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4" r:id="rId4"/>
    <p:sldMasterId id="2147483687" r:id="rId5"/>
    <p:sldMasterId id="2147483700" r:id="rId6"/>
  </p:sldMasterIdLst>
  <p:notesMasterIdLst>
    <p:notesMasterId r:id="rId8"/>
  </p:notesMasterIdLst>
  <p:handoutMasterIdLst>
    <p:handoutMasterId r:id="rId36"/>
  </p:handoutMasterIdLst>
  <p:sldIdLst>
    <p:sldId id="844" r:id="rId7"/>
    <p:sldId id="562" r:id="rId9"/>
    <p:sldId id="850" r:id="rId10"/>
    <p:sldId id="851" r:id="rId11"/>
    <p:sldId id="852" r:id="rId12"/>
    <p:sldId id="829" r:id="rId13"/>
    <p:sldId id="565" r:id="rId14"/>
    <p:sldId id="824" r:id="rId15"/>
    <p:sldId id="566" r:id="rId16"/>
    <p:sldId id="568" r:id="rId17"/>
    <p:sldId id="826" r:id="rId18"/>
    <p:sldId id="867" r:id="rId19"/>
    <p:sldId id="868" r:id="rId20"/>
    <p:sldId id="877" r:id="rId21"/>
    <p:sldId id="879" r:id="rId22"/>
    <p:sldId id="880" r:id="rId23"/>
    <p:sldId id="882" r:id="rId24"/>
    <p:sldId id="881" r:id="rId25"/>
    <p:sldId id="883" r:id="rId26"/>
    <p:sldId id="827" r:id="rId27"/>
    <p:sldId id="878" r:id="rId28"/>
    <p:sldId id="828" r:id="rId29"/>
    <p:sldId id="839" r:id="rId30"/>
    <p:sldId id="840" r:id="rId31"/>
    <p:sldId id="841" r:id="rId32"/>
    <p:sldId id="845" r:id="rId33"/>
    <p:sldId id="853" r:id="rId34"/>
    <p:sldId id="758" r:id="rId35"/>
  </p:sldIdLst>
  <p:sldSz cx="9144000" cy="5143500"/>
  <p:notesSz cx="6858000" cy="9144000"/>
  <p:custDataLst>
    <p:tags r:id="rId41"/>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FFFFCC"/>
    <a:srgbClr val="FFFFFF"/>
    <a:srgbClr val="FFFF99"/>
    <a:srgbClr val="FFCC99"/>
    <a:srgbClr val="E4E5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56"/>
    <p:restoredTop sz="94660"/>
  </p:normalViewPr>
  <p:slideViewPr>
    <p:cSldViewPr showGuides="1">
      <p:cViewPr varScale="1">
        <p:scale>
          <a:sx n="112" d="100"/>
          <a:sy n="112" d="100"/>
        </p:scale>
        <p:origin x="-774" y="-78"/>
      </p:cViewPr>
      <p:guideLst>
        <p:guide orient="horz" pos="162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1" Type="http://schemas.openxmlformats.org/officeDocument/2006/relationships/tags" Target="tags/tag3.xml"/><Relationship Id="rId40" Type="http://schemas.openxmlformats.org/officeDocument/2006/relationships/commentAuthors" Target="commentAuthors.xml"/><Relationship Id="rId4" Type="http://schemas.openxmlformats.org/officeDocument/2006/relationships/slideMaster" Target="slideMasters/slideMaster3.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 typeface="Arial" panose="020B0604020202020204" pitchFamily="34" charset="0"/>
              <a:buNone/>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buFont typeface="Arial" panose="020B0604020202020204" pitchFamily="34" charset="0"/>
              <a:buNone/>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2E5D92-A16E-4C43-A3AA-6B489AF46D3F}"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buFont typeface="Arial" panose="020B0604020202020204" pitchFamily="34" charset="0"/>
              <a:buNone/>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
            <a:pPr lvl="0" algn="r" eaLnBrk="1" fontAlgn="base" hangingPunct="1">
              <a:buNone/>
            </a:pPr>
            <a:fld id="{9A0DB2DC-4C9A-4742-B13C-FB6460FD3503}" type="slidenum">
              <a:rPr lang="zh-CN" altLang="en-US" sz="1200" strike="noStrike" noProof="1" dirty="0">
                <a:solidFill>
                  <a:srgbClr val="898989"/>
                </a:solidFill>
                <a:latin typeface="Arial" panose="020B0604020202020204" pitchFamily="34" charset="0"/>
                <a:ea typeface="宋体" panose="02010600030101010101" pitchFamily="2" charset="-122"/>
                <a:cs typeface="+mn-cs"/>
              </a:rPr>
            </a:fld>
            <a:endParaRPr lang="zh-CN" altLang="en-US" sz="1200" strike="noStrike" noProof="1" dirty="0">
              <a:solidFill>
                <a:srgbClr val="898989"/>
              </a:solidFill>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a:noFill/>
          </a:ln>
        </p:spPr>
        <p:txBody>
          <a:bodyPr vert="horz" wrap="square" lIns="91440" tIns="45720" rIns="91440" bIns="45720" numCol="1" anchor="t" anchorCtr="0" compatLnSpc="1"/>
          <a:lstStyle>
            <a:lvl1pPr>
              <a:buFont typeface="Arial" panose="020B0604020202020204" pitchFamily="34" charset="0"/>
              <a:buNone/>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lstStyle>
            <a:lvl1pPr algn="r">
              <a:buFont typeface="Arial" panose="020B0604020202020204" pitchFamily="34" charset="0"/>
              <a:buNone/>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8248C94-C970-464A-88C1-C6A7856293C3}"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292" name="幻灯片图像占位符 3"/>
          <p:cNvSpPr>
            <a:spLocks noGrp="1" noRot="1" noChangeAspect="1"/>
          </p:cNvSpPr>
          <p:nvPr>
            <p:ph type="sldImg"/>
          </p:nvPr>
        </p:nvSpPr>
        <p:spPr>
          <a:xfrm>
            <a:off x="381000" y="685800"/>
            <a:ext cx="6096000" cy="3429000"/>
          </a:xfrm>
          <a:prstGeom prst="rect">
            <a:avLst/>
          </a:prstGeom>
          <a:noFill/>
          <a:ln w="9525">
            <a:noFill/>
          </a:ln>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lstStyle>
            <a:lvl1pPr>
              <a:buFont typeface="Arial" panose="020B0604020202020204" pitchFamily="34" charset="0"/>
              <a:buNone/>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p:spPr>
        <p:txBody>
          <a:bodyPr vert="horz" wrap="square" lIns="91440" tIns="45720" rIns="91440" bIns="45720" numCol="1" anchor="b" anchorCtr="0" compatLnSpc="1"/>
          <a:p>
            <a:pPr lvl="0" algn="r"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等线" panose="02010600030101010101" charset="-122"/>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等线" panose="02010600030101010101" charset="-122"/>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等线" panose="02010600030101010101" charset="-122"/>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等线" panose="02010600030101010101" charset="-122"/>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等线" panose="0201060003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p:cNvSpPr>
          <p:nvPr>
            <p:ph type="sldImg"/>
          </p:nvPr>
        </p:nvSpPr>
        <p:spPr/>
      </p:sp>
      <p:sp>
        <p:nvSpPr>
          <p:cNvPr id="3" name="日期占位符 2"/>
          <p:cNvSpPr>
            <a:spLocks noGrp="1"/>
          </p:cNvSpPr>
          <p:nvPr>
            <p:ph type="dt" sz="half" idx="1"/>
          </p:nvPr>
        </p:nvSpPr>
        <p:spPr/>
        <p:txBody>
          <a:bodyPr wrap="square" lIns="91440" tIns="45720" rIns="91440" bIns="45720" numCol="1" anchor="t" anchorCtr="0" compatLnSpc="1"/>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8248C94-C970-464A-88C1-C6A7856293C3}"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39" name="文本占位符 3"/>
          <p:cNvSpPr>
            <a:spLocks noGrp="1"/>
          </p:cNvSpPr>
          <p:nvPr>
            <p:ph type="body" sz="quarter"/>
          </p:nvPr>
        </p:nvSpPr>
        <p:spPr>
          <a:xfrm>
            <a:off x="661988" y="3932238"/>
            <a:ext cx="5295900" cy="3216275"/>
          </a:xfrm>
          <a:prstGeom prst="rect">
            <a:avLst/>
          </a:prstGeom>
          <a:noFill/>
          <a:ln w="9525">
            <a:noFill/>
          </a:ln>
        </p:spPr>
        <p:txBody>
          <a:bodyPr anchor="t" anchorCtr="0"/>
          <a:p>
            <a:pPr lvl="0"/>
            <a:r>
              <a:rPr lang="zh-CN" altLang="en-US"/>
              <a:t>今天我回报的课堂名称是</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p:cNvSpPr>
          <p:nvPr>
            <p:ph type="sldImg"/>
          </p:nvPr>
        </p:nvSpPr>
        <p:spPr/>
      </p:sp>
      <p:sp>
        <p:nvSpPr>
          <p:cNvPr id="3" name="日期占位符 2"/>
          <p:cNvSpPr>
            <a:spLocks noGrp="1"/>
          </p:cNvSpPr>
          <p:nvPr>
            <p:ph type="dt" sz="half" idx="1"/>
          </p:nvPr>
        </p:nvSpPr>
        <p:spPr/>
        <p:txBody>
          <a:bodyPr wrap="square" lIns="91440" tIns="45720" rIns="91440" bIns="45720" numCol="1" anchor="t" anchorCtr="0" compatLnSpc="1"/>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8248C94-C970-464A-88C1-C6A7856293C3}"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387" name="文本占位符 3"/>
          <p:cNvSpPr>
            <a:spLocks noGrp="1"/>
          </p:cNvSpPr>
          <p:nvPr>
            <p:ph type="body" sz="quarter"/>
          </p:nvPr>
        </p:nvSpPr>
        <p:spPr>
          <a:xfrm>
            <a:off x="661988" y="3932238"/>
            <a:ext cx="5295900" cy="3216275"/>
          </a:xfrm>
          <a:prstGeom prst="rect">
            <a:avLst/>
          </a:prstGeom>
          <a:noFill/>
          <a:ln w="9525">
            <a:noFill/>
          </a:ln>
        </p:spPr>
        <p:txBody>
          <a:bodyPr anchor="t" anchorCtr="0"/>
          <a:p>
            <a:pPr lvl="0"/>
            <a:r>
              <a:rPr lang="zh-CN" altLang="en-US"/>
              <a:t>简单介绍研究的背景</a:t>
            </a:r>
            <a:r>
              <a:rPr lang="en-US" altLang="zh-CN"/>
              <a:t>……</a:t>
            </a:r>
            <a:endParaRPr lang="en-US" altLang="zh-CN"/>
          </a:p>
          <a:p>
            <a:pPr lvl="0"/>
            <a:r>
              <a:rPr lang="zh-CN" altLang="en-US"/>
              <a:t>就研究工作的具体展开、研究成果作详细介绍</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幻灯片图像占位符 1"/>
          <p:cNvSpPr>
            <a:spLocks noGrp="1" noRot="1"/>
          </p:cNvSpPr>
          <p:nvPr>
            <p:ph type="sldImg"/>
          </p:nvPr>
        </p:nvSpPr>
        <p:spPr/>
      </p:sp>
      <p:sp>
        <p:nvSpPr>
          <p:cNvPr id="3" name="日期占位符 2"/>
          <p:cNvSpPr>
            <a:spLocks noGrp="1"/>
          </p:cNvSpPr>
          <p:nvPr>
            <p:ph type="dt" sz="half" idx="1"/>
          </p:nvPr>
        </p:nvSpPr>
        <p:spPr/>
        <p:txBody>
          <a:bodyPr wrap="square" lIns="91440" tIns="45720" rIns="91440" bIns="45720" numCol="1" anchor="t" anchorCtr="0" compatLnSpc="1"/>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8248C94-C970-464A-88C1-C6A7856293C3}"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603" name="文本占位符 3"/>
          <p:cNvSpPr>
            <a:spLocks noGrp="1"/>
          </p:cNvSpPr>
          <p:nvPr>
            <p:ph type="body" sz="quarter"/>
          </p:nvPr>
        </p:nvSpPr>
        <p:spPr>
          <a:xfrm>
            <a:off x="661988" y="3932238"/>
            <a:ext cx="5295900" cy="3216275"/>
          </a:xfrm>
          <a:prstGeom prst="rect">
            <a:avLst/>
          </a:prstGeom>
          <a:noFill/>
          <a:ln w="9525">
            <a:noFill/>
          </a:ln>
        </p:spPr>
        <p:txBody>
          <a:bodyPr anchor="t" anchorCtr="0"/>
          <a:p>
            <a:pPr lvl="0"/>
            <a:r>
              <a:rPr lang="zh-CN" altLang="en-US"/>
              <a:t>我曾经一天到晚地冥思苦想，（却）比不上片刻学到的知识（收获大）；我曾经踮起脚向远处望，（却）不如登到高处见得广。君子的资质秉性跟一般人没 什么 不同，（只是君子）善于借助外物罢了。</a:t>
            </a:r>
            <a:endParaRPr lang="zh-CN" altLang="en-US"/>
          </a:p>
          <a:p>
            <a:pPr lvl="0"/>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幻灯片图像占位符 1"/>
          <p:cNvSpPr>
            <a:spLocks noGrp="1" noRot="1"/>
          </p:cNvSpPr>
          <p:nvPr>
            <p:ph type="sldImg"/>
          </p:nvPr>
        </p:nvSpPr>
        <p:spPr/>
      </p:sp>
      <p:sp>
        <p:nvSpPr>
          <p:cNvPr id="3" name="日期占位符 2"/>
          <p:cNvSpPr>
            <a:spLocks noGrp="1"/>
          </p:cNvSpPr>
          <p:nvPr>
            <p:ph type="dt" sz="half" idx="1"/>
          </p:nvPr>
        </p:nvSpPr>
        <p:spPr/>
        <p:txBody>
          <a:bodyPr wrap="square" lIns="91440" tIns="45720" rIns="91440" bIns="45720" numCol="1" anchor="t" anchorCtr="0" compatLnSpc="1"/>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8248C94-C970-464A-88C1-C6A7856293C3}"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651" name="文本占位符 3"/>
          <p:cNvSpPr>
            <a:spLocks noGrp="1"/>
          </p:cNvSpPr>
          <p:nvPr>
            <p:ph type="body" sz="quarter"/>
          </p:nvPr>
        </p:nvSpPr>
        <p:spPr>
          <a:xfrm>
            <a:off x="661988" y="3932238"/>
            <a:ext cx="5295900" cy="3216275"/>
          </a:xfrm>
          <a:prstGeom prst="rect">
            <a:avLst/>
          </a:prstGeom>
          <a:noFill/>
          <a:ln w="9525">
            <a:noFill/>
          </a:ln>
        </p:spPr>
        <p:txBody>
          <a:bodyPr anchor="t" anchorCtr="0"/>
          <a:p>
            <a:pPr lvl="0"/>
            <a:r>
              <a:rPr lang="zh-CN" altLang="en-US"/>
              <a:t>我曾经一天到晚地冥思苦想，（却）比不上片刻学到的知识（收获大）；我曾经踮起脚向远处望，（却）不如登到高处见得广。君子的资质秉性跟一般人没 什么 不同，（只是君子）善于借助外物罢了。</a:t>
            </a:r>
            <a:endParaRPr lang="zh-CN" altLang="en-US"/>
          </a:p>
          <a:p>
            <a:pPr lvl="0"/>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幻灯片图像占位符 1"/>
          <p:cNvSpPr>
            <a:spLocks noGrp="1" noRot="1"/>
          </p:cNvSpPr>
          <p:nvPr>
            <p:ph type="sldImg"/>
          </p:nvPr>
        </p:nvSpPr>
        <p:spPr/>
      </p:sp>
      <p:sp>
        <p:nvSpPr>
          <p:cNvPr id="3" name="日期占位符 2"/>
          <p:cNvSpPr>
            <a:spLocks noGrp="1"/>
          </p:cNvSpPr>
          <p:nvPr>
            <p:ph type="dt" sz="half" idx="1"/>
          </p:nvPr>
        </p:nvSpPr>
        <p:spPr/>
        <p:txBody>
          <a:bodyPr wrap="square" lIns="91440" tIns="45720" rIns="91440" bIns="45720" numCol="1" anchor="t" anchorCtr="0" compatLnSpc="1"/>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8248C94-C970-464A-88C1-C6A7856293C3}"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9699" name="文本占位符 3"/>
          <p:cNvSpPr>
            <a:spLocks noGrp="1"/>
          </p:cNvSpPr>
          <p:nvPr>
            <p:ph type="body" sz="quarter"/>
          </p:nvPr>
        </p:nvSpPr>
        <p:spPr>
          <a:xfrm>
            <a:off x="661988" y="3932238"/>
            <a:ext cx="5295900" cy="3216275"/>
          </a:xfrm>
          <a:prstGeom prst="rect">
            <a:avLst/>
          </a:prstGeom>
          <a:noFill/>
          <a:ln w="9525">
            <a:noFill/>
          </a:ln>
        </p:spPr>
        <p:txBody>
          <a:bodyPr anchor="t" anchorCtr="0"/>
          <a:p>
            <a:pPr lvl="0"/>
            <a:r>
              <a:rPr lang="zh-CN" altLang="en-US"/>
              <a:t>我曾经一天到晚地冥思苦想，（却）比不上片刻学到的知识（收获大）；我曾经踮起脚向远处望，（却）不如登到高处见得广。君子的资质秉性跟一般人没 什么 不同，（只是君子）善于借助外物罢了。</a:t>
            </a:r>
            <a:endParaRPr lang="zh-CN" altLang="en-US"/>
          </a:p>
          <a:p>
            <a:pPr lvl="0"/>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幻灯片图像占位符 1"/>
          <p:cNvSpPr>
            <a:spLocks noGrp="1" noRot="1"/>
          </p:cNvSpPr>
          <p:nvPr>
            <p:ph type="sldImg"/>
          </p:nvPr>
        </p:nvSpPr>
        <p:spPr/>
      </p:sp>
      <p:sp>
        <p:nvSpPr>
          <p:cNvPr id="3" name="日期占位符 2"/>
          <p:cNvSpPr>
            <a:spLocks noGrp="1"/>
          </p:cNvSpPr>
          <p:nvPr>
            <p:ph type="dt" sz="half" idx="1"/>
          </p:nvPr>
        </p:nvSpPr>
        <p:spPr/>
        <p:txBody>
          <a:bodyPr wrap="square" lIns="91440" tIns="45720" rIns="91440" bIns="45720" numCol="1" anchor="t" anchorCtr="0" compatLnSpc="1"/>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8248C94-C970-464A-88C1-C6A7856293C3}"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747" name="文本占位符 3"/>
          <p:cNvSpPr>
            <a:spLocks noGrp="1"/>
          </p:cNvSpPr>
          <p:nvPr>
            <p:ph type="body" sz="quarter"/>
          </p:nvPr>
        </p:nvSpPr>
        <p:spPr>
          <a:xfrm>
            <a:off x="661988" y="3932238"/>
            <a:ext cx="5295900" cy="3216275"/>
          </a:xfrm>
          <a:prstGeom prst="rect">
            <a:avLst/>
          </a:prstGeom>
          <a:noFill/>
          <a:ln w="9525">
            <a:noFill/>
          </a:ln>
        </p:spPr>
        <p:txBody>
          <a:bodyPr anchor="t" anchorCtr="0"/>
          <a:p>
            <a:pPr lvl="0"/>
            <a:r>
              <a:rPr lang="zh-CN" altLang="en-US"/>
              <a:t>我曾经一天到晚地冥思苦想，（却）比不上片刻学到的知识（收获大）；我曾经踮起脚向远处望，（却）不如登到高处见得广。君子的资质秉性跟一般人没 什么 不同，（只是君子）善于借助外物罢了。</a:t>
            </a:r>
            <a:endParaRPr lang="zh-CN" altLang="en-US"/>
          </a:p>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1203325"/>
            <a:ext cx="8229600" cy="339407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375"/>
            <a:ext cx="6019800" cy="438785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p:cSld name="自定义版式">
    <p:bg>
      <p:bgPr>
        <a:solidFill>
          <a:srgbClr val="C5D8F1">
            <a:alpha val="5098"/>
          </a:srgb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p>
            <a:pPr fontAlgn="base"/>
            <a:r>
              <a:rPr lang="zh-CN" altLang="en-US" strike="noStrike" noProof="1"/>
              <a:t>单击此处编辑母版标题样式</a:t>
            </a:r>
            <a:endParaRPr lang="zh-CN" altLang="en-US" strike="noStrike" noProof="1"/>
          </a:p>
        </p:txBody>
      </p:sp>
      <p:sp>
        <p:nvSpPr>
          <p:cNvPr id="9" name="日期占位符 2"/>
          <p:cNvSpPr>
            <a:spLocks noGrp="1"/>
          </p:cNvSpPr>
          <p:nvPr>
            <p:ph type="dt" sz="half" idx="2"/>
          </p:nvPr>
        </p:nvSpPr>
        <p:spPr bwMode="auto">
          <a:xfrm>
            <a:off x="457200" y="4767263"/>
            <a:ext cx="2133600" cy="274638"/>
          </a:xfrm>
          <a:prstGeom prst="rect">
            <a:avLst/>
          </a:prstGeom>
          <a:noFill/>
          <a:ln>
            <a:noFill/>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56434F8-296C-438C-972B-D18F1ACA2F3F}"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页脚占位符 3"/>
          <p:cNvSpPr>
            <a:spLocks noGrp="1"/>
          </p:cNvSpPr>
          <p:nvPr>
            <p:ph type="ftr" sz="quarter" idx="3"/>
          </p:nvPr>
        </p:nvSpPr>
        <p:spPr bwMode="auto">
          <a:xfrm>
            <a:off x="3124200" y="4767263"/>
            <a:ext cx="2895600" cy="274638"/>
          </a:xfrm>
          <a:prstGeom prst="rect">
            <a:avLst/>
          </a:prstGeom>
          <a:noFill/>
          <a:ln>
            <a:noFill/>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1" name="灯片编号占位符 4"/>
          <p:cNvSpPr>
            <a:spLocks noGrp="1"/>
          </p:cNvSpPr>
          <p:nvPr>
            <p:ph type="sldNum" sz="quarter" idx="4"/>
          </p:nvPr>
        </p:nvSpPr>
        <p:spPr bwMode="auto">
          <a:xfrm>
            <a:off x="6553200" y="4767263"/>
            <a:ext cx="2133600" cy="274638"/>
          </a:xfrm>
          <a:prstGeom prst="rect">
            <a:avLst/>
          </a:prstGeom>
          <a:noFill/>
          <a:ln>
            <a:noFill/>
          </a:ln>
        </p:spPr>
        <p:txBody>
          <a:bodyPr vert="horz" wrap="square" lIns="91440" tIns="45720" rIns="91440" bIns="45720" numCol="1" anchor="ctr"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200150"/>
            <a:ext cx="4038600" cy="33940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150"/>
            <a:ext cx="4038600" cy="33940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30238" y="1879600"/>
            <a:ext cx="3868737" cy="27622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29150" y="1879600"/>
            <a:ext cx="3887788" cy="27622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57200" y="1203325"/>
            <a:ext cx="8229600" cy="33940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788" y="741363"/>
            <a:ext cx="4629150" cy="36544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sym typeface="Microsoft Sans Serif" panose="020B0604020202020204" pitchFamily="34" charset="0"/>
            </a:endParaRP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375"/>
            <a:ext cx="6019800" cy="438785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p:cSld name="自定义版式">
    <p:bg>
      <p:bgPr>
        <a:solidFill>
          <a:srgbClr val="C5D8F1">
            <a:alpha val="5098"/>
          </a:srgb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p>
            <a:pPr fontAlgn="base"/>
            <a:r>
              <a:rPr lang="zh-CN" altLang="en-US" strike="noStrike" noProof="1"/>
              <a:t>单击此处编辑母版标题样式</a:t>
            </a:r>
            <a:endParaRPr lang="zh-CN" altLang="en-US" strike="noStrike" noProof="1"/>
          </a:p>
        </p:txBody>
      </p:sp>
      <p:sp>
        <p:nvSpPr>
          <p:cNvPr id="9" name="日期占位符 2"/>
          <p:cNvSpPr>
            <a:spLocks noGrp="1"/>
          </p:cNvSpPr>
          <p:nvPr>
            <p:ph type="dt" sz="half" idx="2"/>
          </p:nvPr>
        </p:nvSpPr>
        <p:spPr bwMode="auto">
          <a:xfrm>
            <a:off x="457200" y="4767263"/>
            <a:ext cx="2133600" cy="274638"/>
          </a:xfrm>
          <a:prstGeom prst="rect">
            <a:avLst/>
          </a:prstGeom>
          <a:noFill/>
          <a:ln>
            <a:noFill/>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56434F8-296C-438C-972B-D18F1ACA2F3F}"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页脚占位符 3"/>
          <p:cNvSpPr>
            <a:spLocks noGrp="1"/>
          </p:cNvSpPr>
          <p:nvPr>
            <p:ph type="ftr" sz="quarter" idx="3"/>
          </p:nvPr>
        </p:nvSpPr>
        <p:spPr bwMode="auto">
          <a:xfrm>
            <a:off x="3124200" y="4767263"/>
            <a:ext cx="2895600" cy="274638"/>
          </a:xfrm>
          <a:prstGeom prst="rect">
            <a:avLst/>
          </a:prstGeom>
          <a:noFill/>
          <a:ln>
            <a:noFill/>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1" name="灯片编号占位符 4"/>
          <p:cNvSpPr>
            <a:spLocks noGrp="1"/>
          </p:cNvSpPr>
          <p:nvPr>
            <p:ph type="sldNum" sz="quarter" idx="4"/>
          </p:nvPr>
        </p:nvSpPr>
        <p:spPr bwMode="auto">
          <a:xfrm>
            <a:off x="6553200" y="4767263"/>
            <a:ext cx="2133600" cy="274638"/>
          </a:xfrm>
          <a:prstGeom prst="rect">
            <a:avLst/>
          </a:prstGeom>
          <a:noFill/>
          <a:ln>
            <a:noFill/>
          </a:ln>
        </p:spPr>
        <p:txBody>
          <a:bodyPr vert="horz" wrap="square" lIns="91440" tIns="45720" rIns="91440" bIns="45720" numCol="1" anchor="ctr"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200150"/>
            <a:ext cx="4038600" cy="33940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150"/>
            <a:ext cx="4038600" cy="33940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30238" y="1879600"/>
            <a:ext cx="3868737" cy="27622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29150" y="1879600"/>
            <a:ext cx="3887788" cy="27622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788" y="741363"/>
            <a:ext cx="4629150" cy="36544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sym typeface="Microsoft Sans Serif" panose="020B0604020202020204" pitchFamily="34" charset="0"/>
            </a:endParaRP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375"/>
            <a:ext cx="6019800" cy="438785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showMasterSp="0">
  <p:cSld name="自定义版式">
    <p:bg>
      <p:bgPr>
        <a:solidFill>
          <a:srgbClr val="C5D8F1">
            <a:alpha val="5098"/>
          </a:srgbClr>
        </a:solidFill>
        <a:effectLst/>
      </p:bgPr>
    </p:bg>
    <p:spTree>
      <p:nvGrpSpPr>
        <p:cNvPr id="1" name=""/>
        <p:cNvGrpSpPr/>
        <p:nvPr/>
      </p:nvGrpSpPr>
      <p:grpSpPr>
        <a:xfrm>
          <a:off x="0" y="0"/>
          <a:ext cx="0" cy="0"/>
          <a:chOff x="0" y="0"/>
          <a:chExt cx="0" cy="0"/>
        </a:xfrm>
      </p:grpSpPr>
      <p:pic>
        <p:nvPicPr>
          <p:cNvPr id="8194" name="图片 7" descr="图标"/>
          <p:cNvPicPr>
            <a:picLocks noChangeAspect="1"/>
          </p:cNvPicPr>
          <p:nvPr userDrawn="1"/>
        </p:nvPicPr>
        <p:blipFill>
          <a:blip r:embed="rId2">
            <a:clrChange>
              <a:clrFrom>
                <a:srgbClr val="FFFFFF"/>
              </a:clrFrom>
              <a:clrTo>
                <a:srgbClr val="FFFFFF">
                  <a:alpha val="0"/>
                </a:srgbClr>
              </a:clrTo>
            </a:clrChange>
          </a:blip>
          <a:stretch>
            <a:fillRect/>
          </a:stretch>
        </p:blipFill>
        <p:spPr>
          <a:xfrm>
            <a:off x="5172075" y="4383088"/>
            <a:ext cx="2879725" cy="528637"/>
          </a:xfrm>
          <a:prstGeom prst="rect">
            <a:avLst/>
          </a:prstGeom>
          <a:noFill/>
          <a:ln w="9525">
            <a:noFill/>
          </a:ln>
        </p:spPr>
      </p:pic>
      <p:sp>
        <p:nvSpPr>
          <p:cNvPr id="2" name="标题 1"/>
          <p:cNvSpPr>
            <a:spLocks noGrp="1"/>
          </p:cNvSpPr>
          <p:nvPr>
            <p:ph type="title"/>
          </p:nvPr>
        </p:nvSpPr>
        <p:spPr>
          <a:xfrm>
            <a:off x="457200" y="206375"/>
            <a:ext cx="8229600" cy="857250"/>
          </a:xfrm>
        </p:spPr>
        <p:txBody>
          <a:bodyPr/>
          <a:lstStyle/>
          <a:p>
            <a:pPr fontAlgn="base"/>
            <a:r>
              <a:rPr lang="zh-CN" altLang="en-US" strike="noStrike" noProof="1"/>
              <a:t>单击此处编辑母版标题样式</a:t>
            </a:r>
            <a:endParaRPr lang="zh-CN" altLang="en-US" strike="noStrike" noProof="1"/>
          </a:p>
        </p:txBody>
      </p:sp>
      <p:sp>
        <p:nvSpPr>
          <p:cNvPr id="9" name="日期占位符 2"/>
          <p:cNvSpPr>
            <a:spLocks noGrp="1"/>
          </p:cNvSpPr>
          <p:nvPr>
            <p:ph type="dt" sz="half" idx="2"/>
          </p:nvPr>
        </p:nvSpPr>
        <p:spPr bwMode="auto">
          <a:xfrm>
            <a:off x="457200" y="4767263"/>
            <a:ext cx="2133600" cy="274638"/>
          </a:xfrm>
          <a:prstGeom prst="rect">
            <a:avLst/>
          </a:prstGeom>
          <a:noFill/>
          <a:ln>
            <a:noFill/>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56434F8-296C-438C-972B-D18F1ACA2F3F}"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页脚占位符 3"/>
          <p:cNvSpPr>
            <a:spLocks noGrp="1"/>
          </p:cNvSpPr>
          <p:nvPr>
            <p:ph type="ftr" sz="quarter" idx="3"/>
          </p:nvPr>
        </p:nvSpPr>
        <p:spPr bwMode="auto">
          <a:xfrm>
            <a:off x="3124200" y="4767263"/>
            <a:ext cx="2895600" cy="274638"/>
          </a:xfrm>
          <a:prstGeom prst="rect">
            <a:avLst/>
          </a:prstGeom>
          <a:noFill/>
          <a:ln>
            <a:noFill/>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1" name="灯片编号占位符 4"/>
          <p:cNvSpPr>
            <a:spLocks noGrp="1"/>
          </p:cNvSpPr>
          <p:nvPr>
            <p:ph type="sldNum" sz="quarter" idx="4"/>
          </p:nvPr>
        </p:nvSpPr>
        <p:spPr bwMode="auto">
          <a:xfrm>
            <a:off x="6553200" y="4767263"/>
            <a:ext cx="2133600" cy="274638"/>
          </a:xfrm>
          <a:prstGeom prst="rect">
            <a:avLst/>
          </a:prstGeom>
          <a:noFill/>
          <a:ln>
            <a:noFill/>
          </a:ln>
        </p:spPr>
        <p:txBody>
          <a:bodyPr vert="horz" wrap="square" lIns="91440" tIns="45720" rIns="91440" bIns="45720" numCol="1" anchor="ctr"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200150"/>
            <a:ext cx="4038600" cy="33940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150"/>
            <a:ext cx="4038600" cy="33940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200150"/>
            <a:ext cx="4038600" cy="33940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150"/>
            <a:ext cx="4038600" cy="33940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30238" y="1879600"/>
            <a:ext cx="3868737" cy="27622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29150" y="1879600"/>
            <a:ext cx="3887788" cy="27622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788" y="741363"/>
            <a:ext cx="4629150" cy="36544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sym typeface="Microsoft Sans Serif" panose="020B0604020202020204" pitchFamily="34" charset="0"/>
            </a:endParaRP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375"/>
            <a:ext cx="6019800" cy="438785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showMasterSp="0">
  <p:cSld name="自定义版式">
    <p:bg>
      <p:bgPr>
        <a:solidFill>
          <a:srgbClr val="C5D8F1">
            <a:alpha val="5098"/>
          </a:srgbClr>
        </a:solidFill>
        <a:effectLst/>
      </p:bgPr>
    </p:bg>
    <p:spTree>
      <p:nvGrpSpPr>
        <p:cNvPr id="1" name=""/>
        <p:cNvGrpSpPr/>
        <p:nvPr/>
      </p:nvGrpSpPr>
      <p:grpSpPr>
        <a:xfrm>
          <a:off x="0" y="0"/>
          <a:ext cx="0" cy="0"/>
          <a:chOff x="0" y="0"/>
          <a:chExt cx="0" cy="0"/>
        </a:xfrm>
      </p:grpSpPr>
      <p:pic>
        <p:nvPicPr>
          <p:cNvPr id="9218" name="图片 7" descr="图标"/>
          <p:cNvPicPr>
            <a:picLocks noChangeAspect="1"/>
          </p:cNvPicPr>
          <p:nvPr userDrawn="1"/>
        </p:nvPicPr>
        <p:blipFill>
          <a:blip r:embed="rId2">
            <a:clrChange>
              <a:clrFrom>
                <a:srgbClr val="FFFFFF"/>
              </a:clrFrom>
              <a:clrTo>
                <a:srgbClr val="FFFFFF">
                  <a:alpha val="0"/>
                </a:srgbClr>
              </a:clrTo>
            </a:clrChange>
          </a:blip>
          <a:stretch>
            <a:fillRect/>
          </a:stretch>
        </p:blipFill>
        <p:spPr>
          <a:xfrm>
            <a:off x="5172075" y="4383088"/>
            <a:ext cx="2879725" cy="528637"/>
          </a:xfrm>
          <a:prstGeom prst="rect">
            <a:avLst/>
          </a:prstGeom>
          <a:noFill/>
          <a:ln w="9525">
            <a:noFill/>
          </a:ln>
        </p:spPr>
      </p:pic>
      <p:sp>
        <p:nvSpPr>
          <p:cNvPr id="2" name="标题 1"/>
          <p:cNvSpPr>
            <a:spLocks noGrp="1"/>
          </p:cNvSpPr>
          <p:nvPr>
            <p:ph type="title"/>
          </p:nvPr>
        </p:nvSpPr>
        <p:spPr>
          <a:xfrm>
            <a:off x="457200" y="206375"/>
            <a:ext cx="8229600" cy="857250"/>
          </a:xfrm>
        </p:spPr>
        <p:txBody>
          <a:bodyPr/>
          <a:lstStyle/>
          <a:p>
            <a:pPr fontAlgn="base"/>
            <a:r>
              <a:rPr lang="zh-CN" altLang="en-US" strike="noStrike" noProof="1"/>
              <a:t>单击此处编辑母版标题样式</a:t>
            </a:r>
            <a:endParaRPr lang="zh-CN" altLang="en-US" strike="noStrike" noProof="1"/>
          </a:p>
        </p:txBody>
      </p:sp>
      <p:sp>
        <p:nvSpPr>
          <p:cNvPr id="9" name="日期占位符 2"/>
          <p:cNvSpPr>
            <a:spLocks noGrp="1"/>
          </p:cNvSpPr>
          <p:nvPr>
            <p:ph type="dt" sz="half" idx="2"/>
          </p:nvPr>
        </p:nvSpPr>
        <p:spPr bwMode="auto">
          <a:xfrm>
            <a:off x="457200" y="4767263"/>
            <a:ext cx="2133600" cy="274638"/>
          </a:xfrm>
          <a:prstGeom prst="rect">
            <a:avLst/>
          </a:prstGeom>
          <a:noFill/>
          <a:ln>
            <a:noFill/>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56434F8-296C-438C-972B-D18F1ACA2F3F}"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页脚占位符 3"/>
          <p:cNvSpPr>
            <a:spLocks noGrp="1"/>
          </p:cNvSpPr>
          <p:nvPr>
            <p:ph type="ftr" sz="quarter" idx="3"/>
          </p:nvPr>
        </p:nvSpPr>
        <p:spPr bwMode="auto">
          <a:xfrm>
            <a:off x="3124200" y="4767263"/>
            <a:ext cx="2895600" cy="274638"/>
          </a:xfrm>
          <a:prstGeom prst="rect">
            <a:avLst/>
          </a:prstGeom>
          <a:noFill/>
          <a:ln>
            <a:noFill/>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1" name="灯片编号占位符 4"/>
          <p:cNvSpPr>
            <a:spLocks noGrp="1"/>
          </p:cNvSpPr>
          <p:nvPr>
            <p:ph type="sldNum" sz="quarter" idx="4"/>
          </p:nvPr>
        </p:nvSpPr>
        <p:spPr bwMode="auto">
          <a:xfrm>
            <a:off x="6553200" y="4767263"/>
            <a:ext cx="2133600" cy="274638"/>
          </a:xfrm>
          <a:prstGeom prst="rect">
            <a:avLst/>
          </a:prstGeom>
          <a:noFill/>
          <a:ln>
            <a:noFill/>
          </a:ln>
        </p:spPr>
        <p:txBody>
          <a:bodyPr vert="horz" wrap="square" lIns="91440" tIns="45720" rIns="91440" bIns="45720" numCol="1" anchor="ctr"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30238" y="1879600"/>
            <a:ext cx="3868737" cy="27622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29150" y="1879600"/>
            <a:ext cx="3887788" cy="27622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200150"/>
            <a:ext cx="4038600" cy="33940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150"/>
            <a:ext cx="4038600" cy="33940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30238" y="1879600"/>
            <a:ext cx="3868737" cy="27622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29150" y="1879600"/>
            <a:ext cx="3887788" cy="27622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788" y="741363"/>
            <a:ext cx="4629150" cy="36544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sym typeface="Microsoft Sans Serif" panose="020B0604020202020204" pitchFamily="34" charset="0"/>
            </a:endParaRP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375"/>
            <a:ext cx="6019800" cy="438785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showMasterSp="0">
  <p:cSld name="自定义版式">
    <p:bg>
      <p:bgPr>
        <a:solidFill>
          <a:srgbClr val="C5D8F1">
            <a:alpha val="5098"/>
          </a:srgbClr>
        </a:solidFill>
        <a:effectLst/>
      </p:bgPr>
    </p:bg>
    <p:spTree>
      <p:nvGrpSpPr>
        <p:cNvPr id="1" name=""/>
        <p:cNvGrpSpPr/>
        <p:nvPr/>
      </p:nvGrpSpPr>
      <p:grpSpPr>
        <a:xfrm>
          <a:off x="0" y="0"/>
          <a:ext cx="0" cy="0"/>
          <a:chOff x="0" y="0"/>
          <a:chExt cx="0" cy="0"/>
        </a:xfrm>
      </p:grpSpPr>
      <p:pic>
        <p:nvPicPr>
          <p:cNvPr id="10242" name="图片 7" descr="图标"/>
          <p:cNvPicPr>
            <a:picLocks noChangeAspect="1"/>
          </p:cNvPicPr>
          <p:nvPr userDrawn="1"/>
        </p:nvPicPr>
        <p:blipFill>
          <a:blip r:embed="rId2">
            <a:clrChange>
              <a:clrFrom>
                <a:srgbClr val="FFFFFF"/>
              </a:clrFrom>
              <a:clrTo>
                <a:srgbClr val="FFFFFF">
                  <a:alpha val="0"/>
                </a:srgbClr>
              </a:clrTo>
            </a:clrChange>
          </a:blip>
          <a:stretch>
            <a:fillRect/>
          </a:stretch>
        </p:blipFill>
        <p:spPr>
          <a:xfrm>
            <a:off x="5172075" y="4383088"/>
            <a:ext cx="2879725" cy="528637"/>
          </a:xfrm>
          <a:prstGeom prst="rect">
            <a:avLst/>
          </a:prstGeom>
          <a:noFill/>
          <a:ln w="9525">
            <a:noFill/>
          </a:ln>
        </p:spPr>
      </p:pic>
      <p:sp>
        <p:nvSpPr>
          <p:cNvPr id="2" name="标题 1"/>
          <p:cNvSpPr>
            <a:spLocks noGrp="1"/>
          </p:cNvSpPr>
          <p:nvPr>
            <p:ph type="title"/>
          </p:nvPr>
        </p:nvSpPr>
        <p:spPr>
          <a:xfrm>
            <a:off x="457200" y="206375"/>
            <a:ext cx="8229600" cy="857250"/>
          </a:xfrm>
        </p:spPr>
        <p:txBody>
          <a:bodyPr/>
          <a:lstStyle/>
          <a:p>
            <a:pPr fontAlgn="base"/>
            <a:r>
              <a:rPr lang="zh-CN" altLang="en-US" strike="noStrike" noProof="1"/>
              <a:t>单击此处编辑母版标题样式</a:t>
            </a:r>
            <a:endParaRPr lang="zh-CN" altLang="en-US" strike="noStrike" noProof="1"/>
          </a:p>
        </p:txBody>
      </p:sp>
      <p:sp>
        <p:nvSpPr>
          <p:cNvPr id="9" name="日期占位符 2"/>
          <p:cNvSpPr>
            <a:spLocks noGrp="1"/>
          </p:cNvSpPr>
          <p:nvPr>
            <p:ph type="dt" sz="half" idx="2"/>
          </p:nvPr>
        </p:nvSpPr>
        <p:spPr bwMode="auto">
          <a:xfrm>
            <a:off x="457200" y="4767263"/>
            <a:ext cx="2133600" cy="274638"/>
          </a:xfrm>
          <a:prstGeom prst="rect">
            <a:avLst/>
          </a:prstGeom>
          <a:noFill/>
          <a:ln>
            <a:noFill/>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56434F8-296C-438C-972B-D18F1ACA2F3F}"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页脚占位符 3"/>
          <p:cNvSpPr>
            <a:spLocks noGrp="1"/>
          </p:cNvSpPr>
          <p:nvPr>
            <p:ph type="ftr" sz="quarter" idx="3"/>
          </p:nvPr>
        </p:nvSpPr>
        <p:spPr bwMode="auto">
          <a:xfrm>
            <a:off x="3124200" y="4767263"/>
            <a:ext cx="2895600" cy="274638"/>
          </a:xfrm>
          <a:prstGeom prst="rect">
            <a:avLst/>
          </a:prstGeom>
          <a:noFill/>
          <a:ln>
            <a:noFill/>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1" name="灯片编号占位符 4"/>
          <p:cNvSpPr>
            <a:spLocks noGrp="1"/>
          </p:cNvSpPr>
          <p:nvPr>
            <p:ph type="sldNum" sz="quarter" idx="4"/>
          </p:nvPr>
        </p:nvSpPr>
        <p:spPr bwMode="auto">
          <a:xfrm>
            <a:off x="6553200" y="4767263"/>
            <a:ext cx="2133600" cy="274638"/>
          </a:xfrm>
          <a:prstGeom prst="rect">
            <a:avLst/>
          </a:prstGeom>
          <a:noFill/>
          <a:ln>
            <a:noFill/>
          </a:ln>
        </p:spPr>
        <p:txBody>
          <a:bodyPr vert="horz" wrap="square" lIns="91440" tIns="45720" rIns="91440" bIns="45720" numCol="1" anchor="ctr"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788" y="741363"/>
            <a:ext cx="4629150" cy="36544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sym typeface="Microsoft Sans Serif" panose="020B0604020202020204" pitchFamily="34" charset="0"/>
            </a:endParaRP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1.pn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3" Type="http://schemas.openxmlformats.org/officeDocument/2006/relationships/theme" Target="../theme/theme3.xml"/><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3" Type="http://schemas.openxmlformats.org/officeDocument/2006/relationships/theme" Target="../theme/theme4.xml"/><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7.xml"/><Relationship Id="rId8" Type="http://schemas.openxmlformats.org/officeDocument/2006/relationships/slideLayout" Target="../slideLayouts/slideLayout56.xml"/><Relationship Id="rId7" Type="http://schemas.openxmlformats.org/officeDocument/2006/relationships/slideLayout" Target="../slideLayouts/slideLayout55.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3" Type="http://schemas.openxmlformats.org/officeDocument/2006/relationships/slideLayout" Target="../slideLayouts/slideLayout51.xml"/><Relationship Id="rId2" Type="http://schemas.openxmlformats.org/officeDocument/2006/relationships/slideLayout" Target="../slideLayouts/slideLayout50.xml"/><Relationship Id="rId13" Type="http://schemas.openxmlformats.org/officeDocument/2006/relationships/theme" Target="../theme/theme5.xml"/><Relationship Id="rId12" Type="http://schemas.openxmlformats.org/officeDocument/2006/relationships/slideLayout" Target="../slideLayouts/slideLayout60.xml"/><Relationship Id="rId11" Type="http://schemas.openxmlformats.org/officeDocument/2006/relationships/slideLayout" Target="../slideLayouts/slideLayout59.xml"/><Relationship Id="rId10" Type="http://schemas.openxmlformats.org/officeDocument/2006/relationships/slideLayout" Target="../slideLayouts/slideLayout58.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D8F1">
            <a:alpha val="5098"/>
          </a:srgbClr>
        </a:solidFill>
        <a:effectLst/>
      </p:bgPr>
    </p:bg>
    <p:spTree>
      <p:nvGrpSpPr>
        <p:cNvPr id="1" name=""/>
        <p:cNvGrpSpPr/>
        <p:nvPr/>
      </p:nvGrpSpPr>
      <p:grpSpPr/>
      <p:sp>
        <p:nvSpPr>
          <p:cNvPr id="1028" name="日期占位符 3"/>
          <p:cNvSpPr>
            <a:spLocks noGrp="1" noChangeArrowheads="1"/>
          </p:cNvSpPr>
          <p:nvPr>
            <p:ph type="dt" sz="half" idx="2"/>
          </p:nvPr>
        </p:nvSpPr>
        <p:spPr bwMode="auto">
          <a:xfrm>
            <a:off x="457200" y="4767263"/>
            <a:ext cx="2133600" cy="274638"/>
          </a:xfrm>
          <a:prstGeom prst="rect">
            <a:avLst/>
          </a:prstGeom>
          <a:noFill/>
          <a:ln>
            <a:noFill/>
          </a:ln>
        </p:spPr>
        <p:txBody>
          <a:bodyPr vert="horz" wrap="square" lIns="91440" tIns="45720" rIns="91440" bIns="45720" numCol="1" anchor="ctr" anchorCtr="0" compatLnSpc="1"/>
          <a:lstStyle>
            <a:lvl1pPr>
              <a:buFont typeface="Arial" panose="020B0604020202020204" pitchFamily="34" charset="0"/>
              <a:buNone/>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3124200" y="4767263"/>
            <a:ext cx="2895600" cy="274638"/>
          </a:xfrm>
          <a:prstGeom prst="rect">
            <a:avLst/>
          </a:prstGeom>
          <a:noFill/>
          <a:ln>
            <a:noFill/>
          </a:ln>
        </p:spPr>
        <p:txBody>
          <a:bodyPr vert="horz" wrap="square" lIns="91440" tIns="45720" rIns="91440" bIns="45720" numCol="1" anchor="ctr" anchorCtr="0" compatLnSpc="1"/>
          <a:lstStyle>
            <a:lvl1pPr algn="ctr">
              <a:buFont typeface="Arial" panose="020B0604020202020204" pitchFamily="34" charset="0"/>
              <a:buNone/>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6553200" y="4767263"/>
            <a:ext cx="2133600" cy="274638"/>
          </a:xfrm>
          <a:prstGeom prst="rect">
            <a:avLst/>
          </a:prstGeom>
          <a:noFill/>
          <a:ln>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hf sldNum="0" hdr="0" ftr="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Franklin Gothic Medium" panose="020B0603020102020204" pitchFamily="34" charset="0"/>
        </a:defRPr>
      </a:lvl1pPr>
      <a:lvl2pPr marL="914400" indent="-914400"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2pPr>
      <a:lvl3pPr marL="914400" indent="-914400"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3pPr>
      <a:lvl4pPr marL="914400" indent="-914400"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4pPr>
      <a:lvl5pPr marL="914400" indent="-914400"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5pPr>
      <a:lvl6pPr marL="1371600" indent="-9144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6pPr>
      <a:lvl7pPr marL="1828800" indent="-9144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7pPr>
      <a:lvl8pPr marL="2286000" indent="-9144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8pPr>
      <a:lvl9pPr marL="2743200" indent="-9144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Microsoft Sans Serif"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Microsoft Sans Serif"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Microsoft Sans Serif"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Microsoft Sans Serif"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Microsoft Sans Serif"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5D8F1">
            <a:alpha val="5098"/>
          </a:srgbClr>
        </a:solidFill>
        <a:effectLst/>
      </p:bgPr>
    </p:bg>
    <p:spTree>
      <p:nvGrpSpPr>
        <p:cNvPr id="1" name=""/>
        <p:cNvGrpSpPr/>
        <p:nvPr/>
      </p:nvGrpSpPr>
      <p:grpSpPr/>
      <p:sp>
        <p:nvSpPr>
          <p:cNvPr id="2050" name="标题占位符 1"/>
          <p:cNvSpPr>
            <a:spLocks noGrp="1"/>
          </p:cNvSpPr>
          <p:nvPr>
            <p:ph type="title"/>
          </p:nvPr>
        </p:nvSpPr>
        <p:spPr>
          <a:xfrm>
            <a:off x="457200" y="206375"/>
            <a:ext cx="8229600" cy="857250"/>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2051" name="文本占位符 2"/>
          <p:cNvSpPr>
            <a:spLocks noGrp="1"/>
          </p:cNvSpPr>
          <p:nvPr>
            <p:ph type="body"/>
          </p:nvPr>
        </p:nvSpPr>
        <p:spPr>
          <a:xfrm>
            <a:off x="457200" y="1200150"/>
            <a:ext cx="8229600" cy="3394075"/>
          </a:xfrm>
          <a:prstGeom prst="rect">
            <a:avLst/>
          </a:prstGeom>
          <a:noFill/>
          <a:ln w="9525">
            <a:noFill/>
          </a:ln>
        </p:spPr>
        <p:txBody>
          <a:bodyPr anchor="t" anchorCtr="0"/>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1028" name="日期占位符 3"/>
          <p:cNvSpPr>
            <a:spLocks noGrp="1" noChangeArrowheads="1"/>
          </p:cNvSpPr>
          <p:nvPr>
            <p:ph type="dt" sz="half" idx="2"/>
          </p:nvPr>
        </p:nvSpPr>
        <p:spPr bwMode="auto">
          <a:xfrm>
            <a:off x="457200" y="4767263"/>
            <a:ext cx="2133600" cy="274638"/>
          </a:xfrm>
          <a:prstGeom prst="rect">
            <a:avLst/>
          </a:prstGeom>
          <a:noFill/>
          <a:ln>
            <a:noFill/>
          </a:ln>
        </p:spPr>
        <p:txBody>
          <a:bodyPr vert="horz" wrap="square" lIns="91440" tIns="45720" rIns="91440" bIns="45720" numCol="1" anchor="ctr" anchorCtr="0" compatLnSpc="1"/>
          <a:lstStyle>
            <a:lvl1pPr>
              <a:buFont typeface="Arial" panose="020B0604020202020204" pitchFamily="34" charset="0"/>
              <a:buNone/>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3124200" y="4767263"/>
            <a:ext cx="2895600" cy="274638"/>
          </a:xfrm>
          <a:prstGeom prst="rect">
            <a:avLst/>
          </a:prstGeom>
          <a:noFill/>
          <a:ln>
            <a:noFill/>
          </a:ln>
        </p:spPr>
        <p:txBody>
          <a:bodyPr vert="horz" wrap="square" lIns="91440" tIns="45720" rIns="91440" bIns="45720" numCol="1" anchor="ctr" anchorCtr="0" compatLnSpc="1"/>
          <a:lstStyle>
            <a:lvl1pPr algn="ctr">
              <a:buFont typeface="Arial" panose="020B0604020202020204" pitchFamily="34" charset="0"/>
              <a:buNone/>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6553200" y="4767263"/>
            <a:ext cx="2133600" cy="274638"/>
          </a:xfrm>
          <a:prstGeom prst="rect">
            <a:avLst/>
          </a:prstGeom>
          <a:noFill/>
          <a:ln>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pic>
        <p:nvPicPr>
          <p:cNvPr id="2055" name="图片 2"/>
          <p:cNvPicPr>
            <a:picLocks noChangeAspect="1"/>
          </p:cNvPicPr>
          <p:nvPr userDrawn="1"/>
        </p:nvPicPr>
        <p:blipFill>
          <a:blip r:embed="rId13"/>
          <a:srcRect l="4327" t="31801" r="3540" b="38800"/>
          <a:stretch>
            <a:fillRect/>
          </a:stretch>
        </p:blipFill>
        <p:spPr>
          <a:xfrm>
            <a:off x="4284663" y="4456113"/>
            <a:ext cx="3830637" cy="687387"/>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slow"/>
  <p:hf sldNum="0" hdr="0" ftr="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Franklin Gothic Medium" panose="020B0603020102020204" pitchFamily="34" charset="0"/>
        </a:defRPr>
      </a:lvl1pPr>
      <a:lvl2pPr marL="914400" indent="-914400"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2pPr>
      <a:lvl3pPr marL="914400" indent="-914400"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3pPr>
      <a:lvl4pPr marL="914400" indent="-914400"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4pPr>
      <a:lvl5pPr marL="914400" indent="-914400"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5pPr>
      <a:lvl6pPr marL="1371600" indent="-9144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6pPr>
      <a:lvl7pPr marL="1828800" indent="-9144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7pPr>
      <a:lvl8pPr marL="2286000" indent="-9144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8pPr>
      <a:lvl9pPr marL="2743200" indent="-9144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Microsoft Sans Serif"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Microsoft Sans Serif"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Microsoft Sans Serif"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Microsoft Sans Serif"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Microsoft Sans Serif"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5D8F1">
            <a:alpha val="5098"/>
          </a:srgbClr>
        </a:solidFill>
        <a:effectLst/>
      </p:bgPr>
    </p:bg>
    <p:spTree>
      <p:nvGrpSpPr>
        <p:cNvPr id="1" name=""/>
        <p:cNvGrpSpPr/>
        <p:nvPr/>
      </p:nvGrpSpPr>
      <p:grpSpPr/>
      <p:sp>
        <p:nvSpPr>
          <p:cNvPr id="3074" name="标题占位符 1"/>
          <p:cNvSpPr>
            <a:spLocks noGrp="1"/>
          </p:cNvSpPr>
          <p:nvPr>
            <p:ph type="title"/>
          </p:nvPr>
        </p:nvSpPr>
        <p:spPr>
          <a:xfrm>
            <a:off x="457200" y="206375"/>
            <a:ext cx="8229600" cy="857250"/>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3075" name="文本占位符 2"/>
          <p:cNvSpPr>
            <a:spLocks noGrp="1"/>
          </p:cNvSpPr>
          <p:nvPr>
            <p:ph type="body"/>
          </p:nvPr>
        </p:nvSpPr>
        <p:spPr>
          <a:xfrm>
            <a:off x="457200" y="1200150"/>
            <a:ext cx="8229600" cy="3394075"/>
          </a:xfrm>
          <a:prstGeom prst="rect">
            <a:avLst/>
          </a:prstGeom>
          <a:noFill/>
          <a:ln w="9525">
            <a:noFill/>
          </a:ln>
        </p:spPr>
        <p:txBody>
          <a:bodyPr anchor="t" anchorCtr="0"/>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1028" name="日期占位符 3"/>
          <p:cNvSpPr>
            <a:spLocks noGrp="1" noChangeArrowheads="1"/>
          </p:cNvSpPr>
          <p:nvPr>
            <p:ph type="dt" sz="half" idx="2"/>
          </p:nvPr>
        </p:nvSpPr>
        <p:spPr bwMode="auto">
          <a:xfrm>
            <a:off x="457200" y="4767263"/>
            <a:ext cx="2133600" cy="274638"/>
          </a:xfrm>
          <a:prstGeom prst="rect">
            <a:avLst/>
          </a:prstGeom>
          <a:noFill/>
          <a:ln>
            <a:noFill/>
          </a:ln>
        </p:spPr>
        <p:txBody>
          <a:bodyPr vert="horz" wrap="square" lIns="91440" tIns="45720" rIns="91440" bIns="45720" numCol="1" anchor="ctr" anchorCtr="0" compatLnSpc="1"/>
          <a:lstStyle>
            <a:lvl1pPr>
              <a:buFont typeface="Arial" panose="020B0604020202020204" pitchFamily="34" charset="0"/>
              <a:buNone/>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3124200" y="4767263"/>
            <a:ext cx="2895600" cy="274638"/>
          </a:xfrm>
          <a:prstGeom prst="rect">
            <a:avLst/>
          </a:prstGeom>
          <a:noFill/>
          <a:ln>
            <a:noFill/>
          </a:ln>
        </p:spPr>
        <p:txBody>
          <a:bodyPr vert="horz" wrap="square" lIns="91440" tIns="45720" rIns="91440" bIns="45720" numCol="1" anchor="ctr" anchorCtr="0" compatLnSpc="1"/>
          <a:lstStyle>
            <a:lvl1pPr algn="ctr">
              <a:buFont typeface="Arial" panose="020B0604020202020204" pitchFamily="34" charset="0"/>
              <a:buNone/>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6553200" y="4767263"/>
            <a:ext cx="2133600" cy="274638"/>
          </a:xfrm>
          <a:prstGeom prst="rect">
            <a:avLst/>
          </a:prstGeom>
          <a:noFill/>
          <a:ln>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spd="slow"/>
  <p:hf sldNum="0" hdr="0" ftr="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Franklin Gothic Medium" panose="020B0603020102020204" pitchFamily="34" charset="0"/>
        </a:defRPr>
      </a:lvl1pPr>
      <a:lvl2pPr marL="914400" indent="-914400"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2pPr>
      <a:lvl3pPr marL="914400" indent="-914400"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3pPr>
      <a:lvl4pPr marL="914400" indent="-914400"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4pPr>
      <a:lvl5pPr marL="914400" indent="-914400"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5pPr>
      <a:lvl6pPr marL="1371600" indent="-9144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6pPr>
      <a:lvl7pPr marL="1828800" indent="-9144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7pPr>
      <a:lvl8pPr marL="2286000" indent="-9144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8pPr>
      <a:lvl9pPr marL="2743200" indent="-9144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Microsoft Sans Serif"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Microsoft Sans Serif"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Microsoft Sans Serif"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Microsoft Sans Serif"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Microsoft Sans Serif"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C5D8F1">
            <a:alpha val="5098"/>
          </a:srgbClr>
        </a:solidFill>
        <a:effectLst/>
      </p:bgPr>
    </p:bg>
    <p:spTree>
      <p:nvGrpSpPr>
        <p:cNvPr id="1" name=""/>
        <p:cNvGrpSpPr/>
        <p:nvPr/>
      </p:nvGrpSpPr>
      <p:grpSpPr/>
      <p:sp>
        <p:nvSpPr>
          <p:cNvPr id="4098" name="标题占位符 1"/>
          <p:cNvSpPr>
            <a:spLocks noGrp="1"/>
          </p:cNvSpPr>
          <p:nvPr>
            <p:ph type="title"/>
          </p:nvPr>
        </p:nvSpPr>
        <p:spPr>
          <a:xfrm>
            <a:off x="457200" y="206375"/>
            <a:ext cx="8229600" cy="857250"/>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4099" name="文本占位符 2"/>
          <p:cNvSpPr>
            <a:spLocks noGrp="1"/>
          </p:cNvSpPr>
          <p:nvPr>
            <p:ph type="body"/>
          </p:nvPr>
        </p:nvSpPr>
        <p:spPr>
          <a:xfrm>
            <a:off x="457200" y="1200150"/>
            <a:ext cx="8229600" cy="3394075"/>
          </a:xfrm>
          <a:prstGeom prst="rect">
            <a:avLst/>
          </a:prstGeom>
          <a:noFill/>
          <a:ln w="9525">
            <a:noFill/>
          </a:ln>
        </p:spPr>
        <p:txBody>
          <a:bodyPr anchor="t" anchorCtr="0"/>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1028" name="日期占位符 3"/>
          <p:cNvSpPr>
            <a:spLocks noGrp="1" noChangeArrowheads="1"/>
          </p:cNvSpPr>
          <p:nvPr>
            <p:ph type="dt" sz="half" idx="2"/>
          </p:nvPr>
        </p:nvSpPr>
        <p:spPr bwMode="auto">
          <a:xfrm>
            <a:off x="457200" y="4767263"/>
            <a:ext cx="2133600" cy="274638"/>
          </a:xfrm>
          <a:prstGeom prst="rect">
            <a:avLst/>
          </a:prstGeom>
          <a:noFill/>
          <a:ln>
            <a:noFill/>
          </a:ln>
        </p:spPr>
        <p:txBody>
          <a:bodyPr vert="horz" wrap="square" lIns="91440" tIns="45720" rIns="91440" bIns="45720" numCol="1" anchor="ctr" anchorCtr="0" compatLnSpc="1"/>
          <a:lstStyle>
            <a:lvl1pPr>
              <a:buFont typeface="Arial" panose="020B0604020202020204" pitchFamily="34" charset="0"/>
              <a:buNone/>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3124200" y="4767263"/>
            <a:ext cx="2895600" cy="274638"/>
          </a:xfrm>
          <a:prstGeom prst="rect">
            <a:avLst/>
          </a:prstGeom>
          <a:noFill/>
          <a:ln>
            <a:noFill/>
          </a:ln>
        </p:spPr>
        <p:txBody>
          <a:bodyPr vert="horz" wrap="square" lIns="91440" tIns="45720" rIns="91440" bIns="45720" numCol="1" anchor="ctr" anchorCtr="0" compatLnSpc="1"/>
          <a:lstStyle>
            <a:lvl1pPr algn="ctr">
              <a:buFont typeface="Arial" panose="020B0604020202020204" pitchFamily="34" charset="0"/>
              <a:buNone/>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6553200" y="4767263"/>
            <a:ext cx="2133600" cy="274638"/>
          </a:xfrm>
          <a:prstGeom prst="rect">
            <a:avLst/>
          </a:prstGeom>
          <a:noFill/>
          <a:ln>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spd="slow"/>
  <p:hf sldNum="0" hdr="0" ftr="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Franklin Gothic Medium" panose="020B0603020102020204" pitchFamily="34" charset="0"/>
        </a:defRPr>
      </a:lvl1pPr>
      <a:lvl2pPr marL="914400" indent="-914400"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2pPr>
      <a:lvl3pPr marL="914400" indent="-914400"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3pPr>
      <a:lvl4pPr marL="914400" indent="-914400"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4pPr>
      <a:lvl5pPr marL="914400" indent="-914400"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5pPr>
      <a:lvl6pPr marL="1371600" indent="-9144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6pPr>
      <a:lvl7pPr marL="1828800" indent="-9144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7pPr>
      <a:lvl8pPr marL="2286000" indent="-9144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8pPr>
      <a:lvl9pPr marL="2743200" indent="-9144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Microsoft Sans Serif"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Microsoft Sans Serif"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Microsoft Sans Serif"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Microsoft Sans Serif"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Microsoft Sans Serif"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C5D8F1">
            <a:alpha val="5098"/>
          </a:srgbClr>
        </a:solidFill>
        <a:effectLst/>
      </p:bgPr>
    </p:bg>
    <p:spTree>
      <p:nvGrpSpPr>
        <p:cNvPr id="1" name=""/>
        <p:cNvGrpSpPr/>
        <p:nvPr/>
      </p:nvGrpSpPr>
      <p:grpSpPr/>
      <p:sp>
        <p:nvSpPr>
          <p:cNvPr id="5122" name="标题占位符 1"/>
          <p:cNvSpPr>
            <a:spLocks noGrp="1"/>
          </p:cNvSpPr>
          <p:nvPr>
            <p:ph type="title"/>
          </p:nvPr>
        </p:nvSpPr>
        <p:spPr>
          <a:xfrm>
            <a:off x="457200" y="206375"/>
            <a:ext cx="8229600" cy="857250"/>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5123" name="文本占位符 2"/>
          <p:cNvSpPr>
            <a:spLocks noGrp="1"/>
          </p:cNvSpPr>
          <p:nvPr>
            <p:ph type="body"/>
          </p:nvPr>
        </p:nvSpPr>
        <p:spPr>
          <a:xfrm>
            <a:off x="457200" y="1200150"/>
            <a:ext cx="8229600" cy="3394075"/>
          </a:xfrm>
          <a:prstGeom prst="rect">
            <a:avLst/>
          </a:prstGeom>
          <a:noFill/>
          <a:ln w="9525">
            <a:noFill/>
          </a:ln>
        </p:spPr>
        <p:txBody>
          <a:bodyPr anchor="t" anchorCtr="0"/>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1028" name="日期占位符 3"/>
          <p:cNvSpPr>
            <a:spLocks noGrp="1" noChangeArrowheads="1"/>
          </p:cNvSpPr>
          <p:nvPr>
            <p:ph type="dt" sz="half" idx="2"/>
          </p:nvPr>
        </p:nvSpPr>
        <p:spPr bwMode="auto">
          <a:xfrm>
            <a:off x="457200" y="4767263"/>
            <a:ext cx="2133600" cy="274638"/>
          </a:xfrm>
          <a:prstGeom prst="rect">
            <a:avLst/>
          </a:prstGeom>
          <a:noFill/>
          <a:ln>
            <a:noFill/>
          </a:ln>
        </p:spPr>
        <p:txBody>
          <a:bodyPr vert="horz" wrap="square" lIns="91440" tIns="45720" rIns="91440" bIns="45720" numCol="1" anchor="ctr" anchorCtr="0" compatLnSpc="1"/>
          <a:lstStyle>
            <a:lvl1pPr>
              <a:buFont typeface="Arial" panose="020B0604020202020204" pitchFamily="34" charset="0"/>
              <a:buNone/>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3124200" y="4767263"/>
            <a:ext cx="2895600" cy="274638"/>
          </a:xfrm>
          <a:prstGeom prst="rect">
            <a:avLst/>
          </a:prstGeom>
          <a:noFill/>
          <a:ln>
            <a:noFill/>
          </a:ln>
        </p:spPr>
        <p:txBody>
          <a:bodyPr vert="horz" wrap="square" lIns="91440" tIns="45720" rIns="91440" bIns="45720" numCol="1" anchor="ctr" anchorCtr="0" compatLnSpc="1"/>
          <a:lstStyle>
            <a:lvl1pPr algn="ctr">
              <a:buFont typeface="Arial" panose="020B0604020202020204" pitchFamily="34" charset="0"/>
              <a:buNone/>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6553200" y="4767263"/>
            <a:ext cx="2133600" cy="274638"/>
          </a:xfrm>
          <a:prstGeom prst="rect">
            <a:avLst/>
          </a:prstGeom>
          <a:noFill/>
          <a:ln>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spd="slow"/>
  <p:hf sldNum="0" hdr="0" ftr="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Franklin Gothic Medium" panose="020B0603020102020204" pitchFamily="34" charset="0"/>
        </a:defRPr>
      </a:lvl1pPr>
      <a:lvl2pPr marL="914400" indent="-914400"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2pPr>
      <a:lvl3pPr marL="914400" indent="-914400"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3pPr>
      <a:lvl4pPr marL="914400" indent="-914400"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4pPr>
      <a:lvl5pPr marL="914400" indent="-914400"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5pPr>
      <a:lvl6pPr marL="1371600" indent="-9144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6pPr>
      <a:lvl7pPr marL="1828800" indent="-9144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7pPr>
      <a:lvl8pPr marL="2286000" indent="-9144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8pPr>
      <a:lvl9pPr marL="2743200" indent="-9144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Microsoft Sans Serif"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Microsoft Sans Serif"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Microsoft Sans Serif"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Microsoft Sans Serif"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Microsoft Sans Serif"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43.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image" Target="../media/image15.png"/><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image" Target="../media/image17.png"/><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4.xml"/><Relationship Id="rId3" Type="http://schemas.openxmlformats.org/officeDocument/2006/relationships/slide" Target="slide10.xml"/><Relationship Id="rId2" Type="http://schemas.openxmlformats.org/officeDocument/2006/relationships/slide" Target="slide1.xml"/><Relationship Id="rId1" Type="http://schemas.openxmlformats.org/officeDocument/2006/relationships/slide" Target="slide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7.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8.xml"/><Relationship Id="rId1"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9.GIF"/><Relationship Id="rId1"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image" Target="../media/image9.GIF"/><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9.GIF"/><Relationship Id="rId1"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3313" name="Picture 2" descr="C:\Users\Maibenben\Desktop\527.png"/>
          <p:cNvPicPr>
            <a:picLocks noChangeAspect="1"/>
          </p:cNvPicPr>
          <p:nvPr/>
        </p:nvPicPr>
        <p:blipFill>
          <a:blip r:embed="rId1"/>
          <a:stretch>
            <a:fillRect/>
          </a:stretch>
        </p:blipFill>
        <p:spPr>
          <a:xfrm>
            <a:off x="0" y="0"/>
            <a:ext cx="2309813" cy="5180013"/>
          </a:xfrm>
          <a:prstGeom prst="rect">
            <a:avLst/>
          </a:prstGeom>
          <a:noFill/>
          <a:ln w="9525">
            <a:noFill/>
          </a:ln>
        </p:spPr>
      </p:pic>
      <p:sp>
        <p:nvSpPr>
          <p:cNvPr id="27650" name="标题 27649"/>
          <p:cNvSpPr>
            <a:spLocks noGrp="1"/>
          </p:cNvSpPr>
          <p:nvPr>
            <p:ph type="title" idx="4294967295"/>
          </p:nvPr>
        </p:nvSpPr>
        <p:spPr>
          <a:xfrm>
            <a:off x="611505" y="1708150"/>
            <a:ext cx="8077835" cy="1006475"/>
          </a:xfrm>
          <a:prstGeom prst="rect">
            <a:avLst/>
          </a:prstGeom>
        </p:spPr>
        <p:txBody>
          <a:bodyPr lIns="92075" tIns="46038" rIns="92075" bIns="46038" anchor="ctr">
            <a:scene3d>
              <a:camera prst="orthographicFront"/>
              <a:lightRig rig="threePt" dir="t"/>
            </a:scene3d>
          </a:bodyPr>
          <a:p>
            <a:pPr fontAlgn="base"/>
            <a:r>
              <a:rPr lang="zh-CN" altLang="en-US" sz="6000" b="1" strike="noStrike" noProof="1" dirty="0">
                <a:solidFill>
                  <a:schemeClr val="accent1"/>
                </a:solidFill>
                <a:effectLst>
                  <a:outerShdw blurRad="38100" dist="25400" dir="5400000" algn="ctr" rotWithShape="0">
                    <a:srgbClr val="6E747A">
                      <a:alpha val="43000"/>
                    </a:srgbClr>
                  </a:outerShdw>
                </a:effectLst>
                <a:latin typeface="Tahoma" panose="020B0604030504040204" pitchFamily="34" charset="0"/>
                <a:ea typeface="华文彩云" panose="02010800040101010101" pitchFamily="2" charset="-122"/>
              </a:rPr>
              <a:t>课 题</a:t>
            </a:r>
            <a:r>
              <a:rPr lang="en-US" altLang="zh-CN" sz="6000" b="1" strike="noStrike" noProof="1" dirty="0">
                <a:solidFill>
                  <a:schemeClr val="accent1"/>
                </a:solidFill>
                <a:effectLst>
                  <a:outerShdw blurRad="38100" dist="25400" dir="5400000" algn="ctr" rotWithShape="0">
                    <a:srgbClr val="6E747A">
                      <a:alpha val="43000"/>
                    </a:srgbClr>
                  </a:outerShdw>
                </a:effectLst>
                <a:latin typeface="Tahoma" panose="020B0604030504040204" pitchFamily="34" charset="0"/>
                <a:ea typeface="华文彩云" panose="02010800040101010101" pitchFamily="2" charset="-122"/>
              </a:rPr>
              <a:t> </a:t>
            </a:r>
            <a:r>
              <a:rPr lang="zh-CN" altLang="en-US" sz="6000" b="1" strike="noStrike" noProof="1" dirty="0">
                <a:solidFill>
                  <a:schemeClr val="accent1"/>
                </a:solidFill>
                <a:effectLst>
                  <a:outerShdw blurRad="38100" dist="25400" dir="5400000" algn="ctr" rotWithShape="0">
                    <a:srgbClr val="6E747A">
                      <a:alpha val="43000"/>
                    </a:srgbClr>
                  </a:outerShdw>
                </a:effectLst>
                <a:latin typeface="Tahoma" panose="020B0604030504040204" pitchFamily="34" charset="0"/>
                <a:ea typeface="华文彩云" panose="02010800040101010101" pitchFamily="2" charset="-122"/>
              </a:rPr>
              <a:t>研</a:t>
            </a:r>
            <a:r>
              <a:rPr lang="en-US" altLang="zh-CN" sz="6000" b="1" strike="noStrike" noProof="1" dirty="0">
                <a:solidFill>
                  <a:schemeClr val="accent1"/>
                </a:solidFill>
                <a:effectLst>
                  <a:outerShdw blurRad="38100" dist="25400" dir="5400000" algn="ctr" rotWithShape="0">
                    <a:srgbClr val="6E747A">
                      <a:alpha val="43000"/>
                    </a:srgbClr>
                  </a:outerShdw>
                </a:effectLst>
                <a:latin typeface="Tahoma" panose="020B0604030504040204" pitchFamily="34" charset="0"/>
                <a:ea typeface="华文彩云" panose="02010800040101010101" pitchFamily="2" charset="-122"/>
              </a:rPr>
              <a:t> </a:t>
            </a:r>
            <a:r>
              <a:rPr lang="zh-CN" altLang="en-US" sz="6000" b="1" strike="noStrike" noProof="1" dirty="0">
                <a:solidFill>
                  <a:schemeClr val="accent1"/>
                </a:solidFill>
                <a:effectLst>
                  <a:outerShdw blurRad="38100" dist="25400" dir="5400000" algn="ctr" rotWithShape="0">
                    <a:srgbClr val="6E747A">
                      <a:alpha val="43000"/>
                    </a:srgbClr>
                  </a:outerShdw>
                </a:effectLst>
                <a:latin typeface="Tahoma" panose="020B0604030504040204" pitchFamily="34" charset="0"/>
                <a:ea typeface="华文彩云" panose="02010800040101010101" pitchFamily="2" charset="-122"/>
              </a:rPr>
              <a:t>究</a:t>
            </a:r>
            <a:r>
              <a:rPr lang="en-US" altLang="zh-CN" sz="6000" b="1" strike="noStrike" noProof="1" dirty="0">
                <a:solidFill>
                  <a:schemeClr val="accent1"/>
                </a:solidFill>
                <a:effectLst>
                  <a:outerShdw blurRad="38100" dist="25400" dir="5400000" algn="ctr" rotWithShape="0">
                    <a:srgbClr val="6E747A">
                      <a:alpha val="43000"/>
                    </a:srgbClr>
                  </a:outerShdw>
                </a:effectLst>
                <a:latin typeface="Tahoma" panose="020B0604030504040204" pitchFamily="34" charset="0"/>
                <a:ea typeface="华文彩云" panose="02010800040101010101" pitchFamily="2" charset="-122"/>
              </a:rPr>
              <a:t> </a:t>
            </a:r>
            <a:r>
              <a:rPr lang="zh-CN" altLang="en-US" sz="6000" b="1" strike="noStrike" noProof="1" dirty="0">
                <a:solidFill>
                  <a:schemeClr val="accent1"/>
                </a:solidFill>
                <a:effectLst>
                  <a:outerShdw blurRad="38100" dist="25400" dir="5400000" algn="ctr" rotWithShape="0">
                    <a:srgbClr val="6E747A">
                      <a:alpha val="43000"/>
                    </a:srgbClr>
                  </a:outerShdw>
                </a:effectLst>
                <a:latin typeface="Tahoma" panose="020B0604030504040204" pitchFamily="34" charset="0"/>
                <a:ea typeface="华文彩云" panose="02010800040101010101" pitchFamily="2" charset="-122"/>
              </a:rPr>
              <a:t>设</a:t>
            </a:r>
            <a:r>
              <a:rPr lang="en-US" altLang="zh-CN" sz="6000" b="1" strike="noStrike" noProof="1" dirty="0">
                <a:solidFill>
                  <a:schemeClr val="accent1"/>
                </a:solidFill>
                <a:effectLst>
                  <a:outerShdw blurRad="38100" dist="25400" dir="5400000" algn="ctr" rotWithShape="0">
                    <a:srgbClr val="6E747A">
                      <a:alpha val="43000"/>
                    </a:srgbClr>
                  </a:outerShdw>
                </a:effectLst>
                <a:latin typeface="Tahoma" panose="020B0604030504040204" pitchFamily="34" charset="0"/>
                <a:ea typeface="华文彩云" panose="02010800040101010101" pitchFamily="2" charset="-122"/>
              </a:rPr>
              <a:t> </a:t>
            </a:r>
            <a:r>
              <a:rPr lang="zh-CN" altLang="en-US" sz="6000" b="1" strike="noStrike" noProof="1" dirty="0">
                <a:solidFill>
                  <a:schemeClr val="accent1"/>
                </a:solidFill>
                <a:effectLst>
                  <a:outerShdw blurRad="38100" dist="25400" dir="5400000" algn="ctr" rotWithShape="0">
                    <a:srgbClr val="6E747A">
                      <a:alpha val="43000"/>
                    </a:srgbClr>
                  </a:outerShdw>
                </a:effectLst>
                <a:latin typeface="Tahoma" panose="020B0604030504040204" pitchFamily="34" charset="0"/>
                <a:ea typeface="华文彩云" panose="02010800040101010101" pitchFamily="2" charset="-122"/>
              </a:rPr>
              <a:t>计</a:t>
            </a:r>
            <a:r>
              <a:rPr lang="en-US" altLang="zh-CN" sz="6000" b="1" strike="noStrike" noProof="1" dirty="0">
                <a:solidFill>
                  <a:schemeClr val="accent1"/>
                </a:solidFill>
                <a:effectLst>
                  <a:outerShdw blurRad="38100" dist="25400" dir="5400000" algn="ctr" rotWithShape="0">
                    <a:srgbClr val="6E747A">
                      <a:alpha val="43000"/>
                    </a:srgbClr>
                  </a:outerShdw>
                </a:effectLst>
                <a:latin typeface="Tahoma" panose="020B0604030504040204" pitchFamily="34" charset="0"/>
                <a:ea typeface="华文彩云" panose="02010800040101010101" pitchFamily="2" charset="-122"/>
              </a:rPr>
              <a:t> </a:t>
            </a:r>
            <a:r>
              <a:rPr lang="zh-CN" altLang="en-US" sz="6000" b="1" strike="noStrike" noProof="1" dirty="0">
                <a:solidFill>
                  <a:schemeClr val="accent1"/>
                </a:solidFill>
                <a:effectLst>
                  <a:outerShdw blurRad="38100" dist="25400" dir="5400000" algn="ctr" rotWithShape="0">
                    <a:srgbClr val="6E747A">
                      <a:alpha val="43000"/>
                    </a:srgbClr>
                  </a:outerShdw>
                </a:effectLst>
                <a:latin typeface="Tahoma" panose="020B0604030504040204" pitchFamily="34" charset="0"/>
                <a:ea typeface="华文彩云" panose="02010800040101010101" pitchFamily="2" charset="-122"/>
              </a:rPr>
              <a:t>方</a:t>
            </a:r>
            <a:r>
              <a:rPr lang="en-US" altLang="zh-CN" sz="6000" b="1" strike="noStrike" noProof="1" dirty="0">
                <a:solidFill>
                  <a:schemeClr val="accent1"/>
                </a:solidFill>
                <a:effectLst>
                  <a:outerShdw blurRad="38100" dist="25400" dir="5400000" algn="ctr" rotWithShape="0">
                    <a:srgbClr val="6E747A">
                      <a:alpha val="43000"/>
                    </a:srgbClr>
                  </a:outerShdw>
                </a:effectLst>
                <a:latin typeface="Tahoma" panose="020B0604030504040204" pitchFamily="34" charset="0"/>
                <a:ea typeface="华文彩云" panose="02010800040101010101" pitchFamily="2" charset="-122"/>
              </a:rPr>
              <a:t> </a:t>
            </a:r>
            <a:r>
              <a:rPr lang="zh-CN" altLang="en-US" sz="6000" b="1" strike="noStrike" noProof="1" dirty="0">
                <a:solidFill>
                  <a:schemeClr val="accent1"/>
                </a:solidFill>
                <a:effectLst>
                  <a:outerShdw blurRad="38100" dist="25400" dir="5400000" algn="ctr" rotWithShape="0">
                    <a:srgbClr val="6E747A">
                      <a:alpha val="43000"/>
                    </a:srgbClr>
                  </a:outerShdw>
                </a:effectLst>
                <a:latin typeface="Tahoma" panose="020B0604030504040204" pitchFamily="34" charset="0"/>
                <a:ea typeface="华文彩云" panose="02010800040101010101" pitchFamily="2" charset="-122"/>
              </a:rPr>
              <a:t>案 </a:t>
            </a:r>
            <a:endParaRPr lang="zh-CN" altLang="en-US" sz="6000" b="1" strike="noStrike" noProof="1" dirty="0">
              <a:solidFill>
                <a:schemeClr val="accent1"/>
              </a:solidFill>
              <a:effectLst>
                <a:outerShdw blurRad="38100" dist="25400" dir="5400000" algn="ctr" rotWithShape="0">
                  <a:srgbClr val="6E747A">
                    <a:alpha val="43000"/>
                  </a:srgbClr>
                </a:outerShdw>
              </a:effectLst>
              <a:latin typeface="Tahoma" panose="020B0604030504040204" pitchFamily="34" charset="0"/>
              <a:ea typeface="华文彩云" panose="02010800040101010101" pitchFamily="2" charset="-122"/>
            </a:endParaRPr>
          </a:p>
        </p:txBody>
      </p:sp>
      <p:sp>
        <p:nvSpPr>
          <p:cNvPr id="2" name="TextBox 48"/>
          <p:cNvSpPr/>
          <p:nvPr/>
        </p:nvSpPr>
        <p:spPr>
          <a:xfrm>
            <a:off x="323214" y="494665"/>
            <a:ext cx="8166735" cy="492125"/>
          </a:xfrm>
          <a:prstGeom prst="rect">
            <a:avLst/>
          </a:prstGeom>
          <a:noFill/>
          <a:ln w="9525">
            <a:noFill/>
          </a:ln>
        </p:spPr>
        <p:txBody>
          <a:bodyPr wrap="square" lIns="0" tIns="0" rIns="0" bIns="0">
            <a:spAutoFit/>
            <a:scene3d>
              <a:camera prst="orthographicFront"/>
              <a:lightRig rig="threePt" dir="t"/>
            </a:scene3d>
          </a:bodyPr>
          <a:p>
            <a:pPr fontAlgn="base">
              <a:buFont typeface="Arial" panose="020B0604020202020204" pitchFamily="34" charset="0"/>
            </a:pPr>
            <a:r>
              <a:rPr lang="zh-CN" altLang="en-US" sz="3200" b="1" strike="noStrike" noProof="1" dirty="0">
                <a:gradFill>
                  <a:gsLst>
                    <a:gs pos="0">
                      <a:srgbClr val="7B32B2"/>
                    </a:gs>
                    <a:gs pos="100000">
                      <a:srgbClr val="401A5D"/>
                    </a:gs>
                  </a:gsLst>
                  <a:lin scaled="0"/>
                </a:gra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sym typeface="微软雅黑" panose="020B0503020204020204" pitchFamily="34" charset="-122"/>
              </a:rPr>
              <a:t>《乡土红色资源融入初中历史教学的路径研究》</a:t>
            </a:r>
            <a:endParaRPr lang="zh-CN" altLang="en-US" sz="3200" b="1" strike="noStrike" noProof="1" dirty="0">
              <a:gradFill>
                <a:gsLst>
                  <a:gs pos="0">
                    <a:srgbClr val="7B32B2"/>
                  </a:gs>
                  <a:gs pos="100000">
                    <a:srgbClr val="401A5D"/>
                  </a:gs>
                </a:gsLst>
                <a:lin scaled="0"/>
              </a:gra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 name="文本框 2"/>
          <p:cNvSpPr txBox="1"/>
          <p:nvPr/>
        </p:nvSpPr>
        <p:spPr>
          <a:xfrm>
            <a:off x="2880995" y="3435985"/>
            <a:ext cx="6262688" cy="1814830"/>
          </a:xfrm>
          <a:prstGeom prst="rect">
            <a:avLst/>
          </a:prstGeom>
          <a:noFill/>
        </p:spPr>
        <p:txBody>
          <a:bodyPr wrap="square" rtlCol="0" anchor="t">
            <a:spAutoFit/>
          </a:bodyPr>
          <a:p>
            <a:pPr>
              <a:spcBef>
                <a:spcPct val="50000"/>
              </a:spcBef>
            </a:pPr>
            <a:r>
              <a:rPr lang="zh-CN" altLang="en-US" sz="2800" b="1" noProof="1" dirty="0">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cs typeface="+mn-cs"/>
                <a:sym typeface="+mn-ea"/>
              </a:rPr>
              <a:t>新北区安家中学</a:t>
            </a:r>
            <a:r>
              <a:rPr lang="en-US" altLang="zh-CN" sz="2800" b="1" noProof="1" dirty="0">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cs typeface="+mn-cs"/>
                <a:sym typeface="+mn-ea"/>
              </a:rPr>
              <a:t>   </a:t>
            </a:r>
            <a:r>
              <a:rPr lang="zh-CN" altLang="en-US" sz="2800" b="1" noProof="1" dirty="0">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cs typeface="+mn-cs"/>
                <a:sym typeface="+mn-ea"/>
              </a:rPr>
              <a:t>郑娟</a:t>
            </a:r>
            <a:endParaRPr lang="zh-CN" altLang="en-US" sz="2800" b="1" noProof="1" dirty="0">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cs typeface="+mn-cs"/>
              <a:sym typeface="+mn-ea"/>
            </a:endParaRPr>
          </a:p>
          <a:p>
            <a:pPr>
              <a:spcBef>
                <a:spcPct val="50000"/>
              </a:spcBef>
            </a:pPr>
            <a:r>
              <a:rPr lang="zh-CN" altLang="en-US" sz="2800" b="1" noProof="1" dirty="0">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cs typeface="+mn-cs"/>
                <a:sym typeface="+mn-ea"/>
              </a:rPr>
              <a:t>新北区龙城中学</a:t>
            </a:r>
            <a:r>
              <a:rPr lang="en-US" altLang="zh-CN" sz="2800" b="1" noProof="1" dirty="0">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cs typeface="+mn-cs"/>
                <a:sym typeface="+mn-ea"/>
              </a:rPr>
              <a:t>  </a:t>
            </a:r>
            <a:r>
              <a:rPr lang="zh-CN" altLang="en-US" sz="2800" b="1" noProof="1" dirty="0">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cs typeface="+mn-cs"/>
                <a:sym typeface="+mn-ea"/>
              </a:rPr>
              <a:t>王向成</a:t>
            </a:r>
            <a:endParaRPr lang="zh-CN" altLang="en-US" sz="2800" b="1" noProof="1" dirty="0">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cs typeface="+mn-cs"/>
              <a:sym typeface="+mn-ea"/>
            </a:endParaRPr>
          </a:p>
          <a:p>
            <a:pPr>
              <a:spcBef>
                <a:spcPct val="50000"/>
              </a:spcBef>
            </a:pPr>
            <a:r>
              <a:rPr lang="zh-CN" altLang="en-US" sz="2800" b="1" noProof="1" dirty="0">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cs typeface="+mn-cs"/>
                <a:sym typeface="+mn-ea"/>
              </a:rPr>
              <a:t>               </a:t>
            </a:r>
            <a:endParaRPr lang="zh-CN" altLang="en-US" sz="2800" b="1" noProof="1" dirty="0">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sym typeface="+mn-ea"/>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3796" name="文本框 33795"/>
          <p:cNvSpPr txBox="1"/>
          <p:nvPr/>
        </p:nvSpPr>
        <p:spPr>
          <a:xfrm>
            <a:off x="4899025" y="1146175"/>
            <a:ext cx="3143250" cy="1203325"/>
          </a:xfrm>
          <a:prstGeom prst="rect">
            <a:avLst/>
          </a:prstGeom>
          <a:noFill/>
          <a:ln w="9525">
            <a:noFill/>
          </a:ln>
        </p:spPr>
        <p:txBody>
          <a:bodyPr>
            <a:spAutoFit/>
          </a:bodyPr>
          <a:p>
            <a:pPr>
              <a:lnSpc>
                <a:spcPct val="150000"/>
              </a:lnSpc>
              <a:spcBef>
                <a:spcPct val="20000"/>
              </a:spcBef>
            </a:pPr>
            <a:endParaRPr lang="zh-CN" altLang="en-US" sz="2100" b="1" noProof="1">
              <a:solidFill>
                <a:srgbClr val="CCFF66"/>
              </a:solidFill>
              <a:effectLst>
                <a:outerShdw blurRad="38100" dist="38100" dir="2700000">
                  <a:srgbClr val="C0C0C0"/>
                </a:outerShdw>
              </a:effectLst>
              <a:latin typeface="Times New Roman" panose="02020603050405020304" pitchFamily="18" charset="0"/>
              <a:ea typeface="方正姚体" panose="02010601030101010101" pitchFamily="2" charset="-122"/>
            </a:endParaRPr>
          </a:p>
          <a:p>
            <a:pPr>
              <a:lnSpc>
                <a:spcPct val="150000"/>
              </a:lnSpc>
              <a:spcBef>
                <a:spcPct val="20000"/>
              </a:spcBef>
            </a:pPr>
            <a:r>
              <a:rPr lang="zh-CN" altLang="en-US" sz="2400" noProof="1" dirty="0">
                <a:solidFill>
                  <a:srgbClr val="CCFF66"/>
                </a:solidFill>
                <a:effectLst>
                  <a:outerShdw blurRad="38100" dist="38100" dir="2700000">
                    <a:srgbClr val="C0C0C0"/>
                  </a:outerShdw>
                </a:effectLst>
                <a:latin typeface="Times New Roman" panose="02020603050405020304" pitchFamily="18" charset="0"/>
                <a:ea typeface="方正姚体" panose="02010601030101010101" pitchFamily="2" charset="-122"/>
                <a:cs typeface="+mn-cs"/>
              </a:rPr>
              <a:t> </a:t>
            </a:r>
            <a:endParaRPr lang="zh-CN" altLang="en-US" sz="2400" noProof="1" dirty="0">
              <a:solidFill>
                <a:srgbClr val="CCFF66"/>
              </a:solidFill>
              <a:effectLst>
                <a:outerShdw blurRad="38100" dist="38100" dir="2700000">
                  <a:srgbClr val="C0C0C0"/>
                </a:outerShdw>
              </a:effectLst>
              <a:latin typeface="Times New Roman" panose="02020603050405020304" pitchFamily="18" charset="0"/>
              <a:ea typeface="方正姚体" panose="02010601030101010101" pitchFamily="2" charset="-122"/>
            </a:endParaRPr>
          </a:p>
        </p:txBody>
      </p:sp>
      <p:sp>
        <p:nvSpPr>
          <p:cNvPr id="132100" name="矩形 132099"/>
          <p:cNvSpPr/>
          <p:nvPr/>
        </p:nvSpPr>
        <p:spPr>
          <a:xfrm>
            <a:off x="542925" y="146050"/>
            <a:ext cx="7772400" cy="898525"/>
          </a:xfrm>
          <a:prstGeom prst="rect">
            <a:avLst/>
          </a:prstGeom>
          <a:noFill/>
          <a:ln w="9525">
            <a:noFill/>
          </a:ln>
        </p:spPr>
        <p:txBody>
          <a:bodyPr lIns="92075" tIns="46038" rIns="92075" bIns="46038" anchor="ctr"/>
          <a:p>
            <a:pPr algn="ctr" fontAlgn="base"/>
            <a:r>
              <a:rPr lang="zh-CN" altLang="en-US" sz="4000" strike="noStrike" noProof="1" dirty="0">
                <a:solidFill>
                  <a:schemeClr val="tx1"/>
                </a:solidFill>
                <a:effectLst>
                  <a:outerShdw blurRad="38100" dist="38100" dir="2700000">
                    <a:srgbClr val="C0C0C0"/>
                  </a:outerShdw>
                </a:effectLst>
                <a:latin typeface="Times New Roman" panose="02020603050405020304" pitchFamily="18" charset="0"/>
                <a:ea typeface="方正姚体" panose="02010601030101010101" pitchFamily="2" charset="-122"/>
                <a:cs typeface="+mn-cs"/>
              </a:rPr>
              <a:t>五、研究工作的具体开展</a:t>
            </a:r>
            <a:endParaRPr lang="zh-CN" altLang="en-US" sz="4000" strike="noStrike" noProof="1" dirty="0">
              <a:solidFill>
                <a:schemeClr val="tx1"/>
              </a:solidFill>
              <a:effectLst>
                <a:outerShdw blurRad="38100" dist="38100" dir="2700000">
                  <a:srgbClr val="C0C0C0"/>
                </a:outerShdw>
              </a:effectLst>
              <a:latin typeface="Times New Roman" panose="02020603050405020304" pitchFamily="18" charset="0"/>
              <a:ea typeface="方正姚体" panose="02010601030101010101" pitchFamily="2" charset="-122"/>
            </a:endParaRPr>
          </a:p>
        </p:txBody>
      </p:sp>
      <p:sp>
        <p:nvSpPr>
          <p:cNvPr id="24579" name="任意多边形 8"/>
          <p:cNvSpPr/>
          <p:nvPr/>
        </p:nvSpPr>
        <p:spPr>
          <a:xfrm>
            <a:off x="15875" y="-30162"/>
            <a:ext cx="809625" cy="971550"/>
          </a:xfrm>
          <a:custGeom>
            <a:avLst/>
            <a:gdLst/>
            <a:ahLst/>
            <a:cxnLst>
              <a:cxn ang="0">
                <a:pos x="26495" y="0"/>
              </a:cxn>
              <a:cxn ang="0">
                <a:pos x="53711" y="50128"/>
              </a:cxn>
              <a:cxn ang="0">
                <a:pos x="0" y="50128"/>
              </a:cxn>
              <a:cxn ang="0">
                <a:pos x="0" y="17"/>
              </a:cxn>
            </a:cxnLst>
            <a:pathLst>
              <a:path w="577217" h="536832">
                <a:moveTo>
                  <a:pt x="284734" y="0"/>
                </a:moveTo>
                <a:lnTo>
                  <a:pt x="577217" y="536832"/>
                </a:lnTo>
                <a:lnTo>
                  <a:pt x="0" y="536832"/>
                </a:lnTo>
                <a:lnTo>
                  <a:pt x="0" y="184"/>
                </a:lnTo>
                <a:close/>
              </a:path>
            </a:pathLst>
          </a:custGeom>
          <a:solidFill>
            <a:srgbClr val="77A9D3"/>
          </a:solidFill>
          <a:ln w="9525">
            <a:noFill/>
          </a:ln>
        </p:spPr>
        <p:txBody>
          <a:bodyPr/>
          <a:p>
            <a:endParaRPr lang="zh-CN" altLang="en-US"/>
          </a:p>
        </p:txBody>
      </p:sp>
      <p:sp>
        <p:nvSpPr>
          <p:cNvPr id="24580" name="任意多边形 7"/>
          <p:cNvSpPr/>
          <p:nvPr/>
        </p:nvSpPr>
        <p:spPr>
          <a:xfrm>
            <a:off x="542925" y="920750"/>
            <a:ext cx="8624888" cy="22225"/>
          </a:xfrm>
          <a:custGeom>
            <a:avLst/>
            <a:gdLst/>
            <a:ahLst/>
            <a:cxnLst>
              <a:cxn ang="0">
                <a:pos x="0" y="0"/>
              </a:cxn>
              <a:cxn ang="0">
                <a:pos x="1117158" y="0"/>
              </a:cxn>
              <a:cxn ang="0">
                <a:pos x="1117158" y="2858"/>
              </a:cxn>
              <a:cxn ang="0">
                <a:pos x="1579" y="2858"/>
              </a:cxn>
            </a:cxnLst>
            <a:pathLst>
              <a:path w="12125327" h="31282">
                <a:moveTo>
                  <a:pt x="0" y="0"/>
                </a:moveTo>
                <a:lnTo>
                  <a:pt x="12125327" y="0"/>
                </a:lnTo>
                <a:lnTo>
                  <a:pt x="12125327" y="31282"/>
                </a:lnTo>
                <a:lnTo>
                  <a:pt x="17139" y="31282"/>
                </a:lnTo>
                <a:close/>
              </a:path>
            </a:pathLst>
          </a:custGeom>
          <a:solidFill>
            <a:schemeClr val="accent2"/>
          </a:solidFill>
          <a:ln w="9525">
            <a:noFill/>
          </a:ln>
        </p:spPr>
        <p:txBody>
          <a:bodyPr/>
          <a:p>
            <a:endParaRPr lang="zh-CN" altLang="en-US"/>
          </a:p>
        </p:txBody>
      </p:sp>
      <p:sp>
        <p:nvSpPr>
          <p:cNvPr id="24581" name="文本框 1"/>
          <p:cNvSpPr txBox="1"/>
          <p:nvPr/>
        </p:nvSpPr>
        <p:spPr>
          <a:xfrm>
            <a:off x="488950" y="1343025"/>
            <a:ext cx="152400" cy="368300"/>
          </a:xfrm>
          <a:prstGeom prst="rect">
            <a:avLst/>
          </a:prstGeom>
          <a:noFill/>
          <a:ln w="9525">
            <a:noFill/>
          </a:ln>
        </p:spPr>
        <p:txBody>
          <a:bodyPr wrap="square" anchor="t" anchorCtr="0">
            <a:spAutoFit/>
          </a:bodyPr>
          <a:p>
            <a:endParaRPr lang="zh-CN" altLang="en-US">
              <a:latin typeface="Arial" panose="020B0604020202020204" pitchFamily="34" charset="0"/>
              <a:ea typeface="宋体" panose="02010600030101010101" pitchFamily="2" charset="-122"/>
            </a:endParaRPr>
          </a:p>
        </p:txBody>
      </p:sp>
      <p:sp>
        <p:nvSpPr>
          <p:cNvPr id="24582" name="文本框 5"/>
          <p:cNvSpPr txBox="1"/>
          <p:nvPr/>
        </p:nvSpPr>
        <p:spPr>
          <a:xfrm>
            <a:off x="395288" y="1275080"/>
            <a:ext cx="7392035" cy="2306955"/>
          </a:xfrm>
          <a:prstGeom prst="rect">
            <a:avLst/>
          </a:prstGeom>
          <a:noFill/>
          <a:ln w="9525">
            <a:noFill/>
          </a:ln>
        </p:spPr>
        <p:txBody>
          <a:bodyPr wrap="none" anchor="t" anchorCtr="0">
            <a:spAutoFit/>
          </a:bodyPr>
          <a:p>
            <a:r>
              <a:rPr lang="zh-CN" altLang="en-US" sz="2400" b="1">
                <a:latin typeface="Arial" panose="020B0604020202020204" pitchFamily="34" charset="0"/>
                <a:ea typeface="宋体" panose="02010600030101010101" pitchFamily="2" charset="-122"/>
              </a:rPr>
              <a:t>1. 前期准备阶段（2021.3——2021.6）</a:t>
            </a:r>
            <a:endParaRPr lang="zh-CN" altLang="en-US" sz="2400" b="1">
              <a:latin typeface="Arial" panose="020B0604020202020204" pitchFamily="34" charset="0"/>
              <a:ea typeface="宋体" panose="02010600030101010101" pitchFamily="2" charset="-122"/>
            </a:endParaRPr>
          </a:p>
          <a:p>
            <a:r>
              <a:rPr lang="zh-CN" altLang="en-US" sz="2400" b="1">
                <a:latin typeface="Arial" panose="020B0604020202020204" pitchFamily="34" charset="0"/>
                <a:ea typeface="宋体" panose="02010600030101010101" pitchFamily="2" charset="-122"/>
              </a:rPr>
              <a:t>（1）文献研究，探索研究的可行性；</a:t>
            </a:r>
            <a:endParaRPr lang="zh-CN" altLang="en-US" sz="2400" b="1">
              <a:latin typeface="Arial" panose="020B0604020202020204" pitchFamily="34" charset="0"/>
              <a:ea typeface="宋体" panose="02010600030101010101" pitchFamily="2" charset="-122"/>
            </a:endParaRPr>
          </a:p>
          <a:p>
            <a:r>
              <a:rPr lang="zh-CN" altLang="en-US" sz="2400" b="1">
                <a:latin typeface="Arial" panose="020B0604020202020204" pitchFamily="34" charset="0"/>
                <a:ea typeface="宋体" panose="02010600030101010101" pitchFamily="2" charset="-122"/>
              </a:rPr>
              <a:t>（2）调查研究，分析实施现状；</a:t>
            </a:r>
            <a:endParaRPr lang="zh-CN" altLang="en-US" sz="2400" b="1">
              <a:latin typeface="Arial" panose="020B0604020202020204" pitchFamily="34" charset="0"/>
              <a:ea typeface="宋体" panose="02010600030101010101" pitchFamily="2" charset="-122"/>
            </a:endParaRPr>
          </a:p>
          <a:p>
            <a:r>
              <a:rPr lang="zh-CN" altLang="en-US" sz="2400" b="1">
                <a:latin typeface="Arial" panose="020B0604020202020204" pitchFamily="34" charset="0"/>
                <a:ea typeface="宋体" panose="02010600030101010101" pitchFamily="2" charset="-122"/>
              </a:rPr>
              <a:t>（3）分析材料，初步形成研究方案；</a:t>
            </a:r>
            <a:endParaRPr lang="zh-CN" altLang="en-US" sz="2400" b="1">
              <a:latin typeface="Arial" panose="020B0604020202020204" pitchFamily="34" charset="0"/>
              <a:ea typeface="宋体" panose="02010600030101010101" pitchFamily="2" charset="-122"/>
            </a:endParaRPr>
          </a:p>
          <a:p>
            <a:r>
              <a:rPr lang="zh-CN" altLang="en-US" sz="2400" b="1">
                <a:latin typeface="Arial" panose="020B0604020202020204" pitchFamily="34" charset="0"/>
                <a:ea typeface="宋体" panose="02010600030101010101" pitchFamily="2" charset="-122"/>
              </a:rPr>
              <a:t>（4）填写课题申报表，申报课题；</a:t>
            </a:r>
            <a:endParaRPr lang="zh-CN" altLang="en-US" sz="2400" b="1">
              <a:latin typeface="Arial" panose="020B0604020202020204" pitchFamily="34" charset="0"/>
              <a:ea typeface="宋体" panose="02010600030101010101" pitchFamily="2" charset="-122"/>
            </a:endParaRPr>
          </a:p>
          <a:p>
            <a:r>
              <a:rPr lang="zh-CN" altLang="en-US" sz="2400" b="1">
                <a:latin typeface="Arial" panose="020B0604020202020204" pitchFamily="34" charset="0"/>
                <a:ea typeface="宋体" panose="02010600030101010101" pitchFamily="2" charset="-122"/>
              </a:rPr>
              <a:t>（5）成立课题工作小组，分工并完善课题执行方案；</a:t>
            </a:r>
            <a:endParaRPr lang="zh-CN" altLang="en-US" sz="2400" b="1">
              <a:latin typeface="Arial" panose="020B0604020202020204" pitchFamily="34" charset="0"/>
              <a:ea typeface="宋体" panose="02010600030101010101" pitchFamily="2" charset="-122"/>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3796" name="文本框 33795"/>
          <p:cNvSpPr txBox="1"/>
          <p:nvPr/>
        </p:nvSpPr>
        <p:spPr>
          <a:xfrm>
            <a:off x="4899025" y="1146175"/>
            <a:ext cx="3143250" cy="1203325"/>
          </a:xfrm>
          <a:prstGeom prst="rect">
            <a:avLst/>
          </a:prstGeom>
          <a:noFill/>
          <a:ln w="9525">
            <a:noFill/>
          </a:ln>
        </p:spPr>
        <p:txBody>
          <a:bodyPr>
            <a:spAutoFit/>
          </a:bodyPr>
          <a:p>
            <a:pPr>
              <a:lnSpc>
                <a:spcPct val="150000"/>
              </a:lnSpc>
              <a:spcBef>
                <a:spcPct val="20000"/>
              </a:spcBef>
            </a:pPr>
            <a:endParaRPr lang="zh-CN" altLang="en-US" sz="2100" b="1" noProof="1">
              <a:solidFill>
                <a:srgbClr val="CCFF66"/>
              </a:solidFill>
              <a:effectLst>
                <a:outerShdw blurRad="38100" dist="38100" dir="2700000">
                  <a:srgbClr val="C0C0C0"/>
                </a:outerShdw>
              </a:effectLst>
              <a:latin typeface="Times New Roman" panose="02020603050405020304" pitchFamily="18" charset="0"/>
              <a:ea typeface="方正姚体" panose="02010601030101010101" pitchFamily="2" charset="-122"/>
            </a:endParaRPr>
          </a:p>
          <a:p>
            <a:pPr>
              <a:lnSpc>
                <a:spcPct val="150000"/>
              </a:lnSpc>
              <a:spcBef>
                <a:spcPct val="20000"/>
              </a:spcBef>
            </a:pPr>
            <a:r>
              <a:rPr lang="zh-CN" altLang="en-US" sz="2400" noProof="1" dirty="0">
                <a:solidFill>
                  <a:srgbClr val="CCFF66"/>
                </a:solidFill>
                <a:effectLst>
                  <a:outerShdw blurRad="38100" dist="38100" dir="2700000">
                    <a:srgbClr val="C0C0C0"/>
                  </a:outerShdw>
                </a:effectLst>
                <a:latin typeface="Times New Roman" panose="02020603050405020304" pitchFamily="18" charset="0"/>
                <a:ea typeface="方正姚体" panose="02010601030101010101" pitchFamily="2" charset="-122"/>
                <a:cs typeface="+mn-cs"/>
              </a:rPr>
              <a:t> </a:t>
            </a:r>
            <a:endParaRPr lang="zh-CN" altLang="en-US" sz="2400" noProof="1" dirty="0">
              <a:solidFill>
                <a:srgbClr val="CCFF66"/>
              </a:solidFill>
              <a:effectLst>
                <a:outerShdw blurRad="38100" dist="38100" dir="2700000">
                  <a:srgbClr val="C0C0C0"/>
                </a:outerShdw>
              </a:effectLst>
              <a:latin typeface="Times New Roman" panose="02020603050405020304" pitchFamily="18" charset="0"/>
              <a:ea typeface="方正姚体" panose="02010601030101010101" pitchFamily="2" charset="-122"/>
            </a:endParaRPr>
          </a:p>
        </p:txBody>
      </p:sp>
      <p:sp>
        <p:nvSpPr>
          <p:cNvPr id="132100" name="矩形 132099"/>
          <p:cNvSpPr/>
          <p:nvPr/>
        </p:nvSpPr>
        <p:spPr>
          <a:xfrm>
            <a:off x="542925" y="146050"/>
            <a:ext cx="7772400" cy="898525"/>
          </a:xfrm>
          <a:prstGeom prst="rect">
            <a:avLst/>
          </a:prstGeom>
          <a:noFill/>
          <a:ln w="9525">
            <a:noFill/>
          </a:ln>
        </p:spPr>
        <p:txBody>
          <a:bodyPr lIns="92075" tIns="46038" rIns="92075" bIns="46038" anchor="ctr"/>
          <a:p>
            <a:pPr algn="ctr" fontAlgn="base"/>
            <a:r>
              <a:rPr lang="zh-CN" altLang="en-US" sz="4000" strike="noStrike" noProof="1" dirty="0">
                <a:solidFill>
                  <a:schemeClr val="tx1"/>
                </a:solidFill>
                <a:effectLst>
                  <a:outerShdw blurRad="38100" dist="38100" dir="2700000">
                    <a:srgbClr val="C0C0C0"/>
                  </a:outerShdw>
                </a:effectLst>
                <a:latin typeface="Times New Roman" panose="02020603050405020304" pitchFamily="18" charset="0"/>
                <a:ea typeface="方正姚体" panose="02010601030101010101" pitchFamily="2" charset="-122"/>
                <a:cs typeface="+mn-cs"/>
              </a:rPr>
              <a:t>五、研究工作的具体开展</a:t>
            </a:r>
            <a:endParaRPr lang="zh-CN" altLang="en-US" sz="4000" strike="noStrike" noProof="1" dirty="0">
              <a:solidFill>
                <a:schemeClr val="tx1"/>
              </a:solidFill>
              <a:effectLst>
                <a:outerShdw blurRad="38100" dist="38100" dir="2700000">
                  <a:srgbClr val="C0C0C0"/>
                </a:outerShdw>
              </a:effectLst>
              <a:latin typeface="Times New Roman" panose="02020603050405020304" pitchFamily="18" charset="0"/>
              <a:ea typeface="方正姚体" panose="02010601030101010101" pitchFamily="2" charset="-122"/>
            </a:endParaRPr>
          </a:p>
        </p:txBody>
      </p:sp>
      <p:sp>
        <p:nvSpPr>
          <p:cNvPr id="26627" name="任意多边形 8"/>
          <p:cNvSpPr/>
          <p:nvPr/>
        </p:nvSpPr>
        <p:spPr>
          <a:xfrm>
            <a:off x="15875" y="-30162"/>
            <a:ext cx="809625" cy="971550"/>
          </a:xfrm>
          <a:custGeom>
            <a:avLst/>
            <a:gdLst/>
            <a:ahLst/>
            <a:cxnLst>
              <a:cxn ang="0">
                <a:pos x="26495" y="0"/>
              </a:cxn>
              <a:cxn ang="0">
                <a:pos x="53711" y="50128"/>
              </a:cxn>
              <a:cxn ang="0">
                <a:pos x="0" y="50128"/>
              </a:cxn>
              <a:cxn ang="0">
                <a:pos x="0" y="17"/>
              </a:cxn>
            </a:cxnLst>
            <a:pathLst>
              <a:path w="577217" h="536832">
                <a:moveTo>
                  <a:pt x="284734" y="0"/>
                </a:moveTo>
                <a:lnTo>
                  <a:pt x="577217" y="536832"/>
                </a:lnTo>
                <a:lnTo>
                  <a:pt x="0" y="536832"/>
                </a:lnTo>
                <a:lnTo>
                  <a:pt x="0" y="184"/>
                </a:lnTo>
                <a:close/>
              </a:path>
            </a:pathLst>
          </a:custGeom>
          <a:solidFill>
            <a:srgbClr val="77A9D3"/>
          </a:solidFill>
          <a:ln w="9525">
            <a:noFill/>
          </a:ln>
        </p:spPr>
        <p:txBody>
          <a:bodyPr/>
          <a:p>
            <a:endParaRPr lang="zh-CN" altLang="en-US"/>
          </a:p>
        </p:txBody>
      </p:sp>
      <p:sp>
        <p:nvSpPr>
          <p:cNvPr id="26628" name="任意多边形 7"/>
          <p:cNvSpPr/>
          <p:nvPr/>
        </p:nvSpPr>
        <p:spPr>
          <a:xfrm>
            <a:off x="542925" y="920750"/>
            <a:ext cx="8624888" cy="22225"/>
          </a:xfrm>
          <a:custGeom>
            <a:avLst/>
            <a:gdLst/>
            <a:ahLst/>
            <a:cxnLst>
              <a:cxn ang="0">
                <a:pos x="0" y="0"/>
              </a:cxn>
              <a:cxn ang="0">
                <a:pos x="1117158" y="0"/>
              </a:cxn>
              <a:cxn ang="0">
                <a:pos x="1117158" y="2858"/>
              </a:cxn>
              <a:cxn ang="0">
                <a:pos x="1579" y="2858"/>
              </a:cxn>
            </a:cxnLst>
            <a:pathLst>
              <a:path w="12125327" h="31282">
                <a:moveTo>
                  <a:pt x="0" y="0"/>
                </a:moveTo>
                <a:lnTo>
                  <a:pt x="12125327" y="0"/>
                </a:lnTo>
                <a:lnTo>
                  <a:pt x="12125327" y="31282"/>
                </a:lnTo>
                <a:lnTo>
                  <a:pt x="17139" y="31282"/>
                </a:lnTo>
                <a:close/>
              </a:path>
            </a:pathLst>
          </a:custGeom>
          <a:solidFill>
            <a:schemeClr val="accent2"/>
          </a:solidFill>
          <a:ln w="9525">
            <a:noFill/>
          </a:ln>
        </p:spPr>
        <p:txBody>
          <a:bodyPr/>
          <a:p>
            <a:endParaRPr lang="zh-CN" altLang="en-US"/>
          </a:p>
        </p:txBody>
      </p:sp>
      <p:sp>
        <p:nvSpPr>
          <p:cNvPr id="26629" name="文本框 1"/>
          <p:cNvSpPr txBox="1"/>
          <p:nvPr/>
        </p:nvSpPr>
        <p:spPr>
          <a:xfrm>
            <a:off x="488950" y="1343025"/>
            <a:ext cx="152400" cy="368300"/>
          </a:xfrm>
          <a:prstGeom prst="rect">
            <a:avLst/>
          </a:prstGeom>
          <a:noFill/>
          <a:ln w="9525">
            <a:noFill/>
          </a:ln>
        </p:spPr>
        <p:txBody>
          <a:bodyPr wrap="square" anchor="t" anchorCtr="0">
            <a:spAutoFit/>
          </a:bodyPr>
          <a:p>
            <a:endParaRPr lang="zh-CN" altLang="en-US">
              <a:latin typeface="Arial" panose="020B0604020202020204" pitchFamily="34" charset="0"/>
              <a:ea typeface="宋体" panose="02010600030101010101" pitchFamily="2" charset="-122"/>
            </a:endParaRPr>
          </a:p>
        </p:txBody>
      </p:sp>
      <p:sp>
        <p:nvSpPr>
          <p:cNvPr id="26630" name="文本框 5"/>
          <p:cNvSpPr txBox="1"/>
          <p:nvPr/>
        </p:nvSpPr>
        <p:spPr>
          <a:xfrm>
            <a:off x="395288" y="1275080"/>
            <a:ext cx="8310245" cy="2306955"/>
          </a:xfrm>
          <a:prstGeom prst="rect">
            <a:avLst/>
          </a:prstGeom>
          <a:noFill/>
          <a:ln w="9525">
            <a:noFill/>
          </a:ln>
        </p:spPr>
        <p:txBody>
          <a:bodyPr wrap="none" anchor="t" anchorCtr="0">
            <a:spAutoFit/>
          </a:bodyPr>
          <a:p>
            <a:pPr algn="l"/>
            <a:r>
              <a:rPr lang="zh-CN" altLang="en-US" sz="2400" b="1">
                <a:latin typeface="Arial" panose="020B0604020202020204" pitchFamily="34" charset="0"/>
                <a:ea typeface="宋体" panose="02010600030101010101" pitchFamily="2" charset="-122"/>
              </a:rPr>
              <a:t>2. 初步实验阶段（2021.7—2022.2）</a:t>
            </a:r>
            <a:endParaRPr lang="zh-CN" altLang="en-US" sz="2400" b="1">
              <a:latin typeface="Arial" panose="020B0604020202020204" pitchFamily="34" charset="0"/>
              <a:ea typeface="宋体" panose="02010600030101010101" pitchFamily="2" charset="-122"/>
            </a:endParaRPr>
          </a:p>
          <a:p>
            <a:pPr algn="l"/>
            <a:r>
              <a:rPr lang="zh-CN" altLang="en-US" sz="2400" b="1">
                <a:latin typeface="Arial" panose="020B0604020202020204" pitchFamily="34" charset="0"/>
                <a:ea typeface="宋体" panose="02010600030101010101" pitchFamily="2" charset="-122"/>
              </a:rPr>
              <a:t>（1）明确常州红色资源的历史地位、梳理常州红色资源类型</a:t>
            </a:r>
            <a:endParaRPr lang="zh-CN" altLang="en-US" sz="2400" b="1">
              <a:latin typeface="Arial" panose="020B0604020202020204" pitchFamily="34" charset="0"/>
              <a:ea typeface="宋体" panose="02010600030101010101" pitchFamily="2" charset="-122"/>
            </a:endParaRPr>
          </a:p>
          <a:p>
            <a:pPr algn="l"/>
            <a:r>
              <a:rPr lang="zh-CN" altLang="en-US" sz="2400" b="1">
                <a:latin typeface="Arial" panose="020B0604020202020204" pitchFamily="34" charset="0"/>
                <a:ea typeface="宋体" panose="02010600030101010101" pitchFamily="2" charset="-122"/>
              </a:rPr>
              <a:t>（2）</a:t>
            </a:r>
            <a:r>
              <a:rPr lang="zh-CN" altLang="en-US" sz="2400" b="1">
                <a:sym typeface="+mn-ea"/>
              </a:rPr>
              <a:t>调查常州红色资源在初中历史教学中的运用现状；</a:t>
            </a:r>
            <a:endParaRPr lang="zh-CN" altLang="en-US" sz="2400" b="1">
              <a:sym typeface="+mn-ea"/>
            </a:endParaRPr>
          </a:p>
          <a:p>
            <a:pPr algn="l"/>
            <a:r>
              <a:rPr lang="zh-CN" altLang="en-US" sz="2400" b="1">
                <a:latin typeface="Arial" panose="020B0604020202020204" pitchFamily="34" charset="0"/>
                <a:ea typeface="宋体" panose="02010600030101010101" pitchFamily="2" charset="-122"/>
              </a:rPr>
              <a:t>（3）</a:t>
            </a:r>
            <a:r>
              <a:rPr lang="zh-CN" altLang="en-US" sz="2400" b="1">
                <a:sym typeface="+mn-ea"/>
              </a:rPr>
              <a:t>探究常州红色资源在初中历史教学中的运用价值;</a:t>
            </a:r>
            <a:endParaRPr lang="zh-CN" altLang="en-US" sz="2400" b="1">
              <a:latin typeface="Arial" panose="020B0604020202020204" pitchFamily="34" charset="0"/>
              <a:ea typeface="宋体" panose="02010600030101010101" pitchFamily="2" charset="-122"/>
            </a:endParaRPr>
          </a:p>
          <a:p>
            <a:pPr algn="l"/>
            <a:r>
              <a:rPr lang="zh-CN" altLang="en-US" sz="2400" b="1">
                <a:latin typeface="Arial" panose="020B0604020202020204" pitchFamily="34" charset="0"/>
                <a:ea typeface="宋体" panose="02010600030101010101" pitchFamily="2" charset="-122"/>
              </a:rPr>
              <a:t>（4）定期组织研讨，</a:t>
            </a:r>
            <a:r>
              <a:rPr lang="zh-CN" altLang="en-US" sz="2400" b="1">
                <a:solidFill>
                  <a:srgbClr val="FF0000"/>
                </a:solidFill>
                <a:latin typeface="Arial" panose="020B0604020202020204" pitchFamily="34" charset="0"/>
                <a:ea typeface="宋体" panose="02010600030101010101" pitchFamily="2" charset="-122"/>
              </a:rPr>
              <a:t>分类汇编</a:t>
            </a:r>
            <a:r>
              <a:rPr lang="zh-CN" altLang="en-US" sz="2400" b="1">
                <a:latin typeface="Arial" panose="020B0604020202020204" pitchFamily="34" charset="0"/>
                <a:ea typeface="宋体" panose="02010600030101010101" pitchFamily="2" charset="-122"/>
              </a:rPr>
              <a:t>常州红色资源；</a:t>
            </a:r>
            <a:endParaRPr lang="zh-CN" altLang="en-US" sz="2400" b="1">
              <a:latin typeface="Arial" panose="020B0604020202020204" pitchFamily="34" charset="0"/>
              <a:ea typeface="宋体" panose="02010600030101010101" pitchFamily="2" charset="-122"/>
            </a:endParaRPr>
          </a:p>
          <a:p>
            <a:pPr algn="l"/>
            <a:r>
              <a:rPr lang="zh-CN" altLang="en-US" sz="2400" b="1">
                <a:latin typeface="Arial" panose="020B0604020202020204" pitchFamily="34" charset="0"/>
                <a:ea typeface="宋体" panose="02010600030101010101" pitchFamily="2" charset="-122"/>
              </a:rPr>
              <a:t>（5）及时总结，并初步形成研究结果。</a:t>
            </a:r>
            <a:endParaRPr lang="zh-CN" altLang="en-US" sz="2400" b="1">
              <a:latin typeface="Arial" panose="020B0604020202020204" pitchFamily="34" charset="0"/>
              <a:ea typeface="宋体" panose="02010600030101010101" pitchFamily="2" charset="-122"/>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56434F8-296C-438C-972B-D18F1ACA2F3F}"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框 3"/>
          <p:cNvSpPr txBox="1"/>
          <p:nvPr/>
        </p:nvSpPr>
        <p:spPr>
          <a:xfrm>
            <a:off x="632460" y="195580"/>
            <a:ext cx="4161790" cy="460375"/>
          </a:xfrm>
          <a:prstGeom prst="rect">
            <a:avLst/>
          </a:prstGeom>
          <a:noFill/>
        </p:spPr>
        <p:txBody>
          <a:bodyPr wrap="none" rtlCol="0">
            <a:spAutoFit/>
          </a:bodyPr>
          <a:p>
            <a:r>
              <a:rPr lang="zh-CN" altLang="en-US" sz="2400" b="1"/>
              <a:t>第一、二阶段具体分工如下：</a:t>
            </a:r>
            <a:endParaRPr lang="zh-CN" altLang="en-US" sz="2400" b="1"/>
          </a:p>
        </p:txBody>
      </p:sp>
      <p:sp>
        <p:nvSpPr>
          <p:cNvPr id="5" name="文本框 4"/>
          <p:cNvSpPr txBox="1"/>
          <p:nvPr/>
        </p:nvSpPr>
        <p:spPr>
          <a:xfrm>
            <a:off x="395605" y="771525"/>
            <a:ext cx="7708265" cy="829945"/>
          </a:xfrm>
          <a:prstGeom prst="rect">
            <a:avLst/>
          </a:prstGeom>
          <a:noFill/>
        </p:spPr>
        <p:txBody>
          <a:bodyPr wrap="none" rtlCol="0">
            <a:spAutoFit/>
          </a:bodyPr>
          <a:p>
            <a:r>
              <a:rPr lang="zh-CN" altLang="en-US" sz="2400" b="1"/>
              <a:t>第一组：</a:t>
            </a:r>
            <a:r>
              <a:rPr lang="en-US" altLang="zh-CN" sz="2400" b="1"/>
              <a:t>    </a:t>
            </a:r>
            <a:r>
              <a:rPr lang="zh-CN" altLang="en-US" sz="2400" b="1"/>
              <a:t>郑娟、王向成</a:t>
            </a:r>
            <a:r>
              <a:rPr lang="en-US" altLang="zh-CN" sz="2400" b="1"/>
              <a:t>    </a:t>
            </a:r>
            <a:endParaRPr lang="en-US" altLang="zh-CN" sz="2400" b="1"/>
          </a:p>
          <a:p>
            <a:r>
              <a:rPr lang="en-US" altLang="zh-CN" sz="2400" b="1"/>
              <a:t>             </a:t>
            </a:r>
            <a:r>
              <a:rPr lang="zh-CN" altLang="en-US" sz="2400" b="1"/>
              <a:t>负责：课题的策划和设计，课题申报，开题报告</a:t>
            </a:r>
            <a:endParaRPr lang="zh-CN" altLang="en-US" sz="2400" b="1"/>
          </a:p>
        </p:txBody>
      </p:sp>
      <p:sp>
        <p:nvSpPr>
          <p:cNvPr id="6" name="文本框 5"/>
          <p:cNvSpPr txBox="1"/>
          <p:nvPr/>
        </p:nvSpPr>
        <p:spPr>
          <a:xfrm>
            <a:off x="457200" y="1717040"/>
            <a:ext cx="8457565" cy="829945"/>
          </a:xfrm>
          <a:prstGeom prst="rect">
            <a:avLst/>
          </a:prstGeom>
          <a:noFill/>
        </p:spPr>
        <p:txBody>
          <a:bodyPr wrap="none" rtlCol="0">
            <a:spAutoFit/>
          </a:bodyPr>
          <a:p>
            <a:pPr algn="l"/>
            <a:r>
              <a:rPr lang="zh-CN" altLang="en-US" sz="2400" b="1"/>
              <a:t>第二组：</a:t>
            </a:r>
            <a:r>
              <a:rPr lang="en-US" altLang="zh-CN" sz="2400" b="1"/>
              <a:t>   </a:t>
            </a:r>
            <a:r>
              <a:rPr lang="zh-CN" altLang="en-US" sz="2400" b="1"/>
              <a:t>潘素芬、吴菲、谢吟龙</a:t>
            </a:r>
            <a:r>
              <a:rPr lang="en-US" altLang="zh-CN" sz="2400" b="1"/>
              <a:t>    </a:t>
            </a:r>
            <a:endParaRPr lang="en-US" altLang="zh-CN" sz="2400" b="1"/>
          </a:p>
          <a:p>
            <a:pPr algn="l"/>
            <a:r>
              <a:rPr lang="en-US" altLang="zh-CN" sz="2400" b="1"/>
              <a:t>           </a:t>
            </a:r>
            <a:r>
              <a:rPr lang="zh-CN" altLang="en-US" sz="2400" b="1"/>
              <a:t>负责：拍摄活动照片，文案撰写，</a:t>
            </a:r>
            <a:r>
              <a:rPr lang="zh-CN" altLang="en-US" sz="2400" b="1">
                <a:sym typeface="+mn-ea"/>
              </a:rPr>
              <a:t>活动</a:t>
            </a:r>
            <a:r>
              <a:rPr lang="zh-CN" altLang="en-US" sz="2400" b="1"/>
              <a:t>记录，资料整理</a:t>
            </a:r>
            <a:endParaRPr lang="zh-CN" altLang="en-US" sz="2400" b="1"/>
          </a:p>
        </p:txBody>
      </p:sp>
      <p:sp>
        <p:nvSpPr>
          <p:cNvPr id="7" name="文本框 6"/>
          <p:cNvSpPr txBox="1"/>
          <p:nvPr/>
        </p:nvSpPr>
        <p:spPr>
          <a:xfrm>
            <a:off x="539750" y="2644140"/>
            <a:ext cx="5059045" cy="829945"/>
          </a:xfrm>
          <a:prstGeom prst="rect">
            <a:avLst/>
          </a:prstGeom>
          <a:noFill/>
        </p:spPr>
        <p:txBody>
          <a:bodyPr wrap="none" rtlCol="0">
            <a:spAutoFit/>
          </a:bodyPr>
          <a:p>
            <a:pPr algn="l"/>
            <a:r>
              <a:rPr lang="zh-CN" altLang="en-US" sz="2400" b="1"/>
              <a:t>第三组：</a:t>
            </a:r>
            <a:r>
              <a:rPr lang="en-US" altLang="zh-CN" sz="2400" b="1"/>
              <a:t>   </a:t>
            </a:r>
            <a:r>
              <a:rPr lang="zh-CN" altLang="en-US" sz="2400" b="1"/>
              <a:t>徐云龙、孔筱璠、</a:t>
            </a:r>
            <a:r>
              <a:rPr lang="en-US" altLang="zh-CN" sz="2400" b="1"/>
              <a:t> 滕雨   </a:t>
            </a:r>
            <a:endParaRPr lang="en-US" altLang="zh-CN" sz="2400" b="1"/>
          </a:p>
          <a:p>
            <a:pPr algn="l"/>
            <a:r>
              <a:rPr lang="en-US" altLang="zh-CN" sz="2400" b="1"/>
              <a:t>             </a:t>
            </a:r>
            <a:r>
              <a:rPr lang="zh-CN" altLang="en-US" sz="2400" b="1"/>
              <a:t>负责：调查问卷和调查报告</a:t>
            </a:r>
            <a:endParaRPr lang="zh-CN" altLang="en-US" sz="2400" b="1"/>
          </a:p>
        </p:txBody>
      </p:sp>
      <p:sp>
        <p:nvSpPr>
          <p:cNvPr id="8" name="文本框 7"/>
          <p:cNvSpPr txBox="1"/>
          <p:nvPr/>
        </p:nvSpPr>
        <p:spPr>
          <a:xfrm>
            <a:off x="457200" y="3724275"/>
            <a:ext cx="8014335" cy="829945"/>
          </a:xfrm>
          <a:prstGeom prst="rect">
            <a:avLst/>
          </a:prstGeom>
          <a:noFill/>
        </p:spPr>
        <p:txBody>
          <a:bodyPr wrap="none" rtlCol="0">
            <a:spAutoFit/>
          </a:bodyPr>
          <a:p>
            <a:pPr algn="l"/>
            <a:r>
              <a:rPr lang="zh-CN" altLang="en-US" sz="2400" b="1"/>
              <a:t>第四组：</a:t>
            </a:r>
            <a:r>
              <a:rPr lang="en-US" altLang="zh-CN" sz="2400" b="1"/>
              <a:t>     </a:t>
            </a:r>
            <a:r>
              <a:rPr lang="zh-CN" altLang="en-US" sz="2400" b="1"/>
              <a:t>唐立峰、钱以积、徐敏、蒋佳凤</a:t>
            </a:r>
            <a:r>
              <a:rPr lang="en-US" altLang="zh-CN" sz="2400" b="1"/>
              <a:t>   </a:t>
            </a:r>
            <a:endParaRPr lang="en-US" altLang="zh-CN" sz="2400" b="1"/>
          </a:p>
          <a:p>
            <a:pPr algn="l"/>
            <a:r>
              <a:rPr lang="en-US" altLang="zh-CN" sz="2400" b="1"/>
              <a:t>             </a:t>
            </a:r>
            <a:r>
              <a:rPr lang="zh-CN" altLang="en-US" sz="2400" b="1"/>
              <a:t>负责：红色资源的汇编（与中学历史教学相结合）</a:t>
            </a:r>
            <a:endParaRPr lang="zh-CN" altLang="en-US" sz="2400" b="1"/>
          </a:p>
        </p:txBody>
      </p:sp>
      <p:sp>
        <p:nvSpPr>
          <p:cNvPr id="10" name="五角星 9"/>
          <p:cNvSpPr/>
          <p:nvPr/>
        </p:nvSpPr>
        <p:spPr>
          <a:xfrm>
            <a:off x="1763395" y="3724275"/>
            <a:ext cx="429895" cy="382270"/>
          </a:xfrm>
          <a:prstGeom prst="star5">
            <a:avLst/>
          </a:prstGeom>
          <a:gradFill>
            <a:gsLst>
              <a:gs pos="0">
                <a:srgbClr val="E30000"/>
              </a:gs>
              <a:gs pos="100000">
                <a:srgbClr val="760303"/>
              </a:gs>
            </a:gsLst>
            <a:lin scaled="0"/>
          </a:gradFill>
          <a:ln w="9525" cap="flat" cmpd="sng" algn="ctr">
            <a:solidFill>
              <a:srgbClr val="C0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1" name="五角星 10"/>
          <p:cNvSpPr/>
          <p:nvPr/>
        </p:nvSpPr>
        <p:spPr>
          <a:xfrm>
            <a:off x="1691640" y="2662555"/>
            <a:ext cx="429895" cy="382270"/>
          </a:xfrm>
          <a:prstGeom prst="star5">
            <a:avLst/>
          </a:prstGeom>
          <a:gradFill>
            <a:gsLst>
              <a:gs pos="0">
                <a:srgbClr val="E30000"/>
              </a:gs>
              <a:gs pos="100000">
                <a:srgbClr val="760303"/>
              </a:gs>
            </a:gsLst>
            <a:lin scaled="0"/>
          </a:gradFill>
          <a:ln w="9525" cap="flat" cmpd="sng" algn="ctr">
            <a:solidFill>
              <a:srgbClr val="C0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2" name="五角星 11"/>
          <p:cNvSpPr/>
          <p:nvPr/>
        </p:nvSpPr>
        <p:spPr>
          <a:xfrm>
            <a:off x="1619250" y="1717040"/>
            <a:ext cx="429895" cy="382270"/>
          </a:xfrm>
          <a:prstGeom prst="star5">
            <a:avLst/>
          </a:prstGeom>
          <a:gradFill>
            <a:gsLst>
              <a:gs pos="0">
                <a:srgbClr val="E30000"/>
              </a:gs>
              <a:gs pos="100000">
                <a:srgbClr val="760303"/>
              </a:gs>
            </a:gsLst>
            <a:lin scaled="0"/>
          </a:gradFill>
          <a:ln w="9525" cap="flat" cmpd="sng" algn="ctr">
            <a:solidFill>
              <a:srgbClr val="C0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3" name="五角星 12"/>
          <p:cNvSpPr/>
          <p:nvPr/>
        </p:nvSpPr>
        <p:spPr>
          <a:xfrm>
            <a:off x="1619250" y="771525"/>
            <a:ext cx="429895" cy="382270"/>
          </a:xfrm>
          <a:prstGeom prst="star5">
            <a:avLst/>
          </a:prstGeom>
          <a:gradFill>
            <a:gsLst>
              <a:gs pos="0">
                <a:srgbClr val="E30000"/>
              </a:gs>
              <a:gs pos="100000">
                <a:srgbClr val="760303"/>
              </a:gs>
            </a:gsLst>
            <a:lin scaled="0"/>
          </a:gradFill>
          <a:ln w="9525" cap="flat" cmpd="sng" algn="ctr">
            <a:solidFill>
              <a:srgbClr val="C0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文本框 2"/>
          <p:cNvSpPr txBox="1"/>
          <p:nvPr/>
        </p:nvSpPr>
        <p:spPr>
          <a:xfrm>
            <a:off x="471170" y="292735"/>
            <a:ext cx="6435090" cy="645160"/>
          </a:xfrm>
          <a:prstGeom prst="rect">
            <a:avLst/>
          </a:prstGeom>
          <a:noFill/>
        </p:spPr>
        <p:txBody>
          <a:bodyPr wrap="square" rtlCol="0">
            <a:spAutoFit/>
          </a:bodyPr>
          <a:p>
            <a:r>
              <a:rPr lang="en-US" altLang="zh-CN" sz="3600" b="1">
                <a:latin typeface="方正姚体" panose="02010601030101010101" pitchFamily="2" charset="-122"/>
                <a:ea typeface="方正姚体" panose="02010601030101010101" pitchFamily="2" charset="-122"/>
              </a:rPr>
              <a:t>2021-2022</a:t>
            </a:r>
            <a:r>
              <a:rPr lang="zh-CN" altLang="en-US" sz="3600" b="1">
                <a:latin typeface="方正姚体" panose="02010601030101010101" pitchFamily="2" charset="-122"/>
                <a:ea typeface="方正姚体" panose="02010601030101010101" pitchFamily="2" charset="-122"/>
              </a:rPr>
              <a:t>第一学期任务安排</a:t>
            </a:r>
            <a:endParaRPr lang="zh-CN" altLang="en-US" sz="3600" b="1">
              <a:latin typeface="方正姚体" panose="02010601030101010101" pitchFamily="2" charset="-122"/>
              <a:ea typeface="方正姚体" panose="02010601030101010101" pitchFamily="2" charset="-122"/>
            </a:endParaRPr>
          </a:p>
        </p:txBody>
      </p:sp>
      <p:sp>
        <p:nvSpPr>
          <p:cNvPr id="4" name="文本框 3"/>
          <p:cNvSpPr txBox="1"/>
          <p:nvPr/>
        </p:nvSpPr>
        <p:spPr>
          <a:xfrm>
            <a:off x="457200" y="1059815"/>
            <a:ext cx="8230235" cy="1198880"/>
          </a:xfrm>
          <a:prstGeom prst="rect">
            <a:avLst/>
          </a:prstGeom>
          <a:noFill/>
        </p:spPr>
        <p:txBody>
          <a:bodyPr wrap="square" rtlCol="0">
            <a:spAutoFit/>
          </a:bodyPr>
          <a:p>
            <a:r>
              <a:rPr lang="en-US" altLang="zh-CN" sz="2400" b="1">
                <a:latin typeface="宋体" panose="02010600030101010101" pitchFamily="2" charset="-122"/>
                <a:cs typeface="宋体" panose="02010600030101010101" pitchFamily="2" charset="-122"/>
              </a:rPr>
              <a:t>1</a:t>
            </a:r>
            <a:r>
              <a:rPr lang="zh-CN" altLang="en-US" sz="2400" b="1">
                <a:latin typeface="宋体" panose="02010600030101010101" pitchFamily="2" charset="-122"/>
                <a:cs typeface="宋体" panose="02010600030101010101" pitchFamily="2" charset="-122"/>
              </a:rPr>
              <a:t>、两篇理论学习文章</a:t>
            </a:r>
            <a:r>
              <a:rPr lang="en-US" altLang="zh-CN" sz="2400" b="1">
                <a:latin typeface="宋体" panose="02010600030101010101" pitchFamily="2" charset="-122"/>
                <a:cs typeface="宋体" panose="02010600030101010101" pitchFamily="2" charset="-122"/>
              </a:rPr>
              <a:t>  2</a:t>
            </a:r>
            <a:r>
              <a:rPr lang="zh-CN" altLang="en-US" sz="2400" b="1">
                <a:latin typeface="宋体" panose="02010600030101010101" pitchFamily="2" charset="-122"/>
                <a:cs typeface="宋体" panose="02010600030101010101" pitchFamily="2" charset="-122"/>
              </a:rPr>
              <a:t>、两篇读书笔记</a:t>
            </a:r>
            <a:r>
              <a:rPr lang="en-US" altLang="zh-CN" sz="2400" b="1">
                <a:latin typeface="宋体" panose="02010600030101010101" pitchFamily="2" charset="-122"/>
                <a:cs typeface="宋体" panose="02010600030101010101" pitchFamily="2" charset="-122"/>
              </a:rPr>
              <a:t>——10</a:t>
            </a:r>
            <a:r>
              <a:rPr lang="zh-CN" altLang="en-US" sz="2400" b="1">
                <a:latin typeface="宋体" panose="02010600030101010101" pitchFamily="2" charset="-122"/>
                <a:cs typeface="宋体" panose="02010600030101010101" pitchFamily="2" charset="-122"/>
              </a:rPr>
              <a:t>月底交</a:t>
            </a:r>
            <a:endParaRPr lang="zh-CN" altLang="en-US" sz="2400" b="1">
              <a:latin typeface="宋体" panose="02010600030101010101" pitchFamily="2" charset="-122"/>
              <a:cs typeface="宋体" panose="02010600030101010101" pitchFamily="2" charset="-122"/>
            </a:endParaRPr>
          </a:p>
          <a:p>
            <a:r>
              <a:rPr lang="en-US" altLang="zh-CN" sz="2400" b="1">
                <a:latin typeface="宋体" panose="02010600030101010101" pitchFamily="2" charset="-122"/>
                <a:cs typeface="宋体" panose="02010600030101010101" pitchFamily="2" charset="-122"/>
              </a:rPr>
              <a:t>3</a:t>
            </a:r>
            <a:r>
              <a:rPr lang="zh-CN" altLang="en-US" sz="2400" b="1">
                <a:latin typeface="宋体" panose="02010600030101010101" pitchFamily="2" charset="-122"/>
                <a:cs typeface="宋体" panose="02010600030101010101" pitchFamily="2" charset="-122"/>
              </a:rPr>
              <a:t>、一篇教学案例</a:t>
            </a:r>
            <a:r>
              <a:rPr lang="en-US" altLang="zh-CN" sz="2400" b="1">
                <a:latin typeface="宋体" panose="02010600030101010101" pitchFamily="2" charset="-122"/>
                <a:cs typeface="宋体" panose="02010600030101010101" pitchFamily="2" charset="-122"/>
              </a:rPr>
              <a:t>      4</a:t>
            </a:r>
            <a:r>
              <a:rPr lang="zh-CN" altLang="en-US" sz="2400" b="1">
                <a:latin typeface="宋体" panose="02010600030101010101" pitchFamily="2" charset="-122"/>
                <a:cs typeface="宋体" panose="02010600030101010101" pitchFamily="2" charset="-122"/>
              </a:rPr>
              <a:t>、一篇教学反思</a:t>
            </a:r>
            <a:r>
              <a:rPr lang="en-US" altLang="zh-CN" sz="2400" b="1">
                <a:latin typeface="宋体" panose="02010600030101010101" pitchFamily="2" charset="-122"/>
                <a:cs typeface="宋体" panose="02010600030101010101" pitchFamily="2" charset="-122"/>
              </a:rPr>
              <a:t>——11</a:t>
            </a:r>
            <a:r>
              <a:rPr lang="zh-CN" altLang="en-US" sz="2400" b="1">
                <a:latin typeface="宋体" panose="02010600030101010101" pitchFamily="2" charset="-122"/>
                <a:cs typeface="宋体" panose="02010600030101010101" pitchFamily="2" charset="-122"/>
              </a:rPr>
              <a:t>月底交</a:t>
            </a:r>
            <a:endParaRPr lang="zh-CN" altLang="en-US" sz="2400" b="1">
              <a:latin typeface="宋体" panose="02010600030101010101" pitchFamily="2" charset="-122"/>
              <a:cs typeface="宋体" panose="02010600030101010101" pitchFamily="2" charset="-122"/>
            </a:endParaRPr>
          </a:p>
          <a:p>
            <a:r>
              <a:rPr lang="en-US" altLang="zh-CN" sz="2400" b="1">
                <a:latin typeface="宋体" panose="02010600030101010101" pitchFamily="2" charset="-122"/>
                <a:cs typeface="宋体" panose="02010600030101010101" pitchFamily="2" charset="-122"/>
              </a:rPr>
              <a:t>5</a:t>
            </a:r>
            <a:r>
              <a:rPr lang="zh-CN" altLang="en-US" sz="2400" b="1">
                <a:latin typeface="宋体" panose="02010600030101010101" pitchFamily="2" charset="-122"/>
                <a:cs typeface="宋体" panose="02010600030101010101" pitchFamily="2" charset="-122"/>
              </a:rPr>
              <a:t>、一篇相关论文</a:t>
            </a:r>
            <a:r>
              <a:rPr lang="en-US" altLang="zh-CN" sz="2400" b="1">
                <a:latin typeface="宋体" panose="02010600030101010101" pitchFamily="2" charset="-122"/>
                <a:cs typeface="宋体" panose="02010600030101010101" pitchFamily="2" charset="-122"/>
              </a:rPr>
              <a:t>                     ——12</a:t>
            </a:r>
            <a:r>
              <a:rPr lang="zh-CN" altLang="en-US" sz="2400" b="1">
                <a:latin typeface="宋体" panose="02010600030101010101" pitchFamily="2" charset="-122"/>
                <a:cs typeface="宋体" panose="02010600030101010101" pitchFamily="2" charset="-122"/>
              </a:rPr>
              <a:t>月底</a:t>
            </a:r>
            <a:endParaRPr lang="zh-CN" altLang="en-US" sz="2400" b="1">
              <a:latin typeface="宋体" panose="02010600030101010101" pitchFamily="2" charset="-122"/>
              <a:cs typeface="宋体" panose="02010600030101010101" pitchFamily="2" charset="-122"/>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文本框 2"/>
          <p:cNvSpPr txBox="1"/>
          <p:nvPr/>
        </p:nvSpPr>
        <p:spPr>
          <a:xfrm>
            <a:off x="251460" y="51435"/>
            <a:ext cx="2339975" cy="1198880"/>
          </a:xfrm>
          <a:prstGeom prst="rect">
            <a:avLst/>
          </a:prstGeom>
          <a:noFill/>
        </p:spPr>
        <p:txBody>
          <a:bodyPr wrap="square" rtlCol="0">
            <a:spAutoFit/>
          </a:bodyPr>
          <a:p>
            <a:r>
              <a:rPr lang="zh-CN" altLang="en-US" sz="3600" b="1">
                <a:latin typeface="方正姚体" panose="02010601030101010101" pitchFamily="2" charset="-122"/>
                <a:ea typeface="方正姚体" panose="02010601030101010101" pitchFamily="2" charset="-122"/>
              </a:rPr>
              <a:t>总结已有的成果</a:t>
            </a:r>
            <a:endParaRPr lang="zh-CN" altLang="en-US" sz="3600" b="1">
              <a:latin typeface="方正姚体" panose="02010601030101010101" pitchFamily="2" charset="-122"/>
              <a:ea typeface="方正姚体" panose="02010601030101010101" pitchFamily="2" charset="-122"/>
            </a:endParaRPr>
          </a:p>
        </p:txBody>
      </p:sp>
      <p:pic>
        <p:nvPicPr>
          <p:cNvPr id="6" name="图片 5"/>
          <p:cNvPicPr>
            <a:picLocks noChangeAspect="1"/>
          </p:cNvPicPr>
          <p:nvPr/>
        </p:nvPicPr>
        <p:blipFill>
          <a:blip r:embed="rId1"/>
          <a:stretch>
            <a:fillRect/>
          </a:stretch>
        </p:blipFill>
        <p:spPr>
          <a:xfrm>
            <a:off x="3491865" y="51435"/>
            <a:ext cx="4540250" cy="4597400"/>
          </a:xfrm>
          <a:prstGeom prst="rect">
            <a:avLst/>
          </a:prstGeom>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3" name="图片 2"/>
          <p:cNvPicPr>
            <a:picLocks noChangeAspect="1"/>
          </p:cNvPicPr>
          <p:nvPr>
            <p:custDataLst>
              <p:tags r:id="rId1"/>
            </p:custDataLst>
          </p:nvPr>
        </p:nvPicPr>
        <p:blipFill>
          <a:blip r:embed="rId2"/>
          <a:stretch>
            <a:fillRect/>
          </a:stretch>
        </p:blipFill>
        <p:spPr>
          <a:xfrm>
            <a:off x="251460" y="195580"/>
            <a:ext cx="3870325" cy="2838450"/>
          </a:xfrm>
          <a:prstGeom prst="rect">
            <a:avLst/>
          </a:prstGeom>
        </p:spPr>
      </p:pic>
      <p:pic>
        <p:nvPicPr>
          <p:cNvPr id="4" name="图片 3"/>
          <p:cNvPicPr>
            <a:picLocks noChangeAspect="1"/>
          </p:cNvPicPr>
          <p:nvPr/>
        </p:nvPicPr>
        <p:blipFill>
          <a:blip r:embed="rId3"/>
          <a:stretch>
            <a:fillRect/>
          </a:stretch>
        </p:blipFill>
        <p:spPr>
          <a:xfrm>
            <a:off x="4284345" y="267335"/>
            <a:ext cx="4472940" cy="2640965"/>
          </a:xfrm>
          <a:prstGeom prst="rect">
            <a:avLst/>
          </a:prstGeom>
        </p:spPr>
      </p:pic>
      <p:sp>
        <p:nvSpPr>
          <p:cNvPr id="5" name="文本框 4"/>
          <p:cNvSpPr txBox="1"/>
          <p:nvPr/>
        </p:nvSpPr>
        <p:spPr>
          <a:xfrm>
            <a:off x="683895" y="3363595"/>
            <a:ext cx="2251710" cy="368300"/>
          </a:xfrm>
          <a:prstGeom prst="rect">
            <a:avLst/>
          </a:prstGeom>
          <a:noFill/>
        </p:spPr>
        <p:txBody>
          <a:bodyPr wrap="none" rtlCol="0" anchor="t">
            <a:spAutoFit/>
          </a:bodyPr>
          <a:p>
            <a:r>
              <a:rPr lang="zh-CN" altLang="en-US" b="1">
                <a:sym typeface="+mn-ea"/>
              </a:rPr>
              <a:t>谢吟龙（飞龙中学）</a:t>
            </a:r>
            <a:endParaRPr lang="zh-CN" altLang="en-US"/>
          </a:p>
        </p:txBody>
      </p:sp>
      <p:sp>
        <p:nvSpPr>
          <p:cNvPr id="7" name="文本框 6"/>
          <p:cNvSpPr txBox="1"/>
          <p:nvPr/>
        </p:nvSpPr>
        <p:spPr>
          <a:xfrm>
            <a:off x="4716145" y="3147695"/>
            <a:ext cx="3761740" cy="645160"/>
          </a:xfrm>
          <a:prstGeom prst="rect">
            <a:avLst/>
          </a:prstGeom>
          <a:noFill/>
        </p:spPr>
        <p:txBody>
          <a:bodyPr wrap="square" rtlCol="0">
            <a:spAutoFit/>
          </a:bodyPr>
          <a:p>
            <a:pPr algn="l"/>
            <a:r>
              <a:rPr lang="en-US" altLang="zh-CN" sz="1800" b="1"/>
              <a:t>   </a:t>
            </a:r>
            <a:r>
              <a:rPr lang="zh-CN" altLang="en-US" sz="1800" b="1"/>
              <a:t>徐云龙、孔筱璠、</a:t>
            </a:r>
            <a:r>
              <a:rPr lang="en-US" altLang="zh-CN" sz="1800" b="1"/>
              <a:t> 滕雨   </a:t>
            </a:r>
            <a:endParaRPr lang="en-US" altLang="zh-CN" sz="1800" b="1"/>
          </a:p>
          <a:p>
            <a:pPr algn="l"/>
            <a:r>
              <a:rPr lang="en-US" altLang="zh-CN" sz="1800" b="1"/>
              <a:t>         </a:t>
            </a:r>
            <a:r>
              <a:rPr lang="zh-CN" altLang="en-US" sz="1800" b="1"/>
              <a:t>负责：</a:t>
            </a:r>
            <a:r>
              <a:rPr lang="zh-CN" altLang="en-US" sz="1800" b="1">
                <a:solidFill>
                  <a:srgbClr val="FF0000"/>
                </a:solidFill>
              </a:rPr>
              <a:t>调查问卷和调查报告</a:t>
            </a:r>
            <a:endParaRPr lang="zh-CN" altLang="en-US" sz="1800" b="1">
              <a:solidFill>
                <a:srgbClr val="FF0000"/>
              </a:solidFill>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4" name="图片 1"/>
          <p:cNvPicPr>
            <a:picLocks noChangeAspect="1" noChangeArrowheads="1"/>
          </p:cNvPicPr>
          <p:nvPr/>
        </p:nvPicPr>
        <p:blipFill>
          <a:blip r:embed="rId1">
            <a:extLst>
              <a:ext uri="{28A0092B-C50C-407E-A947-70E740481C1C}">
                <a14:useLocalDpi xmlns:a14="http://schemas.microsoft.com/office/drawing/2010/main" val="0"/>
              </a:ext>
            </a:extLst>
          </a:blip>
          <a:srcRect t="60199"/>
          <a:stretch>
            <a:fillRect/>
          </a:stretch>
        </p:blipFill>
        <p:spPr>
          <a:xfrm>
            <a:off x="0" y="221615"/>
            <a:ext cx="4696460" cy="3261995"/>
          </a:xfrm>
          <a:prstGeom prst="rect">
            <a:avLst/>
          </a:prstGeom>
          <a:noFill/>
          <a:ln>
            <a:noFill/>
          </a:ln>
        </p:spPr>
      </p:pic>
      <p:pic>
        <p:nvPicPr>
          <p:cNvPr id="3" name="图片 2"/>
          <p:cNvPicPr>
            <a:picLocks noChangeAspect="1"/>
          </p:cNvPicPr>
          <p:nvPr/>
        </p:nvPicPr>
        <p:blipFill>
          <a:blip r:embed="rId2"/>
          <a:stretch>
            <a:fillRect/>
          </a:stretch>
        </p:blipFill>
        <p:spPr>
          <a:xfrm>
            <a:off x="4914265" y="194945"/>
            <a:ext cx="3985260" cy="3315335"/>
          </a:xfrm>
          <a:prstGeom prst="rect">
            <a:avLst/>
          </a:prstGeom>
        </p:spPr>
      </p:pic>
      <p:cxnSp>
        <p:nvCxnSpPr>
          <p:cNvPr id="5" name="直接连接符 4"/>
          <p:cNvCxnSpPr/>
          <p:nvPr/>
        </p:nvCxnSpPr>
        <p:spPr>
          <a:xfrm>
            <a:off x="2844165" y="1491615"/>
            <a:ext cx="1550035" cy="10160"/>
          </a:xfrm>
          <a:prstGeom prst="line">
            <a:avLst/>
          </a:prstGeom>
          <a:solidFill>
            <a:schemeClr val="accent1"/>
          </a:solidFill>
          <a:ln w="38100" cap="flat" cmpd="sng" algn="ctr">
            <a:solidFill>
              <a:srgbClr val="FF0000"/>
            </a:solidFill>
            <a:prstDash val="solid"/>
            <a:round/>
            <a:headEnd type="none" w="med" len="med"/>
            <a:tailEnd type="none" w="med" len="med"/>
          </a:ln>
        </p:spPr>
      </p:cxn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aphicFrame>
        <p:nvGraphicFramePr>
          <p:cNvPr id="3" name="表格 2"/>
          <p:cNvGraphicFramePr/>
          <p:nvPr>
            <p:custDataLst>
              <p:tags r:id="rId1"/>
            </p:custDataLst>
          </p:nvPr>
        </p:nvGraphicFramePr>
        <p:xfrm>
          <a:off x="107315" y="219710"/>
          <a:ext cx="7269480" cy="1880870"/>
        </p:xfrm>
        <a:graphic>
          <a:graphicData uri="http://schemas.openxmlformats.org/drawingml/2006/table">
            <a:tbl>
              <a:tblPr firstRow="1" bandRow="1">
                <a:tableStyleId>{5C22544A-7EE6-4342-B048-85BDC9FD1C3A}</a:tableStyleId>
              </a:tblPr>
              <a:tblGrid>
                <a:gridCol w="969645"/>
                <a:gridCol w="968375"/>
                <a:gridCol w="3393440"/>
                <a:gridCol w="968375"/>
                <a:gridCol w="969645"/>
              </a:tblGrid>
              <a:tr h="381000">
                <a:tc>
                  <a:txBody>
                    <a:bodyPr/>
                    <a:p>
                      <a:pPr indent="0">
                        <a:buNone/>
                      </a:pPr>
                      <a:r>
                        <a:rPr lang="zh-CN" sz="1000" b="0">
                          <a:solidFill>
                            <a:srgbClr val="000000"/>
                          </a:solidFill>
                          <a:latin typeface="Arial" panose="020B0604020202020204" pitchFamily="34" charset="0"/>
                          <a:ea typeface="微软雅黑" panose="020B0503020204020204" pitchFamily="34" charset="-122"/>
                        </a:rPr>
                        <a:t>姓名</a:t>
                      </a:r>
                      <a:endParaRPr lang="en-US" altLang="en-US" sz="1000" b="0">
                        <a:solidFill>
                          <a:srgbClr val="000000"/>
                        </a:solidFill>
                        <a:latin typeface="微软雅黑" panose="020B0503020204020204" pitchFamily="34" charset="-122"/>
                      </a:endParaRPr>
                    </a:p>
                  </a:txBody>
                  <a:tcPr marL="12700" marR="12700" marT="12700" vert="horz" anchor="ctr" anchorCtr="0">
                    <a:lnL>
                      <a:noFill/>
                    </a:lnL>
                    <a:lnR>
                      <a:noFill/>
                    </a:lnR>
                    <a:lnT cap="flat">
                      <a:noFill/>
                    </a:lnT>
                    <a:lnB cap="flat">
                      <a:noFill/>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微软雅黑" panose="020B0503020204020204" pitchFamily="34" charset="-122"/>
                        </a:rPr>
                        <a:t>学校</a:t>
                      </a:r>
                      <a:endParaRPr lang="en-US" altLang="en-US" sz="1000" b="0">
                        <a:solidFill>
                          <a:srgbClr val="000000"/>
                        </a:solidFill>
                        <a:latin typeface="微软雅黑" panose="020B0503020204020204" pitchFamily="34" charset="-122"/>
                      </a:endParaRPr>
                    </a:p>
                  </a:txBody>
                  <a:tcPr marL="12700" marR="12700" marT="12700" vert="horz" anchor="ctr" anchorCtr="0">
                    <a:lnL>
                      <a:noFill/>
                    </a:lnL>
                    <a:lnR>
                      <a:noFill/>
                    </a:lnR>
                    <a:lnT cap="flat">
                      <a:noFill/>
                    </a:lnT>
                    <a:lnB cap="flat">
                      <a:noFill/>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微软雅黑" panose="020B0503020204020204" pitchFamily="34" charset="-122"/>
                        </a:rPr>
                        <a:t>论文题目</a:t>
                      </a:r>
                      <a:endParaRPr lang="en-US" altLang="en-US" sz="1000" b="0">
                        <a:solidFill>
                          <a:srgbClr val="000000"/>
                        </a:solidFill>
                        <a:latin typeface="微软雅黑" panose="020B0503020204020204" pitchFamily="34" charset="-122"/>
                      </a:endParaRPr>
                    </a:p>
                  </a:txBody>
                  <a:tcPr marL="12700" marR="12700" marT="12700" vert="horz" anchor="ctr" anchorCtr="0">
                    <a:lnL>
                      <a:noFill/>
                    </a:lnL>
                    <a:lnR>
                      <a:noFill/>
                    </a:lnR>
                    <a:lnT cap="flat">
                      <a:noFill/>
                    </a:lnT>
                    <a:lnB cap="flat">
                      <a:noFill/>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微软雅黑" panose="020B0503020204020204" pitchFamily="34" charset="-122"/>
                        </a:rPr>
                        <a:t>获奖级别或发表刊物</a:t>
                      </a:r>
                      <a:endParaRPr lang="en-US" altLang="en-US" sz="1000" b="0">
                        <a:solidFill>
                          <a:srgbClr val="000000"/>
                        </a:solidFill>
                        <a:latin typeface="微软雅黑" panose="020B0503020204020204" pitchFamily="34" charset="-122"/>
                      </a:endParaRPr>
                    </a:p>
                  </a:txBody>
                  <a:tcPr marL="12700" marR="12700" marT="12700" vert="horz" anchor="ctr" anchorCtr="0">
                    <a:lnL>
                      <a:noFill/>
                    </a:lnL>
                    <a:lnR>
                      <a:noFill/>
                    </a:lnR>
                    <a:lnT cap="flat">
                      <a:noFill/>
                    </a:lnT>
                    <a:lnB cap="flat">
                      <a:noFill/>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微软雅黑" panose="020B0503020204020204" pitchFamily="34" charset="-122"/>
                        </a:rPr>
                        <a:t>获奖或发表时间</a:t>
                      </a:r>
                      <a:endParaRPr lang="en-US" altLang="en-US" sz="1000" b="0">
                        <a:solidFill>
                          <a:srgbClr val="000000"/>
                        </a:solidFill>
                        <a:latin typeface="微软雅黑" panose="020B0503020204020204" pitchFamily="34" charset="-122"/>
                      </a:endParaRPr>
                    </a:p>
                  </a:txBody>
                  <a:tcPr marL="12700" marR="12700" marT="12700" vert="horz" anchor="ctr" anchorCtr="0">
                    <a:lnL>
                      <a:noFill/>
                    </a:lnL>
                    <a:lnR cap="flat">
                      <a:noFill/>
                    </a:lnR>
                    <a:lnT cap="flat">
                      <a:noFill/>
                    </a:lnT>
                    <a:lnB cap="flat">
                      <a:noFill/>
                    </a:lnB>
                    <a:lnTlToBr>
                      <a:noFill/>
                    </a:lnTlToBr>
                    <a:lnBlToTr>
                      <a:noFill/>
                    </a:lnBlToTr>
                    <a:noFill/>
                  </a:tcPr>
                </a:tc>
              </a:tr>
              <a:tr h="210820">
                <a:tc>
                  <a:txBody>
                    <a:bodyPr/>
                    <a:p>
                      <a:pPr indent="0">
                        <a:buNone/>
                      </a:pPr>
                      <a:r>
                        <a:rPr lang="zh-CN" sz="1000" b="0">
                          <a:solidFill>
                            <a:srgbClr val="000000"/>
                          </a:solidFill>
                          <a:latin typeface="Arial" panose="020B0604020202020204" pitchFamily="34" charset="0"/>
                          <a:ea typeface="微软雅黑" panose="020B0503020204020204" pitchFamily="34" charset="-122"/>
                        </a:rPr>
                        <a:t>唐立峰</a:t>
                      </a:r>
                      <a:endParaRPr lang="en-US" altLang="en-US" sz="1000" b="0">
                        <a:solidFill>
                          <a:srgbClr val="000000"/>
                        </a:solidFill>
                        <a:latin typeface="微软雅黑" panose="020B0503020204020204" pitchFamily="34" charset="-122"/>
                      </a:endParaRPr>
                    </a:p>
                  </a:txBody>
                  <a:tcPr marL="12700" marR="12700" marT="12700" vert="horz" anchor="ctr" anchorCtr="0">
                    <a:lnL>
                      <a:noFill/>
                    </a:lnL>
                    <a:lnR>
                      <a:noFill/>
                    </a:lnR>
                    <a:lnT cap="flat">
                      <a:noFill/>
                    </a:lnT>
                    <a:lnB cap="flat">
                      <a:noFill/>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微软雅黑" panose="020B0503020204020204" pitchFamily="34" charset="-122"/>
                        </a:rPr>
                        <a:t>西夏墅中学</a:t>
                      </a:r>
                      <a:endParaRPr lang="en-US" altLang="en-US" sz="1000" b="0">
                        <a:solidFill>
                          <a:srgbClr val="000000"/>
                        </a:solidFill>
                        <a:latin typeface="微软雅黑" panose="020B0503020204020204" pitchFamily="34" charset="-122"/>
                      </a:endParaRPr>
                    </a:p>
                  </a:txBody>
                  <a:tcPr marL="12700" marR="12700" marT="12700" vert="horz" anchor="ctr" anchorCtr="0">
                    <a:lnL>
                      <a:noFill/>
                    </a:lnL>
                    <a:lnR>
                      <a:noFill/>
                    </a:lnR>
                    <a:lnT cap="flat">
                      <a:noFill/>
                    </a:lnT>
                    <a:lnB cap="flat">
                      <a:noFill/>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微软雅黑" panose="020B0503020204020204" pitchFamily="34" charset="-122"/>
                        </a:rPr>
                        <a:t>刍议乡土史视域下国家安全教育实施策略</a:t>
                      </a:r>
                      <a:endParaRPr lang="en-US" altLang="en-US" sz="1000" b="0">
                        <a:solidFill>
                          <a:srgbClr val="000000"/>
                        </a:solidFill>
                        <a:latin typeface="微软雅黑" panose="020B0503020204020204" pitchFamily="34" charset="-122"/>
                      </a:endParaRPr>
                    </a:p>
                  </a:txBody>
                  <a:tcPr marL="12700" marR="12700" marT="12700" vert="horz" anchor="ctr" anchorCtr="0">
                    <a:lnL>
                      <a:noFill/>
                    </a:lnL>
                    <a:lnR>
                      <a:noFill/>
                    </a:lnR>
                    <a:lnT cap="flat">
                      <a:noFill/>
                    </a:lnT>
                    <a:lnB cap="flat">
                      <a:noFill/>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微软雅黑" panose="020B0503020204020204" pitchFamily="34" charset="-122"/>
                        </a:rPr>
                        <a:t>省级刊物</a:t>
                      </a:r>
                      <a:endParaRPr lang="en-US" altLang="en-US" sz="1000" b="0">
                        <a:solidFill>
                          <a:srgbClr val="000000"/>
                        </a:solidFill>
                        <a:latin typeface="微软雅黑" panose="020B0503020204020204" pitchFamily="34" charset="-122"/>
                      </a:endParaRPr>
                    </a:p>
                  </a:txBody>
                  <a:tcPr marL="12700" marR="12700" marT="12700" vert="horz" anchor="ctr" anchorCtr="0">
                    <a:lnL>
                      <a:noFill/>
                    </a:lnL>
                    <a:lnR>
                      <a:noFill/>
                    </a:lnR>
                    <a:lnT cap="flat">
                      <a:noFill/>
                    </a:lnT>
                    <a:lnB cap="flat">
                      <a:noFill/>
                    </a:lnB>
                    <a:lnTlToBr>
                      <a:noFill/>
                    </a:lnTlToBr>
                    <a:lnBlToTr>
                      <a:noFill/>
                    </a:lnBlToTr>
                    <a:noFill/>
                  </a:tcPr>
                </a:tc>
                <a:tc>
                  <a:txBody>
                    <a:bodyPr/>
                    <a:p>
                      <a:pPr indent="0">
                        <a:buNone/>
                      </a:pPr>
                      <a:r>
                        <a:rPr lang="en-US" sz="1000" b="0">
                          <a:solidFill>
                            <a:srgbClr val="000000"/>
                          </a:solidFill>
                          <a:latin typeface="微软雅黑" panose="020B0503020204020204" pitchFamily="34" charset="-122"/>
                        </a:rPr>
                        <a:t>2020.9</a:t>
                      </a:r>
                      <a:endParaRPr lang="en-US" altLang="en-US" sz="1000" b="0">
                        <a:solidFill>
                          <a:srgbClr val="000000"/>
                        </a:solidFill>
                        <a:latin typeface="微软雅黑" panose="020B0503020204020204" pitchFamily="34" charset="-122"/>
                      </a:endParaRPr>
                    </a:p>
                  </a:txBody>
                  <a:tcPr marL="12700" marR="12700" marT="12700" vert="horz" anchor="ctr" anchorCtr="0">
                    <a:lnL>
                      <a:noFill/>
                    </a:lnL>
                    <a:lnR cap="flat">
                      <a:noFill/>
                    </a:lnR>
                    <a:lnT cap="flat">
                      <a:noFill/>
                    </a:lnT>
                    <a:lnB cap="flat">
                      <a:noFill/>
                    </a:lnB>
                    <a:lnTlToBr>
                      <a:noFill/>
                    </a:lnTlToBr>
                    <a:lnBlToTr>
                      <a:noFill/>
                    </a:lnBlToTr>
                    <a:noFill/>
                  </a:tcPr>
                </a:tc>
              </a:tr>
              <a:tr h="226060">
                <a:tc>
                  <a:txBody>
                    <a:bodyPr/>
                    <a:p>
                      <a:pPr indent="0">
                        <a:buNone/>
                      </a:pPr>
                      <a:r>
                        <a:rPr lang="zh-CN" sz="1000" b="0">
                          <a:solidFill>
                            <a:srgbClr val="000000"/>
                          </a:solidFill>
                          <a:latin typeface="Arial" panose="020B0604020202020204" pitchFamily="34" charset="0"/>
                          <a:ea typeface="微软雅黑" panose="020B0503020204020204" pitchFamily="34" charset="-122"/>
                        </a:rPr>
                        <a:t>徐敏</a:t>
                      </a:r>
                      <a:endParaRPr lang="en-US" altLang="en-US" sz="1000" b="0">
                        <a:solidFill>
                          <a:srgbClr val="000000"/>
                        </a:solidFill>
                        <a:latin typeface="微软雅黑" panose="020B0503020204020204" pitchFamily="34" charset="-122"/>
                      </a:endParaRPr>
                    </a:p>
                  </a:txBody>
                  <a:tcPr marL="12700" marR="12700" marT="12700" vert="horz" anchor="ctr" anchorCtr="0">
                    <a:lnL>
                      <a:noFill/>
                    </a:lnL>
                    <a:lnR>
                      <a:noFill/>
                    </a:lnR>
                    <a:lnT cap="flat">
                      <a:noFill/>
                    </a:lnT>
                    <a:lnB cap="flat">
                      <a:noFill/>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微软雅黑" panose="020B0503020204020204" pitchFamily="34" charset="-122"/>
                        </a:rPr>
                        <a:t>新北实验中学</a:t>
                      </a:r>
                      <a:endParaRPr lang="en-US" altLang="en-US" sz="1000" b="0">
                        <a:solidFill>
                          <a:srgbClr val="000000"/>
                        </a:solidFill>
                        <a:latin typeface="微软雅黑" panose="020B0503020204020204" pitchFamily="34" charset="-122"/>
                      </a:endParaRPr>
                    </a:p>
                  </a:txBody>
                  <a:tcPr marL="12700" marR="12700" marT="12700" vert="horz" anchor="ctr" anchorCtr="0">
                    <a:lnL>
                      <a:noFill/>
                    </a:lnL>
                    <a:lnR>
                      <a:noFill/>
                    </a:lnR>
                    <a:lnT cap="flat">
                      <a:noFill/>
                    </a:lnT>
                    <a:lnB cap="flat">
                      <a:noFill/>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微软雅黑" panose="020B0503020204020204" pitchFamily="34" charset="-122"/>
                        </a:rPr>
                        <a:t>初中历史教学学生经验与课程内容联系的思考</a:t>
                      </a:r>
                      <a:endParaRPr lang="en-US" altLang="en-US" sz="1000" b="0">
                        <a:solidFill>
                          <a:srgbClr val="000000"/>
                        </a:solidFill>
                        <a:latin typeface="微软雅黑" panose="020B0503020204020204" pitchFamily="34" charset="-122"/>
                      </a:endParaRPr>
                    </a:p>
                  </a:txBody>
                  <a:tcPr marL="12700" marR="12700" marT="12700" vert="horz" anchor="ctr" anchorCtr="0">
                    <a:lnL>
                      <a:noFill/>
                    </a:lnL>
                    <a:lnR>
                      <a:noFill/>
                    </a:lnR>
                    <a:lnT cap="flat">
                      <a:noFill/>
                    </a:lnT>
                    <a:lnB cap="flat">
                      <a:noFill/>
                    </a:lnB>
                    <a:lnTlToBr>
                      <a:noFill/>
                    </a:lnTlToBr>
                    <a:lnBlToTr>
                      <a:noFill/>
                    </a:lnBlToTr>
                    <a:noFill/>
                  </a:tcPr>
                </a:tc>
                <a:tc>
                  <a:txBody>
                    <a:bodyPr/>
                    <a:p>
                      <a:pPr indent="0">
                        <a:buNone/>
                      </a:pPr>
                      <a:endParaRPr lang="en-US" altLang="en-US" sz="1100" b="0">
                        <a:solidFill>
                          <a:srgbClr val="000000"/>
                        </a:solidFill>
                        <a:latin typeface="等线" panose="02010600030101010101" charset="-122"/>
                      </a:endParaRPr>
                    </a:p>
                  </a:txBody>
                  <a:tcPr marL="12700" marR="12700" marT="12700" vert="horz" anchor="b" anchorCtr="0">
                    <a:lnL>
                      <a:noFill/>
                    </a:lnL>
                    <a:lnR>
                      <a:noFill/>
                    </a:lnR>
                    <a:lnT cap="flat">
                      <a:noFill/>
                    </a:lnT>
                    <a:lnB cap="flat">
                      <a:noFill/>
                    </a:lnB>
                    <a:lnTlToBr>
                      <a:noFill/>
                    </a:lnTlToBr>
                    <a:lnBlToTr>
                      <a:noFill/>
                    </a:lnBlToTr>
                    <a:noFill/>
                  </a:tcPr>
                </a:tc>
                <a:tc>
                  <a:txBody>
                    <a:bodyPr/>
                    <a:p>
                      <a:pPr indent="0">
                        <a:buNone/>
                      </a:pPr>
                      <a:r>
                        <a:rPr lang="en-US" sz="1000" b="0">
                          <a:solidFill>
                            <a:srgbClr val="000000"/>
                          </a:solidFill>
                          <a:latin typeface="微软雅黑" panose="020B0503020204020204" pitchFamily="34" charset="-122"/>
                        </a:rPr>
                        <a:t>2021.11</a:t>
                      </a:r>
                      <a:endParaRPr lang="en-US" altLang="en-US" sz="1000" b="0">
                        <a:solidFill>
                          <a:srgbClr val="000000"/>
                        </a:solidFill>
                        <a:latin typeface="微软雅黑" panose="020B0503020204020204" pitchFamily="34" charset="-122"/>
                      </a:endParaRPr>
                    </a:p>
                  </a:txBody>
                  <a:tcPr marL="12700" marR="12700" marT="12700" vert="horz" anchor="ctr" anchorCtr="0">
                    <a:lnL>
                      <a:noFill/>
                    </a:lnL>
                    <a:lnR cap="flat">
                      <a:noFill/>
                    </a:lnR>
                    <a:lnT cap="flat">
                      <a:noFill/>
                    </a:lnT>
                    <a:lnB cap="flat">
                      <a:noFill/>
                    </a:lnB>
                    <a:lnTlToBr>
                      <a:noFill/>
                    </a:lnTlToBr>
                    <a:lnBlToTr>
                      <a:noFill/>
                    </a:lnBlToTr>
                    <a:noFill/>
                  </a:tcPr>
                </a:tc>
              </a:tr>
              <a:tr h="363220">
                <a:tc>
                  <a:txBody>
                    <a:bodyPr/>
                    <a:p>
                      <a:pPr indent="0">
                        <a:buNone/>
                      </a:pPr>
                      <a:r>
                        <a:rPr lang="zh-CN" sz="1000" b="0">
                          <a:solidFill>
                            <a:srgbClr val="000000"/>
                          </a:solidFill>
                          <a:latin typeface="Arial" panose="020B0604020202020204" pitchFamily="34" charset="0"/>
                          <a:ea typeface="微软雅黑" panose="020B0503020204020204" pitchFamily="34" charset="-122"/>
                        </a:rPr>
                        <a:t>吴菲</a:t>
                      </a:r>
                      <a:endParaRPr lang="en-US" altLang="en-US" sz="1000" b="0">
                        <a:solidFill>
                          <a:srgbClr val="000000"/>
                        </a:solidFill>
                        <a:latin typeface="微软雅黑" panose="020B0503020204020204" pitchFamily="34" charset="-122"/>
                      </a:endParaRPr>
                    </a:p>
                  </a:txBody>
                  <a:tcPr marL="12700" marR="12700" marT="12700" vert="horz" anchor="ctr" anchorCtr="0">
                    <a:lnL>
                      <a:noFill/>
                    </a:lnL>
                    <a:lnR>
                      <a:noFill/>
                    </a:lnR>
                    <a:lnT cap="flat">
                      <a:noFill/>
                    </a:lnT>
                    <a:lnB cap="flat">
                      <a:noFill/>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微软雅黑" panose="020B0503020204020204" pitchFamily="34" charset="-122"/>
                        </a:rPr>
                        <a:t>飞龙中学</a:t>
                      </a:r>
                      <a:endParaRPr lang="en-US" altLang="en-US" sz="1000" b="0">
                        <a:solidFill>
                          <a:srgbClr val="000000"/>
                        </a:solidFill>
                        <a:latin typeface="微软雅黑" panose="020B0503020204020204" pitchFamily="34" charset="-122"/>
                      </a:endParaRPr>
                    </a:p>
                  </a:txBody>
                  <a:tcPr marL="12700" marR="12700" marT="12700" vert="horz" anchor="ctr" anchorCtr="0">
                    <a:lnL>
                      <a:noFill/>
                    </a:lnL>
                    <a:lnR>
                      <a:noFill/>
                    </a:lnR>
                    <a:lnT cap="flat">
                      <a:noFill/>
                    </a:lnT>
                    <a:lnB cap="flat">
                      <a:noFill/>
                    </a:lnB>
                    <a:lnTlToBr>
                      <a:noFill/>
                    </a:lnTlToBr>
                    <a:lnBlToTr>
                      <a:noFill/>
                    </a:lnBlToTr>
                    <a:noFill/>
                  </a:tcPr>
                </a:tc>
                <a:tc>
                  <a:txBody>
                    <a:bodyPr/>
                    <a:p>
                      <a:pPr indent="0">
                        <a:buNone/>
                      </a:pPr>
                      <a:r>
                        <a:rPr lang="en-US" sz="1000" b="0">
                          <a:solidFill>
                            <a:srgbClr val="000000"/>
                          </a:solidFill>
                          <a:latin typeface="微软雅黑" panose="020B0503020204020204" pitchFamily="34" charset="-122"/>
                        </a:rPr>
                        <a:t>基于红色文化资源在初中历史教学中的开发和运用初探</a:t>
                      </a:r>
                      <a:endParaRPr lang="en-US" altLang="en-US" sz="1000" b="0">
                        <a:solidFill>
                          <a:srgbClr val="000000"/>
                        </a:solidFill>
                        <a:latin typeface="微软雅黑" panose="020B0503020204020204" pitchFamily="34" charset="-122"/>
                      </a:endParaRPr>
                    </a:p>
                  </a:txBody>
                  <a:tcPr marL="12700" marR="12700" marT="12700" vert="horz" anchor="ctr" anchorCtr="0">
                    <a:lnL>
                      <a:noFill/>
                    </a:lnL>
                    <a:lnR>
                      <a:noFill/>
                    </a:lnR>
                    <a:lnT cap="flat">
                      <a:noFill/>
                    </a:lnT>
                    <a:lnB cap="flat">
                      <a:noFill/>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微软雅黑" panose="020B0503020204020204" pitchFamily="34" charset="-122"/>
                        </a:rPr>
                        <a:t>省刊《教育学文摘》发表</a:t>
                      </a:r>
                      <a:endParaRPr lang="en-US" altLang="en-US" sz="1000" b="0">
                        <a:solidFill>
                          <a:srgbClr val="000000"/>
                        </a:solidFill>
                        <a:latin typeface="微软雅黑" panose="020B0503020204020204" pitchFamily="34" charset="-122"/>
                      </a:endParaRPr>
                    </a:p>
                  </a:txBody>
                  <a:tcPr marL="12700" marR="12700" marT="12700" vert="horz" anchor="ctr" anchorCtr="0">
                    <a:lnL>
                      <a:noFill/>
                    </a:lnL>
                    <a:lnR>
                      <a:noFill/>
                    </a:lnR>
                    <a:lnT cap="flat">
                      <a:noFill/>
                    </a:lnT>
                    <a:lnB cap="flat">
                      <a:noFill/>
                    </a:lnB>
                    <a:lnTlToBr>
                      <a:noFill/>
                    </a:lnTlToBr>
                    <a:lnBlToTr>
                      <a:noFill/>
                    </a:lnBlToTr>
                    <a:noFill/>
                  </a:tcPr>
                </a:tc>
                <a:tc>
                  <a:txBody>
                    <a:bodyPr/>
                    <a:p>
                      <a:pPr indent="0">
                        <a:buNone/>
                      </a:pPr>
                      <a:r>
                        <a:rPr lang="en-US" sz="1000" b="0">
                          <a:solidFill>
                            <a:srgbClr val="000000"/>
                          </a:solidFill>
                          <a:latin typeface="微软雅黑" panose="020B0503020204020204" pitchFamily="34" charset="-122"/>
                        </a:rPr>
                        <a:t>2022.8</a:t>
                      </a:r>
                      <a:endParaRPr lang="en-US" altLang="en-US" sz="1000" b="0">
                        <a:solidFill>
                          <a:srgbClr val="000000"/>
                        </a:solidFill>
                        <a:latin typeface="微软雅黑" panose="020B0503020204020204" pitchFamily="34" charset="-122"/>
                      </a:endParaRPr>
                    </a:p>
                  </a:txBody>
                  <a:tcPr marL="12700" marR="12700" marT="12700" vert="horz" anchor="ctr" anchorCtr="0">
                    <a:lnL>
                      <a:noFill/>
                    </a:lnL>
                    <a:lnR cap="flat">
                      <a:noFill/>
                    </a:lnR>
                    <a:lnT cap="flat">
                      <a:noFill/>
                    </a:lnT>
                    <a:lnB cap="flat">
                      <a:noFill/>
                    </a:lnB>
                    <a:lnTlToBr>
                      <a:noFill/>
                    </a:lnTlToBr>
                    <a:lnBlToTr>
                      <a:noFill/>
                    </a:lnBlToTr>
                    <a:noFill/>
                  </a:tcPr>
                </a:tc>
              </a:tr>
              <a:tr h="363220">
                <a:tc>
                  <a:txBody>
                    <a:bodyPr/>
                    <a:p>
                      <a:pPr indent="0">
                        <a:buNone/>
                      </a:pPr>
                      <a:r>
                        <a:rPr lang="zh-CN" sz="1000" b="0">
                          <a:solidFill>
                            <a:srgbClr val="000000"/>
                          </a:solidFill>
                          <a:latin typeface="Arial" panose="020B0604020202020204" pitchFamily="34" charset="0"/>
                          <a:ea typeface="微软雅黑" panose="020B0503020204020204" pitchFamily="34" charset="-122"/>
                        </a:rPr>
                        <a:t>蒋佳凤</a:t>
                      </a:r>
                      <a:endParaRPr lang="en-US" altLang="en-US" sz="1000" b="0">
                        <a:solidFill>
                          <a:srgbClr val="000000"/>
                        </a:solidFill>
                        <a:latin typeface="微软雅黑" panose="020B0503020204020204" pitchFamily="34" charset="-122"/>
                      </a:endParaRPr>
                    </a:p>
                  </a:txBody>
                  <a:tcPr marL="12700" marR="12700" marT="12700" vert="horz" anchor="ctr" anchorCtr="0">
                    <a:lnL>
                      <a:noFill/>
                    </a:lnL>
                    <a:lnR>
                      <a:noFill/>
                    </a:lnR>
                    <a:lnT cap="flat">
                      <a:noFill/>
                    </a:lnT>
                    <a:lnB cap="flat">
                      <a:noFill/>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微软雅黑" panose="020B0503020204020204" pitchFamily="34" charset="-122"/>
                        </a:rPr>
                        <a:t>新北区实验中学</a:t>
                      </a:r>
                      <a:endParaRPr lang="en-US" altLang="en-US" sz="1000" b="0">
                        <a:solidFill>
                          <a:srgbClr val="000000"/>
                        </a:solidFill>
                        <a:latin typeface="微软雅黑" panose="020B0503020204020204" pitchFamily="34" charset="-122"/>
                      </a:endParaRPr>
                    </a:p>
                  </a:txBody>
                  <a:tcPr marL="12700" marR="12700" marT="12700" vert="horz" anchor="ctr" anchorCtr="0">
                    <a:lnL>
                      <a:noFill/>
                    </a:lnL>
                    <a:lnR>
                      <a:noFill/>
                    </a:lnR>
                    <a:lnT cap="flat">
                      <a:noFill/>
                    </a:lnT>
                    <a:lnB cap="flat">
                      <a:noFill/>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微软雅黑" panose="020B0503020204020204" pitchFamily="34" charset="-122"/>
                        </a:rPr>
                        <a:t>乡土红色资源在初中历史教学中的应用价值案例研究</a:t>
                      </a:r>
                      <a:endParaRPr lang="en-US" altLang="en-US" sz="1000" b="0">
                        <a:solidFill>
                          <a:srgbClr val="000000"/>
                        </a:solidFill>
                        <a:latin typeface="微软雅黑" panose="020B0503020204020204" pitchFamily="34" charset="-122"/>
                      </a:endParaRPr>
                    </a:p>
                  </a:txBody>
                  <a:tcPr marL="12700" marR="12700" marT="12700" vert="horz" anchor="ctr" anchorCtr="0">
                    <a:lnL>
                      <a:noFill/>
                    </a:lnL>
                    <a:lnR>
                      <a:noFill/>
                    </a:lnR>
                    <a:lnT cap="flat">
                      <a:noFill/>
                    </a:lnT>
                    <a:lnB cap="flat">
                      <a:noFill/>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微软雅黑" panose="020B0503020204020204" pitchFamily="34" charset="-122"/>
                        </a:rPr>
                        <a:t>省刊《教育学文摘》发表</a:t>
                      </a:r>
                      <a:endParaRPr lang="en-US" altLang="en-US" sz="1000" b="0">
                        <a:solidFill>
                          <a:srgbClr val="000000"/>
                        </a:solidFill>
                        <a:latin typeface="微软雅黑" panose="020B0503020204020204" pitchFamily="34" charset="-122"/>
                      </a:endParaRPr>
                    </a:p>
                  </a:txBody>
                  <a:tcPr marL="12700" marR="12700" marT="12700" vert="horz" anchor="ctr" anchorCtr="0">
                    <a:lnL>
                      <a:noFill/>
                    </a:lnL>
                    <a:lnR>
                      <a:noFill/>
                    </a:lnR>
                    <a:lnT cap="flat">
                      <a:noFill/>
                    </a:lnT>
                    <a:lnB cap="flat">
                      <a:noFill/>
                    </a:lnB>
                    <a:lnTlToBr>
                      <a:noFill/>
                    </a:lnTlToBr>
                    <a:lnBlToTr>
                      <a:noFill/>
                    </a:lnBlToTr>
                    <a:noFill/>
                  </a:tcPr>
                </a:tc>
                <a:tc>
                  <a:txBody>
                    <a:bodyPr/>
                    <a:p>
                      <a:pPr indent="0">
                        <a:buNone/>
                      </a:pPr>
                      <a:r>
                        <a:rPr lang="en-US" sz="1000" b="0">
                          <a:solidFill>
                            <a:srgbClr val="000000"/>
                          </a:solidFill>
                          <a:latin typeface="微软雅黑" panose="020B0503020204020204" pitchFamily="34" charset="-122"/>
                        </a:rPr>
                        <a:t>2022.3</a:t>
                      </a:r>
                      <a:endParaRPr lang="en-US" altLang="en-US" sz="1000" b="0">
                        <a:solidFill>
                          <a:srgbClr val="000000"/>
                        </a:solidFill>
                        <a:latin typeface="微软雅黑" panose="020B0503020204020204" pitchFamily="34" charset="-122"/>
                      </a:endParaRPr>
                    </a:p>
                  </a:txBody>
                  <a:tcPr marL="12700" marR="12700" marT="12700" vert="horz" anchor="ctr" anchorCtr="0">
                    <a:lnL>
                      <a:noFill/>
                    </a:lnL>
                    <a:lnR cap="flat">
                      <a:noFill/>
                    </a:lnR>
                    <a:lnT cap="flat">
                      <a:noFill/>
                    </a:lnT>
                    <a:lnB cap="flat">
                      <a:noFill/>
                    </a:lnB>
                    <a:lnTlToBr>
                      <a:noFill/>
                    </a:lnTlToBr>
                    <a:lnBlToTr>
                      <a:noFill/>
                    </a:lnBlToTr>
                    <a:noFill/>
                  </a:tcPr>
                </a:tc>
              </a:tr>
              <a:tr h="336550">
                <a:tc>
                  <a:txBody>
                    <a:bodyPr/>
                    <a:p>
                      <a:pPr indent="0">
                        <a:buNone/>
                      </a:pPr>
                      <a:r>
                        <a:rPr lang="zh-CN" sz="1000" b="0">
                          <a:solidFill>
                            <a:srgbClr val="000000"/>
                          </a:solidFill>
                          <a:latin typeface="Arial" panose="020B0604020202020204" pitchFamily="34" charset="0"/>
                          <a:ea typeface="微软雅黑" panose="020B0503020204020204" pitchFamily="34" charset="-122"/>
                        </a:rPr>
                        <a:t>郑娟</a:t>
                      </a:r>
                      <a:endParaRPr lang="en-US" altLang="en-US" sz="1000" b="0">
                        <a:solidFill>
                          <a:srgbClr val="000000"/>
                        </a:solidFill>
                        <a:latin typeface="微软雅黑" panose="020B0503020204020204" pitchFamily="34" charset="-122"/>
                      </a:endParaRPr>
                    </a:p>
                  </a:txBody>
                  <a:tcPr marL="12700" marR="12700" marT="12700" vert="horz" anchor="ctr" anchorCtr="0">
                    <a:lnL>
                      <a:noFill/>
                    </a:lnL>
                    <a:lnR>
                      <a:noFill/>
                    </a:lnR>
                    <a:lnT cap="flat">
                      <a:noFill/>
                    </a:lnT>
                    <a:lnB cap="flat">
                      <a:noFill/>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微软雅黑" panose="020B0503020204020204" pitchFamily="34" charset="-122"/>
                        </a:rPr>
                        <a:t>新北区安家中学</a:t>
                      </a:r>
                      <a:endParaRPr lang="en-US" altLang="en-US" sz="1000" b="0">
                        <a:solidFill>
                          <a:srgbClr val="000000"/>
                        </a:solidFill>
                        <a:latin typeface="微软雅黑" panose="020B0503020204020204" pitchFamily="34" charset="-122"/>
                      </a:endParaRPr>
                    </a:p>
                  </a:txBody>
                  <a:tcPr marL="12700" marR="12700" marT="12700" vert="horz" anchor="ctr" anchorCtr="0">
                    <a:lnL>
                      <a:noFill/>
                    </a:lnL>
                    <a:lnR>
                      <a:noFill/>
                    </a:lnR>
                    <a:lnT cap="flat">
                      <a:noFill/>
                    </a:lnT>
                    <a:lnB cap="flat">
                      <a:noFill/>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微软雅黑" panose="020B0503020204020204" pitchFamily="34" charset="-122"/>
                        </a:rPr>
                        <a:t>常州乡土红色资源在历史课堂教学中的德育渗透的案例研究</a:t>
                      </a:r>
                      <a:endParaRPr lang="en-US" altLang="en-US" sz="1000" b="0">
                        <a:solidFill>
                          <a:srgbClr val="000000"/>
                        </a:solidFill>
                        <a:latin typeface="微软雅黑" panose="020B0503020204020204" pitchFamily="34" charset="-122"/>
                      </a:endParaRPr>
                    </a:p>
                  </a:txBody>
                  <a:tcPr marL="12700" marR="12700" marT="12700" vert="horz" anchor="ctr" anchorCtr="0">
                    <a:lnL>
                      <a:noFill/>
                    </a:lnL>
                    <a:lnR>
                      <a:noFill/>
                    </a:lnR>
                    <a:lnT cap="flat">
                      <a:noFill/>
                    </a:lnT>
                    <a:lnB cap="flat">
                      <a:noFill/>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微软雅黑" panose="020B0503020204020204" pitchFamily="34" charset="-122"/>
                        </a:rPr>
                        <a:t>教研周刊</a:t>
                      </a:r>
                      <a:endParaRPr lang="en-US" altLang="en-US" sz="1000" b="0">
                        <a:solidFill>
                          <a:srgbClr val="000000"/>
                        </a:solidFill>
                        <a:latin typeface="微软雅黑" panose="020B0503020204020204" pitchFamily="34" charset="-122"/>
                      </a:endParaRPr>
                    </a:p>
                  </a:txBody>
                  <a:tcPr marL="12700" marR="12700" marT="12700" vert="horz" anchor="ctr" anchorCtr="0">
                    <a:lnL>
                      <a:noFill/>
                    </a:lnL>
                    <a:lnR>
                      <a:noFill/>
                    </a:lnR>
                    <a:lnT cap="flat">
                      <a:noFill/>
                    </a:lnT>
                    <a:lnB cap="flat">
                      <a:noFill/>
                    </a:lnB>
                    <a:lnTlToBr>
                      <a:noFill/>
                    </a:lnTlToBr>
                    <a:lnBlToTr>
                      <a:noFill/>
                    </a:lnBlToTr>
                    <a:noFill/>
                  </a:tcPr>
                </a:tc>
                <a:tc>
                  <a:txBody>
                    <a:bodyPr/>
                    <a:p>
                      <a:pPr indent="0">
                        <a:buNone/>
                      </a:pPr>
                      <a:r>
                        <a:rPr lang="en-US" sz="1000" b="0">
                          <a:solidFill>
                            <a:srgbClr val="000000"/>
                          </a:solidFill>
                          <a:latin typeface="微软雅黑" panose="020B0503020204020204" pitchFamily="34" charset="-122"/>
                        </a:rPr>
                        <a:t>2021.1</a:t>
                      </a:r>
                      <a:endParaRPr lang="en-US" altLang="en-US" sz="1000" b="0">
                        <a:solidFill>
                          <a:srgbClr val="000000"/>
                        </a:solidFill>
                        <a:latin typeface="微软雅黑" panose="020B0503020204020204" pitchFamily="34" charset="-122"/>
                      </a:endParaRPr>
                    </a:p>
                  </a:txBody>
                  <a:tcPr marL="12700" marR="12700" marT="12700" vert="horz" anchor="ctr" anchorCtr="0">
                    <a:lnL>
                      <a:noFill/>
                    </a:lnL>
                    <a:lnR cap="flat">
                      <a:noFill/>
                    </a:lnR>
                    <a:lnT cap="flat">
                      <a:noFill/>
                    </a:lnT>
                    <a:lnB cap="flat">
                      <a:noFill/>
                    </a:lnB>
                    <a:lnTlToBr>
                      <a:noFill/>
                    </a:lnTlToBr>
                    <a:lnBlToTr>
                      <a:noFill/>
                    </a:lnBlToTr>
                    <a:noFill/>
                  </a:tcPr>
                </a:tc>
              </a:tr>
            </a:tbl>
          </a:graphicData>
        </a:graphic>
      </p:graphicFrame>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4" name="图片 3"/>
          <p:cNvPicPr>
            <a:picLocks noChangeAspect="1"/>
          </p:cNvPicPr>
          <p:nvPr/>
        </p:nvPicPr>
        <p:blipFill>
          <a:blip r:embed="rId1"/>
          <a:stretch>
            <a:fillRect/>
          </a:stretch>
        </p:blipFill>
        <p:spPr>
          <a:xfrm>
            <a:off x="0" y="123190"/>
            <a:ext cx="4197350" cy="3898265"/>
          </a:xfrm>
          <a:prstGeom prst="rect">
            <a:avLst/>
          </a:prstGeom>
        </p:spPr>
      </p:pic>
      <p:pic>
        <p:nvPicPr>
          <p:cNvPr id="5" name="图片 4"/>
          <p:cNvPicPr>
            <a:picLocks noChangeAspect="1"/>
          </p:cNvPicPr>
          <p:nvPr/>
        </p:nvPicPr>
        <p:blipFill>
          <a:blip r:embed="rId2"/>
          <a:stretch>
            <a:fillRect/>
          </a:stretch>
        </p:blipFill>
        <p:spPr>
          <a:xfrm>
            <a:off x="4356100" y="194945"/>
            <a:ext cx="4500880" cy="3410585"/>
          </a:xfrm>
          <a:prstGeom prst="rect">
            <a:avLst/>
          </a:prstGeom>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0" name="文本框 99"/>
          <p:cNvSpPr txBox="1"/>
          <p:nvPr/>
        </p:nvSpPr>
        <p:spPr>
          <a:xfrm>
            <a:off x="1403985" y="1131570"/>
            <a:ext cx="6096000" cy="1383665"/>
          </a:xfrm>
          <a:prstGeom prst="rect">
            <a:avLst/>
          </a:prstGeom>
          <a:noFill/>
          <a:ln w="9525">
            <a:noFill/>
          </a:ln>
        </p:spPr>
        <p:txBody>
          <a:bodyPr wrap="square">
            <a:spAutoFit/>
          </a:bodyPr>
          <a:p>
            <a:r>
              <a:rPr lang="zh-CN" sz="2800" b="1">
                <a:ea typeface="宋体" panose="02010600030101010101" pitchFamily="2" charset="-122"/>
              </a:rPr>
              <a:t>对于课题的题目，可以改为</a:t>
            </a:r>
            <a:r>
              <a:rPr lang="en-US" sz="2800" b="1">
                <a:latin typeface="宋体" panose="02010600030101010101" pitchFamily="2" charset="-122"/>
              </a:rPr>
              <a:t>“</a:t>
            </a:r>
            <a:r>
              <a:rPr lang="zh-CN" sz="2800" b="1">
                <a:ea typeface="宋体" panose="02010600030101010101" pitchFamily="2" charset="-122"/>
              </a:rPr>
              <a:t>乡土红色资源融入初中历史教学的</a:t>
            </a:r>
            <a:r>
              <a:rPr lang="zh-CN" sz="2800" b="1">
                <a:solidFill>
                  <a:srgbClr val="FF0000"/>
                </a:solidFill>
                <a:ea typeface="宋体" panose="02010600030101010101" pitchFamily="2" charset="-122"/>
              </a:rPr>
              <a:t>实践研究</a:t>
            </a:r>
            <a:r>
              <a:rPr lang="en-US" sz="2800" b="1">
                <a:latin typeface="宋体" panose="02010600030101010101" pitchFamily="2" charset="-122"/>
              </a:rPr>
              <a:t>”</a:t>
            </a:r>
            <a:r>
              <a:rPr lang="zh-CN" sz="2800" b="1">
                <a:ea typeface="宋体" panose="02010600030101010101" pitchFamily="2" charset="-122"/>
              </a:rPr>
              <a:t>更好</a:t>
            </a:r>
            <a:r>
              <a:rPr lang="en-US" altLang="zh-CN" sz="2800" b="1">
                <a:ea typeface="宋体" panose="02010600030101010101" pitchFamily="2" charset="-122"/>
              </a:rPr>
              <a:t>——</a:t>
            </a:r>
            <a:r>
              <a:rPr lang="zh-CN" altLang="en-US" sz="2800" b="1">
                <a:ea typeface="宋体" panose="02010600030101010101" pitchFamily="2" charset="-122"/>
              </a:rPr>
              <a:t>黄博士</a:t>
            </a:r>
            <a:endParaRPr lang="zh-CN" altLang="en-US" sz="2800" b="1">
              <a:ea typeface="宋体" panose="02010600030101010101" pitchFamily="2" charset="-122"/>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361" name="文本占位符 33794"/>
          <p:cNvSpPr>
            <a:spLocks noGrp="1"/>
          </p:cNvSpPr>
          <p:nvPr>
            <p:ph type="body" idx="4294967295"/>
          </p:nvPr>
        </p:nvSpPr>
        <p:spPr>
          <a:xfrm>
            <a:off x="774700" y="1146175"/>
            <a:ext cx="3433763" cy="3341688"/>
          </a:xfrm>
        </p:spPr>
        <p:txBody>
          <a:bodyPr anchor="t" anchorCtr="0"/>
          <a:p>
            <a:pPr>
              <a:lnSpc>
                <a:spcPct val="150000"/>
              </a:lnSpc>
            </a:pPr>
            <a:r>
              <a:rPr lang="zh-CN" altLang="en-US" sz="2100" b="1" dirty="0">
                <a:solidFill>
                  <a:srgbClr val="CCFF66"/>
                </a:solidFill>
                <a:ea typeface="方正姚体" panose="02010601030101010101" pitchFamily="2" charset="-122"/>
                <a:hlinkClick r:id="rId1" action="ppaction://hlinksldjump"/>
              </a:rPr>
              <a:t>研究的背景和概念界定</a:t>
            </a:r>
            <a:endParaRPr lang="zh-CN" altLang="en-US" sz="2100" b="1" dirty="0">
              <a:solidFill>
                <a:srgbClr val="CCFF66"/>
              </a:solidFill>
              <a:ea typeface="方正姚体" panose="02010601030101010101" pitchFamily="2" charset="-122"/>
            </a:endParaRPr>
          </a:p>
          <a:p>
            <a:pPr>
              <a:lnSpc>
                <a:spcPct val="150000"/>
              </a:lnSpc>
            </a:pPr>
            <a:r>
              <a:rPr lang="zh-CN" altLang="en-US" sz="2100" b="1" dirty="0">
                <a:solidFill>
                  <a:srgbClr val="CCFF66"/>
                </a:solidFill>
                <a:ea typeface="方正姚体" panose="02010601030101010101" pitchFamily="2" charset="-122"/>
                <a:hlinkClick r:id="rId1" action="ppaction://hlinksldjump"/>
              </a:rPr>
              <a:t>研究的思路和目标</a:t>
            </a:r>
            <a:endParaRPr lang="zh-CN" altLang="en-US" sz="2100" b="1">
              <a:solidFill>
                <a:srgbClr val="CCFF33"/>
              </a:solidFill>
              <a:latin typeface="Arial Black" panose="020B0A04020102020204" pitchFamily="34" charset="0"/>
              <a:ea typeface="方正姚体" panose="02010601030101010101" pitchFamily="2" charset="-122"/>
            </a:endParaRPr>
          </a:p>
          <a:p>
            <a:pPr>
              <a:lnSpc>
                <a:spcPct val="150000"/>
              </a:lnSpc>
            </a:pPr>
            <a:r>
              <a:rPr lang="zh-CN" altLang="en-US" sz="2100" b="1" dirty="0">
                <a:solidFill>
                  <a:srgbClr val="CCFF66"/>
                </a:solidFill>
                <a:ea typeface="方正姚体" panose="02010601030101010101" pitchFamily="2" charset="-122"/>
                <a:hlinkClick r:id="rId2" action="ppaction://hlinksldjump"/>
              </a:rPr>
              <a:t>研究的内容</a:t>
            </a:r>
            <a:endParaRPr lang="zh-CN" altLang="en-US" sz="2100" b="1">
              <a:solidFill>
                <a:srgbClr val="CCFF66"/>
              </a:solidFill>
              <a:ea typeface="方正姚体" panose="02010601030101010101" pitchFamily="2" charset="-122"/>
            </a:endParaRPr>
          </a:p>
          <a:p>
            <a:pPr>
              <a:lnSpc>
                <a:spcPct val="150000"/>
              </a:lnSpc>
              <a:buFontTx/>
            </a:pPr>
            <a:endParaRPr lang="zh-CN" altLang="en-US" sz="2100" b="1" dirty="0">
              <a:solidFill>
                <a:srgbClr val="CCFF33"/>
              </a:solidFill>
              <a:ea typeface="方正姚体" panose="02010601030101010101" pitchFamily="2" charset="-122"/>
            </a:endParaRPr>
          </a:p>
          <a:p>
            <a:pPr>
              <a:lnSpc>
                <a:spcPct val="150000"/>
              </a:lnSpc>
            </a:pPr>
            <a:endParaRPr lang="zh-CN" altLang="en-US" dirty="0">
              <a:solidFill>
                <a:srgbClr val="CCFF66"/>
              </a:solidFill>
              <a:ea typeface="黑体" panose="02010609060101010101" pitchFamily="49" charset="-122"/>
            </a:endParaRPr>
          </a:p>
          <a:p>
            <a:pPr>
              <a:lnSpc>
                <a:spcPct val="150000"/>
              </a:lnSpc>
            </a:pPr>
            <a:endParaRPr lang="zh-CN" altLang="en-US" dirty="0">
              <a:solidFill>
                <a:srgbClr val="FF33CC"/>
              </a:solidFill>
              <a:ea typeface="方正姚体" panose="02010601030101010101" pitchFamily="2" charset="-122"/>
            </a:endParaRPr>
          </a:p>
        </p:txBody>
      </p:sp>
      <p:sp>
        <p:nvSpPr>
          <p:cNvPr id="33796" name="文本框 33795"/>
          <p:cNvSpPr txBox="1"/>
          <p:nvPr/>
        </p:nvSpPr>
        <p:spPr>
          <a:xfrm>
            <a:off x="4899025" y="1146175"/>
            <a:ext cx="3143250" cy="1752600"/>
          </a:xfrm>
          <a:prstGeom prst="rect">
            <a:avLst/>
          </a:prstGeom>
          <a:noFill/>
          <a:ln w="9525">
            <a:noFill/>
          </a:ln>
        </p:spPr>
        <p:txBody>
          <a:bodyPr>
            <a:spAutoFit/>
          </a:bodyPr>
          <a:p>
            <a:pPr>
              <a:lnSpc>
                <a:spcPct val="150000"/>
              </a:lnSpc>
              <a:spcBef>
                <a:spcPct val="20000"/>
              </a:spcBef>
              <a:buChar char="•"/>
            </a:pPr>
            <a:r>
              <a:rPr lang="zh-CN" altLang="en-US" sz="2100" b="1" noProof="1" dirty="0">
                <a:solidFill>
                  <a:srgbClr val="CCFF66"/>
                </a:solidFill>
                <a:latin typeface="Arial" panose="020B0604020202020204" pitchFamily="34" charset="0"/>
                <a:ea typeface="方正姚体" panose="02010601030101010101" pitchFamily="2" charset="-122"/>
                <a:cs typeface="+mn-cs"/>
                <a:sym typeface="+mn-ea"/>
                <a:hlinkClick r:id=""/>
              </a:rPr>
              <a:t>研究的方法</a:t>
            </a:r>
            <a:endParaRPr lang="zh-CN" altLang="en-US" sz="2100" b="1" noProof="1" dirty="0">
              <a:solidFill>
                <a:srgbClr val="CCFF66"/>
              </a:solidFill>
              <a:ea typeface="方正姚体" panose="02010601030101010101" pitchFamily="2" charset="-122"/>
            </a:endParaRPr>
          </a:p>
          <a:p>
            <a:pPr>
              <a:lnSpc>
                <a:spcPct val="150000"/>
              </a:lnSpc>
              <a:spcBef>
                <a:spcPct val="20000"/>
              </a:spcBef>
              <a:buChar char="•"/>
            </a:pPr>
            <a:r>
              <a:rPr lang="zh-CN" altLang="en-US" sz="2100" b="1" noProof="1" dirty="0">
                <a:solidFill>
                  <a:srgbClr val="CCFF66"/>
                </a:solidFill>
                <a:effectLst>
                  <a:outerShdw blurRad="38100" dist="38100" dir="2700000">
                    <a:srgbClr val="C0C0C0"/>
                  </a:outerShdw>
                </a:effectLst>
                <a:latin typeface="Times New Roman" panose="02020603050405020304" pitchFamily="18" charset="0"/>
                <a:ea typeface="方正姚体" panose="02010601030101010101" pitchFamily="2" charset="-122"/>
                <a:cs typeface="+mn-cs"/>
                <a:hlinkClick r:id="rId3" action="ppaction://hlinksldjump"/>
              </a:rPr>
              <a:t>研究工作的具体开展</a:t>
            </a:r>
            <a:endParaRPr lang="zh-CN" altLang="en-US" sz="2100" b="1" noProof="1">
              <a:solidFill>
                <a:srgbClr val="CCFF66"/>
              </a:solidFill>
              <a:effectLst>
                <a:outerShdw blurRad="38100" dist="38100" dir="2700000">
                  <a:srgbClr val="C0C0C0"/>
                </a:outerShdw>
              </a:effectLst>
              <a:latin typeface="Times New Roman" panose="02020603050405020304" pitchFamily="18" charset="0"/>
              <a:ea typeface="方正姚体" panose="02010601030101010101" pitchFamily="2" charset="-122"/>
            </a:endParaRPr>
          </a:p>
          <a:p>
            <a:pPr>
              <a:lnSpc>
                <a:spcPct val="150000"/>
              </a:lnSpc>
              <a:spcBef>
                <a:spcPct val="20000"/>
              </a:spcBef>
            </a:pPr>
            <a:r>
              <a:rPr lang="zh-CN" altLang="en-US" sz="2400" noProof="1" dirty="0">
                <a:solidFill>
                  <a:srgbClr val="CCFF66"/>
                </a:solidFill>
                <a:effectLst>
                  <a:outerShdw blurRad="38100" dist="38100" dir="2700000">
                    <a:srgbClr val="C0C0C0"/>
                  </a:outerShdw>
                </a:effectLst>
                <a:latin typeface="Times New Roman" panose="02020603050405020304" pitchFamily="18" charset="0"/>
                <a:ea typeface="方正姚体" panose="02010601030101010101" pitchFamily="2" charset="-122"/>
                <a:cs typeface="+mn-cs"/>
              </a:rPr>
              <a:t> </a:t>
            </a:r>
            <a:endParaRPr lang="zh-CN" altLang="en-US" sz="2400" noProof="1" dirty="0">
              <a:solidFill>
                <a:srgbClr val="CCFF66"/>
              </a:solidFill>
              <a:effectLst>
                <a:outerShdw blurRad="38100" dist="38100" dir="2700000">
                  <a:srgbClr val="C0C0C0"/>
                </a:outerShdw>
              </a:effectLst>
              <a:latin typeface="Times New Roman" panose="02020603050405020304" pitchFamily="18" charset="0"/>
              <a:ea typeface="方正姚体" panose="02010601030101010101" pitchFamily="2" charset="-122"/>
            </a:endParaRPr>
          </a:p>
        </p:txBody>
      </p:sp>
      <p:sp>
        <p:nvSpPr>
          <p:cNvPr id="15363" name="标题 33793"/>
          <p:cNvSpPr>
            <a:spLocks noGrp="1"/>
          </p:cNvSpPr>
          <p:nvPr>
            <p:ph type="title"/>
          </p:nvPr>
        </p:nvSpPr>
        <p:spPr>
          <a:xfrm>
            <a:off x="1125538" y="215900"/>
            <a:ext cx="5829300" cy="642938"/>
          </a:xfrm>
        </p:spPr>
        <p:txBody>
          <a:bodyPr lIns="69056" tIns="34528" rIns="69056" bIns="34528" anchor="ctr" anchorCtr="0"/>
          <a:p>
            <a:r>
              <a:rPr lang="zh-CN" altLang="en-US" sz="4500" b="1" dirty="0">
                <a:solidFill>
                  <a:srgbClr val="FF6699"/>
                </a:solidFill>
                <a:latin typeface="Tahoma" panose="020B0604030504040204" pitchFamily="34" charset="0"/>
                <a:ea typeface="华文彩云" panose="02010800040101010101" pitchFamily="2" charset="-122"/>
              </a:rPr>
              <a:t>研究设计方案</a:t>
            </a:r>
            <a:endParaRPr lang="zh-CN" altLang="en-US" sz="4500" b="1" dirty="0">
              <a:solidFill>
                <a:srgbClr val="FF6699"/>
              </a:solidFill>
              <a:latin typeface="Tahoma" panose="020B0604030504040204" pitchFamily="34" charset="0"/>
              <a:ea typeface="华文彩云" panose="02010800040101010101" pitchFamily="2" charset="-122"/>
            </a:endParaRPr>
          </a:p>
        </p:txBody>
      </p:sp>
      <p:sp>
        <p:nvSpPr>
          <p:cNvPr id="15364" name="任意多边形 8"/>
          <p:cNvSpPr/>
          <p:nvPr/>
        </p:nvSpPr>
        <p:spPr>
          <a:xfrm>
            <a:off x="15875" y="-6350"/>
            <a:ext cx="560388" cy="960438"/>
          </a:xfrm>
          <a:custGeom>
            <a:avLst/>
            <a:gdLst/>
            <a:ahLst/>
            <a:cxnLst>
              <a:cxn ang="0">
                <a:pos x="26495" y="0"/>
              </a:cxn>
              <a:cxn ang="0">
                <a:pos x="53711" y="50128"/>
              </a:cxn>
              <a:cxn ang="0">
                <a:pos x="0" y="50128"/>
              </a:cxn>
              <a:cxn ang="0">
                <a:pos x="0" y="17"/>
              </a:cxn>
            </a:cxnLst>
            <a:pathLst>
              <a:path w="577217" h="536832">
                <a:moveTo>
                  <a:pt x="284734" y="0"/>
                </a:moveTo>
                <a:lnTo>
                  <a:pt x="577217" y="536832"/>
                </a:lnTo>
                <a:lnTo>
                  <a:pt x="0" y="536832"/>
                </a:lnTo>
                <a:lnTo>
                  <a:pt x="0" y="184"/>
                </a:lnTo>
                <a:close/>
              </a:path>
            </a:pathLst>
          </a:custGeom>
          <a:solidFill>
            <a:srgbClr val="77A9D3"/>
          </a:solidFill>
          <a:ln w="9525">
            <a:noFill/>
          </a:ln>
        </p:spPr>
        <p:txBody>
          <a:bodyPr/>
          <a:p>
            <a:endParaRPr lang="zh-CN" altLang="en-US"/>
          </a:p>
        </p:txBody>
      </p:sp>
      <p:sp>
        <p:nvSpPr>
          <p:cNvPr id="15365" name="任意多边形 7"/>
          <p:cNvSpPr/>
          <p:nvPr/>
        </p:nvSpPr>
        <p:spPr>
          <a:xfrm>
            <a:off x="441325" y="931863"/>
            <a:ext cx="8624888" cy="22225"/>
          </a:xfrm>
          <a:custGeom>
            <a:avLst/>
            <a:gdLst/>
            <a:ahLst/>
            <a:cxnLst>
              <a:cxn ang="0">
                <a:pos x="0" y="0"/>
              </a:cxn>
              <a:cxn ang="0">
                <a:pos x="1117158" y="0"/>
              </a:cxn>
              <a:cxn ang="0">
                <a:pos x="1117158" y="2858"/>
              </a:cxn>
              <a:cxn ang="0">
                <a:pos x="1579" y="2858"/>
              </a:cxn>
            </a:cxnLst>
            <a:pathLst>
              <a:path w="12125327" h="31282">
                <a:moveTo>
                  <a:pt x="0" y="0"/>
                </a:moveTo>
                <a:lnTo>
                  <a:pt x="12125327" y="0"/>
                </a:lnTo>
                <a:lnTo>
                  <a:pt x="12125327" y="31282"/>
                </a:lnTo>
                <a:lnTo>
                  <a:pt x="17139" y="31282"/>
                </a:lnTo>
                <a:close/>
              </a:path>
            </a:pathLst>
          </a:custGeom>
          <a:solidFill>
            <a:schemeClr val="accent2"/>
          </a:solidFill>
          <a:ln w="9525">
            <a:noFill/>
          </a:ln>
        </p:spPr>
        <p:txBody>
          <a:bodyPr/>
          <a:p>
            <a:endParaRPr lang="zh-CN" altLang="en-US"/>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3796" name="文本框 33795"/>
          <p:cNvSpPr txBox="1"/>
          <p:nvPr/>
        </p:nvSpPr>
        <p:spPr>
          <a:xfrm>
            <a:off x="4899025" y="1146175"/>
            <a:ext cx="3143250" cy="1203325"/>
          </a:xfrm>
          <a:prstGeom prst="rect">
            <a:avLst/>
          </a:prstGeom>
          <a:noFill/>
          <a:ln w="9525">
            <a:noFill/>
          </a:ln>
        </p:spPr>
        <p:txBody>
          <a:bodyPr>
            <a:spAutoFit/>
          </a:bodyPr>
          <a:p>
            <a:pPr>
              <a:lnSpc>
                <a:spcPct val="150000"/>
              </a:lnSpc>
              <a:spcBef>
                <a:spcPct val="20000"/>
              </a:spcBef>
            </a:pPr>
            <a:endParaRPr lang="zh-CN" altLang="en-US" sz="2100" b="1" noProof="1">
              <a:solidFill>
                <a:srgbClr val="CCFF66"/>
              </a:solidFill>
              <a:effectLst>
                <a:outerShdw blurRad="38100" dist="38100" dir="2700000">
                  <a:srgbClr val="C0C0C0"/>
                </a:outerShdw>
              </a:effectLst>
              <a:latin typeface="Times New Roman" panose="02020603050405020304" pitchFamily="18" charset="0"/>
              <a:ea typeface="方正姚体" panose="02010601030101010101" pitchFamily="2" charset="-122"/>
            </a:endParaRPr>
          </a:p>
          <a:p>
            <a:pPr>
              <a:lnSpc>
                <a:spcPct val="150000"/>
              </a:lnSpc>
              <a:spcBef>
                <a:spcPct val="20000"/>
              </a:spcBef>
            </a:pPr>
            <a:r>
              <a:rPr lang="zh-CN" altLang="en-US" sz="2400" noProof="1" dirty="0">
                <a:solidFill>
                  <a:srgbClr val="CCFF66"/>
                </a:solidFill>
                <a:effectLst>
                  <a:outerShdw blurRad="38100" dist="38100" dir="2700000">
                    <a:srgbClr val="C0C0C0"/>
                  </a:outerShdw>
                </a:effectLst>
                <a:latin typeface="Times New Roman" panose="02020603050405020304" pitchFamily="18" charset="0"/>
                <a:ea typeface="方正姚体" panose="02010601030101010101" pitchFamily="2" charset="-122"/>
                <a:cs typeface="+mn-cs"/>
              </a:rPr>
              <a:t> </a:t>
            </a:r>
            <a:endParaRPr lang="zh-CN" altLang="en-US" sz="2400" noProof="1" dirty="0">
              <a:solidFill>
                <a:srgbClr val="CCFF66"/>
              </a:solidFill>
              <a:effectLst>
                <a:outerShdw blurRad="38100" dist="38100" dir="2700000">
                  <a:srgbClr val="C0C0C0"/>
                </a:outerShdw>
              </a:effectLst>
              <a:latin typeface="Times New Roman" panose="02020603050405020304" pitchFamily="18" charset="0"/>
              <a:ea typeface="方正姚体" panose="02010601030101010101" pitchFamily="2" charset="-122"/>
            </a:endParaRPr>
          </a:p>
        </p:txBody>
      </p:sp>
      <p:sp>
        <p:nvSpPr>
          <p:cNvPr id="132100" name="矩形 132099"/>
          <p:cNvSpPr/>
          <p:nvPr/>
        </p:nvSpPr>
        <p:spPr>
          <a:xfrm>
            <a:off x="542925" y="146050"/>
            <a:ext cx="7772400" cy="898525"/>
          </a:xfrm>
          <a:prstGeom prst="rect">
            <a:avLst/>
          </a:prstGeom>
          <a:noFill/>
          <a:ln w="9525">
            <a:noFill/>
          </a:ln>
        </p:spPr>
        <p:txBody>
          <a:bodyPr lIns="92075" tIns="46038" rIns="92075" bIns="46038" anchor="ctr"/>
          <a:p>
            <a:pPr algn="ctr" fontAlgn="base"/>
            <a:r>
              <a:rPr lang="zh-CN" altLang="en-US" sz="4000" strike="noStrike" noProof="1" dirty="0">
                <a:solidFill>
                  <a:schemeClr val="tx1"/>
                </a:solidFill>
                <a:effectLst>
                  <a:outerShdw blurRad="38100" dist="38100" dir="2700000">
                    <a:srgbClr val="C0C0C0"/>
                  </a:outerShdw>
                </a:effectLst>
                <a:latin typeface="Times New Roman" panose="02020603050405020304" pitchFamily="18" charset="0"/>
                <a:ea typeface="方正姚体" panose="02010601030101010101" pitchFamily="2" charset="-122"/>
                <a:cs typeface="+mn-cs"/>
              </a:rPr>
              <a:t>五、研究工作的具体开展</a:t>
            </a:r>
            <a:endParaRPr lang="zh-CN" altLang="en-US" sz="4000" strike="noStrike" noProof="1" dirty="0">
              <a:solidFill>
                <a:schemeClr val="tx1"/>
              </a:solidFill>
              <a:effectLst>
                <a:outerShdw blurRad="38100" dist="38100" dir="2700000">
                  <a:srgbClr val="C0C0C0"/>
                </a:outerShdw>
              </a:effectLst>
              <a:latin typeface="Times New Roman" panose="02020603050405020304" pitchFamily="18" charset="0"/>
              <a:ea typeface="方正姚体" panose="02010601030101010101" pitchFamily="2" charset="-122"/>
            </a:endParaRPr>
          </a:p>
        </p:txBody>
      </p:sp>
      <p:sp>
        <p:nvSpPr>
          <p:cNvPr id="28675" name="任意多边形 8"/>
          <p:cNvSpPr/>
          <p:nvPr/>
        </p:nvSpPr>
        <p:spPr>
          <a:xfrm>
            <a:off x="15875" y="-30162"/>
            <a:ext cx="809625" cy="971550"/>
          </a:xfrm>
          <a:custGeom>
            <a:avLst/>
            <a:gdLst/>
            <a:ahLst/>
            <a:cxnLst>
              <a:cxn ang="0">
                <a:pos x="26495" y="0"/>
              </a:cxn>
              <a:cxn ang="0">
                <a:pos x="53711" y="50128"/>
              </a:cxn>
              <a:cxn ang="0">
                <a:pos x="0" y="50128"/>
              </a:cxn>
              <a:cxn ang="0">
                <a:pos x="0" y="17"/>
              </a:cxn>
            </a:cxnLst>
            <a:pathLst>
              <a:path w="577217" h="536832">
                <a:moveTo>
                  <a:pt x="284734" y="0"/>
                </a:moveTo>
                <a:lnTo>
                  <a:pt x="577217" y="536832"/>
                </a:lnTo>
                <a:lnTo>
                  <a:pt x="0" y="536832"/>
                </a:lnTo>
                <a:lnTo>
                  <a:pt x="0" y="184"/>
                </a:lnTo>
                <a:close/>
              </a:path>
            </a:pathLst>
          </a:custGeom>
          <a:solidFill>
            <a:srgbClr val="77A9D3"/>
          </a:solidFill>
          <a:ln w="9525">
            <a:noFill/>
          </a:ln>
        </p:spPr>
        <p:txBody>
          <a:bodyPr/>
          <a:p>
            <a:endParaRPr lang="zh-CN" altLang="en-US"/>
          </a:p>
        </p:txBody>
      </p:sp>
      <p:sp>
        <p:nvSpPr>
          <p:cNvPr id="28676" name="任意多边形 7"/>
          <p:cNvSpPr/>
          <p:nvPr/>
        </p:nvSpPr>
        <p:spPr>
          <a:xfrm>
            <a:off x="542925" y="920750"/>
            <a:ext cx="8624888" cy="22225"/>
          </a:xfrm>
          <a:custGeom>
            <a:avLst/>
            <a:gdLst/>
            <a:ahLst/>
            <a:cxnLst>
              <a:cxn ang="0">
                <a:pos x="0" y="0"/>
              </a:cxn>
              <a:cxn ang="0">
                <a:pos x="1117158" y="0"/>
              </a:cxn>
              <a:cxn ang="0">
                <a:pos x="1117158" y="2858"/>
              </a:cxn>
              <a:cxn ang="0">
                <a:pos x="1579" y="2858"/>
              </a:cxn>
            </a:cxnLst>
            <a:pathLst>
              <a:path w="12125327" h="31282">
                <a:moveTo>
                  <a:pt x="0" y="0"/>
                </a:moveTo>
                <a:lnTo>
                  <a:pt x="12125327" y="0"/>
                </a:lnTo>
                <a:lnTo>
                  <a:pt x="12125327" y="31282"/>
                </a:lnTo>
                <a:lnTo>
                  <a:pt x="17139" y="31282"/>
                </a:lnTo>
                <a:close/>
              </a:path>
            </a:pathLst>
          </a:custGeom>
          <a:solidFill>
            <a:schemeClr val="accent2"/>
          </a:solidFill>
          <a:ln w="9525">
            <a:noFill/>
          </a:ln>
        </p:spPr>
        <p:txBody>
          <a:bodyPr/>
          <a:p>
            <a:endParaRPr lang="zh-CN" altLang="en-US"/>
          </a:p>
        </p:txBody>
      </p:sp>
      <p:sp>
        <p:nvSpPr>
          <p:cNvPr id="28677" name="文本框 1"/>
          <p:cNvSpPr txBox="1"/>
          <p:nvPr/>
        </p:nvSpPr>
        <p:spPr>
          <a:xfrm>
            <a:off x="488950" y="1343025"/>
            <a:ext cx="152400" cy="368300"/>
          </a:xfrm>
          <a:prstGeom prst="rect">
            <a:avLst/>
          </a:prstGeom>
          <a:noFill/>
          <a:ln w="9525">
            <a:noFill/>
          </a:ln>
        </p:spPr>
        <p:txBody>
          <a:bodyPr wrap="square" anchor="t" anchorCtr="0">
            <a:spAutoFit/>
          </a:bodyPr>
          <a:p>
            <a:endParaRPr lang="zh-CN" altLang="en-US">
              <a:latin typeface="Arial" panose="020B0604020202020204" pitchFamily="34" charset="0"/>
              <a:ea typeface="宋体" panose="02010600030101010101" pitchFamily="2" charset="-122"/>
            </a:endParaRPr>
          </a:p>
        </p:txBody>
      </p:sp>
      <p:sp>
        <p:nvSpPr>
          <p:cNvPr id="28678" name="文本框 5"/>
          <p:cNvSpPr txBox="1"/>
          <p:nvPr/>
        </p:nvSpPr>
        <p:spPr>
          <a:xfrm>
            <a:off x="106998" y="1146175"/>
            <a:ext cx="9228455" cy="2306955"/>
          </a:xfrm>
          <a:prstGeom prst="rect">
            <a:avLst/>
          </a:prstGeom>
          <a:noFill/>
          <a:ln w="9525">
            <a:noFill/>
          </a:ln>
        </p:spPr>
        <p:txBody>
          <a:bodyPr wrap="none" anchor="t" anchorCtr="0">
            <a:spAutoFit/>
          </a:bodyPr>
          <a:p>
            <a:r>
              <a:rPr lang="zh-CN" altLang="en-US" sz="2400" b="1">
                <a:latin typeface="Arial" panose="020B0604020202020204" pitchFamily="34" charset="0"/>
                <a:ea typeface="宋体" panose="02010600030101010101" pitchFamily="2" charset="-122"/>
              </a:rPr>
              <a:t>3. 推广、深化阶段（2022.3—2022.10）</a:t>
            </a:r>
            <a:endParaRPr lang="zh-CN" altLang="en-US" sz="2400" b="1">
              <a:latin typeface="Arial" panose="020B0604020202020204" pitchFamily="34" charset="0"/>
              <a:ea typeface="宋体" panose="02010600030101010101" pitchFamily="2" charset="-122"/>
            </a:endParaRPr>
          </a:p>
          <a:p>
            <a:r>
              <a:rPr lang="zh-CN" altLang="en-US" sz="2400" b="1">
                <a:latin typeface="Arial" panose="020B0604020202020204" pitchFamily="34" charset="0"/>
                <a:ea typeface="宋体" panose="02010600030101010101" pitchFamily="2" charset="-122"/>
              </a:rPr>
              <a:t>（1）实地考察常州红色资源，深入开展</a:t>
            </a:r>
            <a:r>
              <a:rPr lang="zh-CN" altLang="en-US" sz="2400" b="1">
                <a:solidFill>
                  <a:srgbClr val="FF0000"/>
                </a:solidFill>
                <a:latin typeface="Arial" panose="020B0604020202020204" pitchFamily="34" charset="0"/>
                <a:ea typeface="宋体" panose="02010600030101010101" pitchFamily="2" charset="-122"/>
              </a:rPr>
              <a:t>课堂教学案例研究</a:t>
            </a:r>
            <a:r>
              <a:rPr lang="zh-CN" altLang="en-US" sz="2400" b="1">
                <a:latin typeface="Arial" panose="020B0604020202020204" pitchFamily="34" charset="0"/>
                <a:ea typeface="宋体" panose="02010600030101010101" pitchFamily="2" charset="-122"/>
              </a:rPr>
              <a:t>。</a:t>
            </a:r>
            <a:endParaRPr lang="zh-CN" altLang="en-US" sz="2400" b="1">
              <a:latin typeface="Arial" panose="020B0604020202020204" pitchFamily="34" charset="0"/>
              <a:ea typeface="宋体" panose="02010600030101010101" pitchFamily="2" charset="-122"/>
            </a:endParaRPr>
          </a:p>
          <a:p>
            <a:r>
              <a:rPr lang="zh-CN" altLang="en-US" sz="2400" b="1">
                <a:latin typeface="Arial" panose="020B0604020202020204" pitchFamily="34" charset="0"/>
                <a:ea typeface="宋体" panose="02010600030101010101" pitchFamily="2" charset="-122"/>
              </a:rPr>
              <a:t>（2）开发研究性学习方案。</a:t>
            </a:r>
            <a:endParaRPr lang="zh-CN" altLang="en-US" sz="2400" b="1">
              <a:latin typeface="Arial" panose="020B0604020202020204" pitchFamily="34" charset="0"/>
              <a:ea typeface="宋体" panose="02010600030101010101" pitchFamily="2" charset="-122"/>
            </a:endParaRPr>
          </a:p>
          <a:p>
            <a:r>
              <a:rPr lang="zh-CN" altLang="en-US" sz="2400" b="1">
                <a:latin typeface="Arial" panose="020B0604020202020204" pitchFamily="34" charset="0"/>
                <a:ea typeface="宋体" panose="02010600030101010101" pitchFamily="2" charset="-122"/>
              </a:rPr>
              <a:t>（3）形成红色资源的校本课程开发课程。</a:t>
            </a:r>
            <a:endParaRPr lang="zh-CN" altLang="en-US" sz="2400" b="1">
              <a:latin typeface="Arial" panose="020B0604020202020204" pitchFamily="34" charset="0"/>
              <a:ea typeface="宋体" panose="02010600030101010101" pitchFamily="2" charset="-122"/>
            </a:endParaRPr>
          </a:p>
          <a:p>
            <a:r>
              <a:rPr lang="zh-CN" altLang="en-US" sz="2400" b="1">
                <a:latin typeface="Arial" panose="020B0604020202020204" pitchFamily="34" charset="0"/>
                <a:ea typeface="宋体" panose="02010600030101010101" pitchFamily="2" charset="-122"/>
              </a:rPr>
              <a:t>（4）在历史教学、红色资源与德育渗透三者融合中开展实践研究；</a:t>
            </a:r>
            <a:endParaRPr lang="zh-CN" altLang="en-US" sz="2400" b="1">
              <a:latin typeface="Arial" panose="020B0604020202020204" pitchFamily="34" charset="0"/>
              <a:ea typeface="宋体" panose="02010600030101010101" pitchFamily="2" charset="-122"/>
            </a:endParaRPr>
          </a:p>
          <a:p>
            <a:r>
              <a:rPr lang="zh-CN" altLang="en-US" sz="2400" b="1">
                <a:latin typeface="Arial" panose="020B0604020202020204" pitchFamily="34" charset="0"/>
                <a:ea typeface="宋体" panose="02010600030101010101" pitchFamily="2" charset="-122"/>
              </a:rPr>
              <a:t>（5）形成一定研究成果，逐步推广，逐步深化；</a:t>
            </a:r>
            <a:endParaRPr lang="zh-CN" altLang="en-US" sz="2400" b="1">
              <a:latin typeface="Arial" panose="020B0604020202020204" pitchFamily="34" charset="0"/>
              <a:ea typeface="宋体" panose="02010600030101010101" pitchFamily="2" charset="-122"/>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文本框 2"/>
          <p:cNvSpPr txBox="1"/>
          <p:nvPr/>
        </p:nvSpPr>
        <p:spPr>
          <a:xfrm>
            <a:off x="179705" y="0"/>
            <a:ext cx="4541520" cy="645160"/>
          </a:xfrm>
          <a:prstGeom prst="rect">
            <a:avLst/>
          </a:prstGeom>
          <a:noFill/>
        </p:spPr>
        <p:txBody>
          <a:bodyPr wrap="square" rtlCol="0">
            <a:spAutoFit/>
          </a:bodyPr>
          <a:p>
            <a:r>
              <a:rPr lang="zh-CN" altLang="en-US" sz="3600" b="1">
                <a:latin typeface="方正姚体" panose="02010601030101010101" pitchFamily="2" charset="-122"/>
                <a:ea typeface="方正姚体" panose="02010601030101010101" pitchFamily="2" charset="-122"/>
              </a:rPr>
              <a:t>下一阶段任务：</a:t>
            </a:r>
            <a:endParaRPr lang="zh-CN" altLang="en-US" sz="3600" b="1">
              <a:latin typeface="方正姚体" panose="02010601030101010101" pitchFamily="2" charset="-122"/>
              <a:ea typeface="方正姚体" panose="02010601030101010101" pitchFamily="2" charset="-122"/>
            </a:endParaRPr>
          </a:p>
        </p:txBody>
      </p:sp>
      <p:sp>
        <p:nvSpPr>
          <p:cNvPr id="4" name="文本框 3"/>
          <p:cNvSpPr txBox="1"/>
          <p:nvPr/>
        </p:nvSpPr>
        <p:spPr>
          <a:xfrm>
            <a:off x="1115695" y="555625"/>
            <a:ext cx="5606415" cy="368300"/>
          </a:xfrm>
          <a:prstGeom prst="rect">
            <a:avLst/>
          </a:prstGeom>
          <a:noFill/>
        </p:spPr>
        <p:txBody>
          <a:bodyPr wrap="square" rtlCol="0" anchor="t">
            <a:spAutoFit/>
          </a:bodyPr>
          <a:p>
            <a:r>
              <a:rPr lang="en-US" altLang="zh-CN" b="1">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、校本课程开发课程</a:t>
            </a:r>
            <a:r>
              <a:rPr lang="en-US" altLang="zh-CN" b="1">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b="1">
                <a:latin typeface="微软雅黑" panose="020B0503020204020204" pitchFamily="34" charset="-122"/>
                <a:ea typeface="微软雅黑" panose="020B0503020204020204" pitchFamily="34" charset="-122"/>
                <a:cs typeface="微软雅黑" panose="020B0503020204020204" pitchFamily="34" charset="-122"/>
              </a:rPr>
              <a:t>王向成（龙城中学）（</a:t>
            </a:r>
            <a:r>
              <a:rPr lang="en-US" altLang="zh-CN" b="1">
                <a:latin typeface="微软雅黑" panose="020B0503020204020204" pitchFamily="34" charset="-122"/>
                <a:ea typeface="微软雅黑" panose="020B0503020204020204" pitchFamily="34" charset="-122"/>
                <a:cs typeface="微软雅黑" panose="020B0503020204020204" pitchFamily="34" charset="-122"/>
              </a:rPr>
              <a:t>9</a:t>
            </a:r>
            <a:r>
              <a:rPr lang="zh-CN" altLang="en-US" b="1">
                <a:latin typeface="微软雅黑" panose="020B0503020204020204" pitchFamily="34" charset="-122"/>
                <a:ea typeface="微软雅黑" panose="020B0503020204020204" pitchFamily="34" charset="-122"/>
                <a:cs typeface="微软雅黑" panose="020B0503020204020204" pitchFamily="34" charset="-122"/>
              </a:rPr>
              <a:t>月）</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1048385" y="1059815"/>
            <a:ext cx="4986020" cy="368300"/>
          </a:xfrm>
          <a:prstGeom prst="rect">
            <a:avLst/>
          </a:prstGeom>
          <a:noFill/>
        </p:spPr>
        <p:txBody>
          <a:bodyPr wrap="none" rtlCol="0" anchor="t">
            <a:spAutoFit/>
          </a:bodyPr>
          <a:p>
            <a:pPr algn="l"/>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2、调查问卷和调查报告——中天实验（10月）</a:t>
            </a:r>
            <a:endPar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1044575" y="1555115"/>
            <a:ext cx="6075680" cy="922020"/>
          </a:xfrm>
          <a:prstGeom prst="rect">
            <a:avLst/>
          </a:prstGeom>
          <a:noFill/>
        </p:spPr>
        <p:txBody>
          <a:bodyPr wrap="none" rtlCol="0" anchor="t">
            <a:spAutoFit/>
          </a:bodyPr>
          <a:p>
            <a:pPr algn="l"/>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3、分类汇编常州红色资源（红色资源主题展——公众号）</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    唐立峰、钱以积、徐敏、蒋佳凤、谢吟龙   （8月份）</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1047115" y="4012565"/>
            <a:ext cx="4893310" cy="368300"/>
          </a:xfrm>
          <a:prstGeom prst="rect">
            <a:avLst/>
          </a:prstGeom>
          <a:noFill/>
        </p:spPr>
        <p:txBody>
          <a:bodyPr wrap="none" rtlCol="0" anchor="t">
            <a:spAutoFit/>
          </a:bodyPr>
          <a:p>
            <a:pPr algn="l"/>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7、课题中期报告——郑娟、王向成 （11月） </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1045845" y="2716530"/>
            <a:ext cx="5302250" cy="368300"/>
          </a:xfrm>
          <a:prstGeom prst="rect">
            <a:avLst/>
          </a:prstGeom>
          <a:noFill/>
        </p:spPr>
        <p:txBody>
          <a:bodyPr wrap="none" rtlCol="0" anchor="t">
            <a:spAutoFit/>
          </a:bodyPr>
          <a:p>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微课制作（7月份）</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全体成员（暑假期间）</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1046480" y="3324225"/>
            <a:ext cx="6075680" cy="368300"/>
          </a:xfrm>
          <a:prstGeom prst="rect">
            <a:avLst/>
          </a:prstGeom>
          <a:noFill/>
        </p:spPr>
        <p:txBody>
          <a:bodyPr wrap="none" rtlCol="0" anchor="t">
            <a:spAutoFit/>
          </a:bodyPr>
          <a:p>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6、与红色乡土资源相关的暑假创新作业</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各校自主考虑</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文本框 9"/>
          <p:cNvSpPr txBox="1"/>
          <p:nvPr/>
        </p:nvSpPr>
        <p:spPr>
          <a:xfrm>
            <a:off x="1045210" y="2211705"/>
            <a:ext cx="3561080" cy="368300"/>
          </a:xfrm>
          <a:prstGeom prst="rect">
            <a:avLst/>
          </a:prstGeom>
          <a:noFill/>
        </p:spPr>
        <p:txBody>
          <a:bodyPr wrap="none" rtlCol="0" anchor="t">
            <a:spAutoFit/>
          </a:bodyPr>
          <a:p>
            <a:pPr algn="l"/>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4、研究性学习案例</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飞龙中学</a:t>
            </a:r>
            <a:endParaRPr lang="zh-C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10" grpId="0"/>
      <p:bldP spid="10" grpId="1"/>
      <p:bldP spid="8" grpId="0"/>
      <p:bldP spid="8" grpId="1"/>
      <p:bldP spid="9" grpId="0"/>
      <p:bldP spid="9" grpId="1"/>
      <p:bldP spid="7" grpId="0"/>
      <p:bldP spid="7"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3796" name="文本框 33795"/>
          <p:cNvSpPr txBox="1"/>
          <p:nvPr/>
        </p:nvSpPr>
        <p:spPr>
          <a:xfrm>
            <a:off x="4899025" y="1146175"/>
            <a:ext cx="3143250" cy="1203325"/>
          </a:xfrm>
          <a:prstGeom prst="rect">
            <a:avLst/>
          </a:prstGeom>
          <a:noFill/>
          <a:ln w="9525">
            <a:noFill/>
          </a:ln>
        </p:spPr>
        <p:txBody>
          <a:bodyPr>
            <a:spAutoFit/>
          </a:bodyPr>
          <a:p>
            <a:pPr>
              <a:lnSpc>
                <a:spcPct val="150000"/>
              </a:lnSpc>
              <a:spcBef>
                <a:spcPct val="20000"/>
              </a:spcBef>
            </a:pPr>
            <a:endParaRPr lang="zh-CN" altLang="en-US" sz="2100" b="1" noProof="1">
              <a:solidFill>
                <a:srgbClr val="CCFF66"/>
              </a:solidFill>
              <a:effectLst>
                <a:outerShdw blurRad="38100" dist="38100" dir="2700000">
                  <a:srgbClr val="C0C0C0"/>
                </a:outerShdw>
              </a:effectLst>
              <a:latin typeface="Times New Roman" panose="02020603050405020304" pitchFamily="18" charset="0"/>
              <a:ea typeface="方正姚体" panose="02010601030101010101" pitchFamily="2" charset="-122"/>
            </a:endParaRPr>
          </a:p>
          <a:p>
            <a:pPr>
              <a:lnSpc>
                <a:spcPct val="150000"/>
              </a:lnSpc>
              <a:spcBef>
                <a:spcPct val="20000"/>
              </a:spcBef>
            </a:pPr>
            <a:r>
              <a:rPr lang="zh-CN" altLang="en-US" sz="2400" noProof="1" dirty="0">
                <a:solidFill>
                  <a:srgbClr val="CCFF66"/>
                </a:solidFill>
                <a:effectLst>
                  <a:outerShdw blurRad="38100" dist="38100" dir="2700000">
                    <a:srgbClr val="C0C0C0"/>
                  </a:outerShdw>
                </a:effectLst>
                <a:latin typeface="Times New Roman" panose="02020603050405020304" pitchFamily="18" charset="0"/>
                <a:ea typeface="方正姚体" panose="02010601030101010101" pitchFamily="2" charset="-122"/>
                <a:cs typeface="+mn-cs"/>
              </a:rPr>
              <a:t> </a:t>
            </a:r>
            <a:endParaRPr lang="zh-CN" altLang="en-US" sz="2400" noProof="1" dirty="0">
              <a:solidFill>
                <a:srgbClr val="CCFF66"/>
              </a:solidFill>
              <a:effectLst>
                <a:outerShdw blurRad="38100" dist="38100" dir="2700000">
                  <a:srgbClr val="C0C0C0"/>
                </a:outerShdw>
              </a:effectLst>
              <a:latin typeface="Times New Roman" panose="02020603050405020304" pitchFamily="18" charset="0"/>
              <a:ea typeface="方正姚体" panose="02010601030101010101" pitchFamily="2" charset="-122"/>
            </a:endParaRPr>
          </a:p>
        </p:txBody>
      </p:sp>
      <p:sp>
        <p:nvSpPr>
          <p:cNvPr id="132100" name="矩形 132099"/>
          <p:cNvSpPr/>
          <p:nvPr/>
        </p:nvSpPr>
        <p:spPr>
          <a:xfrm>
            <a:off x="542925" y="146050"/>
            <a:ext cx="7772400" cy="898525"/>
          </a:xfrm>
          <a:prstGeom prst="rect">
            <a:avLst/>
          </a:prstGeom>
          <a:noFill/>
          <a:ln w="9525">
            <a:noFill/>
          </a:ln>
        </p:spPr>
        <p:txBody>
          <a:bodyPr lIns="92075" tIns="46038" rIns="92075" bIns="46038" anchor="ctr"/>
          <a:p>
            <a:pPr algn="ctr" fontAlgn="base"/>
            <a:r>
              <a:rPr lang="zh-CN" altLang="en-US" sz="4000" strike="noStrike" noProof="1" dirty="0">
                <a:solidFill>
                  <a:schemeClr val="tx1"/>
                </a:solidFill>
                <a:effectLst>
                  <a:outerShdw blurRad="38100" dist="38100" dir="2700000">
                    <a:srgbClr val="C0C0C0"/>
                  </a:outerShdw>
                </a:effectLst>
                <a:latin typeface="Times New Roman" panose="02020603050405020304" pitchFamily="18" charset="0"/>
                <a:ea typeface="方正姚体" panose="02010601030101010101" pitchFamily="2" charset="-122"/>
                <a:cs typeface="+mn-cs"/>
              </a:rPr>
              <a:t>五、研究工作的具体开展</a:t>
            </a:r>
            <a:endParaRPr lang="zh-CN" altLang="en-US" sz="4000" strike="noStrike" noProof="1" dirty="0">
              <a:solidFill>
                <a:schemeClr val="tx1"/>
              </a:solidFill>
              <a:effectLst>
                <a:outerShdw blurRad="38100" dist="38100" dir="2700000">
                  <a:srgbClr val="C0C0C0"/>
                </a:outerShdw>
              </a:effectLst>
              <a:latin typeface="Times New Roman" panose="02020603050405020304" pitchFamily="18" charset="0"/>
              <a:ea typeface="方正姚体" panose="02010601030101010101" pitchFamily="2" charset="-122"/>
            </a:endParaRPr>
          </a:p>
        </p:txBody>
      </p:sp>
      <p:sp>
        <p:nvSpPr>
          <p:cNvPr id="30723" name="任意多边形 8"/>
          <p:cNvSpPr/>
          <p:nvPr/>
        </p:nvSpPr>
        <p:spPr>
          <a:xfrm>
            <a:off x="15875" y="-30162"/>
            <a:ext cx="809625" cy="971550"/>
          </a:xfrm>
          <a:custGeom>
            <a:avLst/>
            <a:gdLst/>
            <a:ahLst/>
            <a:cxnLst>
              <a:cxn ang="0">
                <a:pos x="26495" y="0"/>
              </a:cxn>
              <a:cxn ang="0">
                <a:pos x="53711" y="50128"/>
              </a:cxn>
              <a:cxn ang="0">
                <a:pos x="0" y="50128"/>
              </a:cxn>
              <a:cxn ang="0">
                <a:pos x="0" y="17"/>
              </a:cxn>
            </a:cxnLst>
            <a:pathLst>
              <a:path w="577217" h="536832">
                <a:moveTo>
                  <a:pt x="284734" y="0"/>
                </a:moveTo>
                <a:lnTo>
                  <a:pt x="577217" y="536832"/>
                </a:lnTo>
                <a:lnTo>
                  <a:pt x="0" y="536832"/>
                </a:lnTo>
                <a:lnTo>
                  <a:pt x="0" y="184"/>
                </a:lnTo>
                <a:close/>
              </a:path>
            </a:pathLst>
          </a:custGeom>
          <a:solidFill>
            <a:srgbClr val="77A9D3"/>
          </a:solidFill>
          <a:ln w="9525">
            <a:noFill/>
          </a:ln>
        </p:spPr>
        <p:txBody>
          <a:bodyPr/>
          <a:p>
            <a:endParaRPr lang="zh-CN" altLang="en-US"/>
          </a:p>
        </p:txBody>
      </p:sp>
      <p:sp>
        <p:nvSpPr>
          <p:cNvPr id="30724" name="任意多边形 7"/>
          <p:cNvSpPr/>
          <p:nvPr/>
        </p:nvSpPr>
        <p:spPr>
          <a:xfrm>
            <a:off x="542925" y="920750"/>
            <a:ext cx="8624888" cy="22225"/>
          </a:xfrm>
          <a:custGeom>
            <a:avLst/>
            <a:gdLst/>
            <a:ahLst/>
            <a:cxnLst>
              <a:cxn ang="0">
                <a:pos x="0" y="0"/>
              </a:cxn>
              <a:cxn ang="0">
                <a:pos x="1117158" y="0"/>
              </a:cxn>
              <a:cxn ang="0">
                <a:pos x="1117158" y="2858"/>
              </a:cxn>
              <a:cxn ang="0">
                <a:pos x="1579" y="2858"/>
              </a:cxn>
            </a:cxnLst>
            <a:pathLst>
              <a:path w="12125327" h="31282">
                <a:moveTo>
                  <a:pt x="0" y="0"/>
                </a:moveTo>
                <a:lnTo>
                  <a:pt x="12125327" y="0"/>
                </a:lnTo>
                <a:lnTo>
                  <a:pt x="12125327" y="31282"/>
                </a:lnTo>
                <a:lnTo>
                  <a:pt x="17139" y="31282"/>
                </a:lnTo>
                <a:close/>
              </a:path>
            </a:pathLst>
          </a:custGeom>
          <a:solidFill>
            <a:schemeClr val="accent2"/>
          </a:solidFill>
          <a:ln w="9525">
            <a:noFill/>
          </a:ln>
        </p:spPr>
        <p:txBody>
          <a:bodyPr/>
          <a:p>
            <a:endParaRPr lang="zh-CN" altLang="en-US"/>
          </a:p>
        </p:txBody>
      </p:sp>
      <p:sp>
        <p:nvSpPr>
          <p:cNvPr id="30725" name="文本框 1"/>
          <p:cNvSpPr txBox="1"/>
          <p:nvPr/>
        </p:nvSpPr>
        <p:spPr>
          <a:xfrm>
            <a:off x="488950" y="1343025"/>
            <a:ext cx="152400" cy="368300"/>
          </a:xfrm>
          <a:prstGeom prst="rect">
            <a:avLst/>
          </a:prstGeom>
          <a:noFill/>
          <a:ln w="9525">
            <a:noFill/>
          </a:ln>
        </p:spPr>
        <p:txBody>
          <a:bodyPr wrap="square" anchor="t" anchorCtr="0">
            <a:spAutoFit/>
          </a:bodyPr>
          <a:p>
            <a:endParaRPr lang="zh-CN" altLang="en-US">
              <a:latin typeface="Arial" panose="020B0604020202020204" pitchFamily="34" charset="0"/>
              <a:ea typeface="宋体" panose="02010600030101010101" pitchFamily="2" charset="-122"/>
            </a:endParaRPr>
          </a:p>
        </p:txBody>
      </p:sp>
      <p:sp>
        <p:nvSpPr>
          <p:cNvPr id="30726" name="文本框 5"/>
          <p:cNvSpPr txBox="1"/>
          <p:nvPr/>
        </p:nvSpPr>
        <p:spPr>
          <a:xfrm>
            <a:off x="274003" y="1419225"/>
            <a:ext cx="8310245" cy="1198880"/>
          </a:xfrm>
          <a:prstGeom prst="rect">
            <a:avLst/>
          </a:prstGeom>
          <a:noFill/>
          <a:ln w="9525">
            <a:noFill/>
          </a:ln>
        </p:spPr>
        <p:txBody>
          <a:bodyPr wrap="none" anchor="t" anchorCtr="0">
            <a:spAutoFit/>
          </a:bodyPr>
          <a:p>
            <a:r>
              <a:rPr lang="zh-CN" altLang="en-US" sz="2400" b="1">
                <a:latin typeface="Arial" panose="020B0604020202020204" pitchFamily="34" charset="0"/>
                <a:ea typeface="宋体" panose="02010600030101010101" pitchFamily="2" charset="-122"/>
              </a:rPr>
              <a:t>4. 课题总结、评定阶段（2022.11—2023.3）</a:t>
            </a:r>
            <a:endParaRPr lang="zh-CN" altLang="en-US" sz="2400" b="1">
              <a:latin typeface="Arial" panose="020B0604020202020204" pitchFamily="34" charset="0"/>
              <a:ea typeface="宋体" panose="02010600030101010101" pitchFamily="2" charset="-122"/>
            </a:endParaRPr>
          </a:p>
          <a:p>
            <a:r>
              <a:rPr lang="zh-CN" altLang="en-US" sz="2400" b="1">
                <a:latin typeface="Arial" panose="020B0604020202020204" pitchFamily="34" charset="0"/>
                <a:ea typeface="宋体" panose="02010600030101010101" pitchFamily="2" charset="-122"/>
              </a:rPr>
              <a:t>（1）全面总结课题研究情况，撰写专题论文、研究报告等；</a:t>
            </a:r>
            <a:endParaRPr lang="zh-CN" altLang="en-US" sz="2400" b="1">
              <a:latin typeface="Arial" panose="020B0604020202020204" pitchFamily="34" charset="0"/>
              <a:ea typeface="宋体" panose="02010600030101010101" pitchFamily="2" charset="-122"/>
            </a:endParaRPr>
          </a:p>
          <a:p>
            <a:r>
              <a:rPr lang="zh-CN" altLang="en-US" sz="2400" b="1">
                <a:latin typeface="Arial" panose="020B0604020202020204" pitchFamily="34" charset="0"/>
                <a:ea typeface="宋体" panose="02010600030101010101" pitchFamily="2" charset="-122"/>
              </a:rPr>
              <a:t>（2）组织完成结题工作。</a:t>
            </a:r>
            <a:endParaRPr lang="zh-CN" altLang="en-US" sz="2400" b="1">
              <a:latin typeface="Arial" panose="020B0604020202020204" pitchFamily="34" charset="0"/>
              <a:ea typeface="宋体" panose="02010600030101010101" pitchFamily="2" charset="-122"/>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 name="日期占位符 2"/>
          <p:cNvSpPr>
            <a:spLocks noGrp="1"/>
          </p:cNvSpPr>
          <p:nvPr>
            <p:ph type="dt" sz="half" idx="10"/>
          </p:nvPr>
        </p:nvSpPr>
        <p:spPr/>
        <p:txBody>
          <a:bodyPr vert="horz" wrap="square" lIns="91440" tIns="45720" rIns="91440" bIns="45720" numCol="1" anchor="ctr" anchorCtr="0" compatLnSpc="1"/>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56434F8-296C-438C-972B-D18F1ACA2F3F}"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2770" name="文本框 3"/>
          <p:cNvSpPr txBox="1"/>
          <p:nvPr/>
        </p:nvSpPr>
        <p:spPr>
          <a:xfrm>
            <a:off x="900113" y="50800"/>
            <a:ext cx="6786562" cy="708025"/>
          </a:xfrm>
          <a:prstGeom prst="rect">
            <a:avLst/>
          </a:prstGeom>
          <a:noFill/>
          <a:ln w="9525">
            <a:noFill/>
          </a:ln>
        </p:spPr>
        <p:txBody>
          <a:bodyPr wrap="none" anchor="t" anchorCtr="0">
            <a:spAutoFit/>
          </a:bodyPr>
          <a:p>
            <a:r>
              <a:rPr lang="zh-CN" altLang="en-US" sz="4000">
                <a:latin typeface="方正姚体" panose="02010601030101010101" pitchFamily="2" charset="-122"/>
                <a:ea typeface="方正姚体" panose="02010601030101010101" pitchFamily="2" charset="-122"/>
              </a:rPr>
              <a:t>本学期初中历史教研工作计划</a:t>
            </a:r>
            <a:endParaRPr lang="zh-CN" altLang="en-US" sz="4000">
              <a:latin typeface="方正姚体" panose="02010601030101010101" pitchFamily="2" charset="-122"/>
              <a:ea typeface="方正姚体" panose="02010601030101010101" pitchFamily="2" charset="-122"/>
            </a:endParaRPr>
          </a:p>
        </p:txBody>
      </p:sp>
      <p:sp>
        <p:nvSpPr>
          <p:cNvPr id="32771" name="文本框 4"/>
          <p:cNvSpPr txBox="1"/>
          <p:nvPr/>
        </p:nvSpPr>
        <p:spPr>
          <a:xfrm>
            <a:off x="107950" y="1450975"/>
            <a:ext cx="9228138" cy="3044825"/>
          </a:xfrm>
          <a:prstGeom prst="rect">
            <a:avLst/>
          </a:prstGeom>
          <a:noFill/>
          <a:ln w="9525">
            <a:noFill/>
          </a:ln>
        </p:spPr>
        <p:txBody>
          <a:bodyPr wrap="none" anchor="t" anchorCtr="0">
            <a:spAutoFit/>
          </a:bodyPr>
          <a:p>
            <a:r>
              <a:rPr lang="zh-CN" altLang="en-US" sz="2400" b="1">
                <a:latin typeface="Arial" panose="020B0604020202020204" pitchFamily="34" charset="0"/>
                <a:ea typeface="宋体" panose="02010600030101010101" pitchFamily="2" charset="-122"/>
              </a:rPr>
              <a:t>（一）深度推进课程改革</a:t>
            </a:r>
            <a:endParaRPr lang="zh-CN" altLang="en-US" sz="2400" b="1">
              <a:latin typeface="Arial" panose="020B0604020202020204" pitchFamily="34" charset="0"/>
              <a:ea typeface="宋体" panose="02010600030101010101" pitchFamily="2" charset="-122"/>
            </a:endParaRPr>
          </a:p>
          <a:p>
            <a:r>
              <a:rPr lang="en-US" altLang="zh-CN" sz="2400" b="1">
                <a:latin typeface="Arial" panose="020B0604020202020204" pitchFamily="34" charset="0"/>
                <a:ea typeface="宋体" panose="02010600030101010101" pitchFamily="2" charset="-122"/>
              </a:rPr>
              <a:t>1</a:t>
            </a:r>
            <a:r>
              <a:rPr lang="zh-CN" altLang="en-US" sz="2400" b="1">
                <a:latin typeface="Arial" panose="020B0604020202020204" pitchFamily="34" charset="0"/>
                <a:ea typeface="宋体" panose="02010600030101010101" pitchFamily="2" charset="-122"/>
              </a:rPr>
              <a:t>、加强对</a:t>
            </a:r>
            <a:r>
              <a:rPr lang="zh-CN" altLang="en-US" sz="2400" b="1">
                <a:solidFill>
                  <a:srgbClr val="FF0000"/>
                </a:solidFill>
                <a:latin typeface="Arial" panose="020B0604020202020204" pitchFamily="34" charset="0"/>
                <a:ea typeface="宋体" panose="02010600030101010101" pitchFamily="2" charset="-122"/>
              </a:rPr>
              <a:t>历史学科核心素养</a:t>
            </a:r>
            <a:r>
              <a:rPr lang="zh-CN" altLang="en-US" sz="2400" b="1">
                <a:latin typeface="Arial" panose="020B0604020202020204" pitchFamily="34" charset="0"/>
                <a:ea typeface="宋体" panose="02010600030101010101" pitchFamily="2" charset="-122"/>
              </a:rPr>
              <a:t>的研究，并以此作为历史课程的重心</a:t>
            </a:r>
            <a:endParaRPr lang="zh-CN" altLang="en-US" sz="2400" b="1">
              <a:latin typeface="Arial" panose="020B0604020202020204" pitchFamily="34" charset="0"/>
              <a:ea typeface="宋体" panose="02010600030101010101" pitchFamily="2" charset="-122"/>
            </a:endParaRPr>
          </a:p>
          <a:p>
            <a:r>
              <a:rPr lang="en-US" altLang="zh-CN" sz="2400" b="1">
                <a:latin typeface="Arial" panose="020B0604020202020204" pitchFamily="34" charset="0"/>
                <a:ea typeface="宋体" panose="02010600030101010101" pitchFamily="2" charset="-122"/>
              </a:rPr>
              <a:t>2</a:t>
            </a:r>
            <a:r>
              <a:rPr lang="zh-CN" altLang="en-US" sz="2400" b="1">
                <a:latin typeface="Arial" panose="020B0604020202020204" pitchFamily="34" charset="0"/>
                <a:ea typeface="宋体" panose="02010600030101010101" pitchFamily="2" charset="-122"/>
              </a:rPr>
              <a:t>、加强对</a:t>
            </a:r>
            <a:r>
              <a:rPr lang="zh-CN" altLang="en-US" sz="2400" b="1">
                <a:solidFill>
                  <a:srgbClr val="FF0000"/>
                </a:solidFill>
                <a:latin typeface="Arial" panose="020B0604020202020204" pitchFamily="34" charset="0"/>
                <a:ea typeface="宋体" panose="02010600030101010101" pitchFamily="2" charset="-122"/>
              </a:rPr>
              <a:t>历史教学关键问题</a:t>
            </a:r>
            <a:r>
              <a:rPr lang="zh-CN" altLang="en-US" sz="2400" b="1">
                <a:latin typeface="Arial" panose="020B0604020202020204" pitchFamily="34" charset="0"/>
                <a:ea typeface="宋体" panose="02010600030101010101" pitchFamily="2" charset="-122"/>
              </a:rPr>
              <a:t>的探讨、研究。</a:t>
            </a:r>
            <a:endParaRPr lang="zh-CN" altLang="en-US" sz="2400" b="1">
              <a:latin typeface="Arial" panose="020B0604020202020204" pitchFamily="34" charset="0"/>
              <a:ea typeface="宋体" panose="02010600030101010101" pitchFamily="2" charset="-122"/>
            </a:endParaRPr>
          </a:p>
          <a:p>
            <a:r>
              <a:rPr lang="en-US" altLang="zh-CN" sz="2400" b="1">
                <a:latin typeface="Arial" panose="020B0604020202020204" pitchFamily="34" charset="0"/>
                <a:ea typeface="宋体" panose="02010600030101010101" pitchFamily="2" charset="-122"/>
              </a:rPr>
              <a:t>3</a:t>
            </a:r>
            <a:r>
              <a:rPr lang="zh-CN" altLang="en-US" sz="2400" b="1">
                <a:latin typeface="Arial" panose="020B0604020202020204" pitchFamily="34" charset="0"/>
                <a:ea typeface="宋体" panose="02010600030101010101" pitchFamily="2" charset="-122"/>
              </a:rPr>
              <a:t>、以课堂教学为中心，着重加强探究性教学、生成性教学的研究。</a:t>
            </a:r>
            <a:endParaRPr lang="zh-CN" altLang="en-US" sz="2400" b="1">
              <a:latin typeface="Arial" panose="020B0604020202020204" pitchFamily="34" charset="0"/>
              <a:ea typeface="宋体" panose="02010600030101010101" pitchFamily="2" charset="-122"/>
            </a:endParaRPr>
          </a:p>
          <a:p>
            <a:r>
              <a:rPr lang="en-US" altLang="zh-CN" sz="2400" b="1">
                <a:latin typeface="Arial" panose="020B0604020202020204" pitchFamily="34" charset="0"/>
                <a:ea typeface="宋体" panose="02010600030101010101" pitchFamily="2" charset="-122"/>
              </a:rPr>
              <a:t>4</a:t>
            </a:r>
            <a:r>
              <a:rPr lang="zh-CN" altLang="en-US" sz="2400" b="1">
                <a:latin typeface="Arial" panose="020B0604020202020204" pitchFamily="34" charset="0"/>
                <a:ea typeface="宋体" panose="02010600030101010101" pitchFamily="2" charset="-122"/>
              </a:rPr>
              <a:t>、继续组织课堂教学同题异构研讨活动。</a:t>
            </a:r>
            <a:endParaRPr lang="zh-CN" altLang="en-US" sz="2400" b="1">
              <a:latin typeface="Arial" panose="020B0604020202020204" pitchFamily="34" charset="0"/>
              <a:ea typeface="宋体" panose="02010600030101010101" pitchFamily="2" charset="-122"/>
            </a:endParaRPr>
          </a:p>
          <a:p>
            <a:endParaRPr lang="zh-CN" altLang="en-US" sz="2400" b="1">
              <a:latin typeface="Arial" panose="020B0604020202020204" pitchFamily="34" charset="0"/>
              <a:ea typeface="宋体" panose="02010600030101010101" pitchFamily="2" charset="-122"/>
            </a:endParaRPr>
          </a:p>
          <a:p>
            <a:endParaRPr lang="zh-CN" altLang="en-US" sz="2400" b="1">
              <a:latin typeface="Arial" panose="020B0604020202020204" pitchFamily="34" charset="0"/>
              <a:ea typeface="宋体" panose="02010600030101010101" pitchFamily="2" charset="-122"/>
            </a:endParaRPr>
          </a:p>
          <a:p>
            <a:endParaRPr lang="zh-CN" altLang="en-US" sz="2400" b="1">
              <a:latin typeface="Arial" panose="020B0604020202020204" pitchFamily="34" charset="0"/>
              <a:ea typeface="宋体" panose="02010600030101010101" pitchFamily="2" charset="-122"/>
            </a:endParaRPr>
          </a:p>
        </p:txBody>
      </p:sp>
      <p:sp>
        <p:nvSpPr>
          <p:cNvPr id="32772" name="文本框 5"/>
          <p:cNvSpPr txBox="1"/>
          <p:nvPr/>
        </p:nvSpPr>
        <p:spPr>
          <a:xfrm>
            <a:off x="395288" y="842963"/>
            <a:ext cx="1604962" cy="522287"/>
          </a:xfrm>
          <a:prstGeom prst="rect">
            <a:avLst/>
          </a:prstGeom>
          <a:noFill/>
          <a:ln w="9525">
            <a:noFill/>
          </a:ln>
        </p:spPr>
        <p:txBody>
          <a:bodyPr wrap="none" anchor="t" anchorCtr="0">
            <a:spAutoFit/>
          </a:bodyPr>
          <a:p>
            <a:r>
              <a:rPr lang="zh-CN" altLang="en-US" sz="2800" b="1">
                <a:latin typeface="微软雅黑" panose="020B0503020204020204" pitchFamily="34" charset="-122"/>
                <a:ea typeface="微软雅黑" panose="020B0503020204020204" pitchFamily="34" charset="-122"/>
              </a:rPr>
              <a:t>主要工作</a:t>
            </a:r>
            <a:endParaRPr lang="zh-CN" altLang="en-US" sz="2800" b="1">
              <a:latin typeface="微软雅黑" panose="020B0503020204020204" pitchFamily="34" charset="-122"/>
              <a:ea typeface="微软雅黑" panose="020B0503020204020204" pitchFamily="34" charset="-122"/>
            </a:endParaRPr>
          </a:p>
        </p:txBody>
      </p:sp>
      <p:sp>
        <p:nvSpPr>
          <p:cNvPr id="32773" name="文本框 6"/>
          <p:cNvSpPr txBox="1"/>
          <p:nvPr/>
        </p:nvSpPr>
        <p:spPr>
          <a:xfrm>
            <a:off x="107633" y="3579495"/>
            <a:ext cx="7222490" cy="460375"/>
          </a:xfrm>
          <a:prstGeom prst="rect">
            <a:avLst/>
          </a:prstGeom>
          <a:noFill/>
          <a:ln w="9525">
            <a:noFill/>
          </a:ln>
        </p:spPr>
        <p:txBody>
          <a:bodyPr wrap="none" anchor="t" anchorCtr="0">
            <a:spAutoFit/>
          </a:bodyPr>
          <a:p>
            <a:r>
              <a:rPr lang="zh-CN" altLang="en-US" sz="2400" b="1">
                <a:latin typeface="Arial" panose="020B0604020202020204" pitchFamily="34" charset="0"/>
                <a:ea typeface="宋体" panose="02010600030101010101" pitchFamily="2" charset="-122"/>
              </a:rPr>
              <a:t>（二）认真开展</a:t>
            </a:r>
            <a:r>
              <a:rPr lang="zh-CN" altLang="en-US" sz="2400" b="1">
                <a:solidFill>
                  <a:srgbClr val="FF0000"/>
                </a:solidFill>
                <a:latin typeface="Arial" panose="020B0604020202020204" pitchFamily="34" charset="0"/>
                <a:ea typeface="宋体" panose="02010600030101010101" pitchFamily="2" charset="-122"/>
              </a:rPr>
              <a:t>课题研究</a:t>
            </a:r>
            <a:r>
              <a:rPr lang="zh-CN" altLang="en-US" sz="2400" b="1">
                <a:latin typeface="Arial" panose="020B0604020202020204" pitchFamily="34" charset="0"/>
                <a:ea typeface="宋体" panose="02010600030101010101" pitchFamily="2" charset="-122"/>
              </a:rPr>
              <a:t>，不断深化教育教学改革。</a:t>
            </a:r>
            <a:endParaRPr lang="zh-CN" altLang="en-US" sz="2400" b="1">
              <a:latin typeface="Arial" panose="020B0604020202020204" pitchFamily="34" charset="0"/>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blinds(horizontal)">
                                      <p:cBhvr>
                                        <p:cTn id="7"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32773"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 name="日期占位符 2"/>
          <p:cNvSpPr>
            <a:spLocks noGrp="1"/>
          </p:cNvSpPr>
          <p:nvPr>
            <p:ph type="dt" sz="half" idx="10"/>
          </p:nvPr>
        </p:nvSpPr>
        <p:spPr/>
        <p:txBody>
          <a:bodyPr vert="horz" wrap="square" lIns="91440" tIns="45720" rIns="91440" bIns="45720" numCol="1" anchor="ctr" anchorCtr="0" compatLnSpc="1"/>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56434F8-296C-438C-972B-D18F1ACA2F3F}"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4" name="文本框 3"/>
          <p:cNvSpPr txBox="1"/>
          <p:nvPr/>
        </p:nvSpPr>
        <p:spPr>
          <a:xfrm>
            <a:off x="755650" y="411163"/>
            <a:ext cx="7528560" cy="3046095"/>
          </a:xfrm>
          <a:prstGeom prst="rect">
            <a:avLst/>
          </a:prstGeom>
          <a:noFill/>
          <a:ln w="9525">
            <a:noFill/>
          </a:ln>
        </p:spPr>
        <p:txBody>
          <a:bodyPr wrap="none" anchor="t" anchorCtr="0">
            <a:spAutoFit/>
          </a:bodyPr>
          <a:p>
            <a:r>
              <a:rPr lang="zh-CN" altLang="en-US" sz="2400" b="1">
                <a:latin typeface="Arial" panose="020B0604020202020204" pitchFamily="34" charset="0"/>
                <a:ea typeface="宋体" panose="02010600030101010101" pitchFamily="2" charset="-122"/>
              </a:rPr>
              <a:t>（三）认真抓好常规教学工作，确保教学任务的完成。</a:t>
            </a:r>
            <a:endParaRPr lang="zh-CN" altLang="en-US" sz="2400" b="1">
              <a:latin typeface="Arial" panose="020B0604020202020204" pitchFamily="34" charset="0"/>
              <a:ea typeface="宋体" panose="02010600030101010101" pitchFamily="2" charset="-122"/>
            </a:endParaRPr>
          </a:p>
          <a:p>
            <a:r>
              <a:rPr lang="zh-CN" altLang="en-US" sz="2400" b="1">
                <a:latin typeface="Arial" panose="020B0604020202020204" pitchFamily="34" charset="0"/>
                <a:ea typeface="宋体" panose="02010600030101010101" pitchFamily="2" charset="-122"/>
              </a:rPr>
              <a:t>1.加强教研组建设，引导学校开展开设研究课</a:t>
            </a:r>
            <a:endParaRPr lang="zh-CN" altLang="en-US" sz="2400" b="1">
              <a:latin typeface="Arial" panose="020B0604020202020204" pitchFamily="34" charset="0"/>
              <a:ea typeface="宋体" panose="02010600030101010101" pitchFamily="2" charset="-122"/>
            </a:endParaRPr>
          </a:p>
          <a:p>
            <a:r>
              <a:rPr lang="en-US" altLang="zh-CN" sz="2400" b="1">
                <a:latin typeface="Arial" panose="020B0604020202020204" pitchFamily="34" charset="0"/>
                <a:ea typeface="宋体" panose="02010600030101010101" pitchFamily="2" charset="-122"/>
              </a:rPr>
              <a:t>2</a:t>
            </a:r>
            <a:r>
              <a:rPr lang="zh-CN" altLang="en-US" sz="2400" b="1">
                <a:latin typeface="Arial" panose="020B0604020202020204" pitchFamily="34" charset="0"/>
                <a:ea typeface="宋体" panose="02010600030101010101" pitchFamily="2" charset="-122"/>
              </a:rPr>
              <a:t>.提升教师开发教材及课程资源的能力</a:t>
            </a:r>
            <a:r>
              <a:rPr lang="en-US" altLang="zh-CN" sz="2400" b="1">
                <a:latin typeface="Arial" panose="020B0604020202020204" pitchFamily="34" charset="0"/>
                <a:ea typeface="宋体" panose="02010600030101010101" pitchFamily="2" charset="-122"/>
              </a:rPr>
              <a:t>.</a:t>
            </a:r>
            <a:endParaRPr lang="zh-CN" altLang="en-US" sz="2400" b="1">
              <a:latin typeface="Arial" panose="020B0604020202020204" pitchFamily="34" charset="0"/>
              <a:ea typeface="宋体" panose="02010600030101010101" pitchFamily="2" charset="-122"/>
            </a:endParaRPr>
          </a:p>
          <a:p>
            <a:r>
              <a:rPr lang="en-US" altLang="zh-CN" sz="2400" b="1">
                <a:latin typeface="Arial" panose="020B0604020202020204" pitchFamily="34" charset="0"/>
                <a:ea typeface="宋体" panose="02010600030101010101" pitchFamily="2" charset="-122"/>
              </a:rPr>
              <a:t>3</a:t>
            </a:r>
            <a:r>
              <a:rPr lang="zh-CN" altLang="en-US" sz="2400" b="1">
                <a:latin typeface="Arial" panose="020B0604020202020204" pitchFamily="34" charset="0"/>
                <a:ea typeface="宋体" panose="02010600030101010101" pitchFamily="2" charset="-122"/>
              </a:rPr>
              <a:t>.组织好初中历史教师教学基本功评比活动</a:t>
            </a:r>
            <a:endParaRPr lang="zh-CN" altLang="en-US" sz="2400" b="1">
              <a:latin typeface="Arial" panose="020B0604020202020204" pitchFamily="34" charset="0"/>
              <a:ea typeface="宋体" panose="02010600030101010101" pitchFamily="2" charset="-122"/>
            </a:endParaRPr>
          </a:p>
          <a:p>
            <a:r>
              <a:rPr lang="en-US" altLang="zh-CN" sz="2400" b="1">
                <a:latin typeface="Arial" panose="020B0604020202020204" pitchFamily="34" charset="0"/>
                <a:ea typeface="宋体" panose="02010600030101010101" pitchFamily="2" charset="-122"/>
              </a:rPr>
              <a:t>4.</a:t>
            </a:r>
            <a:r>
              <a:rPr lang="zh-CN" altLang="en-US" sz="2400" b="1">
                <a:latin typeface="Arial" panose="020B0604020202020204" pitchFamily="34" charset="0"/>
                <a:ea typeface="宋体" panose="02010600030101010101" pitchFamily="2" charset="-122"/>
              </a:rPr>
              <a:t>推进校本教研活动</a:t>
            </a:r>
            <a:endParaRPr lang="zh-CN" altLang="en-US" sz="2400" b="1">
              <a:latin typeface="Arial" panose="020B0604020202020204" pitchFamily="34" charset="0"/>
              <a:ea typeface="宋体" panose="02010600030101010101" pitchFamily="2" charset="-122"/>
            </a:endParaRPr>
          </a:p>
          <a:p>
            <a:r>
              <a:rPr lang="en-US" altLang="zh-CN" sz="2400" b="1">
                <a:latin typeface="Arial" panose="020B0604020202020204" pitchFamily="34" charset="0"/>
                <a:ea typeface="宋体" panose="02010600030101010101" pitchFamily="2" charset="-122"/>
              </a:rPr>
              <a:t>5.</a:t>
            </a:r>
            <a:r>
              <a:rPr lang="zh-CN" altLang="en-US" sz="2400" b="1">
                <a:latin typeface="Arial" panose="020B0604020202020204" pitchFamily="34" charset="0"/>
                <a:ea typeface="宋体" panose="02010600030101010101" pitchFamily="2" charset="-122"/>
              </a:rPr>
              <a:t>做好各年级的期末教学情况汇总并做好质量分析工作</a:t>
            </a:r>
            <a:endParaRPr lang="zh-CN" altLang="en-US" sz="2400" b="1">
              <a:latin typeface="Arial" panose="020B0604020202020204" pitchFamily="34" charset="0"/>
              <a:ea typeface="宋体" panose="02010600030101010101" pitchFamily="2" charset="-122"/>
            </a:endParaRPr>
          </a:p>
          <a:p>
            <a:endParaRPr lang="zh-CN" altLang="en-US" sz="2400" b="1">
              <a:latin typeface="Arial" panose="020B0604020202020204" pitchFamily="34" charset="0"/>
              <a:ea typeface="宋体" panose="02010600030101010101" pitchFamily="2" charset="-122"/>
            </a:endParaRPr>
          </a:p>
          <a:p>
            <a:endParaRPr lang="zh-CN" altLang="en-US" sz="2400" b="1">
              <a:latin typeface="Arial" panose="020B0604020202020204" pitchFamily="34" charset="0"/>
              <a:ea typeface="宋体" panose="02010600030101010101" pitchFamily="2" charset="-122"/>
            </a:endParaRPr>
          </a:p>
        </p:txBody>
      </p:sp>
      <p:sp>
        <p:nvSpPr>
          <p:cNvPr id="2" name="文本框 1"/>
          <p:cNvSpPr txBox="1"/>
          <p:nvPr/>
        </p:nvSpPr>
        <p:spPr>
          <a:xfrm>
            <a:off x="899795" y="2787650"/>
            <a:ext cx="3549650" cy="460375"/>
          </a:xfrm>
          <a:prstGeom prst="rect">
            <a:avLst/>
          </a:prstGeom>
          <a:noFill/>
        </p:spPr>
        <p:txBody>
          <a:bodyPr wrap="none" rtlCol="0">
            <a:spAutoFit/>
          </a:bodyPr>
          <a:p>
            <a:pPr algn="l"/>
            <a:r>
              <a:rPr lang="zh-CN" altLang="en-US" sz="2400" b="1">
                <a:sym typeface="+mn-ea"/>
              </a:rPr>
              <a:t>（四）加强师资队伍建设</a:t>
            </a:r>
            <a:endParaRPr lang="zh-CN" altLang="en-US" sz="2400" b="1">
              <a:sym typeface="+mn-ea"/>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 name="日期占位符 2"/>
          <p:cNvSpPr>
            <a:spLocks noGrp="1"/>
          </p:cNvSpPr>
          <p:nvPr>
            <p:ph type="dt" sz="half" idx="10"/>
          </p:nvPr>
        </p:nvSpPr>
        <p:spPr/>
        <p:txBody>
          <a:bodyPr vert="horz" wrap="square" lIns="91440" tIns="45720" rIns="91440" bIns="45720" numCol="1" anchor="ctr" anchorCtr="0" compatLnSpc="1"/>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56434F8-296C-438C-972B-D18F1ACA2F3F}"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818" name="文本框 3"/>
          <p:cNvSpPr txBox="1"/>
          <p:nvPr/>
        </p:nvSpPr>
        <p:spPr>
          <a:xfrm>
            <a:off x="457200" y="-20637"/>
            <a:ext cx="1808163" cy="584200"/>
          </a:xfrm>
          <a:prstGeom prst="rect">
            <a:avLst/>
          </a:prstGeom>
          <a:noFill/>
          <a:ln w="9525">
            <a:noFill/>
          </a:ln>
        </p:spPr>
        <p:txBody>
          <a:bodyPr wrap="none" anchor="t" anchorCtr="0">
            <a:spAutoFit/>
          </a:bodyPr>
          <a:p>
            <a:r>
              <a:rPr lang="zh-CN" altLang="en-US" sz="3200" b="1">
                <a:latin typeface="微软雅黑" panose="020B0503020204020204" pitchFamily="34" charset="-122"/>
                <a:ea typeface="微软雅黑" panose="020B0503020204020204" pitchFamily="34" charset="-122"/>
              </a:rPr>
              <a:t>具体安排</a:t>
            </a:r>
            <a:endParaRPr lang="zh-CN" altLang="en-US" sz="3200" b="1">
              <a:latin typeface="微软雅黑" panose="020B0503020204020204" pitchFamily="34" charset="-122"/>
              <a:ea typeface="微软雅黑" panose="020B0503020204020204" pitchFamily="34" charset="-122"/>
            </a:endParaRPr>
          </a:p>
        </p:txBody>
      </p:sp>
      <p:sp>
        <p:nvSpPr>
          <p:cNvPr id="34819" name="文本框 4"/>
          <p:cNvSpPr txBox="1"/>
          <p:nvPr/>
        </p:nvSpPr>
        <p:spPr>
          <a:xfrm>
            <a:off x="107315" y="619125"/>
            <a:ext cx="8258175" cy="3415030"/>
          </a:xfrm>
          <a:prstGeom prst="rect">
            <a:avLst/>
          </a:prstGeom>
          <a:noFill/>
          <a:ln w="9525">
            <a:noFill/>
          </a:ln>
        </p:spPr>
        <p:txBody>
          <a:bodyPr wrap="none" anchor="t" anchorCtr="0">
            <a:spAutoFit/>
          </a:bodyPr>
          <a:p>
            <a:r>
              <a:rPr lang="zh-CN" altLang="en-US" sz="2400" b="1">
                <a:latin typeface="Arial" panose="020B0604020202020204" pitchFamily="34" charset="0"/>
                <a:ea typeface="宋体" panose="02010600030101010101" pitchFamily="2" charset="-122"/>
              </a:rPr>
              <a:t>八月份</a:t>
            </a:r>
            <a:r>
              <a:rPr lang="en-US" altLang="zh-CN" sz="2400" b="1">
                <a:latin typeface="Arial" panose="020B0604020202020204" pitchFamily="34" charset="0"/>
                <a:ea typeface="宋体" panose="02010600030101010101" pitchFamily="2" charset="-122"/>
              </a:rPr>
              <a:t>:</a:t>
            </a:r>
            <a:endParaRPr lang="en-US" altLang="zh-CN" sz="2400" b="1">
              <a:latin typeface="Arial" panose="020B0604020202020204" pitchFamily="34" charset="0"/>
              <a:ea typeface="宋体" panose="02010600030101010101" pitchFamily="2" charset="-122"/>
            </a:endParaRPr>
          </a:p>
          <a:p>
            <a:r>
              <a:rPr lang="en-US" altLang="zh-CN" sz="2400" b="1">
                <a:latin typeface="Arial" panose="020B0604020202020204" pitchFamily="34" charset="0"/>
                <a:ea typeface="宋体" panose="02010600030101010101" pitchFamily="2" charset="-122"/>
              </a:rPr>
              <a:t>1</a:t>
            </a:r>
            <a:r>
              <a:rPr lang="zh-CN" altLang="en-US" sz="2400" b="1">
                <a:latin typeface="Arial" panose="020B0604020202020204" pitchFamily="34" charset="0"/>
                <a:ea typeface="宋体" panose="02010600030101010101" pitchFamily="2" charset="-122"/>
              </a:rPr>
              <a:t>、历史优秀论文评比工作</a:t>
            </a:r>
            <a:r>
              <a:rPr lang="en-US" altLang="zh-CN" sz="2400" b="1">
                <a:latin typeface="Arial" panose="020B0604020202020204" pitchFamily="34" charset="0"/>
                <a:ea typeface="宋体" panose="02010600030101010101" pitchFamily="2" charset="-122"/>
              </a:rPr>
              <a:t> 2</a:t>
            </a:r>
            <a:r>
              <a:rPr lang="zh-CN" altLang="en-US" sz="2400" b="1">
                <a:latin typeface="Arial" panose="020B0604020202020204" pitchFamily="34" charset="0"/>
                <a:ea typeface="宋体" panose="02010600030101010101" pitchFamily="2" charset="-122"/>
              </a:rPr>
              <a:t>、各校制订教研组、备课组计划</a:t>
            </a:r>
            <a:endParaRPr lang="zh-CN" altLang="en-US" sz="2400" b="1">
              <a:latin typeface="Arial" panose="020B0604020202020204" pitchFamily="34" charset="0"/>
              <a:ea typeface="宋体" panose="02010600030101010101" pitchFamily="2" charset="-122"/>
            </a:endParaRPr>
          </a:p>
          <a:p>
            <a:r>
              <a:rPr lang="zh-CN" altLang="en-US" sz="2400" b="1">
                <a:latin typeface="Arial" panose="020B0604020202020204" pitchFamily="34" charset="0"/>
                <a:ea typeface="宋体" panose="02010600030101010101" pitchFamily="2" charset="-122"/>
              </a:rPr>
              <a:t>九月份：</a:t>
            </a:r>
            <a:endParaRPr lang="zh-CN" altLang="en-US" sz="2400" b="1">
              <a:latin typeface="Arial" panose="020B0604020202020204" pitchFamily="34" charset="0"/>
              <a:ea typeface="宋体" panose="02010600030101010101" pitchFamily="2" charset="-122"/>
            </a:endParaRPr>
          </a:p>
          <a:p>
            <a:r>
              <a:rPr lang="en-US" altLang="zh-CN" sz="2400" b="1">
                <a:latin typeface="Arial" panose="020B0604020202020204" pitchFamily="34" charset="0"/>
                <a:ea typeface="宋体" panose="02010600030101010101" pitchFamily="2" charset="-122"/>
              </a:rPr>
              <a:t>1</a:t>
            </a:r>
            <a:r>
              <a:rPr lang="zh-CN" altLang="en-US" sz="2400" b="1">
                <a:latin typeface="Arial" panose="020B0604020202020204" pitchFamily="34" charset="0"/>
                <a:ea typeface="宋体" panose="02010600030101010101" pitchFamily="2" charset="-122"/>
              </a:rPr>
              <a:t>、作业设计改革研讨</a:t>
            </a:r>
            <a:r>
              <a:rPr lang="en-US" altLang="zh-CN" sz="2400" b="1">
                <a:latin typeface="Arial" panose="020B0604020202020204" pitchFamily="34" charset="0"/>
                <a:ea typeface="宋体" panose="02010600030101010101" pitchFamily="2" charset="-122"/>
              </a:rPr>
              <a:t>  2</a:t>
            </a:r>
            <a:r>
              <a:rPr lang="zh-CN" altLang="en-US" sz="2400" b="1">
                <a:latin typeface="Arial" panose="020B0604020202020204" pitchFamily="34" charset="0"/>
                <a:ea typeface="宋体" panose="02010600030101010101" pitchFamily="2" charset="-122"/>
              </a:rPr>
              <a:t>、</a:t>
            </a:r>
            <a:r>
              <a:rPr lang="en-US" altLang="zh-CN" sz="2400" b="1">
                <a:latin typeface="Arial" panose="020B0604020202020204" pitchFamily="34" charset="0"/>
                <a:ea typeface="宋体" panose="02010600030101010101" pitchFamily="2" charset="-122"/>
              </a:rPr>
              <a:t>开展课题研讨活动（1）</a:t>
            </a:r>
            <a:endParaRPr lang="en-US" altLang="zh-CN" sz="2400" b="1">
              <a:latin typeface="Arial" panose="020B0604020202020204" pitchFamily="34" charset="0"/>
              <a:ea typeface="宋体" panose="02010600030101010101" pitchFamily="2" charset="-122"/>
            </a:endParaRPr>
          </a:p>
          <a:p>
            <a:r>
              <a:rPr lang="zh-CN" altLang="en-US" sz="2400" b="1">
                <a:latin typeface="Arial" panose="020B0604020202020204" pitchFamily="34" charset="0"/>
                <a:ea typeface="宋体" panose="02010600030101010101" pitchFamily="2" charset="-122"/>
              </a:rPr>
              <a:t>十月份</a:t>
            </a:r>
            <a:r>
              <a:rPr lang="en-US" altLang="zh-CN" sz="2400" b="1">
                <a:latin typeface="Arial" panose="020B0604020202020204" pitchFamily="34" charset="0"/>
                <a:ea typeface="宋体" panose="02010600030101010101" pitchFamily="2" charset="-122"/>
              </a:rPr>
              <a:t>:</a:t>
            </a:r>
            <a:endParaRPr lang="en-US" altLang="zh-CN" sz="2400" b="1">
              <a:latin typeface="Arial" panose="020B0604020202020204" pitchFamily="34" charset="0"/>
              <a:ea typeface="宋体" panose="02010600030101010101" pitchFamily="2" charset="-122"/>
            </a:endParaRPr>
          </a:p>
          <a:p>
            <a:r>
              <a:rPr lang="en-US" altLang="zh-CN" sz="2400" b="1">
                <a:latin typeface="Arial" panose="020B0604020202020204" pitchFamily="34" charset="0"/>
                <a:ea typeface="宋体" panose="02010600030101010101" pitchFamily="2" charset="-122"/>
              </a:rPr>
              <a:t>1</a:t>
            </a:r>
            <a:r>
              <a:rPr lang="zh-CN" altLang="en-US" sz="2400" b="1">
                <a:latin typeface="Arial" panose="020B0604020202020204" pitchFamily="34" charset="0"/>
                <a:ea typeface="宋体" panose="02010600030101010101" pitchFamily="2" charset="-122"/>
              </a:rPr>
              <a:t>、</a:t>
            </a:r>
            <a:r>
              <a:rPr lang="en-US" altLang="zh-CN" sz="2400" b="1">
                <a:latin typeface="Arial" panose="020B0604020202020204" pitchFamily="34" charset="0"/>
                <a:ea typeface="宋体" panose="02010600030101010101" pitchFamily="2" charset="-122"/>
                <a:sym typeface="微软雅黑" panose="020B0503020204020204" pitchFamily="34" charset="-122"/>
              </a:rPr>
              <a:t>七年级</a:t>
            </a:r>
            <a:r>
              <a:rPr lang="en-US" altLang="zh-CN" sz="2400" b="1">
                <a:latin typeface="Arial" panose="020B0604020202020204" pitchFamily="34" charset="0"/>
                <a:ea typeface="宋体" panose="02010600030101010101" pitchFamily="2" charset="-122"/>
              </a:rPr>
              <a:t>课堂转型研究课</a:t>
            </a:r>
            <a:r>
              <a:rPr lang="zh-CN" altLang="en-US" sz="2400" b="1">
                <a:latin typeface="Arial" panose="020B0604020202020204" pitchFamily="34" charset="0"/>
                <a:ea typeface="宋体" panose="02010600030101010101" pitchFamily="2" charset="-122"/>
              </a:rPr>
              <a:t>。</a:t>
            </a:r>
            <a:r>
              <a:rPr lang="en-US" altLang="zh-CN" sz="2400" b="1">
                <a:latin typeface="Arial" panose="020B0604020202020204" pitchFamily="34" charset="0"/>
                <a:ea typeface="宋体" panose="02010600030101010101" pitchFamily="2" charset="-122"/>
              </a:rPr>
              <a:t>2、活动观摩：常州市优质课</a:t>
            </a:r>
            <a:endParaRPr lang="en-US" altLang="zh-CN" sz="2400" b="1">
              <a:latin typeface="Arial" panose="020B0604020202020204" pitchFamily="34" charset="0"/>
              <a:ea typeface="宋体" panose="02010600030101010101" pitchFamily="2" charset="-122"/>
            </a:endParaRPr>
          </a:p>
          <a:p>
            <a:r>
              <a:rPr lang="zh-CN" altLang="en-US" sz="2400" b="1">
                <a:latin typeface="Arial" panose="020B0604020202020204" pitchFamily="34" charset="0"/>
                <a:ea typeface="宋体" panose="02010600030101010101" pitchFamily="2" charset="-122"/>
              </a:rPr>
              <a:t>十一月份</a:t>
            </a:r>
            <a:r>
              <a:rPr lang="en-US" altLang="zh-CN" sz="2400" b="1">
                <a:latin typeface="Arial" panose="020B0604020202020204" pitchFamily="34" charset="0"/>
                <a:ea typeface="宋体" panose="02010600030101010101" pitchFamily="2" charset="-122"/>
              </a:rPr>
              <a:t>:</a:t>
            </a:r>
            <a:endParaRPr lang="en-US" altLang="zh-CN" sz="2400" b="1">
              <a:latin typeface="Arial" panose="020B0604020202020204" pitchFamily="34" charset="0"/>
              <a:ea typeface="宋体" panose="02010600030101010101" pitchFamily="2" charset="-122"/>
            </a:endParaRPr>
          </a:p>
          <a:p>
            <a:r>
              <a:rPr lang="en-US" altLang="zh-CN" sz="2400" b="1">
                <a:latin typeface="Arial" panose="020B0604020202020204" pitchFamily="34" charset="0"/>
                <a:ea typeface="宋体" panose="02010600030101010101" pitchFamily="2" charset="-122"/>
              </a:rPr>
              <a:t>1</a:t>
            </a:r>
            <a:r>
              <a:rPr lang="zh-CN" altLang="en-US" sz="2400" b="1">
                <a:latin typeface="Arial" panose="020B0604020202020204" pitchFamily="34" charset="0"/>
                <a:ea typeface="宋体" panose="02010600030101010101" pitchFamily="2" charset="-122"/>
              </a:rPr>
              <a:t>、</a:t>
            </a:r>
            <a:r>
              <a:rPr lang="en-US" altLang="zh-CN" sz="2400" b="1">
                <a:latin typeface="Arial" panose="020B0604020202020204" pitchFamily="34" charset="0"/>
                <a:ea typeface="宋体" panose="02010600030101010101" pitchFamily="2" charset="-122"/>
                <a:sym typeface="微软雅黑" panose="020B0503020204020204" pitchFamily="34" charset="-122"/>
              </a:rPr>
              <a:t>九年级</a:t>
            </a:r>
            <a:r>
              <a:rPr lang="en-US" altLang="zh-CN" sz="2400" b="1">
                <a:latin typeface="Arial" panose="020B0604020202020204" pitchFamily="34" charset="0"/>
                <a:ea typeface="宋体" panose="02010600030101010101" pitchFamily="2" charset="-122"/>
              </a:rPr>
              <a:t>课堂转型研究课</a:t>
            </a:r>
            <a:r>
              <a:rPr lang="zh-CN" altLang="en-US" sz="2400" b="1">
                <a:latin typeface="Arial" panose="020B0604020202020204" pitchFamily="34" charset="0"/>
                <a:ea typeface="宋体" panose="02010600030101010101" pitchFamily="2" charset="-122"/>
              </a:rPr>
              <a:t>，</a:t>
            </a:r>
            <a:r>
              <a:rPr lang="en-US" altLang="zh-CN" sz="2400" b="1">
                <a:latin typeface="Arial" panose="020B0604020202020204" pitchFamily="34" charset="0"/>
                <a:ea typeface="宋体" panose="02010600030101010101" pitchFamily="2" charset="-122"/>
              </a:rPr>
              <a:t>2</a:t>
            </a:r>
            <a:r>
              <a:rPr lang="zh-CN" altLang="en-US" sz="2400" b="1">
                <a:latin typeface="Arial" panose="020B0604020202020204" pitchFamily="34" charset="0"/>
                <a:ea typeface="宋体" panose="02010600030101010101" pitchFamily="2" charset="-122"/>
              </a:rPr>
              <a:t>、</a:t>
            </a:r>
            <a:r>
              <a:rPr lang="en-US" altLang="zh-CN" sz="2400" b="1">
                <a:latin typeface="Arial" panose="020B0604020202020204" pitchFamily="34" charset="0"/>
                <a:ea typeface="宋体" panose="02010600030101010101" pitchFamily="2" charset="-122"/>
              </a:rPr>
              <a:t>开展课题研讨活动（2）</a:t>
            </a:r>
            <a:endParaRPr lang="en-US" altLang="zh-CN" sz="2400" b="1">
              <a:latin typeface="Arial" panose="020B0604020202020204" pitchFamily="34" charset="0"/>
              <a:ea typeface="宋体" panose="02010600030101010101" pitchFamily="2" charset="-122"/>
            </a:endParaRPr>
          </a:p>
          <a:p>
            <a:endParaRPr lang="en-US" altLang="zh-CN" sz="2400" b="1">
              <a:latin typeface="Arial" panose="020B0604020202020204" pitchFamily="34" charset="0"/>
              <a:ea typeface="宋体" panose="02010600030101010101" pitchFamily="2" charset="-122"/>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 name="日期占位符 2"/>
          <p:cNvSpPr>
            <a:spLocks noGrp="1"/>
          </p:cNvSpPr>
          <p:nvPr>
            <p:ph type="dt" sz="half" idx="10"/>
          </p:nvPr>
        </p:nvSpPr>
        <p:spPr/>
        <p:txBody>
          <a:bodyPr vert="horz" wrap="square" lIns="91440" tIns="45720" rIns="91440" bIns="45720" numCol="1" anchor="ctr" anchorCtr="0" compatLnSpc="1"/>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56434F8-296C-438C-972B-D18F1ACA2F3F}"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818" name="文本框 3"/>
          <p:cNvSpPr txBox="1"/>
          <p:nvPr/>
        </p:nvSpPr>
        <p:spPr>
          <a:xfrm>
            <a:off x="457200" y="339408"/>
            <a:ext cx="1808163" cy="584200"/>
          </a:xfrm>
          <a:prstGeom prst="rect">
            <a:avLst/>
          </a:prstGeom>
          <a:noFill/>
          <a:ln w="9525">
            <a:noFill/>
          </a:ln>
        </p:spPr>
        <p:txBody>
          <a:bodyPr wrap="none" anchor="t" anchorCtr="0">
            <a:spAutoFit/>
          </a:bodyPr>
          <a:p>
            <a:r>
              <a:rPr lang="zh-CN" altLang="en-US" sz="3200" b="1">
                <a:latin typeface="微软雅黑" panose="020B0503020204020204" pitchFamily="34" charset="-122"/>
                <a:ea typeface="微软雅黑" panose="020B0503020204020204" pitchFamily="34" charset="-122"/>
              </a:rPr>
              <a:t>具体安排</a:t>
            </a:r>
            <a:endParaRPr lang="zh-CN" altLang="en-US" sz="3200" b="1">
              <a:latin typeface="微软雅黑" panose="020B0503020204020204" pitchFamily="34" charset="-122"/>
              <a:ea typeface="微软雅黑" panose="020B0503020204020204" pitchFamily="34" charset="-122"/>
            </a:endParaRPr>
          </a:p>
        </p:txBody>
      </p:sp>
      <p:sp>
        <p:nvSpPr>
          <p:cNvPr id="34819" name="文本框 4"/>
          <p:cNvSpPr txBox="1"/>
          <p:nvPr/>
        </p:nvSpPr>
        <p:spPr>
          <a:xfrm>
            <a:off x="179705" y="987425"/>
            <a:ext cx="6949440" cy="1938020"/>
          </a:xfrm>
          <a:prstGeom prst="rect">
            <a:avLst/>
          </a:prstGeom>
          <a:noFill/>
          <a:ln w="9525">
            <a:noFill/>
          </a:ln>
        </p:spPr>
        <p:txBody>
          <a:bodyPr wrap="none" anchor="t" anchorCtr="0">
            <a:spAutoFit/>
          </a:bodyPr>
          <a:p>
            <a:r>
              <a:rPr lang="zh-CN" altLang="en-US" sz="2400" b="1">
                <a:latin typeface="Arial" panose="020B0604020202020204" pitchFamily="34" charset="0"/>
                <a:ea typeface="宋体" panose="02010600030101010101" pitchFamily="2" charset="-122"/>
                <a:sym typeface="微软雅黑" panose="020B0503020204020204" pitchFamily="34" charset="-122"/>
              </a:rPr>
              <a:t>十二月份</a:t>
            </a:r>
            <a:r>
              <a:rPr lang="en-US" altLang="zh-CN" sz="2400" b="1">
                <a:latin typeface="Arial" panose="020B0604020202020204" pitchFamily="34" charset="0"/>
                <a:ea typeface="宋体" panose="02010600030101010101" pitchFamily="2" charset="-122"/>
                <a:sym typeface="微软雅黑" panose="020B0503020204020204" pitchFamily="34" charset="-122"/>
              </a:rPr>
              <a:t>:</a:t>
            </a:r>
            <a:endParaRPr lang="en-US" altLang="zh-CN" sz="2400" b="1">
              <a:latin typeface="Arial" panose="020B0604020202020204" pitchFamily="34" charset="0"/>
              <a:ea typeface="宋体" panose="02010600030101010101" pitchFamily="2" charset="-122"/>
              <a:sym typeface="微软雅黑" panose="020B0503020204020204" pitchFamily="34" charset="-122"/>
            </a:endParaRPr>
          </a:p>
          <a:p>
            <a:r>
              <a:rPr lang="en-US" altLang="zh-CN" sz="2400" b="1">
                <a:latin typeface="Arial" panose="020B0604020202020204" pitchFamily="34" charset="0"/>
                <a:ea typeface="宋体" panose="02010600030101010101" pitchFamily="2" charset="-122"/>
                <a:sym typeface="微软雅黑" panose="020B0503020204020204" pitchFamily="34" charset="-122"/>
              </a:rPr>
              <a:t>1</a:t>
            </a:r>
            <a:r>
              <a:rPr lang="zh-CN" altLang="en-US" sz="2400" b="1">
                <a:latin typeface="Arial" panose="020B0604020202020204" pitchFamily="34" charset="0"/>
                <a:ea typeface="宋体" panose="02010600030101010101" pitchFamily="2" charset="-122"/>
                <a:sym typeface="微软雅黑" panose="020B0503020204020204" pitchFamily="34" charset="-122"/>
              </a:rPr>
              <a:t>、</a:t>
            </a:r>
            <a:r>
              <a:rPr lang="en-US" altLang="zh-CN" sz="2400" b="1">
                <a:latin typeface="Arial" panose="020B0604020202020204" pitchFamily="34" charset="0"/>
                <a:ea typeface="宋体" panose="02010600030101010101" pitchFamily="2" charset="-122"/>
              </a:rPr>
              <a:t>八年级课堂转型研究课</a:t>
            </a:r>
            <a:r>
              <a:rPr lang="zh-CN" altLang="en-US" sz="2400" b="1">
                <a:latin typeface="Arial" panose="020B0604020202020204" pitchFamily="34" charset="0"/>
                <a:ea typeface="宋体" panose="02010600030101010101" pitchFamily="2" charset="-122"/>
              </a:rPr>
              <a:t>；</a:t>
            </a:r>
            <a:r>
              <a:rPr lang="en-US" altLang="zh-CN" sz="2400" b="1">
                <a:latin typeface="Arial" panose="020B0604020202020204" pitchFamily="34" charset="0"/>
                <a:ea typeface="宋体" panose="02010600030101010101" pitchFamily="2" charset="-122"/>
              </a:rPr>
              <a:t>2</a:t>
            </a:r>
            <a:r>
              <a:rPr lang="zh-CN" altLang="en-US" sz="2400" b="1">
                <a:latin typeface="Arial" panose="020B0604020202020204" pitchFamily="34" charset="0"/>
                <a:ea typeface="宋体" panose="02010600030101010101" pitchFamily="2" charset="-122"/>
              </a:rPr>
              <a:t>、</a:t>
            </a:r>
            <a:r>
              <a:rPr lang="en-US" altLang="zh-CN" sz="2400" b="1">
                <a:latin typeface="Arial" panose="020B0604020202020204" pitchFamily="34" charset="0"/>
                <a:ea typeface="宋体" panose="02010600030101010101" pitchFamily="2" charset="-122"/>
              </a:rPr>
              <a:t>命题设计研讨活动</a:t>
            </a:r>
            <a:endParaRPr lang="en-US" altLang="zh-CN" sz="2400" b="1">
              <a:latin typeface="Arial" panose="020B0604020202020204" pitchFamily="34" charset="0"/>
              <a:ea typeface="宋体" panose="02010600030101010101" pitchFamily="2" charset="-122"/>
            </a:endParaRPr>
          </a:p>
          <a:p>
            <a:r>
              <a:rPr lang="en-US" altLang="zh-CN" sz="2400" b="1">
                <a:latin typeface="Arial" panose="020B0604020202020204" pitchFamily="34" charset="0"/>
                <a:ea typeface="宋体" panose="02010600030101010101" pitchFamily="2" charset="-122"/>
              </a:rPr>
              <a:t>元月份</a:t>
            </a:r>
            <a:r>
              <a:rPr lang="zh-CN" altLang="en-US" sz="2400" b="1">
                <a:latin typeface="Arial" panose="020B0604020202020204" pitchFamily="34" charset="0"/>
                <a:ea typeface="宋体" panose="02010600030101010101" pitchFamily="2" charset="-122"/>
              </a:rPr>
              <a:t>：</a:t>
            </a:r>
            <a:endParaRPr lang="en-US" altLang="zh-CN" sz="2400" b="1">
              <a:latin typeface="Arial" panose="020B0604020202020204" pitchFamily="34" charset="0"/>
              <a:ea typeface="宋体" panose="02010600030101010101" pitchFamily="2" charset="-122"/>
            </a:endParaRPr>
          </a:p>
          <a:p>
            <a:r>
              <a:rPr lang="en-US" altLang="zh-CN" sz="2400" b="1">
                <a:latin typeface="Arial" panose="020B0604020202020204" pitchFamily="34" charset="0"/>
                <a:ea typeface="宋体" panose="02010600030101010101" pitchFamily="2" charset="-122"/>
              </a:rPr>
              <a:t>1．各年级期末考试学科成绩分析</a:t>
            </a:r>
            <a:endParaRPr lang="en-US" altLang="zh-CN" sz="2400" b="1">
              <a:latin typeface="Arial" panose="020B0604020202020204" pitchFamily="34" charset="0"/>
              <a:ea typeface="宋体" panose="02010600030101010101" pitchFamily="2" charset="-122"/>
            </a:endParaRPr>
          </a:p>
          <a:p>
            <a:r>
              <a:rPr lang="en-US" altLang="zh-CN" sz="2400" b="1">
                <a:latin typeface="Arial" panose="020B0604020202020204" pitchFamily="34" charset="0"/>
                <a:ea typeface="宋体" panose="02010600030101010101" pitchFamily="2" charset="-122"/>
              </a:rPr>
              <a:t>2．学期总结及下学期工作安排</a:t>
            </a:r>
            <a:endParaRPr lang="en-US" altLang="zh-CN" sz="2400" b="1">
              <a:latin typeface="Arial" panose="020B0604020202020204" pitchFamily="34" charset="0"/>
              <a:ea typeface="宋体" panose="02010600030101010101" pitchFamily="2" charset="-122"/>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矩形 4"/>
          <p:cNvSpPr/>
          <p:nvPr/>
        </p:nvSpPr>
        <p:spPr>
          <a:xfrm>
            <a:off x="251460" y="1059180"/>
            <a:ext cx="8446770" cy="2306955"/>
          </a:xfrm>
          <a:prstGeom prst="rect">
            <a:avLst/>
          </a:prstGeom>
          <a:noFill/>
          <a:ln>
            <a:noFill/>
          </a:ln>
        </p:spPr>
        <p:txBody>
          <a:bodyPr wrap="none" rtlCol="0" anchor="t">
            <a:spAutoFit/>
          </a:bodyPr>
          <a:p>
            <a:pPr algn="ctr"/>
            <a:r>
              <a:rPr lang="zh-CN" altLang="en-US" sz="7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目标向上，眼光向下</a:t>
            </a:r>
            <a:endParaRPr lang="zh-CN" altLang="en-US" sz="7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zh-CN" altLang="en-US" sz="7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大处着眼，细处落笔</a:t>
            </a:r>
            <a:endParaRPr lang="zh-CN" altLang="en-US" sz="7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6865" name="灯片编号占位符 4"/>
          <p:cNvSpPr>
            <a:spLocks noGrp="1"/>
          </p:cNvSpPr>
          <p:nvPr>
            <p:ph type="sldNum" sz="quarter" idx="4"/>
          </p:nvPr>
        </p:nvSpPr>
        <p:spPr>
          <a:xfrm>
            <a:off x="6553200" y="4767263"/>
            <a:ext cx="2133600" cy="274637"/>
          </a:xfrm>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buSzTx/>
            </a:pPr>
            <a:fld id="{9A0DB2DC-4C9A-4742-B13C-FB6460FD3503}" type="slidenum">
              <a:rPr lang="zh-CN" altLang="en-US" sz="1200" dirty="0">
                <a:solidFill>
                  <a:srgbClr val="898989"/>
                </a:solidFill>
                <a:latin typeface="Arial" panose="020B0604020202020204" pitchFamily="34" charset="0"/>
                <a:ea typeface="宋体" panose="02010600030101010101" pitchFamily="2" charset="-122"/>
              </a:rPr>
            </a:fld>
            <a:endParaRPr lang="zh-CN" altLang="en-US" sz="1200" dirty="0">
              <a:solidFill>
                <a:srgbClr val="898989"/>
              </a:solidFill>
              <a:latin typeface="Arial" panose="020B0604020202020204" pitchFamily="34" charset="0"/>
              <a:ea typeface="宋体" panose="02010600030101010101" pitchFamily="2" charset="-122"/>
            </a:endParaRPr>
          </a:p>
        </p:txBody>
      </p:sp>
      <p:pic>
        <p:nvPicPr>
          <p:cNvPr id="36866" name="Picture 2" descr="C:\Users\Maibenben\Desktop\527.png"/>
          <p:cNvPicPr>
            <a:picLocks noChangeAspect="1"/>
          </p:cNvPicPr>
          <p:nvPr/>
        </p:nvPicPr>
        <p:blipFill>
          <a:blip r:embed="rId1"/>
          <a:stretch>
            <a:fillRect/>
          </a:stretch>
        </p:blipFill>
        <p:spPr>
          <a:xfrm>
            <a:off x="-26987" y="-6350"/>
            <a:ext cx="9170987" cy="5180013"/>
          </a:xfrm>
          <a:prstGeom prst="rect">
            <a:avLst/>
          </a:prstGeom>
          <a:noFill/>
          <a:ln w="9525">
            <a:noFill/>
          </a:ln>
        </p:spPr>
      </p:pic>
      <p:sp>
        <p:nvSpPr>
          <p:cNvPr id="36867" name="矩形 7"/>
          <p:cNvSpPr/>
          <p:nvPr/>
        </p:nvSpPr>
        <p:spPr>
          <a:xfrm>
            <a:off x="1835150" y="2162175"/>
            <a:ext cx="5473700" cy="769938"/>
          </a:xfrm>
          <a:prstGeom prst="rect">
            <a:avLst/>
          </a:prstGeom>
          <a:noFill/>
          <a:ln w="9525">
            <a:noFill/>
          </a:ln>
        </p:spPr>
        <p:txBody>
          <a:bodyPr anchor="t" anchorCtr="0">
            <a:spAutoFit/>
          </a:bodyPr>
          <a:p>
            <a:pPr algn="ctr">
              <a:buFont typeface="Arial" panose="020B0604020202020204" pitchFamily="34" charset="0"/>
            </a:pPr>
            <a:r>
              <a:rPr lang="zh-CN" altLang="en-US" sz="4400" dirty="0">
                <a:solidFill>
                  <a:srgbClr val="262626"/>
                </a:solidFill>
                <a:latin typeface="幼圆" panose="02010509060101010101" pitchFamily="49" charset="-122"/>
                <a:ea typeface="幼圆" panose="02010509060101010101" pitchFamily="49" charset="-122"/>
                <a:sym typeface="经典圆体简"/>
              </a:rPr>
              <a:t>感谢聆听</a:t>
            </a:r>
            <a:endParaRPr lang="zh-CN" altLang="en-US" sz="4400" dirty="0">
              <a:solidFill>
                <a:srgbClr val="262626"/>
              </a:solidFill>
              <a:latin typeface="幼圆" panose="02010509060101010101" pitchFamily="49" charset="-122"/>
              <a:ea typeface="幼圆" panose="02010509060101010101" pitchFamily="49" charset="-122"/>
              <a:sym typeface="经典圆体简"/>
            </a:endParaRPr>
          </a:p>
        </p:txBody>
      </p:sp>
      <p:sp>
        <p:nvSpPr>
          <p:cNvPr id="36868" name="矩形 10"/>
          <p:cNvSpPr/>
          <p:nvPr/>
        </p:nvSpPr>
        <p:spPr>
          <a:xfrm>
            <a:off x="2195513" y="1565275"/>
            <a:ext cx="4824412" cy="646113"/>
          </a:xfrm>
          <a:prstGeom prst="rect">
            <a:avLst/>
          </a:prstGeom>
          <a:noFill/>
          <a:ln w="9525">
            <a:noFill/>
          </a:ln>
        </p:spPr>
        <p:txBody>
          <a:bodyPr anchor="t" anchorCtr="0">
            <a:spAutoFit/>
          </a:bodyPr>
          <a:p>
            <a:pPr algn="ctr">
              <a:buFont typeface="Arial" panose="020B0604020202020204" pitchFamily="34" charset="0"/>
            </a:pPr>
            <a:r>
              <a:rPr lang="en-US" altLang="zh-CN" sz="3600" dirty="0">
                <a:solidFill>
                  <a:srgbClr val="262626"/>
                </a:solidFill>
                <a:latin typeface="Microsoft JhengHei UI Light" panose="020B0304030504040204" pitchFamily="34" charset="-122"/>
                <a:ea typeface="Microsoft JhengHei UI Light" panose="020B0304030504040204" pitchFamily="34" charset="-122"/>
                <a:sym typeface="Malgun Gothic Semilight" panose="020B0502040204020203" charset="-122"/>
              </a:rPr>
              <a:t>THANK YOU!</a:t>
            </a:r>
            <a:endParaRPr lang="zh-CN" altLang="en-US" sz="3600" dirty="0">
              <a:solidFill>
                <a:srgbClr val="262626"/>
              </a:solidFill>
              <a:latin typeface="Microsoft JhengHei UI Light" panose="020B0304030504040204" pitchFamily="34" charset="-122"/>
              <a:ea typeface="Microsoft JhengHei UI Light" panose="020B0304030504040204" pitchFamily="34" charset="-122"/>
              <a:sym typeface="Malgun Gothic Semilight" panose="020B0502040204020203" charset="-122"/>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56434F8-296C-438C-972B-D18F1ACA2F3F}"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00" name="图片 99"/>
          <p:cNvPicPr/>
          <p:nvPr/>
        </p:nvPicPr>
        <p:blipFill>
          <a:blip r:embed="rId1"/>
          <a:stretch>
            <a:fillRect/>
          </a:stretch>
        </p:blipFill>
        <p:spPr>
          <a:xfrm>
            <a:off x="323215" y="847725"/>
            <a:ext cx="3540760" cy="2701925"/>
          </a:xfrm>
          <a:prstGeom prst="rect">
            <a:avLst/>
          </a:prstGeom>
          <a:noFill/>
          <a:ln w="9525">
            <a:noFill/>
          </a:ln>
        </p:spPr>
      </p:pic>
      <p:pic>
        <p:nvPicPr>
          <p:cNvPr id="101" name="图片 100"/>
          <p:cNvPicPr/>
          <p:nvPr/>
        </p:nvPicPr>
        <p:blipFill>
          <a:blip r:embed="rId2"/>
          <a:stretch>
            <a:fillRect/>
          </a:stretch>
        </p:blipFill>
        <p:spPr>
          <a:xfrm>
            <a:off x="4283710" y="843280"/>
            <a:ext cx="3873500" cy="2706370"/>
          </a:xfrm>
          <a:prstGeom prst="rect">
            <a:avLst/>
          </a:prstGeom>
          <a:noFill/>
          <a:ln w="9525">
            <a:noFill/>
          </a:ln>
        </p:spPr>
      </p:pic>
      <p:sp>
        <p:nvSpPr>
          <p:cNvPr id="65542" name="文本框 65541"/>
          <p:cNvSpPr txBox="1"/>
          <p:nvPr/>
        </p:nvSpPr>
        <p:spPr>
          <a:xfrm>
            <a:off x="15875" y="0"/>
            <a:ext cx="4437063" cy="522288"/>
          </a:xfrm>
          <a:prstGeom prst="rect">
            <a:avLst/>
          </a:prstGeom>
          <a:noFill/>
          <a:ln w="12700">
            <a:noFill/>
          </a:ln>
        </p:spPr>
        <p:txBody>
          <a:bodyPr wrap="square">
            <a:spAutoFit/>
          </a:bodyPr>
          <a:p>
            <a:pPr algn="ctr">
              <a:spcBef>
                <a:spcPct val="50000"/>
              </a:spcBef>
            </a:pPr>
            <a:r>
              <a:rPr lang="zh-CN" altLang="en-US" sz="2800" noProof="1" dirty="0">
                <a:effectLst>
                  <a:outerShdw blurRad="38100" dist="19050" dir="2700000" algn="tl" rotWithShape="0">
                    <a:schemeClr val="dk1">
                      <a:alpha val="40000"/>
                    </a:schemeClr>
                  </a:outerShdw>
                </a:effectLst>
                <a:latin typeface="Times New Roman" panose="02020603050405020304" pitchFamily="18" charset="0"/>
                <a:ea typeface="方正姚体" panose="02010601030101010101" pitchFamily="2" charset="-122"/>
                <a:cs typeface="+mn-cs"/>
              </a:rPr>
              <a:t>一、研究的背景</a:t>
            </a:r>
            <a:endParaRPr lang="zh-CN" altLang="en-US" sz="2800" noProof="1" dirty="0">
              <a:effectLst>
                <a:outerShdw blurRad="38100" dist="19050" dir="2700000" algn="tl" rotWithShape="0">
                  <a:schemeClr val="dk1">
                    <a:alpha val="40000"/>
                  </a:schemeClr>
                </a:outerShdw>
              </a:effectLst>
              <a:latin typeface="Times New Roman" panose="02020603050405020304" pitchFamily="18" charset="0"/>
              <a:ea typeface="方正姚体" panose="02010601030101010101" pitchFamily="2" charset="-122"/>
            </a:endParaRPr>
          </a:p>
        </p:txBody>
      </p:sp>
      <p:sp>
        <p:nvSpPr>
          <p:cNvPr id="4" name="文本框 3"/>
          <p:cNvSpPr txBox="1"/>
          <p:nvPr/>
        </p:nvSpPr>
        <p:spPr>
          <a:xfrm>
            <a:off x="251460" y="3651250"/>
            <a:ext cx="8351520" cy="1014730"/>
          </a:xfrm>
          <a:prstGeom prst="rect">
            <a:avLst/>
          </a:prstGeom>
          <a:noFill/>
        </p:spPr>
        <p:txBody>
          <a:bodyPr wrap="none" rtlCol="0">
            <a:spAutoFit/>
          </a:bodyPr>
          <a:p>
            <a:pPr algn="l"/>
            <a:r>
              <a:rPr lang="zh-CN" altLang="en-US" sz="2000" b="1"/>
              <a:t>党的十八大以来，习近平总书记在地方考察调研时多次到访革命纪念地，</a:t>
            </a:r>
            <a:endParaRPr lang="zh-CN" altLang="en-US" sz="2000" b="1"/>
          </a:p>
          <a:p>
            <a:pPr algn="l"/>
            <a:r>
              <a:rPr lang="zh-CN" altLang="en-US" sz="2000" b="1"/>
              <a:t>瞻仰革命历史纪念场所，反复强调要用好红色资源，传承好红色基因，</a:t>
            </a:r>
            <a:endParaRPr lang="zh-CN" altLang="en-US" sz="2000" b="1"/>
          </a:p>
          <a:p>
            <a:pPr algn="l"/>
            <a:r>
              <a:rPr lang="zh-CN" altLang="en-US" sz="2000" b="1"/>
              <a:t>把红色江山世世代代传下去。今年是中国共产党成立100周年</a:t>
            </a:r>
            <a:endParaRPr lang="zh-CN" altLang="en-US" sz="2000" b="1"/>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02" name="图片 101"/>
          <p:cNvPicPr/>
          <p:nvPr/>
        </p:nvPicPr>
        <p:blipFill>
          <a:blip r:embed="rId1"/>
          <a:stretch>
            <a:fillRect/>
          </a:stretch>
        </p:blipFill>
        <p:spPr>
          <a:xfrm>
            <a:off x="251460" y="411480"/>
            <a:ext cx="3756025" cy="3056255"/>
          </a:xfrm>
          <a:prstGeom prst="rect">
            <a:avLst/>
          </a:prstGeom>
          <a:noFill/>
          <a:ln w="9525">
            <a:noFill/>
          </a:ln>
        </p:spPr>
      </p:pic>
      <p:pic>
        <p:nvPicPr>
          <p:cNvPr id="103" name="图片 102"/>
          <p:cNvPicPr/>
          <p:nvPr/>
        </p:nvPicPr>
        <p:blipFill>
          <a:blip r:embed="rId2"/>
          <a:stretch>
            <a:fillRect/>
          </a:stretch>
        </p:blipFill>
        <p:spPr>
          <a:xfrm>
            <a:off x="4283710" y="339090"/>
            <a:ext cx="4475480" cy="3087370"/>
          </a:xfrm>
          <a:prstGeom prst="rect">
            <a:avLst/>
          </a:prstGeom>
          <a:noFill/>
          <a:ln w="9525">
            <a:noFill/>
          </a:ln>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683B658-20FF-4BF5-A41E-7C60647910A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3" name="图片 2" descr="C:/Users/zj/AppData/Local/Temp/picturecompress_20210908152940/output_1.pngoutput_1"/>
          <p:cNvPicPr>
            <a:picLocks noChangeAspect="1"/>
          </p:cNvPicPr>
          <p:nvPr/>
        </p:nvPicPr>
        <p:blipFill>
          <a:blip r:embed="rId1"/>
          <a:stretch>
            <a:fillRect/>
          </a:stretch>
        </p:blipFill>
        <p:spPr>
          <a:xfrm>
            <a:off x="827405" y="195580"/>
            <a:ext cx="6569710" cy="4515485"/>
          </a:xfrm>
          <a:prstGeom prst="rect">
            <a:avLst/>
          </a:prstGeom>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9457" name="图片 2" descr="BACK"/>
          <p:cNvPicPr>
            <a:picLocks noChangeAspect="1"/>
          </p:cNvPicPr>
          <p:nvPr/>
        </p:nvPicPr>
        <p:blipFill>
          <a:blip r:embed="rId1"/>
          <a:stretch>
            <a:fillRect/>
          </a:stretch>
        </p:blipFill>
        <p:spPr>
          <a:xfrm>
            <a:off x="7924800" y="4505325"/>
            <a:ext cx="1219200" cy="555625"/>
          </a:xfrm>
          <a:prstGeom prst="rect">
            <a:avLst/>
          </a:prstGeom>
          <a:noFill/>
          <a:ln w="9525">
            <a:noFill/>
          </a:ln>
        </p:spPr>
      </p:pic>
      <p:sp>
        <p:nvSpPr>
          <p:cNvPr id="2" name="文本框 1"/>
          <p:cNvSpPr txBox="1"/>
          <p:nvPr/>
        </p:nvSpPr>
        <p:spPr>
          <a:xfrm>
            <a:off x="755646" y="123181"/>
            <a:ext cx="1605277" cy="953135"/>
          </a:xfrm>
          <a:prstGeom prst="rect">
            <a:avLst/>
          </a:prstGeom>
          <a:noFill/>
        </p:spPr>
        <p:txBody>
          <a:bodyPr wrap="none" rtlCol="0" anchor="t">
            <a:spAutoFit/>
            <a:scene3d>
              <a:camera prst="orthographicFront"/>
              <a:lightRig rig="threePt" dir="t"/>
            </a:scene3d>
          </a:bodyPr>
          <a:p>
            <a:r>
              <a:rPr lang="zh-CN" altLang="en-US" sz="2800" noProof="1" dirty="0">
                <a:effectLst>
                  <a:outerShdw blurRad="38100" dist="19050" dir="2700000" algn="tl" rotWithShape="0">
                    <a:schemeClr val="dk1">
                      <a:alpha val="40000"/>
                    </a:schemeClr>
                  </a:outerShdw>
                </a:effectLst>
                <a:latin typeface="Arial" panose="020B0604020202020204" pitchFamily="34" charset="0"/>
                <a:ea typeface="方正姚体" panose="02010601030101010101" pitchFamily="2" charset="-122"/>
                <a:cs typeface="+mn-cs"/>
                <a:sym typeface="+mn-ea"/>
              </a:rPr>
              <a:t>概念界定</a:t>
            </a:r>
            <a:br>
              <a:rPr lang="zh-CN" altLang="en-US" sz="2800" dirty="0">
                <a:effectLst>
                  <a:outerShdw blurRad="38100" dist="19050" dir="2700000" algn="tl" rotWithShape="0">
                    <a:schemeClr val="dk1">
                      <a:alpha val="40000"/>
                    </a:schemeClr>
                  </a:outerShdw>
                </a:effectLst>
                <a:ea typeface="方正姚体" panose="02010601030101010101" pitchFamily="2" charset="-122"/>
                <a:sym typeface="+mn-ea"/>
              </a:rPr>
            </a:br>
            <a:endParaRPr lang="zh-CN" altLang="en-US" sz="2800" noProof="1" dirty="0">
              <a:effectLst>
                <a:outerShdw blurRad="38100" dist="19050" dir="2700000" algn="tl" rotWithShape="0">
                  <a:schemeClr val="dk1">
                    <a:alpha val="40000"/>
                  </a:schemeClr>
                </a:outerShdw>
              </a:effectLst>
              <a:ea typeface="方正姚体" panose="02010601030101010101" pitchFamily="2" charset="-122"/>
              <a:sym typeface="+mn-ea"/>
            </a:endParaRPr>
          </a:p>
        </p:txBody>
      </p:sp>
      <p:sp>
        <p:nvSpPr>
          <p:cNvPr id="19459" name="文本框 5"/>
          <p:cNvSpPr txBox="1"/>
          <p:nvPr/>
        </p:nvSpPr>
        <p:spPr>
          <a:xfrm>
            <a:off x="179705" y="627380"/>
            <a:ext cx="9150350" cy="3709035"/>
          </a:xfrm>
          <a:prstGeom prst="rect">
            <a:avLst/>
          </a:prstGeom>
          <a:noFill/>
          <a:ln w="9525">
            <a:noFill/>
          </a:ln>
        </p:spPr>
        <p:txBody>
          <a:bodyPr wrap="square" anchor="t" anchorCtr="0">
            <a:spAutoFit/>
          </a:bodyPr>
          <a:p>
            <a:pPr>
              <a:lnSpc>
                <a:spcPct val="140000"/>
              </a:lnSpc>
            </a:pPr>
            <a:r>
              <a:rPr lang="en-US" altLang="zh-CN" sz="2400" b="1">
                <a:latin typeface="Times New Roman" panose="02020603050405020304" pitchFamily="18" charset="0"/>
                <a:ea typeface="宋体" panose="02010600030101010101" pitchFamily="2" charset="-122"/>
              </a:rPr>
              <a:t>1</a:t>
            </a:r>
            <a:r>
              <a:rPr lang="zh-CN" altLang="en-US" sz="2400" b="1">
                <a:latin typeface="Times New Roman" panose="02020603050405020304" pitchFamily="18" charset="0"/>
                <a:ea typeface="宋体" panose="02010600030101010101" pitchFamily="2" charset="-122"/>
              </a:rPr>
              <a:t>、</a:t>
            </a:r>
            <a:r>
              <a:rPr lang="zh-CN" altLang="zh-CN" sz="2400" b="1">
                <a:latin typeface="Times New Roman" panose="02020603050405020304" pitchFamily="18" charset="0"/>
                <a:ea typeface="宋体" panose="02010600030101010101" pitchFamily="2" charset="-122"/>
              </a:rPr>
              <a:t>本课题所研究的“乡土”范围主要是指常武等地区</a:t>
            </a:r>
            <a:endParaRPr lang="zh-CN" altLang="zh-CN" sz="2400" b="1">
              <a:latin typeface="Times New Roman" panose="02020603050405020304" pitchFamily="18" charset="0"/>
              <a:ea typeface="宋体" panose="02010600030101010101" pitchFamily="2" charset="-122"/>
            </a:endParaRPr>
          </a:p>
          <a:p>
            <a:pPr>
              <a:lnSpc>
                <a:spcPct val="140000"/>
              </a:lnSpc>
            </a:pPr>
            <a:r>
              <a:rPr lang="en-US" altLang="zh-CN" sz="2400" b="1">
                <a:latin typeface="Times New Roman" panose="02020603050405020304" pitchFamily="18" charset="0"/>
                <a:ea typeface="宋体" panose="02010600030101010101" pitchFamily="2" charset="-122"/>
              </a:rPr>
              <a:t>2</a:t>
            </a:r>
            <a:r>
              <a:rPr lang="zh-CN" altLang="en-US" sz="2400" b="1">
                <a:latin typeface="Times New Roman" panose="02020603050405020304" pitchFamily="18" charset="0"/>
                <a:ea typeface="宋体" panose="02010600030101010101" pitchFamily="2" charset="-122"/>
              </a:rPr>
              <a:t>、</a:t>
            </a:r>
            <a:r>
              <a:rPr lang="zh-CN" altLang="zh-CN" sz="2400" b="1">
                <a:latin typeface="Times New Roman" panose="02020603050405020304" pitchFamily="18" charset="0"/>
                <a:ea typeface="宋体" panose="02010600030101010101" pitchFamily="2" charset="-122"/>
              </a:rPr>
              <a:t>红色资源是指中国共产党领导中国人民进行新民主主义革命和社会主义革命、社会主义建设和改革开放过程中形成的以马克思主义中国化为主要内容的先进文化，其主要表现形式有革命遗址、革命文物，还有革命人物的精神等。</a:t>
            </a:r>
            <a:endParaRPr lang="zh-CN" altLang="zh-CN" sz="2400" b="1">
              <a:latin typeface="Times New Roman" panose="02020603050405020304" pitchFamily="18" charset="0"/>
              <a:ea typeface="宋体" panose="02010600030101010101" pitchFamily="2" charset="-122"/>
            </a:endParaRPr>
          </a:p>
          <a:p>
            <a:pPr>
              <a:lnSpc>
                <a:spcPct val="140000"/>
              </a:lnSpc>
            </a:pPr>
            <a:r>
              <a:rPr lang="en-US" altLang="zh-CN" sz="2400" b="1">
                <a:latin typeface="Times New Roman" panose="02020603050405020304" pitchFamily="18" charset="0"/>
                <a:ea typeface="宋体" panose="02010600030101010101" pitchFamily="2" charset="-122"/>
              </a:rPr>
              <a:t>3</a:t>
            </a:r>
            <a:r>
              <a:rPr lang="zh-CN" altLang="en-US" sz="2400" b="1">
                <a:latin typeface="Times New Roman" panose="02020603050405020304" pitchFamily="18" charset="0"/>
                <a:ea typeface="宋体" panose="02010600030101010101" pitchFamily="2" charset="-122"/>
              </a:rPr>
              <a:t>、</a:t>
            </a:r>
            <a:r>
              <a:rPr lang="zh-CN" altLang="zh-CN" sz="2400" b="1">
                <a:latin typeface="Times New Roman" panose="02020603050405020304" pitchFamily="18" charset="0"/>
                <a:ea typeface="宋体" panose="02010600030101010101" pitchFamily="2" charset="-122"/>
              </a:rPr>
              <a:t>本课题</a:t>
            </a:r>
            <a:r>
              <a:rPr lang="en-US" altLang="zh-CN" sz="2400" b="1">
                <a:latin typeface="Times New Roman" panose="02020603050405020304" pitchFamily="18" charset="0"/>
                <a:ea typeface="宋体" panose="02010600030101010101" pitchFamily="2" charset="-122"/>
              </a:rPr>
              <a:t>“</a:t>
            </a:r>
            <a:r>
              <a:rPr lang="zh-CN" altLang="zh-CN" sz="2400" b="1">
                <a:latin typeface="Times New Roman" panose="02020603050405020304" pitchFamily="18" charset="0"/>
                <a:ea typeface="宋体" panose="02010600030101010101" pitchFamily="2" charset="-122"/>
              </a:rPr>
              <a:t>路径</a:t>
            </a:r>
            <a:r>
              <a:rPr lang="en-US" altLang="zh-CN" sz="2400" b="1">
                <a:latin typeface="Times New Roman" panose="02020603050405020304" pitchFamily="18" charset="0"/>
                <a:ea typeface="宋体" panose="02010600030101010101" pitchFamily="2" charset="-122"/>
              </a:rPr>
              <a:t>”</a:t>
            </a:r>
            <a:r>
              <a:rPr lang="zh-CN" altLang="zh-CN" sz="2400" b="1">
                <a:latin typeface="Times New Roman" panose="02020603050405020304" pitchFamily="18" charset="0"/>
                <a:ea typeface="宋体" panose="02010600030101010101" pitchFamily="2" charset="-122"/>
              </a:rPr>
              <a:t>指的是乡土红色资源融入初中历史教学的门路、方法和路线。</a:t>
            </a:r>
            <a:endParaRPr lang="zh-CN" altLang="zh-CN" sz="2400" b="1">
              <a:latin typeface="Times New Roman" panose="02020603050405020304" pitchFamily="18" charset="0"/>
              <a:ea typeface="宋体" panose="02010600030101010101" pitchFamily="2" charset="-122"/>
            </a:endParaRPr>
          </a:p>
        </p:txBody>
      </p:sp>
      <p:sp>
        <p:nvSpPr>
          <p:cNvPr id="19460" name="任意多边形 8"/>
          <p:cNvSpPr/>
          <p:nvPr/>
        </p:nvSpPr>
        <p:spPr>
          <a:xfrm>
            <a:off x="15875" y="-30162"/>
            <a:ext cx="425450" cy="531812"/>
          </a:xfrm>
          <a:custGeom>
            <a:avLst/>
            <a:gdLst/>
            <a:ahLst/>
            <a:cxnLst>
              <a:cxn ang="0">
                <a:pos x="26495" y="0"/>
              </a:cxn>
              <a:cxn ang="0">
                <a:pos x="53711" y="50128"/>
              </a:cxn>
              <a:cxn ang="0">
                <a:pos x="0" y="50128"/>
              </a:cxn>
              <a:cxn ang="0">
                <a:pos x="0" y="17"/>
              </a:cxn>
            </a:cxnLst>
            <a:pathLst>
              <a:path w="577217" h="536832">
                <a:moveTo>
                  <a:pt x="284734" y="0"/>
                </a:moveTo>
                <a:lnTo>
                  <a:pt x="577217" y="536832"/>
                </a:lnTo>
                <a:lnTo>
                  <a:pt x="0" y="536832"/>
                </a:lnTo>
                <a:lnTo>
                  <a:pt x="0" y="184"/>
                </a:lnTo>
                <a:close/>
              </a:path>
            </a:pathLst>
          </a:custGeom>
          <a:solidFill>
            <a:srgbClr val="77A9D3"/>
          </a:solidFill>
          <a:ln w="9525">
            <a:noFill/>
          </a:ln>
        </p:spPr>
        <p:txBody>
          <a:bodyPr/>
          <a:p>
            <a:endParaRPr lang="zh-CN" altLang="en-US"/>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20481" name="图片 2" descr="BACK">
            <a:hlinkClick r:id="rId1" action="ppaction://hlinksldjump"/>
          </p:cNvPr>
          <p:cNvPicPr>
            <a:picLocks noChangeAspect="1"/>
          </p:cNvPicPr>
          <p:nvPr/>
        </p:nvPicPr>
        <p:blipFill>
          <a:blip r:embed="rId2"/>
          <a:stretch>
            <a:fillRect/>
          </a:stretch>
        </p:blipFill>
        <p:spPr>
          <a:xfrm>
            <a:off x="7924800" y="4505325"/>
            <a:ext cx="1219200" cy="555625"/>
          </a:xfrm>
          <a:prstGeom prst="rect">
            <a:avLst/>
          </a:prstGeom>
          <a:noFill/>
          <a:ln w="9525">
            <a:noFill/>
          </a:ln>
        </p:spPr>
      </p:pic>
      <p:sp>
        <p:nvSpPr>
          <p:cNvPr id="2" name="文本框 1"/>
          <p:cNvSpPr txBox="1"/>
          <p:nvPr/>
        </p:nvSpPr>
        <p:spPr>
          <a:xfrm>
            <a:off x="2051680" y="-12"/>
            <a:ext cx="3738884" cy="953135"/>
          </a:xfrm>
          <a:prstGeom prst="rect">
            <a:avLst/>
          </a:prstGeom>
          <a:noFill/>
        </p:spPr>
        <p:txBody>
          <a:bodyPr wrap="none" rtlCol="0" anchor="t">
            <a:spAutoFit/>
            <a:scene3d>
              <a:camera prst="orthographicFront"/>
              <a:lightRig rig="threePt" dir="t"/>
            </a:scene3d>
          </a:bodyPr>
          <a:p>
            <a:r>
              <a:rPr lang="zh-CN" altLang="en-US" sz="2800" noProof="1" dirty="0">
                <a:effectLst>
                  <a:outerShdw blurRad="38100" dist="19050" dir="2700000" algn="tl" rotWithShape="0">
                    <a:schemeClr val="dk1">
                      <a:alpha val="40000"/>
                    </a:schemeClr>
                  </a:outerShdw>
                </a:effectLst>
                <a:latin typeface="Arial" panose="020B0604020202020204" pitchFamily="34" charset="0"/>
                <a:ea typeface="方正姚体" panose="02010601030101010101" pitchFamily="2" charset="-122"/>
                <a:cs typeface="+mn-cs"/>
                <a:sym typeface="+mn-ea"/>
              </a:rPr>
              <a:t>二、研究的思路和目标</a:t>
            </a:r>
            <a:br>
              <a:rPr lang="zh-CN" altLang="en-US" sz="2800" dirty="0">
                <a:effectLst>
                  <a:outerShdw blurRad="38100" dist="19050" dir="2700000" algn="tl" rotWithShape="0">
                    <a:schemeClr val="dk1">
                      <a:alpha val="40000"/>
                    </a:schemeClr>
                  </a:outerShdw>
                </a:effectLst>
                <a:ea typeface="方正姚体" panose="02010601030101010101" pitchFamily="2" charset="-122"/>
                <a:sym typeface="+mn-ea"/>
              </a:rPr>
            </a:br>
            <a:endParaRPr lang="zh-CN" altLang="en-US" sz="2800" noProof="1" dirty="0">
              <a:effectLst>
                <a:outerShdw blurRad="38100" dist="19050" dir="2700000" algn="tl" rotWithShape="0">
                  <a:schemeClr val="dk1">
                    <a:alpha val="40000"/>
                  </a:schemeClr>
                </a:outerShdw>
              </a:effectLst>
              <a:ea typeface="方正姚体" panose="02010601030101010101" pitchFamily="2" charset="-122"/>
              <a:sym typeface="+mn-ea"/>
            </a:endParaRPr>
          </a:p>
        </p:txBody>
      </p:sp>
      <p:sp>
        <p:nvSpPr>
          <p:cNvPr id="20483" name="文本框 5"/>
          <p:cNvSpPr txBox="1"/>
          <p:nvPr/>
        </p:nvSpPr>
        <p:spPr>
          <a:xfrm>
            <a:off x="107315" y="649605"/>
            <a:ext cx="8504238" cy="3192145"/>
          </a:xfrm>
          <a:prstGeom prst="rect">
            <a:avLst/>
          </a:prstGeom>
          <a:noFill/>
          <a:ln w="9525">
            <a:noFill/>
          </a:ln>
        </p:spPr>
        <p:txBody>
          <a:bodyPr wrap="square" anchor="t" anchorCtr="0">
            <a:spAutoFit/>
          </a:bodyPr>
          <a:p>
            <a:pPr>
              <a:lnSpc>
                <a:spcPct val="140000"/>
              </a:lnSpc>
            </a:pPr>
            <a:r>
              <a:rPr lang="zh-CN" altLang="zh-CN" sz="2400" b="1">
                <a:latin typeface="Times New Roman" panose="02020603050405020304" pitchFamily="18" charset="0"/>
                <a:ea typeface="宋体" panose="02010600030101010101" pitchFamily="2" charset="-122"/>
              </a:rPr>
              <a:t>1.梳理常州红色资源，明确常州红色资源的历史地位。</a:t>
            </a:r>
            <a:endParaRPr lang="zh-CN" altLang="zh-CN" sz="2400" b="1">
              <a:latin typeface="Times New Roman" panose="02020603050405020304" pitchFamily="18" charset="0"/>
              <a:ea typeface="宋体" panose="02010600030101010101" pitchFamily="2" charset="-122"/>
            </a:endParaRPr>
          </a:p>
          <a:p>
            <a:pPr>
              <a:lnSpc>
                <a:spcPct val="140000"/>
              </a:lnSpc>
            </a:pPr>
            <a:r>
              <a:rPr lang="zh-CN" altLang="zh-CN" sz="2400" b="1">
                <a:latin typeface="Times New Roman" panose="02020603050405020304" pitchFamily="18" charset="0"/>
                <a:ea typeface="宋体" panose="02010600030101010101" pitchFamily="2" charset="-122"/>
              </a:rPr>
              <a:t>2.了解常州红色资源应用于历史教学的研究现状。</a:t>
            </a:r>
            <a:endParaRPr lang="zh-CN" altLang="zh-CN" sz="2400" b="1">
              <a:latin typeface="Times New Roman" panose="02020603050405020304" pitchFamily="18" charset="0"/>
              <a:ea typeface="宋体" panose="02010600030101010101" pitchFamily="2" charset="-122"/>
            </a:endParaRPr>
          </a:p>
          <a:p>
            <a:pPr>
              <a:lnSpc>
                <a:spcPct val="140000"/>
              </a:lnSpc>
            </a:pPr>
            <a:r>
              <a:rPr lang="zh-CN" altLang="zh-CN" sz="2400" b="1">
                <a:latin typeface="Times New Roman" panose="02020603050405020304" pitchFamily="18" charset="0"/>
                <a:ea typeface="宋体" panose="02010600030101010101" pitchFamily="2" charset="-122"/>
              </a:rPr>
              <a:t>3</a:t>
            </a:r>
            <a:r>
              <a:rPr lang="en-US" altLang="zh-CN" sz="2400" b="1">
                <a:latin typeface="Times New Roman" panose="02020603050405020304" pitchFamily="18" charset="0"/>
                <a:ea typeface="宋体" panose="02010600030101010101" pitchFamily="2" charset="-122"/>
              </a:rPr>
              <a:t>.</a:t>
            </a:r>
            <a:r>
              <a:rPr lang="zh-CN" altLang="zh-CN" sz="2400" b="1">
                <a:latin typeface="Times New Roman" panose="02020603050405020304" pitchFamily="18" charset="0"/>
                <a:ea typeface="宋体" panose="02010600030101010101" pitchFamily="2" charset="-122"/>
              </a:rPr>
              <a:t>将常州红色资源与初中历史教学进行有机融合，形成案例研究。   </a:t>
            </a:r>
            <a:endParaRPr lang="zh-CN" altLang="zh-CN" sz="2400" b="1">
              <a:latin typeface="Times New Roman" panose="02020603050405020304" pitchFamily="18" charset="0"/>
              <a:ea typeface="宋体" panose="02010600030101010101" pitchFamily="2" charset="-122"/>
            </a:endParaRPr>
          </a:p>
          <a:p>
            <a:pPr>
              <a:lnSpc>
                <a:spcPct val="140000"/>
              </a:lnSpc>
            </a:pPr>
            <a:r>
              <a:rPr lang="zh-CN" altLang="zh-CN" sz="2400" b="1">
                <a:latin typeface="Times New Roman" panose="02020603050405020304" pitchFamily="18" charset="0"/>
                <a:ea typeface="宋体" panose="02010600030101010101" pitchFamily="2" charset="-122"/>
              </a:rPr>
              <a:t>4</a:t>
            </a:r>
            <a:r>
              <a:rPr lang="en-US" altLang="zh-CN" sz="2400" b="1">
                <a:latin typeface="Times New Roman" panose="02020603050405020304" pitchFamily="18" charset="0"/>
                <a:ea typeface="宋体" panose="02010600030101010101" pitchFamily="2" charset="-122"/>
              </a:rPr>
              <a:t>.</a:t>
            </a:r>
            <a:r>
              <a:rPr lang="zh-CN" altLang="zh-CN" sz="2400" b="1">
                <a:latin typeface="Times New Roman" panose="02020603050405020304" pitchFamily="18" charset="0"/>
                <a:ea typeface="宋体" panose="02010600030101010101" pitchFamily="2" charset="-122"/>
              </a:rPr>
              <a:t>将自身学习过程中和教学实践中发现的问题与调查、访谈发现的问题进行整合归纳，找出有效的化解之策。</a:t>
            </a:r>
            <a:endParaRPr lang="zh-CN" altLang="zh-CN" sz="2400" b="1">
              <a:latin typeface="Times New Roman" panose="02020603050405020304" pitchFamily="18" charset="0"/>
              <a:ea typeface="宋体" panose="02010600030101010101" pitchFamily="2" charset="-122"/>
            </a:endParaRPr>
          </a:p>
        </p:txBody>
      </p:sp>
      <p:sp>
        <p:nvSpPr>
          <p:cNvPr id="20484" name="任意多边形 8"/>
          <p:cNvSpPr/>
          <p:nvPr/>
        </p:nvSpPr>
        <p:spPr>
          <a:xfrm>
            <a:off x="15875" y="-30162"/>
            <a:ext cx="425450" cy="531812"/>
          </a:xfrm>
          <a:custGeom>
            <a:avLst/>
            <a:gdLst/>
            <a:ahLst/>
            <a:cxnLst>
              <a:cxn ang="0">
                <a:pos x="26495" y="0"/>
              </a:cxn>
              <a:cxn ang="0">
                <a:pos x="53711" y="50128"/>
              </a:cxn>
              <a:cxn ang="0">
                <a:pos x="0" y="50128"/>
              </a:cxn>
              <a:cxn ang="0">
                <a:pos x="0" y="17"/>
              </a:cxn>
            </a:cxnLst>
            <a:pathLst>
              <a:path w="577217" h="536832">
                <a:moveTo>
                  <a:pt x="284734" y="0"/>
                </a:moveTo>
                <a:lnTo>
                  <a:pt x="577217" y="536832"/>
                </a:lnTo>
                <a:lnTo>
                  <a:pt x="0" y="536832"/>
                </a:lnTo>
                <a:lnTo>
                  <a:pt x="0" y="184"/>
                </a:lnTo>
                <a:close/>
              </a:path>
            </a:pathLst>
          </a:custGeom>
          <a:solidFill>
            <a:srgbClr val="77A9D3"/>
          </a:solidFill>
          <a:ln w="9525">
            <a:noFill/>
          </a:ln>
        </p:spPr>
        <p:txBody>
          <a:bodyPr/>
          <a:p>
            <a:endParaRPr lang="zh-CN" altLang="en-US"/>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3796" name="文本框 33795"/>
          <p:cNvSpPr txBox="1"/>
          <p:nvPr/>
        </p:nvSpPr>
        <p:spPr>
          <a:xfrm>
            <a:off x="5145088" y="947738"/>
            <a:ext cx="3143250" cy="1203325"/>
          </a:xfrm>
          <a:prstGeom prst="rect">
            <a:avLst/>
          </a:prstGeom>
          <a:noFill/>
          <a:ln w="9525">
            <a:noFill/>
          </a:ln>
        </p:spPr>
        <p:txBody>
          <a:bodyPr>
            <a:spAutoFit/>
          </a:bodyPr>
          <a:p>
            <a:pPr>
              <a:lnSpc>
                <a:spcPct val="150000"/>
              </a:lnSpc>
              <a:spcBef>
                <a:spcPct val="20000"/>
              </a:spcBef>
            </a:pPr>
            <a:endParaRPr lang="zh-CN" altLang="en-US" sz="2100" b="1" noProof="1">
              <a:solidFill>
                <a:srgbClr val="CCFF66"/>
              </a:solidFill>
              <a:effectLst>
                <a:outerShdw blurRad="38100" dist="38100" dir="2700000">
                  <a:srgbClr val="C0C0C0"/>
                </a:outerShdw>
              </a:effectLst>
              <a:latin typeface="Times New Roman" panose="02020603050405020304" pitchFamily="18" charset="0"/>
              <a:ea typeface="方正姚体" panose="02010601030101010101" pitchFamily="2" charset="-122"/>
            </a:endParaRPr>
          </a:p>
          <a:p>
            <a:pPr>
              <a:lnSpc>
                <a:spcPct val="150000"/>
              </a:lnSpc>
              <a:spcBef>
                <a:spcPct val="20000"/>
              </a:spcBef>
            </a:pPr>
            <a:r>
              <a:rPr lang="zh-CN" altLang="en-US" sz="2400" noProof="1" dirty="0">
                <a:solidFill>
                  <a:srgbClr val="CCFF66"/>
                </a:solidFill>
                <a:effectLst>
                  <a:outerShdw blurRad="38100" dist="38100" dir="2700000">
                    <a:srgbClr val="C0C0C0"/>
                  </a:outerShdw>
                </a:effectLst>
                <a:latin typeface="Times New Roman" panose="02020603050405020304" pitchFamily="18" charset="0"/>
                <a:ea typeface="方正姚体" panose="02010601030101010101" pitchFamily="2" charset="-122"/>
                <a:cs typeface="+mn-cs"/>
              </a:rPr>
              <a:t> </a:t>
            </a:r>
            <a:endParaRPr lang="zh-CN" altLang="en-US" sz="2400" noProof="1" dirty="0">
              <a:solidFill>
                <a:srgbClr val="CCFF66"/>
              </a:solidFill>
              <a:effectLst>
                <a:outerShdw blurRad="38100" dist="38100" dir="2700000">
                  <a:srgbClr val="C0C0C0"/>
                </a:outerShdw>
              </a:effectLst>
              <a:latin typeface="Times New Roman" panose="02020603050405020304" pitchFamily="18" charset="0"/>
              <a:ea typeface="方正姚体" panose="02010601030101010101" pitchFamily="2" charset="-122"/>
            </a:endParaRPr>
          </a:p>
        </p:txBody>
      </p:sp>
      <p:sp>
        <p:nvSpPr>
          <p:cNvPr id="22530" name="文本框 1"/>
          <p:cNvSpPr txBox="1"/>
          <p:nvPr/>
        </p:nvSpPr>
        <p:spPr>
          <a:xfrm>
            <a:off x="2676525" y="23813"/>
            <a:ext cx="2686050" cy="522287"/>
          </a:xfrm>
          <a:prstGeom prst="rect">
            <a:avLst/>
          </a:prstGeom>
          <a:noFill/>
          <a:ln w="9525">
            <a:noFill/>
          </a:ln>
        </p:spPr>
        <p:txBody>
          <a:bodyPr wrap="none" anchor="t" anchorCtr="0">
            <a:spAutoFit/>
          </a:bodyPr>
          <a:p>
            <a:r>
              <a:rPr lang="zh-CN" altLang="en-US" sz="2800" b="1" dirty="0">
                <a:latin typeface="Arial" panose="020B0604020202020204" pitchFamily="34" charset="0"/>
                <a:ea typeface="方正姚体" panose="02010601030101010101" pitchFamily="2" charset="-122"/>
              </a:rPr>
              <a:t>三、研究的内容</a:t>
            </a:r>
            <a:endParaRPr lang="zh-CN" altLang="en-US" sz="2800" b="1" dirty="0">
              <a:latin typeface="Arial" panose="020B0604020202020204" pitchFamily="34" charset="0"/>
              <a:ea typeface="方正姚体" panose="02010601030101010101" pitchFamily="2" charset="-122"/>
            </a:endParaRPr>
          </a:p>
        </p:txBody>
      </p:sp>
      <p:pic>
        <p:nvPicPr>
          <p:cNvPr id="22531" name="Picture 2" descr="C:\Users\Maibenben\Desktop\26.png"/>
          <p:cNvPicPr>
            <a:picLocks noChangeAspect="1"/>
          </p:cNvPicPr>
          <p:nvPr/>
        </p:nvPicPr>
        <p:blipFill>
          <a:blip r:embed="rId1"/>
          <a:stretch>
            <a:fillRect/>
          </a:stretch>
        </p:blipFill>
        <p:spPr>
          <a:xfrm>
            <a:off x="7162800" y="23813"/>
            <a:ext cx="1912938" cy="4116387"/>
          </a:xfrm>
          <a:prstGeom prst="rect">
            <a:avLst/>
          </a:prstGeom>
          <a:noFill/>
          <a:ln w="9525">
            <a:noFill/>
          </a:ln>
        </p:spPr>
      </p:pic>
      <p:sp>
        <p:nvSpPr>
          <p:cNvPr id="22532" name="任意多边形 7"/>
          <p:cNvSpPr/>
          <p:nvPr/>
        </p:nvSpPr>
        <p:spPr>
          <a:xfrm>
            <a:off x="441325" y="479425"/>
            <a:ext cx="8624888" cy="22225"/>
          </a:xfrm>
          <a:custGeom>
            <a:avLst/>
            <a:gdLst/>
            <a:ahLst/>
            <a:cxnLst>
              <a:cxn ang="0">
                <a:pos x="0" y="0"/>
              </a:cxn>
              <a:cxn ang="0">
                <a:pos x="1117158" y="0"/>
              </a:cxn>
              <a:cxn ang="0">
                <a:pos x="1117158" y="2858"/>
              </a:cxn>
              <a:cxn ang="0">
                <a:pos x="1579" y="2858"/>
              </a:cxn>
            </a:cxnLst>
            <a:pathLst>
              <a:path w="12125327" h="31282">
                <a:moveTo>
                  <a:pt x="0" y="0"/>
                </a:moveTo>
                <a:lnTo>
                  <a:pt x="12125327" y="0"/>
                </a:lnTo>
                <a:lnTo>
                  <a:pt x="12125327" y="31282"/>
                </a:lnTo>
                <a:lnTo>
                  <a:pt x="17139" y="31282"/>
                </a:lnTo>
                <a:close/>
              </a:path>
            </a:pathLst>
          </a:custGeom>
          <a:solidFill>
            <a:schemeClr val="accent2"/>
          </a:solidFill>
          <a:ln w="9525">
            <a:noFill/>
          </a:ln>
        </p:spPr>
        <p:txBody>
          <a:bodyPr/>
          <a:p>
            <a:endParaRPr lang="zh-CN" altLang="en-US"/>
          </a:p>
        </p:txBody>
      </p:sp>
      <p:sp>
        <p:nvSpPr>
          <p:cNvPr id="22533" name="任意多边形 8"/>
          <p:cNvSpPr/>
          <p:nvPr/>
        </p:nvSpPr>
        <p:spPr>
          <a:xfrm>
            <a:off x="15875" y="-30162"/>
            <a:ext cx="425450" cy="531812"/>
          </a:xfrm>
          <a:custGeom>
            <a:avLst/>
            <a:gdLst/>
            <a:ahLst/>
            <a:cxnLst>
              <a:cxn ang="0">
                <a:pos x="26495" y="0"/>
              </a:cxn>
              <a:cxn ang="0">
                <a:pos x="53711" y="50128"/>
              </a:cxn>
              <a:cxn ang="0">
                <a:pos x="0" y="50128"/>
              </a:cxn>
              <a:cxn ang="0">
                <a:pos x="0" y="17"/>
              </a:cxn>
            </a:cxnLst>
            <a:pathLst>
              <a:path w="577217" h="536832">
                <a:moveTo>
                  <a:pt x="284734" y="0"/>
                </a:moveTo>
                <a:lnTo>
                  <a:pt x="577217" y="536832"/>
                </a:lnTo>
                <a:lnTo>
                  <a:pt x="0" y="536832"/>
                </a:lnTo>
                <a:lnTo>
                  <a:pt x="0" y="184"/>
                </a:lnTo>
                <a:close/>
              </a:path>
            </a:pathLst>
          </a:custGeom>
          <a:solidFill>
            <a:srgbClr val="77A9D3"/>
          </a:solidFill>
          <a:ln w="9525">
            <a:noFill/>
          </a:ln>
        </p:spPr>
        <p:txBody>
          <a:bodyPr/>
          <a:p>
            <a:endParaRPr lang="zh-CN" altLang="en-US"/>
          </a:p>
        </p:txBody>
      </p:sp>
      <p:pic>
        <p:nvPicPr>
          <p:cNvPr id="22534" name="图片 2" descr="BACK"/>
          <p:cNvPicPr>
            <a:picLocks noChangeAspect="1"/>
          </p:cNvPicPr>
          <p:nvPr/>
        </p:nvPicPr>
        <p:blipFill>
          <a:blip r:embed="rId2"/>
          <a:stretch>
            <a:fillRect/>
          </a:stretch>
        </p:blipFill>
        <p:spPr>
          <a:xfrm>
            <a:off x="7924800" y="4505325"/>
            <a:ext cx="1219200" cy="555625"/>
          </a:xfrm>
          <a:prstGeom prst="rect">
            <a:avLst/>
          </a:prstGeom>
          <a:noFill/>
          <a:ln w="9525">
            <a:noFill/>
          </a:ln>
        </p:spPr>
      </p:pic>
      <p:sp>
        <p:nvSpPr>
          <p:cNvPr id="22535" name="文本框 2"/>
          <p:cNvSpPr txBox="1"/>
          <p:nvPr/>
        </p:nvSpPr>
        <p:spPr>
          <a:xfrm>
            <a:off x="107315" y="627063"/>
            <a:ext cx="9228455" cy="3046095"/>
          </a:xfrm>
          <a:prstGeom prst="rect">
            <a:avLst/>
          </a:prstGeom>
          <a:noFill/>
          <a:ln w="9525">
            <a:noFill/>
          </a:ln>
        </p:spPr>
        <p:txBody>
          <a:bodyPr wrap="none" anchor="t" anchorCtr="0">
            <a:spAutoFit/>
          </a:bodyPr>
          <a:p>
            <a:endParaRPr lang="zh-CN" altLang="en-US" sz="2400" b="1">
              <a:latin typeface="Arial" panose="020B0604020202020204" pitchFamily="34" charset="0"/>
              <a:ea typeface="宋体" panose="02010600030101010101" pitchFamily="2" charset="-122"/>
            </a:endParaRPr>
          </a:p>
          <a:p>
            <a:r>
              <a:rPr lang="zh-CN" altLang="en-US" sz="2400" b="1">
                <a:latin typeface="Arial" panose="020B0604020202020204" pitchFamily="34" charset="0"/>
                <a:ea typeface="宋体" panose="02010600030101010101" pitchFamily="2" charset="-122"/>
              </a:rPr>
              <a:t>（1）明确常州红色资源的历史地位、梳理常州红色</a:t>
            </a:r>
            <a:endParaRPr lang="zh-CN" altLang="en-US" sz="2400" b="1">
              <a:latin typeface="Arial" panose="020B0604020202020204" pitchFamily="34" charset="0"/>
              <a:ea typeface="宋体" panose="02010600030101010101" pitchFamily="2" charset="-122"/>
            </a:endParaRPr>
          </a:p>
          <a:p>
            <a:r>
              <a:rPr lang="zh-CN" altLang="en-US" sz="2400" b="1">
                <a:latin typeface="Arial" panose="020B0604020202020204" pitchFamily="34" charset="0"/>
                <a:ea typeface="宋体" panose="02010600030101010101" pitchFamily="2" charset="-122"/>
              </a:rPr>
              <a:t>资源类型及探究常州红色资源在初中历史教学中的运</a:t>
            </a:r>
            <a:endParaRPr lang="zh-CN" altLang="en-US" sz="2400" b="1">
              <a:latin typeface="Arial" panose="020B0604020202020204" pitchFamily="34" charset="0"/>
              <a:ea typeface="宋体" panose="02010600030101010101" pitchFamily="2" charset="-122"/>
            </a:endParaRPr>
          </a:p>
          <a:p>
            <a:r>
              <a:rPr lang="zh-CN" altLang="en-US" sz="2400" b="1">
                <a:latin typeface="Arial" panose="020B0604020202020204" pitchFamily="34" charset="0"/>
                <a:ea typeface="宋体" panose="02010600030101010101" pitchFamily="2" charset="-122"/>
              </a:rPr>
              <a:t>用价值;</a:t>
            </a:r>
            <a:endParaRPr lang="zh-CN" altLang="en-US" sz="2400" b="1">
              <a:latin typeface="Arial" panose="020B0604020202020204" pitchFamily="34" charset="0"/>
              <a:ea typeface="宋体" panose="02010600030101010101" pitchFamily="2" charset="-122"/>
            </a:endParaRPr>
          </a:p>
          <a:p>
            <a:r>
              <a:rPr lang="zh-CN" altLang="en-US" sz="2400" b="1">
                <a:latin typeface="Arial" panose="020B0604020202020204" pitchFamily="34" charset="0"/>
                <a:ea typeface="宋体" panose="02010600030101010101" pitchFamily="2" charset="-122"/>
              </a:rPr>
              <a:t>（2）调查常州红色资源在初中历史教学中的运用现状;</a:t>
            </a:r>
            <a:endParaRPr lang="zh-CN" altLang="en-US" sz="2400" b="1">
              <a:latin typeface="Arial" panose="020B0604020202020204" pitchFamily="34" charset="0"/>
              <a:ea typeface="宋体" panose="02010600030101010101" pitchFamily="2" charset="-122"/>
            </a:endParaRPr>
          </a:p>
          <a:p>
            <a:r>
              <a:rPr lang="zh-CN" altLang="en-US" sz="2400" b="1">
                <a:latin typeface="Arial" panose="020B0604020202020204" pitchFamily="34" charset="0"/>
                <a:ea typeface="宋体" panose="02010600030101010101" pitchFamily="2" charset="-122"/>
              </a:rPr>
              <a:t>（3）常州红色资源在初中历史教学中运用存在的问题及对策。</a:t>
            </a:r>
            <a:endParaRPr lang="zh-CN" altLang="en-US" sz="2400" b="1">
              <a:latin typeface="Arial" panose="020B0604020202020204" pitchFamily="34" charset="0"/>
              <a:ea typeface="宋体" panose="02010600030101010101" pitchFamily="2" charset="-122"/>
            </a:endParaRPr>
          </a:p>
          <a:p>
            <a:r>
              <a:rPr lang="zh-CN" altLang="en-US" sz="2400" b="1">
                <a:latin typeface="Arial" panose="020B0604020202020204" pitchFamily="34" charset="0"/>
                <a:ea typeface="宋体" panose="02010600030101010101" pitchFamily="2" charset="-122"/>
              </a:rPr>
              <a:t>（4）研究红色资源融入历史教学的路径：课堂教学，研究性学习，</a:t>
            </a:r>
            <a:endParaRPr lang="zh-CN" altLang="en-US" sz="2400" b="1">
              <a:latin typeface="Arial" panose="020B0604020202020204" pitchFamily="34" charset="0"/>
              <a:ea typeface="宋体" panose="02010600030101010101" pitchFamily="2" charset="-122"/>
            </a:endParaRPr>
          </a:p>
          <a:p>
            <a:r>
              <a:rPr lang="zh-CN" altLang="en-US" sz="2400" b="1">
                <a:latin typeface="Arial" panose="020B0604020202020204" pitchFamily="34" charset="0"/>
                <a:ea typeface="宋体" panose="02010600030101010101" pitchFamily="2" charset="-122"/>
              </a:rPr>
              <a:t>校本课程开发，教材的编写，德育渗透等。</a:t>
            </a:r>
            <a:endParaRPr lang="zh-CN" altLang="en-US" sz="2400" b="1">
              <a:latin typeface="Arial" panose="020B0604020202020204" pitchFamily="34" charset="0"/>
              <a:ea typeface="宋体" panose="02010600030101010101" pitchFamily="2" charset="-122"/>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3796" name="文本框 33795"/>
          <p:cNvSpPr txBox="1"/>
          <p:nvPr/>
        </p:nvSpPr>
        <p:spPr>
          <a:xfrm>
            <a:off x="4899025" y="1146175"/>
            <a:ext cx="3143250" cy="1203325"/>
          </a:xfrm>
          <a:prstGeom prst="rect">
            <a:avLst/>
          </a:prstGeom>
          <a:noFill/>
          <a:ln w="9525">
            <a:noFill/>
          </a:ln>
        </p:spPr>
        <p:txBody>
          <a:bodyPr>
            <a:spAutoFit/>
          </a:bodyPr>
          <a:p>
            <a:pPr>
              <a:lnSpc>
                <a:spcPct val="150000"/>
              </a:lnSpc>
              <a:spcBef>
                <a:spcPct val="20000"/>
              </a:spcBef>
            </a:pPr>
            <a:endParaRPr lang="zh-CN" altLang="en-US" sz="2100" b="1" noProof="1">
              <a:solidFill>
                <a:srgbClr val="CCFF66"/>
              </a:solidFill>
              <a:effectLst>
                <a:outerShdw blurRad="38100" dist="38100" dir="2700000">
                  <a:srgbClr val="C0C0C0"/>
                </a:outerShdw>
              </a:effectLst>
              <a:latin typeface="Times New Roman" panose="02020603050405020304" pitchFamily="18" charset="0"/>
              <a:ea typeface="方正姚体" panose="02010601030101010101" pitchFamily="2" charset="-122"/>
            </a:endParaRPr>
          </a:p>
          <a:p>
            <a:pPr>
              <a:lnSpc>
                <a:spcPct val="150000"/>
              </a:lnSpc>
              <a:spcBef>
                <a:spcPct val="20000"/>
              </a:spcBef>
            </a:pPr>
            <a:r>
              <a:rPr lang="zh-CN" altLang="en-US" sz="2400" noProof="1" dirty="0">
                <a:solidFill>
                  <a:srgbClr val="CCFF66"/>
                </a:solidFill>
                <a:effectLst>
                  <a:outerShdw blurRad="38100" dist="38100" dir="2700000">
                    <a:srgbClr val="C0C0C0"/>
                  </a:outerShdw>
                </a:effectLst>
                <a:latin typeface="Times New Roman" panose="02020603050405020304" pitchFamily="18" charset="0"/>
                <a:ea typeface="方正姚体" panose="02010601030101010101" pitchFamily="2" charset="-122"/>
                <a:cs typeface="+mn-cs"/>
              </a:rPr>
              <a:t> </a:t>
            </a:r>
            <a:endParaRPr lang="zh-CN" altLang="en-US" sz="2400" noProof="1" dirty="0">
              <a:solidFill>
                <a:srgbClr val="CCFF66"/>
              </a:solidFill>
              <a:effectLst>
                <a:outerShdw blurRad="38100" dist="38100" dir="2700000">
                  <a:srgbClr val="C0C0C0"/>
                </a:outerShdw>
              </a:effectLst>
              <a:latin typeface="Times New Roman" panose="02020603050405020304" pitchFamily="18" charset="0"/>
              <a:ea typeface="方正姚体" panose="02010601030101010101" pitchFamily="2" charset="-122"/>
            </a:endParaRPr>
          </a:p>
        </p:txBody>
      </p:sp>
      <p:sp>
        <p:nvSpPr>
          <p:cNvPr id="23554" name="文本框 1"/>
          <p:cNvSpPr txBox="1"/>
          <p:nvPr/>
        </p:nvSpPr>
        <p:spPr>
          <a:xfrm>
            <a:off x="2686050" y="-30162"/>
            <a:ext cx="2686050" cy="522287"/>
          </a:xfrm>
          <a:prstGeom prst="rect">
            <a:avLst/>
          </a:prstGeom>
          <a:noFill/>
          <a:ln w="9525">
            <a:noFill/>
          </a:ln>
        </p:spPr>
        <p:txBody>
          <a:bodyPr wrap="none" anchor="t" anchorCtr="0">
            <a:spAutoFit/>
          </a:bodyPr>
          <a:p>
            <a:r>
              <a:rPr lang="zh-CN" altLang="en-US" sz="2800" b="1" dirty="0">
                <a:latin typeface="Arial" panose="020B0604020202020204" pitchFamily="34" charset="0"/>
                <a:ea typeface="方正姚体" panose="02010601030101010101" pitchFamily="2" charset="-122"/>
              </a:rPr>
              <a:t>四、研究的方法</a:t>
            </a:r>
            <a:endParaRPr lang="zh-CN" altLang="en-US" sz="2800" b="1" dirty="0">
              <a:latin typeface="Arial" panose="020B0604020202020204" pitchFamily="34" charset="0"/>
              <a:ea typeface="方正姚体" panose="02010601030101010101" pitchFamily="2" charset="-122"/>
            </a:endParaRPr>
          </a:p>
        </p:txBody>
      </p:sp>
      <p:pic>
        <p:nvPicPr>
          <p:cNvPr id="23555" name="图片 3" descr="BACK">
            <a:hlinkClick r:id="rId1" action="ppaction://hlinksldjump"/>
          </p:cNvPr>
          <p:cNvPicPr>
            <a:picLocks noChangeAspect="1"/>
          </p:cNvPicPr>
          <p:nvPr/>
        </p:nvPicPr>
        <p:blipFill>
          <a:blip r:embed="rId2"/>
          <a:stretch>
            <a:fillRect/>
          </a:stretch>
        </p:blipFill>
        <p:spPr>
          <a:xfrm>
            <a:off x="7924800" y="4505325"/>
            <a:ext cx="1219200" cy="555625"/>
          </a:xfrm>
          <a:prstGeom prst="rect">
            <a:avLst/>
          </a:prstGeom>
          <a:noFill/>
          <a:ln w="9525">
            <a:noFill/>
          </a:ln>
        </p:spPr>
      </p:pic>
      <p:sp>
        <p:nvSpPr>
          <p:cNvPr id="23556" name="任意多边形 8"/>
          <p:cNvSpPr/>
          <p:nvPr/>
        </p:nvSpPr>
        <p:spPr>
          <a:xfrm>
            <a:off x="15875" y="-30162"/>
            <a:ext cx="425450" cy="531812"/>
          </a:xfrm>
          <a:custGeom>
            <a:avLst/>
            <a:gdLst/>
            <a:ahLst/>
            <a:cxnLst>
              <a:cxn ang="0">
                <a:pos x="26495" y="0"/>
              </a:cxn>
              <a:cxn ang="0">
                <a:pos x="53711" y="50128"/>
              </a:cxn>
              <a:cxn ang="0">
                <a:pos x="0" y="50128"/>
              </a:cxn>
              <a:cxn ang="0">
                <a:pos x="0" y="17"/>
              </a:cxn>
            </a:cxnLst>
            <a:pathLst>
              <a:path w="577217" h="536832">
                <a:moveTo>
                  <a:pt x="284734" y="0"/>
                </a:moveTo>
                <a:lnTo>
                  <a:pt x="577217" y="536832"/>
                </a:lnTo>
                <a:lnTo>
                  <a:pt x="0" y="536832"/>
                </a:lnTo>
                <a:lnTo>
                  <a:pt x="0" y="184"/>
                </a:lnTo>
                <a:close/>
              </a:path>
            </a:pathLst>
          </a:custGeom>
          <a:solidFill>
            <a:srgbClr val="77A9D3"/>
          </a:solidFill>
          <a:ln w="9525">
            <a:noFill/>
          </a:ln>
        </p:spPr>
        <p:txBody>
          <a:bodyPr/>
          <a:p>
            <a:endParaRPr lang="zh-CN" altLang="en-US"/>
          </a:p>
        </p:txBody>
      </p:sp>
      <p:sp>
        <p:nvSpPr>
          <p:cNvPr id="23557" name="任意多边形 7"/>
          <p:cNvSpPr/>
          <p:nvPr/>
        </p:nvSpPr>
        <p:spPr>
          <a:xfrm>
            <a:off x="441325" y="479425"/>
            <a:ext cx="8624888" cy="22225"/>
          </a:xfrm>
          <a:custGeom>
            <a:avLst/>
            <a:gdLst/>
            <a:ahLst/>
            <a:cxnLst>
              <a:cxn ang="0">
                <a:pos x="0" y="0"/>
              </a:cxn>
              <a:cxn ang="0">
                <a:pos x="1117158" y="0"/>
              </a:cxn>
              <a:cxn ang="0">
                <a:pos x="1117158" y="2858"/>
              </a:cxn>
              <a:cxn ang="0">
                <a:pos x="1579" y="2858"/>
              </a:cxn>
            </a:cxnLst>
            <a:pathLst>
              <a:path w="12125327" h="31282">
                <a:moveTo>
                  <a:pt x="0" y="0"/>
                </a:moveTo>
                <a:lnTo>
                  <a:pt x="12125327" y="0"/>
                </a:lnTo>
                <a:lnTo>
                  <a:pt x="12125327" y="31282"/>
                </a:lnTo>
                <a:lnTo>
                  <a:pt x="17139" y="31282"/>
                </a:lnTo>
                <a:close/>
              </a:path>
            </a:pathLst>
          </a:custGeom>
          <a:solidFill>
            <a:schemeClr val="accent2"/>
          </a:solidFill>
          <a:ln w="9525">
            <a:noFill/>
          </a:ln>
        </p:spPr>
        <p:txBody>
          <a:bodyPr/>
          <a:p>
            <a:endParaRPr lang="zh-CN" altLang="en-US"/>
          </a:p>
        </p:txBody>
      </p:sp>
      <p:grpSp>
        <p:nvGrpSpPr>
          <p:cNvPr id="23558" name="组合 3"/>
          <p:cNvGrpSpPr/>
          <p:nvPr/>
        </p:nvGrpSpPr>
        <p:grpSpPr>
          <a:xfrm>
            <a:off x="550863" y="660400"/>
            <a:ext cx="7985125" cy="2003425"/>
            <a:chOff x="1007269" y="661970"/>
            <a:chExt cx="7207250" cy="2003425"/>
          </a:xfrm>
        </p:grpSpPr>
        <p:sp>
          <p:nvSpPr>
            <p:cNvPr id="23559" name="任意多边形 48"/>
            <p:cNvSpPr/>
            <p:nvPr/>
          </p:nvSpPr>
          <p:spPr>
            <a:xfrm>
              <a:off x="1146969" y="2190733"/>
              <a:ext cx="6850062" cy="1587"/>
            </a:xfrm>
            <a:custGeom>
              <a:avLst/>
              <a:gdLst/>
              <a:ahLst/>
              <a:cxnLst>
                <a:cxn ang="0">
                  <a:pos x="0" y="0"/>
                </a:cxn>
                <a:cxn ang="0">
                  <a:pos x="1219207" y="0"/>
                </a:cxn>
              </a:cxnLst>
              <a:pathLst>
                <a:path w="9133367" h="635">
                  <a:moveTo>
                    <a:pt x="0" y="0"/>
                  </a:moveTo>
                  <a:lnTo>
                    <a:pt x="9133367" y="0"/>
                  </a:lnTo>
                </a:path>
              </a:pathLst>
            </a:custGeom>
            <a:noFill/>
            <a:ln w="25400" cap="flat" cmpd="sng">
              <a:solidFill>
                <a:srgbClr val="7F7F7F"/>
              </a:solidFill>
              <a:prstDash val="solid"/>
              <a:bevel/>
              <a:headEnd type="diamond" w="med" len="med"/>
              <a:tailEnd type="triangle" w="med" len="med"/>
            </a:ln>
          </p:spPr>
          <p:txBody>
            <a:bodyPr/>
            <a:p>
              <a:endParaRPr lang="zh-CN" altLang="en-US"/>
            </a:p>
          </p:txBody>
        </p:sp>
        <p:grpSp>
          <p:nvGrpSpPr>
            <p:cNvPr id="23560" name="组合 49"/>
            <p:cNvGrpSpPr/>
            <p:nvPr/>
          </p:nvGrpSpPr>
          <p:grpSpPr>
            <a:xfrm>
              <a:off x="1007269" y="661970"/>
              <a:ext cx="1143000" cy="1381125"/>
              <a:chOff x="0" y="0"/>
              <a:chExt cx="1524805" cy="1840604"/>
            </a:xfrm>
          </p:grpSpPr>
          <p:sp>
            <p:nvSpPr>
              <p:cNvPr id="23561" name="任意多边形 50"/>
              <p:cNvSpPr/>
              <p:nvPr/>
            </p:nvSpPr>
            <p:spPr>
              <a:xfrm>
                <a:off x="0" y="0"/>
                <a:ext cx="1524805" cy="1840604"/>
              </a:xfrm>
              <a:custGeom>
                <a:avLst/>
                <a:gdLst/>
                <a:ahLst/>
                <a:cxnLst>
                  <a:cxn ang="0">
                    <a:pos x="762402" y="0"/>
                  </a:cxn>
                  <a:cxn ang="0">
                    <a:pos x="1301502" y="223303"/>
                  </a:cxn>
                  <a:cxn ang="0">
                    <a:pos x="1301502" y="1301503"/>
                  </a:cxn>
                  <a:cxn ang="0">
                    <a:pos x="762402" y="1840604"/>
                  </a:cxn>
                  <a:cxn ang="0">
                    <a:pos x="223302" y="1301503"/>
                  </a:cxn>
                  <a:cxn ang="0">
                    <a:pos x="223302" y="223303"/>
                  </a:cxn>
                  <a:cxn ang="0">
                    <a:pos x="762402" y="0"/>
                  </a:cxn>
                  <a:cxn ang="0">
                    <a:pos x="762402" y="130768"/>
                  </a:cxn>
                  <a:cxn ang="0">
                    <a:pos x="130767" y="762403"/>
                  </a:cxn>
                  <a:cxn ang="0">
                    <a:pos x="762402" y="1394038"/>
                  </a:cxn>
                  <a:cxn ang="0">
                    <a:pos x="1394037" y="762403"/>
                  </a:cxn>
                  <a:cxn ang="0">
                    <a:pos x="762402" y="130768"/>
                  </a:cxn>
                </a:cxnLst>
                <a:pathLst>
                  <a:path w="1524805" h="1840604">
                    <a:moveTo>
                      <a:pt x="762402" y="0"/>
                    </a:moveTo>
                    <a:cubicBezTo>
                      <a:pt x="957518" y="0"/>
                      <a:pt x="1152634" y="74434"/>
                      <a:pt x="1301502" y="223303"/>
                    </a:cubicBezTo>
                    <a:cubicBezTo>
                      <a:pt x="1599240" y="521040"/>
                      <a:pt x="1599240" y="1003766"/>
                      <a:pt x="1301502" y="1301503"/>
                    </a:cubicBezTo>
                    <a:lnTo>
                      <a:pt x="762402" y="1840604"/>
                    </a:lnTo>
                    <a:lnTo>
                      <a:pt x="223302" y="1301503"/>
                    </a:lnTo>
                    <a:cubicBezTo>
                      <a:pt x="-74435" y="1003766"/>
                      <a:pt x="-74435" y="521040"/>
                      <a:pt x="223302" y="223303"/>
                    </a:cubicBezTo>
                    <a:cubicBezTo>
                      <a:pt x="372171" y="74434"/>
                      <a:pt x="567286" y="0"/>
                      <a:pt x="762402" y="0"/>
                    </a:cubicBezTo>
                    <a:close/>
                    <a:moveTo>
                      <a:pt x="762402" y="130768"/>
                    </a:moveTo>
                    <a:cubicBezTo>
                      <a:pt x="413560" y="130768"/>
                      <a:pt x="130767" y="413561"/>
                      <a:pt x="130767" y="762403"/>
                    </a:cubicBezTo>
                    <a:cubicBezTo>
                      <a:pt x="130767" y="1111245"/>
                      <a:pt x="413560" y="1394038"/>
                      <a:pt x="762402" y="1394038"/>
                    </a:cubicBezTo>
                    <a:cubicBezTo>
                      <a:pt x="1111244" y="1394038"/>
                      <a:pt x="1394037" y="1111245"/>
                      <a:pt x="1394037" y="762403"/>
                    </a:cubicBezTo>
                    <a:cubicBezTo>
                      <a:pt x="1394037" y="413561"/>
                      <a:pt x="1111244" y="130768"/>
                      <a:pt x="762402" y="130768"/>
                    </a:cubicBezTo>
                    <a:close/>
                  </a:path>
                </a:pathLst>
              </a:custGeom>
              <a:solidFill>
                <a:srgbClr val="A491BB"/>
              </a:solidFill>
              <a:ln w="9525">
                <a:noFill/>
              </a:ln>
            </p:spPr>
            <p:txBody>
              <a:bodyPr/>
              <a:p>
                <a:endParaRPr lang="zh-CN" altLang="en-US"/>
              </a:p>
            </p:txBody>
          </p:sp>
          <p:sp>
            <p:nvSpPr>
              <p:cNvPr id="23562" name="椭圆 51"/>
              <p:cNvSpPr/>
              <p:nvPr/>
            </p:nvSpPr>
            <p:spPr>
              <a:xfrm>
                <a:off x="209509" y="209510"/>
                <a:ext cx="1105786" cy="1105786"/>
              </a:xfrm>
              <a:prstGeom prst="ellipse">
                <a:avLst/>
              </a:prstGeom>
              <a:solidFill>
                <a:srgbClr val="A491BB"/>
              </a:solidFill>
              <a:ln w="9525">
                <a:noFill/>
              </a:ln>
            </p:spPr>
            <p:txBody>
              <a:bodyPr anchor="ctr" anchorCtr="0"/>
              <a:p>
                <a:pPr algn="ctr"/>
                <a:endParaRPr lang="zh-CN" altLang="zh-CN" dirty="0">
                  <a:solidFill>
                    <a:srgbClr val="FFFFFF"/>
                  </a:solidFill>
                  <a:latin typeface="Arial" panose="020B0604020202020204" pitchFamily="34" charset="0"/>
                  <a:ea typeface="宋体" panose="02010600030101010101" pitchFamily="2" charset="-122"/>
                </a:endParaRPr>
              </a:p>
            </p:txBody>
          </p:sp>
        </p:grpSp>
        <p:grpSp>
          <p:nvGrpSpPr>
            <p:cNvPr id="23563" name="组合 52"/>
            <p:cNvGrpSpPr/>
            <p:nvPr/>
          </p:nvGrpSpPr>
          <p:grpSpPr>
            <a:xfrm>
              <a:off x="3028156" y="661970"/>
              <a:ext cx="1144588" cy="1381125"/>
              <a:chOff x="0" y="0"/>
              <a:chExt cx="1524805" cy="1840604"/>
            </a:xfrm>
          </p:grpSpPr>
          <p:sp>
            <p:nvSpPr>
              <p:cNvPr id="23564" name="任意多边形 53"/>
              <p:cNvSpPr/>
              <p:nvPr/>
            </p:nvSpPr>
            <p:spPr>
              <a:xfrm>
                <a:off x="0" y="0"/>
                <a:ext cx="1524805" cy="1840604"/>
              </a:xfrm>
              <a:custGeom>
                <a:avLst/>
                <a:gdLst/>
                <a:ahLst/>
                <a:cxnLst>
                  <a:cxn ang="0">
                    <a:pos x="762402" y="0"/>
                  </a:cxn>
                  <a:cxn ang="0">
                    <a:pos x="1301502" y="223303"/>
                  </a:cxn>
                  <a:cxn ang="0">
                    <a:pos x="1301502" y="1301503"/>
                  </a:cxn>
                  <a:cxn ang="0">
                    <a:pos x="762402" y="1840604"/>
                  </a:cxn>
                  <a:cxn ang="0">
                    <a:pos x="223302" y="1301503"/>
                  </a:cxn>
                  <a:cxn ang="0">
                    <a:pos x="223302" y="223303"/>
                  </a:cxn>
                  <a:cxn ang="0">
                    <a:pos x="762402" y="0"/>
                  </a:cxn>
                  <a:cxn ang="0">
                    <a:pos x="762402" y="130768"/>
                  </a:cxn>
                  <a:cxn ang="0">
                    <a:pos x="130767" y="762403"/>
                  </a:cxn>
                  <a:cxn ang="0">
                    <a:pos x="762402" y="1394038"/>
                  </a:cxn>
                  <a:cxn ang="0">
                    <a:pos x="1394037" y="762403"/>
                  </a:cxn>
                  <a:cxn ang="0">
                    <a:pos x="762402" y="130768"/>
                  </a:cxn>
                </a:cxnLst>
                <a:pathLst>
                  <a:path w="1524805" h="1840604">
                    <a:moveTo>
                      <a:pt x="762402" y="0"/>
                    </a:moveTo>
                    <a:cubicBezTo>
                      <a:pt x="957518" y="0"/>
                      <a:pt x="1152634" y="74434"/>
                      <a:pt x="1301502" y="223303"/>
                    </a:cubicBezTo>
                    <a:cubicBezTo>
                      <a:pt x="1599240" y="521040"/>
                      <a:pt x="1599240" y="1003766"/>
                      <a:pt x="1301502" y="1301503"/>
                    </a:cubicBezTo>
                    <a:lnTo>
                      <a:pt x="762402" y="1840604"/>
                    </a:lnTo>
                    <a:lnTo>
                      <a:pt x="223302" y="1301503"/>
                    </a:lnTo>
                    <a:cubicBezTo>
                      <a:pt x="-74435" y="1003766"/>
                      <a:pt x="-74435" y="521040"/>
                      <a:pt x="223302" y="223303"/>
                    </a:cubicBezTo>
                    <a:cubicBezTo>
                      <a:pt x="372171" y="74434"/>
                      <a:pt x="567286" y="0"/>
                      <a:pt x="762402" y="0"/>
                    </a:cubicBezTo>
                    <a:close/>
                    <a:moveTo>
                      <a:pt x="762402" y="130768"/>
                    </a:moveTo>
                    <a:cubicBezTo>
                      <a:pt x="413560" y="130768"/>
                      <a:pt x="130767" y="413561"/>
                      <a:pt x="130767" y="762403"/>
                    </a:cubicBezTo>
                    <a:cubicBezTo>
                      <a:pt x="130767" y="1111245"/>
                      <a:pt x="413560" y="1394038"/>
                      <a:pt x="762402" y="1394038"/>
                    </a:cubicBezTo>
                    <a:cubicBezTo>
                      <a:pt x="1111244" y="1394038"/>
                      <a:pt x="1394037" y="1111245"/>
                      <a:pt x="1394037" y="762403"/>
                    </a:cubicBezTo>
                    <a:cubicBezTo>
                      <a:pt x="1394037" y="413561"/>
                      <a:pt x="1111244" y="130768"/>
                      <a:pt x="762402" y="130768"/>
                    </a:cubicBezTo>
                    <a:close/>
                  </a:path>
                </a:pathLst>
              </a:custGeom>
              <a:solidFill>
                <a:srgbClr val="77A9D3"/>
              </a:solidFill>
              <a:ln w="9525">
                <a:noFill/>
              </a:ln>
            </p:spPr>
            <p:txBody>
              <a:bodyPr/>
              <a:p>
                <a:endParaRPr lang="zh-CN" altLang="en-US"/>
              </a:p>
            </p:txBody>
          </p:sp>
          <p:sp>
            <p:nvSpPr>
              <p:cNvPr id="23565" name="椭圆 54"/>
              <p:cNvSpPr/>
              <p:nvPr/>
            </p:nvSpPr>
            <p:spPr>
              <a:xfrm>
                <a:off x="209509" y="209510"/>
                <a:ext cx="1105786" cy="1105786"/>
              </a:xfrm>
              <a:prstGeom prst="ellipse">
                <a:avLst/>
              </a:prstGeom>
              <a:solidFill>
                <a:srgbClr val="77A9D3"/>
              </a:solidFill>
              <a:ln w="9525">
                <a:noFill/>
              </a:ln>
            </p:spPr>
            <p:txBody>
              <a:bodyPr anchor="ctr" anchorCtr="0"/>
              <a:p>
                <a:pPr algn="ctr"/>
                <a:endParaRPr lang="zh-CN" altLang="zh-CN" dirty="0">
                  <a:solidFill>
                    <a:srgbClr val="FFFFFF"/>
                  </a:solidFill>
                  <a:latin typeface="Arial" panose="020B0604020202020204" pitchFamily="34" charset="0"/>
                  <a:ea typeface="宋体" panose="02010600030101010101" pitchFamily="2" charset="-122"/>
                </a:endParaRPr>
              </a:p>
            </p:txBody>
          </p:sp>
        </p:grpSp>
        <p:grpSp>
          <p:nvGrpSpPr>
            <p:cNvPr id="23566" name="组合 55"/>
            <p:cNvGrpSpPr/>
            <p:nvPr/>
          </p:nvGrpSpPr>
          <p:grpSpPr>
            <a:xfrm>
              <a:off x="5050631" y="661970"/>
              <a:ext cx="1143000" cy="1381125"/>
              <a:chOff x="0" y="0"/>
              <a:chExt cx="1524805" cy="1840604"/>
            </a:xfrm>
          </p:grpSpPr>
          <p:sp>
            <p:nvSpPr>
              <p:cNvPr id="23567" name="任意多边形 56"/>
              <p:cNvSpPr/>
              <p:nvPr/>
            </p:nvSpPr>
            <p:spPr>
              <a:xfrm>
                <a:off x="0" y="0"/>
                <a:ext cx="1524805" cy="1840604"/>
              </a:xfrm>
              <a:custGeom>
                <a:avLst/>
                <a:gdLst/>
                <a:ahLst/>
                <a:cxnLst>
                  <a:cxn ang="0">
                    <a:pos x="762402" y="0"/>
                  </a:cxn>
                  <a:cxn ang="0">
                    <a:pos x="1301502" y="223303"/>
                  </a:cxn>
                  <a:cxn ang="0">
                    <a:pos x="1301502" y="1301503"/>
                  </a:cxn>
                  <a:cxn ang="0">
                    <a:pos x="762402" y="1840604"/>
                  </a:cxn>
                  <a:cxn ang="0">
                    <a:pos x="223302" y="1301503"/>
                  </a:cxn>
                  <a:cxn ang="0">
                    <a:pos x="223302" y="223303"/>
                  </a:cxn>
                  <a:cxn ang="0">
                    <a:pos x="762402" y="0"/>
                  </a:cxn>
                  <a:cxn ang="0">
                    <a:pos x="762402" y="130768"/>
                  </a:cxn>
                  <a:cxn ang="0">
                    <a:pos x="130767" y="762403"/>
                  </a:cxn>
                  <a:cxn ang="0">
                    <a:pos x="762402" y="1394038"/>
                  </a:cxn>
                  <a:cxn ang="0">
                    <a:pos x="1394037" y="762403"/>
                  </a:cxn>
                  <a:cxn ang="0">
                    <a:pos x="762402" y="130768"/>
                  </a:cxn>
                </a:cxnLst>
                <a:pathLst>
                  <a:path w="1524805" h="1840604">
                    <a:moveTo>
                      <a:pt x="762402" y="0"/>
                    </a:moveTo>
                    <a:cubicBezTo>
                      <a:pt x="957518" y="0"/>
                      <a:pt x="1152634" y="74434"/>
                      <a:pt x="1301502" y="223303"/>
                    </a:cubicBezTo>
                    <a:cubicBezTo>
                      <a:pt x="1599240" y="521040"/>
                      <a:pt x="1599240" y="1003766"/>
                      <a:pt x="1301502" y="1301503"/>
                    </a:cubicBezTo>
                    <a:lnTo>
                      <a:pt x="762402" y="1840604"/>
                    </a:lnTo>
                    <a:lnTo>
                      <a:pt x="223302" y="1301503"/>
                    </a:lnTo>
                    <a:cubicBezTo>
                      <a:pt x="-74435" y="1003766"/>
                      <a:pt x="-74435" y="521040"/>
                      <a:pt x="223302" y="223303"/>
                    </a:cubicBezTo>
                    <a:cubicBezTo>
                      <a:pt x="372171" y="74434"/>
                      <a:pt x="567286" y="0"/>
                      <a:pt x="762402" y="0"/>
                    </a:cubicBezTo>
                    <a:close/>
                    <a:moveTo>
                      <a:pt x="762402" y="130768"/>
                    </a:moveTo>
                    <a:cubicBezTo>
                      <a:pt x="413560" y="130768"/>
                      <a:pt x="130767" y="413561"/>
                      <a:pt x="130767" y="762403"/>
                    </a:cubicBezTo>
                    <a:cubicBezTo>
                      <a:pt x="130767" y="1111245"/>
                      <a:pt x="413560" y="1394038"/>
                      <a:pt x="762402" y="1394038"/>
                    </a:cubicBezTo>
                    <a:cubicBezTo>
                      <a:pt x="1111244" y="1394038"/>
                      <a:pt x="1394037" y="1111245"/>
                      <a:pt x="1394037" y="762403"/>
                    </a:cubicBezTo>
                    <a:cubicBezTo>
                      <a:pt x="1394037" y="413561"/>
                      <a:pt x="1111244" y="130768"/>
                      <a:pt x="762402" y="130768"/>
                    </a:cubicBezTo>
                    <a:close/>
                  </a:path>
                </a:pathLst>
              </a:custGeom>
              <a:solidFill>
                <a:srgbClr val="A491BB"/>
              </a:solidFill>
              <a:ln w="9525">
                <a:noFill/>
              </a:ln>
            </p:spPr>
            <p:txBody>
              <a:bodyPr/>
              <a:p>
                <a:endParaRPr lang="zh-CN" altLang="en-US"/>
              </a:p>
            </p:txBody>
          </p:sp>
          <p:sp>
            <p:nvSpPr>
              <p:cNvPr id="23568" name="椭圆 57"/>
              <p:cNvSpPr/>
              <p:nvPr/>
            </p:nvSpPr>
            <p:spPr>
              <a:xfrm>
                <a:off x="209509" y="209510"/>
                <a:ext cx="1105786" cy="1105786"/>
              </a:xfrm>
              <a:prstGeom prst="ellipse">
                <a:avLst/>
              </a:prstGeom>
              <a:solidFill>
                <a:srgbClr val="A491BB"/>
              </a:solidFill>
              <a:ln w="9525">
                <a:noFill/>
              </a:ln>
            </p:spPr>
            <p:txBody>
              <a:bodyPr anchor="ctr" anchorCtr="0"/>
              <a:p>
                <a:pPr algn="ctr"/>
                <a:endParaRPr lang="zh-CN" altLang="zh-CN" dirty="0">
                  <a:solidFill>
                    <a:srgbClr val="FFFFFF"/>
                  </a:solidFill>
                  <a:latin typeface="Arial" panose="020B0604020202020204" pitchFamily="34" charset="0"/>
                  <a:ea typeface="宋体" panose="02010600030101010101" pitchFamily="2" charset="-122"/>
                </a:endParaRPr>
              </a:p>
            </p:txBody>
          </p:sp>
        </p:grpSp>
        <p:grpSp>
          <p:nvGrpSpPr>
            <p:cNvPr id="23569" name="组合 58"/>
            <p:cNvGrpSpPr/>
            <p:nvPr/>
          </p:nvGrpSpPr>
          <p:grpSpPr>
            <a:xfrm>
              <a:off x="7071519" y="661970"/>
              <a:ext cx="1143000" cy="1381125"/>
              <a:chOff x="0" y="0"/>
              <a:chExt cx="1524805" cy="1840604"/>
            </a:xfrm>
          </p:grpSpPr>
          <p:sp>
            <p:nvSpPr>
              <p:cNvPr id="23570" name="任意多边形 59"/>
              <p:cNvSpPr/>
              <p:nvPr/>
            </p:nvSpPr>
            <p:spPr>
              <a:xfrm>
                <a:off x="0" y="0"/>
                <a:ext cx="1524805" cy="1840604"/>
              </a:xfrm>
              <a:custGeom>
                <a:avLst/>
                <a:gdLst/>
                <a:ahLst/>
                <a:cxnLst>
                  <a:cxn ang="0">
                    <a:pos x="762402" y="0"/>
                  </a:cxn>
                  <a:cxn ang="0">
                    <a:pos x="1301502" y="223303"/>
                  </a:cxn>
                  <a:cxn ang="0">
                    <a:pos x="1301502" y="1301503"/>
                  </a:cxn>
                  <a:cxn ang="0">
                    <a:pos x="762402" y="1840604"/>
                  </a:cxn>
                  <a:cxn ang="0">
                    <a:pos x="223302" y="1301503"/>
                  </a:cxn>
                  <a:cxn ang="0">
                    <a:pos x="223302" y="223303"/>
                  </a:cxn>
                  <a:cxn ang="0">
                    <a:pos x="762402" y="0"/>
                  </a:cxn>
                  <a:cxn ang="0">
                    <a:pos x="762402" y="130768"/>
                  </a:cxn>
                  <a:cxn ang="0">
                    <a:pos x="130767" y="762403"/>
                  </a:cxn>
                  <a:cxn ang="0">
                    <a:pos x="762402" y="1394038"/>
                  </a:cxn>
                  <a:cxn ang="0">
                    <a:pos x="1394037" y="762403"/>
                  </a:cxn>
                  <a:cxn ang="0">
                    <a:pos x="762402" y="130768"/>
                  </a:cxn>
                </a:cxnLst>
                <a:pathLst>
                  <a:path w="1524805" h="1840604">
                    <a:moveTo>
                      <a:pt x="762402" y="0"/>
                    </a:moveTo>
                    <a:cubicBezTo>
                      <a:pt x="957518" y="0"/>
                      <a:pt x="1152634" y="74434"/>
                      <a:pt x="1301502" y="223303"/>
                    </a:cubicBezTo>
                    <a:cubicBezTo>
                      <a:pt x="1599240" y="521040"/>
                      <a:pt x="1599240" y="1003766"/>
                      <a:pt x="1301502" y="1301503"/>
                    </a:cubicBezTo>
                    <a:lnTo>
                      <a:pt x="762402" y="1840604"/>
                    </a:lnTo>
                    <a:lnTo>
                      <a:pt x="223302" y="1301503"/>
                    </a:lnTo>
                    <a:cubicBezTo>
                      <a:pt x="-74435" y="1003766"/>
                      <a:pt x="-74435" y="521040"/>
                      <a:pt x="223302" y="223303"/>
                    </a:cubicBezTo>
                    <a:cubicBezTo>
                      <a:pt x="372171" y="74434"/>
                      <a:pt x="567286" y="0"/>
                      <a:pt x="762402" y="0"/>
                    </a:cubicBezTo>
                    <a:close/>
                    <a:moveTo>
                      <a:pt x="762402" y="130768"/>
                    </a:moveTo>
                    <a:cubicBezTo>
                      <a:pt x="413560" y="130768"/>
                      <a:pt x="130767" y="413561"/>
                      <a:pt x="130767" y="762403"/>
                    </a:cubicBezTo>
                    <a:cubicBezTo>
                      <a:pt x="130767" y="1111245"/>
                      <a:pt x="413560" y="1394038"/>
                      <a:pt x="762402" y="1394038"/>
                    </a:cubicBezTo>
                    <a:cubicBezTo>
                      <a:pt x="1111244" y="1394038"/>
                      <a:pt x="1394037" y="1111245"/>
                      <a:pt x="1394037" y="762403"/>
                    </a:cubicBezTo>
                    <a:cubicBezTo>
                      <a:pt x="1394037" y="413561"/>
                      <a:pt x="1111244" y="130768"/>
                      <a:pt x="762402" y="130768"/>
                    </a:cubicBezTo>
                    <a:close/>
                  </a:path>
                </a:pathLst>
              </a:custGeom>
              <a:solidFill>
                <a:srgbClr val="77A9D3"/>
              </a:solidFill>
              <a:ln w="9525">
                <a:noFill/>
              </a:ln>
            </p:spPr>
            <p:txBody>
              <a:bodyPr/>
              <a:p>
                <a:endParaRPr lang="zh-CN" altLang="en-US"/>
              </a:p>
            </p:txBody>
          </p:sp>
          <p:sp>
            <p:nvSpPr>
              <p:cNvPr id="23571" name="椭圆 60"/>
              <p:cNvSpPr/>
              <p:nvPr/>
            </p:nvSpPr>
            <p:spPr>
              <a:xfrm>
                <a:off x="209509" y="209510"/>
                <a:ext cx="1105786" cy="1105786"/>
              </a:xfrm>
              <a:prstGeom prst="ellipse">
                <a:avLst/>
              </a:prstGeom>
              <a:solidFill>
                <a:srgbClr val="77A9D3"/>
              </a:solidFill>
              <a:ln w="9525">
                <a:noFill/>
              </a:ln>
            </p:spPr>
            <p:txBody>
              <a:bodyPr anchor="ctr" anchorCtr="0"/>
              <a:p>
                <a:pPr algn="ctr"/>
                <a:endParaRPr lang="zh-CN" altLang="zh-CN" dirty="0">
                  <a:solidFill>
                    <a:srgbClr val="FFFFFF"/>
                  </a:solidFill>
                  <a:latin typeface="Arial" panose="020B0604020202020204" pitchFamily="34" charset="0"/>
                  <a:ea typeface="宋体" panose="02010600030101010101" pitchFamily="2" charset="-122"/>
                </a:endParaRPr>
              </a:p>
            </p:txBody>
          </p:sp>
        </p:grpSp>
        <p:sp>
          <p:nvSpPr>
            <p:cNvPr id="23572" name="矩形 73"/>
            <p:cNvSpPr/>
            <p:nvPr/>
          </p:nvSpPr>
          <p:spPr>
            <a:xfrm>
              <a:off x="1289844" y="998520"/>
              <a:ext cx="568325" cy="437515"/>
            </a:xfrm>
            <a:prstGeom prst="rect">
              <a:avLst/>
            </a:prstGeom>
            <a:noFill/>
            <a:ln w="9525">
              <a:noFill/>
            </a:ln>
          </p:spPr>
          <p:txBody>
            <a:bodyPr lIns="68580" tIns="34290" rIns="68580" bIns="34290" anchor="t" anchorCtr="0">
              <a:spAutoFit/>
            </a:bodyPr>
            <a:p>
              <a:pPr algn="ctr">
                <a:buFont typeface="Arial" panose="020B0604020202020204" pitchFamily="34" charset="0"/>
              </a:pPr>
              <a:r>
                <a:rPr lang="en-US" altLang="zh-CN" sz="2400" b="1" dirty="0">
                  <a:solidFill>
                    <a:srgbClr val="FFFFFF"/>
                  </a:solidFill>
                  <a:latin typeface="Dotum" pitchFamily="34" charset="-127"/>
                  <a:ea typeface="Dotum" pitchFamily="34" charset="-127"/>
                  <a:sym typeface="Dotum" pitchFamily="34" charset="-127"/>
                </a:rPr>
                <a:t>01</a:t>
              </a:r>
              <a:endParaRPr lang="zh-CN" altLang="en-US" sz="2400" b="1" dirty="0">
                <a:solidFill>
                  <a:srgbClr val="FFFFFF"/>
                </a:solidFill>
                <a:latin typeface="Dotum" pitchFamily="34" charset="-127"/>
                <a:ea typeface="Dotum" pitchFamily="34" charset="-127"/>
                <a:sym typeface="Dotum" pitchFamily="34" charset="-127"/>
              </a:endParaRPr>
            </a:p>
          </p:txBody>
        </p:sp>
        <p:sp>
          <p:nvSpPr>
            <p:cNvPr id="23573" name="矩形 74"/>
            <p:cNvSpPr/>
            <p:nvPr/>
          </p:nvSpPr>
          <p:spPr>
            <a:xfrm>
              <a:off x="3304381" y="988995"/>
              <a:ext cx="569913" cy="437515"/>
            </a:xfrm>
            <a:prstGeom prst="rect">
              <a:avLst/>
            </a:prstGeom>
            <a:noFill/>
            <a:ln w="9525">
              <a:noFill/>
            </a:ln>
          </p:spPr>
          <p:txBody>
            <a:bodyPr lIns="68580" tIns="34290" rIns="68580" bIns="34290" anchor="t" anchorCtr="0">
              <a:spAutoFit/>
            </a:bodyPr>
            <a:p>
              <a:pPr algn="ctr">
                <a:buFont typeface="Arial" panose="020B0604020202020204" pitchFamily="34" charset="0"/>
              </a:pPr>
              <a:r>
                <a:rPr lang="en-US" altLang="zh-CN" sz="2400" b="1" dirty="0">
                  <a:solidFill>
                    <a:srgbClr val="FFFFFF"/>
                  </a:solidFill>
                  <a:latin typeface="Dotum" pitchFamily="34" charset="-127"/>
                  <a:ea typeface="Dotum" pitchFamily="34" charset="-127"/>
                  <a:sym typeface="Dotum" pitchFamily="34" charset="-127"/>
                </a:rPr>
                <a:t>02</a:t>
              </a:r>
              <a:endParaRPr lang="zh-CN" altLang="en-US" sz="2400" b="1" dirty="0">
                <a:solidFill>
                  <a:srgbClr val="FFFFFF"/>
                </a:solidFill>
                <a:latin typeface="Dotum" pitchFamily="34" charset="-127"/>
                <a:ea typeface="Dotum" pitchFamily="34" charset="-127"/>
                <a:sym typeface="Dotum" pitchFamily="34" charset="-127"/>
              </a:endParaRPr>
            </a:p>
          </p:txBody>
        </p:sp>
        <p:sp>
          <p:nvSpPr>
            <p:cNvPr id="23574" name="矩形 75"/>
            <p:cNvSpPr/>
            <p:nvPr/>
          </p:nvSpPr>
          <p:spPr>
            <a:xfrm>
              <a:off x="5315744" y="1014395"/>
              <a:ext cx="569912" cy="437515"/>
            </a:xfrm>
            <a:prstGeom prst="rect">
              <a:avLst/>
            </a:prstGeom>
            <a:noFill/>
            <a:ln w="9525">
              <a:noFill/>
            </a:ln>
          </p:spPr>
          <p:txBody>
            <a:bodyPr lIns="68580" tIns="34290" rIns="68580" bIns="34290" anchor="t" anchorCtr="0">
              <a:spAutoFit/>
            </a:bodyPr>
            <a:p>
              <a:pPr algn="ctr">
                <a:buFont typeface="Arial" panose="020B0604020202020204" pitchFamily="34" charset="0"/>
              </a:pPr>
              <a:r>
                <a:rPr lang="en-US" altLang="zh-CN" sz="2400" b="1" dirty="0">
                  <a:solidFill>
                    <a:srgbClr val="FFFFFF"/>
                  </a:solidFill>
                  <a:latin typeface="Dotum" pitchFamily="34" charset="-127"/>
                  <a:ea typeface="Dotum" pitchFamily="34" charset="-127"/>
                  <a:sym typeface="Dotum" pitchFamily="34" charset="-127"/>
                </a:rPr>
                <a:t>03</a:t>
              </a:r>
              <a:endParaRPr lang="zh-CN" altLang="en-US" sz="2400" b="1" dirty="0">
                <a:solidFill>
                  <a:srgbClr val="FFFFFF"/>
                </a:solidFill>
                <a:latin typeface="Dotum" pitchFamily="34" charset="-127"/>
                <a:ea typeface="Dotum" pitchFamily="34" charset="-127"/>
                <a:sym typeface="Dotum" pitchFamily="34" charset="-127"/>
              </a:endParaRPr>
            </a:p>
          </p:txBody>
        </p:sp>
        <p:sp>
          <p:nvSpPr>
            <p:cNvPr id="23575" name="矩形 76"/>
            <p:cNvSpPr/>
            <p:nvPr/>
          </p:nvSpPr>
          <p:spPr>
            <a:xfrm>
              <a:off x="7327106" y="1014395"/>
              <a:ext cx="568325" cy="437515"/>
            </a:xfrm>
            <a:prstGeom prst="rect">
              <a:avLst/>
            </a:prstGeom>
            <a:noFill/>
            <a:ln w="9525">
              <a:noFill/>
            </a:ln>
          </p:spPr>
          <p:txBody>
            <a:bodyPr lIns="68580" tIns="34290" rIns="68580" bIns="34290" anchor="t" anchorCtr="0">
              <a:spAutoFit/>
            </a:bodyPr>
            <a:p>
              <a:pPr algn="ctr">
                <a:buFont typeface="Arial" panose="020B0604020202020204" pitchFamily="34" charset="0"/>
              </a:pPr>
              <a:r>
                <a:rPr lang="en-US" altLang="zh-CN" sz="2400" b="1" dirty="0">
                  <a:solidFill>
                    <a:srgbClr val="FFFFFF"/>
                  </a:solidFill>
                  <a:latin typeface="Dotum" pitchFamily="34" charset="-127"/>
                  <a:ea typeface="Dotum" pitchFamily="34" charset="-127"/>
                  <a:sym typeface="Dotum" pitchFamily="34" charset="-127"/>
                </a:rPr>
                <a:t>04</a:t>
              </a:r>
              <a:endParaRPr lang="zh-CN" altLang="en-US" sz="2400" b="1" dirty="0">
                <a:solidFill>
                  <a:srgbClr val="FFFFFF"/>
                </a:solidFill>
                <a:latin typeface="Dotum" pitchFamily="34" charset="-127"/>
                <a:ea typeface="Dotum" pitchFamily="34" charset="-127"/>
                <a:sym typeface="Dotum" pitchFamily="34" charset="-127"/>
              </a:endParaRPr>
            </a:p>
          </p:txBody>
        </p:sp>
        <p:grpSp>
          <p:nvGrpSpPr>
            <p:cNvPr id="23576" name="组合 77"/>
            <p:cNvGrpSpPr/>
            <p:nvPr/>
          </p:nvGrpSpPr>
          <p:grpSpPr>
            <a:xfrm>
              <a:off x="7504906" y="2374883"/>
              <a:ext cx="276225" cy="274637"/>
              <a:chOff x="0" y="0"/>
              <a:chExt cx="879475" cy="876300"/>
            </a:xfrm>
          </p:grpSpPr>
          <p:sp>
            <p:nvSpPr>
              <p:cNvPr id="23577" name="Freeform 75"/>
              <p:cNvSpPr>
                <a:spLocks noEditPoints="1"/>
              </p:cNvSpPr>
              <p:nvPr/>
            </p:nvSpPr>
            <p:spPr>
              <a:xfrm>
                <a:off x="0" y="82550"/>
                <a:ext cx="796925" cy="7937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Lst>
                <a:pathLst>
                  <a:path w="211" h="211">
                    <a:moveTo>
                      <a:pt x="105" y="211"/>
                    </a:moveTo>
                    <a:cubicBezTo>
                      <a:pt x="164" y="211"/>
                      <a:pt x="211" y="164"/>
                      <a:pt x="211" y="106"/>
                    </a:cubicBezTo>
                    <a:cubicBezTo>
                      <a:pt x="211" y="88"/>
                      <a:pt x="206" y="71"/>
                      <a:pt x="198" y="56"/>
                    </a:cubicBezTo>
                    <a:cubicBezTo>
                      <a:pt x="198" y="56"/>
                      <a:pt x="197" y="56"/>
                      <a:pt x="196" y="56"/>
                    </a:cubicBezTo>
                    <a:cubicBezTo>
                      <a:pt x="195" y="56"/>
                      <a:pt x="195" y="56"/>
                      <a:pt x="194" y="56"/>
                    </a:cubicBezTo>
                    <a:cubicBezTo>
                      <a:pt x="181" y="55"/>
                      <a:pt x="181" y="55"/>
                      <a:pt x="181" y="55"/>
                    </a:cubicBezTo>
                    <a:cubicBezTo>
                      <a:pt x="171" y="65"/>
                      <a:pt x="171" y="65"/>
                      <a:pt x="171" y="65"/>
                    </a:cubicBezTo>
                    <a:cubicBezTo>
                      <a:pt x="179" y="77"/>
                      <a:pt x="183" y="91"/>
                      <a:pt x="183" y="106"/>
                    </a:cubicBezTo>
                    <a:cubicBezTo>
                      <a:pt x="183" y="149"/>
                      <a:pt x="148" y="183"/>
                      <a:pt x="105" y="183"/>
                    </a:cubicBezTo>
                    <a:cubicBezTo>
                      <a:pt x="62" y="183"/>
                      <a:pt x="28" y="149"/>
                      <a:pt x="28" y="106"/>
                    </a:cubicBezTo>
                    <a:cubicBezTo>
                      <a:pt x="28" y="63"/>
                      <a:pt x="62" y="28"/>
                      <a:pt x="105" y="28"/>
                    </a:cubicBezTo>
                    <a:cubicBezTo>
                      <a:pt x="120" y="28"/>
                      <a:pt x="134" y="32"/>
                      <a:pt x="146" y="40"/>
                    </a:cubicBezTo>
                    <a:cubicBezTo>
                      <a:pt x="155" y="31"/>
                      <a:pt x="155" y="31"/>
                      <a:pt x="155" y="31"/>
                    </a:cubicBezTo>
                    <a:cubicBezTo>
                      <a:pt x="154" y="16"/>
                      <a:pt x="154" y="16"/>
                      <a:pt x="154" y="16"/>
                    </a:cubicBezTo>
                    <a:cubicBezTo>
                      <a:pt x="154" y="14"/>
                      <a:pt x="154" y="13"/>
                      <a:pt x="154" y="12"/>
                    </a:cubicBezTo>
                    <a:cubicBezTo>
                      <a:pt x="139" y="5"/>
                      <a:pt x="123" y="0"/>
                      <a:pt x="105" y="0"/>
                    </a:cubicBezTo>
                    <a:cubicBezTo>
                      <a:pt x="47" y="0"/>
                      <a:pt x="0" y="48"/>
                      <a:pt x="0" y="106"/>
                    </a:cubicBezTo>
                    <a:cubicBezTo>
                      <a:pt x="0" y="164"/>
                      <a:pt x="47" y="211"/>
                      <a:pt x="105" y="211"/>
                    </a:cubicBezTo>
                    <a:close/>
                    <a:moveTo>
                      <a:pt x="105" y="211"/>
                    </a:moveTo>
                    <a:cubicBezTo>
                      <a:pt x="105" y="211"/>
                      <a:pt x="105" y="211"/>
                      <a:pt x="105" y="211"/>
                    </a:cubicBezTo>
                  </a:path>
                </a:pathLst>
              </a:custGeom>
              <a:solidFill>
                <a:srgbClr val="77A9D3"/>
              </a:solidFill>
              <a:ln w="9525">
                <a:noFill/>
              </a:ln>
            </p:spPr>
            <p:txBody>
              <a:bodyPr/>
              <a:p>
                <a:endParaRPr lang="zh-CN" altLang="en-US"/>
              </a:p>
            </p:txBody>
          </p:sp>
          <p:sp>
            <p:nvSpPr>
              <p:cNvPr id="23578" name="Freeform 76"/>
              <p:cNvSpPr>
                <a:spLocks noEditPoints="1"/>
              </p:cNvSpPr>
              <p:nvPr/>
            </p:nvSpPr>
            <p:spPr>
              <a:xfrm>
                <a:off x="200025" y="285750"/>
                <a:ext cx="392113" cy="392113"/>
              </a:xfrm>
              <a:custGeom>
                <a:avLst/>
                <a:gdLst/>
                <a:ahLst/>
                <a:cxnLst>
                  <a:cxn ang="0">
                    <a:pos x="2147483647" y="2147483647"/>
                  </a:cxn>
                  <a:cxn ang="0">
                    <a:pos x="2147483647" y="2147483647"/>
                  </a:cxn>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4" h="104">
                    <a:moveTo>
                      <a:pt x="52" y="25"/>
                    </a:moveTo>
                    <a:cubicBezTo>
                      <a:pt x="53" y="25"/>
                      <a:pt x="54" y="25"/>
                      <a:pt x="54" y="25"/>
                    </a:cubicBezTo>
                    <a:cubicBezTo>
                      <a:pt x="74" y="5"/>
                      <a:pt x="74" y="5"/>
                      <a:pt x="74" y="5"/>
                    </a:cubicBezTo>
                    <a:cubicBezTo>
                      <a:pt x="74" y="5"/>
                      <a:pt x="74" y="5"/>
                      <a:pt x="74" y="5"/>
                    </a:cubicBezTo>
                    <a:cubicBezTo>
                      <a:pt x="68" y="2"/>
                      <a:pt x="60" y="0"/>
                      <a:pt x="52" y="0"/>
                    </a:cubicBezTo>
                    <a:cubicBezTo>
                      <a:pt x="24" y="0"/>
                      <a:pt x="0" y="23"/>
                      <a:pt x="0" y="52"/>
                    </a:cubicBezTo>
                    <a:cubicBezTo>
                      <a:pt x="0" y="81"/>
                      <a:pt x="24" y="104"/>
                      <a:pt x="52" y="104"/>
                    </a:cubicBezTo>
                    <a:cubicBezTo>
                      <a:pt x="81" y="104"/>
                      <a:pt x="104" y="81"/>
                      <a:pt x="104" y="52"/>
                    </a:cubicBezTo>
                    <a:cubicBezTo>
                      <a:pt x="104" y="44"/>
                      <a:pt x="102" y="37"/>
                      <a:pt x="99" y="30"/>
                    </a:cubicBezTo>
                    <a:cubicBezTo>
                      <a:pt x="99" y="30"/>
                      <a:pt x="99" y="30"/>
                      <a:pt x="99" y="30"/>
                    </a:cubicBezTo>
                    <a:cubicBezTo>
                      <a:pt x="79" y="50"/>
                      <a:pt x="79" y="50"/>
                      <a:pt x="79" y="50"/>
                    </a:cubicBezTo>
                    <a:cubicBezTo>
                      <a:pt x="79" y="50"/>
                      <a:pt x="79" y="51"/>
                      <a:pt x="79" y="52"/>
                    </a:cubicBezTo>
                    <a:cubicBezTo>
                      <a:pt x="79" y="67"/>
                      <a:pt x="67" y="79"/>
                      <a:pt x="52" y="79"/>
                    </a:cubicBezTo>
                    <a:cubicBezTo>
                      <a:pt x="37" y="79"/>
                      <a:pt x="25" y="67"/>
                      <a:pt x="25" y="52"/>
                    </a:cubicBezTo>
                    <a:cubicBezTo>
                      <a:pt x="25" y="37"/>
                      <a:pt x="37" y="25"/>
                      <a:pt x="52" y="25"/>
                    </a:cubicBezTo>
                    <a:close/>
                    <a:moveTo>
                      <a:pt x="52" y="25"/>
                    </a:moveTo>
                    <a:cubicBezTo>
                      <a:pt x="52" y="25"/>
                      <a:pt x="52" y="25"/>
                      <a:pt x="52" y="25"/>
                    </a:cubicBezTo>
                  </a:path>
                </a:pathLst>
              </a:custGeom>
              <a:solidFill>
                <a:srgbClr val="77A9D3"/>
              </a:solidFill>
              <a:ln w="9525">
                <a:noFill/>
              </a:ln>
            </p:spPr>
            <p:txBody>
              <a:bodyPr/>
              <a:p>
                <a:endParaRPr lang="zh-CN" altLang="en-US"/>
              </a:p>
            </p:txBody>
          </p:sp>
          <p:sp>
            <p:nvSpPr>
              <p:cNvPr id="23579" name="Freeform 77"/>
              <p:cNvSpPr>
                <a:spLocks noEditPoints="1"/>
              </p:cNvSpPr>
              <p:nvPr/>
            </p:nvSpPr>
            <p:spPr>
              <a:xfrm>
                <a:off x="434975" y="0"/>
                <a:ext cx="444500" cy="4413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18" h="117">
                    <a:moveTo>
                      <a:pt x="99" y="32"/>
                    </a:moveTo>
                    <a:cubicBezTo>
                      <a:pt x="105" y="26"/>
                      <a:pt x="105" y="26"/>
                      <a:pt x="105" y="26"/>
                    </a:cubicBezTo>
                    <a:cubicBezTo>
                      <a:pt x="108" y="24"/>
                      <a:pt x="108" y="20"/>
                      <a:pt x="105" y="17"/>
                    </a:cubicBezTo>
                    <a:cubicBezTo>
                      <a:pt x="101" y="13"/>
                      <a:pt x="101" y="13"/>
                      <a:pt x="101" y="13"/>
                    </a:cubicBezTo>
                    <a:cubicBezTo>
                      <a:pt x="100" y="12"/>
                      <a:pt x="98" y="11"/>
                      <a:pt x="96" y="11"/>
                    </a:cubicBezTo>
                    <a:cubicBezTo>
                      <a:pt x="95" y="11"/>
                      <a:pt x="93" y="12"/>
                      <a:pt x="92" y="13"/>
                    </a:cubicBezTo>
                    <a:cubicBezTo>
                      <a:pt x="85" y="19"/>
                      <a:pt x="85" y="19"/>
                      <a:pt x="85" y="19"/>
                    </a:cubicBezTo>
                    <a:cubicBezTo>
                      <a:pt x="84" y="2"/>
                      <a:pt x="84" y="2"/>
                      <a:pt x="84" y="2"/>
                    </a:cubicBezTo>
                    <a:cubicBezTo>
                      <a:pt x="84" y="1"/>
                      <a:pt x="83" y="0"/>
                      <a:pt x="82" y="0"/>
                    </a:cubicBezTo>
                    <a:cubicBezTo>
                      <a:pt x="81" y="0"/>
                      <a:pt x="80" y="0"/>
                      <a:pt x="80" y="1"/>
                    </a:cubicBezTo>
                    <a:cubicBezTo>
                      <a:pt x="54" y="26"/>
                      <a:pt x="54" y="26"/>
                      <a:pt x="54" y="26"/>
                    </a:cubicBezTo>
                    <a:cubicBezTo>
                      <a:pt x="52" y="29"/>
                      <a:pt x="51" y="32"/>
                      <a:pt x="51" y="35"/>
                    </a:cubicBezTo>
                    <a:cubicBezTo>
                      <a:pt x="51" y="36"/>
                      <a:pt x="51" y="36"/>
                      <a:pt x="51" y="36"/>
                    </a:cubicBezTo>
                    <a:cubicBezTo>
                      <a:pt x="52" y="52"/>
                      <a:pt x="52" y="52"/>
                      <a:pt x="52" y="52"/>
                    </a:cubicBezTo>
                    <a:cubicBezTo>
                      <a:pt x="43" y="62"/>
                      <a:pt x="43" y="62"/>
                      <a:pt x="43" y="62"/>
                    </a:cubicBezTo>
                    <a:cubicBezTo>
                      <a:pt x="26" y="78"/>
                      <a:pt x="26" y="78"/>
                      <a:pt x="26" y="78"/>
                    </a:cubicBezTo>
                    <a:cubicBezTo>
                      <a:pt x="26" y="79"/>
                      <a:pt x="26" y="79"/>
                      <a:pt x="26" y="79"/>
                    </a:cubicBezTo>
                    <a:cubicBezTo>
                      <a:pt x="10" y="95"/>
                      <a:pt x="10" y="95"/>
                      <a:pt x="10" y="95"/>
                    </a:cubicBezTo>
                    <a:cubicBezTo>
                      <a:pt x="2" y="102"/>
                      <a:pt x="2" y="102"/>
                      <a:pt x="2" y="102"/>
                    </a:cubicBezTo>
                    <a:cubicBezTo>
                      <a:pt x="1" y="103"/>
                      <a:pt x="1" y="104"/>
                      <a:pt x="1" y="106"/>
                    </a:cubicBezTo>
                    <a:cubicBezTo>
                      <a:pt x="0" y="111"/>
                      <a:pt x="0" y="111"/>
                      <a:pt x="0" y="111"/>
                    </a:cubicBezTo>
                    <a:cubicBezTo>
                      <a:pt x="0" y="115"/>
                      <a:pt x="3" y="117"/>
                      <a:pt x="6" y="117"/>
                    </a:cubicBezTo>
                    <a:cubicBezTo>
                      <a:pt x="6" y="117"/>
                      <a:pt x="6" y="117"/>
                      <a:pt x="6" y="117"/>
                    </a:cubicBezTo>
                    <a:cubicBezTo>
                      <a:pt x="12" y="117"/>
                      <a:pt x="12" y="117"/>
                      <a:pt x="12" y="117"/>
                    </a:cubicBezTo>
                    <a:cubicBezTo>
                      <a:pt x="14" y="117"/>
                      <a:pt x="15" y="116"/>
                      <a:pt x="16" y="115"/>
                    </a:cubicBezTo>
                    <a:cubicBezTo>
                      <a:pt x="66" y="65"/>
                      <a:pt x="66" y="65"/>
                      <a:pt x="66" y="65"/>
                    </a:cubicBezTo>
                    <a:cubicBezTo>
                      <a:pt x="81" y="66"/>
                      <a:pt x="81" y="66"/>
                      <a:pt x="81" y="66"/>
                    </a:cubicBezTo>
                    <a:cubicBezTo>
                      <a:pt x="82" y="66"/>
                      <a:pt x="82" y="66"/>
                      <a:pt x="82" y="66"/>
                    </a:cubicBezTo>
                    <a:cubicBezTo>
                      <a:pt x="82" y="66"/>
                      <a:pt x="82" y="66"/>
                      <a:pt x="83" y="66"/>
                    </a:cubicBezTo>
                    <a:cubicBezTo>
                      <a:pt x="86" y="66"/>
                      <a:pt x="89" y="65"/>
                      <a:pt x="91" y="63"/>
                    </a:cubicBezTo>
                    <a:cubicBezTo>
                      <a:pt x="116" y="37"/>
                      <a:pt x="116" y="37"/>
                      <a:pt x="116" y="37"/>
                    </a:cubicBezTo>
                    <a:cubicBezTo>
                      <a:pt x="118" y="36"/>
                      <a:pt x="117" y="33"/>
                      <a:pt x="115" y="33"/>
                    </a:cubicBezTo>
                    <a:lnTo>
                      <a:pt x="99" y="32"/>
                    </a:lnTo>
                    <a:close/>
                    <a:moveTo>
                      <a:pt x="99" y="32"/>
                    </a:moveTo>
                    <a:cubicBezTo>
                      <a:pt x="99" y="32"/>
                      <a:pt x="99" y="32"/>
                      <a:pt x="99" y="32"/>
                    </a:cubicBezTo>
                  </a:path>
                </a:pathLst>
              </a:custGeom>
              <a:solidFill>
                <a:srgbClr val="77A9D3"/>
              </a:solidFill>
              <a:ln w="9525">
                <a:noFill/>
              </a:ln>
            </p:spPr>
            <p:txBody>
              <a:bodyPr/>
              <a:p>
                <a:endParaRPr lang="zh-CN" altLang="en-US"/>
              </a:p>
            </p:txBody>
          </p:sp>
        </p:grpSp>
        <p:grpSp>
          <p:nvGrpSpPr>
            <p:cNvPr id="23580" name="组合 81"/>
            <p:cNvGrpSpPr/>
            <p:nvPr/>
          </p:nvGrpSpPr>
          <p:grpSpPr>
            <a:xfrm>
              <a:off x="1431131" y="2370120"/>
              <a:ext cx="277813" cy="279400"/>
              <a:chOff x="0" y="0"/>
              <a:chExt cx="566738" cy="571500"/>
            </a:xfrm>
          </p:grpSpPr>
          <p:sp>
            <p:nvSpPr>
              <p:cNvPr id="23581" name="Freeform 78"/>
              <p:cNvSpPr/>
              <p:nvPr/>
            </p:nvSpPr>
            <p:spPr>
              <a:xfrm>
                <a:off x="200025" y="203200"/>
                <a:ext cx="366713" cy="368300"/>
              </a:xfrm>
              <a:custGeom>
                <a:avLst/>
                <a:gdLst/>
                <a:ahLst/>
                <a:cxnLst>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97" h="98">
                    <a:moveTo>
                      <a:pt x="27" y="26"/>
                    </a:moveTo>
                    <a:cubicBezTo>
                      <a:pt x="26" y="26"/>
                      <a:pt x="26" y="27"/>
                      <a:pt x="26" y="27"/>
                    </a:cubicBezTo>
                    <a:cubicBezTo>
                      <a:pt x="0" y="90"/>
                      <a:pt x="0" y="90"/>
                      <a:pt x="0" y="90"/>
                    </a:cubicBezTo>
                    <a:cubicBezTo>
                      <a:pt x="0" y="90"/>
                      <a:pt x="0" y="91"/>
                      <a:pt x="0" y="91"/>
                    </a:cubicBezTo>
                    <a:cubicBezTo>
                      <a:pt x="0" y="92"/>
                      <a:pt x="1" y="92"/>
                      <a:pt x="1" y="93"/>
                    </a:cubicBezTo>
                    <a:cubicBezTo>
                      <a:pt x="19" y="98"/>
                      <a:pt x="37" y="96"/>
                      <a:pt x="53" y="89"/>
                    </a:cubicBezTo>
                    <a:cubicBezTo>
                      <a:pt x="70" y="81"/>
                      <a:pt x="82" y="67"/>
                      <a:pt x="89" y="51"/>
                    </a:cubicBezTo>
                    <a:cubicBezTo>
                      <a:pt x="96" y="35"/>
                      <a:pt x="97" y="18"/>
                      <a:pt x="92" y="2"/>
                    </a:cubicBezTo>
                    <a:cubicBezTo>
                      <a:pt x="92" y="2"/>
                      <a:pt x="92" y="1"/>
                      <a:pt x="91" y="1"/>
                    </a:cubicBezTo>
                    <a:cubicBezTo>
                      <a:pt x="90" y="0"/>
                      <a:pt x="90" y="0"/>
                      <a:pt x="89" y="1"/>
                    </a:cubicBezTo>
                    <a:lnTo>
                      <a:pt x="27" y="26"/>
                    </a:lnTo>
                    <a:close/>
                  </a:path>
                </a:pathLst>
              </a:custGeom>
              <a:solidFill>
                <a:srgbClr val="A491BB"/>
              </a:solidFill>
              <a:ln w="9525">
                <a:noFill/>
              </a:ln>
            </p:spPr>
            <p:txBody>
              <a:bodyPr/>
              <a:p>
                <a:endParaRPr lang="zh-CN" altLang="en-US"/>
              </a:p>
            </p:txBody>
          </p:sp>
          <p:sp>
            <p:nvSpPr>
              <p:cNvPr id="23582" name="Freeform 79"/>
              <p:cNvSpPr>
                <a:spLocks noEditPoints="1"/>
              </p:cNvSpPr>
              <p:nvPr/>
            </p:nvSpPr>
            <p:spPr>
              <a:xfrm>
                <a:off x="142875" y="0"/>
                <a:ext cx="385763" cy="2635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 h="70">
                    <a:moveTo>
                      <a:pt x="41" y="69"/>
                    </a:moveTo>
                    <a:cubicBezTo>
                      <a:pt x="100" y="45"/>
                      <a:pt x="100" y="45"/>
                      <a:pt x="100" y="45"/>
                    </a:cubicBezTo>
                    <a:cubicBezTo>
                      <a:pt x="101" y="44"/>
                      <a:pt x="101" y="44"/>
                      <a:pt x="101" y="43"/>
                    </a:cubicBezTo>
                    <a:cubicBezTo>
                      <a:pt x="102" y="43"/>
                      <a:pt x="102" y="42"/>
                      <a:pt x="101" y="42"/>
                    </a:cubicBezTo>
                    <a:cubicBezTo>
                      <a:pt x="93" y="27"/>
                      <a:pt x="81" y="15"/>
                      <a:pt x="65" y="9"/>
                    </a:cubicBezTo>
                    <a:cubicBezTo>
                      <a:pt x="44" y="0"/>
                      <a:pt x="21" y="2"/>
                      <a:pt x="1" y="13"/>
                    </a:cubicBezTo>
                    <a:cubicBezTo>
                      <a:pt x="1" y="13"/>
                      <a:pt x="0" y="13"/>
                      <a:pt x="0" y="14"/>
                    </a:cubicBezTo>
                    <a:cubicBezTo>
                      <a:pt x="0" y="14"/>
                      <a:pt x="0" y="14"/>
                      <a:pt x="0" y="14"/>
                    </a:cubicBezTo>
                    <a:cubicBezTo>
                      <a:pt x="0" y="15"/>
                      <a:pt x="0" y="16"/>
                      <a:pt x="0" y="16"/>
                    </a:cubicBezTo>
                    <a:cubicBezTo>
                      <a:pt x="38" y="68"/>
                      <a:pt x="38" y="68"/>
                      <a:pt x="38" y="68"/>
                    </a:cubicBezTo>
                    <a:cubicBezTo>
                      <a:pt x="38" y="69"/>
                      <a:pt x="40" y="70"/>
                      <a:pt x="41" y="69"/>
                    </a:cubicBezTo>
                    <a:close/>
                    <a:moveTo>
                      <a:pt x="43" y="56"/>
                    </a:moveTo>
                    <a:cubicBezTo>
                      <a:pt x="16" y="19"/>
                      <a:pt x="16" y="19"/>
                      <a:pt x="16" y="19"/>
                    </a:cubicBezTo>
                    <a:cubicBezTo>
                      <a:pt x="22" y="17"/>
                      <a:pt x="27" y="16"/>
                      <a:pt x="32" y="15"/>
                    </a:cubicBezTo>
                    <a:cubicBezTo>
                      <a:pt x="42" y="14"/>
                      <a:pt x="52" y="16"/>
                      <a:pt x="61" y="20"/>
                    </a:cubicBezTo>
                    <a:cubicBezTo>
                      <a:pt x="67" y="23"/>
                      <a:pt x="74" y="26"/>
                      <a:pt x="79" y="31"/>
                    </a:cubicBezTo>
                    <a:cubicBezTo>
                      <a:pt x="81" y="34"/>
                      <a:pt x="83" y="36"/>
                      <a:pt x="85" y="38"/>
                    </a:cubicBezTo>
                    <a:lnTo>
                      <a:pt x="43" y="56"/>
                    </a:lnTo>
                    <a:close/>
                    <a:moveTo>
                      <a:pt x="43" y="56"/>
                    </a:moveTo>
                    <a:cubicBezTo>
                      <a:pt x="43" y="56"/>
                      <a:pt x="43" y="56"/>
                      <a:pt x="43" y="56"/>
                    </a:cubicBezTo>
                  </a:path>
                </a:pathLst>
              </a:custGeom>
              <a:solidFill>
                <a:srgbClr val="A491BB"/>
              </a:solidFill>
              <a:ln w="9525">
                <a:noFill/>
              </a:ln>
            </p:spPr>
            <p:txBody>
              <a:bodyPr/>
              <a:p>
                <a:endParaRPr lang="zh-CN" altLang="en-US"/>
              </a:p>
            </p:txBody>
          </p:sp>
          <p:sp>
            <p:nvSpPr>
              <p:cNvPr id="23583" name="Freeform 80"/>
              <p:cNvSpPr>
                <a:spLocks noEditPoints="1"/>
              </p:cNvSpPr>
              <p:nvPr/>
            </p:nvSpPr>
            <p:spPr>
              <a:xfrm>
                <a:off x="0" y="79375"/>
                <a:ext cx="260350" cy="450850"/>
              </a:xfrm>
              <a:custGeom>
                <a:avLst/>
                <a:gdLst/>
                <a:ahLst/>
                <a:cxnLst>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9" h="120">
                    <a:moveTo>
                      <a:pt x="43" y="118"/>
                    </a:moveTo>
                    <a:cubicBezTo>
                      <a:pt x="68" y="57"/>
                      <a:pt x="68" y="57"/>
                      <a:pt x="68" y="57"/>
                    </a:cubicBezTo>
                    <a:cubicBezTo>
                      <a:pt x="69" y="57"/>
                      <a:pt x="69" y="56"/>
                      <a:pt x="68" y="55"/>
                    </a:cubicBezTo>
                    <a:cubicBezTo>
                      <a:pt x="29" y="1"/>
                      <a:pt x="29" y="1"/>
                      <a:pt x="29" y="1"/>
                    </a:cubicBezTo>
                    <a:cubicBezTo>
                      <a:pt x="29" y="1"/>
                      <a:pt x="29" y="1"/>
                      <a:pt x="28" y="0"/>
                    </a:cubicBezTo>
                    <a:cubicBezTo>
                      <a:pt x="27" y="0"/>
                      <a:pt x="27" y="1"/>
                      <a:pt x="26" y="1"/>
                    </a:cubicBezTo>
                    <a:cubicBezTo>
                      <a:pt x="18" y="8"/>
                      <a:pt x="12" y="17"/>
                      <a:pt x="8" y="27"/>
                    </a:cubicBezTo>
                    <a:cubicBezTo>
                      <a:pt x="1" y="44"/>
                      <a:pt x="0" y="63"/>
                      <a:pt x="6" y="80"/>
                    </a:cubicBezTo>
                    <a:cubicBezTo>
                      <a:pt x="12" y="97"/>
                      <a:pt x="24" y="111"/>
                      <a:pt x="40" y="119"/>
                    </a:cubicBezTo>
                    <a:cubicBezTo>
                      <a:pt x="40" y="120"/>
                      <a:pt x="41" y="120"/>
                      <a:pt x="42" y="120"/>
                    </a:cubicBezTo>
                    <a:cubicBezTo>
                      <a:pt x="42" y="119"/>
                      <a:pt x="43" y="119"/>
                      <a:pt x="43" y="118"/>
                    </a:cubicBezTo>
                    <a:close/>
                    <a:moveTo>
                      <a:pt x="43" y="118"/>
                    </a:moveTo>
                    <a:cubicBezTo>
                      <a:pt x="43" y="118"/>
                      <a:pt x="43" y="118"/>
                      <a:pt x="43" y="118"/>
                    </a:cubicBezTo>
                  </a:path>
                </a:pathLst>
              </a:custGeom>
              <a:solidFill>
                <a:srgbClr val="A491BB"/>
              </a:solidFill>
              <a:ln w="9525">
                <a:noFill/>
              </a:ln>
            </p:spPr>
            <p:txBody>
              <a:bodyPr/>
              <a:p>
                <a:endParaRPr lang="zh-CN" altLang="en-US"/>
              </a:p>
            </p:txBody>
          </p:sp>
        </p:grpSp>
        <p:grpSp>
          <p:nvGrpSpPr>
            <p:cNvPr id="23584" name="组合 85"/>
            <p:cNvGrpSpPr/>
            <p:nvPr/>
          </p:nvGrpSpPr>
          <p:grpSpPr>
            <a:xfrm>
              <a:off x="3440906" y="2360595"/>
              <a:ext cx="317500" cy="304800"/>
              <a:chOff x="0" y="0"/>
              <a:chExt cx="652463" cy="620713"/>
            </a:xfrm>
          </p:grpSpPr>
          <p:sp>
            <p:nvSpPr>
              <p:cNvPr id="23585" name="Freeform 81"/>
              <p:cNvSpPr/>
              <p:nvPr/>
            </p:nvSpPr>
            <p:spPr>
              <a:xfrm>
                <a:off x="466725" y="0"/>
                <a:ext cx="185738" cy="18573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9" h="49">
                    <a:moveTo>
                      <a:pt x="38" y="11"/>
                    </a:moveTo>
                    <a:cubicBezTo>
                      <a:pt x="28" y="2"/>
                      <a:pt x="14" y="0"/>
                      <a:pt x="3" y="7"/>
                    </a:cubicBezTo>
                    <a:cubicBezTo>
                      <a:pt x="0" y="9"/>
                      <a:pt x="0" y="13"/>
                      <a:pt x="2" y="15"/>
                    </a:cubicBezTo>
                    <a:cubicBezTo>
                      <a:pt x="34" y="47"/>
                      <a:pt x="34" y="47"/>
                      <a:pt x="34" y="47"/>
                    </a:cubicBezTo>
                    <a:cubicBezTo>
                      <a:pt x="36" y="49"/>
                      <a:pt x="40" y="49"/>
                      <a:pt x="42" y="46"/>
                    </a:cubicBezTo>
                    <a:cubicBezTo>
                      <a:pt x="49" y="35"/>
                      <a:pt x="47" y="21"/>
                      <a:pt x="38" y="11"/>
                    </a:cubicBezTo>
                    <a:close/>
                  </a:path>
                </a:pathLst>
              </a:custGeom>
              <a:solidFill>
                <a:srgbClr val="77A9D3"/>
              </a:solidFill>
              <a:ln w="9525">
                <a:noFill/>
              </a:ln>
            </p:spPr>
            <p:txBody>
              <a:bodyPr/>
              <a:p>
                <a:endParaRPr lang="zh-CN" altLang="en-US"/>
              </a:p>
            </p:txBody>
          </p:sp>
          <p:sp>
            <p:nvSpPr>
              <p:cNvPr id="23586" name="Freeform 82"/>
              <p:cNvSpPr>
                <a:spLocks noEditPoints="1"/>
              </p:cNvSpPr>
              <p:nvPr/>
            </p:nvSpPr>
            <p:spPr>
              <a:xfrm>
                <a:off x="41275" y="53975"/>
                <a:ext cx="554038" cy="566738"/>
              </a:xfrm>
              <a:custGeom>
                <a:avLst/>
                <a:gdLst/>
                <a:ahLst/>
                <a:cxnLst>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47" h="151">
                    <a:moveTo>
                      <a:pt x="134" y="115"/>
                    </a:moveTo>
                    <a:cubicBezTo>
                      <a:pt x="142" y="103"/>
                      <a:pt x="147" y="88"/>
                      <a:pt x="147" y="72"/>
                    </a:cubicBezTo>
                    <a:cubicBezTo>
                      <a:pt x="147" y="32"/>
                      <a:pt x="115" y="0"/>
                      <a:pt x="75" y="0"/>
                    </a:cubicBezTo>
                    <a:cubicBezTo>
                      <a:pt x="75" y="0"/>
                      <a:pt x="74" y="0"/>
                      <a:pt x="74" y="0"/>
                    </a:cubicBezTo>
                    <a:cubicBezTo>
                      <a:pt x="35" y="0"/>
                      <a:pt x="3" y="33"/>
                      <a:pt x="3" y="72"/>
                    </a:cubicBezTo>
                    <a:cubicBezTo>
                      <a:pt x="3" y="87"/>
                      <a:pt x="7" y="101"/>
                      <a:pt x="15" y="112"/>
                    </a:cubicBezTo>
                    <a:cubicBezTo>
                      <a:pt x="2" y="137"/>
                      <a:pt x="2" y="137"/>
                      <a:pt x="2" y="137"/>
                    </a:cubicBezTo>
                    <a:cubicBezTo>
                      <a:pt x="0" y="142"/>
                      <a:pt x="2" y="148"/>
                      <a:pt x="6" y="150"/>
                    </a:cubicBezTo>
                    <a:cubicBezTo>
                      <a:pt x="8" y="151"/>
                      <a:pt x="9" y="151"/>
                      <a:pt x="11" y="151"/>
                    </a:cubicBezTo>
                    <a:cubicBezTo>
                      <a:pt x="14" y="151"/>
                      <a:pt x="18" y="149"/>
                      <a:pt x="20" y="146"/>
                    </a:cubicBezTo>
                    <a:cubicBezTo>
                      <a:pt x="29" y="128"/>
                      <a:pt x="29" y="128"/>
                      <a:pt x="29" y="128"/>
                    </a:cubicBezTo>
                    <a:cubicBezTo>
                      <a:pt x="41" y="138"/>
                      <a:pt x="57" y="145"/>
                      <a:pt x="74" y="145"/>
                    </a:cubicBezTo>
                    <a:cubicBezTo>
                      <a:pt x="74" y="145"/>
                      <a:pt x="75" y="145"/>
                      <a:pt x="75" y="145"/>
                    </a:cubicBezTo>
                    <a:cubicBezTo>
                      <a:pt x="92" y="145"/>
                      <a:pt x="107" y="139"/>
                      <a:pt x="119" y="129"/>
                    </a:cubicBezTo>
                    <a:cubicBezTo>
                      <a:pt x="127" y="146"/>
                      <a:pt x="127" y="146"/>
                      <a:pt x="127" y="146"/>
                    </a:cubicBezTo>
                    <a:cubicBezTo>
                      <a:pt x="129" y="149"/>
                      <a:pt x="133" y="151"/>
                      <a:pt x="136" y="151"/>
                    </a:cubicBezTo>
                    <a:cubicBezTo>
                      <a:pt x="138" y="151"/>
                      <a:pt x="139" y="151"/>
                      <a:pt x="141" y="150"/>
                    </a:cubicBezTo>
                    <a:cubicBezTo>
                      <a:pt x="145" y="148"/>
                      <a:pt x="147" y="142"/>
                      <a:pt x="145" y="137"/>
                    </a:cubicBezTo>
                    <a:lnTo>
                      <a:pt x="134" y="115"/>
                    </a:lnTo>
                    <a:close/>
                    <a:moveTo>
                      <a:pt x="75" y="125"/>
                    </a:moveTo>
                    <a:cubicBezTo>
                      <a:pt x="75" y="125"/>
                      <a:pt x="74" y="125"/>
                      <a:pt x="74" y="125"/>
                    </a:cubicBezTo>
                    <a:cubicBezTo>
                      <a:pt x="45" y="125"/>
                      <a:pt x="22" y="101"/>
                      <a:pt x="22" y="72"/>
                    </a:cubicBezTo>
                    <a:cubicBezTo>
                      <a:pt x="22" y="43"/>
                      <a:pt x="45" y="20"/>
                      <a:pt x="74" y="20"/>
                    </a:cubicBezTo>
                    <a:cubicBezTo>
                      <a:pt x="74" y="20"/>
                      <a:pt x="75" y="19"/>
                      <a:pt x="75" y="19"/>
                    </a:cubicBezTo>
                    <a:cubicBezTo>
                      <a:pt x="104" y="19"/>
                      <a:pt x="128" y="43"/>
                      <a:pt x="128" y="72"/>
                    </a:cubicBezTo>
                    <a:cubicBezTo>
                      <a:pt x="128" y="102"/>
                      <a:pt x="104" y="125"/>
                      <a:pt x="75" y="125"/>
                    </a:cubicBezTo>
                    <a:close/>
                  </a:path>
                </a:pathLst>
              </a:custGeom>
              <a:solidFill>
                <a:srgbClr val="77A9D3"/>
              </a:solidFill>
              <a:ln w="9525">
                <a:noFill/>
              </a:ln>
            </p:spPr>
            <p:txBody>
              <a:bodyPr/>
              <a:p>
                <a:endParaRPr lang="zh-CN" altLang="en-US"/>
              </a:p>
            </p:txBody>
          </p:sp>
          <p:sp>
            <p:nvSpPr>
              <p:cNvPr id="23587" name="Freeform 83"/>
              <p:cNvSpPr/>
              <p:nvPr/>
            </p:nvSpPr>
            <p:spPr>
              <a:xfrm>
                <a:off x="211137" y="222250"/>
                <a:ext cx="131763" cy="236538"/>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35" h="63">
                    <a:moveTo>
                      <a:pt x="30" y="0"/>
                    </a:moveTo>
                    <a:cubicBezTo>
                      <a:pt x="30" y="0"/>
                      <a:pt x="29" y="0"/>
                      <a:pt x="29" y="0"/>
                    </a:cubicBezTo>
                    <a:cubicBezTo>
                      <a:pt x="26" y="1"/>
                      <a:pt x="24" y="3"/>
                      <a:pt x="24" y="6"/>
                    </a:cubicBezTo>
                    <a:cubicBezTo>
                      <a:pt x="24" y="27"/>
                      <a:pt x="24" y="27"/>
                      <a:pt x="24" y="27"/>
                    </a:cubicBezTo>
                    <a:cubicBezTo>
                      <a:pt x="2" y="54"/>
                      <a:pt x="2" y="54"/>
                      <a:pt x="2" y="54"/>
                    </a:cubicBezTo>
                    <a:cubicBezTo>
                      <a:pt x="0" y="56"/>
                      <a:pt x="0" y="59"/>
                      <a:pt x="3" y="61"/>
                    </a:cubicBezTo>
                    <a:cubicBezTo>
                      <a:pt x="4" y="62"/>
                      <a:pt x="5" y="63"/>
                      <a:pt x="6" y="63"/>
                    </a:cubicBezTo>
                    <a:cubicBezTo>
                      <a:pt x="8" y="63"/>
                      <a:pt x="9" y="62"/>
                      <a:pt x="10" y="61"/>
                    </a:cubicBezTo>
                    <a:cubicBezTo>
                      <a:pt x="29" y="39"/>
                      <a:pt x="29" y="39"/>
                      <a:pt x="29" y="39"/>
                    </a:cubicBezTo>
                    <a:cubicBezTo>
                      <a:pt x="33" y="34"/>
                      <a:pt x="33" y="34"/>
                      <a:pt x="33" y="34"/>
                    </a:cubicBezTo>
                    <a:cubicBezTo>
                      <a:pt x="35" y="33"/>
                      <a:pt x="35" y="31"/>
                      <a:pt x="35" y="29"/>
                    </a:cubicBezTo>
                    <a:cubicBezTo>
                      <a:pt x="35" y="6"/>
                      <a:pt x="35" y="6"/>
                      <a:pt x="35" y="6"/>
                    </a:cubicBezTo>
                    <a:cubicBezTo>
                      <a:pt x="35" y="3"/>
                      <a:pt x="33" y="0"/>
                      <a:pt x="30" y="0"/>
                    </a:cubicBezTo>
                    <a:close/>
                  </a:path>
                </a:pathLst>
              </a:custGeom>
              <a:solidFill>
                <a:srgbClr val="77A9D3"/>
              </a:solidFill>
              <a:ln w="9525">
                <a:noFill/>
              </a:ln>
            </p:spPr>
            <p:txBody>
              <a:bodyPr/>
              <a:p>
                <a:endParaRPr lang="zh-CN" altLang="en-US"/>
              </a:p>
            </p:txBody>
          </p:sp>
          <p:sp>
            <p:nvSpPr>
              <p:cNvPr id="23588" name="Freeform 84"/>
              <p:cNvSpPr/>
              <p:nvPr/>
            </p:nvSpPr>
            <p:spPr>
              <a:xfrm>
                <a:off x="0" y="0"/>
                <a:ext cx="184150" cy="18573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9" h="49">
                    <a:moveTo>
                      <a:pt x="11" y="11"/>
                    </a:moveTo>
                    <a:cubicBezTo>
                      <a:pt x="1" y="21"/>
                      <a:pt x="0" y="35"/>
                      <a:pt x="7" y="46"/>
                    </a:cubicBezTo>
                    <a:cubicBezTo>
                      <a:pt x="9" y="49"/>
                      <a:pt x="12" y="49"/>
                      <a:pt x="14" y="47"/>
                    </a:cubicBezTo>
                    <a:cubicBezTo>
                      <a:pt x="46" y="15"/>
                      <a:pt x="46" y="15"/>
                      <a:pt x="46" y="15"/>
                    </a:cubicBezTo>
                    <a:cubicBezTo>
                      <a:pt x="49" y="13"/>
                      <a:pt x="48" y="9"/>
                      <a:pt x="45" y="7"/>
                    </a:cubicBezTo>
                    <a:cubicBezTo>
                      <a:pt x="35" y="0"/>
                      <a:pt x="20" y="2"/>
                      <a:pt x="11" y="11"/>
                    </a:cubicBezTo>
                    <a:close/>
                  </a:path>
                </a:pathLst>
              </a:custGeom>
              <a:solidFill>
                <a:srgbClr val="77A9D3"/>
              </a:solidFill>
              <a:ln w="9525">
                <a:noFill/>
              </a:ln>
            </p:spPr>
            <p:txBody>
              <a:bodyPr/>
              <a:p>
                <a:endParaRPr lang="zh-CN" altLang="en-US"/>
              </a:p>
            </p:txBody>
          </p:sp>
        </p:grpSp>
        <p:grpSp>
          <p:nvGrpSpPr>
            <p:cNvPr id="23589" name="Group 4"/>
            <p:cNvGrpSpPr/>
            <p:nvPr/>
          </p:nvGrpSpPr>
          <p:grpSpPr>
            <a:xfrm>
              <a:off x="5491956" y="2357420"/>
              <a:ext cx="280988" cy="276225"/>
              <a:chOff x="0" y="0"/>
              <a:chExt cx="236" cy="232"/>
            </a:xfrm>
          </p:grpSpPr>
          <p:sp>
            <p:nvSpPr>
              <p:cNvPr id="23590" name="Freeform 5"/>
              <p:cNvSpPr>
                <a:spLocks noEditPoints="1"/>
              </p:cNvSpPr>
              <p:nvPr/>
            </p:nvSpPr>
            <p:spPr>
              <a:xfrm>
                <a:off x="88" y="46"/>
                <a:ext cx="14" cy="32"/>
              </a:xfrm>
              <a:custGeom>
                <a:avLst/>
                <a:gdLst/>
                <a:ahLst/>
                <a:cxnLst>
                  <a:cxn ang="0">
                    <a:pos x="1449" y="0"/>
                  </a:cxn>
                  <a:cxn ang="0">
                    <a:pos x="828" y="0"/>
                  </a:cxn>
                  <a:cxn ang="0">
                    <a:pos x="0" y="1103"/>
                  </a:cxn>
                  <a:cxn ang="0">
                    <a:pos x="0" y="7131"/>
                  </a:cxn>
                  <a:cxn ang="0">
                    <a:pos x="2287" y="7131"/>
                  </a:cxn>
                  <a:cxn ang="0">
                    <a:pos x="2287" y="1103"/>
                  </a:cxn>
                  <a:cxn ang="0">
                    <a:pos x="1449" y="0"/>
                  </a:cxn>
                  <a:cxn ang="0">
                    <a:pos x="1449" y="0"/>
                  </a:cxn>
                  <a:cxn ang="0">
                    <a:pos x="1449" y="0"/>
                  </a:cxn>
                </a:cxnLst>
                <a:pathLst>
                  <a:path w="6" h="13">
                    <a:moveTo>
                      <a:pt x="4" y="0"/>
                    </a:moveTo>
                    <a:cubicBezTo>
                      <a:pt x="2" y="0"/>
                      <a:pt x="2" y="0"/>
                      <a:pt x="2" y="0"/>
                    </a:cubicBezTo>
                    <a:cubicBezTo>
                      <a:pt x="1" y="0"/>
                      <a:pt x="0" y="1"/>
                      <a:pt x="0" y="2"/>
                    </a:cubicBezTo>
                    <a:cubicBezTo>
                      <a:pt x="0" y="13"/>
                      <a:pt x="0" y="13"/>
                      <a:pt x="0" y="13"/>
                    </a:cubicBezTo>
                    <a:cubicBezTo>
                      <a:pt x="6" y="13"/>
                      <a:pt x="6" y="13"/>
                      <a:pt x="6" y="13"/>
                    </a:cubicBezTo>
                    <a:cubicBezTo>
                      <a:pt x="6" y="2"/>
                      <a:pt x="6" y="2"/>
                      <a:pt x="6" y="2"/>
                    </a:cubicBezTo>
                    <a:cubicBezTo>
                      <a:pt x="6" y="1"/>
                      <a:pt x="5" y="0"/>
                      <a:pt x="4" y="0"/>
                    </a:cubicBezTo>
                    <a:close/>
                    <a:moveTo>
                      <a:pt x="4" y="0"/>
                    </a:moveTo>
                    <a:cubicBezTo>
                      <a:pt x="4" y="0"/>
                      <a:pt x="4" y="0"/>
                      <a:pt x="4" y="0"/>
                    </a:cubicBezTo>
                  </a:path>
                </a:pathLst>
              </a:custGeom>
              <a:solidFill>
                <a:srgbClr val="A491BB"/>
              </a:solidFill>
              <a:ln w="9525">
                <a:noFill/>
              </a:ln>
            </p:spPr>
            <p:txBody>
              <a:bodyPr/>
              <a:p>
                <a:endParaRPr lang="zh-CN" altLang="en-US"/>
              </a:p>
            </p:txBody>
          </p:sp>
          <p:sp>
            <p:nvSpPr>
              <p:cNvPr id="23591" name="Freeform 6"/>
              <p:cNvSpPr>
                <a:spLocks noEditPoints="1"/>
              </p:cNvSpPr>
              <p:nvPr/>
            </p:nvSpPr>
            <p:spPr>
              <a:xfrm>
                <a:off x="131" y="46"/>
                <a:ext cx="17" cy="32"/>
              </a:xfrm>
              <a:custGeom>
                <a:avLst/>
                <a:gdLst/>
                <a:ahLst/>
                <a:cxnLst>
                  <a:cxn ang="0">
                    <a:pos x="2018" y="0"/>
                  </a:cxn>
                  <a:cxn ang="0">
                    <a:pos x="1433" y="0"/>
                  </a:cxn>
                  <a:cxn ang="0">
                    <a:pos x="0" y="1103"/>
                  </a:cxn>
                  <a:cxn ang="0">
                    <a:pos x="0" y="7131"/>
                  </a:cxn>
                  <a:cxn ang="0">
                    <a:pos x="3480" y="7131"/>
                  </a:cxn>
                  <a:cxn ang="0">
                    <a:pos x="3480" y="1103"/>
                  </a:cxn>
                  <a:cxn ang="0">
                    <a:pos x="2018" y="0"/>
                  </a:cxn>
                  <a:cxn ang="0">
                    <a:pos x="2018" y="0"/>
                  </a:cxn>
                  <a:cxn ang="0">
                    <a:pos x="2018" y="0"/>
                  </a:cxn>
                </a:cxnLst>
                <a:pathLst>
                  <a:path w="7" h="13">
                    <a:moveTo>
                      <a:pt x="4" y="0"/>
                    </a:moveTo>
                    <a:cubicBezTo>
                      <a:pt x="3" y="0"/>
                      <a:pt x="3" y="0"/>
                      <a:pt x="3" y="0"/>
                    </a:cubicBezTo>
                    <a:cubicBezTo>
                      <a:pt x="1" y="0"/>
                      <a:pt x="0" y="1"/>
                      <a:pt x="0" y="2"/>
                    </a:cubicBezTo>
                    <a:cubicBezTo>
                      <a:pt x="0" y="13"/>
                      <a:pt x="0" y="13"/>
                      <a:pt x="0" y="13"/>
                    </a:cubicBezTo>
                    <a:cubicBezTo>
                      <a:pt x="7" y="13"/>
                      <a:pt x="7" y="13"/>
                      <a:pt x="7" y="13"/>
                    </a:cubicBezTo>
                    <a:cubicBezTo>
                      <a:pt x="7" y="2"/>
                      <a:pt x="7" y="2"/>
                      <a:pt x="7" y="2"/>
                    </a:cubicBezTo>
                    <a:cubicBezTo>
                      <a:pt x="7" y="1"/>
                      <a:pt x="6" y="0"/>
                      <a:pt x="4" y="0"/>
                    </a:cubicBezTo>
                    <a:close/>
                    <a:moveTo>
                      <a:pt x="4" y="0"/>
                    </a:moveTo>
                    <a:cubicBezTo>
                      <a:pt x="4" y="0"/>
                      <a:pt x="4" y="0"/>
                      <a:pt x="4" y="0"/>
                    </a:cubicBezTo>
                  </a:path>
                </a:pathLst>
              </a:custGeom>
              <a:solidFill>
                <a:srgbClr val="A491BB"/>
              </a:solidFill>
              <a:ln w="9525">
                <a:noFill/>
              </a:ln>
            </p:spPr>
            <p:txBody>
              <a:bodyPr/>
              <a:p>
                <a:endParaRPr lang="zh-CN" altLang="en-US"/>
              </a:p>
            </p:txBody>
          </p:sp>
          <p:sp>
            <p:nvSpPr>
              <p:cNvPr id="23592" name="Freeform 7"/>
              <p:cNvSpPr>
                <a:spLocks noEditPoints="1"/>
              </p:cNvSpPr>
              <p:nvPr/>
            </p:nvSpPr>
            <p:spPr>
              <a:xfrm>
                <a:off x="0" y="0"/>
                <a:ext cx="236" cy="232"/>
              </a:xfrm>
              <a:custGeom>
                <a:avLst/>
                <a:gdLst/>
                <a:ahLst/>
                <a:cxnLst>
                  <a:cxn ang="0">
                    <a:pos x="24281" y="0"/>
                  </a:cxn>
                  <a:cxn ang="0">
                    <a:pos x="0" y="25471"/>
                  </a:cxn>
                  <a:cxn ang="0">
                    <a:pos x="7073" y="43064"/>
                  </a:cxn>
                  <a:cxn ang="0">
                    <a:pos x="16605" y="49255"/>
                  </a:cxn>
                  <a:cxn ang="0">
                    <a:pos x="17659" y="49255"/>
                  </a:cxn>
                  <a:cxn ang="0">
                    <a:pos x="19688" y="47699"/>
                  </a:cxn>
                  <a:cxn ang="0">
                    <a:pos x="18262" y="44568"/>
                  </a:cxn>
                  <a:cxn ang="0">
                    <a:pos x="10170" y="39440"/>
                  </a:cxn>
                  <a:cxn ang="0">
                    <a:pos x="4593" y="25471"/>
                  </a:cxn>
                  <a:cxn ang="0">
                    <a:pos x="24281" y="4686"/>
                  </a:cxn>
                  <a:cxn ang="0">
                    <a:pos x="43969" y="25471"/>
                  </a:cxn>
                  <a:cxn ang="0">
                    <a:pos x="38363" y="39440"/>
                  </a:cxn>
                  <a:cxn ang="0">
                    <a:pos x="31296" y="43506"/>
                  </a:cxn>
                  <a:cxn ang="0">
                    <a:pos x="28804" y="42397"/>
                  </a:cxn>
                  <a:cxn ang="0">
                    <a:pos x="26773" y="33713"/>
                  </a:cxn>
                  <a:cxn ang="0">
                    <a:pos x="33848" y="25896"/>
                  </a:cxn>
                  <a:cxn ang="0">
                    <a:pos x="33848" y="18076"/>
                  </a:cxn>
                  <a:cxn ang="0">
                    <a:pos x="14746" y="18076"/>
                  </a:cxn>
                  <a:cxn ang="0">
                    <a:pos x="14746" y="25896"/>
                  </a:cxn>
                  <a:cxn ang="0">
                    <a:pos x="21719" y="33713"/>
                  </a:cxn>
                  <a:cxn ang="0">
                    <a:pos x="25335" y="45599"/>
                  </a:cxn>
                  <a:cxn ang="0">
                    <a:pos x="31296" y="48122"/>
                  </a:cxn>
                  <a:cxn ang="0">
                    <a:pos x="41519" y="43064"/>
                  </a:cxn>
                  <a:cxn ang="0">
                    <a:pos x="41869" y="43064"/>
                  </a:cxn>
                  <a:cxn ang="0">
                    <a:pos x="48954" y="25471"/>
                  </a:cxn>
                  <a:cxn ang="0">
                    <a:pos x="24281" y="0"/>
                  </a:cxn>
                  <a:cxn ang="0">
                    <a:pos x="24281" y="0"/>
                  </a:cxn>
                  <a:cxn ang="0">
                    <a:pos x="24281" y="0"/>
                  </a:cxn>
                </a:cxnLst>
                <a:pathLst>
                  <a:path w="97" h="95">
                    <a:moveTo>
                      <a:pt x="48" y="0"/>
                    </a:moveTo>
                    <a:cubicBezTo>
                      <a:pt x="21" y="0"/>
                      <a:pt x="0" y="22"/>
                      <a:pt x="0" y="49"/>
                    </a:cubicBezTo>
                    <a:cubicBezTo>
                      <a:pt x="0" y="61"/>
                      <a:pt x="5" y="74"/>
                      <a:pt x="14" y="83"/>
                    </a:cubicBezTo>
                    <a:cubicBezTo>
                      <a:pt x="19" y="88"/>
                      <a:pt x="26" y="92"/>
                      <a:pt x="33" y="95"/>
                    </a:cubicBezTo>
                    <a:cubicBezTo>
                      <a:pt x="34" y="95"/>
                      <a:pt x="34" y="95"/>
                      <a:pt x="35" y="95"/>
                    </a:cubicBezTo>
                    <a:cubicBezTo>
                      <a:pt x="37" y="95"/>
                      <a:pt x="38" y="94"/>
                      <a:pt x="39" y="92"/>
                    </a:cubicBezTo>
                    <a:cubicBezTo>
                      <a:pt x="40" y="89"/>
                      <a:pt x="39" y="87"/>
                      <a:pt x="36" y="86"/>
                    </a:cubicBezTo>
                    <a:cubicBezTo>
                      <a:pt x="30" y="84"/>
                      <a:pt x="25" y="81"/>
                      <a:pt x="20" y="76"/>
                    </a:cubicBezTo>
                    <a:cubicBezTo>
                      <a:pt x="13" y="69"/>
                      <a:pt x="9" y="59"/>
                      <a:pt x="9" y="49"/>
                    </a:cubicBezTo>
                    <a:cubicBezTo>
                      <a:pt x="9" y="27"/>
                      <a:pt x="27" y="9"/>
                      <a:pt x="48" y="9"/>
                    </a:cubicBezTo>
                    <a:cubicBezTo>
                      <a:pt x="70" y="9"/>
                      <a:pt x="87" y="27"/>
                      <a:pt x="87" y="49"/>
                    </a:cubicBezTo>
                    <a:cubicBezTo>
                      <a:pt x="87" y="59"/>
                      <a:pt x="83" y="69"/>
                      <a:pt x="76" y="76"/>
                    </a:cubicBezTo>
                    <a:cubicBezTo>
                      <a:pt x="73" y="79"/>
                      <a:pt x="66" y="84"/>
                      <a:pt x="62" y="84"/>
                    </a:cubicBezTo>
                    <a:cubicBezTo>
                      <a:pt x="60" y="84"/>
                      <a:pt x="58" y="83"/>
                      <a:pt x="57" y="82"/>
                    </a:cubicBezTo>
                    <a:cubicBezTo>
                      <a:pt x="53" y="78"/>
                      <a:pt x="53" y="70"/>
                      <a:pt x="53" y="65"/>
                    </a:cubicBezTo>
                    <a:cubicBezTo>
                      <a:pt x="61" y="65"/>
                      <a:pt x="67" y="58"/>
                      <a:pt x="67" y="50"/>
                    </a:cubicBezTo>
                    <a:cubicBezTo>
                      <a:pt x="67" y="35"/>
                      <a:pt x="67" y="35"/>
                      <a:pt x="67" y="35"/>
                    </a:cubicBezTo>
                    <a:cubicBezTo>
                      <a:pt x="29" y="35"/>
                      <a:pt x="29" y="35"/>
                      <a:pt x="29" y="35"/>
                    </a:cubicBezTo>
                    <a:cubicBezTo>
                      <a:pt x="29" y="50"/>
                      <a:pt x="29" y="50"/>
                      <a:pt x="29" y="50"/>
                    </a:cubicBezTo>
                    <a:cubicBezTo>
                      <a:pt x="29" y="58"/>
                      <a:pt x="35" y="65"/>
                      <a:pt x="43" y="65"/>
                    </a:cubicBezTo>
                    <a:cubicBezTo>
                      <a:pt x="43" y="71"/>
                      <a:pt x="44" y="82"/>
                      <a:pt x="50" y="88"/>
                    </a:cubicBezTo>
                    <a:cubicBezTo>
                      <a:pt x="53" y="91"/>
                      <a:pt x="57" y="93"/>
                      <a:pt x="62" y="93"/>
                    </a:cubicBezTo>
                    <a:cubicBezTo>
                      <a:pt x="71" y="93"/>
                      <a:pt x="81" y="84"/>
                      <a:pt x="82" y="83"/>
                    </a:cubicBezTo>
                    <a:cubicBezTo>
                      <a:pt x="83" y="83"/>
                      <a:pt x="83" y="83"/>
                      <a:pt x="83" y="83"/>
                    </a:cubicBezTo>
                    <a:cubicBezTo>
                      <a:pt x="92" y="74"/>
                      <a:pt x="97" y="62"/>
                      <a:pt x="97" y="49"/>
                    </a:cubicBezTo>
                    <a:cubicBezTo>
                      <a:pt x="97" y="22"/>
                      <a:pt x="75" y="0"/>
                      <a:pt x="48" y="0"/>
                    </a:cubicBezTo>
                    <a:close/>
                    <a:moveTo>
                      <a:pt x="48" y="0"/>
                    </a:moveTo>
                    <a:cubicBezTo>
                      <a:pt x="48" y="0"/>
                      <a:pt x="48" y="0"/>
                      <a:pt x="48" y="0"/>
                    </a:cubicBezTo>
                  </a:path>
                </a:pathLst>
              </a:custGeom>
              <a:solidFill>
                <a:srgbClr val="A491BB"/>
              </a:solidFill>
              <a:ln w="9525">
                <a:noFill/>
              </a:ln>
            </p:spPr>
            <p:txBody>
              <a:bodyPr/>
              <a:p>
                <a:endParaRPr lang="zh-CN" altLang="en-US"/>
              </a:p>
            </p:txBody>
          </p:sp>
        </p:grpSp>
      </p:grpSp>
      <p:sp>
        <p:nvSpPr>
          <p:cNvPr id="5" name="文本框 4"/>
          <p:cNvSpPr txBox="1"/>
          <p:nvPr/>
        </p:nvSpPr>
        <p:spPr>
          <a:xfrm>
            <a:off x="290194" y="2626994"/>
            <a:ext cx="2011680" cy="460375"/>
          </a:xfrm>
          <a:prstGeom prst="rect">
            <a:avLst/>
          </a:prstGeom>
          <a:noFill/>
        </p:spPr>
        <p:txBody>
          <a:bodyPr wrap="none" rtlCol="0" anchor="t">
            <a:spAutoFit/>
          </a:bodyPr>
          <a:p>
            <a:r>
              <a:rPr lang="zh-CN" altLang="en-US" sz="2400" b="1" noProof="1" dirty="0">
                <a:gradFill>
                  <a:gsLst>
                    <a:gs pos="0">
                      <a:srgbClr val="012D86"/>
                    </a:gs>
                    <a:gs pos="100000">
                      <a:srgbClr val="0E2557"/>
                    </a:gs>
                  </a:gsLst>
                  <a:lin scaled="0"/>
                </a:gradFill>
                <a:latin typeface="微软雅黑" panose="020B0503020204020204" pitchFamily="34" charset="-122"/>
                <a:ea typeface="微软雅黑" panose="020B0503020204020204" pitchFamily="34" charset="-122"/>
                <a:cs typeface="+mn-cs"/>
                <a:sym typeface="+mn-ea"/>
              </a:rPr>
              <a:t>文献分析法：</a:t>
            </a:r>
            <a:endParaRPr lang="zh-CN" altLang="en-US" sz="2400" b="1" noProof="1" dirty="0">
              <a:gradFill>
                <a:gsLst>
                  <a:gs pos="0">
                    <a:srgbClr val="012D86"/>
                  </a:gs>
                  <a:gs pos="100000">
                    <a:srgbClr val="0E2557"/>
                  </a:gs>
                </a:gsLst>
                <a:lin scaled="0"/>
              </a:gra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2543175" y="2647315"/>
            <a:ext cx="2011680" cy="460375"/>
          </a:xfrm>
          <a:prstGeom prst="rect">
            <a:avLst/>
          </a:prstGeom>
          <a:noFill/>
        </p:spPr>
        <p:txBody>
          <a:bodyPr wrap="none" rtlCol="0" anchor="t">
            <a:spAutoFit/>
          </a:bodyPr>
          <a:p>
            <a:r>
              <a:rPr lang="zh-CN" altLang="en-US" sz="2400" b="1" noProof="1" dirty="0">
                <a:gradFill>
                  <a:gsLst>
                    <a:gs pos="0">
                      <a:srgbClr val="012D86"/>
                    </a:gs>
                    <a:gs pos="100000">
                      <a:srgbClr val="0E2557"/>
                    </a:gs>
                  </a:gsLst>
                  <a:lin scaled="0"/>
                </a:gradFill>
                <a:latin typeface="微软雅黑" panose="020B0503020204020204" pitchFamily="34" charset="-122"/>
                <a:ea typeface="微软雅黑" panose="020B0503020204020204" pitchFamily="34" charset="-122"/>
                <a:cs typeface="+mn-cs"/>
                <a:sym typeface="+mn-ea"/>
              </a:rPr>
              <a:t>调查研究法：</a:t>
            </a:r>
            <a:endParaRPr lang="zh-CN" altLang="en-US" sz="2400" b="1" noProof="1" dirty="0">
              <a:gradFill>
                <a:gsLst>
                  <a:gs pos="0">
                    <a:srgbClr val="012D86"/>
                  </a:gs>
                  <a:gs pos="100000">
                    <a:srgbClr val="0E2557"/>
                  </a:gs>
                </a:gsLst>
                <a:lin scaled="0"/>
              </a:gra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4797425" y="2647315"/>
            <a:ext cx="2011680" cy="460375"/>
          </a:xfrm>
          <a:prstGeom prst="rect">
            <a:avLst/>
          </a:prstGeom>
          <a:noFill/>
        </p:spPr>
        <p:txBody>
          <a:bodyPr wrap="none" rtlCol="0" anchor="t">
            <a:spAutoFit/>
          </a:bodyPr>
          <a:p>
            <a:r>
              <a:rPr lang="zh-CN" altLang="en-US" sz="2400" b="1" noProof="1" dirty="0">
                <a:gradFill>
                  <a:gsLst>
                    <a:gs pos="0">
                      <a:srgbClr val="012D86"/>
                    </a:gs>
                    <a:gs pos="100000">
                      <a:srgbClr val="0E2557"/>
                    </a:gs>
                  </a:gsLst>
                  <a:lin scaled="0"/>
                </a:gradFill>
                <a:latin typeface="微软雅黑" panose="020B0503020204020204" pitchFamily="34" charset="-122"/>
                <a:ea typeface="微软雅黑" panose="020B0503020204020204" pitchFamily="34" charset="-122"/>
                <a:cs typeface="+mn-cs"/>
                <a:sym typeface="+mn-ea"/>
              </a:rPr>
              <a:t>实地考察法：</a:t>
            </a:r>
            <a:endParaRPr lang="zh-CN" altLang="en-US" sz="2400" b="1" noProof="1" dirty="0">
              <a:gradFill>
                <a:gsLst>
                  <a:gs pos="0">
                    <a:srgbClr val="012D86"/>
                  </a:gs>
                  <a:gs pos="100000">
                    <a:srgbClr val="0E2557"/>
                  </a:gs>
                </a:gsLst>
                <a:lin scaled="0"/>
              </a:gra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6972935" y="2663190"/>
            <a:ext cx="2011680" cy="460375"/>
          </a:xfrm>
          <a:prstGeom prst="rect">
            <a:avLst/>
          </a:prstGeom>
          <a:noFill/>
        </p:spPr>
        <p:txBody>
          <a:bodyPr wrap="none" rtlCol="0" anchor="t">
            <a:spAutoFit/>
          </a:bodyPr>
          <a:p>
            <a:r>
              <a:rPr lang="zh-CN" altLang="en-US" sz="2400" b="1" noProof="1" dirty="0">
                <a:gradFill>
                  <a:gsLst>
                    <a:gs pos="0">
                      <a:srgbClr val="012D86"/>
                    </a:gs>
                    <a:gs pos="100000">
                      <a:srgbClr val="0E2557"/>
                    </a:gs>
                  </a:gsLst>
                  <a:lin scaled="0"/>
                </a:gradFill>
                <a:latin typeface="微软雅黑" panose="020B0503020204020204" pitchFamily="34" charset="-122"/>
                <a:ea typeface="微软雅黑" panose="020B0503020204020204" pitchFamily="34" charset="-122"/>
                <a:cs typeface="+mn-cs"/>
                <a:sym typeface="+mn-ea"/>
              </a:rPr>
              <a:t>案例分析法：</a:t>
            </a:r>
            <a:endParaRPr lang="zh-CN" altLang="en-US" sz="2400" b="1" noProof="1" dirty="0">
              <a:gradFill>
                <a:gsLst>
                  <a:gs pos="0">
                    <a:srgbClr val="012D86"/>
                  </a:gs>
                  <a:gs pos="100000">
                    <a:srgbClr val="0E2557"/>
                  </a:gs>
                </a:gsLst>
                <a:lin scaled="0"/>
              </a:gra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sld>
</file>

<file path=ppt/tags/tag1.xml><?xml version="1.0" encoding="utf-8"?>
<p:tagLst xmlns:p="http://schemas.openxmlformats.org/presentationml/2006/main">
  <p:tag name="KSO_WM_UNIT_PLACING_PICTURE_USER_VIEWPORT" val="{&quot;height&quot;:5640,&quot;width&quot;:7690}"/>
</p:tagLst>
</file>

<file path=ppt/tags/tag2.xml><?xml version="1.0" encoding="utf-8"?>
<p:tagLst xmlns:p="http://schemas.openxmlformats.org/presentationml/2006/main">
  <p:tag name="KSO_WM_UNIT_TABLE_BEAUTIFY" val="smartTable{7c54a4d8-e36f-44df-9ab8-d312190ed69f}"/>
  <p:tag name="TABLE_ENDDRAG_ORIGIN_RECT" val="572*141"/>
  <p:tag name="TABLE_ENDDRAG_RECT" val="8*17*572*141"/>
</p:tagLst>
</file>

<file path=ppt/tags/tag3.xml><?xml version="1.0" encoding="utf-8"?>
<p:tagLst xmlns:p="http://schemas.openxmlformats.org/presentationml/2006/main">
  <p:tag name="COMMONDATA" val="eyJoZGlkIjoiNWExZDk4YTI2NWY5ZDAwNTBkMGY2OWYyNTdkNjMyMjkifQ=="/>
</p:tagLst>
</file>

<file path=ppt/theme/theme1.xml><?xml version="1.0" encoding="utf-8"?>
<a:theme xmlns:a="http://schemas.openxmlformats.org/drawingml/2006/main" name="第一PPT，www.1ppt.com">
  <a:themeElements>
    <a:clrScheme name="">
      <a:dk1>
        <a:srgbClr val="000000"/>
      </a:dk1>
      <a:lt1>
        <a:srgbClr val="FFFFFF"/>
      </a:lt1>
      <a:dk2>
        <a:srgbClr val="1F497D"/>
      </a:dk2>
      <a:lt2>
        <a:srgbClr val="EEECE1"/>
      </a:lt2>
      <a:accent1>
        <a:srgbClr val="005DA2"/>
      </a:accent1>
      <a:accent2>
        <a:srgbClr val="C4C7CB"/>
      </a:accent2>
      <a:accent3>
        <a:srgbClr val="FFFFFF"/>
      </a:accent3>
      <a:accent4>
        <a:srgbClr val="000000"/>
      </a:accent4>
      <a:accent5>
        <a:srgbClr val="AAB6CE"/>
      </a:accent5>
      <a:accent6>
        <a:srgbClr val="B1B4B8"/>
      </a:accent6>
      <a:hlink>
        <a:srgbClr val="17365D"/>
      </a:hlink>
      <a:folHlink>
        <a:srgbClr val="548DD4"/>
      </a:folHlink>
    </a:clrScheme>
    <a:fontScheme name="第一PPT，www.1ppt.com">
      <a:majorFont>
        <a:latin typeface="Franklin Gothic Medium"/>
        <a:ea typeface="微软雅黑"/>
        <a:cs typeface=""/>
      </a:majorFont>
      <a:minorFont>
        <a:latin typeface="Microsoft Sans Serif"/>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第一PPT，www.1ppt.com">
  <a:themeElements>
    <a:clrScheme name="">
      <a:dk1>
        <a:srgbClr val="000000"/>
      </a:dk1>
      <a:lt1>
        <a:srgbClr val="FFFFFF"/>
      </a:lt1>
      <a:dk2>
        <a:srgbClr val="1F497D"/>
      </a:dk2>
      <a:lt2>
        <a:srgbClr val="EEECE1"/>
      </a:lt2>
      <a:accent1>
        <a:srgbClr val="005DA2"/>
      </a:accent1>
      <a:accent2>
        <a:srgbClr val="C4C7CB"/>
      </a:accent2>
      <a:accent3>
        <a:srgbClr val="FFFFFF"/>
      </a:accent3>
      <a:accent4>
        <a:srgbClr val="000000"/>
      </a:accent4>
      <a:accent5>
        <a:srgbClr val="AAB6CE"/>
      </a:accent5>
      <a:accent6>
        <a:srgbClr val="B1B4B8"/>
      </a:accent6>
      <a:hlink>
        <a:srgbClr val="17365D"/>
      </a:hlink>
      <a:folHlink>
        <a:srgbClr val="548DD4"/>
      </a:folHlink>
    </a:clrScheme>
    <a:fontScheme name="第一PPT，www.1ppt.com">
      <a:majorFont>
        <a:latin typeface="Franklin Gothic Medium"/>
        <a:ea typeface="微软雅黑"/>
        <a:cs typeface=""/>
      </a:majorFont>
      <a:minorFont>
        <a:latin typeface="Microsoft Sans Serif"/>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第一PPT，www.1ppt.com">
  <a:themeElements>
    <a:clrScheme name="">
      <a:dk1>
        <a:srgbClr val="000000"/>
      </a:dk1>
      <a:lt1>
        <a:srgbClr val="FFFFFF"/>
      </a:lt1>
      <a:dk2>
        <a:srgbClr val="1F497D"/>
      </a:dk2>
      <a:lt2>
        <a:srgbClr val="EEECE1"/>
      </a:lt2>
      <a:accent1>
        <a:srgbClr val="005DA2"/>
      </a:accent1>
      <a:accent2>
        <a:srgbClr val="C4C7CB"/>
      </a:accent2>
      <a:accent3>
        <a:srgbClr val="FFFFFF"/>
      </a:accent3>
      <a:accent4>
        <a:srgbClr val="000000"/>
      </a:accent4>
      <a:accent5>
        <a:srgbClr val="AAB6CE"/>
      </a:accent5>
      <a:accent6>
        <a:srgbClr val="B1B4B8"/>
      </a:accent6>
      <a:hlink>
        <a:srgbClr val="17365D"/>
      </a:hlink>
      <a:folHlink>
        <a:srgbClr val="548DD4"/>
      </a:folHlink>
    </a:clrScheme>
    <a:fontScheme name="第一PPT，www.1ppt.com">
      <a:majorFont>
        <a:latin typeface="Franklin Gothic Medium"/>
        <a:ea typeface="微软雅黑"/>
        <a:cs typeface=""/>
      </a:majorFont>
      <a:minorFont>
        <a:latin typeface="Microsoft Sans Serif"/>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第一PPT，www.1ppt.com">
  <a:themeElements>
    <a:clrScheme name="">
      <a:dk1>
        <a:srgbClr val="000000"/>
      </a:dk1>
      <a:lt1>
        <a:srgbClr val="FFFFFF"/>
      </a:lt1>
      <a:dk2>
        <a:srgbClr val="1F497D"/>
      </a:dk2>
      <a:lt2>
        <a:srgbClr val="EEECE1"/>
      </a:lt2>
      <a:accent1>
        <a:srgbClr val="005DA2"/>
      </a:accent1>
      <a:accent2>
        <a:srgbClr val="C4C7CB"/>
      </a:accent2>
      <a:accent3>
        <a:srgbClr val="FFFFFF"/>
      </a:accent3>
      <a:accent4>
        <a:srgbClr val="000000"/>
      </a:accent4>
      <a:accent5>
        <a:srgbClr val="AAB6CE"/>
      </a:accent5>
      <a:accent6>
        <a:srgbClr val="B1B4B8"/>
      </a:accent6>
      <a:hlink>
        <a:srgbClr val="17365D"/>
      </a:hlink>
      <a:folHlink>
        <a:srgbClr val="548DD4"/>
      </a:folHlink>
    </a:clrScheme>
    <a:fontScheme name="第一PPT，www.1ppt.com">
      <a:majorFont>
        <a:latin typeface="Franklin Gothic Medium"/>
        <a:ea typeface="微软雅黑"/>
        <a:cs typeface=""/>
      </a:majorFont>
      <a:minorFont>
        <a:latin typeface="Microsoft Sans Serif"/>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第一PPT，www.1ppt.com">
  <a:themeElements>
    <a:clrScheme name="">
      <a:dk1>
        <a:srgbClr val="000000"/>
      </a:dk1>
      <a:lt1>
        <a:srgbClr val="FFFFFF"/>
      </a:lt1>
      <a:dk2>
        <a:srgbClr val="1F497D"/>
      </a:dk2>
      <a:lt2>
        <a:srgbClr val="EEECE1"/>
      </a:lt2>
      <a:accent1>
        <a:srgbClr val="005DA2"/>
      </a:accent1>
      <a:accent2>
        <a:srgbClr val="C4C7CB"/>
      </a:accent2>
      <a:accent3>
        <a:srgbClr val="FFFFFF"/>
      </a:accent3>
      <a:accent4>
        <a:srgbClr val="000000"/>
      </a:accent4>
      <a:accent5>
        <a:srgbClr val="AAB6CE"/>
      </a:accent5>
      <a:accent6>
        <a:srgbClr val="B1B4B8"/>
      </a:accent6>
      <a:hlink>
        <a:srgbClr val="17365D"/>
      </a:hlink>
      <a:folHlink>
        <a:srgbClr val="548DD4"/>
      </a:folHlink>
    </a:clrScheme>
    <a:fontScheme name="第一PPT，www.1ppt.com">
      <a:majorFont>
        <a:latin typeface="Franklin Gothic Medium"/>
        <a:ea typeface="微软雅黑"/>
        <a:cs typeface=""/>
      </a:majorFont>
      <a:minorFont>
        <a:latin typeface="Microsoft Sans Serif"/>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1F497D"/>
      </a:dk2>
      <a:lt2>
        <a:srgbClr val="EEECE1"/>
      </a:lt2>
      <a:accent1>
        <a:srgbClr val="005DA2"/>
      </a:accent1>
      <a:accent2>
        <a:srgbClr val="C4C7CB"/>
      </a:accent2>
      <a:accent3>
        <a:srgbClr val="FFFFFF"/>
      </a:accent3>
      <a:accent4>
        <a:srgbClr val="000000"/>
      </a:accent4>
      <a:accent5>
        <a:srgbClr val="AAB6CE"/>
      </a:accent5>
      <a:accent6>
        <a:srgbClr val="B1B4B8"/>
      </a:accent6>
      <a:hlink>
        <a:srgbClr val="17365D"/>
      </a:hlink>
      <a:folHlink>
        <a:srgbClr val="548DD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2624</Words>
  <Application>WPS 演示</Application>
  <PresentationFormat>全屏显示(16:9)</PresentationFormat>
  <Paragraphs>307</Paragraphs>
  <Slides>28</Slides>
  <Notes>0</Notes>
  <HiddenSlides>0</HiddenSlides>
  <MMClips>1</MMClips>
  <ScaleCrop>false</ScaleCrop>
  <HeadingPairs>
    <vt:vector size="6" baseType="variant">
      <vt:variant>
        <vt:lpstr>已用的字体</vt:lpstr>
      </vt:variant>
      <vt:variant>
        <vt:i4>23</vt:i4>
      </vt:variant>
      <vt:variant>
        <vt:lpstr>主题</vt:lpstr>
      </vt:variant>
      <vt:variant>
        <vt:i4>5</vt:i4>
      </vt:variant>
      <vt:variant>
        <vt:lpstr>幻灯片标题</vt:lpstr>
      </vt:variant>
      <vt:variant>
        <vt:i4>28</vt:i4>
      </vt:variant>
    </vt:vector>
  </HeadingPairs>
  <TitlesOfParts>
    <vt:vector size="56" baseType="lpstr">
      <vt:lpstr>Arial</vt:lpstr>
      <vt:lpstr>宋体</vt:lpstr>
      <vt:lpstr>Wingdings</vt:lpstr>
      <vt:lpstr>Franklin Gothic Medium</vt:lpstr>
      <vt:lpstr>微软雅黑</vt:lpstr>
      <vt:lpstr>Microsoft Sans Serif</vt:lpstr>
      <vt:lpstr>等线</vt:lpstr>
      <vt:lpstr>Tahoma</vt:lpstr>
      <vt:lpstr>华文彩云</vt:lpstr>
      <vt:lpstr>隶书</vt:lpstr>
      <vt:lpstr>方正姚体</vt:lpstr>
      <vt:lpstr>Arial Black</vt:lpstr>
      <vt:lpstr>黑体</vt:lpstr>
      <vt:lpstr>Times New Roman</vt:lpstr>
      <vt:lpstr>Dotum</vt:lpstr>
      <vt:lpstr>Malgun Gothic</vt:lpstr>
      <vt:lpstr>Arial Unicode MS</vt:lpstr>
      <vt:lpstr>幼圆</vt:lpstr>
      <vt:lpstr>经典圆体简</vt:lpstr>
      <vt:lpstr>Segoe Print</vt:lpstr>
      <vt:lpstr>Microsoft JhengHei UI Light</vt:lpstr>
      <vt:lpstr>Malgun Gothic Semilight</vt:lpstr>
      <vt:lpstr>华文新魏</vt:lpstr>
      <vt:lpstr>第一PPT，www.1ppt.com</vt:lpstr>
      <vt:lpstr>2_第一PPT，www.1ppt.com</vt:lpstr>
      <vt:lpstr>3_第一PPT，www.1ppt.com</vt:lpstr>
      <vt:lpstr>4_第一PPT，www.1ppt.com</vt:lpstr>
      <vt:lpstr>1_第一PPT，www.1ppt.com</vt:lpstr>
      <vt:lpstr>课 题 研 究 设 计 方 案 </vt:lpstr>
      <vt:lpstr>研究设计方案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bncz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奔牛初中新三年发展规划</dc:title>
  <dc:creator>EiTin</dc:creator>
  <cp:lastModifiedBy>云淡风轻</cp:lastModifiedBy>
  <cp:revision>1062</cp:revision>
  <dcterms:created xsi:type="dcterms:W3CDTF">2015-12-11T17:46:00Z</dcterms:created>
  <dcterms:modified xsi:type="dcterms:W3CDTF">2022-05-31T10:55:16Z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2052-11.1.0.11744</vt:lpwstr>
  </property>
  <property fmtid="{D5CDD505-2E9C-101B-9397-08002B2CF9AE}" pid="3" name="ICV">
    <vt:lpwstr>8DF4212B0047493C8782680B3ED86CC4</vt:lpwstr>
  </property>
</Properties>
</file>