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42"/>
  </p:notesMasterIdLst>
  <p:handoutMasterIdLst>
    <p:handoutMasterId r:id="rId43"/>
  </p:handoutMasterIdLst>
  <p:sldIdLst>
    <p:sldId id="257" r:id="rId3"/>
    <p:sldId id="639" r:id="rId4"/>
    <p:sldId id="550" r:id="rId5"/>
    <p:sldId id="557" r:id="rId6"/>
    <p:sldId id="464" r:id="rId7"/>
    <p:sldId id="578" r:id="rId8"/>
    <p:sldId id="579" r:id="rId9"/>
    <p:sldId id="580" r:id="rId10"/>
    <p:sldId id="581" r:id="rId11"/>
    <p:sldId id="616" r:id="rId12"/>
    <p:sldId id="582" r:id="rId13"/>
    <p:sldId id="583" r:id="rId14"/>
    <p:sldId id="584" r:id="rId15"/>
    <p:sldId id="585" r:id="rId16"/>
    <p:sldId id="586" r:id="rId17"/>
    <p:sldId id="607" r:id="rId18"/>
    <p:sldId id="608" r:id="rId19"/>
    <p:sldId id="619" r:id="rId20"/>
    <p:sldId id="620" r:id="rId21"/>
    <p:sldId id="621" r:id="rId22"/>
    <p:sldId id="622" r:id="rId23"/>
    <p:sldId id="587" r:id="rId24"/>
    <p:sldId id="588" r:id="rId25"/>
    <p:sldId id="589" r:id="rId26"/>
    <p:sldId id="603" r:id="rId27"/>
    <p:sldId id="623" r:id="rId28"/>
    <p:sldId id="624" r:id="rId29"/>
    <p:sldId id="625" r:id="rId30"/>
    <p:sldId id="626" r:id="rId31"/>
    <p:sldId id="631" r:id="rId32"/>
    <p:sldId id="640" r:id="rId33"/>
    <p:sldId id="2695" r:id="rId34"/>
    <p:sldId id="641" r:id="rId35"/>
    <p:sldId id="629" r:id="rId36"/>
    <p:sldId id="630" r:id="rId37"/>
    <p:sldId id="636" r:id="rId38"/>
    <p:sldId id="637" r:id="rId39"/>
    <p:sldId id="638" r:id="rId40"/>
    <p:sldId id="290" r:id="rId41"/>
  </p:sldIdLst>
  <p:sldSz cx="11522075" cy="6480175"/>
  <p:notesSz cx="6858000" cy="9144000"/>
  <p:custDataLst>
    <p:tags r:id="rId44"/>
  </p:custDataLst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2">
          <p15:clr>
            <a:srgbClr val="A4A3A4"/>
          </p15:clr>
        </p15:guide>
        <p15:guide id="2" orient="horz" pos="434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1678">
          <p15:clr>
            <a:srgbClr val="A4A3A4"/>
          </p15:clr>
        </p15:guide>
        <p15:guide id="5" pos="29">
          <p15:clr>
            <a:srgbClr val="A4A3A4"/>
          </p15:clr>
        </p15:guide>
        <p15:guide id="6" pos="3629">
          <p15:clr>
            <a:srgbClr val="A4A3A4"/>
          </p15:clr>
        </p15:guide>
        <p15:guide id="7" pos="36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993300"/>
    <a:srgbClr val="808080"/>
    <a:srgbClr val="808000"/>
    <a:srgbClr val="2D834A"/>
    <a:srgbClr val="1569C5"/>
    <a:srgbClr val="3D959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0" autoAdjust="0"/>
    <p:restoredTop sz="99431" autoAdjust="0"/>
  </p:normalViewPr>
  <p:slideViewPr>
    <p:cSldViewPr>
      <p:cViewPr varScale="1">
        <p:scale>
          <a:sx n="120" d="100"/>
          <a:sy n="120" d="100"/>
        </p:scale>
        <p:origin x="438" y="96"/>
      </p:cViewPr>
      <p:guideLst>
        <p:guide orient="horz" pos="562"/>
        <p:guide orient="horz" pos="434"/>
        <p:guide orient="horz" pos="2212"/>
        <p:guide pos="1678"/>
        <p:guide pos="29"/>
        <p:guide pos="3629"/>
        <p:guide pos="36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45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8B2257E-88A1-4133-8F27-CA9B8C8819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B204FF1-13D3-4DD4-8CEA-A608224F23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FE8E9F32-CF2F-4F94-A77E-373503FED79E}" type="datetimeFigureOut">
              <a:rPr lang="zh-CN" altLang="en-US"/>
              <a:pPr/>
              <a:t>2022/4/28</a:t>
            </a:fld>
            <a:endParaRPr lang="en-US" altLang="zh-CN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161C4394-4C82-4D65-82DF-FBB1B6B18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7A8B47D5-2EE3-428C-9DB9-1E688B1063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6056BA8-F9DE-4EA7-9BCD-BE3ED0E919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4CDE183-4C5A-48D9-8060-CEE5A6F01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65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66CA6-BE3D-4583-8D09-60A8E59DA3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65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E2998C-E993-4CA0-ADC7-961E77D5D8D8}" type="datetimeFigureOut">
              <a:rPr lang="zh-CN" altLang="en-US"/>
              <a:pPr>
                <a:defRPr/>
              </a:pPr>
              <a:t>2022/4/28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2971A5B-887D-456A-B9AB-A5E8D779A1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F4D4BB3-CDA1-46C1-8CF3-121531892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4978C-88B0-4595-8147-C69FDD4CAA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65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8A661-368E-487C-84D0-CA1E7B489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350431D-584D-477C-9BFA-78452EC4130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12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3094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459" algn="l" defTabSz="91436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13FED04D-BBEC-40C5-8E2E-ED3C22857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A81949-FE57-4872-A038-465A53F23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4FC1A168-7895-4CE2-90E2-95609FA52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BCF3440-20DA-4E7C-B684-52EC97CFCE58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0" name="幻灯片图像占位符 1">
            <a:extLst>
              <a:ext uri="{FF2B5EF4-FFF2-40B4-BE49-F238E27FC236}">
                <a16:creationId xmlns:a16="http://schemas.microsoft.com/office/drawing/2014/main" id="{6E571589-5C22-4ECF-9F5F-C7DD76F41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781A6-1950-4EB7-B251-B8CFE3C18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22052" name="灯片编号占位符 3">
            <a:extLst>
              <a:ext uri="{FF2B5EF4-FFF2-40B4-BE49-F238E27FC236}">
                <a16:creationId xmlns:a16="http://schemas.microsoft.com/office/drawing/2014/main" id="{A620BC4A-8FEB-4C78-871E-8B8869E3487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0CFB3E3-169E-4DC0-958E-FF1435AAF6A0}" type="slidenum">
              <a:rPr lang="zh-CN" altLang="en-US" sz="1200" b="0"/>
              <a:pPr algn="r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幻灯片图像占位符 1">
            <a:extLst>
              <a:ext uri="{FF2B5EF4-FFF2-40B4-BE49-F238E27FC236}">
                <a16:creationId xmlns:a16="http://schemas.microsoft.com/office/drawing/2014/main" id="{3F5E0647-7BF1-4F79-ABE8-482B5960A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9B5467-F89F-4643-BBF2-327AE6A87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5012" name="灯片编号占位符 3">
            <a:extLst>
              <a:ext uri="{FF2B5EF4-FFF2-40B4-BE49-F238E27FC236}">
                <a16:creationId xmlns:a16="http://schemas.microsoft.com/office/drawing/2014/main" id="{F5974872-B60A-4A3B-B58D-5B581733A61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8C5E477-A4EF-477D-900A-5958B0D49C96}" type="slidenum">
              <a:rPr lang="zh-CN" altLang="en-US" sz="1200" b="0"/>
              <a:pPr algn="r"/>
              <a:t>11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幻灯片图像占位符 1">
            <a:extLst>
              <a:ext uri="{FF2B5EF4-FFF2-40B4-BE49-F238E27FC236}">
                <a16:creationId xmlns:a16="http://schemas.microsoft.com/office/drawing/2014/main" id="{1E47514E-5145-4CEC-895A-85C61D700E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4EFC9E-783D-43DB-8000-4E025059E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6036" name="灯片编号占位符 3">
            <a:extLst>
              <a:ext uri="{FF2B5EF4-FFF2-40B4-BE49-F238E27FC236}">
                <a16:creationId xmlns:a16="http://schemas.microsoft.com/office/drawing/2014/main" id="{44AFFA27-C637-45EE-8757-BD1B5FB6866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8AE21B5-83B2-4247-91BE-A385FB7D62A3}" type="slidenum">
              <a:rPr lang="zh-CN" altLang="en-US" sz="1200" b="0"/>
              <a:pPr algn="r"/>
              <a:t>12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幻灯片图像占位符 1">
            <a:extLst>
              <a:ext uri="{FF2B5EF4-FFF2-40B4-BE49-F238E27FC236}">
                <a16:creationId xmlns:a16="http://schemas.microsoft.com/office/drawing/2014/main" id="{E9F63796-627D-4BA2-B01E-E7D29241B0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CCB8BE-AA40-498C-BEDE-7E131D27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7060" name="灯片编号占位符 3">
            <a:extLst>
              <a:ext uri="{FF2B5EF4-FFF2-40B4-BE49-F238E27FC236}">
                <a16:creationId xmlns:a16="http://schemas.microsoft.com/office/drawing/2014/main" id="{16F47C22-9867-4811-9103-FB989D80338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E7571B3-68CB-404E-B14E-AAC704695F45}" type="slidenum">
              <a:rPr lang="zh-CN" altLang="en-US" sz="1200" b="0"/>
              <a:pPr algn="r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幻灯片图像占位符 1">
            <a:extLst>
              <a:ext uri="{FF2B5EF4-FFF2-40B4-BE49-F238E27FC236}">
                <a16:creationId xmlns:a16="http://schemas.microsoft.com/office/drawing/2014/main" id="{75C50D4F-0115-443C-9800-9BD7E4605A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1255D1-C13F-4643-B28E-BF3F8281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8084" name="灯片编号占位符 3">
            <a:extLst>
              <a:ext uri="{FF2B5EF4-FFF2-40B4-BE49-F238E27FC236}">
                <a16:creationId xmlns:a16="http://schemas.microsoft.com/office/drawing/2014/main" id="{F1CDB212-BA43-4507-9106-3BE8DD9CA3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1DB848C-0727-4165-A265-6DF6667EF7A2}" type="slidenum">
              <a:rPr lang="zh-CN" altLang="en-US" sz="1200" b="0"/>
              <a:pPr algn="r"/>
              <a:t>14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幻灯片图像占位符 1">
            <a:extLst>
              <a:ext uri="{FF2B5EF4-FFF2-40B4-BE49-F238E27FC236}">
                <a16:creationId xmlns:a16="http://schemas.microsoft.com/office/drawing/2014/main" id="{8186CC6B-68EF-411B-97E0-8B36000C5D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EF7E91-4932-4B8A-A63B-23230E0E6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9108" name="灯片编号占位符 3">
            <a:extLst>
              <a:ext uri="{FF2B5EF4-FFF2-40B4-BE49-F238E27FC236}">
                <a16:creationId xmlns:a16="http://schemas.microsoft.com/office/drawing/2014/main" id="{40B46212-34D2-4F45-960E-461FE831BCB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A8F1D10-077B-4611-A265-2283E78C2087}" type="slidenum">
              <a:rPr lang="zh-CN" altLang="en-US" sz="1200" b="0"/>
              <a:pPr algn="r"/>
              <a:t>15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幻灯片图像占位符 1">
            <a:extLst>
              <a:ext uri="{FF2B5EF4-FFF2-40B4-BE49-F238E27FC236}">
                <a16:creationId xmlns:a16="http://schemas.microsoft.com/office/drawing/2014/main" id="{A90DBA1C-C89B-4C7C-8D86-80E333D7B3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F67AEF-3F71-48FF-A899-5D6EE6FE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02596" name="灯片编号占位符 3">
            <a:extLst>
              <a:ext uri="{FF2B5EF4-FFF2-40B4-BE49-F238E27FC236}">
                <a16:creationId xmlns:a16="http://schemas.microsoft.com/office/drawing/2014/main" id="{A21B6CE4-7485-473B-9CE6-CCC1806CD4C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45E2FCE-B89B-4F9A-BB21-ED4D2356D6D9}" type="slidenum">
              <a:rPr lang="zh-CN" altLang="en-US" sz="1200" b="0"/>
              <a:pPr algn="r"/>
              <a:t>16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幻灯片图像占位符 1">
            <a:extLst>
              <a:ext uri="{FF2B5EF4-FFF2-40B4-BE49-F238E27FC236}">
                <a16:creationId xmlns:a16="http://schemas.microsoft.com/office/drawing/2014/main" id="{252CC9DD-DC7E-42D7-88EC-A6AAF47D9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9503B1-7F8B-4950-A6FC-0AEA323CC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04644" name="灯片编号占位符 3">
            <a:extLst>
              <a:ext uri="{FF2B5EF4-FFF2-40B4-BE49-F238E27FC236}">
                <a16:creationId xmlns:a16="http://schemas.microsoft.com/office/drawing/2014/main" id="{A4C9D850-595B-4D84-AEFE-098E639CE08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1DFCAA9-73D1-40A9-97AA-011D55F58099}" type="slidenum">
              <a:rPr lang="zh-CN" altLang="en-US" sz="1200" b="0"/>
              <a:pPr algn="r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幻灯片图像占位符 1">
            <a:extLst>
              <a:ext uri="{FF2B5EF4-FFF2-40B4-BE49-F238E27FC236}">
                <a16:creationId xmlns:a16="http://schemas.microsoft.com/office/drawing/2014/main" id="{C5DD35C3-C0B6-44C7-A542-F9821E1C1C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D0DCE5-1C48-43B7-B80C-5A7C1D190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27172" name="灯片编号占位符 3">
            <a:extLst>
              <a:ext uri="{FF2B5EF4-FFF2-40B4-BE49-F238E27FC236}">
                <a16:creationId xmlns:a16="http://schemas.microsoft.com/office/drawing/2014/main" id="{72DE14EB-8F93-4CCA-ACE3-B89091BBB33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554B869-F74A-4CEF-AF62-E2E4176F2246}" type="slidenum">
              <a:rPr lang="zh-CN" altLang="en-US" sz="1200" b="0"/>
              <a:pPr algn="r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幻灯片图像占位符 1">
            <a:extLst>
              <a:ext uri="{FF2B5EF4-FFF2-40B4-BE49-F238E27FC236}">
                <a16:creationId xmlns:a16="http://schemas.microsoft.com/office/drawing/2014/main" id="{36002E7D-CD38-40CE-96F2-2E4832920D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B81C62-8445-4AD7-8FDD-818EA3C9B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28196" name="灯片编号占位符 3">
            <a:extLst>
              <a:ext uri="{FF2B5EF4-FFF2-40B4-BE49-F238E27FC236}">
                <a16:creationId xmlns:a16="http://schemas.microsoft.com/office/drawing/2014/main" id="{532CE06C-E83B-4B2D-8490-76CAE02D982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54D4A91-F54F-4578-9A90-C204B84381A2}" type="slidenum">
              <a:rPr lang="zh-CN" altLang="en-US" sz="1200" b="0"/>
              <a:pPr algn="r"/>
              <a:t>19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幻灯片图像占位符 1">
            <a:extLst>
              <a:ext uri="{FF2B5EF4-FFF2-40B4-BE49-F238E27FC236}">
                <a16:creationId xmlns:a16="http://schemas.microsoft.com/office/drawing/2014/main" id="{965F4D13-8B4C-4708-A4E0-09AD2BA2B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8B40D2-A6D6-493E-8CBE-8A3CDC5B8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367044" name="灯片编号占位符 3">
            <a:extLst>
              <a:ext uri="{FF2B5EF4-FFF2-40B4-BE49-F238E27FC236}">
                <a16:creationId xmlns:a16="http://schemas.microsoft.com/office/drawing/2014/main" id="{19E3EEF7-C1A4-4E32-863E-9EC342EBF88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EC10466-B112-4CB6-BB8B-B59A54F96D6B}" type="slidenum">
              <a:rPr lang="zh-CN" altLang="en-US" sz="1200" b="0"/>
              <a:pPr algn="r"/>
              <a:t>2</a:t>
            </a:fld>
            <a:endParaRPr lang="en-US" altLang="zh-CN" sz="1200" b="0"/>
          </a:p>
        </p:txBody>
      </p:sp>
    </p:spTree>
    <p:extLst>
      <p:ext uri="{BB962C8B-B14F-4D97-AF65-F5344CB8AC3E}">
        <p14:creationId xmlns:p14="http://schemas.microsoft.com/office/powerpoint/2010/main" val="1183011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8" name="幻灯片图像占位符 1">
            <a:extLst>
              <a:ext uri="{FF2B5EF4-FFF2-40B4-BE49-F238E27FC236}">
                <a16:creationId xmlns:a16="http://schemas.microsoft.com/office/drawing/2014/main" id="{A6EC504C-3EF5-417B-9832-0962A686D9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95E9F0-B8B5-4A7C-9878-538D7C56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29220" name="灯片编号占位符 3">
            <a:extLst>
              <a:ext uri="{FF2B5EF4-FFF2-40B4-BE49-F238E27FC236}">
                <a16:creationId xmlns:a16="http://schemas.microsoft.com/office/drawing/2014/main" id="{82C17393-1A48-4D5B-8582-E0C3C8F71B1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7C0C97D-49A3-4E95-B2E7-62842DDA8D8C}" type="slidenum">
              <a:rPr lang="zh-CN" altLang="en-US" sz="1200" b="0"/>
              <a:pPr algn="r"/>
              <a:t>20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242" name="幻灯片图像占位符 1">
            <a:extLst>
              <a:ext uri="{FF2B5EF4-FFF2-40B4-BE49-F238E27FC236}">
                <a16:creationId xmlns:a16="http://schemas.microsoft.com/office/drawing/2014/main" id="{9B7935D3-CCDF-48A3-A3EE-1A59600F1B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D9C3DF1-BF66-42F5-A9F6-18B5ACD92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30244" name="灯片编号占位符 3">
            <a:extLst>
              <a:ext uri="{FF2B5EF4-FFF2-40B4-BE49-F238E27FC236}">
                <a16:creationId xmlns:a16="http://schemas.microsoft.com/office/drawing/2014/main" id="{66DF6D1D-C9EA-452C-A03B-8BCB50F07F9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2E56162-1617-4508-B26E-673CC04D5B46}" type="slidenum">
              <a:rPr lang="zh-CN" altLang="en-US" sz="1200" b="0"/>
              <a:pPr algn="r"/>
              <a:t>21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幻灯片图像占位符 1">
            <a:extLst>
              <a:ext uri="{FF2B5EF4-FFF2-40B4-BE49-F238E27FC236}">
                <a16:creationId xmlns:a16="http://schemas.microsoft.com/office/drawing/2014/main" id="{50D2BE84-8527-42F5-9759-45D69D30E0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F2A14F-971C-4F7D-BC75-409082D0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40132" name="灯片编号占位符 3">
            <a:extLst>
              <a:ext uri="{FF2B5EF4-FFF2-40B4-BE49-F238E27FC236}">
                <a16:creationId xmlns:a16="http://schemas.microsoft.com/office/drawing/2014/main" id="{FAC06A52-36DF-4947-ABE9-8AC99A36848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FA3F824-5DB9-4486-BD5D-F6E973222A72}" type="slidenum">
              <a:rPr lang="zh-CN" altLang="en-US" sz="1200" b="0"/>
              <a:pPr algn="r"/>
              <a:t>22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幻灯片图像占位符 1">
            <a:extLst>
              <a:ext uri="{FF2B5EF4-FFF2-40B4-BE49-F238E27FC236}">
                <a16:creationId xmlns:a16="http://schemas.microsoft.com/office/drawing/2014/main" id="{3BEF9DF4-0F94-4FA7-B5F6-213607488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019B88-3DD7-4C22-A275-571B013CE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41156" name="灯片编号占位符 3">
            <a:extLst>
              <a:ext uri="{FF2B5EF4-FFF2-40B4-BE49-F238E27FC236}">
                <a16:creationId xmlns:a16="http://schemas.microsoft.com/office/drawing/2014/main" id="{50454033-9EB2-4674-B10B-72F0B38CF1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FEBF1F7-EDE4-4AE0-B7DF-A307494139DE}" type="slidenum">
              <a:rPr lang="zh-CN" altLang="en-US" sz="1200" b="0"/>
              <a:pPr algn="r"/>
              <a:t>23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幻灯片图像占位符 1">
            <a:extLst>
              <a:ext uri="{FF2B5EF4-FFF2-40B4-BE49-F238E27FC236}">
                <a16:creationId xmlns:a16="http://schemas.microsoft.com/office/drawing/2014/main" id="{817A8A5E-E55E-43E6-888C-770BC5DD61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74D2E8-6DF4-47FD-9B8B-019792AF6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42180" name="灯片编号占位符 3">
            <a:extLst>
              <a:ext uri="{FF2B5EF4-FFF2-40B4-BE49-F238E27FC236}">
                <a16:creationId xmlns:a16="http://schemas.microsoft.com/office/drawing/2014/main" id="{083B3240-8DDE-402A-9095-405AB07113F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0E0520E-AE4E-4868-AA44-7E9DDCE7E3B5}" type="slidenum">
              <a:rPr lang="zh-CN" altLang="en-US" sz="1200" b="0"/>
              <a:pPr algn="r"/>
              <a:t>24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幻灯片图像占位符 1">
            <a:extLst>
              <a:ext uri="{FF2B5EF4-FFF2-40B4-BE49-F238E27FC236}">
                <a16:creationId xmlns:a16="http://schemas.microsoft.com/office/drawing/2014/main" id="{4F04D3F1-B697-4D2B-A2A3-E9018F51E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EDEEA1-8A7D-4796-B30E-A5D49CEA0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79044" name="灯片编号占位符 3">
            <a:extLst>
              <a:ext uri="{FF2B5EF4-FFF2-40B4-BE49-F238E27FC236}">
                <a16:creationId xmlns:a16="http://schemas.microsoft.com/office/drawing/2014/main" id="{995A2671-ADDD-4D17-8FB2-DAAEF6FF6D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76F7B8E-F9B8-4480-9F12-80522EC79A80}" type="slidenum">
              <a:rPr lang="zh-CN" altLang="en-US" sz="1200" b="0"/>
              <a:pPr algn="r"/>
              <a:t>25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530" name="幻灯片图像占位符 1">
            <a:extLst>
              <a:ext uri="{FF2B5EF4-FFF2-40B4-BE49-F238E27FC236}">
                <a16:creationId xmlns:a16="http://schemas.microsoft.com/office/drawing/2014/main" id="{6D308D20-9A39-4CBD-B189-8DD0ECC87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757678-A762-4A9E-A17B-3A4A3F113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42532" name="灯片编号占位符 3">
            <a:extLst>
              <a:ext uri="{FF2B5EF4-FFF2-40B4-BE49-F238E27FC236}">
                <a16:creationId xmlns:a16="http://schemas.microsoft.com/office/drawing/2014/main" id="{6ECCBAC7-031C-4982-BCCC-682BF884CC7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89A1B90-3D54-4530-8D7F-9C4AA178E875}" type="slidenum">
              <a:rPr lang="zh-CN" altLang="en-US" sz="1200" b="0"/>
              <a:pPr algn="r"/>
              <a:t>26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578" name="幻灯片图像占位符 1">
            <a:extLst>
              <a:ext uri="{FF2B5EF4-FFF2-40B4-BE49-F238E27FC236}">
                <a16:creationId xmlns:a16="http://schemas.microsoft.com/office/drawing/2014/main" id="{17B3D96B-E24F-4435-A89E-72CA38D7C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34EB70-87BE-429A-BDAD-FCF36CE2B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44580" name="灯片编号占位符 3">
            <a:extLst>
              <a:ext uri="{FF2B5EF4-FFF2-40B4-BE49-F238E27FC236}">
                <a16:creationId xmlns:a16="http://schemas.microsoft.com/office/drawing/2014/main" id="{1F7A58AB-B5B2-4F6B-B997-02070DC4B56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C3457C8-0345-4E9A-A947-D55AF0132B2D}" type="slidenum">
              <a:rPr lang="zh-CN" altLang="en-US" sz="1200" b="0"/>
              <a:pPr algn="r"/>
              <a:t>27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26" name="幻灯片图像占位符 1">
            <a:extLst>
              <a:ext uri="{FF2B5EF4-FFF2-40B4-BE49-F238E27FC236}">
                <a16:creationId xmlns:a16="http://schemas.microsoft.com/office/drawing/2014/main" id="{F488E7CB-44D0-4A9E-8226-1BB29BBB8B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676725-5139-4E96-B227-4C4EA7ABD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46628" name="灯片编号占位符 3">
            <a:extLst>
              <a:ext uri="{FF2B5EF4-FFF2-40B4-BE49-F238E27FC236}">
                <a16:creationId xmlns:a16="http://schemas.microsoft.com/office/drawing/2014/main" id="{3626B0E5-246E-44DE-BD99-0AD96C3A449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1ACCDFF-C872-4C6B-8C9E-9B12E03205B6}" type="slidenum">
              <a:rPr lang="zh-CN" altLang="en-US" sz="1200" b="0"/>
              <a:pPr algn="r"/>
              <a:t>28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74" name="幻灯片图像占位符 1">
            <a:extLst>
              <a:ext uri="{FF2B5EF4-FFF2-40B4-BE49-F238E27FC236}">
                <a16:creationId xmlns:a16="http://schemas.microsoft.com/office/drawing/2014/main" id="{7162B10C-7FBF-48A1-B6C6-714CEB198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CF8DF4-5DDC-44EA-96C2-DC1F23B61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48676" name="灯片编号占位符 3">
            <a:extLst>
              <a:ext uri="{FF2B5EF4-FFF2-40B4-BE49-F238E27FC236}">
                <a16:creationId xmlns:a16="http://schemas.microsoft.com/office/drawing/2014/main" id="{F2037DAF-9A6E-4CC1-B700-C788A4DCBF6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9AF730D-2BCC-4703-A278-39B714D03F62}" type="slidenum">
              <a:rPr lang="zh-CN" altLang="en-US" sz="1200" b="0"/>
              <a:pPr algn="r"/>
              <a:t>29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幻灯片图像占位符 1">
            <a:extLst>
              <a:ext uri="{FF2B5EF4-FFF2-40B4-BE49-F238E27FC236}">
                <a16:creationId xmlns:a16="http://schemas.microsoft.com/office/drawing/2014/main" id="{752689B1-673E-4742-92C6-585790031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ECCCC5-04A8-415F-BDE4-C4FE9C70C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195012" name="灯片编号占位符 3">
            <a:extLst>
              <a:ext uri="{FF2B5EF4-FFF2-40B4-BE49-F238E27FC236}">
                <a16:creationId xmlns:a16="http://schemas.microsoft.com/office/drawing/2014/main" id="{FD3416A3-66C6-4E57-80A6-7220819B106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09C7BC1-2599-4E19-9555-BDE4742EA846}" type="slidenum">
              <a:rPr lang="zh-CN" altLang="en-US" sz="1200" b="0"/>
              <a:pPr algn="r"/>
              <a:t>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幻灯片图像占位符 1">
            <a:extLst>
              <a:ext uri="{FF2B5EF4-FFF2-40B4-BE49-F238E27FC236}">
                <a16:creationId xmlns:a16="http://schemas.microsoft.com/office/drawing/2014/main" id="{D2B4AF33-EC77-4AEF-8270-10B1A3778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454789-00FE-4F3A-9B14-D3842DCE4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63012" name="灯片编号占位符 3">
            <a:extLst>
              <a:ext uri="{FF2B5EF4-FFF2-40B4-BE49-F238E27FC236}">
                <a16:creationId xmlns:a16="http://schemas.microsoft.com/office/drawing/2014/main" id="{7B61B1B2-1815-4B42-BA1F-CD8D8827BEA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33B24E9-7C2F-4E91-973A-0FB628302E9D}" type="slidenum">
              <a:rPr lang="zh-CN" altLang="en-US" sz="1200" b="0"/>
              <a:pPr algn="r"/>
              <a:t>30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幻灯片图像占位符 1">
            <a:extLst>
              <a:ext uri="{FF2B5EF4-FFF2-40B4-BE49-F238E27FC236}">
                <a16:creationId xmlns:a16="http://schemas.microsoft.com/office/drawing/2014/main" id="{4F04D3F1-B697-4D2B-A2A3-E9018F51E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EDEEA1-8A7D-4796-B30E-A5D49CEA0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79044" name="灯片编号占位符 3">
            <a:extLst>
              <a:ext uri="{FF2B5EF4-FFF2-40B4-BE49-F238E27FC236}">
                <a16:creationId xmlns:a16="http://schemas.microsoft.com/office/drawing/2014/main" id="{995A2671-ADDD-4D17-8FB2-DAAEF6FF6D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76F7B8E-F9B8-4480-9F12-80522EC79A80}" type="slidenum">
              <a:rPr lang="zh-CN" altLang="en-US" sz="1200" b="0"/>
              <a:pPr algn="r"/>
              <a:t>31</a:t>
            </a:fld>
            <a:endParaRPr lang="en-US" altLang="zh-CN" sz="1200" b="0"/>
          </a:p>
        </p:txBody>
      </p:sp>
    </p:spTree>
    <p:extLst>
      <p:ext uri="{BB962C8B-B14F-4D97-AF65-F5344CB8AC3E}">
        <p14:creationId xmlns:p14="http://schemas.microsoft.com/office/powerpoint/2010/main" val="1548213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幻灯片图像占位符 1">
            <a:extLst>
              <a:ext uri="{FF2B5EF4-FFF2-40B4-BE49-F238E27FC236}">
                <a16:creationId xmlns:a16="http://schemas.microsoft.com/office/drawing/2014/main" id="{4F04D3F1-B697-4D2B-A2A3-E9018F51E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EDEEA1-8A7D-4796-B30E-A5D49CEA0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79044" name="灯片编号占位符 3">
            <a:extLst>
              <a:ext uri="{FF2B5EF4-FFF2-40B4-BE49-F238E27FC236}">
                <a16:creationId xmlns:a16="http://schemas.microsoft.com/office/drawing/2014/main" id="{995A2671-ADDD-4D17-8FB2-DAAEF6FF6D4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76F7B8E-F9B8-4480-9F12-80522EC79A80}" type="slidenum">
              <a:rPr lang="zh-CN" altLang="en-US" sz="1200" b="0"/>
              <a:pPr algn="r"/>
              <a:t>33</a:t>
            </a:fld>
            <a:endParaRPr lang="en-US" altLang="zh-CN" sz="1200" b="0"/>
          </a:p>
        </p:txBody>
      </p:sp>
    </p:spTree>
    <p:extLst>
      <p:ext uri="{BB962C8B-B14F-4D97-AF65-F5344CB8AC3E}">
        <p14:creationId xmlns:p14="http://schemas.microsoft.com/office/powerpoint/2010/main" val="2450146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幻灯片图像占位符 1">
            <a:extLst>
              <a:ext uri="{FF2B5EF4-FFF2-40B4-BE49-F238E27FC236}">
                <a16:creationId xmlns:a16="http://schemas.microsoft.com/office/drawing/2014/main" id="{1B2EE0CB-CAE7-40C0-82A1-EB8CEA7CD0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06CAFF-4030-4742-9360-4A98A2153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54820" name="灯片编号占位符 3">
            <a:extLst>
              <a:ext uri="{FF2B5EF4-FFF2-40B4-BE49-F238E27FC236}">
                <a16:creationId xmlns:a16="http://schemas.microsoft.com/office/drawing/2014/main" id="{95C8F0AA-6D72-4DAC-A3E3-9345EEDAEA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8B6275E-CF96-4D1D-8F58-500E2867350E}" type="slidenum">
              <a:rPr lang="zh-CN" altLang="en-US" sz="1200" b="0"/>
              <a:pPr algn="r"/>
              <a:t>34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66" name="幻灯片图像占位符 1">
            <a:extLst>
              <a:ext uri="{FF2B5EF4-FFF2-40B4-BE49-F238E27FC236}">
                <a16:creationId xmlns:a16="http://schemas.microsoft.com/office/drawing/2014/main" id="{1245FFE9-623A-4E73-9B62-584D737F8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62C247-F662-4B75-A8D6-943F9878E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56868" name="灯片编号占位符 3">
            <a:extLst>
              <a:ext uri="{FF2B5EF4-FFF2-40B4-BE49-F238E27FC236}">
                <a16:creationId xmlns:a16="http://schemas.microsoft.com/office/drawing/2014/main" id="{04CAFF92-10E8-4599-B550-2730C807AB9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E603979-DFD8-4BE4-A27F-C2D0C0B4203C}" type="slidenum">
              <a:rPr lang="zh-CN" altLang="en-US" sz="1200" b="0"/>
              <a:pPr algn="r"/>
              <a:t>35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幻灯片图像占位符 1">
            <a:extLst>
              <a:ext uri="{FF2B5EF4-FFF2-40B4-BE49-F238E27FC236}">
                <a16:creationId xmlns:a16="http://schemas.microsoft.com/office/drawing/2014/main" id="{EC770382-C5D6-4671-80A0-64F3EE079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62C53D-56F6-4D19-8937-79BBCA952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77348" name="灯片编号占位符 3">
            <a:extLst>
              <a:ext uri="{FF2B5EF4-FFF2-40B4-BE49-F238E27FC236}">
                <a16:creationId xmlns:a16="http://schemas.microsoft.com/office/drawing/2014/main" id="{D8A631F9-B802-461A-85DD-A31675D7A09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F901703-FE8B-4977-AA53-F0352239E50E}" type="slidenum">
              <a:rPr lang="zh-CN" altLang="en-US" sz="1200" b="0"/>
              <a:pPr algn="r"/>
              <a:t>36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幻灯片图像占位符 1">
            <a:extLst>
              <a:ext uri="{FF2B5EF4-FFF2-40B4-BE49-F238E27FC236}">
                <a16:creationId xmlns:a16="http://schemas.microsoft.com/office/drawing/2014/main" id="{56122815-8AE4-42B5-B0C3-6F96ED776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90473A-7F65-4CC8-A263-0BE6FD85E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79396" name="灯片编号占位符 3">
            <a:extLst>
              <a:ext uri="{FF2B5EF4-FFF2-40B4-BE49-F238E27FC236}">
                <a16:creationId xmlns:a16="http://schemas.microsoft.com/office/drawing/2014/main" id="{328A71B0-68E6-4EB3-AC51-B152E483BD6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502329F-40F8-4037-B1E6-C754E83FDA2C}" type="slidenum">
              <a:rPr lang="zh-CN" altLang="en-US" sz="1200" b="0"/>
              <a:pPr algn="r"/>
              <a:t>37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幻灯片图像占位符 1">
            <a:extLst>
              <a:ext uri="{FF2B5EF4-FFF2-40B4-BE49-F238E27FC236}">
                <a16:creationId xmlns:a16="http://schemas.microsoft.com/office/drawing/2014/main" id="{B0B60EC7-8CCA-4FB0-8CDA-237DFEC4A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F155BF-530A-47C9-8BC7-2939E1DFA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981444" name="灯片编号占位符 3">
            <a:extLst>
              <a:ext uri="{FF2B5EF4-FFF2-40B4-BE49-F238E27FC236}">
                <a16:creationId xmlns:a16="http://schemas.microsoft.com/office/drawing/2014/main" id="{7A768BC8-38AD-4931-84C5-F35CC30C7AA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477728D-81EF-4E67-A610-252181C05D2C}" type="slidenum">
              <a:rPr lang="zh-CN" altLang="en-US" sz="1200" b="0"/>
              <a:pPr algn="r"/>
              <a:t>38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>
            <a:extLst>
              <a:ext uri="{FF2B5EF4-FFF2-40B4-BE49-F238E27FC236}">
                <a16:creationId xmlns:a16="http://schemas.microsoft.com/office/drawing/2014/main" id="{508631C6-AD7C-4F6C-9EBB-F171942F6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CD5269-4A2E-4809-921A-8A3C65855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82947" name="灯片编号占位符 3">
            <a:extLst>
              <a:ext uri="{FF2B5EF4-FFF2-40B4-BE49-F238E27FC236}">
                <a16:creationId xmlns:a16="http://schemas.microsoft.com/office/drawing/2014/main" id="{076F6656-AAFA-4177-9D14-927C40769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D7D2353-0E9A-484D-A37C-B155213F2A58}" type="slidenum">
              <a:rPr lang="zh-CN" altLang="en-US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幻灯片图像占位符 1">
            <a:extLst>
              <a:ext uri="{FF2B5EF4-FFF2-40B4-BE49-F238E27FC236}">
                <a16:creationId xmlns:a16="http://schemas.microsoft.com/office/drawing/2014/main" id="{965F4D13-8B4C-4708-A4E0-09AD2BA2B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8B40D2-A6D6-493E-8CBE-8A3CDC5B8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367044" name="灯片编号占位符 3">
            <a:extLst>
              <a:ext uri="{FF2B5EF4-FFF2-40B4-BE49-F238E27FC236}">
                <a16:creationId xmlns:a16="http://schemas.microsoft.com/office/drawing/2014/main" id="{19E3EEF7-C1A4-4E32-863E-9EC342EBF88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EC10466-B112-4CB6-BB8B-B59A54F96D6B}" type="slidenum">
              <a:rPr lang="zh-CN" altLang="en-US" sz="1200" b="0"/>
              <a:pPr algn="r"/>
              <a:t>4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幻灯片图像占位符 1">
            <a:extLst>
              <a:ext uri="{FF2B5EF4-FFF2-40B4-BE49-F238E27FC236}">
                <a16:creationId xmlns:a16="http://schemas.microsoft.com/office/drawing/2014/main" id="{FABAC294-C4B2-431F-A464-A6339F45F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5AC7B7-A4B3-452F-A42A-BD073C21D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977924" name="灯片编号占位符 3">
            <a:extLst>
              <a:ext uri="{FF2B5EF4-FFF2-40B4-BE49-F238E27FC236}">
                <a16:creationId xmlns:a16="http://schemas.microsoft.com/office/drawing/2014/main" id="{B81660B2-DA45-4339-ABED-B19B00C2375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BF313D5-F51C-41ED-8730-60AD3CA66FFD}" type="slidenum">
              <a:rPr lang="zh-CN" altLang="en-US" sz="1200" b="0"/>
              <a:pPr algn="r"/>
              <a:t>5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幻灯片图像占位符 1">
            <a:extLst>
              <a:ext uri="{FF2B5EF4-FFF2-40B4-BE49-F238E27FC236}">
                <a16:creationId xmlns:a16="http://schemas.microsoft.com/office/drawing/2014/main" id="{D3763535-E904-4A6E-9AF1-7C56C6C165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55F4F-57F2-4A3A-BAD7-771A0AAE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0916" name="灯片编号占位符 3">
            <a:extLst>
              <a:ext uri="{FF2B5EF4-FFF2-40B4-BE49-F238E27FC236}">
                <a16:creationId xmlns:a16="http://schemas.microsoft.com/office/drawing/2014/main" id="{AB6986F0-957E-4500-8232-B34D4A6788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A7FB23B-1059-41B2-ACD7-23F38E8F223A}" type="slidenum">
              <a:rPr lang="zh-CN" altLang="en-US" sz="1200" b="0"/>
              <a:pPr algn="r"/>
              <a:t>6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幻灯片图像占位符 1">
            <a:extLst>
              <a:ext uri="{FF2B5EF4-FFF2-40B4-BE49-F238E27FC236}">
                <a16:creationId xmlns:a16="http://schemas.microsoft.com/office/drawing/2014/main" id="{82556A65-660C-413C-BDBA-B3F5440380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29A8ED-BB42-4510-8BD3-BD2895C8D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1940" name="灯片编号占位符 3">
            <a:extLst>
              <a:ext uri="{FF2B5EF4-FFF2-40B4-BE49-F238E27FC236}">
                <a16:creationId xmlns:a16="http://schemas.microsoft.com/office/drawing/2014/main" id="{9472F124-39B0-4F98-9E90-F3A619243E3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F59AEE8-5E4F-48E3-9054-7009ACB9D50B}" type="slidenum">
              <a:rPr lang="zh-CN" altLang="en-US" sz="1200" b="0"/>
              <a:pPr algn="r"/>
              <a:t>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幻灯片图像占位符 1">
            <a:extLst>
              <a:ext uri="{FF2B5EF4-FFF2-40B4-BE49-F238E27FC236}">
                <a16:creationId xmlns:a16="http://schemas.microsoft.com/office/drawing/2014/main" id="{6E3E02DC-99D9-45BD-9DE8-5AA75DBE4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3B767E-A2AA-42EA-83C0-A68C730FE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2964" name="灯片编号占位符 3">
            <a:extLst>
              <a:ext uri="{FF2B5EF4-FFF2-40B4-BE49-F238E27FC236}">
                <a16:creationId xmlns:a16="http://schemas.microsoft.com/office/drawing/2014/main" id="{EE0C2CC5-7B55-48B9-89CA-65D2C609439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31326C9-51A3-4729-B744-58E65D101882}" type="slidenum">
              <a:rPr lang="zh-CN" altLang="en-US" sz="1200" b="0"/>
              <a:pPr algn="r"/>
              <a:t>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幻灯片图像占位符 1">
            <a:extLst>
              <a:ext uri="{FF2B5EF4-FFF2-40B4-BE49-F238E27FC236}">
                <a16:creationId xmlns:a16="http://schemas.microsoft.com/office/drawing/2014/main" id="{3F694A8B-8384-4430-89F6-874F95D38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4B9CAD-21D3-4681-B3DC-8E2B4FEFA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99"/>
          </a:p>
        </p:txBody>
      </p:sp>
      <p:sp>
        <p:nvSpPr>
          <p:cNvPr id="1833988" name="灯片编号占位符 3">
            <a:extLst>
              <a:ext uri="{FF2B5EF4-FFF2-40B4-BE49-F238E27FC236}">
                <a16:creationId xmlns:a16="http://schemas.microsoft.com/office/drawing/2014/main" id="{C9144546-52F7-4109-92B5-B93820F1FD3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6BADCB5-5913-48C2-A606-06ED121275DB}" type="slidenum">
              <a:rPr lang="zh-CN" altLang="en-US" sz="1200" b="0"/>
              <a:pPr algn="r"/>
              <a:t>9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90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E966D-A653-4786-BB48-A45B6800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8E287-E535-4373-86A1-68587AD0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7C8D45-D1F6-41BA-B69C-F07C6D659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667747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3130F-27A4-49D4-8D02-2299F7DC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26608C-F3A0-476B-8D3B-851207BB6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269C43-FC06-449F-8CDB-5BE87B789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396628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662CA-EDEE-4037-B548-D6D1FFA8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449C34-644A-4234-8273-E4008BB5C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806550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79EA3F-863A-48F8-B206-246293C90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75" y="344488"/>
            <a:ext cx="2484438" cy="54927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34EB-3442-4AB5-B9D5-0F4EA4149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344488"/>
            <a:ext cx="7300912" cy="5492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822468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6036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7A20B-F5A6-4F59-9AEC-821E98F55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F5A3F5-DC34-4B50-A337-A8098FC8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680475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3FD41-4F2B-46C6-9B78-58FF1B66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4324F-6211-4A35-8886-C2586D96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63" y="1725613"/>
            <a:ext cx="9937750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414994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97B50-AD59-4871-A64C-1666BB8D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7CC44D-5300-441C-A2B7-9533021D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5555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F8773-51D1-49A7-AB51-F93C00D7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612E00-9DEF-44B4-BCB0-BBE4BE657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725613"/>
            <a:ext cx="4892675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FB751F-09F8-4BFC-BEC2-98A36E856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38" y="1725613"/>
            <a:ext cx="4892675" cy="411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11718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6E61A-65F0-487B-9A19-6ECF329D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20035E-3F6C-4072-8A4A-C1008593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A6E245-08E9-4ED4-B22A-B6FE9B62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6DE0EE-6BC7-421F-8BA0-B07F8EADC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DFA415-C60B-4BF9-B722-7120D32F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0102376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555F0-D72C-426A-B696-662F2C72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44488"/>
            <a:ext cx="9937750" cy="125253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49561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987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18" Type="http://schemas.openxmlformats.org/officeDocument/2006/relationships/slide" Target="../slides/slide2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4.xml"/><Relationship Id="rId16" Type="http://schemas.openxmlformats.org/officeDocument/2006/relationships/slide" Target="../slides/slide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</p:sldLayoutIdLst>
  <p:transition spd="slow">
    <p:fade/>
  </p:transition>
  <p:txStyles>
    <p:titleStyle>
      <a:lvl1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15900" indent="-215900" algn="l" defTabSz="863600" rtl="0" fontAlgn="base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88" indent="-217488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688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3" indent="-228609" algn="l" defTabSz="91443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22" indent="-228609" algn="l" defTabSz="91443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41" indent="-228609" algn="l" defTabSz="91443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9" indent="-228609" algn="l" defTabSz="914437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9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7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6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5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4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2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31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50" algn="l" defTabSz="914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3" name="Rectangle 63">
            <a:extLst>
              <a:ext uri="{FF2B5EF4-FFF2-40B4-BE49-F238E27FC236}">
                <a16:creationId xmlns:a16="http://schemas.microsoft.com/office/drawing/2014/main" id="{EB6F598B-2EA8-4DE3-B057-BD1A4EC47B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98438"/>
            <a:ext cx="11522075" cy="4206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610" name="Rectangle 10">
            <a:extLst>
              <a:ext uri="{FF2B5EF4-FFF2-40B4-BE49-F238E27FC236}">
                <a16:creationId xmlns:a16="http://schemas.microsoft.com/office/drawing/2014/main" id="{5DF96CAE-DEA5-41A7-984F-E0D11067B6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925" y="222250"/>
            <a:ext cx="141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D2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latin typeface="宋体" panose="02010600030101010101" pitchFamily="2" charset="-122"/>
              </a:rPr>
              <a:t>章末综合提升</a:t>
            </a:r>
          </a:p>
        </p:txBody>
      </p:sp>
      <p:sp>
        <p:nvSpPr>
          <p:cNvPr id="921648" name="Line 48">
            <a:extLst>
              <a:ext uri="{FF2B5EF4-FFF2-40B4-BE49-F238E27FC236}">
                <a16:creationId xmlns:a16="http://schemas.microsoft.com/office/drawing/2014/main" id="{6EFC20B0-2A4A-48BE-9043-3131388CC4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52400"/>
            <a:ext cx="115220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629" name="Rectangle 29">
            <a:hlinkClick r:id="rId14" action="ppaction://hlinksldjump"/>
            <a:extLst>
              <a:ext uri="{FF2B5EF4-FFF2-40B4-BE49-F238E27FC236}">
                <a16:creationId xmlns:a16="http://schemas.microsoft.com/office/drawing/2014/main" id="{B8F1DD23-2F47-486E-8CDB-D2A6E463D1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29013" y="244475"/>
            <a:ext cx="1884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巩固层</a:t>
            </a:r>
            <a:r>
              <a:rPr lang="en-US" altLang="zh-CN" sz="180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知识整合</a:t>
            </a:r>
          </a:p>
        </p:txBody>
      </p:sp>
      <p:grpSp>
        <p:nvGrpSpPr>
          <p:cNvPr id="921668" name="Group 68">
            <a:extLst>
              <a:ext uri="{FF2B5EF4-FFF2-40B4-BE49-F238E27FC236}">
                <a16:creationId xmlns:a16="http://schemas.microsoft.com/office/drawing/2014/main" id="{8B552A7C-209B-43D5-A771-263C8E6FCA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8125" y="333375"/>
            <a:ext cx="188913" cy="146050"/>
            <a:chOff x="106" y="213"/>
            <a:chExt cx="191" cy="147"/>
          </a:xfrm>
        </p:grpSpPr>
        <p:sp>
          <p:nvSpPr>
            <p:cNvPr id="921665" name="AutoShape 65">
              <a:extLst>
                <a:ext uri="{FF2B5EF4-FFF2-40B4-BE49-F238E27FC236}">
                  <a16:creationId xmlns:a16="http://schemas.microsoft.com/office/drawing/2014/main" id="{F551356E-6676-4084-9618-7CA4EE0D9D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96" y="223"/>
              <a:ext cx="147" cy="127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1667" name="AutoShape 67">
              <a:extLst>
                <a:ext uri="{FF2B5EF4-FFF2-40B4-BE49-F238E27FC236}">
                  <a16:creationId xmlns:a16="http://schemas.microsoft.com/office/drawing/2014/main" id="{433192B7-9F8B-4D0B-B476-5A1DDA269F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160" y="223"/>
              <a:ext cx="147" cy="127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21768" name="Group 168">
            <a:extLst>
              <a:ext uri="{FF2B5EF4-FFF2-40B4-BE49-F238E27FC236}">
                <a16:creationId xmlns:a16="http://schemas.microsoft.com/office/drawing/2014/main" id="{A87B6768-C6D0-4DC7-897C-E2FCB1EBCC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95775" y="0"/>
            <a:ext cx="328613" cy="320675"/>
            <a:chOff x="2944" y="0"/>
            <a:chExt cx="207" cy="202"/>
          </a:xfrm>
        </p:grpSpPr>
        <p:sp>
          <p:nvSpPr>
            <p:cNvPr id="921735" name="AutoShape 135">
              <a:extLst>
                <a:ext uri="{FF2B5EF4-FFF2-40B4-BE49-F238E27FC236}">
                  <a16:creationId xmlns:a16="http://schemas.microsoft.com/office/drawing/2014/main" id="{420D31F7-1090-4A7B-BA37-9DA22FEAE3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4" y="7"/>
              <a:ext cx="207" cy="179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6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1736" name="Rectangle 136">
              <a:extLst>
                <a:ext uri="{FF2B5EF4-FFF2-40B4-BE49-F238E27FC236}">
                  <a16:creationId xmlns:a16="http://schemas.microsoft.com/office/drawing/2014/main" id="{369CE421-A5C0-481F-B561-0C30763B55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4" y="0"/>
              <a:ext cx="1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>
                  <a:solidFill>
                    <a:schemeClr val="bg1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</p:grpSp>
      <p:pic>
        <p:nvPicPr>
          <p:cNvPr id="921753" name="Picture 153">
            <a:extLst>
              <a:ext uri="{FF2B5EF4-FFF2-40B4-BE49-F238E27FC236}">
                <a16:creationId xmlns:a16="http://schemas.microsoft.com/office/drawing/2014/main" id="{CB070103-CAA5-49BF-B7FD-A96722EFEA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6588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54" name="Picture 154">
            <a:extLst>
              <a:ext uri="{FF2B5EF4-FFF2-40B4-BE49-F238E27FC236}">
                <a16:creationId xmlns:a16="http://schemas.microsoft.com/office/drawing/2014/main" id="{514065D0-49E7-4F49-BD26-BEED3C240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534025"/>
            <a:ext cx="2809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55" name="Picture 155">
            <a:extLst>
              <a:ext uri="{FF2B5EF4-FFF2-40B4-BE49-F238E27FC236}">
                <a16:creationId xmlns:a16="http://schemas.microsoft.com/office/drawing/2014/main" id="{1E78DFA7-F392-4BAE-8050-BFBB7D422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921375"/>
            <a:ext cx="1873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75" name="Rectangle 175">
            <a:hlinkClick r:id="rId16" action="ppaction://hlinksldjump"/>
            <a:extLst>
              <a:ext uri="{FF2B5EF4-FFF2-40B4-BE49-F238E27FC236}">
                <a16:creationId xmlns:a16="http://schemas.microsoft.com/office/drawing/2014/main" id="{067AF74A-BCC8-4C70-BA5B-292B550F1C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4350" y="244475"/>
            <a:ext cx="188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提升层</a:t>
            </a:r>
            <a:r>
              <a:rPr lang="en-US" altLang="zh-CN" sz="180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题型探究</a:t>
            </a:r>
          </a:p>
        </p:txBody>
      </p:sp>
      <p:grpSp>
        <p:nvGrpSpPr>
          <p:cNvPr id="921776" name="Group 176">
            <a:extLst>
              <a:ext uri="{FF2B5EF4-FFF2-40B4-BE49-F238E27FC236}">
                <a16:creationId xmlns:a16="http://schemas.microsoft.com/office/drawing/2014/main" id="{3DF3B5A2-819E-483C-BFB8-65A5261BE3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78575" y="0"/>
            <a:ext cx="328613" cy="320675"/>
            <a:chOff x="2944" y="0"/>
            <a:chExt cx="207" cy="202"/>
          </a:xfrm>
        </p:grpSpPr>
        <p:sp>
          <p:nvSpPr>
            <p:cNvPr id="921777" name="AutoShape 177">
              <a:extLst>
                <a:ext uri="{FF2B5EF4-FFF2-40B4-BE49-F238E27FC236}">
                  <a16:creationId xmlns:a16="http://schemas.microsoft.com/office/drawing/2014/main" id="{D24BB0A2-AB4B-44DD-923C-EB803A1186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4" y="7"/>
              <a:ext cx="207" cy="179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6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1778" name="Rectangle 178">
              <a:extLst>
                <a:ext uri="{FF2B5EF4-FFF2-40B4-BE49-F238E27FC236}">
                  <a16:creationId xmlns:a16="http://schemas.microsoft.com/office/drawing/2014/main" id="{C8A15A3B-0765-4972-B5B0-06A67B0DF7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4" y="0"/>
              <a:ext cx="1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>
                  <a:solidFill>
                    <a:schemeClr val="bg1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921787" name="Rectangle 187">
            <a:hlinkClick r:id="rId17" action="ppaction://hlinksldjump"/>
            <a:extLst>
              <a:ext uri="{FF2B5EF4-FFF2-40B4-BE49-F238E27FC236}">
                <a16:creationId xmlns:a16="http://schemas.microsoft.com/office/drawing/2014/main" id="{577B6E8E-FF8D-4DA1-9CE3-2560164367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05963" y="2444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章末综合测评</a:t>
            </a:r>
          </a:p>
        </p:txBody>
      </p:sp>
      <p:grpSp>
        <p:nvGrpSpPr>
          <p:cNvPr id="921788" name="Group 188">
            <a:extLst>
              <a:ext uri="{FF2B5EF4-FFF2-40B4-BE49-F238E27FC236}">
                <a16:creationId xmlns:a16="http://schemas.microsoft.com/office/drawing/2014/main" id="{BD62A7A4-A081-4859-8A52-F53B3D2A6F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26675" y="0"/>
            <a:ext cx="328613" cy="320675"/>
            <a:chOff x="2944" y="0"/>
            <a:chExt cx="207" cy="202"/>
          </a:xfrm>
        </p:grpSpPr>
        <p:sp>
          <p:nvSpPr>
            <p:cNvPr id="921789" name="AutoShape 189">
              <a:extLst>
                <a:ext uri="{FF2B5EF4-FFF2-40B4-BE49-F238E27FC236}">
                  <a16:creationId xmlns:a16="http://schemas.microsoft.com/office/drawing/2014/main" id="{C418EE49-10D9-4BCE-ADF1-294A5832D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4" y="7"/>
              <a:ext cx="207" cy="179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6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1790" name="Rectangle 190">
              <a:extLst>
                <a:ext uri="{FF2B5EF4-FFF2-40B4-BE49-F238E27FC236}">
                  <a16:creationId xmlns:a16="http://schemas.microsoft.com/office/drawing/2014/main" id="{7674F94B-8E0D-4379-9CB7-9602DB8E83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4" y="0"/>
              <a:ext cx="1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>
                  <a:solidFill>
                    <a:schemeClr val="bg1"/>
                  </a:solidFill>
                  <a:latin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921795" name="Rectangle 195">
            <a:hlinkClick r:id="rId18" action="ppaction://hlinksldjump"/>
            <a:extLst>
              <a:ext uri="{FF2B5EF4-FFF2-40B4-BE49-F238E27FC236}">
                <a16:creationId xmlns:a16="http://schemas.microsoft.com/office/drawing/2014/main" id="{370BB436-5C7B-4AFC-BE83-8A8017544C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1263" y="244475"/>
            <a:ext cx="1884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体验层</a:t>
            </a:r>
            <a:r>
              <a:rPr lang="en-US" altLang="zh-CN" sz="180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>
                <a:solidFill>
                  <a:srgbClr val="3D9593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真题感悟</a:t>
            </a:r>
          </a:p>
        </p:txBody>
      </p:sp>
      <p:grpSp>
        <p:nvGrpSpPr>
          <p:cNvPr id="921796" name="Group 196">
            <a:extLst>
              <a:ext uri="{FF2B5EF4-FFF2-40B4-BE49-F238E27FC236}">
                <a16:creationId xmlns:a16="http://schemas.microsoft.com/office/drawing/2014/main" id="{D05C9201-09F8-4F2B-B80A-1CEBA0CAA4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45488" y="0"/>
            <a:ext cx="328612" cy="320675"/>
            <a:chOff x="2944" y="0"/>
            <a:chExt cx="207" cy="202"/>
          </a:xfrm>
        </p:grpSpPr>
        <p:sp>
          <p:nvSpPr>
            <p:cNvPr id="921797" name="AutoShape 197">
              <a:extLst>
                <a:ext uri="{FF2B5EF4-FFF2-40B4-BE49-F238E27FC236}">
                  <a16:creationId xmlns:a16="http://schemas.microsoft.com/office/drawing/2014/main" id="{FE0A390A-28F6-4E2D-A691-516A0AA3E5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4" y="7"/>
              <a:ext cx="207" cy="179"/>
            </a:xfrm>
            <a:prstGeom prst="triangle">
              <a:avLst>
                <a:gd name="adj" fmla="val 50000"/>
              </a:avLst>
            </a:prstGeom>
            <a:solidFill>
              <a:srgbClr val="3D95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6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1798" name="Rectangle 198">
              <a:extLst>
                <a:ext uri="{FF2B5EF4-FFF2-40B4-BE49-F238E27FC236}">
                  <a16:creationId xmlns:a16="http://schemas.microsoft.com/office/drawing/2014/main" id="{42429985-E704-451A-844D-00F98C95DD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4" y="0"/>
              <a:ext cx="1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863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4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6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88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013" indent="1588" defTabSz="86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>
                  <a:solidFill>
                    <a:schemeClr val="bg1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86360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15900" indent="-215900" algn="l" defTabSz="863600" rtl="0" fontAlgn="base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88" indent="-217488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688" indent="-215900" algn="l" defTabSz="8636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4.bin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5.bin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TBXSJ-285.TI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.bin"/><Relationship Id="rId5" Type="http://schemas.openxmlformats.org/officeDocument/2006/relationships/slide" Target="slide28.xml"/><Relationship Id="rId4" Type="http://schemas.openxmlformats.org/officeDocument/2006/relationships/slide" Target="slide26.xml"/><Relationship Id="rId9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BB5460D-3F2C-41D8-B0F0-1C035507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29" y="3240087"/>
            <a:ext cx="84756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2013"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01675" indent="-269875" defTabSz="862013"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079500" indent="-215900" defTabSz="862013"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512888" indent="-217488" defTabSz="862013"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944688" indent="-215900" defTabSz="862013"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401888" indent="-215900" defTabSz="862013" fontAlgn="base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859088" indent="-215900" defTabSz="862013" fontAlgn="base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316288" indent="-215900" defTabSz="862013" fontAlgn="base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773488" indent="-215900" defTabSz="862013" fontAlgn="base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200" dirty="0">
                <a:solidFill>
                  <a:srgbClr val="808080"/>
                </a:solidFill>
                <a:latin typeface="宋体" panose="02010600030101010101" pitchFamily="2" charset="-122"/>
              </a:rPr>
              <a:t>章末综合提升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6D5368-1D85-4A76-86F1-20341A34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49" y="2123963"/>
            <a:ext cx="87852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defTabSz="8620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01675" indent="-269875" defTabSz="8620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079500" indent="-215900" defTabSz="8620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512888" indent="-217488" defTabSz="8620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944688" indent="-215900" defTabSz="8620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401888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859088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316288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773488" indent="-215900" defTabSz="862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4600" dirty="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美黑简" pitchFamily="49" charset="-122"/>
              </a:rPr>
              <a:t>第</a:t>
            </a:r>
            <a:r>
              <a:rPr lang="en-US" altLang="zh-CN" sz="4600" dirty="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美黑简" pitchFamily="49" charset="-122"/>
              </a:rPr>
              <a:t>9</a:t>
            </a:r>
            <a:r>
              <a:rPr lang="zh-CN" altLang="en-US" sz="4600" dirty="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美黑简" pitchFamily="49" charset="-122"/>
              </a:rPr>
              <a:t>章  统计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4098" name="Object 2">
            <a:extLst>
              <a:ext uri="{FF2B5EF4-FFF2-40B4-BE49-F238E27FC236}">
                <a16:creationId xmlns:a16="http://schemas.microsoft.com/office/drawing/2014/main" id="{CB8078C4-F5CF-4D9F-8F4A-5F0B391CA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592263"/>
          <a:ext cx="10526713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106" name="文档" r:id="rId4" imgW="10526350" imgH="3295714" progId="Word.Document.8">
                  <p:embed/>
                </p:oleObj>
              </mc:Choice>
              <mc:Fallback>
                <p:oleObj name="文档" r:id="rId4" imgW="10526350" imgH="329571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592263"/>
                        <a:ext cx="10526713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2662" name="Object 6">
            <a:extLst>
              <a:ext uri="{FF2B5EF4-FFF2-40B4-BE49-F238E27FC236}">
                <a16:creationId xmlns:a16="http://schemas.microsoft.com/office/drawing/2014/main" id="{2377183B-F6F3-473C-ABDF-67711D20C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70" name="文档" r:id="rId4" imgW="10526350" imgH="4148159" progId="Word.Document.8">
                  <p:embed/>
                </p:oleObj>
              </mc:Choice>
              <mc:Fallback>
                <p:oleObj name="文档" r:id="rId4" imgW="10526350" imgH="414815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1641" name="Object 9">
            <a:extLst>
              <a:ext uri="{FF2B5EF4-FFF2-40B4-BE49-F238E27FC236}">
                <a16:creationId xmlns:a16="http://schemas.microsoft.com/office/drawing/2014/main" id="{EBBE89C7-A209-4F34-9BB5-B0C054867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868363"/>
          <a:ext cx="10669587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49" name="文档" r:id="rId4" imgW="10689303" imgH="5071491" progId="Word.Document.8">
                  <p:embed/>
                </p:oleObj>
              </mc:Choice>
              <mc:Fallback>
                <p:oleObj name="文档" r:id="rId4" imgW="10689303" imgH="5071491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868363"/>
                        <a:ext cx="10669587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0611" name="Object 3">
            <a:extLst>
              <a:ext uri="{FF2B5EF4-FFF2-40B4-BE49-F238E27FC236}">
                <a16:creationId xmlns:a16="http://schemas.microsoft.com/office/drawing/2014/main" id="{239A9E17-6D00-459C-8FC7-0C91E02FC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981075"/>
          <a:ext cx="10526713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19" name="文档" r:id="rId4" imgW="10526350" imgH="4517348" progId="Word.Document.8">
                  <p:embed/>
                </p:oleObj>
              </mc:Choice>
              <mc:Fallback>
                <p:oleObj name="文档" r:id="rId4" imgW="10526350" imgH="451734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81075"/>
                        <a:ext cx="10526713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9591" name="Object 7">
            <a:extLst>
              <a:ext uri="{FF2B5EF4-FFF2-40B4-BE49-F238E27FC236}">
                <a16:creationId xmlns:a16="http://schemas.microsoft.com/office/drawing/2014/main" id="{8E35E0CF-1D07-45B5-BC71-3DA4E96288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1689100"/>
          <a:ext cx="10669587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599" name="文档" r:id="rId4" imgW="10670196" imgH="3101404" progId="Word.Document.8">
                  <p:embed/>
                </p:oleObj>
              </mc:Choice>
              <mc:Fallback>
                <p:oleObj name="文档" r:id="rId4" imgW="10670196" imgH="3101404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689100"/>
                        <a:ext cx="10669587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8575" name="Object 15">
            <a:extLst>
              <a:ext uri="{FF2B5EF4-FFF2-40B4-BE49-F238E27FC236}">
                <a16:creationId xmlns:a16="http://schemas.microsoft.com/office/drawing/2014/main" id="{F37A1D11-134D-43CB-82EC-2E89A5724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673225"/>
          <a:ext cx="10526713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83" name="文档" r:id="rId4" imgW="10526350" imgH="3134508" progId="Word.Document.8">
                  <p:embed/>
                </p:oleObj>
              </mc:Choice>
              <mc:Fallback>
                <p:oleObj name="文档" r:id="rId4" imgW="10526350" imgH="3134508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673225"/>
                        <a:ext cx="10526713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1575" name="Object 7">
            <a:extLst>
              <a:ext uri="{FF2B5EF4-FFF2-40B4-BE49-F238E27FC236}">
                <a16:creationId xmlns:a16="http://schemas.microsoft.com/office/drawing/2014/main" id="{04301B4A-E360-4D10-89C8-08FE0B978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990600"/>
          <a:ext cx="10669587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83" name="文档" r:id="rId4" imgW="10689303" imgH="4877901" progId="Word.Document.8">
                  <p:embed/>
                </p:oleObj>
              </mc:Choice>
              <mc:Fallback>
                <p:oleObj name="文档" r:id="rId4" imgW="10689303" imgH="4877901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990600"/>
                        <a:ext cx="10669587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3624" name="Object 8">
            <a:extLst>
              <a:ext uri="{FF2B5EF4-FFF2-40B4-BE49-F238E27FC236}">
                <a16:creationId xmlns:a16="http://schemas.microsoft.com/office/drawing/2014/main" id="{CFAC6DA9-DE07-4800-894B-C263E57A1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274763"/>
          <a:ext cx="10526713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32" name="文档" r:id="rId4" imgW="10526350" imgH="3930460" progId="Word.Document.8">
                  <p:embed/>
                </p:oleObj>
              </mc:Choice>
              <mc:Fallback>
                <p:oleObj name="文档" r:id="rId4" imgW="10526350" imgH="39304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274763"/>
                        <a:ext cx="10526713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3314" name="Object 2">
            <a:extLst>
              <a:ext uri="{FF2B5EF4-FFF2-40B4-BE49-F238E27FC236}">
                <a16:creationId xmlns:a16="http://schemas.microsoft.com/office/drawing/2014/main" id="{7D53B78D-E2FA-4B86-ABAA-DAB576A55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322" name="文档" r:id="rId4" imgW="10526350" imgH="2765319" progId="Word.Document.8">
                  <p:embed/>
                </p:oleObj>
              </mc:Choice>
              <mc:Fallback>
                <p:oleObj name="文档" r:id="rId4" imgW="10526350" imgH="276531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4338" name="Object 2">
            <a:extLst>
              <a:ext uri="{FF2B5EF4-FFF2-40B4-BE49-F238E27FC236}">
                <a16:creationId xmlns:a16="http://schemas.microsoft.com/office/drawing/2014/main" id="{95E13787-8970-4F63-9D07-625E8784C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346" name="文档" r:id="rId4" imgW="10526350" imgH="2765319" progId="Word.Document.8">
                  <p:embed/>
                </p:oleObj>
              </mc:Choice>
              <mc:Fallback>
                <p:oleObj name="文档" r:id="rId4" imgW="10526350" imgH="276531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DD0905A-79C9-4A6B-B270-316D8D53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397125"/>
            <a:ext cx="27494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知识梳理</a:t>
            </a:r>
          </a:p>
        </p:txBody>
      </p:sp>
      <p:sp>
        <p:nvSpPr>
          <p:cNvPr id="1366019" name="Line 3">
            <a:extLst>
              <a:ext uri="{FF2B5EF4-FFF2-40B4-BE49-F238E27FC236}">
                <a16:creationId xmlns:a16="http://schemas.microsoft.com/office/drawing/2014/main" id="{5984137E-9005-4E5A-9372-D5F39C448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66020" name="Picture 4">
            <a:extLst>
              <a:ext uri="{FF2B5EF4-FFF2-40B4-BE49-F238E27FC236}">
                <a16:creationId xmlns:a16="http://schemas.microsoft.com/office/drawing/2014/main" id="{5189D93D-C2D3-4793-9C55-C027D63C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35150"/>
            <a:ext cx="2846388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6021" name="Rectangle 5">
            <a:extLst>
              <a:ext uri="{FF2B5EF4-FFF2-40B4-BE49-F238E27FC236}">
                <a16:creationId xmlns:a16="http://schemas.microsoft.com/office/drawing/2014/main" id="{5AAB7535-781A-42EC-BB01-E6E01A76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ea typeface="隶书" pitchFamily="49" charset="-122"/>
              </a:rPr>
              <a:t>NO.1</a:t>
            </a:r>
          </a:p>
        </p:txBody>
      </p:sp>
    </p:spTree>
    <p:extLst>
      <p:ext uri="{BB962C8B-B14F-4D97-AF65-F5344CB8AC3E}">
        <p14:creationId xmlns:p14="http://schemas.microsoft.com/office/powerpoint/2010/main" val="2630110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8" grpId="0"/>
      <p:bldP spid="13660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362" name="Object 2">
            <a:extLst>
              <a:ext uri="{FF2B5EF4-FFF2-40B4-BE49-F238E27FC236}">
                <a16:creationId xmlns:a16="http://schemas.microsoft.com/office/drawing/2014/main" id="{C1505999-FA55-485C-B67E-928444310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370" name="文档" r:id="rId4" imgW="10526350" imgH="4148159" progId="Word.Document.8">
                  <p:embed/>
                </p:oleObj>
              </mc:Choice>
              <mc:Fallback>
                <p:oleObj name="文档" r:id="rId4" imgW="10526350" imgH="414815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6386" name="Object 2">
            <a:extLst>
              <a:ext uri="{FF2B5EF4-FFF2-40B4-BE49-F238E27FC236}">
                <a16:creationId xmlns:a16="http://schemas.microsoft.com/office/drawing/2014/main" id="{BC3E68D0-4B1E-4F19-A103-8CDBE9B23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1047750"/>
          <a:ext cx="10669587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94" name="文档" r:id="rId4" imgW="10689303" imgH="4384209" progId="Word.Document.8">
                  <p:embed/>
                </p:oleObj>
              </mc:Choice>
              <mc:Fallback>
                <p:oleObj name="文档" r:id="rId4" imgW="10689303" imgH="438420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047750"/>
                        <a:ext cx="10669587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7542" name="Object 6">
            <a:extLst>
              <a:ext uri="{FF2B5EF4-FFF2-40B4-BE49-F238E27FC236}">
                <a16:creationId xmlns:a16="http://schemas.microsoft.com/office/drawing/2014/main" id="{A96FE490-3FDE-4BA0-AF5B-D335300F0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703263"/>
          <a:ext cx="10669587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50" name="文档" r:id="rId4" imgW="10689303" imgH="5075809" progId="Word.Document.8">
                  <p:embed/>
                </p:oleObj>
              </mc:Choice>
              <mc:Fallback>
                <p:oleObj name="文档" r:id="rId4" imgW="10689303" imgH="507580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703263"/>
                        <a:ext cx="10669587" cy="507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6515" name="Object 3">
            <a:extLst>
              <a:ext uri="{FF2B5EF4-FFF2-40B4-BE49-F238E27FC236}">
                <a16:creationId xmlns:a16="http://schemas.microsoft.com/office/drawing/2014/main" id="{5E3A06F5-25FB-4729-9BEB-6E02B91F5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603250"/>
          <a:ext cx="10669587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23" name="文档" r:id="rId4" imgW="10689303" imgH="5444998" progId="Word.Document.8">
                  <p:embed/>
                </p:oleObj>
              </mc:Choice>
              <mc:Fallback>
                <p:oleObj name="文档" r:id="rId4" imgW="10689303" imgH="544499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603250"/>
                        <a:ext cx="10669587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5491" name="Object 3">
            <a:extLst>
              <a:ext uri="{FF2B5EF4-FFF2-40B4-BE49-F238E27FC236}">
                <a16:creationId xmlns:a16="http://schemas.microsoft.com/office/drawing/2014/main" id="{D332213C-E1A6-4F5C-9FB1-8A13201D00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88" y="944563"/>
          <a:ext cx="10436225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99" name="文档" r:id="rId4" imgW="10545457" imgH="4668118" progId="Word.Document.8">
                  <p:embed/>
                </p:oleObj>
              </mc:Choice>
              <mc:Fallback>
                <p:oleObj name="文档" r:id="rId4" imgW="10545457" imgH="466811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944563"/>
                        <a:ext cx="10436225" cy="462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82476E0-078C-4E1A-982E-6D8A6F28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397125"/>
            <a:ext cx="403187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三、真题感悟</a:t>
            </a:r>
          </a:p>
        </p:txBody>
      </p:sp>
      <p:sp>
        <p:nvSpPr>
          <p:cNvPr id="1886211" name="Line 3">
            <a:extLst>
              <a:ext uri="{FF2B5EF4-FFF2-40B4-BE49-F238E27FC236}">
                <a16:creationId xmlns:a16="http://schemas.microsoft.com/office/drawing/2014/main" id="{E8DCFEF3-FB0E-4AC8-9610-9B5B44E5D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86212" name="Picture 4">
            <a:extLst>
              <a:ext uri="{FF2B5EF4-FFF2-40B4-BE49-F238E27FC236}">
                <a16:creationId xmlns:a16="http://schemas.microsoft.com/office/drawing/2014/main" id="{6C8D7DAD-F17A-453E-9C0E-391627A2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35150"/>
            <a:ext cx="2846388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6213" name="Rectangle 5">
            <a:extLst>
              <a:ext uri="{FF2B5EF4-FFF2-40B4-BE49-F238E27FC236}">
                <a16:creationId xmlns:a16="http://schemas.microsoft.com/office/drawing/2014/main" id="{51729748-C443-4E0A-90B6-F22A4F0F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200">
                <a:solidFill>
                  <a:schemeClr val="tx2"/>
                </a:solidFill>
                <a:latin typeface="Times New Roman" panose="02020603050405020304" pitchFamily="18" charset="0"/>
                <a:ea typeface="隶书" pitchFamily="49" charset="-122"/>
              </a:rPr>
              <a:t>NO.3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8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210" grpId="0"/>
      <p:bldP spid="18862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506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7D4496C3-A2BA-48A9-AE46-D998ECF6D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</a:p>
        </p:txBody>
      </p:sp>
      <p:sp>
        <p:nvSpPr>
          <p:cNvPr id="1941507" name="Text Box 3">
            <a:hlinkClick r:id="rId5" action="ppaction://hlinksldjump"/>
            <a:extLst>
              <a:ext uri="{FF2B5EF4-FFF2-40B4-BE49-F238E27FC236}">
                <a16:creationId xmlns:a16="http://schemas.microsoft.com/office/drawing/2014/main" id="{C6D5C2CC-84F3-42C1-8924-D69CF9FF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6053138"/>
            <a:ext cx="328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latin typeface="隶书" pitchFamily="49" charset="-122"/>
                <a:ea typeface="隶书" pitchFamily="49" charset="-122"/>
              </a:rPr>
              <a:t>2</a:t>
            </a:r>
          </a:p>
        </p:txBody>
      </p:sp>
      <p:graphicFrame>
        <p:nvGraphicFramePr>
          <p:cNvPr id="1941510" name="Object 6">
            <a:extLst>
              <a:ext uri="{FF2B5EF4-FFF2-40B4-BE49-F238E27FC236}">
                <a16:creationId xmlns:a16="http://schemas.microsoft.com/office/drawing/2014/main" id="{E7A25110-4130-40C8-851B-62DE196A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019175"/>
          <a:ext cx="10526713" cy="44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518" name="文档" r:id="rId6" imgW="10526350" imgH="4443582" progId="Word.Document.8">
                  <p:embed/>
                </p:oleObj>
              </mc:Choice>
              <mc:Fallback>
                <p:oleObj name="文档" r:id="rId6" imgW="10526350" imgH="444358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019175"/>
                        <a:ext cx="10526713" cy="44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554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ACB7B15E-2DE1-4B38-8011-4E0DE225C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</a:p>
        </p:txBody>
      </p:sp>
      <p:sp>
        <p:nvSpPr>
          <p:cNvPr id="1943555" name="Text Box 3">
            <a:hlinkClick r:id="rId5" action="ppaction://hlinksldjump"/>
            <a:extLst>
              <a:ext uri="{FF2B5EF4-FFF2-40B4-BE49-F238E27FC236}">
                <a16:creationId xmlns:a16="http://schemas.microsoft.com/office/drawing/2014/main" id="{2A558D77-BC84-4811-A1A9-1086DCC0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695" y="6079549"/>
            <a:ext cx="328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latin typeface="隶书" pitchFamily="49" charset="-122"/>
                <a:ea typeface="隶书" pitchFamily="49" charset="-122"/>
              </a:rPr>
              <a:t>2</a:t>
            </a:r>
          </a:p>
        </p:txBody>
      </p:sp>
      <p:graphicFrame>
        <p:nvGraphicFramePr>
          <p:cNvPr id="1943558" name="Object 6">
            <a:extLst>
              <a:ext uri="{FF2B5EF4-FFF2-40B4-BE49-F238E27FC236}">
                <a16:creationId xmlns:a16="http://schemas.microsoft.com/office/drawing/2014/main" id="{C26BDA4D-5A34-420B-98E4-DD70096194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008063"/>
          <a:ext cx="10526713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575" name="文档" r:id="rId6" imgW="10526350" imgH="2765319" progId="Word.Document.8">
                  <p:embed/>
                </p:oleObj>
              </mc:Choice>
              <mc:Fallback>
                <p:oleObj name="文档" r:id="rId6" imgW="10526350" imgH="276531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008063"/>
                        <a:ext cx="10526713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3560" name="Object 8">
            <a:extLst>
              <a:ext uri="{FF2B5EF4-FFF2-40B4-BE49-F238E27FC236}">
                <a16:creationId xmlns:a16="http://schemas.microsoft.com/office/drawing/2014/main" id="{7F007461-FA26-4A7A-BE53-2380E1E88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3852863"/>
          <a:ext cx="10526713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576" name="文档" r:id="rId8" imgW="10526350" imgH="1382480" progId="Word.Document.8">
                  <p:embed/>
                </p:oleObj>
              </mc:Choice>
              <mc:Fallback>
                <p:oleObj name="文档" r:id="rId8" imgW="10526350" imgH="13824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852863"/>
                        <a:ext cx="10526713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02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585EAA70-A7F5-4545-9990-F8CA5D6B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01" y="6078395"/>
            <a:ext cx="328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latin typeface="隶书" pitchFamily="49" charset="-122"/>
                <a:ea typeface="隶书" pitchFamily="49" charset="-122"/>
              </a:rPr>
              <a:t>1</a:t>
            </a:r>
          </a:p>
        </p:txBody>
      </p:sp>
      <p:sp>
        <p:nvSpPr>
          <p:cNvPr id="1945603" name="Text Box 3">
            <a:hlinkClick r:id="rId5" action="ppaction://hlinksldjump"/>
            <a:extLst>
              <a:ext uri="{FF2B5EF4-FFF2-40B4-BE49-F238E27FC236}">
                <a16:creationId xmlns:a16="http://schemas.microsoft.com/office/drawing/2014/main" id="{C65A9688-15AA-439D-AF85-2C013327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285" y="6078394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</a:p>
        </p:txBody>
      </p:sp>
      <p:graphicFrame>
        <p:nvGraphicFramePr>
          <p:cNvPr id="1945607" name="Object 7">
            <a:extLst>
              <a:ext uri="{FF2B5EF4-FFF2-40B4-BE49-F238E27FC236}">
                <a16:creationId xmlns:a16="http://schemas.microsoft.com/office/drawing/2014/main" id="{7BD874CC-8091-4D5D-9FE6-028D37585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1028700"/>
          <a:ext cx="10669587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16" name="文档" r:id="rId6" imgW="10689303" imgH="4424151" progId="Word.Document.8">
                  <p:embed/>
                </p:oleObj>
              </mc:Choice>
              <mc:Fallback>
                <p:oleObj name="文档" r:id="rId6" imgW="10689303" imgH="4424151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028700"/>
                        <a:ext cx="10669587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50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A1C75536-A67D-4855-A9BA-E5FB868F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630" y="6059488"/>
            <a:ext cx="328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latin typeface="隶书" pitchFamily="49" charset="-122"/>
                <a:ea typeface="隶书" pitchFamily="49" charset="-122"/>
              </a:rPr>
              <a:t>1</a:t>
            </a:r>
          </a:p>
        </p:txBody>
      </p:sp>
      <p:sp>
        <p:nvSpPr>
          <p:cNvPr id="1947651" name="Text Box 3">
            <a:hlinkClick r:id="rId5" action="ppaction://hlinksldjump"/>
            <a:extLst>
              <a:ext uri="{FF2B5EF4-FFF2-40B4-BE49-F238E27FC236}">
                <a16:creationId xmlns:a16="http://schemas.microsoft.com/office/drawing/2014/main" id="{B41C71F9-229E-4798-ACE5-58EDCC034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139" y="6059488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</a:p>
        </p:txBody>
      </p:sp>
      <p:graphicFrame>
        <p:nvGraphicFramePr>
          <p:cNvPr id="1947656" name="Object 8">
            <a:extLst>
              <a:ext uri="{FF2B5EF4-FFF2-40B4-BE49-F238E27FC236}">
                <a16:creationId xmlns:a16="http://schemas.microsoft.com/office/drawing/2014/main" id="{B61ED257-6280-48FD-8035-04538EA34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860425"/>
          <a:ext cx="10669587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64" name="文档" r:id="rId6" imgW="10689303" imgH="4760595" progId="Word.Document.8">
                  <p:embed/>
                </p:oleObj>
              </mc:Choice>
              <mc:Fallback>
                <p:oleObj name="文档" r:id="rId6" imgW="10689303" imgH="476059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860425"/>
                        <a:ext cx="10669587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239" name="Picture 15">
            <a:extLst>
              <a:ext uri="{FF2B5EF4-FFF2-40B4-BE49-F238E27FC236}">
                <a16:creationId xmlns:a16="http://schemas.microsoft.com/office/drawing/2014/main" id="{45C164FA-3173-4F05-AC89-050B148F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187450"/>
            <a:ext cx="861218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Text Box 2">
            <a:hlinkClick r:id="rId4" action="ppaction://hlinksldjump"/>
            <a:extLst>
              <a:ext uri="{FF2B5EF4-FFF2-40B4-BE49-F238E27FC236}">
                <a16:creationId xmlns:a16="http://schemas.microsoft.com/office/drawing/2014/main" id="{341BBB8D-B984-4BF0-80C0-F6DDB696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2" y="6059488"/>
            <a:ext cx="65722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 dirty="0">
                <a:latin typeface="隶书" pitchFamily="49" charset="-122"/>
                <a:ea typeface="隶书" pitchFamily="49" charset="-122"/>
              </a:rPr>
              <a:t>1</a:t>
            </a:r>
          </a:p>
        </p:txBody>
      </p:sp>
      <p:sp>
        <p:nvSpPr>
          <p:cNvPr id="1961987" name="Text Box 3">
            <a:hlinkClick r:id="rId5" action="ppaction://hlinksldjump"/>
            <a:extLst>
              <a:ext uri="{FF2B5EF4-FFF2-40B4-BE49-F238E27FC236}">
                <a16:creationId xmlns:a16="http://schemas.microsoft.com/office/drawing/2014/main" id="{95030750-9D6A-4AB6-85AC-5CD687D0F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9" y="6059488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</a:p>
        </p:txBody>
      </p:sp>
      <p:graphicFrame>
        <p:nvGraphicFramePr>
          <p:cNvPr id="1961991" name="Object 7">
            <a:extLst>
              <a:ext uri="{FF2B5EF4-FFF2-40B4-BE49-F238E27FC236}">
                <a16:creationId xmlns:a16="http://schemas.microsoft.com/office/drawing/2014/main" id="{FD234465-F4EF-4C5E-8CD5-8823523D6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936625"/>
          <a:ext cx="10526713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07" name="文档" r:id="rId6" imgW="10545457" imgH="4988370" progId="Word.Document.8">
                  <p:embed/>
                </p:oleObj>
              </mc:Choice>
              <mc:Fallback>
                <p:oleObj name="文档" r:id="rId6" imgW="10545457" imgH="498837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36625"/>
                        <a:ext cx="10526713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1992" name="Object 8">
            <a:extLst>
              <a:ext uri="{FF2B5EF4-FFF2-40B4-BE49-F238E27FC236}">
                <a16:creationId xmlns:a16="http://schemas.microsoft.com/office/drawing/2014/main" id="{A4A43A2C-CA2A-4FA4-BC62-86B0474995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" y="2630488"/>
          <a:ext cx="105457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008" name="文档" r:id="rId8" imgW="10545457" imgH="3238860" progId="Word.Document.8">
                  <p:embed/>
                </p:oleObj>
              </mc:Choice>
              <mc:Fallback>
                <p:oleObj name="文档" r:id="rId8" imgW="10545457" imgH="32388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630488"/>
                        <a:ext cx="105457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82476E0-078C-4E1A-982E-6D8A6F28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397125"/>
            <a:ext cx="403187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四、总结提升</a:t>
            </a:r>
          </a:p>
        </p:txBody>
      </p:sp>
      <p:sp>
        <p:nvSpPr>
          <p:cNvPr id="1886211" name="Line 3">
            <a:extLst>
              <a:ext uri="{FF2B5EF4-FFF2-40B4-BE49-F238E27FC236}">
                <a16:creationId xmlns:a16="http://schemas.microsoft.com/office/drawing/2014/main" id="{E8DCFEF3-FB0E-4AC8-9610-9B5B44E5D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86212" name="Picture 4">
            <a:extLst>
              <a:ext uri="{FF2B5EF4-FFF2-40B4-BE49-F238E27FC236}">
                <a16:creationId xmlns:a16="http://schemas.microsoft.com/office/drawing/2014/main" id="{6C8D7DAD-F17A-453E-9C0E-391627A2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35150"/>
            <a:ext cx="2846388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6213" name="Rectangle 5">
            <a:extLst>
              <a:ext uri="{FF2B5EF4-FFF2-40B4-BE49-F238E27FC236}">
                <a16:creationId xmlns:a16="http://schemas.microsoft.com/office/drawing/2014/main" id="{51729748-C443-4E0A-90B6-F22A4F0F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ea typeface="隶书" pitchFamily="49" charset="-122"/>
              </a:rPr>
              <a:t>NO.4</a:t>
            </a:r>
          </a:p>
        </p:txBody>
      </p:sp>
    </p:spTree>
    <p:extLst>
      <p:ext uri="{BB962C8B-B14F-4D97-AF65-F5344CB8AC3E}">
        <p14:creationId xmlns:p14="http://schemas.microsoft.com/office/powerpoint/2010/main" val="42246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8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210" grpId="0"/>
      <p:bldP spid="18862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855394"/>
              </p:ext>
            </p:extLst>
          </p:nvPr>
        </p:nvGraphicFramePr>
        <p:xfrm>
          <a:off x="283640" y="978026"/>
          <a:ext cx="10885794" cy="489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42" name="Document" r:id="rId3" imgW="11504516" imgH="5171931" progId="Word.Document.8">
                  <p:embed/>
                </p:oleObj>
              </mc:Choice>
              <mc:Fallback>
                <p:oleObj name="Document" r:id="rId3" imgW="11504516" imgH="5171931" progId="Word.Document.8">
                  <p:embed/>
                  <p:pic>
                    <p:nvPicPr>
                      <p:cNvPr id="7170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40" y="978026"/>
                        <a:ext cx="10885794" cy="48961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zo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82476E0-078C-4E1A-982E-6D8A6F28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397125"/>
            <a:ext cx="403187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五、课堂练习</a:t>
            </a:r>
          </a:p>
        </p:txBody>
      </p:sp>
      <p:sp>
        <p:nvSpPr>
          <p:cNvPr id="1886211" name="Line 3">
            <a:extLst>
              <a:ext uri="{FF2B5EF4-FFF2-40B4-BE49-F238E27FC236}">
                <a16:creationId xmlns:a16="http://schemas.microsoft.com/office/drawing/2014/main" id="{E8DCFEF3-FB0E-4AC8-9610-9B5B44E5D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86212" name="Picture 4">
            <a:extLst>
              <a:ext uri="{FF2B5EF4-FFF2-40B4-BE49-F238E27FC236}">
                <a16:creationId xmlns:a16="http://schemas.microsoft.com/office/drawing/2014/main" id="{6C8D7DAD-F17A-453E-9C0E-391627A2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35150"/>
            <a:ext cx="2846388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6213" name="Rectangle 5">
            <a:extLst>
              <a:ext uri="{FF2B5EF4-FFF2-40B4-BE49-F238E27FC236}">
                <a16:creationId xmlns:a16="http://schemas.microsoft.com/office/drawing/2014/main" id="{51729748-C443-4E0A-90B6-F22A4F0F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ea typeface="隶书" pitchFamily="49" charset="-122"/>
              </a:rPr>
              <a:t>NO.5</a:t>
            </a:r>
          </a:p>
        </p:txBody>
      </p:sp>
    </p:spTree>
    <p:extLst>
      <p:ext uri="{BB962C8B-B14F-4D97-AF65-F5344CB8AC3E}">
        <p14:creationId xmlns:p14="http://schemas.microsoft.com/office/powerpoint/2010/main" val="1944602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8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8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210" grpId="0"/>
      <p:bldP spid="18862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799" name="Object 7">
            <a:extLst>
              <a:ext uri="{FF2B5EF4-FFF2-40B4-BE49-F238E27FC236}">
                <a16:creationId xmlns:a16="http://schemas.microsoft.com/office/drawing/2014/main" id="{4218F4C4-F4CD-4A95-8275-28759875B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02541"/>
              </p:ext>
            </p:extLst>
          </p:nvPr>
        </p:nvGraphicFramePr>
        <p:xfrm>
          <a:off x="433388" y="898525"/>
          <a:ext cx="1058545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07" name="Document" r:id="rId4" imgW="10675694" imgH="4682320" progId="Word.Document.8">
                  <p:embed/>
                </p:oleObj>
              </mc:Choice>
              <mc:Fallback>
                <p:oleObj name="Document" r:id="rId4" imgW="10675694" imgH="468232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898525"/>
                        <a:ext cx="1058545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47" name="Object 7">
            <a:extLst>
              <a:ext uri="{FF2B5EF4-FFF2-40B4-BE49-F238E27FC236}">
                <a16:creationId xmlns:a16="http://schemas.microsoft.com/office/drawing/2014/main" id="{83905C58-D3BB-48EE-A18E-2EE49BEA1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906463"/>
          <a:ext cx="10526713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55" name="文档" r:id="rId4" imgW="10526350" imgH="4666678" progId="Word.Document.8">
                  <p:embed/>
                </p:oleObj>
              </mc:Choice>
              <mc:Fallback>
                <p:oleObj name="文档" r:id="rId4" imgW="10526350" imgH="466667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06463"/>
                        <a:ext cx="10526713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26" name="Object 6">
            <a:extLst>
              <a:ext uri="{FF2B5EF4-FFF2-40B4-BE49-F238E27FC236}">
                <a16:creationId xmlns:a16="http://schemas.microsoft.com/office/drawing/2014/main" id="{1E0206C3-FE80-4E2B-9120-55BD21F71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863" y="1014413"/>
          <a:ext cx="10577512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34" name="文档" r:id="rId4" imgW="10708411" imgH="4902729" progId="Word.Document.8">
                  <p:embed/>
                </p:oleObj>
              </mc:Choice>
              <mc:Fallback>
                <p:oleObj name="文档" r:id="rId4" imgW="10708411" imgH="4902729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14413"/>
                        <a:ext cx="10577512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8374" name="Object 6">
            <a:extLst>
              <a:ext uri="{FF2B5EF4-FFF2-40B4-BE49-F238E27FC236}">
                <a16:creationId xmlns:a16="http://schemas.microsoft.com/office/drawing/2014/main" id="{AB92840F-9825-4C0F-8E93-FAEAAF881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971550"/>
          <a:ext cx="10669587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90" name="文档" r:id="rId4" imgW="10689303" imgH="4534620" progId="Word.Document.8">
                  <p:embed/>
                </p:oleObj>
              </mc:Choice>
              <mc:Fallback>
                <p:oleObj name="文档" r:id="rId4" imgW="10689303" imgH="45346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971550"/>
                        <a:ext cx="10669587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8375" name="Object 7">
            <a:extLst>
              <a:ext uri="{FF2B5EF4-FFF2-40B4-BE49-F238E27FC236}">
                <a16:creationId xmlns:a16="http://schemas.microsoft.com/office/drawing/2014/main" id="{AA352069-5CBE-4364-AAB2-A0554D4BA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8950" y="4103688"/>
          <a:ext cx="10545763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91" name="文档" r:id="rId6" imgW="10545457" imgH="1751669" progId="Word.Document.8">
                  <p:embed/>
                </p:oleObj>
              </mc:Choice>
              <mc:Fallback>
                <p:oleObj name="文档" r:id="rId6" imgW="10545457" imgH="1751669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103688"/>
                        <a:ext cx="10545763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0423" name="Object 7">
            <a:extLst>
              <a:ext uri="{FF2B5EF4-FFF2-40B4-BE49-F238E27FC236}">
                <a16:creationId xmlns:a16="http://schemas.microsoft.com/office/drawing/2014/main" id="{1420A5AD-E5D1-4054-8006-60C2FB42E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684213"/>
          <a:ext cx="10669587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31" name="文档" r:id="rId4" imgW="10689303" imgH="5292788" progId="Word.Document.8">
                  <p:embed/>
                </p:oleObj>
              </mc:Choice>
              <mc:Fallback>
                <p:oleObj name="文档" r:id="rId4" imgW="10689303" imgH="529278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684213"/>
                        <a:ext cx="10669587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37">
            <a:extLst>
              <a:ext uri="{FF2B5EF4-FFF2-40B4-BE49-F238E27FC236}">
                <a16:creationId xmlns:a16="http://schemas.microsoft.com/office/drawing/2014/main" id="{D2E0C223-53F4-495B-B3A1-3738D198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2817813"/>
            <a:ext cx="6507162" cy="75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4" tIns="32403" rIns="64804" bIns="32403">
            <a:spAutoFit/>
          </a:bodyPr>
          <a:lstStyle>
            <a:lvl1pPr defTabSz="6461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01675" indent="-269875" defTabSz="6461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079500" indent="-215900" defTabSz="6461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512888" indent="-217488" defTabSz="6461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944688" indent="-215900" defTabSz="6461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401888" indent="-215900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859088" indent="-215900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316288" indent="-215900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773488" indent="-215900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500" b="0" dirty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谢谢     </a:t>
            </a:r>
            <a:r>
              <a:rPr lang="en-US" altLang="zh-CN" sz="4500" b="0" dirty="0">
                <a:solidFill>
                  <a:srgbClr val="3D959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THANK YOU!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DD0905A-79C9-4A6B-B270-316D8D53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397125"/>
            <a:ext cx="27494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题型探究</a:t>
            </a:r>
          </a:p>
        </p:txBody>
      </p:sp>
      <p:sp>
        <p:nvSpPr>
          <p:cNvPr id="1366019" name="Line 3">
            <a:extLst>
              <a:ext uri="{FF2B5EF4-FFF2-40B4-BE49-F238E27FC236}">
                <a16:creationId xmlns:a16="http://schemas.microsoft.com/office/drawing/2014/main" id="{5984137E-9005-4E5A-9372-D5F39C448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66020" name="Picture 4">
            <a:extLst>
              <a:ext uri="{FF2B5EF4-FFF2-40B4-BE49-F238E27FC236}">
                <a16:creationId xmlns:a16="http://schemas.microsoft.com/office/drawing/2014/main" id="{5189D93D-C2D3-4793-9C55-C027D63C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35150"/>
            <a:ext cx="2846388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6021" name="Rectangle 5">
            <a:extLst>
              <a:ext uri="{FF2B5EF4-FFF2-40B4-BE49-F238E27FC236}">
                <a16:creationId xmlns:a16="http://schemas.microsoft.com/office/drawing/2014/main" id="{5AAB7535-781A-42EC-BB01-E6E01A76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200">
                <a:solidFill>
                  <a:schemeClr val="tx2"/>
                </a:solidFill>
                <a:latin typeface="Times New Roman" panose="02020603050405020304" pitchFamily="18" charset="0"/>
                <a:ea typeface="隶书" pitchFamily="49" charset="-122"/>
              </a:rPr>
              <a:t>NO.2</a:t>
            </a:r>
          </a:p>
        </p:txBody>
      </p:sp>
      <p:sp>
        <p:nvSpPr>
          <p:cNvPr id="1366024" name="Rectangle 8">
            <a:extLst>
              <a:ext uri="{FF2B5EF4-FFF2-40B4-BE49-F238E27FC236}">
                <a16:creationId xmlns:a16="http://schemas.microsoft.com/office/drawing/2014/main" id="{FB722048-A334-41AA-9F11-DBE28AAF4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3430588"/>
            <a:ext cx="84931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类型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1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类型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2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类型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3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8" grpId="0"/>
      <p:bldP spid="1366021" grpId="0"/>
      <p:bldP spid="13660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5110" name="Object 22">
            <a:extLst>
              <a:ext uri="{FF2B5EF4-FFF2-40B4-BE49-F238E27FC236}">
                <a16:creationId xmlns:a16="http://schemas.microsoft.com/office/drawing/2014/main" id="{5CFE3AF4-342B-4824-B02A-AE8D9A9D8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239838"/>
          <a:ext cx="10526713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118" name="文档" r:id="rId4" imgW="10526350" imgH="3999907" progId="Word.Document.8">
                  <p:embed/>
                </p:oleObj>
              </mc:Choice>
              <mc:Fallback>
                <p:oleObj name="文档" r:id="rId4" imgW="10526350" imgH="3999907" progId="Word.Documen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239838"/>
                        <a:ext cx="10526713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6757" name="Object 5">
            <a:extLst>
              <a:ext uri="{FF2B5EF4-FFF2-40B4-BE49-F238E27FC236}">
                <a16:creationId xmlns:a16="http://schemas.microsoft.com/office/drawing/2014/main" id="{0005ACBC-290C-49A5-8B84-FF1940197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0668"/>
              </p:ext>
            </p:extLst>
          </p:nvPr>
        </p:nvGraphicFramePr>
        <p:xfrm>
          <a:off x="433388" y="1409700"/>
          <a:ext cx="1058545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65" name="Document" r:id="rId4" imgW="10675694" imgH="3667644" progId="Word.Document.8">
                  <p:embed/>
                </p:oleObj>
              </mc:Choice>
              <mc:Fallback>
                <p:oleObj name="Document" r:id="rId4" imgW="10675694" imgH="366764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409700"/>
                        <a:ext cx="1058545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5735" name="Object 7">
            <a:extLst>
              <a:ext uri="{FF2B5EF4-FFF2-40B4-BE49-F238E27FC236}">
                <a16:creationId xmlns:a16="http://schemas.microsoft.com/office/drawing/2014/main" id="{1BA73DEC-FC4B-43D6-9F37-6BF5ECD6F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796925"/>
          <a:ext cx="10526713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743" name="文档" r:id="rId4" imgW="10526350" imgH="4886177" progId="Word.Document.8">
                  <p:embed/>
                </p:oleObj>
              </mc:Choice>
              <mc:Fallback>
                <p:oleObj name="文档" r:id="rId4" imgW="10526350" imgH="4886177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796925"/>
                        <a:ext cx="10526713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707" name="Object 3">
            <a:extLst>
              <a:ext uri="{FF2B5EF4-FFF2-40B4-BE49-F238E27FC236}">
                <a16:creationId xmlns:a16="http://schemas.microsoft.com/office/drawing/2014/main" id="{317AC232-BB36-4F8F-8B1F-A91EDCDF9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1576388"/>
          <a:ext cx="10526713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15" name="文档" r:id="rId4" imgW="10526350" imgH="3326659" progId="Word.Document.8">
                  <p:embed/>
                </p:oleObj>
              </mc:Choice>
              <mc:Fallback>
                <p:oleObj name="文档" r:id="rId4" imgW="10526350" imgH="332665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576388"/>
                        <a:ext cx="10526713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683" name="Object 3">
            <a:extLst>
              <a:ext uri="{FF2B5EF4-FFF2-40B4-BE49-F238E27FC236}">
                <a16:creationId xmlns:a16="http://schemas.microsoft.com/office/drawing/2014/main" id="{A724BB2F-B1F3-4125-A798-E7DC6BCCC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" y="739775"/>
          <a:ext cx="10526713" cy="538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91" name="文档" r:id="rId4" imgW="10526350" imgH="5380228" progId="Word.Document.8">
                  <p:embed/>
                </p:oleObj>
              </mc:Choice>
              <mc:Fallback>
                <p:oleObj name="文档" r:id="rId4" imgW="10526350" imgH="538022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739775"/>
                        <a:ext cx="10526713" cy="538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</TotalTime>
  <Words>98</Words>
  <Application>Microsoft Office PowerPoint</Application>
  <PresentationFormat>自定义</PresentationFormat>
  <Paragraphs>64</Paragraphs>
  <Slides>39</Slides>
  <Notes>38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隶书</vt:lpstr>
      <vt:lpstr>宋体</vt:lpstr>
      <vt:lpstr>Arial</vt:lpstr>
      <vt:lpstr>Calibri</vt:lpstr>
      <vt:lpstr>Calibri Light</vt:lpstr>
      <vt:lpstr>Times New Roman</vt:lpstr>
      <vt:lpstr>黑体</vt:lpstr>
      <vt:lpstr>微软雅黑</vt:lpstr>
      <vt:lpstr>Office 主题</vt:lpstr>
      <vt:lpstr>3_Office 主题</vt:lpstr>
      <vt:lpstr>文档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夏 彬</cp:lastModifiedBy>
  <cp:revision>419</cp:revision>
  <dcterms:created xsi:type="dcterms:W3CDTF">2016-06-29T09:22:39Z</dcterms:created>
  <dcterms:modified xsi:type="dcterms:W3CDTF">2022-04-28T05:08:17Z</dcterms:modified>
</cp:coreProperties>
</file>