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20"/>
  </p:handoutMasterIdLst>
  <p:sldIdLst>
    <p:sldId id="256" r:id="rId3"/>
    <p:sldId id="257" r:id="rId5"/>
    <p:sldId id="258" r:id="rId6"/>
    <p:sldId id="266" r:id="rId7"/>
    <p:sldId id="279" r:id="rId8"/>
    <p:sldId id="263" r:id="rId9"/>
    <p:sldId id="275" r:id="rId10"/>
    <p:sldId id="265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73" r:id="rId19"/>
  </p:sldIdLst>
  <p:sldSz cx="12192000" cy="6858000"/>
  <p:notesSz cx="7103745" cy="10234295"/>
  <p:custDataLst>
    <p:tags r:id="rId2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8AA"/>
    <a:srgbClr val="B1C38C"/>
    <a:srgbClr val="A2B37E"/>
    <a:srgbClr val="A2B06C"/>
    <a:srgbClr val="758D55"/>
    <a:srgbClr val="556740"/>
    <a:srgbClr val="AFBB79"/>
    <a:srgbClr val="B2B2B2"/>
    <a:srgbClr val="20202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303"/>
        <p:guide pos="383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4" Type="http://schemas.openxmlformats.org/officeDocument/2006/relationships/tags" Target="tags/tag33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handoutMaster" Target="handoutMasters/handoutMaster1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6.xml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8.xml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0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3.xml"/><Relationship Id="rId8" Type="http://schemas.openxmlformats.org/officeDocument/2006/relationships/tags" Target="../tags/tag12.xml"/><Relationship Id="rId7" Type="http://schemas.openxmlformats.org/officeDocument/2006/relationships/tags" Target="../tags/tag11.xml"/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5" Type="http://schemas.openxmlformats.org/officeDocument/2006/relationships/slideLayout" Target="../slideLayouts/slideLayout2.xml"/><Relationship Id="rId14" Type="http://schemas.openxmlformats.org/officeDocument/2006/relationships/tags" Target="../tags/tag17.xml"/><Relationship Id="rId13" Type="http://schemas.openxmlformats.org/officeDocument/2006/relationships/image" Target="../media/image1.png"/><Relationship Id="rId12" Type="http://schemas.openxmlformats.org/officeDocument/2006/relationships/tags" Target="../tags/tag16.xml"/><Relationship Id="rId11" Type="http://schemas.openxmlformats.org/officeDocument/2006/relationships/tags" Target="../tags/tag15.xml"/><Relationship Id="rId10" Type="http://schemas.openxmlformats.org/officeDocument/2006/relationships/tags" Target="../tags/tag14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2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4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47210" y="2063750"/>
            <a:ext cx="3939540" cy="4850765"/>
          </a:xfrm>
          <a:prstGeom prst="rect">
            <a:avLst/>
          </a:prstGeom>
        </p:spPr>
      </p:pic>
      <p:sp>
        <p:nvSpPr>
          <p:cNvPr id="4" name="标题 3"/>
          <p:cNvSpPr/>
          <p:nvPr>
            <p:ph type="ctrTitle"/>
          </p:nvPr>
        </p:nvSpPr>
        <p:spPr>
          <a:xfrm>
            <a:off x="804545" y="1491615"/>
            <a:ext cx="9862820" cy="1219200"/>
          </a:xfrm>
        </p:spPr>
        <p:txBody>
          <a:bodyPr>
            <a:normAutofit fontScale="90000"/>
          </a:bodyPr>
          <a:p>
            <a:r>
              <a:rPr lang="zh-CN" altLang="en-US" sz="4445"/>
              <a:t>例谈体育教学中情绪意外事件的有效引导</a:t>
            </a:r>
            <a:endParaRPr lang="zh-CN" altLang="en-US" sz="4445"/>
          </a:p>
        </p:txBody>
      </p:sp>
      <p:sp>
        <p:nvSpPr>
          <p:cNvPr id="5" name="文本框 4"/>
          <p:cNvSpPr txBox="1"/>
          <p:nvPr/>
        </p:nvSpPr>
        <p:spPr>
          <a:xfrm>
            <a:off x="8896350" y="5523865"/>
            <a:ext cx="298577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薛家实验小学</a:t>
            </a:r>
            <a:r>
              <a:rPr lang="en-US" altLang="zh-CN"/>
              <a:t>     </a:t>
            </a:r>
            <a:r>
              <a:rPr lang="zh-CN" altLang="en-US"/>
              <a:t>蒋平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TextBox 28"/>
          <p:cNvSpPr txBox="1"/>
          <p:nvPr/>
        </p:nvSpPr>
        <p:spPr>
          <a:xfrm>
            <a:off x="5962015" y="480060"/>
            <a:ext cx="2688590" cy="50165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事件</a:t>
            </a:r>
            <a:r>
              <a:rPr lang="en-US" altLang="zh-CN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1</a:t>
            </a:r>
            <a:endParaRPr lang="en-US" altLang="zh-CN" sz="2665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7640" y="-73025"/>
            <a:ext cx="1847850" cy="2275840"/>
          </a:xfrm>
          <a:prstGeom prst="rect">
            <a:avLst/>
          </a:prstGeom>
        </p:spPr>
      </p:pic>
      <p:sp>
        <p:nvSpPr>
          <p:cNvPr id="7" name="Freeform 12"/>
          <p:cNvSpPr/>
          <p:nvPr/>
        </p:nvSpPr>
        <p:spPr bwMode="auto">
          <a:xfrm>
            <a:off x="1534795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1760855" y="2608580"/>
            <a:ext cx="1151255" cy="883920"/>
            <a:chOff x="1283891" y="1695061"/>
            <a:chExt cx="857250" cy="571500"/>
          </a:xfrm>
        </p:grpSpPr>
        <p:sp>
          <p:nvSpPr>
            <p:cNvPr id="9" name="Freeform 13"/>
            <p:cNvSpPr/>
            <p:nvPr/>
          </p:nvSpPr>
          <p:spPr bwMode="auto">
            <a:xfrm>
              <a:off x="1283891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 w="3175"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0404" y="1695061"/>
              <a:ext cx="820737" cy="522685"/>
              <a:chOff x="1320404" y="1695061"/>
              <a:chExt cx="820737" cy="522685"/>
            </a:xfrm>
          </p:grpSpPr>
          <p:sp>
            <p:nvSpPr>
              <p:cNvPr id="4" name="Freeform 14"/>
              <p:cNvSpPr/>
              <p:nvPr/>
            </p:nvSpPr>
            <p:spPr bwMode="auto">
              <a:xfrm>
                <a:off x="1910954" y="1695061"/>
                <a:ext cx="117475" cy="122635"/>
              </a:xfrm>
              <a:custGeom>
                <a:avLst/>
                <a:gdLst>
                  <a:gd name="T0" fmla="*/ 196 w 212"/>
                  <a:gd name="T1" fmla="*/ 0 h 294"/>
                  <a:gd name="T2" fmla="*/ 196 w 212"/>
                  <a:gd name="T3" fmla="*/ 0 h 294"/>
                  <a:gd name="T4" fmla="*/ 181 w 212"/>
                  <a:gd name="T5" fmla="*/ 14 h 294"/>
                  <a:gd name="T6" fmla="*/ 163 w 212"/>
                  <a:gd name="T7" fmla="*/ 25 h 294"/>
                  <a:gd name="T8" fmla="*/ 150 w 212"/>
                  <a:gd name="T9" fmla="*/ 41 h 294"/>
                  <a:gd name="T10" fmla="*/ 134 w 212"/>
                  <a:gd name="T11" fmla="*/ 57 h 294"/>
                  <a:gd name="T12" fmla="*/ 109 w 212"/>
                  <a:gd name="T13" fmla="*/ 90 h 294"/>
                  <a:gd name="T14" fmla="*/ 85 w 212"/>
                  <a:gd name="T15" fmla="*/ 125 h 294"/>
                  <a:gd name="T16" fmla="*/ 64 w 212"/>
                  <a:gd name="T17" fmla="*/ 162 h 294"/>
                  <a:gd name="T18" fmla="*/ 44 w 212"/>
                  <a:gd name="T19" fmla="*/ 199 h 294"/>
                  <a:gd name="T20" fmla="*/ 23 w 212"/>
                  <a:gd name="T21" fmla="*/ 236 h 294"/>
                  <a:gd name="T22" fmla="*/ 2 w 212"/>
                  <a:gd name="T23" fmla="*/ 271 h 294"/>
                  <a:gd name="T24" fmla="*/ 2 w 212"/>
                  <a:gd name="T25" fmla="*/ 271 h 294"/>
                  <a:gd name="T26" fmla="*/ 0 w 212"/>
                  <a:gd name="T27" fmla="*/ 277 h 294"/>
                  <a:gd name="T28" fmla="*/ 0 w 212"/>
                  <a:gd name="T29" fmla="*/ 282 h 294"/>
                  <a:gd name="T30" fmla="*/ 4 w 212"/>
                  <a:gd name="T31" fmla="*/ 288 h 294"/>
                  <a:gd name="T32" fmla="*/ 7 w 212"/>
                  <a:gd name="T33" fmla="*/ 292 h 294"/>
                  <a:gd name="T34" fmla="*/ 11 w 212"/>
                  <a:gd name="T35" fmla="*/ 294 h 294"/>
                  <a:gd name="T36" fmla="*/ 17 w 212"/>
                  <a:gd name="T37" fmla="*/ 294 h 294"/>
                  <a:gd name="T38" fmla="*/ 23 w 212"/>
                  <a:gd name="T39" fmla="*/ 292 h 294"/>
                  <a:gd name="T40" fmla="*/ 27 w 212"/>
                  <a:gd name="T41" fmla="*/ 288 h 294"/>
                  <a:gd name="T42" fmla="*/ 27 w 212"/>
                  <a:gd name="T43" fmla="*/ 288 h 294"/>
                  <a:gd name="T44" fmla="*/ 48 w 212"/>
                  <a:gd name="T45" fmla="*/ 253 h 294"/>
                  <a:gd name="T46" fmla="*/ 68 w 212"/>
                  <a:gd name="T47" fmla="*/ 216 h 294"/>
                  <a:gd name="T48" fmla="*/ 107 w 212"/>
                  <a:gd name="T49" fmla="*/ 146 h 294"/>
                  <a:gd name="T50" fmla="*/ 130 w 212"/>
                  <a:gd name="T51" fmla="*/ 111 h 294"/>
                  <a:gd name="T52" fmla="*/ 153 w 212"/>
                  <a:gd name="T53" fmla="*/ 78 h 294"/>
                  <a:gd name="T54" fmla="*/ 179 w 212"/>
                  <a:gd name="T55" fmla="*/ 47 h 294"/>
                  <a:gd name="T56" fmla="*/ 208 w 212"/>
                  <a:gd name="T57" fmla="*/ 18 h 294"/>
                  <a:gd name="T58" fmla="*/ 208 w 212"/>
                  <a:gd name="T59" fmla="*/ 18 h 294"/>
                  <a:gd name="T60" fmla="*/ 210 w 212"/>
                  <a:gd name="T61" fmla="*/ 16 h 294"/>
                  <a:gd name="T62" fmla="*/ 212 w 212"/>
                  <a:gd name="T63" fmla="*/ 12 h 294"/>
                  <a:gd name="T64" fmla="*/ 212 w 212"/>
                  <a:gd name="T65" fmla="*/ 8 h 294"/>
                  <a:gd name="T66" fmla="*/ 210 w 212"/>
                  <a:gd name="T67" fmla="*/ 4 h 294"/>
                  <a:gd name="T68" fmla="*/ 208 w 212"/>
                  <a:gd name="T69" fmla="*/ 2 h 294"/>
                  <a:gd name="T70" fmla="*/ 204 w 212"/>
                  <a:gd name="T71" fmla="*/ 0 h 294"/>
                  <a:gd name="T72" fmla="*/ 200 w 212"/>
                  <a:gd name="T73" fmla="*/ 0 h 294"/>
                  <a:gd name="T74" fmla="*/ 196 w 212"/>
                  <a:gd name="T75" fmla="*/ 0 h 294"/>
                  <a:gd name="T76" fmla="*/ 196 w 212"/>
                  <a:gd name="T7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2" h="294">
                    <a:moveTo>
                      <a:pt x="196" y="0"/>
                    </a:moveTo>
                    <a:lnTo>
                      <a:pt x="196" y="0"/>
                    </a:lnTo>
                    <a:lnTo>
                      <a:pt x="181" y="14"/>
                    </a:lnTo>
                    <a:lnTo>
                      <a:pt x="163" y="25"/>
                    </a:lnTo>
                    <a:lnTo>
                      <a:pt x="150" y="41"/>
                    </a:lnTo>
                    <a:lnTo>
                      <a:pt x="134" y="57"/>
                    </a:lnTo>
                    <a:lnTo>
                      <a:pt x="109" y="90"/>
                    </a:lnTo>
                    <a:lnTo>
                      <a:pt x="85" y="125"/>
                    </a:lnTo>
                    <a:lnTo>
                      <a:pt x="64" y="162"/>
                    </a:lnTo>
                    <a:lnTo>
                      <a:pt x="44" y="199"/>
                    </a:lnTo>
                    <a:lnTo>
                      <a:pt x="23" y="236"/>
                    </a:lnTo>
                    <a:lnTo>
                      <a:pt x="2" y="271"/>
                    </a:lnTo>
                    <a:lnTo>
                      <a:pt x="2" y="271"/>
                    </a:lnTo>
                    <a:lnTo>
                      <a:pt x="0" y="277"/>
                    </a:lnTo>
                    <a:lnTo>
                      <a:pt x="0" y="282"/>
                    </a:lnTo>
                    <a:lnTo>
                      <a:pt x="4" y="288"/>
                    </a:lnTo>
                    <a:lnTo>
                      <a:pt x="7" y="292"/>
                    </a:lnTo>
                    <a:lnTo>
                      <a:pt x="11" y="294"/>
                    </a:lnTo>
                    <a:lnTo>
                      <a:pt x="17" y="294"/>
                    </a:lnTo>
                    <a:lnTo>
                      <a:pt x="23" y="292"/>
                    </a:lnTo>
                    <a:lnTo>
                      <a:pt x="27" y="288"/>
                    </a:lnTo>
                    <a:lnTo>
                      <a:pt x="27" y="288"/>
                    </a:lnTo>
                    <a:lnTo>
                      <a:pt x="48" y="253"/>
                    </a:lnTo>
                    <a:lnTo>
                      <a:pt x="68" y="216"/>
                    </a:lnTo>
                    <a:lnTo>
                      <a:pt x="107" y="146"/>
                    </a:lnTo>
                    <a:lnTo>
                      <a:pt x="130" y="111"/>
                    </a:lnTo>
                    <a:lnTo>
                      <a:pt x="153" y="78"/>
                    </a:lnTo>
                    <a:lnTo>
                      <a:pt x="179" y="47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10" y="16"/>
                    </a:lnTo>
                    <a:lnTo>
                      <a:pt x="212" y="12"/>
                    </a:lnTo>
                    <a:lnTo>
                      <a:pt x="212" y="8"/>
                    </a:lnTo>
                    <a:lnTo>
                      <a:pt x="210" y="4"/>
                    </a:lnTo>
                    <a:lnTo>
                      <a:pt x="208" y="2"/>
                    </a:lnTo>
                    <a:lnTo>
                      <a:pt x="204" y="0"/>
                    </a:lnTo>
                    <a:lnTo>
                      <a:pt x="200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Freeform 15"/>
              <p:cNvSpPr/>
              <p:nvPr/>
            </p:nvSpPr>
            <p:spPr bwMode="auto">
              <a:xfrm>
                <a:off x="1637904" y="1715302"/>
                <a:ext cx="142875" cy="244078"/>
              </a:xfrm>
              <a:custGeom>
                <a:avLst/>
                <a:gdLst>
                  <a:gd name="T0" fmla="*/ 242 w 257"/>
                  <a:gd name="T1" fmla="*/ 4 h 584"/>
                  <a:gd name="T2" fmla="*/ 242 w 257"/>
                  <a:gd name="T3" fmla="*/ 4 h 584"/>
                  <a:gd name="T4" fmla="*/ 209 w 257"/>
                  <a:gd name="T5" fmla="*/ 70 h 584"/>
                  <a:gd name="T6" fmla="*/ 175 w 257"/>
                  <a:gd name="T7" fmla="*/ 138 h 584"/>
                  <a:gd name="T8" fmla="*/ 113 w 257"/>
                  <a:gd name="T9" fmla="*/ 272 h 584"/>
                  <a:gd name="T10" fmla="*/ 113 w 257"/>
                  <a:gd name="T11" fmla="*/ 272 h 584"/>
                  <a:gd name="T12" fmla="*/ 80 w 257"/>
                  <a:gd name="T13" fmla="*/ 344 h 584"/>
                  <a:gd name="T14" fmla="*/ 51 w 257"/>
                  <a:gd name="T15" fmla="*/ 416 h 584"/>
                  <a:gd name="T16" fmla="*/ 24 w 257"/>
                  <a:gd name="T17" fmla="*/ 488 h 584"/>
                  <a:gd name="T18" fmla="*/ 12 w 257"/>
                  <a:gd name="T19" fmla="*/ 525 h 584"/>
                  <a:gd name="T20" fmla="*/ 2 w 257"/>
                  <a:gd name="T21" fmla="*/ 564 h 584"/>
                  <a:gd name="T22" fmla="*/ 2 w 257"/>
                  <a:gd name="T23" fmla="*/ 564 h 584"/>
                  <a:gd name="T24" fmla="*/ 0 w 257"/>
                  <a:gd name="T25" fmla="*/ 570 h 584"/>
                  <a:gd name="T26" fmla="*/ 2 w 257"/>
                  <a:gd name="T27" fmla="*/ 576 h 584"/>
                  <a:gd name="T28" fmla="*/ 6 w 257"/>
                  <a:gd name="T29" fmla="*/ 580 h 584"/>
                  <a:gd name="T30" fmla="*/ 12 w 257"/>
                  <a:gd name="T31" fmla="*/ 582 h 584"/>
                  <a:gd name="T32" fmla="*/ 18 w 257"/>
                  <a:gd name="T33" fmla="*/ 584 h 584"/>
                  <a:gd name="T34" fmla="*/ 22 w 257"/>
                  <a:gd name="T35" fmla="*/ 582 h 584"/>
                  <a:gd name="T36" fmla="*/ 26 w 257"/>
                  <a:gd name="T37" fmla="*/ 580 h 584"/>
                  <a:gd name="T38" fmla="*/ 29 w 257"/>
                  <a:gd name="T39" fmla="*/ 574 h 584"/>
                  <a:gd name="T40" fmla="*/ 29 w 257"/>
                  <a:gd name="T41" fmla="*/ 574 h 584"/>
                  <a:gd name="T42" fmla="*/ 39 w 257"/>
                  <a:gd name="T43" fmla="*/ 537 h 584"/>
                  <a:gd name="T44" fmla="*/ 51 w 257"/>
                  <a:gd name="T45" fmla="*/ 502 h 584"/>
                  <a:gd name="T46" fmla="*/ 76 w 257"/>
                  <a:gd name="T47" fmla="*/ 432 h 584"/>
                  <a:gd name="T48" fmla="*/ 103 w 257"/>
                  <a:gd name="T49" fmla="*/ 364 h 584"/>
                  <a:gd name="T50" fmla="*/ 135 w 257"/>
                  <a:gd name="T51" fmla="*/ 296 h 584"/>
                  <a:gd name="T52" fmla="*/ 135 w 257"/>
                  <a:gd name="T53" fmla="*/ 296 h 584"/>
                  <a:gd name="T54" fmla="*/ 168 w 257"/>
                  <a:gd name="T55" fmla="*/ 226 h 584"/>
                  <a:gd name="T56" fmla="*/ 201 w 257"/>
                  <a:gd name="T57" fmla="*/ 156 h 584"/>
                  <a:gd name="T58" fmla="*/ 216 w 257"/>
                  <a:gd name="T59" fmla="*/ 120 h 584"/>
                  <a:gd name="T60" fmla="*/ 232 w 257"/>
                  <a:gd name="T61" fmla="*/ 84 h 584"/>
                  <a:gd name="T62" fmla="*/ 245 w 257"/>
                  <a:gd name="T63" fmla="*/ 48 h 584"/>
                  <a:gd name="T64" fmla="*/ 257 w 257"/>
                  <a:gd name="T65" fmla="*/ 11 h 584"/>
                  <a:gd name="T66" fmla="*/ 257 w 257"/>
                  <a:gd name="T67" fmla="*/ 11 h 584"/>
                  <a:gd name="T68" fmla="*/ 255 w 257"/>
                  <a:gd name="T69" fmla="*/ 6 h 584"/>
                  <a:gd name="T70" fmla="*/ 251 w 257"/>
                  <a:gd name="T71" fmla="*/ 2 h 584"/>
                  <a:gd name="T72" fmla="*/ 247 w 257"/>
                  <a:gd name="T73" fmla="*/ 0 h 584"/>
                  <a:gd name="T74" fmla="*/ 244 w 257"/>
                  <a:gd name="T75" fmla="*/ 2 h 584"/>
                  <a:gd name="T76" fmla="*/ 242 w 257"/>
                  <a:gd name="T77" fmla="*/ 4 h 584"/>
                  <a:gd name="T78" fmla="*/ 242 w 257"/>
                  <a:gd name="T79" fmla="*/ 4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7" h="584">
                    <a:moveTo>
                      <a:pt x="242" y="4"/>
                    </a:moveTo>
                    <a:lnTo>
                      <a:pt x="242" y="4"/>
                    </a:lnTo>
                    <a:lnTo>
                      <a:pt x="209" y="70"/>
                    </a:lnTo>
                    <a:lnTo>
                      <a:pt x="175" y="138"/>
                    </a:lnTo>
                    <a:lnTo>
                      <a:pt x="113" y="272"/>
                    </a:lnTo>
                    <a:lnTo>
                      <a:pt x="113" y="272"/>
                    </a:lnTo>
                    <a:lnTo>
                      <a:pt x="80" y="344"/>
                    </a:lnTo>
                    <a:lnTo>
                      <a:pt x="51" y="416"/>
                    </a:lnTo>
                    <a:lnTo>
                      <a:pt x="24" y="488"/>
                    </a:lnTo>
                    <a:lnTo>
                      <a:pt x="12" y="525"/>
                    </a:lnTo>
                    <a:lnTo>
                      <a:pt x="2" y="564"/>
                    </a:lnTo>
                    <a:lnTo>
                      <a:pt x="2" y="564"/>
                    </a:lnTo>
                    <a:lnTo>
                      <a:pt x="0" y="570"/>
                    </a:lnTo>
                    <a:lnTo>
                      <a:pt x="2" y="576"/>
                    </a:lnTo>
                    <a:lnTo>
                      <a:pt x="6" y="580"/>
                    </a:lnTo>
                    <a:lnTo>
                      <a:pt x="12" y="582"/>
                    </a:lnTo>
                    <a:lnTo>
                      <a:pt x="18" y="584"/>
                    </a:lnTo>
                    <a:lnTo>
                      <a:pt x="22" y="582"/>
                    </a:lnTo>
                    <a:lnTo>
                      <a:pt x="26" y="580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39" y="537"/>
                    </a:lnTo>
                    <a:lnTo>
                      <a:pt x="51" y="502"/>
                    </a:lnTo>
                    <a:lnTo>
                      <a:pt x="76" y="432"/>
                    </a:lnTo>
                    <a:lnTo>
                      <a:pt x="103" y="364"/>
                    </a:lnTo>
                    <a:lnTo>
                      <a:pt x="135" y="296"/>
                    </a:lnTo>
                    <a:lnTo>
                      <a:pt x="135" y="296"/>
                    </a:lnTo>
                    <a:lnTo>
                      <a:pt x="168" y="226"/>
                    </a:lnTo>
                    <a:lnTo>
                      <a:pt x="201" y="156"/>
                    </a:lnTo>
                    <a:lnTo>
                      <a:pt x="216" y="120"/>
                    </a:lnTo>
                    <a:lnTo>
                      <a:pt x="232" y="84"/>
                    </a:lnTo>
                    <a:lnTo>
                      <a:pt x="245" y="48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5" y="6"/>
                    </a:lnTo>
                    <a:lnTo>
                      <a:pt x="251" y="2"/>
                    </a:lnTo>
                    <a:lnTo>
                      <a:pt x="247" y="0"/>
                    </a:lnTo>
                    <a:lnTo>
                      <a:pt x="244" y="2"/>
                    </a:lnTo>
                    <a:lnTo>
                      <a:pt x="242" y="4"/>
                    </a:lnTo>
                    <a:lnTo>
                      <a:pt x="242" y="4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16"/>
              <p:cNvSpPr/>
              <p:nvPr/>
            </p:nvSpPr>
            <p:spPr bwMode="auto">
              <a:xfrm>
                <a:off x="1391842" y="1798645"/>
                <a:ext cx="187325" cy="340519"/>
              </a:xfrm>
              <a:custGeom>
                <a:avLst/>
                <a:gdLst>
                  <a:gd name="T0" fmla="*/ 325 w 338"/>
                  <a:gd name="T1" fmla="*/ 0 h 816"/>
                  <a:gd name="T2" fmla="*/ 325 w 338"/>
                  <a:gd name="T3" fmla="*/ 0 h 816"/>
                  <a:gd name="T4" fmla="*/ 305 w 338"/>
                  <a:gd name="T5" fmla="*/ 18 h 816"/>
                  <a:gd name="T6" fmla="*/ 286 w 338"/>
                  <a:gd name="T7" fmla="*/ 35 h 816"/>
                  <a:gd name="T8" fmla="*/ 268 w 338"/>
                  <a:gd name="T9" fmla="*/ 55 h 816"/>
                  <a:gd name="T10" fmla="*/ 251 w 338"/>
                  <a:gd name="T11" fmla="*/ 76 h 816"/>
                  <a:gd name="T12" fmla="*/ 235 w 338"/>
                  <a:gd name="T13" fmla="*/ 98 h 816"/>
                  <a:gd name="T14" fmla="*/ 219 w 338"/>
                  <a:gd name="T15" fmla="*/ 121 h 816"/>
                  <a:gd name="T16" fmla="*/ 192 w 338"/>
                  <a:gd name="T17" fmla="*/ 170 h 816"/>
                  <a:gd name="T18" fmla="*/ 169 w 338"/>
                  <a:gd name="T19" fmla="*/ 218 h 816"/>
                  <a:gd name="T20" fmla="*/ 146 w 338"/>
                  <a:gd name="T21" fmla="*/ 269 h 816"/>
                  <a:gd name="T22" fmla="*/ 126 w 338"/>
                  <a:gd name="T23" fmla="*/ 319 h 816"/>
                  <a:gd name="T24" fmla="*/ 109 w 338"/>
                  <a:gd name="T25" fmla="*/ 366 h 816"/>
                  <a:gd name="T26" fmla="*/ 109 w 338"/>
                  <a:gd name="T27" fmla="*/ 366 h 816"/>
                  <a:gd name="T28" fmla="*/ 89 w 338"/>
                  <a:gd name="T29" fmla="*/ 419 h 816"/>
                  <a:gd name="T30" fmla="*/ 72 w 338"/>
                  <a:gd name="T31" fmla="*/ 471 h 816"/>
                  <a:gd name="T32" fmla="*/ 54 w 338"/>
                  <a:gd name="T33" fmla="*/ 526 h 816"/>
                  <a:gd name="T34" fmla="*/ 40 w 338"/>
                  <a:gd name="T35" fmla="*/ 580 h 816"/>
                  <a:gd name="T36" fmla="*/ 27 w 338"/>
                  <a:gd name="T37" fmla="*/ 635 h 816"/>
                  <a:gd name="T38" fmla="*/ 15 w 338"/>
                  <a:gd name="T39" fmla="*/ 689 h 816"/>
                  <a:gd name="T40" fmla="*/ 7 w 338"/>
                  <a:gd name="T41" fmla="*/ 744 h 816"/>
                  <a:gd name="T42" fmla="*/ 0 w 338"/>
                  <a:gd name="T43" fmla="*/ 800 h 816"/>
                  <a:gd name="T44" fmla="*/ 0 w 338"/>
                  <a:gd name="T45" fmla="*/ 800 h 816"/>
                  <a:gd name="T46" fmla="*/ 0 w 338"/>
                  <a:gd name="T47" fmla="*/ 806 h 816"/>
                  <a:gd name="T48" fmla="*/ 3 w 338"/>
                  <a:gd name="T49" fmla="*/ 812 h 816"/>
                  <a:gd name="T50" fmla="*/ 7 w 338"/>
                  <a:gd name="T51" fmla="*/ 814 h 816"/>
                  <a:gd name="T52" fmla="*/ 13 w 338"/>
                  <a:gd name="T53" fmla="*/ 816 h 816"/>
                  <a:gd name="T54" fmla="*/ 19 w 338"/>
                  <a:gd name="T55" fmla="*/ 816 h 816"/>
                  <a:gd name="T56" fmla="*/ 25 w 338"/>
                  <a:gd name="T57" fmla="*/ 814 h 816"/>
                  <a:gd name="T58" fmla="*/ 29 w 338"/>
                  <a:gd name="T59" fmla="*/ 808 h 816"/>
                  <a:gd name="T60" fmla="*/ 31 w 338"/>
                  <a:gd name="T61" fmla="*/ 802 h 816"/>
                  <a:gd name="T62" fmla="*/ 31 w 338"/>
                  <a:gd name="T63" fmla="*/ 802 h 816"/>
                  <a:gd name="T64" fmla="*/ 37 w 338"/>
                  <a:gd name="T65" fmla="*/ 750 h 816"/>
                  <a:gd name="T66" fmla="*/ 46 w 338"/>
                  <a:gd name="T67" fmla="*/ 697 h 816"/>
                  <a:gd name="T68" fmla="*/ 56 w 338"/>
                  <a:gd name="T69" fmla="*/ 645 h 816"/>
                  <a:gd name="T70" fmla="*/ 70 w 338"/>
                  <a:gd name="T71" fmla="*/ 592 h 816"/>
                  <a:gd name="T72" fmla="*/ 83 w 338"/>
                  <a:gd name="T73" fmla="*/ 541 h 816"/>
                  <a:gd name="T74" fmla="*/ 99 w 338"/>
                  <a:gd name="T75" fmla="*/ 489 h 816"/>
                  <a:gd name="T76" fmla="*/ 114 w 338"/>
                  <a:gd name="T77" fmla="*/ 438 h 816"/>
                  <a:gd name="T78" fmla="*/ 132 w 338"/>
                  <a:gd name="T79" fmla="*/ 388 h 816"/>
                  <a:gd name="T80" fmla="*/ 132 w 338"/>
                  <a:gd name="T81" fmla="*/ 388 h 816"/>
                  <a:gd name="T82" fmla="*/ 151 w 338"/>
                  <a:gd name="T83" fmla="*/ 337 h 816"/>
                  <a:gd name="T84" fmla="*/ 171 w 338"/>
                  <a:gd name="T85" fmla="*/ 286 h 816"/>
                  <a:gd name="T86" fmla="*/ 192 w 338"/>
                  <a:gd name="T87" fmla="*/ 238 h 816"/>
                  <a:gd name="T88" fmla="*/ 218 w 338"/>
                  <a:gd name="T89" fmla="*/ 189 h 816"/>
                  <a:gd name="T90" fmla="*/ 243 w 338"/>
                  <a:gd name="T91" fmla="*/ 142 h 816"/>
                  <a:gd name="T92" fmla="*/ 272 w 338"/>
                  <a:gd name="T93" fmla="*/ 98 h 816"/>
                  <a:gd name="T94" fmla="*/ 301 w 338"/>
                  <a:gd name="T95" fmla="*/ 53 h 816"/>
                  <a:gd name="T96" fmla="*/ 336 w 338"/>
                  <a:gd name="T97" fmla="*/ 10 h 816"/>
                  <a:gd name="T98" fmla="*/ 336 w 338"/>
                  <a:gd name="T99" fmla="*/ 10 h 816"/>
                  <a:gd name="T100" fmla="*/ 338 w 338"/>
                  <a:gd name="T101" fmla="*/ 8 h 816"/>
                  <a:gd name="T102" fmla="*/ 338 w 338"/>
                  <a:gd name="T103" fmla="*/ 6 h 816"/>
                  <a:gd name="T104" fmla="*/ 334 w 338"/>
                  <a:gd name="T105" fmla="*/ 2 h 816"/>
                  <a:gd name="T106" fmla="*/ 330 w 338"/>
                  <a:gd name="T107" fmla="*/ 0 h 816"/>
                  <a:gd name="T108" fmla="*/ 325 w 338"/>
                  <a:gd name="T109" fmla="*/ 0 h 816"/>
                  <a:gd name="T110" fmla="*/ 325 w 338"/>
                  <a:gd name="T111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816">
                    <a:moveTo>
                      <a:pt x="325" y="0"/>
                    </a:moveTo>
                    <a:lnTo>
                      <a:pt x="325" y="0"/>
                    </a:lnTo>
                    <a:lnTo>
                      <a:pt x="305" y="18"/>
                    </a:lnTo>
                    <a:lnTo>
                      <a:pt x="286" y="35"/>
                    </a:lnTo>
                    <a:lnTo>
                      <a:pt x="268" y="55"/>
                    </a:lnTo>
                    <a:lnTo>
                      <a:pt x="251" y="76"/>
                    </a:lnTo>
                    <a:lnTo>
                      <a:pt x="235" y="98"/>
                    </a:lnTo>
                    <a:lnTo>
                      <a:pt x="219" y="121"/>
                    </a:lnTo>
                    <a:lnTo>
                      <a:pt x="192" y="170"/>
                    </a:lnTo>
                    <a:lnTo>
                      <a:pt x="169" y="218"/>
                    </a:lnTo>
                    <a:lnTo>
                      <a:pt x="146" y="269"/>
                    </a:lnTo>
                    <a:lnTo>
                      <a:pt x="126" y="319"/>
                    </a:lnTo>
                    <a:lnTo>
                      <a:pt x="109" y="366"/>
                    </a:lnTo>
                    <a:lnTo>
                      <a:pt x="109" y="366"/>
                    </a:lnTo>
                    <a:lnTo>
                      <a:pt x="89" y="419"/>
                    </a:lnTo>
                    <a:lnTo>
                      <a:pt x="72" y="471"/>
                    </a:lnTo>
                    <a:lnTo>
                      <a:pt x="54" y="526"/>
                    </a:lnTo>
                    <a:lnTo>
                      <a:pt x="40" y="580"/>
                    </a:lnTo>
                    <a:lnTo>
                      <a:pt x="27" y="635"/>
                    </a:lnTo>
                    <a:lnTo>
                      <a:pt x="15" y="689"/>
                    </a:lnTo>
                    <a:lnTo>
                      <a:pt x="7" y="74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0" y="806"/>
                    </a:lnTo>
                    <a:lnTo>
                      <a:pt x="3" y="812"/>
                    </a:lnTo>
                    <a:lnTo>
                      <a:pt x="7" y="814"/>
                    </a:lnTo>
                    <a:lnTo>
                      <a:pt x="13" y="816"/>
                    </a:lnTo>
                    <a:lnTo>
                      <a:pt x="19" y="816"/>
                    </a:lnTo>
                    <a:lnTo>
                      <a:pt x="25" y="814"/>
                    </a:lnTo>
                    <a:lnTo>
                      <a:pt x="29" y="808"/>
                    </a:lnTo>
                    <a:lnTo>
                      <a:pt x="31" y="802"/>
                    </a:lnTo>
                    <a:lnTo>
                      <a:pt x="31" y="802"/>
                    </a:lnTo>
                    <a:lnTo>
                      <a:pt x="37" y="750"/>
                    </a:lnTo>
                    <a:lnTo>
                      <a:pt x="46" y="697"/>
                    </a:lnTo>
                    <a:lnTo>
                      <a:pt x="56" y="645"/>
                    </a:lnTo>
                    <a:lnTo>
                      <a:pt x="70" y="592"/>
                    </a:lnTo>
                    <a:lnTo>
                      <a:pt x="83" y="541"/>
                    </a:lnTo>
                    <a:lnTo>
                      <a:pt x="99" y="489"/>
                    </a:lnTo>
                    <a:lnTo>
                      <a:pt x="114" y="438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51" y="337"/>
                    </a:lnTo>
                    <a:lnTo>
                      <a:pt x="171" y="286"/>
                    </a:lnTo>
                    <a:lnTo>
                      <a:pt x="192" y="238"/>
                    </a:lnTo>
                    <a:lnTo>
                      <a:pt x="218" y="189"/>
                    </a:lnTo>
                    <a:lnTo>
                      <a:pt x="243" y="142"/>
                    </a:lnTo>
                    <a:lnTo>
                      <a:pt x="272" y="98"/>
                    </a:lnTo>
                    <a:lnTo>
                      <a:pt x="301" y="53"/>
                    </a:lnTo>
                    <a:lnTo>
                      <a:pt x="336" y="10"/>
                    </a:lnTo>
                    <a:lnTo>
                      <a:pt x="336" y="10"/>
                    </a:lnTo>
                    <a:lnTo>
                      <a:pt x="338" y="8"/>
                    </a:lnTo>
                    <a:lnTo>
                      <a:pt x="338" y="6"/>
                    </a:lnTo>
                    <a:lnTo>
                      <a:pt x="334" y="2"/>
                    </a:lnTo>
                    <a:lnTo>
                      <a:pt x="330" y="0"/>
                    </a:lnTo>
                    <a:lnTo>
                      <a:pt x="325" y="0"/>
                    </a:lnTo>
                    <a:lnTo>
                      <a:pt x="325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17"/>
              <p:cNvSpPr/>
              <p:nvPr/>
            </p:nvSpPr>
            <p:spPr bwMode="auto">
              <a:xfrm>
                <a:off x="1320404" y="2114161"/>
                <a:ext cx="474663" cy="103585"/>
              </a:xfrm>
              <a:custGeom>
                <a:avLst/>
                <a:gdLst>
                  <a:gd name="T0" fmla="*/ 4 w 854"/>
                  <a:gd name="T1" fmla="*/ 250 h 250"/>
                  <a:gd name="T2" fmla="*/ 4 w 854"/>
                  <a:gd name="T3" fmla="*/ 250 h 250"/>
                  <a:gd name="T4" fmla="*/ 14 w 854"/>
                  <a:gd name="T5" fmla="*/ 250 h 250"/>
                  <a:gd name="T6" fmla="*/ 25 w 854"/>
                  <a:gd name="T7" fmla="*/ 250 h 250"/>
                  <a:gd name="T8" fmla="*/ 49 w 854"/>
                  <a:gd name="T9" fmla="*/ 248 h 250"/>
                  <a:gd name="T10" fmla="*/ 95 w 854"/>
                  <a:gd name="T11" fmla="*/ 238 h 250"/>
                  <a:gd name="T12" fmla="*/ 95 w 854"/>
                  <a:gd name="T13" fmla="*/ 238 h 250"/>
                  <a:gd name="T14" fmla="*/ 212 w 854"/>
                  <a:gd name="T15" fmla="*/ 215 h 250"/>
                  <a:gd name="T16" fmla="*/ 212 w 854"/>
                  <a:gd name="T17" fmla="*/ 215 h 250"/>
                  <a:gd name="T18" fmla="*/ 331 w 854"/>
                  <a:gd name="T19" fmla="*/ 189 h 250"/>
                  <a:gd name="T20" fmla="*/ 448 w 854"/>
                  <a:gd name="T21" fmla="*/ 162 h 250"/>
                  <a:gd name="T22" fmla="*/ 448 w 854"/>
                  <a:gd name="T23" fmla="*/ 162 h 250"/>
                  <a:gd name="T24" fmla="*/ 559 w 854"/>
                  <a:gd name="T25" fmla="*/ 133 h 250"/>
                  <a:gd name="T26" fmla="*/ 613 w 854"/>
                  <a:gd name="T27" fmla="*/ 115 h 250"/>
                  <a:gd name="T28" fmla="*/ 670 w 854"/>
                  <a:gd name="T29" fmla="*/ 98 h 250"/>
                  <a:gd name="T30" fmla="*/ 670 w 854"/>
                  <a:gd name="T31" fmla="*/ 98 h 250"/>
                  <a:gd name="T32" fmla="*/ 718 w 854"/>
                  <a:gd name="T33" fmla="*/ 80 h 250"/>
                  <a:gd name="T34" fmla="*/ 769 w 854"/>
                  <a:gd name="T35" fmla="*/ 63 h 250"/>
                  <a:gd name="T36" fmla="*/ 769 w 854"/>
                  <a:gd name="T37" fmla="*/ 63 h 250"/>
                  <a:gd name="T38" fmla="*/ 790 w 854"/>
                  <a:gd name="T39" fmla="*/ 53 h 250"/>
                  <a:gd name="T40" fmla="*/ 816 w 854"/>
                  <a:gd name="T41" fmla="*/ 45 h 250"/>
                  <a:gd name="T42" fmla="*/ 825 w 854"/>
                  <a:gd name="T43" fmla="*/ 39 h 250"/>
                  <a:gd name="T44" fmla="*/ 837 w 854"/>
                  <a:gd name="T45" fmla="*/ 34 h 250"/>
                  <a:gd name="T46" fmla="*/ 845 w 854"/>
                  <a:gd name="T47" fmla="*/ 26 h 250"/>
                  <a:gd name="T48" fmla="*/ 853 w 854"/>
                  <a:gd name="T49" fmla="*/ 16 h 250"/>
                  <a:gd name="T50" fmla="*/ 853 w 854"/>
                  <a:gd name="T51" fmla="*/ 16 h 250"/>
                  <a:gd name="T52" fmla="*/ 854 w 854"/>
                  <a:gd name="T53" fmla="*/ 12 h 250"/>
                  <a:gd name="T54" fmla="*/ 853 w 854"/>
                  <a:gd name="T55" fmla="*/ 6 h 250"/>
                  <a:gd name="T56" fmla="*/ 851 w 854"/>
                  <a:gd name="T57" fmla="*/ 2 h 250"/>
                  <a:gd name="T58" fmla="*/ 845 w 854"/>
                  <a:gd name="T59" fmla="*/ 0 h 250"/>
                  <a:gd name="T60" fmla="*/ 845 w 854"/>
                  <a:gd name="T61" fmla="*/ 0 h 250"/>
                  <a:gd name="T62" fmla="*/ 835 w 854"/>
                  <a:gd name="T63" fmla="*/ 0 h 250"/>
                  <a:gd name="T64" fmla="*/ 825 w 854"/>
                  <a:gd name="T65" fmla="*/ 2 h 250"/>
                  <a:gd name="T66" fmla="*/ 804 w 854"/>
                  <a:gd name="T67" fmla="*/ 10 h 250"/>
                  <a:gd name="T68" fmla="*/ 767 w 854"/>
                  <a:gd name="T69" fmla="*/ 30 h 250"/>
                  <a:gd name="T70" fmla="*/ 767 w 854"/>
                  <a:gd name="T71" fmla="*/ 30 h 250"/>
                  <a:gd name="T72" fmla="*/ 716 w 854"/>
                  <a:gd name="T73" fmla="*/ 49 h 250"/>
                  <a:gd name="T74" fmla="*/ 668 w 854"/>
                  <a:gd name="T75" fmla="*/ 67 h 250"/>
                  <a:gd name="T76" fmla="*/ 668 w 854"/>
                  <a:gd name="T77" fmla="*/ 67 h 250"/>
                  <a:gd name="T78" fmla="*/ 609 w 854"/>
                  <a:gd name="T79" fmla="*/ 86 h 250"/>
                  <a:gd name="T80" fmla="*/ 549 w 854"/>
                  <a:gd name="T81" fmla="*/ 104 h 250"/>
                  <a:gd name="T82" fmla="*/ 430 w 854"/>
                  <a:gd name="T83" fmla="*/ 135 h 250"/>
                  <a:gd name="T84" fmla="*/ 430 w 854"/>
                  <a:gd name="T85" fmla="*/ 135 h 250"/>
                  <a:gd name="T86" fmla="*/ 313 w 854"/>
                  <a:gd name="T87" fmla="*/ 162 h 250"/>
                  <a:gd name="T88" fmla="*/ 197 w 854"/>
                  <a:gd name="T89" fmla="*/ 187 h 250"/>
                  <a:gd name="T90" fmla="*/ 197 w 854"/>
                  <a:gd name="T91" fmla="*/ 187 h 250"/>
                  <a:gd name="T92" fmla="*/ 90 w 854"/>
                  <a:gd name="T93" fmla="*/ 213 h 250"/>
                  <a:gd name="T94" fmla="*/ 90 w 854"/>
                  <a:gd name="T95" fmla="*/ 213 h 250"/>
                  <a:gd name="T96" fmla="*/ 45 w 854"/>
                  <a:gd name="T97" fmla="*/ 222 h 250"/>
                  <a:gd name="T98" fmla="*/ 22 w 854"/>
                  <a:gd name="T99" fmla="*/ 230 h 250"/>
                  <a:gd name="T100" fmla="*/ 10 w 854"/>
                  <a:gd name="T101" fmla="*/ 236 h 250"/>
                  <a:gd name="T102" fmla="*/ 0 w 854"/>
                  <a:gd name="T103" fmla="*/ 242 h 250"/>
                  <a:gd name="T104" fmla="*/ 0 w 854"/>
                  <a:gd name="T105" fmla="*/ 242 h 250"/>
                  <a:gd name="T106" fmla="*/ 0 w 854"/>
                  <a:gd name="T107" fmla="*/ 244 h 250"/>
                  <a:gd name="T108" fmla="*/ 0 w 854"/>
                  <a:gd name="T109" fmla="*/ 246 h 250"/>
                  <a:gd name="T110" fmla="*/ 0 w 854"/>
                  <a:gd name="T111" fmla="*/ 248 h 250"/>
                  <a:gd name="T112" fmla="*/ 4 w 854"/>
                  <a:gd name="T113" fmla="*/ 250 h 250"/>
                  <a:gd name="T114" fmla="*/ 4 w 854"/>
                  <a:gd name="T11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54" h="250">
                    <a:moveTo>
                      <a:pt x="4" y="250"/>
                    </a:moveTo>
                    <a:lnTo>
                      <a:pt x="4" y="250"/>
                    </a:lnTo>
                    <a:lnTo>
                      <a:pt x="14" y="250"/>
                    </a:lnTo>
                    <a:lnTo>
                      <a:pt x="25" y="250"/>
                    </a:lnTo>
                    <a:lnTo>
                      <a:pt x="49" y="248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212" y="215"/>
                    </a:lnTo>
                    <a:lnTo>
                      <a:pt x="212" y="215"/>
                    </a:lnTo>
                    <a:lnTo>
                      <a:pt x="331" y="189"/>
                    </a:lnTo>
                    <a:lnTo>
                      <a:pt x="448" y="162"/>
                    </a:lnTo>
                    <a:lnTo>
                      <a:pt x="448" y="162"/>
                    </a:lnTo>
                    <a:lnTo>
                      <a:pt x="559" y="133"/>
                    </a:lnTo>
                    <a:lnTo>
                      <a:pt x="613" y="115"/>
                    </a:lnTo>
                    <a:lnTo>
                      <a:pt x="670" y="98"/>
                    </a:lnTo>
                    <a:lnTo>
                      <a:pt x="670" y="98"/>
                    </a:lnTo>
                    <a:lnTo>
                      <a:pt x="718" y="80"/>
                    </a:lnTo>
                    <a:lnTo>
                      <a:pt x="769" y="63"/>
                    </a:lnTo>
                    <a:lnTo>
                      <a:pt x="769" y="63"/>
                    </a:lnTo>
                    <a:lnTo>
                      <a:pt x="790" y="53"/>
                    </a:lnTo>
                    <a:lnTo>
                      <a:pt x="816" y="45"/>
                    </a:lnTo>
                    <a:lnTo>
                      <a:pt x="825" y="39"/>
                    </a:lnTo>
                    <a:lnTo>
                      <a:pt x="837" y="34"/>
                    </a:lnTo>
                    <a:lnTo>
                      <a:pt x="845" y="26"/>
                    </a:lnTo>
                    <a:lnTo>
                      <a:pt x="853" y="16"/>
                    </a:lnTo>
                    <a:lnTo>
                      <a:pt x="853" y="16"/>
                    </a:lnTo>
                    <a:lnTo>
                      <a:pt x="854" y="12"/>
                    </a:lnTo>
                    <a:lnTo>
                      <a:pt x="853" y="6"/>
                    </a:lnTo>
                    <a:lnTo>
                      <a:pt x="851" y="2"/>
                    </a:lnTo>
                    <a:lnTo>
                      <a:pt x="845" y="0"/>
                    </a:lnTo>
                    <a:lnTo>
                      <a:pt x="845" y="0"/>
                    </a:lnTo>
                    <a:lnTo>
                      <a:pt x="835" y="0"/>
                    </a:lnTo>
                    <a:lnTo>
                      <a:pt x="825" y="2"/>
                    </a:lnTo>
                    <a:lnTo>
                      <a:pt x="804" y="10"/>
                    </a:lnTo>
                    <a:lnTo>
                      <a:pt x="767" y="30"/>
                    </a:lnTo>
                    <a:lnTo>
                      <a:pt x="767" y="30"/>
                    </a:lnTo>
                    <a:lnTo>
                      <a:pt x="716" y="49"/>
                    </a:lnTo>
                    <a:lnTo>
                      <a:pt x="668" y="67"/>
                    </a:lnTo>
                    <a:lnTo>
                      <a:pt x="668" y="67"/>
                    </a:lnTo>
                    <a:lnTo>
                      <a:pt x="609" y="86"/>
                    </a:lnTo>
                    <a:lnTo>
                      <a:pt x="549" y="104"/>
                    </a:lnTo>
                    <a:lnTo>
                      <a:pt x="430" y="135"/>
                    </a:lnTo>
                    <a:lnTo>
                      <a:pt x="430" y="135"/>
                    </a:lnTo>
                    <a:lnTo>
                      <a:pt x="313" y="162"/>
                    </a:lnTo>
                    <a:lnTo>
                      <a:pt x="197" y="187"/>
                    </a:lnTo>
                    <a:lnTo>
                      <a:pt x="197" y="187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45" y="222"/>
                    </a:lnTo>
                    <a:lnTo>
                      <a:pt x="22" y="230"/>
                    </a:lnTo>
                    <a:lnTo>
                      <a:pt x="10" y="236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0" y="244"/>
                    </a:lnTo>
                    <a:lnTo>
                      <a:pt x="0" y="246"/>
                    </a:lnTo>
                    <a:lnTo>
                      <a:pt x="0" y="248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1512491" y="1948664"/>
                <a:ext cx="438150" cy="100013"/>
              </a:xfrm>
              <a:custGeom>
                <a:avLst/>
                <a:gdLst>
                  <a:gd name="T0" fmla="*/ 9 w 788"/>
                  <a:gd name="T1" fmla="*/ 240 h 240"/>
                  <a:gd name="T2" fmla="*/ 9 w 788"/>
                  <a:gd name="T3" fmla="*/ 240 h 240"/>
                  <a:gd name="T4" fmla="*/ 107 w 788"/>
                  <a:gd name="T5" fmla="*/ 203 h 240"/>
                  <a:gd name="T6" fmla="*/ 157 w 788"/>
                  <a:gd name="T7" fmla="*/ 187 h 240"/>
                  <a:gd name="T8" fmla="*/ 206 w 788"/>
                  <a:gd name="T9" fmla="*/ 172 h 240"/>
                  <a:gd name="T10" fmla="*/ 206 w 788"/>
                  <a:gd name="T11" fmla="*/ 172 h 240"/>
                  <a:gd name="T12" fmla="*/ 258 w 788"/>
                  <a:gd name="T13" fmla="*/ 160 h 240"/>
                  <a:gd name="T14" fmla="*/ 309 w 788"/>
                  <a:gd name="T15" fmla="*/ 148 h 240"/>
                  <a:gd name="T16" fmla="*/ 412 w 788"/>
                  <a:gd name="T17" fmla="*/ 127 h 240"/>
                  <a:gd name="T18" fmla="*/ 412 w 788"/>
                  <a:gd name="T19" fmla="*/ 127 h 240"/>
                  <a:gd name="T20" fmla="*/ 515 w 788"/>
                  <a:gd name="T21" fmla="*/ 106 h 240"/>
                  <a:gd name="T22" fmla="*/ 566 w 788"/>
                  <a:gd name="T23" fmla="*/ 96 h 240"/>
                  <a:gd name="T24" fmla="*/ 618 w 788"/>
                  <a:gd name="T25" fmla="*/ 82 h 240"/>
                  <a:gd name="T26" fmla="*/ 618 w 788"/>
                  <a:gd name="T27" fmla="*/ 82 h 240"/>
                  <a:gd name="T28" fmla="*/ 659 w 788"/>
                  <a:gd name="T29" fmla="*/ 70 h 240"/>
                  <a:gd name="T30" fmla="*/ 700 w 788"/>
                  <a:gd name="T31" fmla="*/ 57 h 240"/>
                  <a:gd name="T32" fmla="*/ 700 w 788"/>
                  <a:gd name="T33" fmla="*/ 57 h 240"/>
                  <a:gd name="T34" fmla="*/ 722 w 788"/>
                  <a:gd name="T35" fmla="*/ 51 h 240"/>
                  <a:gd name="T36" fmla="*/ 745 w 788"/>
                  <a:gd name="T37" fmla="*/ 43 h 240"/>
                  <a:gd name="T38" fmla="*/ 766 w 788"/>
                  <a:gd name="T39" fmla="*/ 34 h 240"/>
                  <a:gd name="T40" fmla="*/ 776 w 788"/>
                  <a:gd name="T41" fmla="*/ 26 h 240"/>
                  <a:gd name="T42" fmla="*/ 784 w 788"/>
                  <a:gd name="T43" fmla="*/ 20 h 240"/>
                  <a:gd name="T44" fmla="*/ 784 w 788"/>
                  <a:gd name="T45" fmla="*/ 20 h 240"/>
                  <a:gd name="T46" fmla="*/ 788 w 788"/>
                  <a:gd name="T47" fmla="*/ 12 h 240"/>
                  <a:gd name="T48" fmla="*/ 788 w 788"/>
                  <a:gd name="T49" fmla="*/ 6 h 240"/>
                  <a:gd name="T50" fmla="*/ 782 w 788"/>
                  <a:gd name="T51" fmla="*/ 2 h 240"/>
                  <a:gd name="T52" fmla="*/ 776 w 788"/>
                  <a:gd name="T53" fmla="*/ 0 h 240"/>
                  <a:gd name="T54" fmla="*/ 776 w 788"/>
                  <a:gd name="T55" fmla="*/ 0 h 240"/>
                  <a:gd name="T56" fmla="*/ 766 w 788"/>
                  <a:gd name="T57" fmla="*/ 0 h 240"/>
                  <a:gd name="T58" fmla="*/ 757 w 788"/>
                  <a:gd name="T59" fmla="*/ 4 h 240"/>
                  <a:gd name="T60" fmla="*/ 737 w 788"/>
                  <a:gd name="T61" fmla="*/ 10 h 240"/>
                  <a:gd name="T62" fmla="*/ 698 w 788"/>
                  <a:gd name="T63" fmla="*/ 28 h 240"/>
                  <a:gd name="T64" fmla="*/ 698 w 788"/>
                  <a:gd name="T65" fmla="*/ 28 h 240"/>
                  <a:gd name="T66" fmla="*/ 644 w 788"/>
                  <a:gd name="T67" fmla="*/ 45 h 240"/>
                  <a:gd name="T68" fmla="*/ 589 w 788"/>
                  <a:gd name="T69" fmla="*/ 59 h 240"/>
                  <a:gd name="T70" fmla="*/ 589 w 788"/>
                  <a:gd name="T71" fmla="*/ 59 h 240"/>
                  <a:gd name="T72" fmla="*/ 539 w 788"/>
                  <a:gd name="T73" fmla="*/ 72 h 240"/>
                  <a:gd name="T74" fmla="*/ 486 w 788"/>
                  <a:gd name="T75" fmla="*/ 84 h 240"/>
                  <a:gd name="T76" fmla="*/ 383 w 788"/>
                  <a:gd name="T77" fmla="*/ 106 h 240"/>
                  <a:gd name="T78" fmla="*/ 383 w 788"/>
                  <a:gd name="T79" fmla="*/ 106 h 240"/>
                  <a:gd name="T80" fmla="*/ 286 w 788"/>
                  <a:gd name="T81" fmla="*/ 125 h 240"/>
                  <a:gd name="T82" fmla="*/ 237 w 788"/>
                  <a:gd name="T83" fmla="*/ 135 h 240"/>
                  <a:gd name="T84" fmla="*/ 186 w 788"/>
                  <a:gd name="T85" fmla="*/ 148 h 240"/>
                  <a:gd name="T86" fmla="*/ 138 w 788"/>
                  <a:gd name="T87" fmla="*/ 162 h 240"/>
                  <a:gd name="T88" fmla="*/ 89 w 788"/>
                  <a:gd name="T89" fmla="*/ 179 h 240"/>
                  <a:gd name="T90" fmla="*/ 44 w 788"/>
                  <a:gd name="T91" fmla="*/ 201 h 240"/>
                  <a:gd name="T92" fmla="*/ 23 w 788"/>
                  <a:gd name="T93" fmla="*/ 215 h 240"/>
                  <a:gd name="T94" fmla="*/ 1 w 788"/>
                  <a:gd name="T95" fmla="*/ 226 h 240"/>
                  <a:gd name="T96" fmla="*/ 1 w 788"/>
                  <a:gd name="T97" fmla="*/ 226 h 240"/>
                  <a:gd name="T98" fmla="*/ 0 w 788"/>
                  <a:gd name="T99" fmla="*/ 228 h 240"/>
                  <a:gd name="T100" fmla="*/ 0 w 788"/>
                  <a:gd name="T101" fmla="*/ 232 h 240"/>
                  <a:gd name="T102" fmla="*/ 0 w 788"/>
                  <a:gd name="T103" fmla="*/ 236 h 240"/>
                  <a:gd name="T104" fmla="*/ 5 w 788"/>
                  <a:gd name="T105" fmla="*/ 240 h 240"/>
                  <a:gd name="T106" fmla="*/ 9 w 788"/>
                  <a:gd name="T107" fmla="*/ 240 h 240"/>
                  <a:gd name="T108" fmla="*/ 9 w 788"/>
                  <a:gd name="T109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8" h="240">
                    <a:moveTo>
                      <a:pt x="9" y="240"/>
                    </a:moveTo>
                    <a:lnTo>
                      <a:pt x="9" y="240"/>
                    </a:lnTo>
                    <a:lnTo>
                      <a:pt x="107" y="203"/>
                    </a:lnTo>
                    <a:lnTo>
                      <a:pt x="157" y="187"/>
                    </a:lnTo>
                    <a:lnTo>
                      <a:pt x="206" y="172"/>
                    </a:lnTo>
                    <a:lnTo>
                      <a:pt x="206" y="172"/>
                    </a:lnTo>
                    <a:lnTo>
                      <a:pt x="258" y="160"/>
                    </a:lnTo>
                    <a:lnTo>
                      <a:pt x="309" y="148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515" y="106"/>
                    </a:lnTo>
                    <a:lnTo>
                      <a:pt x="566" y="96"/>
                    </a:lnTo>
                    <a:lnTo>
                      <a:pt x="618" y="82"/>
                    </a:lnTo>
                    <a:lnTo>
                      <a:pt x="618" y="82"/>
                    </a:lnTo>
                    <a:lnTo>
                      <a:pt x="659" y="70"/>
                    </a:lnTo>
                    <a:lnTo>
                      <a:pt x="700" y="57"/>
                    </a:lnTo>
                    <a:lnTo>
                      <a:pt x="700" y="57"/>
                    </a:lnTo>
                    <a:lnTo>
                      <a:pt x="722" y="51"/>
                    </a:lnTo>
                    <a:lnTo>
                      <a:pt x="745" y="43"/>
                    </a:lnTo>
                    <a:lnTo>
                      <a:pt x="766" y="34"/>
                    </a:lnTo>
                    <a:lnTo>
                      <a:pt x="776" y="26"/>
                    </a:lnTo>
                    <a:lnTo>
                      <a:pt x="784" y="20"/>
                    </a:lnTo>
                    <a:lnTo>
                      <a:pt x="784" y="20"/>
                    </a:lnTo>
                    <a:lnTo>
                      <a:pt x="788" y="12"/>
                    </a:lnTo>
                    <a:lnTo>
                      <a:pt x="788" y="6"/>
                    </a:lnTo>
                    <a:lnTo>
                      <a:pt x="782" y="2"/>
                    </a:lnTo>
                    <a:lnTo>
                      <a:pt x="776" y="0"/>
                    </a:lnTo>
                    <a:lnTo>
                      <a:pt x="776" y="0"/>
                    </a:lnTo>
                    <a:lnTo>
                      <a:pt x="766" y="0"/>
                    </a:lnTo>
                    <a:lnTo>
                      <a:pt x="757" y="4"/>
                    </a:lnTo>
                    <a:lnTo>
                      <a:pt x="737" y="10"/>
                    </a:lnTo>
                    <a:lnTo>
                      <a:pt x="698" y="28"/>
                    </a:lnTo>
                    <a:lnTo>
                      <a:pt x="698" y="28"/>
                    </a:lnTo>
                    <a:lnTo>
                      <a:pt x="644" y="45"/>
                    </a:lnTo>
                    <a:lnTo>
                      <a:pt x="589" y="59"/>
                    </a:lnTo>
                    <a:lnTo>
                      <a:pt x="589" y="59"/>
                    </a:lnTo>
                    <a:lnTo>
                      <a:pt x="539" y="72"/>
                    </a:lnTo>
                    <a:lnTo>
                      <a:pt x="486" y="84"/>
                    </a:lnTo>
                    <a:lnTo>
                      <a:pt x="383" y="106"/>
                    </a:lnTo>
                    <a:lnTo>
                      <a:pt x="383" y="106"/>
                    </a:lnTo>
                    <a:lnTo>
                      <a:pt x="286" y="125"/>
                    </a:lnTo>
                    <a:lnTo>
                      <a:pt x="237" y="135"/>
                    </a:lnTo>
                    <a:lnTo>
                      <a:pt x="186" y="148"/>
                    </a:lnTo>
                    <a:lnTo>
                      <a:pt x="138" y="162"/>
                    </a:lnTo>
                    <a:lnTo>
                      <a:pt x="89" y="179"/>
                    </a:lnTo>
                    <a:lnTo>
                      <a:pt x="44" y="201"/>
                    </a:lnTo>
                    <a:lnTo>
                      <a:pt x="23" y="215"/>
                    </a:lnTo>
                    <a:lnTo>
                      <a:pt x="1" y="226"/>
                    </a:lnTo>
                    <a:lnTo>
                      <a:pt x="1" y="226"/>
                    </a:lnTo>
                    <a:lnTo>
                      <a:pt x="0" y="228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5" y="240"/>
                    </a:lnTo>
                    <a:lnTo>
                      <a:pt x="9" y="240"/>
                    </a:lnTo>
                    <a:lnTo>
                      <a:pt x="9" y="24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19"/>
              <p:cNvSpPr/>
              <p:nvPr/>
            </p:nvSpPr>
            <p:spPr bwMode="auto">
              <a:xfrm>
                <a:off x="1823641" y="1815314"/>
                <a:ext cx="317500" cy="52388"/>
              </a:xfrm>
              <a:custGeom>
                <a:avLst/>
                <a:gdLst>
                  <a:gd name="T0" fmla="*/ 6 w 570"/>
                  <a:gd name="T1" fmla="*/ 127 h 127"/>
                  <a:gd name="T2" fmla="*/ 6 w 570"/>
                  <a:gd name="T3" fmla="*/ 127 h 127"/>
                  <a:gd name="T4" fmla="*/ 41 w 570"/>
                  <a:gd name="T5" fmla="*/ 127 h 127"/>
                  <a:gd name="T6" fmla="*/ 74 w 570"/>
                  <a:gd name="T7" fmla="*/ 125 h 127"/>
                  <a:gd name="T8" fmla="*/ 107 w 570"/>
                  <a:gd name="T9" fmla="*/ 121 h 127"/>
                  <a:gd name="T10" fmla="*/ 142 w 570"/>
                  <a:gd name="T11" fmla="*/ 115 h 127"/>
                  <a:gd name="T12" fmla="*/ 208 w 570"/>
                  <a:gd name="T13" fmla="*/ 103 h 127"/>
                  <a:gd name="T14" fmla="*/ 274 w 570"/>
                  <a:gd name="T15" fmla="*/ 92 h 127"/>
                  <a:gd name="T16" fmla="*/ 274 w 570"/>
                  <a:gd name="T17" fmla="*/ 92 h 127"/>
                  <a:gd name="T18" fmla="*/ 346 w 570"/>
                  <a:gd name="T19" fmla="*/ 78 h 127"/>
                  <a:gd name="T20" fmla="*/ 418 w 570"/>
                  <a:gd name="T21" fmla="*/ 64 h 127"/>
                  <a:gd name="T22" fmla="*/ 489 w 570"/>
                  <a:gd name="T23" fmla="*/ 47 h 127"/>
                  <a:gd name="T24" fmla="*/ 559 w 570"/>
                  <a:gd name="T25" fmla="*/ 29 h 127"/>
                  <a:gd name="T26" fmla="*/ 559 w 570"/>
                  <a:gd name="T27" fmla="*/ 29 h 127"/>
                  <a:gd name="T28" fmla="*/ 564 w 570"/>
                  <a:gd name="T29" fmla="*/ 26 h 127"/>
                  <a:gd name="T30" fmla="*/ 568 w 570"/>
                  <a:gd name="T31" fmla="*/ 22 h 127"/>
                  <a:gd name="T32" fmla="*/ 570 w 570"/>
                  <a:gd name="T33" fmla="*/ 16 h 127"/>
                  <a:gd name="T34" fmla="*/ 570 w 570"/>
                  <a:gd name="T35" fmla="*/ 10 h 127"/>
                  <a:gd name="T36" fmla="*/ 568 w 570"/>
                  <a:gd name="T37" fmla="*/ 6 h 127"/>
                  <a:gd name="T38" fmla="*/ 564 w 570"/>
                  <a:gd name="T39" fmla="*/ 2 h 127"/>
                  <a:gd name="T40" fmla="*/ 561 w 570"/>
                  <a:gd name="T41" fmla="*/ 0 h 127"/>
                  <a:gd name="T42" fmla="*/ 553 w 570"/>
                  <a:gd name="T43" fmla="*/ 0 h 127"/>
                  <a:gd name="T44" fmla="*/ 553 w 570"/>
                  <a:gd name="T45" fmla="*/ 0 h 127"/>
                  <a:gd name="T46" fmla="*/ 487 w 570"/>
                  <a:gd name="T47" fmla="*/ 18 h 127"/>
                  <a:gd name="T48" fmla="*/ 418 w 570"/>
                  <a:gd name="T49" fmla="*/ 35 h 127"/>
                  <a:gd name="T50" fmla="*/ 352 w 570"/>
                  <a:gd name="T51" fmla="*/ 49 h 127"/>
                  <a:gd name="T52" fmla="*/ 284 w 570"/>
                  <a:gd name="T53" fmla="*/ 62 h 127"/>
                  <a:gd name="T54" fmla="*/ 284 w 570"/>
                  <a:gd name="T55" fmla="*/ 62 h 127"/>
                  <a:gd name="T56" fmla="*/ 214 w 570"/>
                  <a:gd name="T57" fmla="*/ 74 h 127"/>
                  <a:gd name="T58" fmla="*/ 144 w 570"/>
                  <a:gd name="T59" fmla="*/ 84 h 127"/>
                  <a:gd name="T60" fmla="*/ 74 w 570"/>
                  <a:gd name="T61" fmla="*/ 96 h 127"/>
                  <a:gd name="T62" fmla="*/ 39 w 570"/>
                  <a:gd name="T63" fmla="*/ 103 h 127"/>
                  <a:gd name="T64" fmla="*/ 6 w 570"/>
                  <a:gd name="T65" fmla="*/ 113 h 127"/>
                  <a:gd name="T66" fmla="*/ 6 w 570"/>
                  <a:gd name="T67" fmla="*/ 113 h 127"/>
                  <a:gd name="T68" fmla="*/ 2 w 570"/>
                  <a:gd name="T69" fmla="*/ 115 h 127"/>
                  <a:gd name="T70" fmla="*/ 0 w 570"/>
                  <a:gd name="T71" fmla="*/ 121 h 127"/>
                  <a:gd name="T72" fmla="*/ 2 w 570"/>
                  <a:gd name="T73" fmla="*/ 125 h 127"/>
                  <a:gd name="T74" fmla="*/ 6 w 570"/>
                  <a:gd name="T75" fmla="*/ 127 h 127"/>
                  <a:gd name="T76" fmla="*/ 6 w 570"/>
                  <a:gd name="T7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0" h="127">
                    <a:moveTo>
                      <a:pt x="6" y="127"/>
                    </a:moveTo>
                    <a:lnTo>
                      <a:pt x="6" y="127"/>
                    </a:lnTo>
                    <a:lnTo>
                      <a:pt x="41" y="127"/>
                    </a:lnTo>
                    <a:lnTo>
                      <a:pt x="74" y="125"/>
                    </a:lnTo>
                    <a:lnTo>
                      <a:pt x="107" y="121"/>
                    </a:lnTo>
                    <a:lnTo>
                      <a:pt x="142" y="115"/>
                    </a:lnTo>
                    <a:lnTo>
                      <a:pt x="208" y="103"/>
                    </a:lnTo>
                    <a:lnTo>
                      <a:pt x="274" y="92"/>
                    </a:lnTo>
                    <a:lnTo>
                      <a:pt x="274" y="92"/>
                    </a:lnTo>
                    <a:lnTo>
                      <a:pt x="346" y="78"/>
                    </a:lnTo>
                    <a:lnTo>
                      <a:pt x="418" y="64"/>
                    </a:lnTo>
                    <a:lnTo>
                      <a:pt x="489" y="47"/>
                    </a:lnTo>
                    <a:lnTo>
                      <a:pt x="559" y="29"/>
                    </a:lnTo>
                    <a:lnTo>
                      <a:pt x="559" y="29"/>
                    </a:lnTo>
                    <a:lnTo>
                      <a:pt x="564" y="26"/>
                    </a:lnTo>
                    <a:lnTo>
                      <a:pt x="568" y="22"/>
                    </a:lnTo>
                    <a:lnTo>
                      <a:pt x="570" y="16"/>
                    </a:lnTo>
                    <a:lnTo>
                      <a:pt x="570" y="10"/>
                    </a:lnTo>
                    <a:lnTo>
                      <a:pt x="568" y="6"/>
                    </a:lnTo>
                    <a:lnTo>
                      <a:pt x="564" y="2"/>
                    </a:lnTo>
                    <a:lnTo>
                      <a:pt x="561" y="0"/>
                    </a:lnTo>
                    <a:lnTo>
                      <a:pt x="553" y="0"/>
                    </a:lnTo>
                    <a:lnTo>
                      <a:pt x="553" y="0"/>
                    </a:lnTo>
                    <a:lnTo>
                      <a:pt x="487" y="18"/>
                    </a:lnTo>
                    <a:lnTo>
                      <a:pt x="418" y="35"/>
                    </a:lnTo>
                    <a:lnTo>
                      <a:pt x="352" y="49"/>
                    </a:lnTo>
                    <a:lnTo>
                      <a:pt x="284" y="62"/>
                    </a:lnTo>
                    <a:lnTo>
                      <a:pt x="284" y="62"/>
                    </a:lnTo>
                    <a:lnTo>
                      <a:pt x="214" y="74"/>
                    </a:lnTo>
                    <a:lnTo>
                      <a:pt x="144" y="84"/>
                    </a:lnTo>
                    <a:lnTo>
                      <a:pt x="74" y="96"/>
                    </a:lnTo>
                    <a:lnTo>
                      <a:pt x="39" y="103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2" y="125"/>
                    </a:lnTo>
                    <a:lnTo>
                      <a:pt x="6" y="127"/>
                    </a:lnTo>
                    <a:lnTo>
                      <a:pt x="6" y="127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3118485" y="1199515"/>
            <a:ext cx="8904605" cy="521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      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的表现尖锐而直接，在是非对错上投入了全部情绪，想要通过伤害别人达到缓和自身情绪的目的，但究其本质仍然是想要得到大家的肯定，释放心中的不满与委屈，因此在处理中我们可以先让其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“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先放下屠刀，在立地成佛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”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：我就是语言暴力，就是语言霸凌，怎么样！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视线第一次从同学转到老师；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师：你这样能伤害到谁呢？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：我不管！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师：你看看周围的同学，看看我，没有人生气也没有人害怕，你这样的行为伤害不了任何人，除了你自己。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：我不管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声音变小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师：值得吗？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此时没有回答，仍然在哭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师：你现在需要什么？给你一点时间冷静一下可以嘛？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：好的，我需要冷静一下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说完坐下低着头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师：各位同学，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的事情课后处理，但大家以后在冲动时也要多想：可以吗？值得吗？有用吗？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几分钟后回到队伍。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TextBox 28"/>
          <p:cNvSpPr txBox="1"/>
          <p:nvPr/>
        </p:nvSpPr>
        <p:spPr>
          <a:xfrm>
            <a:off x="5891530" y="500380"/>
            <a:ext cx="2688590" cy="50165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事件二</a:t>
            </a:r>
            <a:endParaRPr lang="en-US" altLang="zh-CN" sz="2665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7640" y="-73025"/>
            <a:ext cx="1847850" cy="2275840"/>
          </a:xfrm>
          <a:prstGeom prst="rect">
            <a:avLst/>
          </a:prstGeom>
        </p:spPr>
      </p:pic>
      <p:sp>
        <p:nvSpPr>
          <p:cNvPr id="7" name="Freeform 12"/>
          <p:cNvSpPr/>
          <p:nvPr/>
        </p:nvSpPr>
        <p:spPr bwMode="auto">
          <a:xfrm>
            <a:off x="1534795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1760855" y="2608580"/>
            <a:ext cx="1151255" cy="883920"/>
            <a:chOff x="1283891" y="1695061"/>
            <a:chExt cx="857250" cy="571500"/>
          </a:xfrm>
        </p:grpSpPr>
        <p:sp>
          <p:nvSpPr>
            <p:cNvPr id="9" name="Freeform 13"/>
            <p:cNvSpPr/>
            <p:nvPr/>
          </p:nvSpPr>
          <p:spPr bwMode="auto">
            <a:xfrm>
              <a:off x="1283891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 w="3175"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0404" y="1695061"/>
              <a:ext cx="820737" cy="522685"/>
              <a:chOff x="1320404" y="1695061"/>
              <a:chExt cx="820737" cy="522685"/>
            </a:xfrm>
          </p:grpSpPr>
          <p:sp>
            <p:nvSpPr>
              <p:cNvPr id="4" name="Freeform 14"/>
              <p:cNvSpPr/>
              <p:nvPr/>
            </p:nvSpPr>
            <p:spPr bwMode="auto">
              <a:xfrm>
                <a:off x="1910954" y="1695061"/>
                <a:ext cx="117475" cy="122635"/>
              </a:xfrm>
              <a:custGeom>
                <a:avLst/>
                <a:gdLst>
                  <a:gd name="T0" fmla="*/ 196 w 212"/>
                  <a:gd name="T1" fmla="*/ 0 h 294"/>
                  <a:gd name="T2" fmla="*/ 196 w 212"/>
                  <a:gd name="T3" fmla="*/ 0 h 294"/>
                  <a:gd name="T4" fmla="*/ 181 w 212"/>
                  <a:gd name="T5" fmla="*/ 14 h 294"/>
                  <a:gd name="T6" fmla="*/ 163 w 212"/>
                  <a:gd name="T7" fmla="*/ 25 h 294"/>
                  <a:gd name="T8" fmla="*/ 150 w 212"/>
                  <a:gd name="T9" fmla="*/ 41 h 294"/>
                  <a:gd name="T10" fmla="*/ 134 w 212"/>
                  <a:gd name="T11" fmla="*/ 57 h 294"/>
                  <a:gd name="T12" fmla="*/ 109 w 212"/>
                  <a:gd name="T13" fmla="*/ 90 h 294"/>
                  <a:gd name="T14" fmla="*/ 85 w 212"/>
                  <a:gd name="T15" fmla="*/ 125 h 294"/>
                  <a:gd name="T16" fmla="*/ 64 w 212"/>
                  <a:gd name="T17" fmla="*/ 162 h 294"/>
                  <a:gd name="T18" fmla="*/ 44 w 212"/>
                  <a:gd name="T19" fmla="*/ 199 h 294"/>
                  <a:gd name="T20" fmla="*/ 23 w 212"/>
                  <a:gd name="T21" fmla="*/ 236 h 294"/>
                  <a:gd name="T22" fmla="*/ 2 w 212"/>
                  <a:gd name="T23" fmla="*/ 271 h 294"/>
                  <a:gd name="T24" fmla="*/ 2 w 212"/>
                  <a:gd name="T25" fmla="*/ 271 h 294"/>
                  <a:gd name="T26" fmla="*/ 0 w 212"/>
                  <a:gd name="T27" fmla="*/ 277 h 294"/>
                  <a:gd name="T28" fmla="*/ 0 w 212"/>
                  <a:gd name="T29" fmla="*/ 282 h 294"/>
                  <a:gd name="T30" fmla="*/ 4 w 212"/>
                  <a:gd name="T31" fmla="*/ 288 h 294"/>
                  <a:gd name="T32" fmla="*/ 7 w 212"/>
                  <a:gd name="T33" fmla="*/ 292 h 294"/>
                  <a:gd name="T34" fmla="*/ 11 w 212"/>
                  <a:gd name="T35" fmla="*/ 294 h 294"/>
                  <a:gd name="T36" fmla="*/ 17 w 212"/>
                  <a:gd name="T37" fmla="*/ 294 h 294"/>
                  <a:gd name="T38" fmla="*/ 23 w 212"/>
                  <a:gd name="T39" fmla="*/ 292 h 294"/>
                  <a:gd name="T40" fmla="*/ 27 w 212"/>
                  <a:gd name="T41" fmla="*/ 288 h 294"/>
                  <a:gd name="T42" fmla="*/ 27 w 212"/>
                  <a:gd name="T43" fmla="*/ 288 h 294"/>
                  <a:gd name="T44" fmla="*/ 48 w 212"/>
                  <a:gd name="T45" fmla="*/ 253 h 294"/>
                  <a:gd name="T46" fmla="*/ 68 w 212"/>
                  <a:gd name="T47" fmla="*/ 216 h 294"/>
                  <a:gd name="T48" fmla="*/ 107 w 212"/>
                  <a:gd name="T49" fmla="*/ 146 h 294"/>
                  <a:gd name="T50" fmla="*/ 130 w 212"/>
                  <a:gd name="T51" fmla="*/ 111 h 294"/>
                  <a:gd name="T52" fmla="*/ 153 w 212"/>
                  <a:gd name="T53" fmla="*/ 78 h 294"/>
                  <a:gd name="T54" fmla="*/ 179 w 212"/>
                  <a:gd name="T55" fmla="*/ 47 h 294"/>
                  <a:gd name="T56" fmla="*/ 208 w 212"/>
                  <a:gd name="T57" fmla="*/ 18 h 294"/>
                  <a:gd name="T58" fmla="*/ 208 w 212"/>
                  <a:gd name="T59" fmla="*/ 18 h 294"/>
                  <a:gd name="T60" fmla="*/ 210 w 212"/>
                  <a:gd name="T61" fmla="*/ 16 h 294"/>
                  <a:gd name="T62" fmla="*/ 212 w 212"/>
                  <a:gd name="T63" fmla="*/ 12 h 294"/>
                  <a:gd name="T64" fmla="*/ 212 w 212"/>
                  <a:gd name="T65" fmla="*/ 8 h 294"/>
                  <a:gd name="T66" fmla="*/ 210 w 212"/>
                  <a:gd name="T67" fmla="*/ 4 h 294"/>
                  <a:gd name="T68" fmla="*/ 208 w 212"/>
                  <a:gd name="T69" fmla="*/ 2 h 294"/>
                  <a:gd name="T70" fmla="*/ 204 w 212"/>
                  <a:gd name="T71" fmla="*/ 0 h 294"/>
                  <a:gd name="T72" fmla="*/ 200 w 212"/>
                  <a:gd name="T73" fmla="*/ 0 h 294"/>
                  <a:gd name="T74" fmla="*/ 196 w 212"/>
                  <a:gd name="T75" fmla="*/ 0 h 294"/>
                  <a:gd name="T76" fmla="*/ 196 w 212"/>
                  <a:gd name="T7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2" h="294">
                    <a:moveTo>
                      <a:pt x="196" y="0"/>
                    </a:moveTo>
                    <a:lnTo>
                      <a:pt x="196" y="0"/>
                    </a:lnTo>
                    <a:lnTo>
                      <a:pt x="181" y="14"/>
                    </a:lnTo>
                    <a:lnTo>
                      <a:pt x="163" y="25"/>
                    </a:lnTo>
                    <a:lnTo>
                      <a:pt x="150" y="41"/>
                    </a:lnTo>
                    <a:lnTo>
                      <a:pt x="134" y="57"/>
                    </a:lnTo>
                    <a:lnTo>
                      <a:pt x="109" y="90"/>
                    </a:lnTo>
                    <a:lnTo>
                      <a:pt x="85" y="125"/>
                    </a:lnTo>
                    <a:lnTo>
                      <a:pt x="64" y="162"/>
                    </a:lnTo>
                    <a:lnTo>
                      <a:pt x="44" y="199"/>
                    </a:lnTo>
                    <a:lnTo>
                      <a:pt x="23" y="236"/>
                    </a:lnTo>
                    <a:lnTo>
                      <a:pt x="2" y="271"/>
                    </a:lnTo>
                    <a:lnTo>
                      <a:pt x="2" y="271"/>
                    </a:lnTo>
                    <a:lnTo>
                      <a:pt x="0" y="277"/>
                    </a:lnTo>
                    <a:lnTo>
                      <a:pt x="0" y="282"/>
                    </a:lnTo>
                    <a:lnTo>
                      <a:pt x="4" y="288"/>
                    </a:lnTo>
                    <a:lnTo>
                      <a:pt x="7" y="292"/>
                    </a:lnTo>
                    <a:lnTo>
                      <a:pt x="11" y="294"/>
                    </a:lnTo>
                    <a:lnTo>
                      <a:pt x="17" y="294"/>
                    </a:lnTo>
                    <a:lnTo>
                      <a:pt x="23" y="292"/>
                    </a:lnTo>
                    <a:lnTo>
                      <a:pt x="27" y="288"/>
                    </a:lnTo>
                    <a:lnTo>
                      <a:pt x="27" y="288"/>
                    </a:lnTo>
                    <a:lnTo>
                      <a:pt x="48" y="253"/>
                    </a:lnTo>
                    <a:lnTo>
                      <a:pt x="68" y="216"/>
                    </a:lnTo>
                    <a:lnTo>
                      <a:pt x="107" y="146"/>
                    </a:lnTo>
                    <a:lnTo>
                      <a:pt x="130" y="111"/>
                    </a:lnTo>
                    <a:lnTo>
                      <a:pt x="153" y="78"/>
                    </a:lnTo>
                    <a:lnTo>
                      <a:pt x="179" y="47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10" y="16"/>
                    </a:lnTo>
                    <a:lnTo>
                      <a:pt x="212" y="12"/>
                    </a:lnTo>
                    <a:lnTo>
                      <a:pt x="212" y="8"/>
                    </a:lnTo>
                    <a:lnTo>
                      <a:pt x="210" y="4"/>
                    </a:lnTo>
                    <a:lnTo>
                      <a:pt x="208" y="2"/>
                    </a:lnTo>
                    <a:lnTo>
                      <a:pt x="204" y="0"/>
                    </a:lnTo>
                    <a:lnTo>
                      <a:pt x="200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Freeform 15"/>
              <p:cNvSpPr/>
              <p:nvPr/>
            </p:nvSpPr>
            <p:spPr bwMode="auto">
              <a:xfrm>
                <a:off x="1637904" y="1715302"/>
                <a:ext cx="142875" cy="244078"/>
              </a:xfrm>
              <a:custGeom>
                <a:avLst/>
                <a:gdLst>
                  <a:gd name="T0" fmla="*/ 242 w 257"/>
                  <a:gd name="T1" fmla="*/ 4 h 584"/>
                  <a:gd name="T2" fmla="*/ 242 w 257"/>
                  <a:gd name="T3" fmla="*/ 4 h 584"/>
                  <a:gd name="T4" fmla="*/ 209 w 257"/>
                  <a:gd name="T5" fmla="*/ 70 h 584"/>
                  <a:gd name="T6" fmla="*/ 175 w 257"/>
                  <a:gd name="T7" fmla="*/ 138 h 584"/>
                  <a:gd name="T8" fmla="*/ 113 w 257"/>
                  <a:gd name="T9" fmla="*/ 272 h 584"/>
                  <a:gd name="T10" fmla="*/ 113 w 257"/>
                  <a:gd name="T11" fmla="*/ 272 h 584"/>
                  <a:gd name="T12" fmla="*/ 80 w 257"/>
                  <a:gd name="T13" fmla="*/ 344 h 584"/>
                  <a:gd name="T14" fmla="*/ 51 w 257"/>
                  <a:gd name="T15" fmla="*/ 416 h 584"/>
                  <a:gd name="T16" fmla="*/ 24 w 257"/>
                  <a:gd name="T17" fmla="*/ 488 h 584"/>
                  <a:gd name="T18" fmla="*/ 12 w 257"/>
                  <a:gd name="T19" fmla="*/ 525 h 584"/>
                  <a:gd name="T20" fmla="*/ 2 w 257"/>
                  <a:gd name="T21" fmla="*/ 564 h 584"/>
                  <a:gd name="T22" fmla="*/ 2 w 257"/>
                  <a:gd name="T23" fmla="*/ 564 h 584"/>
                  <a:gd name="T24" fmla="*/ 0 w 257"/>
                  <a:gd name="T25" fmla="*/ 570 h 584"/>
                  <a:gd name="T26" fmla="*/ 2 w 257"/>
                  <a:gd name="T27" fmla="*/ 576 h 584"/>
                  <a:gd name="T28" fmla="*/ 6 w 257"/>
                  <a:gd name="T29" fmla="*/ 580 h 584"/>
                  <a:gd name="T30" fmla="*/ 12 w 257"/>
                  <a:gd name="T31" fmla="*/ 582 h 584"/>
                  <a:gd name="T32" fmla="*/ 18 w 257"/>
                  <a:gd name="T33" fmla="*/ 584 h 584"/>
                  <a:gd name="T34" fmla="*/ 22 w 257"/>
                  <a:gd name="T35" fmla="*/ 582 h 584"/>
                  <a:gd name="T36" fmla="*/ 26 w 257"/>
                  <a:gd name="T37" fmla="*/ 580 h 584"/>
                  <a:gd name="T38" fmla="*/ 29 w 257"/>
                  <a:gd name="T39" fmla="*/ 574 h 584"/>
                  <a:gd name="T40" fmla="*/ 29 w 257"/>
                  <a:gd name="T41" fmla="*/ 574 h 584"/>
                  <a:gd name="T42" fmla="*/ 39 w 257"/>
                  <a:gd name="T43" fmla="*/ 537 h 584"/>
                  <a:gd name="T44" fmla="*/ 51 w 257"/>
                  <a:gd name="T45" fmla="*/ 502 h 584"/>
                  <a:gd name="T46" fmla="*/ 76 w 257"/>
                  <a:gd name="T47" fmla="*/ 432 h 584"/>
                  <a:gd name="T48" fmla="*/ 103 w 257"/>
                  <a:gd name="T49" fmla="*/ 364 h 584"/>
                  <a:gd name="T50" fmla="*/ 135 w 257"/>
                  <a:gd name="T51" fmla="*/ 296 h 584"/>
                  <a:gd name="T52" fmla="*/ 135 w 257"/>
                  <a:gd name="T53" fmla="*/ 296 h 584"/>
                  <a:gd name="T54" fmla="*/ 168 w 257"/>
                  <a:gd name="T55" fmla="*/ 226 h 584"/>
                  <a:gd name="T56" fmla="*/ 201 w 257"/>
                  <a:gd name="T57" fmla="*/ 156 h 584"/>
                  <a:gd name="T58" fmla="*/ 216 w 257"/>
                  <a:gd name="T59" fmla="*/ 120 h 584"/>
                  <a:gd name="T60" fmla="*/ 232 w 257"/>
                  <a:gd name="T61" fmla="*/ 84 h 584"/>
                  <a:gd name="T62" fmla="*/ 245 w 257"/>
                  <a:gd name="T63" fmla="*/ 48 h 584"/>
                  <a:gd name="T64" fmla="*/ 257 w 257"/>
                  <a:gd name="T65" fmla="*/ 11 h 584"/>
                  <a:gd name="T66" fmla="*/ 257 w 257"/>
                  <a:gd name="T67" fmla="*/ 11 h 584"/>
                  <a:gd name="T68" fmla="*/ 255 w 257"/>
                  <a:gd name="T69" fmla="*/ 6 h 584"/>
                  <a:gd name="T70" fmla="*/ 251 w 257"/>
                  <a:gd name="T71" fmla="*/ 2 h 584"/>
                  <a:gd name="T72" fmla="*/ 247 w 257"/>
                  <a:gd name="T73" fmla="*/ 0 h 584"/>
                  <a:gd name="T74" fmla="*/ 244 w 257"/>
                  <a:gd name="T75" fmla="*/ 2 h 584"/>
                  <a:gd name="T76" fmla="*/ 242 w 257"/>
                  <a:gd name="T77" fmla="*/ 4 h 584"/>
                  <a:gd name="T78" fmla="*/ 242 w 257"/>
                  <a:gd name="T79" fmla="*/ 4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7" h="584">
                    <a:moveTo>
                      <a:pt x="242" y="4"/>
                    </a:moveTo>
                    <a:lnTo>
                      <a:pt x="242" y="4"/>
                    </a:lnTo>
                    <a:lnTo>
                      <a:pt x="209" y="70"/>
                    </a:lnTo>
                    <a:lnTo>
                      <a:pt x="175" y="138"/>
                    </a:lnTo>
                    <a:lnTo>
                      <a:pt x="113" y="272"/>
                    </a:lnTo>
                    <a:lnTo>
                      <a:pt x="113" y="272"/>
                    </a:lnTo>
                    <a:lnTo>
                      <a:pt x="80" y="344"/>
                    </a:lnTo>
                    <a:lnTo>
                      <a:pt x="51" y="416"/>
                    </a:lnTo>
                    <a:lnTo>
                      <a:pt x="24" y="488"/>
                    </a:lnTo>
                    <a:lnTo>
                      <a:pt x="12" y="525"/>
                    </a:lnTo>
                    <a:lnTo>
                      <a:pt x="2" y="564"/>
                    </a:lnTo>
                    <a:lnTo>
                      <a:pt x="2" y="564"/>
                    </a:lnTo>
                    <a:lnTo>
                      <a:pt x="0" y="570"/>
                    </a:lnTo>
                    <a:lnTo>
                      <a:pt x="2" y="576"/>
                    </a:lnTo>
                    <a:lnTo>
                      <a:pt x="6" y="580"/>
                    </a:lnTo>
                    <a:lnTo>
                      <a:pt x="12" y="582"/>
                    </a:lnTo>
                    <a:lnTo>
                      <a:pt x="18" y="584"/>
                    </a:lnTo>
                    <a:lnTo>
                      <a:pt x="22" y="582"/>
                    </a:lnTo>
                    <a:lnTo>
                      <a:pt x="26" y="580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39" y="537"/>
                    </a:lnTo>
                    <a:lnTo>
                      <a:pt x="51" y="502"/>
                    </a:lnTo>
                    <a:lnTo>
                      <a:pt x="76" y="432"/>
                    </a:lnTo>
                    <a:lnTo>
                      <a:pt x="103" y="364"/>
                    </a:lnTo>
                    <a:lnTo>
                      <a:pt x="135" y="296"/>
                    </a:lnTo>
                    <a:lnTo>
                      <a:pt x="135" y="296"/>
                    </a:lnTo>
                    <a:lnTo>
                      <a:pt x="168" y="226"/>
                    </a:lnTo>
                    <a:lnTo>
                      <a:pt x="201" y="156"/>
                    </a:lnTo>
                    <a:lnTo>
                      <a:pt x="216" y="120"/>
                    </a:lnTo>
                    <a:lnTo>
                      <a:pt x="232" y="84"/>
                    </a:lnTo>
                    <a:lnTo>
                      <a:pt x="245" y="48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5" y="6"/>
                    </a:lnTo>
                    <a:lnTo>
                      <a:pt x="251" y="2"/>
                    </a:lnTo>
                    <a:lnTo>
                      <a:pt x="247" y="0"/>
                    </a:lnTo>
                    <a:lnTo>
                      <a:pt x="244" y="2"/>
                    </a:lnTo>
                    <a:lnTo>
                      <a:pt x="242" y="4"/>
                    </a:lnTo>
                    <a:lnTo>
                      <a:pt x="242" y="4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16"/>
              <p:cNvSpPr/>
              <p:nvPr/>
            </p:nvSpPr>
            <p:spPr bwMode="auto">
              <a:xfrm>
                <a:off x="1391842" y="1798645"/>
                <a:ext cx="187325" cy="340519"/>
              </a:xfrm>
              <a:custGeom>
                <a:avLst/>
                <a:gdLst>
                  <a:gd name="T0" fmla="*/ 325 w 338"/>
                  <a:gd name="T1" fmla="*/ 0 h 816"/>
                  <a:gd name="T2" fmla="*/ 325 w 338"/>
                  <a:gd name="T3" fmla="*/ 0 h 816"/>
                  <a:gd name="T4" fmla="*/ 305 w 338"/>
                  <a:gd name="T5" fmla="*/ 18 h 816"/>
                  <a:gd name="T6" fmla="*/ 286 w 338"/>
                  <a:gd name="T7" fmla="*/ 35 h 816"/>
                  <a:gd name="T8" fmla="*/ 268 w 338"/>
                  <a:gd name="T9" fmla="*/ 55 h 816"/>
                  <a:gd name="T10" fmla="*/ 251 w 338"/>
                  <a:gd name="T11" fmla="*/ 76 h 816"/>
                  <a:gd name="T12" fmla="*/ 235 w 338"/>
                  <a:gd name="T13" fmla="*/ 98 h 816"/>
                  <a:gd name="T14" fmla="*/ 219 w 338"/>
                  <a:gd name="T15" fmla="*/ 121 h 816"/>
                  <a:gd name="T16" fmla="*/ 192 w 338"/>
                  <a:gd name="T17" fmla="*/ 170 h 816"/>
                  <a:gd name="T18" fmla="*/ 169 w 338"/>
                  <a:gd name="T19" fmla="*/ 218 h 816"/>
                  <a:gd name="T20" fmla="*/ 146 w 338"/>
                  <a:gd name="T21" fmla="*/ 269 h 816"/>
                  <a:gd name="T22" fmla="*/ 126 w 338"/>
                  <a:gd name="T23" fmla="*/ 319 h 816"/>
                  <a:gd name="T24" fmla="*/ 109 w 338"/>
                  <a:gd name="T25" fmla="*/ 366 h 816"/>
                  <a:gd name="T26" fmla="*/ 109 w 338"/>
                  <a:gd name="T27" fmla="*/ 366 h 816"/>
                  <a:gd name="T28" fmla="*/ 89 w 338"/>
                  <a:gd name="T29" fmla="*/ 419 h 816"/>
                  <a:gd name="T30" fmla="*/ 72 w 338"/>
                  <a:gd name="T31" fmla="*/ 471 h 816"/>
                  <a:gd name="T32" fmla="*/ 54 w 338"/>
                  <a:gd name="T33" fmla="*/ 526 h 816"/>
                  <a:gd name="T34" fmla="*/ 40 w 338"/>
                  <a:gd name="T35" fmla="*/ 580 h 816"/>
                  <a:gd name="T36" fmla="*/ 27 w 338"/>
                  <a:gd name="T37" fmla="*/ 635 h 816"/>
                  <a:gd name="T38" fmla="*/ 15 w 338"/>
                  <a:gd name="T39" fmla="*/ 689 h 816"/>
                  <a:gd name="T40" fmla="*/ 7 w 338"/>
                  <a:gd name="T41" fmla="*/ 744 h 816"/>
                  <a:gd name="T42" fmla="*/ 0 w 338"/>
                  <a:gd name="T43" fmla="*/ 800 h 816"/>
                  <a:gd name="T44" fmla="*/ 0 w 338"/>
                  <a:gd name="T45" fmla="*/ 800 h 816"/>
                  <a:gd name="T46" fmla="*/ 0 w 338"/>
                  <a:gd name="T47" fmla="*/ 806 h 816"/>
                  <a:gd name="T48" fmla="*/ 3 w 338"/>
                  <a:gd name="T49" fmla="*/ 812 h 816"/>
                  <a:gd name="T50" fmla="*/ 7 w 338"/>
                  <a:gd name="T51" fmla="*/ 814 h 816"/>
                  <a:gd name="T52" fmla="*/ 13 w 338"/>
                  <a:gd name="T53" fmla="*/ 816 h 816"/>
                  <a:gd name="T54" fmla="*/ 19 w 338"/>
                  <a:gd name="T55" fmla="*/ 816 h 816"/>
                  <a:gd name="T56" fmla="*/ 25 w 338"/>
                  <a:gd name="T57" fmla="*/ 814 h 816"/>
                  <a:gd name="T58" fmla="*/ 29 w 338"/>
                  <a:gd name="T59" fmla="*/ 808 h 816"/>
                  <a:gd name="T60" fmla="*/ 31 w 338"/>
                  <a:gd name="T61" fmla="*/ 802 h 816"/>
                  <a:gd name="T62" fmla="*/ 31 w 338"/>
                  <a:gd name="T63" fmla="*/ 802 h 816"/>
                  <a:gd name="T64" fmla="*/ 37 w 338"/>
                  <a:gd name="T65" fmla="*/ 750 h 816"/>
                  <a:gd name="T66" fmla="*/ 46 w 338"/>
                  <a:gd name="T67" fmla="*/ 697 h 816"/>
                  <a:gd name="T68" fmla="*/ 56 w 338"/>
                  <a:gd name="T69" fmla="*/ 645 h 816"/>
                  <a:gd name="T70" fmla="*/ 70 w 338"/>
                  <a:gd name="T71" fmla="*/ 592 h 816"/>
                  <a:gd name="T72" fmla="*/ 83 w 338"/>
                  <a:gd name="T73" fmla="*/ 541 h 816"/>
                  <a:gd name="T74" fmla="*/ 99 w 338"/>
                  <a:gd name="T75" fmla="*/ 489 h 816"/>
                  <a:gd name="T76" fmla="*/ 114 w 338"/>
                  <a:gd name="T77" fmla="*/ 438 h 816"/>
                  <a:gd name="T78" fmla="*/ 132 w 338"/>
                  <a:gd name="T79" fmla="*/ 388 h 816"/>
                  <a:gd name="T80" fmla="*/ 132 w 338"/>
                  <a:gd name="T81" fmla="*/ 388 h 816"/>
                  <a:gd name="T82" fmla="*/ 151 w 338"/>
                  <a:gd name="T83" fmla="*/ 337 h 816"/>
                  <a:gd name="T84" fmla="*/ 171 w 338"/>
                  <a:gd name="T85" fmla="*/ 286 h 816"/>
                  <a:gd name="T86" fmla="*/ 192 w 338"/>
                  <a:gd name="T87" fmla="*/ 238 h 816"/>
                  <a:gd name="T88" fmla="*/ 218 w 338"/>
                  <a:gd name="T89" fmla="*/ 189 h 816"/>
                  <a:gd name="T90" fmla="*/ 243 w 338"/>
                  <a:gd name="T91" fmla="*/ 142 h 816"/>
                  <a:gd name="T92" fmla="*/ 272 w 338"/>
                  <a:gd name="T93" fmla="*/ 98 h 816"/>
                  <a:gd name="T94" fmla="*/ 301 w 338"/>
                  <a:gd name="T95" fmla="*/ 53 h 816"/>
                  <a:gd name="T96" fmla="*/ 336 w 338"/>
                  <a:gd name="T97" fmla="*/ 10 h 816"/>
                  <a:gd name="T98" fmla="*/ 336 w 338"/>
                  <a:gd name="T99" fmla="*/ 10 h 816"/>
                  <a:gd name="T100" fmla="*/ 338 w 338"/>
                  <a:gd name="T101" fmla="*/ 8 h 816"/>
                  <a:gd name="T102" fmla="*/ 338 w 338"/>
                  <a:gd name="T103" fmla="*/ 6 h 816"/>
                  <a:gd name="T104" fmla="*/ 334 w 338"/>
                  <a:gd name="T105" fmla="*/ 2 h 816"/>
                  <a:gd name="T106" fmla="*/ 330 w 338"/>
                  <a:gd name="T107" fmla="*/ 0 h 816"/>
                  <a:gd name="T108" fmla="*/ 325 w 338"/>
                  <a:gd name="T109" fmla="*/ 0 h 816"/>
                  <a:gd name="T110" fmla="*/ 325 w 338"/>
                  <a:gd name="T111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816">
                    <a:moveTo>
                      <a:pt x="325" y="0"/>
                    </a:moveTo>
                    <a:lnTo>
                      <a:pt x="325" y="0"/>
                    </a:lnTo>
                    <a:lnTo>
                      <a:pt x="305" y="18"/>
                    </a:lnTo>
                    <a:lnTo>
                      <a:pt x="286" y="35"/>
                    </a:lnTo>
                    <a:lnTo>
                      <a:pt x="268" y="55"/>
                    </a:lnTo>
                    <a:lnTo>
                      <a:pt x="251" y="76"/>
                    </a:lnTo>
                    <a:lnTo>
                      <a:pt x="235" y="98"/>
                    </a:lnTo>
                    <a:lnTo>
                      <a:pt x="219" y="121"/>
                    </a:lnTo>
                    <a:lnTo>
                      <a:pt x="192" y="170"/>
                    </a:lnTo>
                    <a:lnTo>
                      <a:pt x="169" y="218"/>
                    </a:lnTo>
                    <a:lnTo>
                      <a:pt x="146" y="269"/>
                    </a:lnTo>
                    <a:lnTo>
                      <a:pt x="126" y="319"/>
                    </a:lnTo>
                    <a:lnTo>
                      <a:pt x="109" y="366"/>
                    </a:lnTo>
                    <a:lnTo>
                      <a:pt x="109" y="366"/>
                    </a:lnTo>
                    <a:lnTo>
                      <a:pt x="89" y="419"/>
                    </a:lnTo>
                    <a:lnTo>
                      <a:pt x="72" y="471"/>
                    </a:lnTo>
                    <a:lnTo>
                      <a:pt x="54" y="526"/>
                    </a:lnTo>
                    <a:lnTo>
                      <a:pt x="40" y="580"/>
                    </a:lnTo>
                    <a:lnTo>
                      <a:pt x="27" y="635"/>
                    </a:lnTo>
                    <a:lnTo>
                      <a:pt x="15" y="689"/>
                    </a:lnTo>
                    <a:lnTo>
                      <a:pt x="7" y="74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0" y="806"/>
                    </a:lnTo>
                    <a:lnTo>
                      <a:pt x="3" y="812"/>
                    </a:lnTo>
                    <a:lnTo>
                      <a:pt x="7" y="814"/>
                    </a:lnTo>
                    <a:lnTo>
                      <a:pt x="13" y="816"/>
                    </a:lnTo>
                    <a:lnTo>
                      <a:pt x="19" y="816"/>
                    </a:lnTo>
                    <a:lnTo>
                      <a:pt x="25" y="814"/>
                    </a:lnTo>
                    <a:lnTo>
                      <a:pt x="29" y="808"/>
                    </a:lnTo>
                    <a:lnTo>
                      <a:pt x="31" y="802"/>
                    </a:lnTo>
                    <a:lnTo>
                      <a:pt x="31" y="802"/>
                    </a:lnTo>
                    <a:lnTo>
                      <a:pt x="37" y="750"/>
                    </a:lnTo>
                    <a:lnTo>
                      <a:pt x="46" y="697"/>
                    </a:lnTo>
                    <a:lnTo>
                      <a:pt x="56" y="645"/>
                    </a:lnTo>
                    <a:lnTo>
                      <a:pt x="70" y="592"/>
                    </a:lnTo>
                    <a:lnTo>
                      <a:pt x="83" y="541"/>
                    </a:lnTo>
                    <a:lnTo>
                      <a:pt x="99" y="489"/>
                    </a:lnTo>
                    <a:lnTo>
                      <a:pt x="114" y="438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51" y="337"/>
                    </a:lnTo>
                    <a:lnTo>
                      <a:pt x="171" y="286"/>
                    </a:lnTo>
                    <a:lnTo>
                      <a:pt x="192" y="238"/>
                    </a:lnTo>
                    <a:lnTo>
                      <a:pt x="218" y="189"/>
                    </a:lnTo>
                    <a:lnTo>
                      <a:pt x="243" y="142"/>
                    </a:lnTo>
                    <a:lnTo>
                      <a:pt x="272" y="98"/>
                    </a:lnTo>
                    <a:lnTo>
                      <a:pt x="301" y="53"/>
                    </a:lnTo>
                    <a:lnTo>
                      <a:pt x="336" y="10"/>
                    </a:lnTo>
                    <a:lnTo>
                      <a:pt x="336" y="10"/>
                    </a:lnTo>
                    <a:lnTo>
                      <a:pt x="338" y="8"/>
                    </a:lnTo>
                    <a:lnTo>
                      <a:pt x="338" y="6"/>
                    </a:lnTo>
                    <a:lnTo>
                      <a:pt x="334" y="2"/>
                    </a:lnTo>
                    <a:lnTo>
                      <a:pt x="330" y="0"/>
                    </a:lnTo>
                    <a:lnTo>
                      <a:pt x="325" y="0"/>
                    </a:lnTo>
                    <a:lnTo>
                      <a:pt x="325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17"/>
              <p:cNvSpPr/>
              <p:nvPr/>
            </p:nvSpPr>
            <p:spPr bwMode="auto">
              <a:xfrm>
                <a:off x="1320404" y="2114161"/>
                <a:ext cx="474663" cy="103585"/>
              </a:xfrm>
              <a:custGeom>
                <a:avLst/>
                <a:gdLst>
                  <a:gd name="T0" fmla="*/ 4 w 854"/>
                  <a:gd name="T1" fmla="*/ 250 h 250"/>
                  <a:gd name="T2" fmla="*/ 4 w 854"/>
                  <a:gd name="T3" fmla="*/ 250 h 250"/>
                  <a:gd name="T4" fmla="*/ 14 w 854"/>
                  <a:gd name="T5" fmla="*/ 250 h 250"/>
                  <a:gd name="T6" fmla="*/ 25 w 854"/>
                  <a:gd name="T7" fmla="*/ 250 h 250"/>
                  <a:gd name="T8" fmla="*/ 49 w 854"/>
                  <a:gd name="T9" fmla="*/ 248 h 250"/>
                  <a:gd name="T10" fmla="*/ 95 w 854"/>
                  <a:gd name="T11" fmla="*/ 238 h 250"/>
                  <a:gd name="T12" fmla="*/ 95 w 854"/>
                  <a:gd name="T13" fmla="*/ 238 h 250"/>
                  <a:gd name="T14" fmla="*/ 212 w 854"/>
                  <a:gd name="T15" fmla="*/ 215 h 250"/>
                  <a:gd name="T16" fmla="*/ 212 w 854"/>
                  <a:gd name="T17" fmla="*/ 215 h 250"/>
                  <a:gd name="T18" fmla="*/ 331 w 854"/>
                  <a:gd name="T19" fmla="*/ 189 h 250"/>
                  <a:gd name="T20" fmla="*/ 448 w 854"/>
                  <a:gd name="T21" fmla="*/ 162 h 250"/>
                  <a:gd name="T22" fmla="*/ 448 w 854"/>
                  <a:gd name="T23" fmla="*/ 162 h 250"/>
                  <a:gd name="T24" fmla="*/ 559 w 854"/>
                  <a:gd name="T25" fmla="*/ 133 h 250"/>
                  <a:gd name="T26" fmla="*/ 613 w 854"/>
                  <a:gd name="T27" fmla="*/ 115 h 250"/>
                  <a:gd name="T28" fmla="*/ 670 w 854"/>
                  <a:gd name="T29" fmla="*/ 98 h 250"/>
                  <a:gd name="T30" fmla="*/ 670 w 854"/>
                  <a:gd name="T31" fmla="*/ 98 h 250"/>
                  <a:gd name="T32" fmla="*/ 718 w 854"/>
                  <a:gd name="T33" fmla="*/ 80 h 250"/>
                  <a:gd name="T34" fmla="*/ 769 w 854"/>
                  <a:gd name="T35" fmla="*/ 63 h 250"/>
                  <a:gd name="T36" fmla="*/ 769 w 854"/>
                  <a:gd name="T37" fmla="*/ 63 h 250"/>
                  <a:gd name="T38" fmla="*/ 790 w 854"/>
                  <a:gd name="T39" fmla="*/ 53 h 250"/>
                  <a:gd name="T40" fmla="*/ 816 w 854"/>
                  <a:gd name="T41" fmla="*/ 45 h 250"/>
                  <a:gd name="T42" fmla="*/ 825 w 854"/>
                  <a:gd name="T43" fmla="*/ 39 h 250"/>
                  <a:gd name="T44" fmla="*/ 837 w 854"/>
                  <a:gd name="T45" fmla="*/ 34 h 250"/>
                  <a:gd name="T46" fmla="*/ 845 w 854"/>
                  <a:gd name="T47" fmla="*/ 26 h 250"/>
                  <a:gd name="T48" fmla="*/ 853 w 854"/>
                  <a:gd name="T49" fmla="*/ 16 h 250"/>
                  <a:gd name="T50" fmla="*/ 853 w 854"/>
                  <a:gd name="T51" fmla="*/ 16 h 250"/>
                  <a:gd name="T52" fmla="*/ 854 w 854"/>
                  <a:gd name="T53" fmla="*/ 12 h 250"/>
                  <a:gd name="T54" fmla="*/ 853 w 854"/>
                  <a:gd name="T55" fmla="*/ 6 h 250"/>
                  <a:gd name="T56" fmla="*/ 851 w 854"/>
                  <a:gd name="T57" fmla="*/ 2 h 250"/>
                  <a:gd name="T58" fmla="*/ 845 w 854"/>
                  <a:gd name="T59" fmla="*/ 0 h 250"/>
                  <a:gd name="T60" fmla="*/ 845 w 854"/>
                  <a:gd name="T61" fmla="*/ 0 h 250"/>
                  <a:gd name="T62" fmla="*/ 835 w 854"/>
                  <a:gd name="T63" fmla="*/ 0 h 250"/>
                  <a:gd name="T64" fmla="*/ 825 w 854"/>
                  <a:gd name="T65" fmla="*/ 2 h 250"/>
                  <a:gd name="T66" fmla="*/ 804 w 854"/>
                  <a:gd name="T67" fmla="*/ 10 h 250"/>
                  <a:gd name="T68" fmla="*/ 767 w 854"/>
                  <a:gd name="T69" fmla="*/ 30 h 250"/>
                  <a:gd name="T70" fmla="*/ 767 w 854"/>
                  <a:gd name="T71" fmla="*/ 30 h 250"/>
                  <a:gd name="T72" fmla="*/ 716 w 854"/>
                  <a:gd name="T73" fmla="*/ 49 h 250"/>
                  <a:gd name="T74" fmla="*/ 668 w 854"/>
                  <a:gd name="T75" fmla="*/ 67 h 250"/>
                  <a:gd name="T76" fmla="*/ 668 w 854"/>
                  <a:gd name="T77" fmla="*/ 67 h 250"/>
                  <a:gd name="T78" fmla="*/ 609 w 854"/>
                  <a:gd name="T79" fmla="*/ 86 h 250"/>
                  <a:gd name="T80" fmla="*/ 549 w 854"/>
                  <a:gd name="T81" fmla="*/ 104 h 250"/>
                  <a:gd name="T82" fmla="*/ 430 w 854"/>
                  <a:gd name="T83" fmla="*/ 135 h 250"/>
                  <a:gd name="T84" fmla="*/ 430 w 854"/>
                  <a:gd name="T85" fmla="*/ 135 h 250"/>
                  <a:gd name="T86" fmla="*/ 313 w 854"/>
                  <a:gd name="T87" fmla="*/ 162 h 250"/>
                  <a:gd name="T88" fmla="*/ 197 w 854"/>
                  <a:gd name="T89" fmla="*/ 187 h 250"/>
                  <a:gd name="T90" fmla="*/ 197 w 854"/>
                  <a:gd name="T91" fmla="*/ 187 h 250"/>
                  <a:gd name="T92" fmla="*/ 90 w 854"/>
                  <a:gd name="T93" fmla="*/ 213 h 250"/>
                  <a:gd name="T94" fmla="*/ 90 w 854"/>
                  <a:gd name="T95" fmla="*/ 213 h 250"/>
                  <a:gd name="T96" fmla="*/ 45 w 854"/>
                  <a:gd name="T97" fmla="*/ 222 h 250"/>
                  <a:gd name="T98" fmla="*/ 22 w 854"/>
                  <a:gd name="T99" fmla="*/ 230 h 250"/>
                  <a:gd name="T100" fmla="*/ 10 w 854"/>
                  <a:gd name="T101" fmla="*/ 236 h 250"/>
                  <a:gd name="T102" fmla="*/ 0 w 854"/>
                  <a:gd name="T103" fmla="*/ 242 h 250"/>
                  <a:gd name="T104" fmla="*/ 0 w 854"/>
                  <a:gd name="T105" fmla="*/ 242 h 250"/>
                  <a:gd name="T106" fmla="*/ 0 w 854"/>
                  <a:gd name="T107" fmla="*/ 244 h 250"/>
                  <a:gd name="T108" fmla="*/ 0 w 854"/>
                  <a:gd name="T109" fmla="*/ 246 h 250"/>
                  <a:gd name="T110" fmla="*/ 0 w 854"/>
                  <a:gd name="T111" fmla="*/ 248 h 250"/>
                  <a:gd name="T112" fmla="*/ 4 w 854"/>
                  <a:gd name="T113" fmla="*/ 250 h 250"/>
                  <a:gd name="T114" fmla="*/ 4 w 854"/>
                  <a:gd name="T11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54" h="250">
                    <a:moveTo>
                      <a:pt x="4" y="250"/>
                    </a:moveTo>
                    <a:lnTo>
                      <a:pt x="4" y="250"/>
                    </a:lnTo>
                    <a:lnTo>
                      <a:pt x="14" y="250"/>
                    </a:lnTo>
                    <a:lnTo>
                      <a:pt x="25" y="250"/>
                    </a:lnTo>
                    <a:lnTo>
                      <a:pt x="49" y="248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212" y="215"/>
                    </a:lnTo>
                    <a:lnTo>
                      <a:pt x="212" y="215"/>
                    </a:lnTo>
                    <a:lnTo>
                      <a:pt x="331" y="189"/>
                    </a:lnTo>
                    <a:lnTo>
                      <a:pt x="448" y="162"/>
                    </a:lnTo>
                    <a:lnTo>
                      <a:pt x="448" y="162"/>
                    </a:lnTo>
                    <a:lnTo>
                      <a:pt x="559" y="133"/>
                    </a:lnTo>
                    <a:lnTo>
                      <a:pt x="613" y="115"/>
                    </a:lnTo>
                    <a:lnTo>
                      <a:pt x="670" y="98"/>
                    </a:lnTo>
                    <a:lnTo>
                      <a:pt x="670" y="98"/>
                    </a:lnTo>
                    <a:lnTo>
                      <a:pt x="718" y="80"/>
                    </a:lnTo>
                    <a:lnTo>
                      <a:pt x="769" y="63"/>
                    </a:lnTo>
                    <a:lnTo>
                      <a:pt x="769" y="63"/>
                    </a:lnTo>
                    <a:lnTo>
                      <a:pt x="790" y="53"/>
                    </a:lnTo>
                    <a:lnTo>
                      <a:pt x="816" y="45"/>
                    </a:lnTo>
                    <a:lnTo>
                      <a:pt x="825" y="39"/>
                    </a:lnTo>
                    <a:lnTo>
                      <a:pt x="837" y="34"/>
                    </a:lnTo>
                    <a:lnTo>
                      <a:pt x="845" y="26"/>
                    </a:lnTo>
                    <a:lnTo>
                      <a:pt x="853" y="16"/>
                    </a:lnTo>
                    <a:lnTo>
                      <a:pt x="853" y="16"/>
                    </a:lnTo>
                    <a:lnTo>
                      <a:pt x="854" y="12"/>
                    </a:lnTo>
                    <a:lnTo>
                      <a:pt x="853" y="6"/>
                    </a:lnTo>
                    <a:lnTo>
                      <a:pt x="851" y="2"/>
                    </a:lnTo>
                    <a:lnTo>
                      <a:pt x="845" y="0"/>
                    </a:lnTo>
                    <a:lnTo>
                      <a:pt x="845" y="0"/>
                    </a:lnTo>
                    <a:lnTo>
                      <a:pt x="835" y="0"/>
                    </a:lnTo>
                    <a:lnTo>
                      <a:pt x="825" y="2"/>
                    </a:lnTo>
                    <a:lnTo>
                      <a:pt x="804" y="10"/>
                    </a:lnTo>
                    <a:lnTo>
                      <a:pt x="767" y="30"/>
                    </a:lnTo>
                    <a:lnTo>
                      <a:pt x="767" y="30"/>
                    </a:lnTo>
                    <a:lnTo>
                      <a:pt x="716" y="49"/>
                    </a:lnTo>
                    <a:lnTo>
                      <a:pt x="668" y="67"/>
                    </a:lnTo>
                    <a:lnTo>
                      <a:pt x="668" y="67"/>
                    </a:lnTo>
                    <a:lnTo>
                      <a:pt x="609" y="86"/>
                    </a:lnTo>
                    <a:lnTo>
                      <a:pt x="549" y="104"/>
                    </a:lnTo>
                    <a:lnTo>
                      <a:pt x="430" y="135"/>
                    </a:lnTo>
                    <a:lnTo>
                      <a:pt x="430" y="135"/>
                    </a:lnTo>
                    <a:lnTo>
                      <a:pt x="313" y="162"/>
                    </a:lnTo>
                    <a:lnTo>
                      <a:pt x="197" y="187"/>
                    </a:lnTo>
                    <a:lnTo>
                      <a:pt x="197" y="187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45" y="222"/>
                    </a:lnTo>
                    <a:lnTo>
                      <a:pt x="22" y="230"/>
                    </a:lnTo>
                    <a:lnTo>
                      <a:pt x="10" y="236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0" y="244"/>
                    </a:lnTo>
                    <a:lnTo>
                      <a:pt x="0" y="246"/>
                    </a:lnTo>
                    <a:lnTo>
                      <a:pt x="0" y="248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1512491" y="1948664"/>
                <a:ext cx="438150" cy="100013"/>
              </a:xfrm>
              <a:custGeom>
                <a:avLst/>
                <a:gdLst>
                  <a:gd name="T0" fmla="*/ 9 w 788"/>
                  <a:gd name="T1" fmla="*/ 240 h 240"/>
                  <a:gd name="T2" fmla="*/ 9 w 788"/>
                  <a:gd name="T3" fmla="*/ 240 h 240"/>
                  <a:gd name="T4" fmla="*/ 107 w 788"/>
                  <a:gd name="T5" fmla="*/ 203 h 240"/>
                  <a:gd name="T6" fmla="*/ 157 w 788"/>
                  <a:gd name="T7" fmla="*/ 187 h 240"/>
                  <a:gd name="T8" fmla="*/ 206 w 788"/>
                  <a:gd name="T9" fmla="*/ 172 h 240"/>
                  <a:gd name="T10" fmla="*/ 206 w 788"/>
                  <a:gd name="T11" fmla="*/ 172 h 240"/>
                  <a:gd name="T12" fmla="*/ 258 w 788"/>
                  <a:gd name="T13" fmla="*/ 160 h 240"/>
                  <a:gd name="T14" fmla="*/ 309 w 788"/>
                  <a:gd name="T15" fmla="*/ 148 h 240"/>
                  <a:gd name="T16" fmla="*/ 412 w 788"/>
                  <a:gd name="T17" fmla="*/ 127 h 240"/>
                  <a:gd name="T18" fmla="*/ 412 w 788"/>
                  <a:gd name="T19" fmla="*/ 127 h 240"/>
                  <a:gd name="T20" fmla="*/ 515 w 788"/>
                  <a:gd name="T21" fmla="*/ 106 h 240"/>
                  <a:gd name="T22" fmla="*/ 566 w 788"/>
                  <a:gd name="T23" fmla="*/ 96 h 240"/>
                  <a:gd name="T24" fmla="*/ 618 w 788"/>
                  <a:gd name="T25" fmla="*/ 82 h 240"/>
                  <a:gd name="T26" fmla="*/ 618 w 788"/>
                  <a:gd name="T27" fmla="*/ 82 h 240"/>
                  <a:gd name="T28" fmla="*/ 659 w 788"/>
                  <a:gd name="T29" fmla="*/ 70 h 240"/>
                  <a:gd name="T30" fmla="*/ 700 w 788"/>
                  <a:gd name="T31" fmla="*/ 57 h 240"/>
                  <a:gd name="T32" fmla="*/ 700 w 788"/>
                  <a:gd name="T33" fmla="*/ 57 h 240"/>
                  <a:gd name="T34" fmla="*/ 722 w 788"/>
                  <a:gd name="T35" fmla="*/ 51 h 240"/>
                  <a:gd name="T36" fmla="*/ 745 w 788"/>
                  <a:gd name="T37" fmla="*/ 43 h 240"/>
                  <a:gd name="T38" fmla="*/ 766 w 788"/>
                  <a:gd name="T39" fmla="*/ 34 h 240"/>
                  <a:gd name="T40" fmla="*/ 776 w 788"/>
                  <a:gd name="T41" fmla="*/ 26 h 240"/>
                  <a:gd name="T42" fmla="*/ 784 w 788"/>
                  <a:gd name="T43" fmla="*/ 20 h 240"/>
                  <a:gd name="T44" fmla="*/ 784 w 788"/>
                  <a:gd name="T45" fmla="*/ 20 h 240"/>
                  <a:gd name="T46" fmla="*/ 788 w 788"/>
                  <a:gd name="T47" fmla="*/ 12 h 240"/>
                  <a:gd name="T48" fmla="*/ 788 w 788"/>
                  <a:gd name="T49" fmla="*/ 6 h 240"/>
                  <a:gd name="T50" fmla="*/ 782 w 788"/>
                  <a:gd name="T51" fmla="*/ 2 h 240"/>
                  <a:gd name="T52" fmla="*/ 776 w 788"/>
                  <a:gd name="T53" fmla="*/ 0 h 240"/>
                  <a:gd name="T54" fmla="*/ 776 w 788"/>
                  <a:gd name="T55" fmla="*/ 0 h 240"/>
                  <a:gd name="T56" fmla="*/ 766 w 788"/>
                  <a:gd name="T57" fmla="*/ 0 h 240"/>
                  <a:gd name="T58" fmla="*/ 757 w 788"/>
                  <a:gd name="T59" fmla="*/ 4 h 240"/>
                  <a:gd name="T60" fmla="*/ 737 w 788"/>
                  <a:gd name="T61" fmla="*/ 10 h 240"/>
                  <a:gd name="T62" fmla="*/ 698 w 788"/>
                  <a:gd name="T63" fmla="*/ 28 h 240"/>
                  <a:gd name="T64" fmla="*/ 698 w 788"/>
                  <a:gd name="T65" fmla="*/ 28 h 240"/>
                  <a:gd name="T66" fmla="*/ 644 w 788"/>
                  <a:gd name="T67" fmla="*/ 45 h 240"/>
                  <a:gd name="T68" fmla="*/ 589 w 788"/>
                  <a:gd name="T69" fmla="*/ 59 h 240"/>
                  <a:gd name="T70" fmla="*/ 589 w 788"/>
                  <a:gd name="T71" fmla="*/ 59 h 240"/>
                  <a:gd name="T72" fmla="*/ 539 w 788"/>
                  <a:gd name="T73" fmla="*/ 72 h 240"/>
                  <a:gd name="T74" fmla="*/ 486 w 788"/>
                  <a:gd name="T75" fmla="*/ 84 h 240"/>
                  <a:gd name="T76" fmla="*/ 383 w 788"/>
                  <a:gd name="T77" fmla="*/ 106 h 240"/>
                  <a:gd name="T78" fmla="*/ 383 w 788"/>
                  <a:gd name="T79" fmla="*/ 106 h 240"/>
                  <a:gd name="T80" fmla="*/ 286 w 788"/>
                  <a:gd name="T81" fmla="*/ 125 h 240"/>
                  <a:gd name="T82" fmla="*/ 237 w 788"/>
                  <a:gd name="T83" fmla="*/ 135 h 240"/>
                  <a:gd name="T84" fmla="*/ 186 w 788"/>
                  <a:gd name="T85" fmla="*/ 148 h 240"/>
                  <a:gd name="T86" fmla="*/ 138 w 788"/>
                  <a:gd name="T87" fmla="*/ 162 h 240"/>
                  <a:gd name="T88" fmla="*/ 89 w 788"/>
                  <a:gd name="T89" fmla="*/ 179 h 240"/>
                  <a:gd name="T90" fmla="*/ 44 w 788"/>
                  <a:gd name="T91" fmla="*/ 201 h 240"/>
                  <a:gd name="T92" fmla="*/ 23 w 788"/>
                  <a:gd name="T93" fmla="*/ 215 h 240"/>
                  <a:gd name="T94" fmla="*/ 1 w 788"/>
                  <a:gd name="T95" fmla="*/ 226 h 240"/>
                  <a:gd name="T96" fmla="*/ 1 w 788"/>
                  <a:gd name="T97" fmla="*/ 226 h 240"/>
                  <a:gd name="T98" fmla="*/ 0 w 788"/>
                  <a:gd name="T99" fmla="*/ 228 h 240"/>
                  <a:gd name="T100" fmla="*/ 0 w 788"/>
                  <a:gd name="T101" fmla="*/ 232 h 240"/>
                  <a:gd name="T102" fmla="*/ 0 w 788"/>
                  <a:gd name="T103" fmla="*/ 236 h 240"/>
                  <a:gd name="T104" fmla="*/ 5 w 788"/>
                  <a:gd name="T105" fmla="*/ 240 h 240"/>
                  <a:gd name="T106" fmla="*/ 9 w 788"/>
                  <a:gd name="T107" fmla="*/ 240 h 240"/>
                  <a:gd name="T108" fmla="*/ 9 w 788"/>
                  <a:gd name="T109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8" h="240">
                    <a:moveTo>
                      <a:pt x="9" y="240"/>
                    </a:moveTo>
                    <a:lnTo>
                      <a:pt x="9" y="240"/>
                    </a:lnTo>
                    <a:lnTo>
                      <a:pt x="107" y="203"/>
                    </a:lnTo>
                    <a:lnTo>
                      <a:pt x="157" y="187"/>
                    </a:lnTo>
                    <a:lnTo>
                      <a:pt x="206" y="172"/>
                    </a:lnTo>
                    <a:lnTo>
                      <a:pt x="206" y="172"/>
                    </a:lnTo>
                    <a:lnTo>
                      <a:pt x="258" y="160"/>
                    </a:lnTo>
                    <a:lnTo>
                      <a:pt x="309" y="148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515" y="106"/>
                    </a:lnTo>
                    <a:lnTo>
                      <a:pt x="566" y="96"/>
                    </a:lnTo>
                    <a:lnTo>
                      <a:pt x="618" y="82"/>
                    </a:lnTo>
                    <a:lnTo>
                      <a:pt x="618" y="82"/>
                    </a:lnTo>
                    <a:lnTo>
                      <a:pt x="659" y="70"/>
                    </a:lnTo>
                    <a:lnTo>
                      <a:pt x="700" y="57"/>
                    </a:lnTo>
                    <a:lnTo>
                      <a:pt x="700" y="57"/>
                    </a:lnTo>
                    <a:lnTo>
                      <a:pt x="722" y="51"/>
                    </a:lnTo>
                    <a:lnTo>
                      <a:pt x="745" y="43"/>
                    </a:lnTo>
                    <a:lnTo>
                      <a:pt x="766" y="34"/>
                    </a:lnTo>
                    <a:lnTo>
                      <a:pt x="776" y="26"/>
                    </a:lnTo>
                    <a:lnTo>
                      <a:pt x="784" y="20"/>
                    </a:lnTo>
                    <a:lnTo>
                      <a:pt x="784" y="20"/>
                    </a:lnTo>
                    <a:lnTo>
                      <a:pt x="788" y="12"/>
                    </a:lnTo>
                    <a:lnTo>
                      <a:pt x="788" y="6"/>
                    </a:lnTo>
                    <a:lnTo>
                      <a:pt x="782" y="2"/>
                    </a:lnTo>
                    <a:lnTo>
                      <a:pt x="776" y="0"/>
                    </a:lnTo>
                    <a:lnTo>
                      <a:pt x="776" y="0"/>
                    </a:lnTo>
                    <a:lnTo>
                      <a:pt x="766" y="0"/>
                    </a:lnTo>
                    <a:lnTo>
                      <a:pt x="757" y="4"/>
                    </a:lnTo>
                    <a:lnTo>
                      <a:pt x="737" y="10"/>
                    </a:lnTo>
                    <a:lnTo>
                      <a:pt x="698" y="28"/>
                    </a:lnTo>
                    <a:lnTo>
                      <a:pt x="698" y="28"/>
                    </a:lnTo>
                    <a:lnTo>
                      <a:pt x="644" y="45"/>
                    </a:lnTo>
                    <a:lnTo>
                      <a:pt x="589" y="59"/>
                    </a:lnTo>
                    <a:lnTo>
                      <a:pt x="589" y="59"/>
                    </a:lnTo>
                    <a:lnTo>
                      <a:pt x="539" y="72"/>
                    </a:lnTo>
                    <a:lnTo>
                      <a:pt x="486" y="84"/>
                    </a:lnTo>
                    <a:lnTo>
                      <a:pt x="383" y="106"/>
                    </a:lnTo>
                    <a:lnTo>
                      <a:pt x="383" y="106"/>
                    </a:lnTo>
                    <a:lnTo>
                      <a:pt x="286" y="125"/>
                    </a:lnTo>
                    <a:lnTo>
                      <a:pt x="237" y="135"/>
                    </a:lnTo>
                    <a:lnTo>
                      <a:pt x="186" y="148"/>
                    </a:lnTo>
                    <a:lnTo>
                      <a:pt x="138" y="162"/>
                    </a:lnTo>
                    <a:lnTo>
                      <a:pt x="89" y="179"/>
                    </a:lnTo>
                    <a:lnTo>
                      <a:pt x="44" y="201"/>
                    </a:lnTo>
                    <a:lnTo>
                      <a:pt x="23" y="215"/>
                    </a:lnTo>
                    <a:lnTo>
                      <a:pt x="1" y="226"/>
                    </a:lnTo>
                    <a:lnTo>
                      <a:pt x="1" y="226"/>
                    </a:lnTo>
                    <a:lnTo>
                      <a:pt x="0" y="228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5" y="240"/>
                    </a:lnTo>
                    <a:lnTo>
                      <a:pt x="9" y="240"/>
                    </a:lnTo>
                    <a:lnTo>
                      <a:pt x="9" y="24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19"/>
              <p:cNvSpPr/>
              <p:nvPr/>
            </p:nvSpPr>
            <p:spPr bwMode="auto">
              <a:xfrm>
                <a:off x="1823641" y="1815314"/>
                <a:ext cx="317500" cy="52388"/>
              </a:xfrm>
              <a:custGeom>
                <a:avLst/>
                <a:gdLst>
                  <a:gd name="T0" fmla="*/ 6 w 570"/>
                  <a:gd name="T1" fmla="*/ 127 h 127"/>
                  <a:gd name="T2" fmla="*/ 6 w 570"/>
                  <a:gd name="T3" fmla="*/ 127 h 127"/>
                  <a:gd name="T4" fmla="*/ 41 w 570"/>
                  <a:gd name="T5" fmla="*/ 127 h 127"/>
                  <a:gd name="T6" fmla="*/ 74 w 570"/>
                  <a:gd name="T7" fmla="*/ 125 h 127"/>
                  <a:gd name="T8" fmla="*/ 107 w 570"/>
                  <a:gd name="T9" fmla="*/ 121 h 127"/>
                  <a:gd name="T10" fmla="*/ 142 w 570"/>
                  <a:gd name="T11" fmla="*/ 115 h 127"/>
                  <a:gd name="T12" fmla="*/ 208 w 570"/>
                  <a:gd name="T13" fmla="*/ 103 h 127"/>
                  <a:gd name="T14" fmla="*/ 274 w 570"/>
                  <a:gd name="T15" fmla="*/ 92 h 127"/>
                  <a:gd name="T16" fmla="*/ 274 w 570"/>
                  <a:gd name="T17" fmla="*/ 92 h 127"/>
                  <a:gd name="T18" fmla="*/ 346 w 570"/>
                  <a:gd name="T19" fmla="*/ 78 h 127"/>
                  <a:gd name="T20" fmla="*/ 418 w 570"/>
                  <a:gd name="T21" fmla="*/ 64 h 127"/>
                  <a:gd name="T22" fmla="*/ 489 w 570"/>
                  <a:gd name="T23" fmla="*/ 47 h 127"/>
                  <a:gd name="T24" fmla="*/ 559 w 570"/>
                  <a:gd name="T25" fmla="*/ 29 h 127"/>
                  <a:gd name="T26" fmla="*/ 559 w 570"/>
                  <a:gd name="T27" fmla="*/ 29 h 127"/>
                  <a:gd name="T28" fmla="*/ 564 w 570"/>
                  <a:gd name="T29" fmla="*/ 26 h 127"/>
                  <a:gd name="T30" fmla="*/ 568 w 570"/>
                  <a:gd name="T31" fmla="*/ 22 h 127"/>
                  <a:gd name="T32" fmla="*/ 570 w 570"/>
                  <a:gd name="T33" fmla="*/ 16 h 127"/>
                  <a:gd name="T34" fmla="*/ 570 w 570"/>
                  <a:gd name="T35" fmla="*/ 10 h 127"/>
                  <a:gd name="T36" fmla="*/ 568 w 570"/>
                  <a:gd name="T37" fmla="*/ 6 h 127"/>
                  <a:gd name="T38" fmla="*/ 564 w 570"/>
                  <a:gd name="T39" fmla="*/ 2 h 127"/>
                  <a:gd name="T40" fmla="*/ 561 w 570"/>
                  <a:gd name="T41" fmla="*/ 0 h 127"/>
                  <a:gd name="T42" fmla="*/ 553 w 570"/>
                  <a:gd name="T43" fmla="*/ 0 h 127"/>
                  <a:gd name="T44" fmla="*/ 553 w 570"/>
                  <a:gd name="T45" fmla="*/ 0 h 127"/>
                  <a:gd name="T46" fmla="*/ 487 w 570"/>
                  <a:gd name="T47" fmla="*/ 18 h 127"/>
                  <a:gd name="T48" fmla="*/ 418 w 570"/>
                  <a:gd name="T49" fmla="*/ 35 h 127"/>
                  <a:gd name="T50" fmla="*/ 352 w 570"/>
                  <a:gd name="T51" fmla="*/ 49 h 127"/>
                  <a:gd name="T52" fmla="*/ 284 w 570"/>
                  <a:gd name="T53" fmla="*/ 62 h 127"/>
                  <a:gd name="T54" fmla="*/ 284 w 570"/>
                  <a:gd name="T55" fmla="*/ 62 h 127"/>
                  <a:gd name="T56" fmla="*/ 214 w 570"/>
                  <a:gd name="T57" fmla="*/ 74 h 127"/>
                  <a:gd name="T58" fmla="*/ 144 w 570"/>
                  <a:gd name="T59" fmla="*/ 84 h 127"/>
                  <a:gd name="T60" fmla="*/ 74 w 570"/>
                  <a:gd name="T61" fmla="*/ 96 h 127"/>
                  <a:gd name="T62" fmla="*/ 39 w 570"/>
                  <a:gd name="T63" fmla="*/ 103 h 127"/>
                  <a:gd name="T64" fmla="*/ 6 w 570"/>
                  <a:gd name="T65" fmla="*/ 113 h 127"/>
                  <a:gd name="T66" fmla="*/ 6 w 570"/>
                  <a:gd name="T67" fmla="*/ 113 h 127"/>
                  <a:gd name="T68" fmla="*/ 2 w 570"/>
                  <a:gd name="T69" fmla="*/ 115 h 127"/>
                  <a:gd name="T70" fmla="*/ 0 w 570"/>
                  <a:gd name="T71" fmla="*/ 121 h 127"/>
                  <a:gd name="T72" fmla="*/ 2 w 570"/>
                  <a:gd name="T73" fmla="*/ 125 h 127"/>
                  <a:gd name="T74" fmla="*/ 6 w 570"/>
                  <a:gd name="T75" fmla="*/ 127 h 127"/>
                  <a:gd name="T76" fmla="*/ 6 w 570"/>
                  <a:gd name="T7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0" h="127">
                    <a:moveTo>
                      <a:pt x="6" y="127"/>
                    </a:moveTo>
                    <a:lnTo>
                      <a:pt x="6" y="127"/>
                    </a:lnTo>
                    <a:lnTo>
                      <a:pt x="41" y="127"/>
                    </a:lnTo>
                    <a:lnTo>
                      <a:pt x="74" y="125"/>
                    </a:lnTo>
                    <a:lnTo>
                      <a:pt x="107" y="121"/>
                    </a:lnTo>
                    <a:lnTo>
                      <a:pt x="142" y="115"/>
                    </a:lnTo>
                    <a:lnTo>
                      <a:pt x="208" y="103"/>
                    </a:lnTo>
                    <a:lnTo>
                      <a:pt x="274" y="92"/>
                    </a:lnTo>
                    <a:lnTo>
                      <a:pt x="274" y="92"/>
                    </a:lnTo>
                    <a:lnTo>
                      <a:pt x="346" y="78"/>
                    </a:lnTo>
                    <a:lnTo>
                      <a:pt x="418" y="64"/>
                    </a:lnTo>
                    <a:lnTo>
                      <a:pt x="489" y="47"/>
                    </a:lnTo>
                    <a:lnTo>
                      <a:pt x="559" y="29"/>
                    </a:lnTo>
                    <a:lnTo>
                      <a:pt x="559" y="29"/>
                    </a:lnTo>
                    <a:lnTo>
                      <a:pt x="564" y="26"/>
                    </a:lnTo>
                    <a:lnTo>
                      <a:pt x="568" y="22"/>
                    </a:lnTo>
                    <a:lnTo>
                      <a:pt x="570" y="16"/>
                    </a:lnTo>
                    <a:lnTo>
                      <a:pt x="570" y="10"/>
                    </a:lnTo>
                    <a:lnTo>
                      <a:pt x="568" y="6"/>
                    </a:lnTo>
                    <a:lnTo>
                      <a:pt x="564" y="2"/>
                    </a:lnTo>
                    <a:lnTo>
                      <a:pt x="561" y="0"/>
                    </a:lnTo>
                    <a:lnTo>
                      <a:pt x="553" y="0"/>
                    </a:lnTo>
                    <a:lnTo>
                      <a:pt x="553" y="0"/>
                    </a:lnTo>
                    <a:lnTo>
                      <a:pt x="487" y="18"/>
                    </a:lnTo>
                    <a:lnTo>
                      <a:pt x="418" y="35"/>
                    </a:lnTo>
                    <a:lnTo>
                      <a:pt x="352" y="49"/>
                    </a:lnTo>
                    <a:lnTo>
                      <a:pt x="284" y="62"/>
                    </a:lnTo>
                    <a:lnTo>
                      <a:pt x="284" y="62"/>
                    </a:lnTo>
                    <a:lnTo>
                      <a:pt x="214" y="74"/>
                    </a:lnTo>
                    <a:lnTo>
                      <a:pt x="144" y="84"/>
                    </a:lnTo>
                    <a:lnTo>
                      <a:pt x="74" y="96"/>
                    </a:lnTo>
                    <a:lnTo>
                      <a:pt x="39" y="103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2" y="125"/>
                    </a:lnTo>
                    <a:lnTo>
                      <a:pt x="6" y="127"/>
                    </a:lnTo>
                    <a:lnTo>
                      <a:pt x="6" y="127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3027045" y="1189355"/>
            <a:ext cx="8907145" cy="553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     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的处理与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异曲同工，但可以选择更直接更强硬的方式触动他的情绪，有时一味的讨好哄骗对四年级孩子来说是没有帮助，无法共情的。</a:t>
            </a:r>
            <a:endParaRPr kumimoji="0" lang="en-US" altLang="zh-CN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：我早就想死了，早就不想活了！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师：你死了就结束了？你死了大家就会承认冤枉你了？说你没有进女厕所了？你死了冤枉你的人就会愧疚道歉了？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：我死了就没有痛苦了！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很大声的喊叫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师：你死了活着的人会很痛苦，你的父母朋友、你喜欢的喜欢你的都会很痛苦，但是说你的人、故意冤枉你的人不会，他们甚至会嘲笑你因为这一点事情就活不下去。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：那是你你会怎么办？！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很大声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师：是我我就不理会她们，因为嘴巴长在她们身上，如果她们一直说我就会回嘴，我会告诉老师，我会把不满全部告诉她们，我更不会哭，我会很严肃的叫她闭嘴！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不说话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师：你先开门，马上要上课了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打开门仍然在哭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师指指体育馆门口：你自己看，说你的人在那看着你笑，你这么做对自己有什么好处？而且别再把死挂在嘴上，没必要不值得，你自己冷静下，想好了就回去吧，我去上课了。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教师在体育馆外目送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回到班级后进行下节课教学，课后将此事反馈给了班主任。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TextBox 28"/>
          <p:cNvSpPr txBox="1"/>
          <p:nvPr/>
        </p:nvSpPr>
        <p:spPr>
          <a:xfrm>
            <a:off x="5052695" y="1168400"/>
            <a:ext cx="2688590" cy="50165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事件三</a:t>
            </a:r>
            <a:endParaRPr lang="en-US" altLang="zh-CN" sz="2665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7640" y="-73025"/>
            <a:ext cx="1847850" cy="2275840"/>
          </a:xfrm>
          <a:prstGeom prst="rect">
            <a:avLst/>
          </a:prstGeom>
        </p:spPr>
      </p:pic>
      <p:sp>
        <p:nvSpPr>
          <p:cNvPr id="7" name="Freeform 12"/>
          <p:cNvSpPr/>
          <p:nvPr/>
        </p:nvSpPr>
        <p:spPr bwMode="auto">
          <a:xfrm>
            <a:off x="1534795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1760855" y="2608580"/>
            <a:ext cx="1151255" cy="883920"/>
            <a:chOff x="1283891" y="1695061"/>
            <a:chExt cx="857250" cy="571500"/>
          </a:xfrm>
        </p:grpSpPr>
        <p:sp>
          <p:nvSpPr>
            <p:cNvPr id="9" name="Freeform 13"/>
            <p:cNvSpPr/>
            <p:nvPr/>
          </p:nvSpPr>
          <p:spPr bwMode="auto">
            <a:xfrm>
              <a:off x="1283891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 w="3175"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0404" y="1695061"/>
              <a:ext cx="820737" cy="522685"/>
              <a:chOff x="1320404" y="1695061"/>
              <a:chExt cx="820737" cy="522685"/>
            </a:xfrm>
          </p:grpSpPr>
          <p:sp>
            <p:nvSpPr>
              <p:cNvPr id="4" name="Freeform 14"/>
              <p:cNvSpPr/>
              <p:nvPr/>
            </p:nvSpPr>
            <p:spPr bwMode="auto">
              <a:xfrm>
                <a:off x="1910954" y="1695061"/>
                <a:ext cx="117475" cy="122635"/>
              </a:xfrm>
              <a:custGeom>
                <a:avLst/>
                <a:gdLst>
                  <a:gd name="T0" fmla="*/ 196 w 212"/>
                  <a:gd name="T1" fmla="*/ 0 h 294"/>
                  <a:gd name="T2" fmla="*/ 196 w 212"/>
                  <a:gd name="T3" fmla="*/ 0 h 294"/>
                  <a:gd name="T4" fmla="*/ 181 w 212"/>
                  <a:gd name="T5" fmla="*/ 14 h 294"/>
                  <a:gd name="T6" fmla="*/ 163 w 212"/>
                  <a:gd name="T7" fmla="*/ 25 h 294"/>
                  <a:gd name="T8" fmla="*/ 150 w 212"/>
                  <a:gd name="T9" fmla="*/ 41 h 294"/>
                  <a:gd name="T10" fmla="*/ 134 w 212"/>
                  <a:gd name="T11" fmla="*/ 57 h 294"/>
                  <a:gd name="T12" fmla="*/ 109 w 212"/>
                  <a:gd name="T13" fmla="*/ 90 h 294"/>
                  <a:gd name="T14" fmla="*/ 85 w 212"/>
                  <a:gd name="T15" fmla="*/ 125 h 294"/>
                  <a:gd name="T16" fmla="*/ 64 w 212"/>
                  <a:gd name="T17" fmla="*/ 162 h 294"/>
                  <a:gd name="T18" fmla="*/ 44 w 212"/>
                  <a:gd name="T19" fmla="*/ 199 h 294"/>
                  <a:gd name="T20" fmla="*/ 23 w 212"/>
                  <a:gd name="T21" fmla="*/ 236 h 294"/>
                  <a:gd name="T22" fmla="*/ 2 w 212"/>
                  <a:gd name="T23" fmla="*/ 271 h 294"/>
                  <a:gd name="T24" fmla="*/ 2 w 212"/>
                  <a:gd name="T25" fmla="*/ 271 h 294"/>
                  <a:gd name="T26" fmla="*/ 0 w 212"/>
                  <a:gd name="T27" fmla="*/ 277 h 294"/>
                  <a:gd name="T28" fmla="*/ 0 w 212"/>
                  <a:gd name="T29" fmla="*/ 282 h 294"/>
                  <a:gd name="T30" fmla="*/ 4 w 212"/>
                  <a:gd name="T31" fmla="*/ 288 h 294"/>
                  <a:gd name="T32" fmla="*/ 7 w 212"/>
                  <a:gd name="T33" fmla="*/ 292 h 294"/>
                  <a:gd name="T34" fmla="*/ 11 w 212"/>
                  <a:gd name="T35" fmla="*/ 294 h 294"/>
                  <a:gd name="T36" fmla="*/ 17 w 212"/>
                  <a:gd name="T37" fmla="*/ 294 h 294"/>
                  <a:gd name="T38" fmla="*/ 23 w 212"/>
                  <a:gd name="T39" fmla="*/ 292 h 294"/>
                  <a:gd name="T40" fmla="*/ 27 w 212"/>
                  <a:gd name="T41" fmla="*/ 288 h 294"/>
                  <a:gd name="T42" fmla="*/ 27 w 212"/>
                  <a:gd name="T43" fmla="*/ 288 h 294"/>
                  <a:gd name="T44" fmla="*/ 48 w 212"/>
                  <a:gd name="T45" fmla="*/ 253 h 294"/>
                  <a:gd name="T46" fmla="*/ 68 w 212"/>
                  <a:gd name="T47" fmla="*/ 216 h 294"/>
                  <a:gd name="T48" fmla="*/ 107 w 212"/>
                  <a:gd name="T49" fmla="*/ 146 h 294"/>
                  <a:gd name="T50" fmla="*/ 130 w 212"/>
                  <a:gd name="T51" fmla="*/ 111 h 294"/>
                  <a:gd name="T52" fmla="*/ 153 w 212"/>
                  <a:gd name="T53" fmla="*/ 78 h 294"/>
                  <a:gd name="T54" fmla="*/ 179 w 212"/>
                  <a:gd name="T55" fmla="*/ 47 h 294"/>
                  <a:gd name="T56" fmla="*/ 208 w 212"/>
                  <a:gd name="T57" fmla="*/ 18 h 294"/>
                  <a:gd name="T58" fmla="*/ 208 w 212"/>
                  <a:gd name="T59" fmla="*/ 18 h 294"/>
                  <a:gd name="T60" fmla="*/ 210 w 212"/>
                  <a:gd name="T61" fmla="*/ 16 h 294"/>
                  <a:gd name="T62" fmla="*/ 212 w 212"/>
                  <a:gd name="T63" fmla="*/ 12 h 294"/>
                  <a:gd name="T64" fmla="*/ 212 w 212"/>
                  <a:gd name="T65" fmla="*/ 8 h 294"/>
                  <a:gd name="T66" fmla="*/ 210 w 212"/>
                  <a:gd name="T67" fmla="*/ 4 h 294"/>
                  <a:gd name="T68" fmla="*/ 208 w 212"/>
                  <a:gd name="T69" fmla="*/ 2 h 294"/>
                  <a:gd name="T70" fmla="*/ 204 w 212"/>
                  <a:gd name="T71" fmla="*/ 0 h 294"/>
                  <a:gd name="T72" fmla="*/ 200 w 212"/>
                  <a:gd name="T73" fmla="*/ 0 h 294"/>
                  <a:gd name="T74" fmla="*/ 196 w 212"/>
                  <a:gd name="T75" fmla="*/ 0 h 294"/>
                  <a:gd name="T76" fmla="*/ 196 w 212"/>
                  <a:gd name="T7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2" h="294">
                    <a:moveTo>
                      <a:pt x="196" y="0"/>
                    </a:moveTo>
                    <a:lnTo>
                      <a:pt x="196" y="0"/>
                    </a:lnTo>
                    <a:lnTo>
                      <a:pt x="181" y="14"/>
                    </a:lnTo>
                    <a:lnTo>
                      <a:pt x="163" y="25"/>
                    </a:lnTo>
                    <a:lnTo>
                      <a:pt x="150" y="41"/>
                    </a:lnTo>
                    <a:lnTo>
                      <a:pt x="134" y="57"/>
                    </a:lnTo>
                    <a:lnTo>
                      <a:pt x="109" y="90"/>
                    </a:lnTo>
                    <a:lnTo>
                      <a:pt x="85" y="125"/>
                    </a:lnTo>
                    <a:lnTo>
                      <a:pt x="64" y="162"/>
                    </a:lnTo>
                    <a:lnTo>
                      <a:pt x="44" y="199"/>
                    </a:lnTo>
                    <a:lnTo>
                      <a:pt x="23" y="236"/>
                    </a:lnTo>
                    <a:lnTo>
                      <a:pt x="2" y="271"/>
                    </a:lnTo>
                    <a:lnTo>
                      <a:pt x="2" y="271"/>
                    </a:lnTo>
                    <a:lnTo>
                      <a:pt x="0" y="277"/>
                    </a:lnTo>
                    <a:lnTo>
                      <a:pt x="0" y="282"/>
                    </a:lnTo>
                    <a:lnTo>
                      <a:pt x="4" y="288"/>
                    </a:lnTo>
                    <a:lnTo>
                      <a:pt x="7" y="292"/>
                    </a:lnTo>
                    <a:lnTo>
                      <a:pt x="11" y="294"/>
                    </a:lnTo>
                    <a:lnTo>
                      <a:pt x="17" y="294"/>
                    </a:lnTo>
                    <a:lnTo>
                      <a:pt x="23" y="292"/>
                    </a:lnTo>
                    <a:lnTo>
                      <a:pt x="27" y="288"/>
                    </a:lnTo>
                    <a:lnTo>
                      <a:pt x="27" y="288"/>
                    </a:lnTo>
                    <a:lnTo>
                      <a:pt x="48" y="253"/>
                    </a:lnTo>
                    <a:lnTo>
                      <a:pt x="68" y="216"/>
                    </a:lnTo>
                    <a:lnTo>
                      <a:pt x="107" y="146"/>
                    </a:lnTo>
                    <a:lnTo>
                      <a:pt x="130" y="111"/>
                    </a:lnTo>
                    <a:lnTo>
                      <a:pt x="153" y="78"/>
                    </a:lnTo>
                    <a:lnTo>
                      <a:pt x="179" y="47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10" y="16"/>
                    </a:lnTo>
                    <a:lnTo>
                      <a:pt x="212" y="12"/>
                    </a:lnTo>
                    <a:lnTo>
                      <a:pt x="212" y="8"/>
                    </a:lnTo>
                    <a:lnTo>
                      <a:pt x="210" y="4"/>
                    </a:lnTo>
                    <a:lnTo>
                      <a:pt x="208" y="2"/>
                    </a:lnTo>
                    <a:lnTo>
                      <a:pt x="204" y="0"/>
                    </a:lnTo>
                    <a:lnTo>
                      <a:pt x="200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Freeform 15"/>
              <p:cNvSpPr/>
              <p:nvPr/>
            </p:nvSpPr>
            <p:spPr bwMode="auto">
              <a:xfrm>
                <a:off x="1637904" y="1715302"/>
                <a:ext cx="142875" cy="244078"/>
              </a:xfrm>
              <a:custGeom>
                <a:avLst/>
                <a:gdLst>
                  <a:gd name="T0" fmla="*/ 242 w 257"/>
                  <a:gd name="T1" fmla="*/ 4 h 584"/>
                  <a:gd name="T2" fmla="*/ 242 w 257"/>
                  <a:gd name="T3" fmla="*/ 4 h 584"/>
                  <a:gd name="T4" fmla="*/ 209 w 257"/>
                  <a:gd name="T5" fmla="*/ 70 h 584"/>
                  <a:gd name="T6" fmla="*/ 175 w 257"/>
                  <a:gd name="T7" fmla="*/ 138 h 584"/>
                  <a:gd name="T8" fmla="*/ 113 w 257"/>
                  <a:gd name="T9" fmla="*/ 272 h 584"/>
                  <a:gd name="T10" fmla="*/ 113 w 257"/>
                  <a:gd name="T11" fmla="*/ 272 h 584"/>
                  <a:gd name="T12" fmla="*/ 80 w 257"/>
                  <a:gd name="T13" fmla="*/ 344 h 584"/>
                  <a:gd name="T14" fmla="*/ 51 w 257"/>
                  <a:gd name="T15" fmla="*/ 416 h 584"/>
                  <a:gd name="T16" fmla="*/ 24 w 257"/>
                  <a:gd name="T17" fmla="*/ 488 h 584"/>
                  <a:gd name="T18" fmla="*/ 12 w 257"/>
                  <a:gd name="T19" fmla="*/ 525 h 584"/>
                  <a:gd name="T20" fmla="*/ 2 w 257"/>
                  <a:gd name="T21" fmla="*/ 564 h 584"/>
                  <a:gd name="T22" fmla="*/ 2 w 257"/>
                  <a:gd name="T23" fmla="*/ 564 h 584"/>
                  <a:gd name="T24" fmla="*/ 0 w 257"/>
                  <a:gd name="T25" fmla="*/ 570 h 584"/>
                  <a:gd name="T26" fmla="*/ 2 w 257"/>
                  <a:gd name="T27" fmla="*/ 576 h 584"/>
                  <a:gd name="T28" fmla="*/ 6 w 257"/>
                  <a:gd name="T29" fmla="*/ 580 h 584"/>
                  <a:gd name="T30" fmla="*/ 12 w 257"/>
                  <a:gd name="T31" fmla="*/ 582 h 584"/>
                  <a:gd name="T32" fmla="*/ 18 w 257"/>
                  <a:gd name="T33" fmla="*/ 584 h 584"/>
                  <a:gd name="T34" fmla="*/ 22 w 257"/>
                  <a:gd name="T35" fmla="*/ 582 h 584"/>
                  <a:gd name="T36" fmla="*/ 26 w 257"/>
                  <a:gd name="T37" fmla="*/ 580 h 584"/>
                  <a:gd name="T38" fmla="*/ 29 w 257"/>
                  <a:gd name="T39" fmla="*/ 574 h 584"/>
                  <a:gd name="T40" fmla="*/ 29 w 257"/>
                  <a:gd name="T41" fmla="*/ 574 h 584"/>
                  <a:gd name="T42" fmla="*/ 39 w 257"/>
                  <a:gd name="T43" fmla="*/ 537 h 584"/>
                  <a:gd name="T44" fmla="*/ 51 w 257"/>
                  <a:gd name="T45" fmla="*/ 502 h 584"/>
                  <a:gd name="T46" fmla="*/ 76 w 257"/>
                  <a:gd name="T47" fmla="*/ 432 h 584"/>
                  <a:gd name="T48" fmla="*/ 103 w 257"/>
                  <a:gd name="T49" fmla="*/ 364 h 584"/>
                  <a:gd name="T50" fmla="*/ 135 w 257"/>
                  <a:gd name="T51" fmla="*/ 296 h 584"/>
                  <a:gd name="T52" fmla="*/ 135 w 257"/>
                  <a:gd name="T53" fmla="*/ 296 h 584"/>
                  <a:gd name="T54" fmla="*/ 168 w 257"/>
                  <a:gd name="T55" fmla="*/ 226 h 584"/>
                  <a:gd name="T56" fmla="*/ 201 w 257"/>
                  <a:gd name="T57" fmla="*/ 156 h 584"/>
                  <a:gd name="T58" fmla="*/ 216 w 257"/>
                  <a:gd name="T59" fmla="*/ 120 h 584"/>
                  <a:gd name="T60" fmla="*/ 232 w 257"/>
                  <a:gd name="T61" fmla="*/ 84 h 584"/>
                  <a:gd name="T62" fmla="*/ 245 w 257"/>
                  <a:gd name="T63" fmla="*/ 48 h 584"/>
                  <a:gd name="T64" fmla="*/ 257 w 257"/>
                  <a:gd name="T65" fmla="*/ 11 h 584"/>
                  <a:gd name="T66" fmla="*/ 257 w 257"/>
                  <a:gd name="T67" fmla="*/ 11 h 584"/>
                  <a:gd name="T68" fmla="*/ 255 w 257"/>
                  <a:gd name="T69" fmla="*/ 6 h 584"/>
                  <a:gd name="T70" fmla="*/ 251 w 257"/>
                  <a:gd name="T71" fmla="*/ 2 h 584"/>
                  <a:gd name="T72" fmla="*/ 247 w 257"/>
                  <a:gd name="T73" fmla="*/ 0 h 584"/>
                  <a:gd name="T74" fmla="*/ 244 w 257"/>
                  <a:gd name="T75" fmla="*/ 2 h 584"/>
                  <a:gd name="T76" fmla="*/ 242 w 257"/>
                  <a:gd name="T77" fmla="*/ 4 h 584"/>
                  <a:gd name="T78" fmla="*/ 242 w 257"/>
                  <a:gd name="T79" fmla="*/ 4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7" h="584">
                    <a:moveTo>
                      <a:pt x="242" y="4"/>
                    </a:moveTo>
                    <a:lnTo>
                      <a:pt x="242" y="4"/>
                    </a:lnTo>
                    <a:lnTo>
                      <a:pt x="209" y="70"/>
                    </a:lnTo>
                    <a:lnTo>
                      <a:pt x="175" y="138"/>
                    </a:lnTo>
                    <a:lnTo>
                      <a:pt x="113" y="272"/>
                    </a:lnTo>
                    <a:lnTo>
                      <a:pt x="113" y="272"/>
                    </a:lnTo>
                    <a:lnTo>
                      <a:pt x="80" y="344"/>
                    </a:lnTo>
                    <a:lnTo>
                      <a:pt x="51" y="416"/>
                    </a:lnTo>
                    <a:lnTo>
                      <a:pt x="24" y="488"/>
                    </a:lnTo>
                    <a:lnTo>
                      <a:pt x="12" y="525"/>
                    </a:lnTo>
                    <a:lnTo>
                      <a:pt x="2" y="564"/>
                    </a:lnTo>
                    <a:lnTo>
                      <a:pt x="2" y="564"/>
                    </a:lnTo>
                    <a:lnTo>
                      <a:pt x="0" y="570"/>
                    </a:lnTo>
                    <a:lnTo>
                      <a:pt x="2" y="576"/>
                    </a:lnTo>
                    <a:lnTo>
                      <a:pt x="6" y="580"/>
                    </a:lnTo>
                    <a:lnTo>
                      <a:pt x="12" y="582"/>
                    </a:lnTo>
                    <a:lnTo>
                      <a:pt x="18" y="584"/>
                    </a:lnTo>
                    <a:lnTo>
                      <a:pt x="22" y="582"/>
                    </a:lnTo>
                    <a:lnTo>
                      <a:pt x="26" y="580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39" y="537"/>
                    </a:lnTo>
                    <a:lnTo>
                      <a:pt x="51" y="502"/>
                    </a:lnTo>
                    <a:lnTo>
                      <a:pt x="76" y="432"/>
                    </a:lnTo>
                    <a:lnTo>
                      <a:pt x="103" y="364"/>
                    </a:lnTo>
                    <a:lnTo>
                      <a:pt x="135" y="296"/>
                    </a:lnTo>
                    <a:lnTo>
                      <a:pt x="135" y="296"/>
                    </a:lnTo>
                    <a:lnTo>
                      <a:pt x="168" y="226"/>
                    </a:lnTo>
                    <a:lnTo>
                      <a:pt x="201" y="156"/>
                    </a:lnTo>
                    <a:lnTo>
                      <a:pt x="216" y="120"/>
                    </a:lnTo>
                    <a:lnTo>
                      <a:pt x="232" y="84"/>
                    </a:lnTo>
                    <a:lnTo>
                      <a:pt x="245" y="48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5" y="6"/>
                    </a:lnTo>
                    <a:lnTo>
                      <a:pt x="251" y="2"/>
                    </a:lnTo>
                    <a:lnTo>
                      <a:pt x="247" y="0"/>
                    </a:lnTo>
                    <a:lnTo>
                      <a:pt x="244" y="2"/>
                    </a:lnTo>
                    <a:lnTo>
                      <a:pt x="242" y="4"/>
                    </a:lnTo>
                    <a:lnTo>
                      <a:pt x="242" y="4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16"/>
              <p:cNvSpPr/>
              <p:nvPr/>
            </p:nvSpPr>
            <p:spPr bwMode="auto">
              <a:xfrm>
                <a:off x="1391842" y="1798645"/>
                <a:ext cx="187325" cy="340519"/>
              </a:xfrm>
              <a:custGeom>
                <a:avLst/>
                <a:gdLst>
                  <a:gd name="T0" fmla="*/ 325 w 338"/>
                  <a:gd name="T1" fmla="*/ 0 h 816"/>
                  <a:gd name="T2" fmla="*/ 325 w 338"/>
                  <a:gd name="T3" fmla="*/ 0 h 816"/>
                  <a:gd name="T4" fmla="*/ 305 w 338"/>
                  <a:gd name="T5" fmla="*/ 18 h 816"/>
                  <a:gd name="T6" fmla="*/ 286 w 338"/>
                  <a:gd name="T7" fmla="*/ 35 h 816"/>
                  <a:gd name="T8" fmla="*/ 268 w 338"/>
                  <a:gd name="T9" fmla="*/ 55 h 816"/>
                  <a:gd name="T10" fmla="*/ 251 w 338"/>
                  <a:gd name="T11" fmla="*/ 76 h 816"/>
                  <a:gd name="T12" fmla="*/ 235 w 338"/>
                  <a:gd name="T13" fmla="*/ 98 h 816"/>
                  <a:gd name="T14" fmla="*/ 219 w 338"/>
                  <a:gd name="T15" fmla="*/ 121 h 816"/>
                  <a:gd name="T16" fmla="*/ 192 w 338"/>
                  <a:gd name="T17" fmla="*/ 170 h 816"/>
                  <a:gd name="T18" fmla="*/ 169 w 338"/>
                  <a:gd name="T19" fmla="*/ 218 h 816"/>
                  <a:gd name="T20" fmla="*/ 146 w 338"/>
                  <a:gd name="T21" fmla="*/ 269 h 816"/>
                  <a:gd name="T22" fmla="*/ 126 w 338"/>
                  <a:gd name="T23" fmla="*/ 319 h 816"/>
                  <a:gd name="T24" fmla="*/ 109 w 338"/>
                  <a:gd name="T25" fmla="*/ 366 h 816"/>
                  <a:gd name="T26" fmla="*/ 109 w 338"/>
                  <a:gd name="T27" fmla="*/ 366 h 816"/>
                  <a:gd name="T28" fmla="*/ 89 w 338"/>
                  <a:gd name="T29" fmla="*/ 419 h 816"/>
                  <a:gd name="T30" fmla="*/ 72 w 338"/>
                  <a:gd name="T31" fmla="*/ 471 h 816"/>
                  <a:gd name="T32" fmla="*/ 54 w 338"/>
                  <a:gd name="T33" fmla="*/ 526 h 816"/>
                  <a:gd name="T34" fmla="*/ 40 w 338"/>
                  <a:gd name="T35" fmla="*/ 580 h 816"/>
                  <a:gd name="T36" fmla="*/ 27 w 338"/>
                  <a:gd name="T37" fmla="*/ 635 h 816"/>
                  <a:gd name="T38" fmla="*/ 15 w 338"/>
                  <a:gd name="T39" fmla="*/ 689 h 816"/>
                  <a:gd name="T40" fmla="*/ 7 w 338"/>
                  <a:gd name="T41" fmla="*/ 744 h 816"/>
                  <a:gd name="T42" fmla="*/ 0 w 338"/>
                  <a:gd name="T43" fmla="*/ 800 h 816"/>
                  <a:gd name="T44" fmla="*/ 0 w 338"/>
                  <a:gd name="T45" fmla="*/ 800 h 816"/>
                  <a:gd name="T46" fmla="*/ 0 w 338"/>
                  <a:gd name="T47" fmla="*/ 806 h 816"/>
                  <a:gd name="T48" fmla="*/ 3 w 338"/>
                  <a:gd name="T49" fmla="*/ 812 h 816"/>
                  <a:gd name="T50" fmla="*/ 7 w 338"/>
                  <a:gd name="T51" fmla="*/ 814 h 816"/>
                  <a:gd name="T52" fmla="*/ 13 w 338"/>
                  <a:gd name="T53" fmla="*/ 816 h 816"/>
                  <a:gd name="T54" fmla="*/ 19 w 338"/>
                  <a:gd name="T55" fmla="*/ 816 h 816"/>
                  <a:gd name="T56" fmla="*/ 25 w 338"/>
                  <a:gd name="T57" fmla="*/ 814 h 816"/>
                  <a:gd name="T58" fmla="*/ 29 w 338"/>
                  <a:gd name="T59" fmla="*/ 808 h 816"/>
                  <a:gd name="T60" fmla="*/ 31 w 338"/>
                  <a:gd name="T61" fmla="*/ 802 h 816"/>
                  <a:gd name="T62" fmla="*/ 31 w 338"/>
                  <a:gd name="T63" fmla="*/ 802 h 816"/>
                  <a:gd name="T64" fmla="*/ 37 w 338"/>
                  <a:gd name="T65" fmla="*/ 750 h 816"/>
                  <a:gd name="T66" fmla="*/ 46 w 338"/>
                  <a:gd name="T67" fmla="*/ 697 h 816"/>
                  <a:gd name="T68" fmla="*/ 56 w 338"/>
                  <a:gd name="T69" fmla="*/ 645 h 816"/>
                  <a:gd name="T70" fmla="*/ 70 w 338"/>
                  <a:gd name="T71" fmla="*/ 592 h 816"/>
                  <a:gd name="T72" fmla="*/ 83 w 338"/>
                  <a:gd name="T73" fmla="*/ 541 h 816"/>
                  <a:gd name="T74" fmla="*/ 99 w 338"/>
                  <a:gd name="T75" fmla="*/ 489 h 816"/>
                  <a:gd name="T76" fmla="*/ 114 w 338"/>
                  <a:gd name="T77" fmla="*/ 438 h 816"/>
                  <a:gd name="T78" fmla="*/ 132 w 338"/>
                  <a:gd name="T79" fmla="*/ 388 h 816"/>
                  <a:gd name="T80" fmla="*/ 132 w 338"/>
                  <a:gd name="T81" fmla="*/ 388 h 816"/>
                  <a:gd name="T82" fmla="*/ 151 w 338"/>
                  <a:gd name="T83" fmla="*/ 337 h 816"/>
                  <a:gd name="T84" fmla="*/ 171 w 338"/>
                  <a:gd name="T85" fmla="*/ 286 h 816"/>
                  <a:gd name="T86" fmla="*/ 192 w 338"/>
                  <a:gd name="T87" fmla="*/ 238 h 816"/>
                  <a:gd name="T88" fmla="*/ 218 w 338"/>
                  <a:gd name="T89" fmla="*/ 189 h 816"/>
                  <a:gd name="T90" fmla="*/ 243 w 338"/>
                  <a:gd name="T91" fmla="*/ 142 h 816"/>
                  <a:gd name="T92" fmla="*/ 272 w 338"/>
                  <a:gd name="T93" fmla="*/ 98 h 816"/>
                  <a:gd name="T94" fmla="*/ 301 w 338"/>
                  <a:gd name="T95" fmla="*/ 53 h 816"/>
                  <a:gd name="T96" fmla="*/ 336 w 338"/>
                  <a:gd name="T97" fmla="*/ 10 h 816"/>
                  <a:gd name="T98" fmla="*/ 336 w 338"/>
                  <a:gd name="T99" fmla="*/ 10 h 816"/>
                  <a:gd name="T100" fmla="*/ 338 w 338"/>
                  <a:gd name="T101" fmla="*/ 8 h 816"/>
                  <a:gd name="T102" fmla="*/ 338 w 338"/>
                  <a:gd name="T103" fmla="*/ 6 h 816"/>
                  <a:gd name="T104" fmla="*/ 334 w 338"/>
                  <a:gd name="T105" fmla="*/ 2 h 816"/>
                  <a:gd name="T106" fmla="*/ 330 w 338"/>
                  <a:gd name="T107" fmla="*/ 0 h 816"/>
                  <a:gd name="T108" fmla="*/ 325 w 338"/>
                  <a:gd name="T109" fmla="*/ 0 h 816"/>
                  <a:gd name="T110" fmla="*/ 325 w 338"/>
                  <a:gd name="T111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816">
                    <a:moveTo>
                      <a:pt x="325" y="0"/>
                    </a:moveTo>
                    <a:lnTo>
                      <a:pt x="325" y="0"/>
                    </a:lnTo>
                    <a:lnTo>
                      <a:pt x="305" y="18"/>
                    </a:lnTo>
                    <a:lnTo>
                      <a:pt x="286" y="35"/>
                    </a:lnTo>
                    <a:lnTo>
                      <a:pt x="268" y="55"/>
                    </a:lnTo>
                    <a:lnTo>
                      <a:pt x="251" y="76"/>
                    </a:lnTo>
                    <a:lnTo>
                      <a:pt x="235" y="98"/>
                    </a:lnTo>
                    <a:lnTo>
                      <a:pt x="219" y="121"/>
                    </a:lnTo>
                    <a:lnTo>
                      <a:pt x="192" y="170"/>
                    </a:lnTo>
                    <a:lnTo>
                      <a:pt x="169" y="218"/>
                    </a:lnTo>
                    <a:lnTo>
                      <a:pt x="146" y="269"/>
                    </a:lnTo>
                    <a:lnTo>
                      <a:pt x="126" y="319"/>
                    </a:lnTo>
                    <a:lnTo>
                      <a:pt x="109" y="366"/>
                    </a:lnTo>
                    <a:lnTo>
                      <a:pt x="109" y="366"/>
                    </a:lnTo>
                    <a:lnTo>
                      <a:pt x="89" y="419"/>
                    </a:lnTo>
                    <a:lnTo>
                      <a:pt x="72" y="471"/>
                    </a:lnTo>
                    <a:lnTo>
                      <a:pt x="54" y="526"/>
                    </a:lnTo>
                    <a:lnTo>
                      <a:pt x="40" y="580"/>
                    </a:lnTo>
                    <a:lnTo>
                      <a:pt x="27" y="635"/>
                    </a:lnTo>
                    <a:lnTo>
                      <a:pt x="15" y="689"/>
                    </a:lnTo>
                    <a:lnTo>
                      <a:pt x="7" y="74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0" y="806"/>
                    </a:lnTo>
                    <a:lnTo>
                      <a:pt x="3" y="812"/>
                    </a:lnTo>
                    <a:lnTo>
                      <a:pt x="7" y="814"/>
                    </a:lnTo>
                    <a:lnTo>
                      <a:pt x="13" y="816"/>
                    </a:lnTo>
                    <a:lnTo>
                      <a:pt x="19" y="816"/>
                    </a:lnTo>
                    <a:lnTo>
                      <a:pt x="25" y="814"/>
                    </a:lnTo>
                    <a:lnTo>
                      <a:pt x="29" y="808"/>
                    </a:lnTo>
                    <a:lnTo>
                      <a:pt x="31" y="802"/>
                    </a:lnTo>
                    <a:lnTo>
                      <a:pt x="31" y="802"/>
                    </a:lnTo>
                    <a:lnTo>
                      <a:pt x="37" y="750"/>
                    </a:lnTo>
                    <a:lnTo>
                      <a:pt x="46" y="697"/>
                    </a:lnTo>
                    <a:lnTo>
                      <a:pt x="56" y="645"/>
                    </a:lnTo>
                    <a:lnTo>
                      <a:pt x="70" y="592"/>
                    </a:lnTo>
                    <a:lnTo>
                      <a:pt x="83" y="541"/>
                    </a:lnTo>
                    <a:lnTo>
                      <a:pt x="99" y="489"/>
                    </a:lnTo>
                    <a:lnTo>
                      <a:pt x="114" y="438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51" y="337"/>
                    </a:lnTo>
                    <a:lnTo>
                      <a:pt x="171" y="286"/>
                    </a:lnTo>
                    <a:lnTo>
                      <a:pt x="192" y="238"/>
                    </a:lnTo>
                    <a:lnTo>
                      <a:pt x="218" y="189"/>
                    </a:lnTo>
                    <a:lnTo>
                      <a:pt x="243" y="142"/>
                    </a:lnTo>
                    <a:lnTo>
                      <a:pt x="272" y="98"/>
                    </a:lnTo>
                    <a:lnTo>
                      <a:pt x="301" y="53"/>
                    </a:lnTo>
                    <a:lnTo>
                      <a:pt x="336" y="10"/>
                    </a:lnTo>
                    <a:lnTo>
                      <a:pt x="336" y="10"/>
                    </a:lnTo>
                    <a:lnTo>
                      <a:pt x="338" y="8"/>
                    </a:lnTo>
                    <a:lnTo>
                      <a:pt x="338" y="6"/>
                    </a:lnTo>
                    <a:lnTo>
                      <a:pt x="334" y="2"/>
                    </a:lnTo>
                    <a:lnTo>
                      <a:pt x="330" y="0"/>
                    </a:lnTo>
                    <a:lnTo>
                      <a:pt x="325" y="0"/>
                    </a:lnTo>
                    <a:lnTo>
                      <a:pt x="325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17"/>
              <p:cNvSpPr/>
              <p:nvPr/>
            </p:nvSpPr>
            <p:spPr bwMode="auto">
              <a:xfrm>
                <a:off x="1320404" y="2114161"/>
                <a:ext cx="474663" cy="103585"/>
              </a:xfrm>
              <a:custGeom>
                <a:avLst/>
                <a:gdLst>
                  <a:gd name="T0" fmla="*/ 4 w 854"/>
                  <a:gd name="T1" fmla="*/ 250 h 250"/>
                  <a:gd name="T2" fmla="*/ 4 w 854"/>
                  <a:gd name="T3" fmla="*/ 250 h 250"/>
                  <a:gd name="T4" fmla="*/ 14 w 854"/>
                  <a:gd name="T5" fmla="*/ 250 h 250"/>
                  <a:gd name="T6" fmla="*/ 25 w 854"/>
                  <a:gd name="T7" fmla="*/ 250 h 250"/>
                  <a:gd name="T8" fmla="*/ 49 w 854"/>
                  <a:gd name="T9" fmla="*/ 248 h 250"/>
                  <a:gd name="T10" fmla="*/ 95 w 854"/>
                  <a:gd name="T11" fmla="*/ 238 h 250"/>
                  <a:gd name="T12" fmla="*/ 95 w 854"/>
                  <a:gd name="T13" fmla="*/ 238 h 250"/>
                  <a:gd name="T14" fmla="*/ 212 w 854"/>
                  <a:gd name="T15" fmla="*/ 215 h 250"/>
                  <a:gd name="T16" fmla="*/ 212 w 854"/>
                  <a:gd name="T17" fmla="*/ 215 h 250"/>
                  <a:gd name="T18" fmla="*/ 331 w 854"/>
                  <a:gd name="T19" fmla="*/ 189 h 250"/>
                  <a:gd name="T20" fmla="*/ 448 w 854"/>
                  <a:gd name="T21" fmla="*/ 162 h 250"/>
                  <a:gd name="T22" fmla="*/ 448 w 854"/>
                  <a:gd name="T23" fmla="*/ 162 h 250"/>
                  <a:gd name="T24" fmla="*/ 559 w 854"/>
                  <a:gd name="T25" fmla="*/ 133 h 250"/>
                  <a:gd name="T26" fmla="*/ 613 w 854"/>
                  <a:gd name="T27" fmla="*/ 115 h 250"/>
                  <a:gd name="T28" fmla="*/ 670 w 854"/>
                  <a:gd name="T29" fmla="*/ 98 h 250"/>
                  <a:gd name="T30" fmla="*/ 670 w 854"/>
                  <a:gd name="T31" fmla="*/ 98 h 250"/>
                  <a:gd name="T32" fmla="*/ 718 w 854"/>
                  <a:gd name="T33" fmla="*/ 80 h 250"/>
                  <a:gd name="T34" fmla="*/ 769 w 854"/>
                  <a:gd name="T35" fmla="*/ 63 h 250"/>
                  <a:gd name="T36" fmla="*/ 769 w 854"/>
                  <a:gd name="T37" fmla="*/ 63 h 250"/>
                  <a:gd name="T38" fmla="*/ 790 w 854"/>
                  <a:gd name="T39" fmla="*/ 53 h 250"/>
                  <a:gd name="T40" fmla="*/ 816 w 854"/>
                  <a:gd name="T41" fmla="*/ 45 h 250"/>
                  <a:gd name="T42" fmla="*/ 825 w 854"/>
                  <a:gd name="T43" fmla="*/ 39 h 250"/>
                  <a:gd name="T44" fmla="*/ 837 w 854"/>
                  <a:gd name="T45" fmla="*/ 34 h 250"/>
                  <a:gd name="T46" fmla="*/ 845 w 854"/>
                  <a:gd name="T47" fmla="*/ 26 h 250"/>
                  <a:gd name="T48" fmla="*/ 853 w 854"/>
                  <a:gd name="T49" fmla="*/ 16 h 250"/>
                  <a:gd name="T50" fmla="*/ 853 w 854"/>
                  <a:gd name="T51" fmla="*/ 16 h 250"/>
                  <a:gd name="T52" fmla="*/ 854 w 854"/>
                  <a:gd name="T53" fmla="*/ 12 h 250"/>
                  <a:gd name="T54" fmla="*/ 853 w 854"/>
                  <a:gd name="T55" fmla="*/ 6 h 250"/>
                  <a:gd name="T56" fmla="*/ 851 w 854"/>
                  <a:gd name="T57" fmla="*/ 2 h 250"/>
                  <a:gd name="T58" fmla="*/ 845 w 854"/>
                  <a:gd name="T59" fmla="*/ 0 h 250"/>
                  <a:gd name="T60" fmla="*/ 845 w 854"/>
                  <a:gd name="T61" fmla="*/ 0 h 250"/>
                  <a:gd name="T62" fmla="*/ 835 w 854"/>
                  <a:gd name="T63" fmla="*/ 0 h 250"/>
                  <a:gd name="T64" fmla="*/ 825 w 854"/>
                  <a:gd name="T65" fmla="*/ 2 h 250"/>
                  <a:gd name="T66" fmla="*/ 804 w 854"/>
                  <a:gd name="T67" fmla="*/ 10 h 250"/>
                  <a:gd name="T68" fmla="*/ 767 w 854"/>
                  <a:gd name="T69" fmla="*/ 30 h 250"/>
                  <a:gd name="T70" fmla="*/ 767 w 854"/>
                  <a:gd name="T71" fmla="*/ 30 h 250"/>
                  <a:gd name="T72" fmla="*/ 716 w 854"/>
                  <a:gd name="T73" fmla="*/ 49 h 250"/>
                  <a:gd name="T74" fmla="*/ 668 w 854"/>
                  <a:gd name="T75" fmla="*/ 67 h 250"/>
                  <a:gd name="T76" fmla="*/ 668 w 854"/>
                  <a:gd name="T77" fmla="*/ 67 h 250"/>
                  <a:gd name="T78" fmla="*/ 609 w 854"/>
                  <a:gd name="T79" fmla="*/ 86 h 250"/>
                  <a:gd name="T80" fmla="*/ 549 w 854"/>
                  <a:gd name="T81" fmla="*/ 104 h 250"/>
                  <a:gd name="T82" fmla="*/ 430 w 854"/>
                  <a:gd name="T83" fmla="*/ 135 h 250"/>
                  <a:gd name="T84" fmla="*/ 430 w 854"/>
                  <a:gd name="T85" fmla="*/ 135 h 250"/>
                  <a:gd name="T86" fmla="*/ 313 w 854"/>
                  <a:gd name="T87" fmla="*/ 162 h 250"/>
                  <a:gd name="T88" fmla="*/ 197 w 854"/>
                  <a:gd name="T89" fmla="*/ 187 h 250"/>
                  <a:gd name="T90" fmla="*/ 197 w 854"/>
                  <a:gd name="T91" fmla="*/ 187 h 250"/>
                  <a:gd name="T92" fmla="*/ 90 w 854"/>
                  <a:gd name="T93" fmla="*/ 213 h 250"/>
                  <a:gd name="T94" fmla="*/ 90 w 854"/>
                  <a:gd name="T95" fmla="*/ 213 h 250"/>
                  <a:gd name="T96" fmla="*/ 45 w 854"/>
                  <a:gd name="T97" fmla="*/ 222 h 250"/>
                  <a:gd name="T98" fmla="*/ 22 w 854"/>
                  <a:gd name="T99" fmla="*/ 230 h 250"/>
                  <a:gd name="T100" fmla="*/ 10 w 854"/>
                  <a:gd name="T101" fmla="*/ 236 h 250"/>
                  <a:gd name="T102" fmla="*/ 0 w 854"/>
                  <a:gd name="T103" fmla="*/ 242 h 250"/>
                  <a:gd name="T104" fmla="*/ 0 w 854"/>
                  <a:gd name="T105" fmla="*/ 242 h 250"/>
                  <a:gd name="T106" fmla="*/ 0 w 854"/>
                  <a:gd name="T107" fmla="*/ 244 h 250"/>
                  <a:gd name="T108" fmla="*/ 0 w 854"/>
                  <a:gd name="T109" fmla="*/ 246 h 250"/>
                  <a:gd name="T110" fmla="*/ 0 w 854"/>
                  <a:gd name="T111" fmla="*/ 248 h 250"/>
                  <a:gd name="T112" fmla="*/ 4 w 854"/>
                  <a:gd name="T113" fmla="*/ 250 h 250"/>
                  <a:gd name="T114" fmla="*/ 4 w 854"/>
                  <a:gd name="T11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54" h="250">
                    <a:moveTo>
                      <a:pt x="4" y="250"/>
                    </a:moveTo>
                    <a:lnTo>
                      <a:pt x="4" y="250"/>
                    </a:lnTo>
                    <a:lnTo>
                      <a:pt x="14" y="250"/>
                    </a:lnTo>
                    <a:lnTo>
                      <a:pt x="25" y="250"/>
                    </a:lnTo>
                    <a:lnTo>
                      <a:pt x="49" y="248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212" y="215"/>
                    </a:lnTo>
                    <a:lnTo>
                      <a:pt x="212" y="215"/>
                    </a:lnTo>
                    <a:lnTo>
                      <a:pt x="331" y="189"/>
                    </a:lnTo>
                    <a:lnTo>
                      <a:pt x="448" y="162"/>
                    </a:lnTo>
                    <a:lnTo>
                      <a:pt x="448" y="162"/>
                    </a:lnTo>
                    <a:lnTo>
                      <a:pt x="559" y="133"/>
                    </a:lnTo>
                    <a:lnTo>
                      <a:pt x="613" y="115"/>
                    </a:lnTo>
                    <a:lnTo>
                      <a:pt x="670" y="98"/>
                    </a:lnTo>
                    <a:lnTo>
                      <a:pt x="670" y="98"/>
                    </a:lnTo>
                    <a:lnTo>
                      <a:pt x="718" y="80"/>
                    </a:lnTo>
                    <a:lnTo>
                      <a:pt x="769" y="63"/>
                    </a:lnTo>
                    <a:lnTo>
                      <a:pt x="769" y="63"/>
                    </a:lnTo>
                    <a:lnTo>
                      <a:pt x="790" y="53"/>
                    </a:lnTo>
                    <a:lnTo>
                      <a:pt x="816" y="45"/>
                    </a:lnTo>
                    <a:lnTo>
                      <a:pt x="825" y="39"/>
                    </a:lnTo>
                    <a:lnTo>
                      <a:pt x="837" y="34"/>
                    </a:lnTo>
                    <a:lnTo>
                      <a:pt x="845" y="26"/>
                    </a:lnTo>
                    <a:lnTo>
                      <a:pt x="853" y="16"/>
                    </a:lnTo>
                    <a:lnTo>
                      <a:pt x="853" y="16"/>
                    </a:lnTo>
                    <a:lnTo>
                      <a:pt x="854" y="12"/>
                    </a:lnTo>
                    <a:lnTo>
                      <a:pt x="853" y="6"/>
                    </a:lnTo>
                    <a:lnTo>
                      <a:pt x="851" y="2"/>
                    </a:lnTo>
                    <a:lnTo>
                      <a:pt x="845" y="0"/>
                    </a:lnTo>
                    <a:lnTo>
                      <a:pt x="845" y="0"/>
                    </a:lnTo>
                    <a:lnTo>
                      <a:pt x="835" y="0"/>
                    </a:lnTo>
                    <a:lnTo>
                      <a:pt x="825" y="2"/>
                    </a:lnTo>
                    <a:lnTo>
                      <a:pt x="804" y="10"/>
                    </a:lnTo>
                    <a:lnTo>
                      <a:pt x="767" y="30"/>
                    </a:lnTo>
                    <a:lnTo>
                      <a:pt x="767" y="30"/>
                    </a:lnTo>
                    <a:lnTo>
                      <a:pt x="716" y="49"/>
                    </a:lnTo>
                    <a:lnTo>
                      <a:pt x="668" y="67"/>
                    </a:lnTo>
                    <a:lnTo>
                      <a:pt x="668" y="67"/>
                    </a:lnTo>
                    <a:lnTo>
                      <a:pt x="609" y="86"/>
                    </a:lnTo>
                    <a:lnTo>
                      <a:pt x="549" y="104"/>
                    </a:lnTo>
                    <a:lnTo>
                      <a:pt x="430" y="135"/>
                    </a:lnTo>
                    <a:lnTo>
                      <a:pt x="430" y="135"/>
                    </a:lnTo>
                    <a:lnTo>
                      <a:pt x="313" y="162"/>
                    </a:lnTo>
                    <a:lnTo>
                      <a:pt x="197" y="187"/>
                    </a:lnTo>
                    <a:lnTo>
                      <a:pt x="197" y="187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45" y="222"/>
                    </a:lnTo>
                    <a:lnTo>
                      <a:pt x="22" y="230"/>
                    </a:lnTo>
                    <a:lnTo>
                      <a:pt x="10" y="236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0" y="244"/>
                    </a:lnTo>
                    <a:lnTo>
                      <a:pt x="0" y="246"/>
                    </a:lnTo>
                    <a:lnTo>
                      <a:pt x="0" y="248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1512491" y="1948664"/>
                <a:ext cx="438150" cy="100013"/>
              </a:xfrm>
              <a:custGeom>
                <a:avLst/>
                <a:gdLst>
                  <a:gd name="T0" fmla="*/ 9 w 788"/>
                  <a:gd name="T1" fmla="*/ 240 h 240"/>
                  <a:gd name="T2" fmla="*/ 9 w 788"/>
                  <a:gd name="T3" fmla="*/ 240 h 240"/>
                  <a:gd name="T4" fmla="*/ 107 w 788"/>
                  <a:gd name="T5" fmla="*/ 203 h 240"/>
                  <a:gd name="T6" fmla="*/ 157 w 788"/>
                  <a:gd name="T7" fmla="*/ 187 h 240"/>
                  <a:gd name="T8" fmla="*/ 206 w 788"/>
                  <a:gd name="T9" fmla="*/ 172 h 240"/>
                  <a:gd name="T10" fmla="*/ 206 w 788"/>
                  <a:gd name="T11" fmla="*/ 172 h 240"/>
                  <a:gd name="T12" fmla="*/ 258 w 788"/>
                  <a:gd name="T13" fmla="*/ 160 h 240"/>
                  <a:gd name="T14" fmla="*/ 309 w 788"/>
                  <a:gd name="T15" fmla="*/ 148 h 240"/>
                  <a:gd name="T16" fmla="*/ 412 w 788"/>
                  <a:gd name="T17" fmla="*/ 127 h 240"/>
                  <a:gd name="T18" fmla="*/ 412 w 788"/>
                  <a:gd name="T19" fmla="*/ 127 h 240"/>
                  <a:gd name="T20" fmla="*/ 515 w 788"/>
                  <a:gd name="T21" fmla="*/ 106 h 240"/>
                  <a:gd name="T22" fmla="*/ 566 w 788"/>
                  <a:gd name="T23" fmla="*/ 96 h 240"/>
                  <a:gd name="T24" fmla="*/ 618 w 788"/>
                  <a:gd name="T25" fmla="*/ 82 h 240"/>
                  <a:gd name="T26" fmla="*/ 618 w 788"/>
                  <a:gd name="T27" fmla="*/ 82 h 240"/>
                  <a:gd name="T28" fmla="*/ 659 w 788"/>
                  <a:gd name="T29" fmla="*/ 70 h 240"/>
                  <a:gd name="T30" fmla="*/ 700 w 788"/>
                  <a:gd name="T31" fmla="*/ 57 h 240"/>
                  <a:gd name="T32" fmla="*/ 700 w 788"/>
                  <a:gd name="T33" fmla="*/ 57 h 240"/>
                  <a:gd name="T34" fmla="*/ 722 w 788"/>
                  <a:gd name="T35" fmla="*/ 51 h 240"/>
                  <a:gd name="T36" fmla="*/ 745 w 788"/>
                  <a:gd name="T37" fmla="*/ 43 h 240"/>
                  <a:gd name="T38" fmla="*/ 766 w 788"/>
                  <a:gd name="T39" fmla="*/ 34 h 240"/>
                  <a:gd name="T40" fmla="*/ 776 w 788"/>
                  <a:gd name="T41" fmla="*/ 26 h 240"/>
                  <a:gd name="T42" fmla="*/ 784 w 788"/>
                  <a:gd name="T43" fmla="*/ 20 h 240"/>
                  <a:gd name="T44" fmla="*/ 784 w 788"/>
                  <a:gd name="T45" fmla="*/ 20 h 240"/>
                  <a:gd name="T46" fmla="*/ 788 w 788"/>
                  <a:gd name="T47" fmla="*/ 12 h 240"/>
                  <a:gd name="T48" fmla="*/ 788 w 788"/>
                  <a:gd name="T49" fmla="*/ 6 h 240"/>
                  <a:gd name="T50" fmla="*/ 782 w 788"/>
                  <a:gd name="T51" fmla="*/ 2 h 240"/>
                  <a:gd name="T52" fmla="*/ 776 w 788"/>
                  <a:gd name="T53" fmla="*/ 0 h 240"/>
                  <a:gd name="T54" fmla="*/ 776 w 788"/>
                  <a:gd name="T55" fmla="*/ 0 h 240"/>
                  <a:gd name="T56" fmla="*/ 766 w 788"/>
                  <a:gd name="T57" fmla="*/ 0 h 240"/>
                  <a:gd name="T58" fmla="*/ 757 w 788"/>
                  <a:gd name="T59" fmla="*/ 4 h 240"/>
                  <a:gd name="T60" fmla="*/ 737 w 788"/>
                  <a:gd name="T61" fmla="*/ 10 h 240"/>
                  <a:gd name="T62" fmla="*/ 698 w 788"/>
                  <a:gd name="T63" fmla="*/ 28 h 240"/>
                  <a:gd name="T64" fmla="*/ 698 w 788"/>
                  <a:gd name="T65" fmla="*/ 28 h 240"/>
                  <a:gd name="T66" fmla="*/ 644 w 788"/>
                  <a:gd name="T67" fmla="*/ 45 h 240"/>
                  <a:gd name="T68" fmla="*/ 589 w 788"/>
                  <a:gd name="T69" fmla="*/ 59 h 240"/>
                  <a:gd name="T70" fmla="*/ 589 w 788"/>
                  <a:gd name="T71" fmla="*/ 59 h 240"/>
                  <a:gd name="T72" fmla="*/ 539 w 788"/>
                  <a:gd name="T73" fmla="*/ 72 h 240"/>
                  <a:gd name="T74" fmla="*/ 486 w 788"/>
                  <a:gd name="T75" fmla="*/ 84 h 240"/>
                  <a:gd name="T76" fmla="*/ 383 w 788"/>
                  <a:gd name="T77" fmla="*/ 106 h 240"/>
                  <a:gd name="T78" fmla="*/ 383 w 788"/>
                  <a:gd name="T79" fmla="*/ 106 h 240"/>
                  <a:gd name="T80" fmla="*/ 286 w 788"/>
                  <a:gd name="T81" fmla="*/ 125 h 240"/>
                  <a:gd name="T82" fmla="*/ 237 w 788"/>
                  <a:gd name="T83" fmla="*/ 135 h 240"/>
                  <a:gd name="T84" fmla="*/ 186 w 788"/>
                  <a:gd name="T85" fmla="*/ 148 h 240"/>
                  <a:gd name="T86" fmla="*/ 138 w 788"/>
                  <a:gd name="T87" fmla="*/ 162 h 240"/>
                  <a:gd name="T88" fmla="*/ 89 w 788"/>
                  <a:gd name="T89" fmla="*/ 179 h 240"/>
                  <a:gd name="T90" fmla="*/ 44 w 788"/>
                  <a:gd name="T91" fmla="*/ 201 h 240"/>
                  <a:gd name="T92" fmla="*/ 23 w 788"/>
                  <a:gd name="T93" fmla="*/ 215 h 240"/>
                  <a:gd name="T94" fmla="*/ 1 w 788"/>
                  <a:gd name="T95" fmla="*/ 226 h 240"/>
                  <a:gd name="T96" fmla="*/ 1 w 788"/>
                  <a:gd name="T97" fmla="*/ 226 h 240"/>
                  <a:gd name="T98" fmla="*/ 0 w 788"/>
                  <a:gd name="T99" fmla="*/ 228 h 240"/>
                  <a:gd name="T100" fmla="*/ 0 w 788"/>
                  <a:gd name="T101" fmla="*/ 232 h 240"/>
                  <a:gd name="T102" fmla="*/ 0 w 788"/>
                  <a:gd name="T103" fmla="*/ 236 h 240"/>
                  <a:gd name="T104" fmla="*/ 5 w 788"/>
                  <a:gd name="T105" fmla="*/ 240 h 240"/>
                  <a:gd name="T106" fmla="*/ 9 w 788"/>
                  <a:gd name="T107" fmla="*/ 240 h 240"/>
                  <a:gd name="T108" fmla="*/ 9 w 788"/>
                  <a:gd name="T109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8" h="240">
                    <a:moveTo>
                      <a:pt x="9" y="240"/>
                    </a:moveTo>
                    <a:lnTo>
                      <a:pt x="9" y="240"/>
                    </a:lnTo>
                    <a:lnTo>
                      <a:pt x="107" y="203"/>
                    </a:lnTo>
                    <a:lnTo>
                      <a:pt x="157" y="187"/>
                    </a:lnTo>
                    <a:lnTo>
                      <a:pt x="206" y="172"/>
                    </a:lnTo>
                    <a:lnTo>
                      <a:pt x="206" y="172"/>
                    </a:lnTo>
                    <a:lnTo>
                      <a:pt x="258" y="160"/>
                    </a:lnTo>
                    <a:lnTo>
                      <a:pt x="309" y="148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515" y="106"/>
                    </a:lnTo>
                    <a:lnTo>
                      <a:pt x="566" y="96"/>
                    </a:lnTo>
                    <a:lnTo>
                      <a:pt x="618" y="82"/>
                    </a:lnTo>
                    <a:lnTo>
                      <a:pt x="618" y="82"/>
                    </a:lnTo>
                    <a:lnTo>
                      <a:pt x="659" y="70"/>
                    </a:lnTo>
                    <a:lnTo>
                      <a:pt x="700" y="57"/>
                    </a:lnTo>
                    <a:lnTo>
                      <a:pt x="700" y="57"/>
                    </a:lnTo>
                    <a:lnTo>
                      <a:pt x="722" y="51"/>
                    </a:lnTo>
                    <a:lnTo>
                      <a:pt x="745" y="43"/>
                    </a:lnTo>
                    <a:lnTo>
                      <a:pt x="766" y="34"/>
                    </a:lnTo>
                    <a:lnTo>
                      <a:pt x="776" y="26"/>
                    </a:lnTo>
                    <a:lnTo>
                      <a:pt x="784" y="20"/>
                    </a:lnTo>
                    <a:lnTo>
                      <a:pt x="784" y="20"/>
                    </a:lnTo>
                    <a:lnTo>
                      <a:pt x="788" y="12"/>
                    </a:lnTo>
                    <a:lnTo>
                      <a:pt x="788" y="6"/>
                    </a:lnTo>
                    <a:lnTo>
                      <a:pt x="782" y="2"/>
                    </a:lnTo>
                    <a:lnTo>
                      <a:pt x="776" y="0"/>
                    </a:lnTo>
                    <a:lnTo>
                      <a:pt x="776" y="0"/>
                    </a:lnTo>
                    <a:lnTo>
                      <a:pt x="766" y="0"/>
                    </a:lnTo>
                    <a:lnTo>
                      <a:pt x="757" y="4"/>
                    </a:lnTo>
                    <a:lnTo>
                      <a:pt x="737" y="10"/>
                    </a:lnTo>
                    <a:lnTo>
                      <a:pt x="698" y="28"/>
                    </a:lnTo>
                    <a:lnTo>
                      <a:pt x="698" y="28"/>
                    </a:lnTo>
                    <a:lnTo>
                      <a:pt x="644" y="45"/>
                    </a:lnTo>
                    <a:lnTo>
                      <a:pt x="589" y="59"/>
                    </a:lnTo>
                    <a:lnTo>
                      <a:pt x="589" y="59"/>
                    </a:lnTo>
                    <a:lnTo>
                      <a:pt x="539" y="72"/>
                    </a:lnTo>
                    <a:lnTo>
                      <a:pt x="486" y="84"/>
                    </a:lnTo>
                    <a:lnTo>
                      <a:pt x="383" y="106"/>
                    </a:lnTo>
                    <a:lnTo>
                      <a:pt x="383" y="106"/>
                    </a:lnTo>
                    <a:lnTo>
                      <a:pt x="286" y="125"/>
                    </a:lnTo>
                    <a:lnTo>
                      <a:pt x="237" y="135"/>
                    </a:lnTo>
                    <a:lnTo>
                      <a:pt x="186" y="148"/>
                    </a:lnTo>
                    <a:lnTo>
                      <a:pt x="138" y="162"/>
                    </a:lnTo>
                    <a:lnTo>
                      <a:pt x="89" y="179"/>
                    </a:lnTo>
                    <a:lnTo>
                      <a:pt x="44" y="201"/>
                    </a:lnTo>
                    <a:lnTo>
                      <a:pt x="23" y="215"/>
                    </a:lnTo>
                    <a:lnTo>
                      <a:pt x="1" y="226"/>
                    </a:lnTo>
                    <a:lnTo>
                      <a:pt x="1" y="226"/>
                    </a:lnTo>
                    <a:lnTo>
                      <a:pt x="0" y="228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5" y="240"/>
                    </a:lnTo>
                    <a:lnTo>
                      <a:pt x="9" y="240"/>
                    </a:lnTo>
                    <a:lnTo>
                      <a:pt x="9" y="24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19"/>
              <p:cNvSpPr/>
              <p:nvPr/>
            </p:nvSpPr>
            <p:spPr bwMode="auto">
              <a:xfrm>
                <a:off x="1823641" y="1815314"/>
                <a:ext cx="317500" cy="52388"/>
              </a:xfrm>
              <a:custGeom>
                <a:avLst/>
                <a:gdLst>
                  <a:gd name="T0" fmla="*/ 6 w 570"/>
                  <a:gd name="T1" fmla="*/ 127 h 127"/>
                  <a:gd name="T2" fmla="*/ 6 w 570"/>
                  <a:gd name="T3" fmla="*/ 127 h 127"/>
                  <a:gd name="T4" fmla="*/ 41 w 570"/>
                  <a:gd name="T5" fmla="*/ 127 h 127"/>
                  <a:gd name="T6" fmla="*/ 74 w 570"/>
                  <a:gd name="T7" fmla="*/ 125 h 127"/>
                  <a:gd name="T8" fmla="*/ 107 w 570"/>
                  <a:gd name="T9" fmla="*/ 121 h 127"/>
                  <a:gd name="T10" fmla="*/ 142 w 570"/>
                  <a:gd name="T11" fmla="*/ 115 h 127"/>
                  <a:gd name="T12" fmla="*/ 208 w 570"/>
                  <a:gd name="T13" fmla="*/ 103 h 127"/>
                  <a:gd name="T14" fmla="*/ 274 w 570"/>
                  <a:gd name="T15" fmla="*/ 92 h 127"/>
                  <a:gd name="T16" fmla="*/ 274 w 570"/>
                  <a:gd name="T17" fmla="*/ 92 h 127"/>
                  <a:gd name="T18" fmla="*/ 346 w 570"/>
                  <a:gd name="T19" fmla="*/ 78 h 127"/>
                  <a:gd name="T20" fmla="*/ 418 w 570"/>
                  <a:gd name="T21" fmla="*/ 64 h 127"/>
                  <a:gd name="T22" fmla="*/ 489 w 570"/>
                  <a:gd name="T23" fmla="*/ 47 h 127"/>
                  <a:gd name="T24" fmla="*/ 559 w 570"/>
                  <a:gd name="T25" fmla="*/ 29 h 127"/>
                  <a:gd name="T26" fmla="*/ 559 w 570"/>
                  <a:gd name="T27" fmla="*/ 29 h 127"/>
                  <a:gd name="T28" fmla="*/ 564 w 570"/>
                  <a:gd name="T29" fmla="*/ 26 h 127"/>
                  <a:gd name="T30" fmla="*/ 568 w 570"/>
                  <a:gd name="T31" fmla="*/ 22 h 127"/>
                  <a:gd name="T32" fmla="*/ 570 w 570"/>
                  <a:gd name="T33" fmla="*/ 16 h 127"/>
                  <a:gd name="T34" fmla="*/ 570 w 570"/>
                  <a:gd name="T35" fmla="*/ 10 h 127"/>
                  <a:gd name="T36" fmla="*/ 568 w 570"/>
                  <a:gd name="T37" fmla="*/ 6 h 127"/>
                  <a:gd name="T38" fmla="*/ 564 w 570"/>
                  <a:gd name="T39" fmla="*/ 2 h 127"/>
                  <a:gd name="T40" fmla="*/ 561 w 570"/>
                  <a:gd name="T41" fmla="*/ 0 h 127"/>
                  <a:gd name="T42" fmla="*/ 553 w 570"/>
                  <a:gd name="T43" fmla="*/ 0 h 127"/>
                  <a:gd name="T44" fmla="*/ 553 w 570"/>
                  <a:gd name="T45" fmla="*/ 0 h 127"/>
                  <a:gd name="T46" fmla="*/ 487 w 570"/>
                  <a:gd name="T47" fmla="*/ 18 h 127"/>
                  <a:gd name="T48" fmla="*/ 418 w 570"/>
                  <a:gd name="T49" fmla="*/ 35 h 127"/>
                  <a:gd name="T50" fmla="*/ 352 w 570"/>
                  <a:gd name="T51" fmla="*/ 49 h 127"/>
                  <a:gd name="T52" fmla="*/ 284 w 570"/>
                  <a:gd name="T53" fmla="*/ 62 h 127"/>
                  <a:gd name="T54" fmla="*/ 284 w 570"/>
                  <a:gd name="T55" fmla="*/ 62 h 127"/>
                  <a:gd name="T56" fmla="*/ 214 w 570"/>
                  <a:gd name="T57" fmla="*/ 74 h 127"/>
                  <a:gd name="T58" fmla="*/ 144 w 570"/>
                  <a:gd name="T59" fmla="*/ 84 h 127"/>
                  <a:gd name="T60" fmla="*/ 74 w 570"/>
                  <a:gd name="T61" fmla="*/ 96 h 127"/>
                  <a:gd name="T62" fmla="*/ 39 w 570"/>
                  <a:gd name="T63" fmla="*/ 103 h 127"/>
                  <a:gd name="T64" fmla="*/ 6 w 570"/>
                  <a:gd name="T65" fmla="*/ 113 h 127"/>
                  <a:gd name="T66" fmla="*/ 6 w 570"/>
                  <a:gd name="T67" fmla="*/ 113 h 127"/>
                  <a:gd name="T68" fmla="*/ 2 w 570"/>
                  <a:gd name="T69" fmla="*/ 115 h 127"/>
                  <a:gd name="T70" fmla="*/ 0 w 570"/>
                  <a:gd name="T71" fmla="*/ 121 h 127"/>
                  <a:gd name="T72" fmla="*/ 2 w 570"/>
                  <a:gd name="T73" fmla="*/ 125 h 127"/>
                  <a:gd name="T74" fmla="*/ 6 w 570"/>
                  <a:gd name="T75" fmla="*/ 127 h 127"/>
                  <a:gd name="T76" fmla="*/ 6 w 570"/>
                  <a:gd name="T7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0" h="127">
                    <a:moveTo>
                      <a:pt x="6" y="127"/>
                    </a:moveTo>
                    <a:lnTo>
                      <a:pt x="6" y="127"/>
                    </a:lnTo>
                    <a:lnTo>
                      <a:pt x="41" y="127"/>
                    </a:lnTo>
                    <a:lnTo>
                      <a:pt x="74" y="125"/>
                    </a:lnTo>
                    <a:lnTo>
                      <a:pt x="107" y="121"/>
                    </a:lnTo>
                    <a:lnTo>
                      <a:pt x="142" y="115"/>
                    </a:lnTo>
                    <a:lnTo>
                      <a:pt x="208" y="103"/>
                    </a:lnTo>
                    <a:lnTo>
                      <a:pt x="274" y="92"/>
                    </a:lnTo>
                    <a:lnTo>
                      <a:pt x="274" y="92"/>
                    </a:lnTo>
                    <a:lnTo>
                      <a:pt x="346" y="78"/>
                    </a:lnTo>
                    <a:lnTo>
                      <a:pt x="418" y="64"/>
                    </a:lnTo>
                    <a:lnTo>
                      <a:pt x="489" y="47"/>
                    </a:lnTo>
                    <a:lnTo>
                      <a:pt x="559" y="29"/>
                    </a:lnTo>
                    <a:lnTo>
                      <a:pt x="559" y="29"/>
                    </a:lnTo>
                    <a:lnTo>
                      <a:pt x="564" y="26"/>
                    </a:lnTo>
                    <a:lnTo>
                      <a:pt x="568" y="22"/>
                    </a:lnTo>
                    <a:lnTo>
                      <a:pt x="570" y="16"/>
                    </a:lnTo>
                    <a:lnTo>
                      <a:pt x="570" y="10"/>
                    </a:lnTo>
                    <a:lnTo>
                      <a:pt x="568" y="6"/>
                    </a:lnTo>
                    <a:lnTo>
                      <a:pt x="564" y="2"/>
                    </a:lnTo>
                    <a:lnTo>
                      <a:pt x="561" y="0"/>
                    </a:lnTo>
                    <a:lnTo>
                      <a:pt x="553" y="0"/>
                    </a:lnTo>
                    <a:lnTo>
                      <a:pt x="553" y="0"/>
                    </a:lnTo>
                    <a:lnTo>
                      <a:pt x="487" y="18"/>
                    </a:lnTo>
                    <a:lnTo>
                      <a:pt x="418" y="35"/>
                    </a:lnTo>
                    <a:lnTo>
                      <a:pt x="352" y="49"/>
                    </a:lnTo>
                    <a:lnTo>
                      <a:pt x="284" y="62"/>
                    </a:lnTo>
                    <a:lnTo>
                      <a:pt x="284" y="62"/>
                    </a:lnTo>
                    <a:lnTo>
                      <a:pt x="214" y="74"/>
                    </a:lnTo>
                    <a:lnTo>
                      <a:pt x="144" y="84"/>
                    </a:lnTo>
                    <a:lnTo>
                      <a:pt x="74" y="96"/>
                    </a:lnTo>
                    <a:lnTo>
                      <a:pt x="39" y="103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2" y="125"/>
                    </a:lnTo>
                    <a:lnTo>
                      <a:pt x="6" y="127"/>
                    </a:lnTo>
                    <a:lnTo>
                      <a:pt x="6" y="127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3027045" y="1798320"/>
            <a:ext cx="8375650" cy="489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      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下午户外活动期间，我又遇到了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，想起上午的事情又有了如下对话：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师：现在好点没？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不说话，仍然低着头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师：哎，如果当时我在身边，就可以救它了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第一次抬头看老师：那你为什么不救呢？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椭圆 5"/>
          <p:cNvSpPr/>
          <p:nvPr/>
        </p:nvSpPr>
        <p:spPr>
          <a:xfrm>
            <a:off x="3331845" y="2513965"/>
            <a:ext cx="1383665" cy="132969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-172720" y="3138805"/>
            <a:ext cx="3345815" cy="107950"/>
            <a:chOff x="-272" y="4943"/>
            <a:chExt cx="5269" cy="1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-272" y="4986"/>
              <a:ext cx="5247" cy="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4827" y="4943"/>
              <a:ext cx="170" cy="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4405" y="2513330"/>
            <a:ext cx="1203325" cy="148272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 flipH="1">
            <a:off x="4821555" y="3148965"/>
            <a:ext cx="1154430" cy="107950"/>
            <a:chOff x="3179" y="4943"/>
            <a:chExt cx="1818" cy="17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179" y="5028"/>
              <a:ext cx="18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4827" y="4943"/>
              <a:ext cx="170" cy="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5975985" y="2901315"/>
            <a:ext cx="3275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latin typeface="逐浪粗宋简体" panose="02010601030101010101" charset="-122"/>
                <a:ea typeface="逐浪粗宋简体" panose="02010601030101010101" charset="-122"/>
              </a:rPr>
              <a:t>  </a:t>
            </a:r>
            <a:r>
              <a:rPr lang="zh-CN" altLang="en-US" sz="3600">
                <a:latin typeface="逐浪粗宋简体" panose="02010601030101010101" charset="-122"/>
                <a:ea typeface="逐浪粗宋简体" panose="02010601030101010101" charset="-122"/>
              </a:rPr>
              <a:t>两点思考</a:t>
            </a:r>
            <a:endParaRPr lang="zh-CN" altLang="en-US" sz="3600">
              <a:latin typeface="逐浪粗宋简体" panose="02010601030101010101" charset="-122"/>
              <a:ea typeface="逐浪粗宋简体" panose="0201060103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538220" y="2764155"/>
            <a:ext cx="10947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latin typeface="+mj-ea"/>
                <a:ea typeface="+mj-ea"/>
              </a:rPr>
              <a:t>03</a:t>
            </a:r>
            <a:endParaRPr lang="en-US" altLang="zh-CN" sz="4800">
              <a:latin typeface="+mj-ea"/>
              <a:ea typeface="+mj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8856345" y="3231515"/>
            <a:ext cx="3331845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" name="TextBox 24"/>
          <p:cNvSpPr txBox="1"/>
          <p:nvPr/>
        </p:nvSpPr>
        <p:spPr>
          <a:xfrm>
            <a:off x="440690" y="3615690"/>
            <a:ext cx="11031220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zh-CN" altLang="en-US" sz="186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8415" y="-83185"/>
            <a:ext cx="1847850" cy="2275840"/>
          </a:xfrm>
          <a:prstGeom prst="rect">
            <a:avLst/>
          </a:prstGeom>
        </p:spPr>
      </p:pic>
      <p:sp>
        <p:nvSpPr>
          <p:cNvPr id="4" name="TextBox 28"/>
          <p:cNvSpPr txBox="1"/>
          <p:nvPr/>
        </p:nvSpPr>
        <p:spPr>
          <a:xfrm>
            <a:off x="4844487" y="1364178"/>
            <a:ext cx="2224368" cy="501761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感受</a:t>
            </a:r>
            <a:endParaRPr lang="zh-CN" altLang="en-US" sz="2665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9130" y="2747645"/>
            <a:ext cx="110337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处理情绪类突然事件，首先要帮助学生面对他们的感受：</a:t>
            </a:r>
            <a:endParaRPr lang="zh-CN" altLang="en-US"/>
          </a:p>
          <a:p>
            <a:r>
              <a:rPr lang="en-US" altLang="zh-CN"/>
              <a:t>    </a:t>
            </a:r>
            <a:endParaRPr lang="en-US" altLang="zh-CN"/>
          </a:p>
          <a:p>
            <a:r>
              <a:rPr lang="en-US" altLang="zh-CN"/>
              <a:t>1</a:t>
            </a:r>
            <a:r>
              <a:rPr lang="zh-CN" altLang="en-US"/>
              <a:t>、认同他们的感受</a:t>
            </a:r>
            <a:r>
              <a:rPr lang="en-US" altLang="zh-CN"/>
              <a:t>——</a:t>
            </a:r>
            <a:r>
              <a:rPr lang="zh-CN" altLang="en-US"/>
              <a:t>全神贯注的倾听、不打断、重复他的语言以增加认同感、参与情绪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、不代替他们的感受</a:t>
            </a:r>
            <a:r>
              <a:rPr lang="en-US" altLang="zh-CN"/>
              <a:t>——</a:t>
            </a:r>
            <a:r>
              <a:rPr lang="zh-CN" altLang="en-US"/>
              <a:t>在事件中应保持独立，对事件进行客观评价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、感受不分对错，但某些行为必须受到限制</a:t>
            </a:r>
            <a:r>
              <a:rPr lang="en-US" altLang="zh-CN"/>
              <a:t>——</a:t>
            </a:r>
            <a:r>
              <a:rPr lang="zh-CN" altLang="en-US"/>
              <a:t>情绪有价值，但行为有边界</a:t>
            </a:r>
            <a:endParaRPr lang="zh-CN" altLang="en-US"/>
          </a:p>
          <a:p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、感受被接纳，他们才能开始集中精力改变自己的情绪</a:t>
            </a:r>
            <a:endParaRPr lang="zh-CN" altLang="en-US"/>
          </a:p>
          <a:p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" name="TextBox 24"/>
          <p:cNvSpPr txBox="1"/>
          <p:nvPr/>
        </p:nvSpPr>
        <p:spPr>
          <a:xfrm>
            <a:off x="440690" y="3615690"/>
            <a:ext cx="11031220" cy="3771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186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</a:t>
            </a:r>
            <a:endParaRPr lang="zh-CN" altLang="en-US" sz="186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8415" y="-83185"/>
            <a:ext cx="1847850" cy="2275840"/>
          </a:xfrm>
          <a:prstGeom prst="rect">
            <a:avLst/>
          </a:prstGeom>
        </p:spPr>
      </p:pic>
      <p:sp>
        <p:nvSpPr>
          <p:cNvPr id="4" name="TextBox 28"/>
          <p:cNvSpPr txBox="1"/>
          <p:nvPr/>
        </p:nvSpPr>
        <p:spPr>
          <a:xfrm>
            <a:off x="4844487" y="1364178"/>
            <a:ext cx="2224368" cy="50165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惩罚</a:t>
            </a:r>
            <a:endParaRPr lang="zh-CN" altLang="en-US" sz="2665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9130" y="2747645"/>
            <a:ext cx="110337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错误的惩罚行为，实际上剥夺了孩子从内心深处对自己错误行为的反省过程，因此我们可以选择一些代替惩罚的方法：</a:t>
            </a:r>
            <a:endParaRPr lang="zh-CN" altLang="en-US"/>
          </a:p>
          <a:p>
            <a:r>
              <a:rPr lang="en-US" altLang="zh-CN"/>
              <a:t>1</a:t>
            </a:r>
            <a:r>
              <a:rPr lang="zh-CN" altLang="en-US"/>
              <a:t>、请学生帮忙</a:t>
            </a:r>
            <a:endParaRPr lang="zh-CN" altLang="en-US"/>
          </a:p>
          <a:p>
            <a:r>
              <a:rPr lang="en-US" altLang="zh-CN"/>
              <a:t>2</a:t>
            </a:r>
            <a:r>
              <a:rPr lang="zh-CN" altLang="en-US"/>
              <a:t>、明确表达强烈不同意的立场（但不攻击其人格）</a:t>
            </a:r>
            <a:endParaRPr lang="zh-CN" altLang="en-US"/>
          </a:p>
          <a:p>
            <a:r>
              <a:rPr lang="en-US" altLang="zh-CN"/>
              <a:t>3</a:t>
            </a:r>
            <a:r>
              <a:rPr lang="zh-CN" altLang="en-US"/>
              <a:t>、表明我们的期望</a:t>
            </a:r>
            <a:endParaRPr lang="zh-CN" altLang="en-US"/>
          </a:p>
          <a:p>
            <a:r>
              <a:rPr lang="en-US" altLang="zh-CN"/>
              <a:t>4</a:t>
            </a:r>
            <a:r>
              <a:rPr lang="zh-CN" altLang="en-US"/>
              <a:t>、提供有益的选择</a:t>
            </a:r>
            <a:endParaRPr lang="zh-CN" altLang="en-US"/>
          </a:p>
          <a:p>
            <a:r>
              <a:rPr lang="en-US" altLang="zh-CN"/>
              <a:t>5</a:t>
            </a:r>
            <a:r>
              <a:rPr lang="zh-CN" altLang="en-US"/>
              <a:t>、告诉学生如何弥补自己的失误</a:t>
            </a:r>
            <a:endParaRPr lang="zh-CN" altLang="en-US"/>
          </a:p>
          <a:p>
            <a:r>
              <a:rPr lang="en-US" altLang="zh-CN"/>
              <a:t>6</a:t>
            </a:r>
            <a:r>
              <a:rPr lang="zh-CN" altLang="en-US"/>
              <a:t>、让学生体验错误行为的自然后果</a:t>
            </a:r>
            <a:endParaRPr lang="zh-CN" altLang="en-US"/>
          </a:p>
          <a:p>
            <a:endParaRPr lang="zh-CN" altLang="en-US"/>
          </a:p>
          <a:p>
            <a:r>
              <a:rPr lang="zh-CN" altLang="en-US"/>
              <a:t>原则：不应把孩子看做麻烦的制造者，要把他们当做解决问题的积极参与者</a:t>
            </a:r>
            <a:endParaRPr lang="zh-CN" altLang="en-US"/>
          </a:p>
        </p:txBody>
      </p:sp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903980" y="1557020"/>
            <a:ext cx="3964305" cy="38080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938905" y="2972435"/>
            <a:ext cx="3893820" cy="1180465"/>
          </a:xfrm>
          <a:solidFill>
            <a:srgbClr val="556740"/>
          </a:solidFill>
        </p:spPr>
        <p:txBody>
          <a:bodyPr vert="horz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6600" dirty="0">
                <a:solidFill>
                  <a:schemeClr val="bg1"/>
                </a:solidFill>
                <a:latin typeface="+mj-ea"/>
                <a:cs typeface="+mj-ea"/>
              </a:rPr>
              <a:t>谢谢大家</a:t>
            </a:r>
            <a:endParaRPr lang="zh-CN" altLang="en-US" sz="6600" dirty="0">
              <a:solidFill>
                <a:schemeClr val="bg1"/>
              </a:solidFill>
              <a:latin typeface="+mj-ea"/>
              <a:cs typeface="+mj-ea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PA_MH_Others_11" descr="#wm#_48_07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19465" y="1092200"/>
            <a:ext cx="1088390" cy="1091565"/>
          </a:xfrm>
          <a:prstGeom prst="ellipse">
            <a:avLst/>
          </a:prstGeom>
          <a:solidFill>
            <a:schemeClr val="tx2">
              <a:lumMod val="90000"/>
              <a:alpha val="86000"/>
            </a:schemeClr>
          </a:solidFill>
          <a:ln>
            <a:noFill/>
          </a:ln>
          <a:effectLst/>
        </p:spPr>
        <p:txBody>
          <a:bodyPr wrap="square" lIns="0" tIns="0" rIns="0" bIns="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zh-CN" altLang="zh-CN" sz="3300" kern="0" dirty="0">
              <a:solidFill>
                <a:schemeClr val="bg1">
                  <a:lumMod val="50000"/>
                </a:schemeClr>
              </a:solidFill>
              <a:ea typeface="微软雅黑" panose="020B0503020204020204" charset="-122"/>
              <a:cs typeface="+mn-ea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9316720" y="1299845"/>
            <a:ext cx="2088515" cy="2007235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PA_MH_Others_12"/>
          <p:cNvSpPr txBox="1"/>
          <p:nvPr>
            <p:custDataLst>
              <p:tags r:id="rId2"/>
            </p:custDataLst>
          </p:nvPr>
        </p:nvSpPr>
        <p:spPr>
          <a:xfrm>
            <a:off x="9169400" y="2480310"/>
            <a:ext cx="720090" cy="3230880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/>
          <a:p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CONTENTS</a:t>
            </a:r>
            <a:endParaRPr lang="zh-CN" altLang="en-US" sz="2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2336165" y="1853758"/>
            <a:ext cx="5753100" cy="3304648"/>
            <a:chOff x="7340" y="2650"/>
            <a:chExt cx="9060" cy="5204"/>
          </a:xfrm>
        </p:grpSpPr>
        <p:grpSp>
          <p:nvGrpSpPr>
            <p:cNvPr id="37" name="组合 36"/>
            <p:cNvGrpSpPr/>
            <p:nvPr/>
          </p:nvGrpSpPr>
          <p:grpSpPr>
            <a:xfrm>
              <a:off x="7340" y="2650"/>
              <a:ext cx="9060" cy="1077"/>
              <a:chOff x="3494405" y="1218744"/>
              <a:chExt cx="5753100" cy="684261"/>
            </a:xfrm>
          </p:grpSpPr>
          <p:sp>
            <p:nvSpPr>
              <p:cNvPr id="38" name="文本框 37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3494405" y="1218744"/>
                <a:ext cx="739742" cy="684261"/>
              </a:xfrm>
              <a:prstGeom prst="rect">
                <a:avLst/>
              </a:prstGeom>
              <a:noFill/>
            </p:spPr>
            <p:txBody>
              <a:bodyPr wrap="square" tIns="46800" bIns="46800" anchor="ctr">
                <a:normAutofit fontScale="92500" lnSpcReduction="10000"/>
              </a:bodyPr>
              <a:p>
                <a:pPr algn="ctr" fontAlgn="auto">
                  <a:lnSpc>
                    <a:spcPct val="120000"/>
                  </a:lnSpc>
                </a:pPr>
                <a:r>
                  <a:rPr lang="en-US" altLang="zh-CN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</a:rPr>
                  <a:t>01</a:t>
                </a:r>
                <a:endParaRPr lang="en-US" altLang="zh-CN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</a:endParaRPr>
              </a:p>
            </p:txBody>
          </p:sp>
          <p:sp>
            <p:nvSpPr>
              <p:cNvPr id="39" name="文本框 38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4306513" y="1351915"/>
                <a:ext cx="4940992" cy="417311"/>
              </a:xfrm>
              <a:prstGeom prst="rect">
                <a:avLst/>
              </a:prstGeom>
              <a:noFill/>
            </p:spPr>
            <p:txBody>
              <a:bodyPr wrap="square" lIns="90000" tIns="46800" rIns="90000" bIns="0" anchor="b" anchorCtr="0">
                <a:noAutofit/>
              </a:bodyPr>
              <a:p>
                <a:pPr fontAlgn="auto">
                  <a:lnSpc>
                    <a:spcPct val="120000"/>
                  </a:lnSpc>
                </a:pPr>
                <a:r>
                  <a:rPr lang="zh-CN" altLang="en-US" sz="24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  <a:cs typeface="+mj-cs"/>
                  </a:rPr>
                  <a:t>三个事件</a:t>
                </a:r>
                <a:endParaRPr lang="zh-CN" altLang="en-US" sz="24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  <a:cs typeface="+mj-cs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7340" y="4025"/>
              <a:ext cx="9060" cy="1077"/>
              <a:chOff x="3494405" y="2092202"/>
              <a:chExt cx="5753100" cy="684261"/>
            </a:xfrm>
          </p:grpSpPr>
          <p:sp>
            <p:nvSpPr>
              <p:cNvPr id="42" name="文本框 41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3494405" y="2092202"/>
                <a:ext cx="739742" cy="684261"/>
              </a:xfrm>
              <a:prstGeom prst="rect">
                <a:avLst/>
              </a:prstGeom>
              <a:noFill/>
            </p:spPr>
            <p:txBody>
              <a:bodyPr wrap="square" tIns="46800" bIns="46800" anchor="ctr">
                <a:normAutofit fontScale="97500" lnSpcReduction="10000"/>
              </a:bodyPr>
              <a:p>
                <a:pPr algn="ctr" fontAlgn="auto">
                  <a:lnSpc>
                    <a:spcPct val="120000"/>
                  </a:lnSpc>
                </a:pPr>
                <a:r>
                  <a:rPr lang="en-US" altLang="zh-CN" sz="3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</a:rPr>
                  <a:t>02</a:t>
                </a:r>
                <a:endPara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</a:endParaRPr>
              </a:p>
            </p:txBody>
          </p:sp>
          <p:sp>
            <p:nvSpPr>
              <p:cNvPr id="43" name="文本框 42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4306513" y="2225936"/>
                <a:ext cx="4940992" cy="417311"/>
              </a:xfrm>
              <a:prstGeom prst="rect">
                <a:avLst/>
              </a:prstGeom>
              <a:noFill/>
            </p:spPr>
            <p:txBody>
              <a:bodyPr wrap="square" lIns="90000" tIns="46800" rIns="90000" bIns="0" anchor="b" anchorCtr="0">
                <a:noAutofit/>
              </a:bodyPr>
              <a:p>
                <a:pPr fontAlgn="auto">
                  <a:lnSpc>
                    <a:spcPct val="120000"/>
                  </a:lnSpc>
                </a:pPr>
                <a:r>
                  <a:rPr lang="zh-CN" altLang="en-US" sz="2400" b="1" spc="3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  <a:cs typeface="+mj-cs"/>
                  </a:rPr>
                  <a:t>三点分析</a:t>
                </a:r>
                <a:endParaRPr lang="zh-CN" altLang="en-US" sz="2400" b="1" spc="3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  <a:cs typeface="+mj-cs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7340" y="5401"/>
              <a:ext cx="9060" cy="1077"/>
              <a:chOff x="3494405" y="2965024"/>
              <a:chExt cx="5753100" cy="684261"/>
            </a:xfrm>
          </p:grpSpPr>
          <p:sp>
            <p:nvSpPr>
              <p:cNvPr id="46" name="文本框 45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3494405" y="2965024"/>
                <a:ext cx="739742" cy="684261"/>
              </a:xfrm>
              <a:prstGeom prst="rect">
                <a:avLst/>
              </a:prstGeom>
              <a:noFill/>
            </p:spPr>
            <p:txBody>
              <a:bodyPr wrap="square" tIns="46800" bIns="46800" anchor="ctr">
                <a:normAutofit fontScale="97500" lnSpcReduction="10000"/>
              </a:bodyPr>
              <a:p>
                <a:pPr algn="ctr" fontAlgn="auto">
                  <a:lnSpc>
                    <a:spcPct val="120000"/>
                  </a:lnSpc>
                </a:pPr>
                <a:r>
                  <a:rPr lang="en-US" altLang="zh-CN" sz="3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</a:rPr>
                  <a:t>03</a:t>
                </a:r>
                <a:endPara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</a:endParaRPr>
              </a:p>
            </p:txBody>
          </p:sp>
          <p:sp>
            <p:nvSpPr>
              <p:cNvPr id="47" name="文本框 4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4306513" y="3099957"/>
                <a:ext cx="4940992" cy="417311"/>
              </a:xfrm>
              <a:prstGeom prst="rect">
                <a:avLst/>
              </a:prstGeom>
              <a:noFill/>
            </p:spPr>
            <p:txBody>
              <a:bodyPr wrap="square" lIns="90000" tIns="46800" rIns="90000" bIns="0" anchor="b" anchorCtr="0">
                <a:noAutofit/>
              </a:bodyPr>
              <a:p>
                <a:pPr fontAlgn="auto">
                  <a:lnSpc>
                    <a:spcPct val="120000"/>
                  </a:lnSpc>
                </a:pPr>
                <a:r>
                  <a:rPr lang="zh-CN" altLang="en-US" sz="2400" b="1" spc="3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  <a:cs typeface="+mj-cs"/>
                  </a:rPr>
                  <a:t>三个后续</a:t>
                </a:r>
                <a:endParaRPr lang="zh-CN" altLang="en-US" sz="2400" b="1" spc="3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  <a:cs typeface="+mj-cs"/>
                </a:endParaRPr>
              </a:p>
            </p:txBody>
          </p:sp>
        </p:grpSp>
        <p:grpSp>
          <p:nvGrpSpPr>
            <p:cNvPr id="49" name="组合 48"/>
            <p:cNvGrpSpPr/>
            <p:nvPr/>
          </p:nvGrpSpPr>
          <p:grpSpPr>
            <a:xfrm>
              <a:off x="7340" y="6776"/>
              <a:ext cx="9060" cy="1078"/>
              <a:chOff x="3494405" y="3838636"/>
              <a:chExt cx="5753100" cy="684261"/>
            </a:xfrm>
          </p:grpSpPr>
          <p:sp>
            <p:nvSpPr>
              <p:cNvPr id="50" name="文本框 49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3494405" y="3838636"/>
                <a:ext cx="739742" cy="684261"/>
              </a:xfrm>
              <a:prstGeom prst="rect">
                <a:avLst/>
              </a:prstGeom>
              <a:noFill/>
            </p:spPr>
            <p:txBody>
              <a:bodyPr wrap="square" tIns="46800" bIns="46800" anchor="ctr">
                <a:normAutofit fontScale="97500" lnSpcReduction="10000"/>
              </a:bodyPr>
              <a:p>
                <a:pPr algn="ctr" fontAlgn="auto">
                  <a:lnSpc>
                    <a:spcPct val="120000"/>
                  </a:lnSpc>
                </a:pPr>
                <a:r>
                  <a:rPr lang="en-US" altLang="zh-CN" sz="3600" dirty="0">
                    <a:solidFill>
                      <a:schemeClr val="tx1"/>
                    </a:solidFill>
                    <a:latin typeface="逐浪温莎雅楷体" panose="03000509000000000000" charset="-122"/>
                    <a:ea typeface="逐浪温莎雅楷体" panose="03000509000000000000" charset="-122"/>
                  </a:rPr>
                  <a:t>04</a:t>
                </a:r>
                <a:endParaRPr lang="en-US" altLang="zh-CN" sz="3600" dirty="0">
                  <a:solidFill>
                    <a:schemeClr val="tx1"/>
                  </a:solidFill>
                  <a:latin typeface="逐浪温莎雅楷体" panose="03000509000000000000" charset="-122"/>
                  <a:ea typeface="逐浪温莎雅楷体" panose="03000509000000000000" charset="-122"/>
                </a:endParaRPr>
              </a:p>
            </p:txBody>
          </p:sp>
          <p:sp>
            <p:nvSpPr>
              <p:cNvPr id="57" name="文本框 56"/>
              <p:cNvSpPr txBox="1"/>
              <p:nvPr>
                <p:custDataLst>
                  <p:tags r:id="rId10"/>
                </p:custDataLst>
              </p:nvPr>
            </p:nvSpPr>
            <p:spPr>
              <a:xfrm>
                <a:off x="4306513" y="3973174"/>
                <a:ext cx="4940992" cy="417311"/>
              </a:xfrm>
              <a:prstGeom prst="rect">
                <a:avLst/>
              </a:prstGeom>
              <a:noFill/>
            </p:spPr>
            <p:txBody>
              <a:bodyPr wrap="square" lIns="90000" tIns="46800" rIns="90000" bIns="0" anchor="b" anchorCtr="0">
                <a:noAutofit/>
              </a:bodyPr>
              <a:p>
                <a:pPr fontAlgn="auto">
                  <a:lnSpc>
                    <a:spcPct val="120000"/>
                  </a:lnSpc>
                </a:pPr>
                <a:r>
                  <a:rPr lang="zh-CN" altLang="en-US" sz="2400" b="1" spc="300" dirty="0">
                    <a:solidFill>
                      <a:schemeClr val="tx1"/>
                    </a:solidFill>
                    <a:latin typeface="逐浪温莎雅楷体" panose="03000509000000000000" charset="-122"/>
                    <a:ea typeface="逐浪温莎雅楷体" panose="03000509000000000000" charset="-122"/>
                    <a:cs typeface="+mj-cs"/>
                  </a:rPr>
                  <a:t>两点思考</a:t>
                </a:r>
                <a:endParaRPr lang="zh-CN" altLang="en-US" sz="2400" b="1" spc="300" dirty="0">
                  <a:solidFill>
                    <a:schemeClr val="tx1"/>
                  </a:solidFill>
                  <a:latin typeface="逐浪温莎雅楷体" panose="03000509000000000000" charset="-122"/>
                  <a:ea typeface="逐浪温莎雅楷体" panose="03000509000000000000" charset="-122"/>
                  <a:cs typeface="+mj-cs"/>
                </a:endParaRPr>
              </a:p>
            </p:txBody>
          </p:sp>
        </p:grpSp>
      </p:grpSp>
      <p:sp>
        <p:nvSpPr>
          <p:cNvPr id="61" name="标题 60"/>
          <p:cNvSpPr>
            <a:spLocks noGrp="1"/>
          </p:cNvSpPr>
          <p:nvPr>
            <p:ph type="ctrTitle"/>
            <p:custDataLst>
              <p:tags r:id="rId11"/>
            </p:custDataLst>
          </p:nvPr>
        </p:nvSpPr>
        <p:spPr>
          <a:xfrm>
            <a:off x="10001885" y="1761490"/>
            <a:ext cx="1403350" cy="1701165"/>
          </a:xfrm>
        </p:spPr>
        <p:txBody>
          <a:bodyPr vert="eaVert">
            <a:noAutofit/>
          </a:bodyPr>
          <a:p>
            <a:pPr algn="dist">
              <a:lnSpc>
                <a:spcPct val="200000"/>
              </a:lnSpc>
            </a:pPr>
            <a:r>
              <a:rPr lang="zh-CN" altLang="en-US" sz="8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逐浪温莎雅楷体" panose="03000509000000000000" charset="-122"/>
                <a:ea typeface="逐浪温莎雅楷体" panose="03000509000000000000" charset="-122"/>
              </a:rPr>
              <a:t>录</a:t>
            </a:r>
            <a:endParaRPr lang="zh-CN" altLang="en-US" sz="8800" b="0" dirty="0">
              <a:solidFill>
                <a:schemeClr val="tx1">
                  <a:lumMod val="85000"/>
                  <a:lumOff val="15000"/>
                </a:schemeClr>
              </a:solidFill>
              <a:latin typeface="逐浪温莎雅楷体" panose="03000509000000000000" charset="-122"/>
              <a:ea typeface="逐浪温莎雅楷体" panose="03000509000000000000" charset="-122"/>
            </a:endParaRPr>
          </a:p>
        </p:txBody>
      </p:sp>
      <p:sp>
        <p:nvSpPr>
          <p:cNvPr id="62" name="标题 60"/>
          <p:cNvSpPr>
            <a:spLocks noGrp="1"/>
          </p:cNvSpPr>
          <p:nvPr>
            <p:custDataLst>
              <p:tags r:id="rId12"/>
            </p:custDataLst>
          </p:nvPr>
        </p:nvSpPr>
        <p:spPr>
          <a:xfrm>
            <a:off x="8089265" y="1172845"/>
            <a:ext cx="1403350" cy="1104265"/>
          </a:xfrm>
          <a:prstGeom prst="rect">
            <a:avLst/>
          </a:prstGeom>
        </p:spPr>
        <p:txBody>
          <a:bodyPr vert="eaVert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zh-CN" altLang="en-US" sz="5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逐浪温莎雅楷体" panose="03000509000000000000" charset="-122"/>
                <a:ea typeface="逐浪温莎雅楷体" panose="03000509000000000000" charset="-122"/>
              </a:rPr>
              <a:t>目</a:t>
            </a:r>
            <a:endParaRPr lang="zh-CN" altLang="en-US" sz="5400" b="0" dirty="0">
              <a:solidFill>
                <a:schemeClr val="tx1">
                  <a:lumMod val="85000"/>
                  <a:lumOff val="15000"/>
                </a:schemeClr>
              </a:solidFill>
              <a:latin typeface="逐浪温莎雅楷体" panose="03000509000000000000" charset="-122"/>
              <a:ea typeface="逐浪温莎雅楷体" panose="03000509000000000000" charset="-122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690735" y="2860675"/>
            <a:ext cx="1847850" cy="2275840"/>
          </a:xfrm>
          <a:prstGeom prst="rect">
            <a:avLst/>
          </a:prstGeom>
        </p:spPr>
      </p:pic>
    </p:spTree>
    <p:custDataLst>
      <p:tags r:id="rId14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椭圆 5"/>
          <p:cNvSpPr/>
          <p:nvPr/>
        </p:nvSpPr>
        <p:spPr>
          <a:xfrm>
            <a:off x="3331845" y="2513965"/>
            <a:ext cx="1383665" cy="132969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-172720" y="3138805"/>
            <a:ext cx="3345815" cy="107950"/>
            <a:chOff x="-272" y="4943"/>
            <a:chExt cx="5269" cy="1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-272" y="4986"/>
              <a:ext cx="5247" cy="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4827" y="4943"/>
              <a:ext cx="170" cy="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4405" y="2513330"/>
            <a:ext cx="1203325" cy="148272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 flipH="1">
            <a:off x="4821555" y="3148965"/>
            <a:ext cx="1154430" cy="107950"/>
            <a:chOff x="3179" y="4943"/>
            <a:chExt cx="1818" cy="17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179" y="5028"/>
              <a:ext cx="18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4827" y="4943"/>
              <a:ext cx="170" cy="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5975985" y="2901315"/>
            <a:ext cx="3275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latin typeface="逐浪粗宋简体" panose="02010601030101010101" charset="-122"/>
                <a:ea typeface="逐浪粗宋简体" panose="02010601030101010101" charset="-122"/>
              </a:rPr>
              <a:t>  </a:t>
            </a:r>
            <a:r>
              <a:rPr lang="zh-CN" altLang="en-US" sz="3600">
                <a:latin typeface="逐浪粗宋简体" panose="02010601030101010101" charset="-122"/>
                <a:ea typeface="逐浪粗宋简体" panose="02010601030101010101" charset="-122"/>
              </a:rPr>
              <a:t>三个事件</a:t>
            </a:r>
            <a:endParaRPr lang="zh-CN" altLang="en-US" sz="3600">
              <a:latin typeface="逐浪粗宋简体" panose="02010601030101010101" charset="-122"/>
              <a:ea typeface="逐浪粗宋简体" panose="0201060103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538220" y="2764155"/>
            <a:ext cx="10947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latin typeface="+mj-ea"/>
                <a:ea typeface="+mj-ea"/>
              </a:rPr>
              <a:t>01</a:t>
            </a:r>
            <a:endParaRPr lang="en-US" altLang="zh-CN" sz="4800">
              <a:latin typeface="+mj-ea"/>
              <a:ea typeface="+mj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8856345" y="3231515"/>
            <a:ext cx="3331845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Freeform 12"/>
          <p:cNvSpPr/>
          <p:nvPr/>
        </p:nvSpPr>
        <p:spPr bwMode="auto">
          <a:xfrm>
            <a:off x="1534795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1760855" y="2608580"/>
            <a:ext cx="1151255" cy="883920"/>
            <a:chOff x="1283891" y="1695061"/>
            <a:chExt cx="857250" cy="571500"/>
          </a:xfrm>
        </p:grpSpPr>
        <p:sp>
          <p:nvSpPr>
            <p:cNvPr id="9" name="Freeform 13"/>
            <p:cNvSpPr/>
            <p:nvPr/>
          </p:nvSpPr>
          <p:spPr bwMode="auto">
            <a:xfrm>
              <a:off x="1283891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 w="3175"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0404" y="1695061"/>
              <a:ext cx="820737" cy="522685"/>
              <a:chOff x="1320404" y="1695061"/>
              <a:chExt cx="820737" cy="522685"/>
            </a:xfrm>
          </p:grpSpPr>
          <p:sp>
            <p:nvSpPr>
              <p:cNvPr id="11" name="Freeform 14"/>
              <p:cNvSpPr/>
              <p:nvPr/>
            </p:nvSpPr>
            <p:spPr bwMode="auto">
              <a:xfrm>
                <a:off x="1910954" y="1695061"/>
                <a:ext cx="117475" cy="122635"/>
              </a:xfrm>
              <a:custGeom>
                <a:avLst/>
                <a:gdLst>
                  <a:gd name="T0" fmla="*/ 196 w 212"/>
                  <a:gd name="T1" fmla="*/ 0 h 294"/>
                  <a:gd name="T2" fmla="*/ 196 w 212"/>
                  <a:gd name="T3" fmla="*/ 0 h 294"/>
                  <a:gd name="T4" fmla="*/ 181 w 212"/>
                  <a:gd name="T5" fmla="*/ 14 h 294"/>
                  <a:gd name="T6" fmla="*/ 163 w 212"/>
                  <a:gd name="T7" fmla="*/ 25 h 294"/>
                  <a:gd name="T8" fmla="*/ 150 w 212"/>
                  <a:gd name="T9" fmla="*/ 41 h 294"/>
                  <a:gd name="T10" fmla="*/ 134 w 212"/>
                  <a:gd name="T11" fmla="*/ 57 h 294"/>
                  <a:gd name="T12" fmla="*/ 109 w 212"/>
                  <a:gd name="T13" fmla="*/ 90 h 294"/>
                  <a:gd name="T14" fmla="*/ 85 w 212"/>
                  <a:gd name="T15" fmla="*/ 125 h 294"/>
                  <a:gd name="T16" fmla="*/ 64 w 212"/>
                  <a:gd name="T17" fmla="*/ 162 h 294"/>
                  <a:gd name="T18" fmla="*/ 44 w 212"/>
                  <a:gd name="T19" fmla="*/ 199 h 294"/>
                  <a:gd name="T20" fmla="*/ 23 w 212"/>
                  <a:gd name="T21" fmla="*/ 236 h 294"/>
                  <a:gd name="T22" fmla="*/ 2 w 212"/>
                  <a:gd name="T23" fmla="*/ 271 h 294"/>
                  <a:gd name="T24" fmla="*/ 2 w 212"/>
                  <a:gd name="T25" fmla="*/ 271 h 294"/>
                  <a:gd name="T26" fmla="*/ 0 w 212"/>
                  <a:gd name="T27" fmla="*/ 277 h 294"/>
                  <a:gd name="T28" fmla="*/ 0 w 212"/>
                  <a:gd name="T29" fmla="*/ 282 h 294"/>
                  <a:gd name="T30" fmla="*/ 4 w 212"/>
                  <a:gd name="T31" fmla="*/ 288 h 294"/>
                  <a:gd name="T32" fmla="*/ 7 w 212"/>
                  <a:gd name="T33" fmla="*/ 292 h 294"/>
                  <a:gd name="T34" fmla="*/ 11 w 212"/>
                  <a:gd name="T35" fmla="*/ 294 h 294"/>
                  <a:gd name="T36" fmla="*/ 17 w 212"/>
                  <a:gd name="T37" fmla="*/ 294 h 294"/>
                  <a:gd name="T38" fmla="*/ 23 w 212"/>
                  <a:gd name="T39" fmla="*/ 292 h 294"/>
                  <a:gd name="T40" fmla="*/ 27 w 212"/>
                  <a:gd name="T41" fmla="*/ 288 h 294"/>
                  <a:gd name="T42" fmla="*/ 27 w 212"/>
                  <a:gd name="T43" fmla="*/ 288 h 294"/>
                  <a:gd name="T44" fmla="*/ 48 w 212"/>
                  <a:gd name="T45" fmla="*/ 253 h 294"/>
                  <a:gd name="T46" fmla="*/ 68 w 212"/>
                  <a:gd name="T47" fmla="*/ 216 h 294"/>
                  <a:gd name="T48" fmla="*/ 107 w 212"/>
                  <a:gd name="T49" fmla="*/ 146 h 294"/>
                  <a:gd name="T50" fmla="*/ 130 w 212"/>
                  <a:gd name="T51" fmla="*/ 111 h 294"/>
                  <a:gd name="T52" fmla="*/ 153 w 212"/>
                  <a:gd name="T53" fmla="*/ 78 h 294"/>
                  <a:gd name="T54" fmla="*/ 179 w 212"/>
                  <a:gd name="T55" fmla="*/ 47 h 294"/>
                  <a:gd name="T56" fmla="*/ 208 w 212"/>
                  <a:gd name="T57" fmla="*/ 18 h 294"/>
                  <a:gd name="T58" fmla="*/ 208 w 212"/>
                  <a:gd name="T59" fmla="*/ 18 h 294"/>
                  <a:gd name="T60" fmla="*/ 210 w 212"/>
                  <a:gd name="T61" fmla="*/ 16 h 294"/>
                  <a:gd name="T62" fmla="*/ 212 w 212"/>
                  <a:gd name="T63" fmla="*/ 12 h 294"/>
                  <a:gd name="T64" fmla="*/ 212 w 212"/>
                  <a:gd name="T65" fmla="*/ 8 h 294"/>
                  <a:gd name="T66" fmla="*/ 210 w 212"/>
                  <a:gd name="T67" fmla="*/ 4 h 294"/>
                  <a:gd name="T68" fmla="*/ 208 w 212"/>
                  <a:gd name="T69" fmla="*/ 2 h 294"/>
                  <a:gd name="T70" fmla="*/ 204 w 212"/>
                  <a:gd name="T71" fmla="*/ 0 h 294"/>
                  <a:gd name="T72" fmla="*/ 200 w 212"/>
                  <a:gd name="T73" fmla="*/ 0 h 294"/>
                  <a:gd name="T74" fmla="*/ 196 w 212"/>
                  <a:gd name="T75" fmla="*/ 0 h 294"/>
                  <a:gd name="T76" fmla="*/ 196 w 212"/>
                  <a:gd name="T7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2" h="294">
                    <a:moveTo>
                      <a:pt x="196" y="0"/>
                    </a:moveTo>
                    <a:lnTo>
                      <a:pt x="196" y="0"/>
                    </a:lnTo>
                    <a:lnTo>
                      <a:pt x="181" y="14"/>
                    </a:lnTo>
                    <a:lnTo>
                      <a:pt x="163" y="25"/>
                    </a:lnTo>
                    <a:lnTo>
                      <a:pt x="150" y="41"/>
                    </a:lnTo>
                    <a:lnTo>
                      <a:pt x="134" y="57"/>
                    </a:lnTo>
                    <a:lnTo>
                      <a:pt x="109" y="90"/>
                    </a:lnTo>
                    <a:lnTo>
                      <a:pt x="85" y="125"/>
                    </a:lnTo>
                    <a:lnTo>
                      <a:pt x="64" y="162"/>
                    </a:lnTo>
                    <a:lnTo>
                      <a:pt x="44" y="199"/>
                    </a:lnTo>
                    <a:lnTo>
                      <a:pt x="23" y="236"/>
                    </a:lnTo>
                    <a:lnTo>
                      <a:pt x="2" y="271"/>
                    </a:lnTo>
                    <a:lnTo>
                      <a:pt x="2" y="271"/>
                    </a:lnTo>
                    <a:lnTo>
                      <a:pt x="0" y="277"/>
                    </a:lnTo>
                    <a:lnTo>
                      <a:pt x="0" y="282"/>
                    </a:lnTo>
                    <a:lnTo>
                      <a:pt x="4" y="288"/>
                    </a:lnTo>
                    <a:lnTo>
                      <a:pt x="7" y="292"/>
                    </a:lnTo>
                    <a:lnTo>
                      <a:pt x="11" y="294"/>
                    </a:lnTo>
                    <a:lnTo>
                      <a:pt x="17" y="294"/>
                    </a:lnTo>
                    <a:lnTo>
                      <a:pt x="23" y="292"/>
                    </a:lnTo>
                    <a:lnTo>
                      <a:pt x="27" y="288"/>
                    </a:lnTo>
                    <a:lnTo>
                      <a:pt x="27" y="288"/>
                    </a:lnTo>
                    <a:lnTo>
                      <a:pt x="48" y="253"/>
                    </a:lnTo>
                    <a:lnTo>
                      <a:pt x="68" y="216"/>
                    </a:lnTo>
                    <a:lnTo>
                      <a:pt x="107" y="146"/>
                    </a:lnTo>
                    <a:lnTo>
                      <a:pt x="130" y="111"/>
                    </a:lnTo>
                    <a:lnTo>
                      <a:pt x="153" y="78"/>
                    </a:lnTo>
                    <a:lnTo>
                      <a:pt x="179" y="47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10" y="16"/>
                    </a:lnTo>
                    <a:lnTo>
                      <a:pt x="212" y="12"/>
                    </a:lnTo>
                    <a:lnTo>
                      <a:pt x="212" y="8"/>
                    </a:lnTo>
                    <a:lnTo>
                      <a:pt x="210" y="4"/>
                    </a:lnTo>
                    <a:lnTo>
                      <a:pt x="208" y="2"/>
                    </a:lnTo>
                    <a:lnTo>
                      <a:pt x="204" y="0"/>
                    </a:lnTo>
                    <a:lnTo>
                      <a:pt x="200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" name="Freeform 15"/>
              <p:cNvSpPr/>
              <p:nvPr/>
            </p:nvSpPr>
            <p:spPr bwMode="auto">
              <a:xfrm>
                <a:off x="1637904" y="1715302"/>
                <a:ext cx="142875" cy="244078"/>
              </a:xfrm>
              <a:custGeom>
                <a:avLst/>
                <a:gdLst>
                  <a:gd name="T0" fmla="*/ 242 w 257"/>
                  <a:gd name="T1" fmla="*/ 4 h 584"/>
                  <a:gd name="T2" fmla="*/ 242 w 257"/>
                  <a:gd name="T3" fmla="*/ 4 h 584"/>
                  <a:gd name="T4" fmla="*/ 209 w 257"/>
                  <a:gd name="T5" fmla="*/ 70 h 584"/>
                  <a:gd name="T6" fmla="*/ 175 w 257"/>
                  <a:gd name="T7" fmla="*/ 138 h 584"/>
                  <a:gd name="T8" fmla="*/ 113 w 257"/>
                  <a:gd name="T9" fmla="*/ 272 h 584"/>
                  <a:gd name="T10" fmla="*/ 113 w 257"/>
                  <a:gd name="T11" fmla="*/ 272 h 584"/>
                  <a:gd name="T12" fmla="*/ 80 w 257"/>
                  <a:gd name="T13" fmla="*/ 344 h 584"/>
                  <a:gd name="T14" fmla="*/ 51 w 257"/>
                  <a:gd name="T15" fmla="*/ 416 h 584"/>
                  <a:gd name="T16" fmla="*/ 24 w 257"/>
                  <a:gd name="T17" fmla="*/ 488 h 584"/>
                  <a:gd name="T18" fmla="*/ 12 w 257"/>
                  <a:gd name="T19" fmla="*/ 525 h 584"/>
                  <a:gd name="T20" fmla="*/ 2 w 257"/>
                  <a:gd name="T21" fmla="*/ 564 h 584"/>
                  <a:gd name="T22" fmla="*/ 2 w 257"/>
                  <a:gd name="T23" fmla="*/ 564 h 584"/>
                  <a:gd name="T24" fmla="*/ 0 w 257"/>
                  <a:gd name="T25" fmla="*/ 570 h 584"/>
                  <a:gd name="T26" fmla="*/ 2 w 257"/>
                  <a:gd name="T27" fmla="*/ 576 h 584"/>
                  <a:gd name="T28" fmla="*/ 6 w 257"/>
                  <a:gd name="T29" fmla="*/ 580 h 584"/>
                  <a:gd name="T30" fmla="*/ 12 w 257"/>
                  <a:gd name="T31" fmla="*/ 582 h 584"/>
                  <a:gd name="T32" fmla="*/ 18 w 257"/>
                  <a:gd name="T33" fmla="*/ 584 h 584"/>
                  <a:gd name="T34" fmla="*/ 22 w 257"/>
                  <a:gd name="T35" fmla="*/ 582 h 584"/>
                  <a:gd name="T36" fmla="*/ 26 w 257"/>
                  <a:gd name="T37" fmla="*/ 580 h 584"/>
                  <a:gd name="T38" fmla="*/ 29 w 257"/>
                  <a:gd name="T39" fmla="*/ 574 h 584"/>
                  <a:gd name="T40" fmla="*/ 29 w 257"/>
                  <a:gd name="T41" fmla="*/ 574 h 584"/>
                  <a:gd name="T42" fmla="*/ 39 w 257"/>
                  <a:gd name="T43" fmla="*/ 537 h 584"/>
                  <a:gd name="T44" fmla="*/ 51 w 257"/>
                  <a:gd name="T45" fmla="*/ 502 h 584"/>
                  <a:gd name="T46" fmla="*/ 76 w 257"/>
                  <a:gd name="T47" fmla="*/ 432 h 584"/>
                  <a:gd name="T48" fmla="*/ 103 w 257"/>
                  <a:gd name="T49" fmla="*/ 364 h 584"/>
                  <a:gd name="T50" fmla="*/ 135 w 257"/>
                  <a:gd name="T51" fmla="*/ 296 h 584"/>
                  <a:gd name="T52" fmla="*/ 135 w 257"/>
                  <a:gd name="T53" fmla="*/ 296 h 584"/>
                  <a:gd name="T54" fmla="*/ 168 w 257"/>
                  <a:gd name="T55" fmla="*/ 226 h 584"/>
                  <a:gd name="T56" fmla="*/ 201 w 257"/>
                  <a:gd name="T57" fmla="*/ 156 h 584"/>
                  <a:gd name="T58" fmla="*/ 216 w 257"/>
                  <a:gd name="T59" fmla="*/ 120 h 584"/>
                  <a:gd name="T60" fmla="*/ 232 w 257"/>
                  <a:gd name="T61" fmla="*/ 84 h 584"/>
                  <a:gd name="T62" fmla="*/ 245 w 257"/>
                  <a:gd name="T63" fmla="*/ 48 h 584"/>
                  <a:gd name="T64" fmla="*/ 257 w 257"/>
                  <a:gd name="T65" fmla="*/ 11 h 584"/>
                  <a:gd name="T66" fmla="*/ 257 w 257"/>
                  <a:gd name="T67" fmla="*/ 11 h 584"/>
                  <a:gd name="T68" fmla="*/ 255 w 257"/>
                  <a:gd name="T69" fmla="*/ 6 h 584"/>
                  <a:gd name="T70" fmla="*/ 251 w 257"/>
                  <a:gd name="T71" fmla="*/ 2 h 584"/>
                  <a:gd name="T72" fmla="*/ 247 w 257"/>
                  <a:gd name="T73" fmla="*/ 0 h 584"/>
                  <a:gd name="T74" fmla="*/ 244 w 257"/>
                  <a:gd name="T75" fmla="*/ 2 h 584"/>
                  <a:gd name="T76" fmla="*/ 242 w 257"/>
                  <a:gd name="T77" fmla="*/ 4 h 584"/>
                  <a:gd name="T78" fmla="*/ 242 w 257"/>
                  <a:gd name="T79" fmla="*/ 4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7" h="584">
                    <a:moveTo>
                      <a:pt x="242" y="4"/>
                    </a:moveTo>
                    <a:lnTo>
                      <a:pt x="242" y="4"/>
                    </a:lnTo>
                    <a:lnTo>
                      <a:pt x="209" y="70"/>
                    </a:lnTo>
                    <a:lnTo>
                      <a:pt x="175" y="138"/>
                    </a:lnTo>
                    <a:lnTo>
                      <a:pt x="113" y="272"/>
                    </a:lnTo>
                    <a:lnTo>
                      <a:pt x="113" y="272"/>
                    </a:lnTo>
                    <a:lnTo>
                      <a:pt x="80" y="344"/>
                    </a:lnTo>
                    <a:lnTo>
                      <a:pt x="51" y="416"/>
                    </a:lnTo>
                    <a:lnTo>
                      <a:pt x="24" y="488"/>
                    </a:lnTo>
                    <a:lnTo>
                      <a:pt x="12" y="525"/>
                    </a:lnTo>
                    <a:lnTo>
                      <a:pt x="2" y="564"/>
                    </a:lnTo>
                    <a:lnTo>
                      <a:pt x="2" y="564"/>
                    </a:lnTo>
                    <a:lnTo>
                      <a:pt x="0" y="570"/>
                    </a:lnTo>
                    <a:lnTo>
                      <a:pt x="2" y="576"/>
                    </a:lnTo>
                    <a:lnTo>
                      <a:pt x="6" y="580"/>
                    </a:lnTo>
                    <a:lnTo>
                      <a:pt x="12" y="582"/>
                    </a:lnTo>
                    <a:lnTo>
                      <a:pt x="18" y="584"/>
                    </a:lnTo>
                    <a:lnTo>
                      <a:pt x="22" y="582"/>
                    </a:lnTo>
                    <a:lnTo>
                      <a:pt x="26" y="580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39" y="537"/>
                    </a:lnTo>
                    <a:lnTo>
                      <a:pt x="51" y="502"/>
                    </a:lnTo>
                    <a:lnTo>
                      <a:pt x="76" y="432"/>
                    </a:lnTo>
                    <a:lnTo>
                      <a:pt x="103" y="364"/>
                    </a:lnTo>
                    <a:lnTo>
                      <a:pt x="135" y="296"/>
                    </a:lnTo>
                    <a:lnTo>
                      <a:pt x="135" y="296"/>
                    </a:lnTo>
                    <a:lnTo>
                      <a:pt x="168" y="226"/>
                    </a:lnTo>
                    <a:lnTo>
                      <a:pt x="201" y="156"/>
                    </a:lnTo>
                    <a:lnTo>
                      <a:pt x="216" y="120"/>
                    </a:lnTo>
                    <a:lnTo>
                      <a:pt x="232" y="84"/>
                    </a:lnTo>
                    <a:lnTo>
                      <a:pt x="245" y="48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5" y="6"/>
                    </a:lnTo>
                    <a:lnTo>
                      <a:pt x="251" y="2"/>
                    </a:lnTo>
                    <a:lnTo>
                      <a:pt x="247" y="0"/>
                    </a:lnTo>
                    <a:lnTo>
                      <a:pt x="244" y="2"/>
                    </a:lnTo>
                    <a:lnTo>
                      <a:pt x="242" y="4"/>
                    </a:lnTo>
                    <a:lnTo>
                      <a:pt x="242" y="4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Freeform 16"/>
              <p:cNvSpPr/>
              <p:nvPr/>
            </p:nvSpPr>
            <p:spPr bwMode="auto">
              <a:xfrm>
                <a:off x="1391842" y="1798645"/>
                <a:ext cx="187325" cy="340519"/>
              </a:xfrm>
              <a:custGeom>
                <a:avLst/>
                <a:gdLst>
                  <a:gd name="T0" fmla="*/ 325 w 338"/>
                  <a:gd name="T1" fmla="*/ 0 h 816"/>
                  <a:gd name="T2" fmla="*/ 325 w 338"/>
                  <a:gd name="T3" fmla="*/ 0 h 816"/>
                  <a:gd name="T4" fmla="*/ 305 w 338"/>
                  <a:gd name="T5" fmla="*/ 18 h 816"/>
                  <a:gd name="T6" fmla="*/ 286 w 338"/>
                  <a:gd name="T7" fmla="*/ 35 h 816"/>
                  <a:gd name="T8" fmla="*/ 268 w 338"/>
                  <a:gd name="T9" fmla="*/ 55 h 816"/>
                  <a:gd name="T10" fmla="*/ 251 w 338"/>
                  <a:gd name="T11" fmla="*/ 76 h 816"/>
                  <a:gd name="T12" fmla="*/ 235 w 338"/>
                  <a:gd name="T13" fmla="*/ 98 h 816"/>
                  <a:gd name="T14" fmla="*/ 219 w 338"/>
                  <a:gd name="T15" fmla="*/ 121 h 816"/>
                  <a:gd name="T16" fmla="*/ 192 w 338"/>
                  <a:gd name="T17" fmla="*/ 170 h 816"/>
                  <a:gd name="T18" fmla="*/ 169 w 338"/>
                  <a:gd name="T19" fmla="*/ 218 h 816"/>
                  <a:gd name="T20" fmla="*/ 146 w 338"/>
                  <a:gd name="T21" fmla="*/ 269 h 816"/>
                  <a:gd name="T22" fmla="*/ 126 w 338"/>
                  <a:gd name="T23" fmla="*/ 319 h 816"/>
                  <a:gd name="T24" fmla="*/ 109 w 338"/>
                  <a:gd name="T25" fmla="*/ 366 h 816"/>
                  <a:gd name="T26" fmla="*/ 109 w 338"/>
                  <a:gd name="T27" fmla="*/ 366 h 816"/>
                  <a:gd name="T28" fmla="*/ 89 w 338"/>
                  <a:gd name="T29" fmla="*/ 419 h 816"/>
                  <a:gd name="T30" fmla="*/ 72 w 338"/>
                  <a:gd name="T31" fmla="*/ 471 h 816"/>
                  <a:gd name="T32" fmla="*/ 54 w 338"/>
                  <a:gd name="T33" fmla="*/ 526 h 816"/>
                  <a:gd name="T34" fmla="*/ 40 w 338"/>
                  <a:gd name="T35" fmla="*/ 580 h 816"/>
                  <a:gd name="T36" fmla="*/ 27 w 338"/>
                  <a:gd name="T37" fmla="*/ 635 h 816"/>
                  <a:gd name="T38" fmla="*/ 15 w 338"/>
                  <a:gd name="T39" fmla="*/ 689 h 816"/>
                  <a:gd name="T40" fmla="*/ 7 w 338"/>
                  <a:gd name="T41" fmla="*/ 744 h 816"/>
                  <a:gd name="T42" fmla="*/ 0 w 338"/>
                  <a:gd name="T43" fmla="*/ 800 h 816"/>
                  <a:gd name="T44" fmla="*/ 0 w 338"/>
                  <a:gd name="T45" fmla="*/ 800 h 816"/>
                  <a:gd name="T46" fmla="*/ 0 w 338"/>
                  <a:gd name="T47" fmla="*/ 806 h 816"/>
                  <a:gd name="T48" fmla="*/ 3 w 338"/>
                  <a:gd name="T49" fmla="*/ 812 h 816"/>
                  <a:gd name="T50" fmla="*/ 7 w 338"/>
                  <a:gd name="T51" fmla="*/ 814 h 816"/>
                  <a:gd name="T52" fmla="*/ 13 w 338"/>
                  <a:gd name="T53" fmla="*/ 816 h 816"/>
                  <a:gd name="T54" fmla="*/ 19 w 338"/>
                  <a:gd name="T55" fmla="*/ 816 h 816"/>
                  <a:gd name="T56" fmla="*/ 25 w 338"/>
                  <a:gd name="T57" fmla="*/ 814 h 816"/>
                  <a:gd name="T58" fmla="*/ 29 w 338"/>
                  <a:gd name="T59" fmla="*/ 808 h 816"/>
                  <a:gd name="T60" fmla="*/ 31 w 338"/>
                  <a:gd name="T61" fmla="*/ 802 h 816"/>
                  <a:gd name="T62" fmla="*/ 31 w 338"/>
                  <a:gd name="T63" fmla="*/ 802 h 816"/>
                  <a:gd name="T64" fmla="*/ 37 w 338"/>
                  <a:gd name="T65" fmla="*/ 750 h 816"/>
                  <a:gd name="T66" fmla="*/ 46 w 338"/>
                  <a:gd name="T67" fmla="*/ 697 h 816"/>
                  <a:gd name="T68" fmla="*/ 56 w 338"/>
                  <a:gd name="T69" fmla="*/ 645 h 816"/>
                  <a:gd name="T70" fmla="*/ 70 w 338"/>
                  <a:gd name="T71" fmla="*/ 592 h 816"/>
                  <a:gd name="T72" fmla="*/ 83 w 338"/>
                  <a:gd name="T73" fmla="*/ 541 h 816"/>
                  <a:gd name="T74" fmla="*/ 99 w 338"/>
                  <a:gd name="T75" fmla="*/ 489 h 816"/>
                  <a:gd name="T76" fmla="*/ 114 w 338"/>
                  <a:gd name="T77" fmla="*/ 438 h 816"/>
                  <a:gd name="T78" fmla="*/ 132 w 338"/>
                  <a:gd name="T79" fmla="*/ 388 h 816"/>
                  <a:gd name="T80" fmla="*/ 132 w 338"/>
                  <a:gd name="T81" fmla="*/ 388 h 816"/>
                  <a:gd name="T82" fmla="*/ 151 w 338"/>
                  <a:gd name="T83" fmla="*/ 337 h 816"/>
                  <a:gd name="T84" fmla="*/ 171 w 338"/>
                  <a:gd name="T85" fmla="*/ 286 h 816"/>
                  <a:gd name="T86" fmla="*/ 192 w 338"/>
                  <a:gd name="T87" fmla="*/ 238 h 816"/>
                  <a:gd name="T88" fmla="*/ 218 w 338"/>
                  <a:gd name="T89" fmla="*/ 189 h 816"/>
                  <a:gd name="T90" fmla="*/ 243 w 338"/>
                  <a:gd name="T91" fmla="*/ 142 h 816"/>
                  <a:gd name="T92" fmla="*/ 272 w 338"/>
                  <a:gd name="T93" fmla="*/ 98 h 816"/>
                  <a:gd name="T94" fmla="*/ 301 w 338"/>
                  <a:gd name="T95" fmla="*/ 53 h 816"/>
                  <a:gd name="T96" fmla="*/ 336 w 338"/>
                  <a:gd name="T97" fmla="*/ 10 h 816"/>
                  <a:gd name="T98" fmla="*/ 336 w 338"/>
                  <a:gd name="T99" fmla="*/ 10 h 816"/>
                  <a:gd name="T100" fmla="*/ 338 w 338"/>
                  <a:gd name="T101" fmla="*/ 8 h 816"/>
                  <a:gd name="T102" fmla="*/ 338 w 338"/>
                  <a:gd name="T103" fmla="*/ 6 h 816"/>
                  <a:gd name="T104" fmla="*/ 334 w 338"/>
                  <a:gd name="T105" fmla="*/ 2 h 816"/>
                  <a:gd name="T106" fmla="*/ 330 w 338"/>
                  <a:gd name="T107" fmla="*/ 0 h 816"/>
                  <a:gd name="T108" fmla="*/ 325 w 338"/>
                  <a:gd name="T109" fmla="*/ 0 h 816"/>
                  <a:gd name="T110" fmla="*/ 325 w 338"/>
                  <a:gd name="T111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816">
                    <a:moveTo>
                      <a:pt x="325" y="0"/>
                    </a:moveTo>
                    <a:lnTo>
                      <a:pt x="325" y="0"/>
                    </a:lnTo>
                    <a:lnTo>
                      <a:pt x="305" y="18"/>
                    </a:lnTo>
                    <a:lnTo>
                      <a:pt x="286" y="35"/>
                    </a:lnTo>
                    <a:lnTo>
                      <a:pt x="268" y="55"/>
                    </a:lnTo>
                    <a:lnTo>
                      <a:pt x="251" y="76"/>
                    </a:lnTo>
                    <a:lnTo>
                      <a:pt x="235" y="98"/>
                    </a:lnTo>
                    <a:lnTo>
                      <a:pt x="219" y="121"/>
                    </a:lnTo>
                    <a:lnTo>
                      <a:pt x="192" y="170"/>
                    </a:lnTo>
                    <a:lnTo>
                      <a:pt x="169" y="218"/>
                    </a:lnTo>
                    <a:lnTo>
                      <a:pt x="146" y="269"/>
                    </a:lnTo>
                    <a:lnTo>
                      <a:pt x="126" y="319"/>
                    </a:lnTo>
                    <a:lnTo>
                      <a:pt x="109" y="366"/>
                    </a:lnTo>
                    <a:lnTo>
                      <a:pt x="109" y="366"/>
                    </a:lnTo>
                    <a:lnTo>
                      <a:pt x="89" y="419"/>
                    </a:lnTo>
                    <a:lnTo>
                      <a:pt x="72" y="471"/>
                    </a:lnTo>
                    <a:lnTo>
                      <a:pt x="54" y="526"/>
                    </a:lnTo>
                    <a:lnTo>
                      <a:pt x="40" y="580"/>
                    </a:lnTo>
                    <a:lnTo>
                      <a:pt x="27" y="635"/>
                    </a:lnTo>
                    <a:lnTo>
                      <a:pt x="15" y="689"/>
                    </a:lnTo>
                    <a:lnTo>
                      <a:pt x="7" y="74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0" y="806"/>
                    </a:lnTo>
                    <a:lnTo>
                      <a:pt x="3" y="812"/>
                    </a:lnTo>
                    <a:lnTo>
                      <a:pt x="7" y="814"/>
                    </a:lnTo>
                    <a:lnTo>
                      <a:pt x="13" y="816"/>
                    </a:lnTo>
                    <a:lnTo>
                      <a:pt x="19" y="816"/>
                    </a:lnTo>
                    <a:lnTo>
                      <a:pt x="25" y="814"/>
                    </a:lnTo>
                    <a:lnTo>
                      <a:pt x="29" y="808"/>
                    </a:lnTo>
                    <a:lnTo>
                      <a:pt x="31" y="802"/>
                    </a:lnTo>
                    <a:lnTo>
                      <a:pt x="31" y="802"/>
                    </a:lnTo>
                    <a:lnTo>
                      <a:pt x="37" y="750"/>
                    </a:lnTo>
                    <a:lnTo>
                      <a:pt x="46" y="697"/>
                    </a:lnTo>
                    <a:lnTo>
                      <a:pt x="56" y="645"/>
                    </a:lnTo>
                    <a:lnTo>
                      <a:pt x="70" y="592"/>
                    </a:lnTo>
                    <a:lnTo>
                      <a:pt x="83" y="541"/>
                    </a:lnTo>
                    <a:lnTo>
                      <a:pt x="99" y="489"/>
                    </a:lnTo>
                    <a:lnTo>
                      <a:pt x="114" y="438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51" y="337"/>
                    </a:lnTo>
                    <a:lnTo>
                      <a:pt x="171" y="286"/>
                    </a:lnTo>
                    <a:lnTo>
                      <a:pt x="192" y="238"/>
                    </a:lnTo>
                    <a:lnTo>
                      <a:pt x="218" y="189"/>
                    </a:lnTo>
                    <a:lnTo>
                      <a:pt x="243" y="142"/>
                    </a:lnTo>
                    <a:lnTo>
                      <a:pt x="272" y="98"/>
                    </a:lnTo>
                    <a:lnTo>
                      <a:pt x="301" y="53"/>
                    </a:lnTo>
                    <a:lnTo>
                      <a:pt x="336" y="10"/>
                    </a:lnTo>
                    <a:lnTo>
                      <a:pt x="336" y="10"/>
                    </a:lnTo>
                    <a:lnTo>
                      <a:pt x="338" y="8"/>
                    </a:lnTo>
                    <a:lnTo>
                      <a:pt x="338" y="6"/>
                    </a:lnTo>
                    <a:lnTo>
                      <a:pt x="334" y="2"/>
                    </a:lnTo>
                    <a:lnTo>
                      <a:pt x="330" y="0"/>
                    </a:lnTo>
                    <a:lnTo>
                      <a:pt x="325" y="0"/>
                    </a:lnTo>
                    <a:lnTo>
                      <a:pt x="325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Freeform 17"/>
              <p:cNvSpPr/>
              <p:nvPr/>
            </p:nvSpPr>
            <p:spPr bwMode="auto">
              <a:xfrm>
                <a:off x="1320404" y="2114161"/>
                <a:ext cx="474663" cy="103585"/>
              </a:xfrm>
              <a:custGeom>
                <a:avLst/>
                <a:gdLst>
                  <a:gd name="T0" fmla="*/ 4 w 854"/>
                  <a:gd name="T1" fmla="*/ 250 h 250"/>
                  <a:gd name="T2" fmla="*/ 4 w 854"/>
                  <a:gd name="T3" fmla="*/ 250 h 250"/>
                  <a:gd name="T4" fmla="*/ 14 w 854"/>
                  <a:gd name="T5" fmla="*/ 250 h 250"/>
                  <a:gd name="T6" fmla="*/ 25 w 854"/>
                  <a:gd name="T7" fmla="*/ 250 h 250"/>
                  <a:gd name="T8" fmla="*/ 49 w 854"/>
                  <a:gd name="T9" fmla="*/ 248 h 250"/>
                  <a:gd name="T10" fmla="*/ 95 w 854"/>
                  <a:gd name="T11" fmla="*/ 238 h 250"/>
                  <a:gd name="T12" fmla="*/ 95 w 854"/>
                  <a:gd name="T13" fmla="*/ 238 h 250"/>
                  <a:gd name="T14" fmla="*/ 212 w 854"/>
                  <a:gd name="T15" fmla="*/ 215 h 250"/>
                  <a:gd name="T16" fmla="*/ 212 w 854"/>
                  <a:gd name="T17" fmla="*/ 215 h 250"/>
                  <a:gd name="T18" fmla="*/ 331 w 854"/>
                  <a:gd name="T19" fmla="*/ 189 h 250"/>
                  <a:gd name="T20" fmla="*/ 448 w 854"/>
                  <a:gd name="T21" fmla="*/ 162 h 250"/>
                  <a:gd name="T22" fmla="*/ 448 w 854"/>
                  <a:gd name="T23" fmla="*/ 162 h 250"/>
                  <a:gd name="T24" fmla="*/ 559 w 854"/>
                  <a:gd name="T25" fmla="*/ 133 h 250"/>
                  <a:gd name="T26" fmla="*/ 613 w 854"/>
                  <a:gd name="T27" fmla="*/ 115 h 250"/>
                  <a:gd name="T28" fmla="*/ 670 w 854"/>
                  <a:gd name="T29" fmla="*/ 98 h 250"/>
                  <a:gd name="T30" fmla="*/ 670 w 854"/>
                  <a:gd name="T31" fmla="*/ 98 h 250"/>
                  <a:gd name="T32" fmla="*/ 718 w 854"/>
                  <a:gd name="T33" fmla="*/ 80 h 250"/>
                  <a:gd name="T34" fmla="*/ 769 w 854"/>
                  <a:gd name="T35" fmla="*/ 63 h 250"/>
                  <a:gd name="T36" fmla="*/ 769 w 854"/>
                  <a:gd name="T37" fmla="*/ 63 h 250"/>
                  <a:gd name="T38" fmla="*/ 790 w 854"/>
                  <a:gd name="T39" fmla="*/ 53 h 250"/>
                  <a:gd name="T40" fmla="*/ 816 w 854"/>
                  <a:gd name="T41" fmla="*/ 45 h 250"/>
                  <a:gd name="T42" fmla="*/ 825 w 854"/>
                  <a:gd name="T43" fmla="*/ 39 h 250"/>
                  <a:gd name="T44" fmla="*/ 837 w 854"/>
                  <a:gd name="T45" fmla="*/ 34 h 250"/>
                  <a:gd name="T46" fmla="*/ 845 w 854"/>
                  <a:gd name="T47" fmla="*/ 26 h 250"/>
                  <a:gd name="T48" fmla="*/ 853 w 854"/>
                  <a:gd name="T49" fmla="*/ 16 h 250"/>
                  <a:gd name="T50" fmla="*/ 853 w 854"/>
                  <a:gd name="T51" fmla="*/ 16 h 250"/>
                  <a:gd name="T52" fmla="*/ 854 w 854"/>
                  <a:gd name="T53" fmla="*/ 12 h 250"/>
                  <a:gd name="T54" fmla="*/ 853 w 854"/>
                  <a:gd name="T55" fmla="*/ 6 h 250"/>
                  <a:gd name="T56" fmla="*/ 851 w 854"/>
                  <a:gd name="T57" fmla="*/ 2 h 250"/>
                  <a:gd name="T58" fmla="*/ 845 w 854"/>
                  <a:gd name="T59" fmla="*/ 0 h 250"/>
                  <a:gd name="T60" fmla="*/ 845 w 854"/>
                  <a:gd name="T61" fmla="*/ 0 h 250"/>
                  <a:gd name="T62" fmla="*/ 835 w 854"/>
                  <a:gd name="T63" fmla="*/ 0 h 250"/>
                  <a:gd name="T64" fmla="*/ 825 w 854"/>
                  <a:gd name="T65" fmla="*/ 2 h 250"/>
                  <a:gd name="T66" fmla="*/ 804 w 854"/>
                  <a:gd name="T67" fmla="*/ 10 h 250"/>
                  <a:gd name="T68" fmla="*/ 767 w 854"/>
                  <a:gd name="T69" fmla="*/ 30 h 250"/>
                  <a:gd name="T70" fmla="*/ 767 w 854"/>
                  <a:gd name="T71" fmla="*/ 30 h 250"/>
                  <a:gd name="T72" fmla="*/ 716 w 854"/>
                  <a:gd name="T73" fmla="*/ 49 h 250"/>
                  <a:gd name="T74" fmla="*/ 668 w 854"/>
                  <a:gd name="T75" fmla="*/ 67 h 250"/>
                  <a:gd name="T76" fmla="*/ 668 w 854"/>
                  <a:gd name="T77" fmla="*/ 67 h 250"/>
                  <a:gd name="T78" fmla="*/ 609 w 854"/>
                  <a:gd name="T79" fmla="*/ 86 h 250"/>
                  <a:gd name="T80" fmla="*/ 549 w 854"/>
                  <a:gd name="T81" fmla="*/ 104 h 250"/>
                  <a:gd name="T82" fmla="*/ 430 w 854"/>
                  <a:gd name="T83" fmla="*/ 135 h 250"/>
                  <a:gd name="T84" fmla="*/ 430 w 854"/>
                  <a:gd name="T85" fmla="*/ 135 h 250"/>
                  <a:gd name="T86" fmla="*/ 313 w 854"/>
                  <a:gd name="T87" fmla="*/ 162 h 250"/>
                  <a:gd name="T88" fmla="*/ 197 w 854"/>
                  <a:gd name="T89" fmla="*/ 187 h 250"/>
                  <a:gd name="T90" fmla="*/ 197 w 854"/>
                  <a:gd name="T91" fmla="*/ 187 h 250"/>
                  <a:gd name="T92" fmla="*/ 90 w 854"/>
                  <a:gd name="T93" fmla="*/ 213 h 250"/>
                  <a:gd name="T94" fmla="*/ 90 w 854"/>
                  <a:gd name="T95" fmla="*/ 213 h 250"/>
                  <a:gd name="T96" fmla="*/ 45 w 854"/>
                  <a:gd name="T97" fmla="*/ 222 h 250"/>
                  <a:gd name="T98" fmla="*/ 22 w 854"/>
                  <a:gd name="T99" fmla="*/ 230 h 250"/>
                  <a:gd name="T100" fmla="*/ 10 w 854"/>
                  <a:gd name="T101" fmla="*/ 236 h 250"/>
                  <a:gd name="T102" fmla="*/ 0 w 854"/>
                  <a:gd name="T103" fmla="*/ 242 h 250"/>
                  <a:gd name="T104" fmla="*/ 0 w 854"/>
                  <a:gd name="T105" fmla="*/ 242 h 250"/>
                  <a:gd name="T106" fmla="*/ 0 w 854"/>
                  <a:gd name="T107" fmla="*/ 244 h 250"/>
                  <a:gd name="T108" fmla="*/ 0 w 854"/>
                  <a:gd name="T109" fmla="*/ 246 h 250"/>
                  <a:gd name="T110" fmla="*/ 0 w 854"/>
                  <a:gd name="T111" fmla="*/ 248 h 250"/>
                  <a:gd name="T112" fmla="*/ 4 w 854"/>
                  <a:gd name="T113" fmla="*/ 250 h 250"/>
                  <a:gd name="T114" fmla="*/ 4 w 854"/>
                  <a:gd name="T11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54" h="250">
                    <a:moveTo>
                      <a:pt x="4" y="250"/>
                    </a:moveTo>
                    <a:lnTo>
                      <a:pt x="4" y="250"/>
                    </a:lnTo>
                    <a:lnTo>
                      <a:pt x="14" y="250"/>
                    </a:lnTo>
                    <a:lnTo>
                      <a:pt x="25" y="250"/>
                    </a:lnTo>
                    <a:lnTo>
                      <a:pt x="49" y="248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212" y="215"/>
                    </a:lnTo>
                    <a:lnTo>
                      <a:pt x="212" y="215"/>
                    </a:lnTo>
                    <a:lnTo>
                      <a:pt x="331" y="189"/>
                    </a:lnTo>
                    <a:lnTo>
                      <a:pt x="448" y="162"/>
                    </a:lnTo>
                    <a:lnTo>
                      <a:pt x="448" y="162"/>
                    </a:lnTo>
                    <a:lnTo>
                      <a:pt x="559" y="133"/>
                    </a:lnTo>
                    <a:lnTo>
                      <a:pt x="613" y="115"/>
                    </a:lnTo>
                    <a:lnTo>
                      <a:pt x="670" y="98"/>
                    </a:lnTo>
                    <a:lnTo>
                      <a:pt x="670" y="98"/>
                    </a:lnTo>
                    <a:lnTo>
                      <a:pt x="718" y="80"/>
                    </a:lnTo>
                    <a:lnTo>
                      <a:pt x="769" y="63"/>
                    </a:lnTo>
                    <a:lnTo>
                      <a:pt x="769" y="63"/>
                    </a:lnTo>
                    <a:lnTo>
                      <a:pt x="790" y="53"/>
                    </a:lnTo>
                    <a:lnTo>
                      <a:pt x="816" y="45"/>
                    </a:lnTo>
                    <a:lnTo>
                      <a:pt x="825" y="39"/>
                    </a:lnTo>
                    <a:lnTo>
                      <a:pt x="837" y="34"/>
                    </a:lnTo>
                    <a:lnTo>
                      <a:pt x="845" y="26"/>
                    </a:lnTo>
                    <a:lnTo>
                      <a:pt x="853" y="16"/>
                    </a:lnTo>
                    <a:lnTo>
                      <a:pt x="853" y="16"/>
                    </a:lnTo>
                    <a:lnTo>
                      <a:pt x="854" y="12"/>
                    </a:lnTo>
                    <a:lnTo>
                      <a:pt x="853" y="6"/>
                    </a:lnTo>
                    <a:lnTo>
                      <a:pt x="851" y="2"/>
                    </a:lnTo>
                    <a:lnTo>
                      <a:pt x="845" y="0"/>
                    </a:lnTo>
                    <a:lnTo>
                      <a:pt x="845" y="0"/>
                    </a:lnTo>
                    <a:lnTo>
                      <a:pt x="835" y="0"/>
                    </a:lnTo>
                    <a:lnTo>
                      <a:pt x="825" y="2"/>
                    </a:lnTo>
                    <a:lnTo>
                      <a:pt x="804" y="10"/>
                    </a:lnTo>
                    <a:lnTo>
                      <a:pt x="767" y="30"/>
                    </a:lnTo>
                    <a:lnTo>
                      <a:pt x="767" y="30"/>
                    </a:lnTo>
                    <a:lnTo>
                      <a:pt x="716" y="49"/>
                    </a:lnTo>
                    <a:lnTo>
                      <a:pt x="668" y="67"/>
                    </a:lnTo>
                    <a:lnTo>
                      <a:pt x="668" y="67"/>
                    </a:lnTo>
                    <a:lnTo>
                      <a:pt x="609" y="86"/>
                    </a:lnTo>
                    <a:lnTo>
                      <a:pt x="549" y="104"/>
                    </a:lnTo>
                    <a:lnTo>
                      <a:pt x="430" y="135"/>
                    </a:lnTo>
                    <a:lnTo>
                      <a:pt x="430" y="135"/>
                    </a:lnTo>
                    <a:lnTo>
                      <a:pt x="313" y="162"/>
                    </a:lnTo>
                    <a:lnTo>
                      <a:pt x="197" y="187"/>
                    </a:lnTo>
                    <a:lnTo>
                      <a:pt x="197" y="187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45" y="222"/>
                    </a:lnTo>
                    <a:lnTo>
                      <a:pt x="22" y="230"/>
                    </a:lnTo>
                    <a:lnTo>
                      <a:pt x="10" y="236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0" y="244"/>
                    </a:lnTo>
                    <a:lnTo>
                      <a:pt x="0" y="246"/>
                    </a:lnTo>
                    <a:lnTo>
                      <a:pt x="0" y="248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Freeform 18"/>
              <p:cNvSpPr/>
              <p:nvPr/>
            </p:nvSpPr>
            <p:spPr bwMode="auto">
              <a:xfrm>
                <a:off x="1512491" y="1948664"/>
                <a:ext cx="438150" cy="100013"/>
              </a:xfrm>
              <a:custGeom>
                <a:avLst/>
                <a:gdLst>
                  <a:gd name="T0" fmla="*/ 9 w 788"/>
                  <a:gd name="T1" fmla="*/ 240 h 240"/>
                  <a:gd name="T2" fmla="*/ 9 w 788"/>
                  <a:gd name="T3" fmla="*/ 240 h 240"/>
                  <a:gd name="T4" fmla="*/ 107 w 788"/>
                  <a:gd name="T5" fmla="*/ 203 h 240"/>
                  <a:gd name="T6" fmla="*/ 157 w 788"/>
                  <a:gd name="T7" fmla="*/ 187 h 240"/>
                  <a:gd name="T8" fmla="*/ 206 w 788"/>
                  <a:gd name="T9" fmla="*/ 172 h 240"/>
                  <a:gd name="T10" fmla="*/ 206 w 788"/>
                  <a:gd name="T11" fmla="*/ 172 h 240"/>
                  <a:gd name="T12" fmla="*/ 258 w 788"/>
                  <a:gd name="T13" fmla="*/ 160 h 240"/>
                  <a:gd name="T14" fmla="*/ 309 w 788"/>
                  <a:gd name="T15" fmla="*/ 148 h 240"/>
                  <a:gd name="T16" fmla="*/ 412 w 788"/>
                  <a:gd name="T17" fmla="*/ 127 h 240"/>
                  <a:gd name="T18" fmla="*/ 412 w 788"/>
                  <a:gd name="T19" fmla="*/ 127 h 240"/>
                  <a:gd name="T20" fmla="*/ 515 w 788"/>
                  <a:gd name="T21" fmla="*/ 106 h 240"/>
                  <a:gd name="T22" fmla="*/ 566 w 788"/>
                  <a:gd name="T23" fmla="*/ 96 h 240"/>
                  <a:gd name="T24" fmla="*/ 618 w 788"/>
                  <a:gd name="T25" fmla="*/ 82 h 240"/>
                  <a:gd name="T26" fmla="*/ 618 w 788"/>
                  <a:gd name="T27" fmla="*/ 82 h 240"/>
                  <a:gd name="T28" fmla="*/ 659 w 788"/>
                  <a:gd name="T29" fmla="*/ 70 h 240"/>
                  <a:gd name="T30" fmla="*/ 700 w 788"/>
                  <a:gd name="T31" fmla="*/ 57 h 240"/>
                  <a:gd name="T32" fmla="*/ 700 w 788"/>
                  <a:gd name="T33" fmla="*/ 57 h 240"/>
                  <a:gd name="T34" fmla="*/ 722 w 788"/>
                  <a:gd name="T35" fmla="*/ 51 h 240"/>
                  <a:gd name="T36" fmla="*/ 745 w 788"/>
                  <a:gd name="T37" fmla="*/ 43 h 240"/>
                  <a:gd name="T38" fmla="*/ 766 w 788"/>
                  <a:gd name="T39" fmla="*/ 34 h 240"/>
                  <a:gd name="T40" fmla="*/ 776 w 788"/>
                  <a:gd name="T41" fmla="*/ 26 h 240"/>
                  <a:gd name="T42" fmla="*/ 784 w 788"/>
                  <a:gd name="T43" fmla="*/ 20 h 240"/>
                  <a:gd name="T44" fmla="*/ 784 w 788"/>
                  <a:gd name="T45" fmla="*/ 20 h 240"/>
                  <a:gd name="T46" fmla="*/ 788 w 788"/>
                  <a:gd name="T47" fmla="*/ 12 h 240"/>
                  <a:gd name="T48" fmla="*/ 788 w 788"/>
                  <a:gd name="T49" fmla="*/ 6 h 240"/>
                  <a:gd name="T50" fmla="*/ 782 w 788"/>
                  <a:gd name="T51" fmla="*/ 2 h 240"/>
                  <a:gd name="T52" fmla="*/ 776 w 788"/>
                  <a:gd name="T53" fmla="*/ 0 h 240"/>
                  <a:gd name="T54" fmla="*/ 776 w 788"/>
                  <a:gd name="T55" fmla="*/ 0 h 240"/>
                  <a:gd name="T56" fmla="*/ 766 w 788"/>
                  <a:gd name="T57" fmla="*/ 0 h 240"/>
                  <a:gd name="T58" fmla="*/ 757 w 788"/>
                  <a:gd name="T59" fmla="*/ 4 h 240"/>
                  <a:gd name="T60" fmla="*/ 737 w 788"/>
                  <a:gd name="T61" fmla="*/ 10 h 240"/>
                  <a:gd name="T62" fmla="*/ 698 w 788"/>
                  <a:gd name="T63" fmla="*/ 28 h 240"/>
                  <a:gd name="T64" fmla="*/ 698 w 788"/>
                  <a:gd name="T65" fmla="*/ 28 h 240"/>
                  <a:gd name="T66" fmla="*/ 644 w 788"/>
                  <a:gd name="T67" fmla="*/ 45 h 240"/>
                  <a:gd name="T68" fmla="*/ 589 w 788"/>
                  <a:gd name="T69" fmla="*/ 59 h 240"/>
                  <a:gd name="T70" fmla="*/ 589 w 788"/>
                  <a:gd name="T71" fmla="*/ 59 h 240"/>
                  <a:gd name="T72" fmla="*/ 539 w 788"/>
                  <a:gd name="T73" fmla="*/ 72 h 240"/>
                  <a:gd name="T74" fmla="*/ 486 w 788"/>
                  <a:gd name="T75" fmla="*/ 84 h 240"/>
                  <a:gd name="T76" fmla="*/ 383 w 788"/>
                  <a:gd name="T77" fmla="*/ 106 h 240"/>
                  <a:gd name="T78" fmla="*/ 383 w 788"/>
                  <a:gd name="T79" fmla="*/ 106 h 240"/>
                  <a:gd name="T80" fmla="*/ 286 w 788"/>
                  <a:gd name="T81" fmla="*/ 125 h 240"/>
                  <a:gd name="T82" fmla="*/ 237 w 788"/>
                  <a:gd name="T83" fmla="*/ 135 h 240"/>
                  <a:gd name="T84" fmla="*/ 186 w 788"/>
                  <a:gd name="T85" fmla="*/ 148 h 240"/>
                  <a:gd name="T86" fmla="*/ 138 w 788"/>
                  <a:gd name="T87" fmla="*/ 162 h 240"/>
                  <a:gd name="T88" fmla="*/ 89 w 788"/>
                  <a:gd name="T89" fmla="*/ 179 h 240"/>
                  <a:gd name="T90" fmla="*/ 44 w 788"/>
                  <a:gd name="T91" fmla="*/ 201 h 240"/>
                  <a:gd name="T92" fmla="*/ 23 w 788"/>
                  <a:gd name="T93" fmla="*/ 215 h 240"/>
                  <a:gd name="T94" fmla="*/ 1 w 788"/>
                  <a:gd name="T95" fmla="*/ 226 h 240"/>
                  <a:gd name="T96" fmla="*/ 1 w 788"/>
                  <a:gd name="T97" fmla="*/ 226 h 240"/>
                  <a:gd name="T98" fmla="*/ 0 w 788"/>
                  <a:gd name="T99" fmla="*/ 228 h 240"/>
                  <a:gd name="T100" fmla="*/ 0 w 788"/>
                  <a:gd name="T101" fmla="*/ 232 h 240"/>
                  <a:gd name="T102" fmla="*/ 0 w 788"/>
                  <a:gd name="T103" fmla="*/ 236 h 240"/>
                  <a:gd name="T104" fmla="*/ 5 w 788"/>
                  <a:gd name="T105" fmla="*/ 240 h 240"/>
                  <a:gd name="T106" fmla="*/ 9 w 788"/>
                  <a:gd name="T107" fmla="*/ 240 h 240"/>
                  <a:gd name="T108" fmla="*/ 9 w 788"/>
                  <a:gd name="T109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8" h="240">
                    <a:moveTo>
                      <a:pt x="9" y="240"/>
                    </a:moveTo>
                    <a:lnTo>
                      <a:pt x="9" y="240"/>
                    </a:lnTo>
                    <a:lnTo>
                      <a:pt x="107" y="203"/>
                    </a:lnTo>
                    <a:lnTo>
                      <a:pt x="157" y="187"/>
                    </a:lnTo>
                    <a:lnTo>
                      <a:pt x="206" y="172"/>
                    </a:lnTo>
                    <a:lnTo>
                      <a:pt x="206" y="172"/>
                    </a:lnTo>
                    <a:lnTo>
                      <a:pt x="258" y="160"/>
                    </a:lnTo>
                    <a:lnTo>
                      <a:pt x="309" y="148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515" y="106"/>
                    </a:lnTo>
                    <a:lnTo>
                      <a:pt x="566" y="96"/>
                    </a:lnTo>
                    <a:lnTo>
                      <a:pt x="618" y="82"/>
                    </a:lnTo>
                    <a:lnTo>
                      <a:pt x="618" y="82"/>
                    </a:lnTo>
                    <a:lnTo>
                      <a:pt x="659" y="70"/>
                    </a:lnTo>
                    <a:lnTo>
                      <a:pt x="700" y="57"/>
                    </a:lnTo>
                    <a:lnTo>
                      <a:pt x="700" y="57"/>
                    </a:lnTo>
                    <a:lnTo>
                      <a:pt x="722" y="51"/>
                    </a:lnTo>
                    <a:lnTo>
                      <a:pt x="745" y="43"/>
                    </a:lnTo>
                    <a:lnTo>
                      <a:pt x="766" y="34"/>
                    </a:lnTo>
                    <a:lnTo>
                      <a:pt x="776" y="26"/>
                    </a:lnTo>
                    <a:lnTo>
                      <a:pt x="784" y="20"/>
                    </a:lnTo>
                    <a:lnTo>
                      <a:pt x="784" y="20"/>
                    </a:lnTo>
                    <a:lnTo>
                      <a:pt x="788" y="12"/>
                    </a:lnTo>
                    <a:lnTo>
                      <a:pt x="788" y="6"/>
                    </a:lnTo>
                    <a:lnTo>
                      <a:pt x="782" y="2"/>
                    </a:lnTo>
                    <a:lnTo>
                      <a:pt x="776" y="0"/>
                    </a:lnTo>
                    <a:lnTo>
                      <a:pt x="776" y="0"/>
                    </a:lnTo>
                    <a:lnTo>
                      <a:pt x="766" y="0"/>
                    </a:lnTo>
                    <a:lnTo>
                      <a:pt x="757" y="4"/>
                    </a:lnTo>
                    <a:lnTo>
                      <a:pt x="737" y="10"/>
                    </a:lnTo>
                    <a:lnTo>
                      <a:pt x="698" y="28"/>
                    </a:lnTo>
                    <a:lnTo>
                      <a:pt x="698" y="28"/>
                    </a:lnTo>
                    <a:lnTo>
                      <a:pt x="644" y="45"/>
                    </a:lnTo>
                    <a:lnTo>
                      <a:pt x="589" y="59"/>
                    </a:lnTo>
                    <a:lnTo>
                      <a:pt x="589" y="59"/>
                    </a:lnTo>
                    <a:lnTo>
                      <a:pt x="539" y="72"/>
                    </a:lnTo>
                    <a:lnTo>
                      <a:pt x="486" y="84"/>
                    </a:lnTo>
                    <a:lnTo>
                      <a:pt x="383" y="106"/>
                    </a:lnTo>
                    <a:lnTo>
                      <a:pt x="383" y="106"/>
                    </a:lnTo>
                    <a:lnTo>
                      <a:pt x="286" y="125"/>
                    </a:lnTo>
                    <a:lnTo>
                      <a:pt x="237" y="135"/>
                    </a:lnTo>
                    <a:lnTo>
                      <a:pt x="186" y="148"/>
                    </a:lnTo>
                    <a:lnTo>
                      <a:pt x="138" y="162"/>
                    </a:lnTo>
                    <a:lnTo>
                      <a:pt x="89" y="179"/>
                    </a:lnTo>
                    <a:lnTo>
                      <a:pt x="44" y="201"/>
                    </a:lnTo>
                    <a:lnTo>
                      <a:pt x="23" y="215"/>
                    </a:lnTo>
                    <a:lnTo>
                      <a:pt x="1" y="226"/>
                    </a:lnTo>
                    <a:lnTo>
                      <a:pt x="1" y="226"/>
                    </a:lnTo>
                    <a:lnTo>
                      <a:pt x="0" y="228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5" y="240"/>
                    </a:lnTo>
                    <a:lnTo>
                      <a:pt x="9" y="240"/>
                    </a:lnTo>
                    <a:lnTo>
                      <a:pt x="9" y="24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6" name="Freeform 19"/>
              <p:cNvSpPr/>
              <p:nvPr/>
            </p:nvSpPr>
            <p:spPr bwMode="auto">
              <a:xfrm>
                <a:off x="1823641" y="1815314"/>
                <a:ext cx="317500" cy="52388"/>
              </a:xfrm>
              <a:custGeom>
                <a:avLst/>
                <a:gdLst>
                  <a:gd name="T0" fmla="*/ 6 w 570"/>
                  <a:gd name="T1" fmla="*/ 127 h 127"/>
                  <a:gd name="T2" fmla="*/ 6 w 570"/>
                  <a:gd name="T3" fmla="*/ 127 h 127"/>
                  <a:gd name="T4" fmla="*/ 41 w 570"/>
                  <a:gd name="T5" fmla="*/ 127 h 127"/>
                  <a:gd name="T6" fmla="*/ 74 w 570"/>
                  <a:gd name="T7" fmla="*/ 125 h 127"/>
                  <a:gd name="T8" fmla="*/ 107 w 570"/>
                  <a:gd name="T9" fmla="*/ 121 h 127"/>
                  <a:gd name="T10" fmla="*/ 142 w 570"/>
                  <a:gd name="T11" fmla="*/ 115 h 127"/>
                  <a:gd name="T12" fmla="*/ 208 w 570"/>
                  <a:gd name="T13" fmla="*/ 103 h 127"/>
                  <a:gd name="T14" fmla="*/ 274 w 570"/>
                  <a:gd name="T15" fmla="*/ 92 h 127"/>
                  <a:gd name="T16" fmla="*/ 274 w 570"/>
                  <a:gd name="T17" fmla="*/ 92 h 127"/>
                  <a:gd name="T18" fmla="*/ 346 w 570"/>
                  <a:gd name="T19" fmla="*/ 78 h 127"/>
                  <a:gd name="T20" fmla="*/ 418 w 570"/>
                  <a:gd name="T21" fmla="*/ 64 h 127"/>
                  <a:gd name="T22" fmla="*/ 489 w 570"/>
                  <a:gd name="T23" fmla="*/ 47 h 127"/>
                  <a:gd name="T24" fmla="*/ 559 w 570"/>
                  <a:gd name="T25" fmla="*/ 29 h 127"/>
                  <a:gd name="T26" fmla="*/ 559 w 570"/>
                  <a:gd name="T27" fmla="*/ 29 h 127"/>
                  <a:gd name="T28" fmla="*/ 564 w 570"/>
                  <a:gd name="T29" fmla="*/ 26 h 127"/>
                  <a:gd name="T30" fmla="*/ 568 w 570"/>
                  <a:gd name="T31" fmla="*/ 22 h 127"/>
                  <a:gd name="T32" fmla="*/ 570 w 570"/>
                  <a:gd name="T33" fmla="*/ 16 h 127"/>
                  <a:gd name="T34" fmla="*/ 570 w 570"/>
                  <a:gd name="T35" fmla="*/ 10 h 127"/>
                  <a:gd name="T36" fmla="*/ 568 w 570"/>
                  <a:gd name="T37" fmla="*/ 6 h 127"/>
                  <a:gd name="T38" fmla="*/ 564 w 570"/>
                  <a:gd name="T39" fmla="*/ 2 h 127"/>
                  <a:gd name="T40" fmla="*/ 561 w 570"/>
                  <a:gd name="T41" fmla="*/ 0 h 127"/>
                  <a:gd name="T42" fmla="*/ 553 w 570"/>
                  <a:gd name="T43" fmla="*/ 0 h 127"/>
                  <a:gd name="T44" fmla="*/ 553 w 570"/>
                  <a:gd name="T45" fmla="*/ 0 h 127"/>
                  <a:gd name="T46" fmla="*/ 487 w 570"/>
                  <a:gd name="T47" fmla="*/ 18 h 127"/>
                  <a:gd name="T48" fmla="*/ 418 w 570"/>
                  <a:gd name="T49" fmla="*/ 35 h 127"/>
                  <a:gd name="T50" fmla="*/ 352 w 570"/>
                  <a:gd name="T51" fmla="*/ 49 h 127"/>
                  <a:gd name="T52" fmla="*/ 284 w 570"/>
                  <a:gd name="T53" fmla="*/ 62 h 127"/>
                  <a:gd name="T54" fmla="*/ 284 w 570"/>
                  <a:gd name="T55" fmla="*/ 62 h 127"/>
                  <a:gd name="T56" fmla="*/ 214 w 570"/>
                  <a:gd name="T57" fmla="*/ 74 h 127"/>
                  <a:gd name="T58" fmla="*/ 144 w 570"/>
                  <a:gd name="T59" fmla="*/ 84 h 127"/>
                  <a:gd name="T60" fmla="*/ 74 w 570"/>
                  <a:gd name="T61" fmla="*/ 96 h 127"/>
                  <a:gd name="T62" fmla="*/ 39 w 570"/>
                  <a:gd name="T63" fmla="*/ 103 h 127"/>
                  <a:gd name="T64" fmla="*/ 6 w 570"/>
                  <a:gd name="T65" fmla="*/ 113 h 127"/>
                  <a:gd name="T66" fmla="*/ 6 w 570"/>
                  <a:gd name="T67" fmla="*/ 113 h 127"/>
                  <a:gd name="T68" fmla="*/ 2 w 570"/>
                  <a:gd name="T69" fmla="*/ 115 h 127"/>
                  <a:gd name="T70" fmla="*/ 0 w 570"/>
                  <a:gd name="T71" fmla="*/ 121 h 127"/>
                  <a:gd name="T72" fmla="*/ 2 w 570"/>
                  <a:gd name="T73" fmla="*/ 125 h 127"/>
                  <a:gd name="T74" fmla="*/ 6 w 570"/>
                  <a:gd name="T75" fmla="*/ 127 h 127"/>
                  <a:gd name="T76" fmla="*/ 6 w 570"/>
                  <a:gd name="T7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0" h="127">
                    <a:moveTo>
                      <a:pt x="6" y="127"/>
                    </a:moveTo>
                    <a:lnTo>
                      <a:pt x="6" y="127"/>
                    </a:lnTo>
                    <a:lnTo>
                      <a:pt x="41" y="127"/>
                    </a:lnTo>
                    <a:lnTo>
                      <a:pt x="74" y="125"/>
                    </a:lnTo>
                    <a:lnTo>
                      <a:pt x="107" y="121"/>
                    </a:lnTo>
                    <a:lnTo>
                      <a:pt x="142" y="115"/>
                    </a:lnTo>
                    <a:lnTo>
                      <a:pt x="208" y="103"/>
                    </a:lnTo>
                    <a:lnTo>
                      <a:pt x="274" y="92"/>
                    </a:lnTo>
                    <a:lnTo>
                      <a:pt x="274" y="92"/>
                    </a:lnTo>
                    <a:lnTo>
                      <a:pt x="346" y="78"/>
                    </a:lnTo>
                    <a:lnTo>
                      <a:pt x="418" y="64"/>
                    </a:lnTo>
                    <a:lnTo>
                      <a:pt x="489" y="47"/>
                    </a:lnTo>
                    <a:lnTo>
                      <a:pt x="559" y="29"/>
                    </a:lnTo>
                    <a:lnTo>
                      <a:pt x="559" y="29"/>
                    </a:lnTo>
                    <a:lnTo>
                      <a:pt x="564" y="26"/>
                    </a:lnTo>
                    <a:lnTo>
                      <a:pt x="568" y="22"/>
                    </a:lnTo>
                    <a:lnTo>
                      <a:pt x="570" y="16"/>
                    </a:lnTo>
                    <a:lnTo>
                      <a:pt x="570" y="10"/>
                    </a:lnTo>
                    <a:lnTo>
                      <a:pt x="568" y="6"/>
                    </a:lnTo>
                    <a:lnTo>
                      <a:pt x="564" y="2"/>
                    </a:lnTo>
                    <a:lnTo>
                      <a:pt x="561" y="0"/>
                    </a:lnTo>
                    <a:lnTo>
                      <a:pt x="553" y="0"/>
                    </a:lnTo>
                    <a:lnTo>
                      <a:pt x="553" y="0"/>
                    </a:lnTo>
                    <a:lnTo>
                      <a:pt x="487" y="18"/>
                    </a:lnTo>
                    <a:lnTo>
                      <a:pt x="418" y="35"/>
                    </a:lnTo>
                    <a:lnTo>
                      <a:pt x="352" y="49"/>
                    </a:lnTo>
                    <a:lnTo>
                      <a:pt x="284" y="62"/>
                    </a:lnTo>
                    <a:lnTo>
                      <a:pt x="284" y="62"/>
                    </a:lnTo>
                    <a:lnTo>
                      <a:pt x="214" y="74"/>
                    </a:lnTo>
                    <a:lnTo>
                      <a:pt x="144" y="84"/>
                    </a:lnTo>
                    <a:lnTo>
                      <a:pt x="74" y="96"/>
                    </a:lnTo>
                    <a:lnTo>
                      <a:pt x="39" y="103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2" y="125"/>
                    </a:lnTo>
                    <a:lnTo>
                      <a:pt x="6" y="127"/>
                    </a:lnTo>
                    <a:lnTo>
                      <a:pt x="6" y="127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3017520" y="2647315"/>
            <a:ext cx="8375650" cy="39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      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某节体育课正常教学中，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处突然传出很大哭声，事后询问后得知是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与前面同学关于排队问题发生争执，当时周围同学告知是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排错后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突然大喊大叫：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”sb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！你们都是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sb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”——A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边喊边哭并离开队伍，随后师生进行对话：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师：你怎么了？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：我没怎么，他们都是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sb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边哭边喊，声音很大，拳头攥紧</a:t>
            </a:r>
            <a:endParaRPr kumimoji="0" lang="en-US" altLang="zh-CN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师：你先冷静一下，慢慢说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：我冷静不了！他们都在说谎！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sb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急促喘息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师：对错可以慢慢分析，你这样骂人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·······</a:t>
            </a:r>
            <a:endParaRPr kumimoji="0" lang="en-US" altLang="zh-CN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话还没讲完；</a:t>
            </a:r>
            <a:endParaRPr kumimoji="0" lang="en-US" altLang="zh-CN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A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：对！我就是语言暴力，我就是语言霸凌，怎么样！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目光第一次从同学身上转移到教师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altLang="zh-CN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28"/>
          <p:cNvSpPr txBox="1"/>
          <p:nvPr/>
        </p:nvSpPr>
        <p:spPr>
          <a:xfrm>
            <a:off x="4707255" y="1186815"/>
            <a:ext cx="2688590" cy="50165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en-US" altLang="zh-CN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SB!SB!SB!!!</a:t>
            </a:r>
            <a:endParaRPr lang="en-US" altLang="zh-CN" sz="2665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7640" y="-73025"/>
            <a:ext cx="1847850" cy="22758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TextBox 28"/>
          <p:cNvSpPr txBox="1"/>
          <p:nvPr/>
        </p:nvSpPr>
        <p:spPr>
          <a:xfrm>
            <a:off x="5052695" y="1168400"/>
            <a:ext cx="2688590" cy="50165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我早就想死了！</a:t>
            </a:r>
            <a:endParaRPr lang="zh-CN" altLang="en-US" sz="2665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7640" y="-73025"/>
            <a:ext cx="1847850" cy="2275840"/>
          </a:xfrm>
          <a:prstGeom prst="rect">
            <a:avLst/>
          </a:prstGeom>
        </p:spPr>
      </p:pic>
      <p:sp>
        <p:nvSpPr>
          <p:cNvPr id="7" name="Freeform 12"/>
          <p:cNvSpPr/>
          <p:nvPr/>
        </p:nvSpPr>
        <p:spPr bwMode="auto">
          <a:xfrm>
            <a:off x="1534795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1760855" y="2608580"/>
            <a:ext cx="1151255" cy="883920"/>
            <a:chOff x="1283891" y="1695061"/>
            <a:chExt cx="857250" cy="571500"/>
          </a:xfrm>
        </p:grpSpPr>
        <p:sp>
          <p:nvSpPr>
            <p:cNvPr id="9" name="Freeform 13"/>
            <p:cNvSpPr/>
            <p:nvPr/>
          </p:nvSpPr>
          <p:spPr bwMode="auto">
            <a:xfrm>
              <a:off x="1283891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 w="3175"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0404" y="1695061"/>
              <a:ext cx="820737" cy="522685"/>
              <a:chOff x="1320404" y="1695061"/>
              <a:chExt cx="820737" cy="522685"/>
            </a:xfrm>
          </p:grpSpPr>
          <p:sp>
            <p:nvSpPr>
              <p:cNvPr id="4" name="Freeform 14"/>
              <p:cNvSpPr/>
              <p:nvPr/>
            </p:nvSpPr>
            <p:spPr bwMode="auto">
              <a:xfrm>
                <a:off x="1910954" y="1695061"/>
                <a:ext cx="117475" cy="122635"/>
              </a:xfrm>
              <a:custGeom>
                <a:avLst/>
                <a:gdLst>
                  <a:gd name="T0" fmla="*/ 196 w 212"/>
                  <a:gd name="T1" fmla="*/ 0 h 294"/>
                  <a:gd name="T2" fmla="*/ 196 w 212"/>
                  <a:gd name="T3" fmla="*/ 0 h 294"/>
                  <a:gd name="T4" fmla="*/ 181 w 212"/>
                  <a:gd name="T5" fmla="*/ 14 h 294"/>
                  <a:gd name="T6" fmla="*/ 163 w 212"/>
                  <a:gd name="T7" fmla="*/ 25 h 294"/>
                  <a:gd name="T8" fmla="*/ 150 w 212"/>
                  <a:gd name="T9" fmla="*/ 41 h 294"/>
                  <a:gd name="T10" fmla="*/ 134 w 212"/>
                  <a:gd name="T11" fmla="*/ 57 h 294"/>
                  <a:gd name="T12" fmla="*/ 109 w 212"/>
                  <a:gd name="T13" fmla="*/ 90 h 294"/>
                  <a:gd name="T14" fmla="*/ 85 w 212"/>
                  <a:gd name="T15" fmla="*/ 125 h 294"/>
                  <a:gd name="T16" fmla="*/ 64 w 212"/>
                  <a:gd name="T17" fmla="*/ 162 h 294"/>
                  <a:gd name="T18" fmla="*/ 44 w 212"/>
                  <a:gd name="T19" fmla="*/ 199 h 294"/>
                  <a:gd name="T20" fmla="*/ 23 w 212"/>
                  <a:gd name="T21" fmla="*/ 236 h 294"/>
                  <a:gd name="T22" fmla="*/ 2 w 212"/>
                  <a:gd name="T23" fmla="*/ 271 h 294"/>
                  <a:gd name="T24" fmla="*/ 2 w 212"/>
                  <a:gd name="T25" fmla="*/ 271 h 294"/>
                  <a:gd name="T26" fmla="*/ 0 w 212"/>
                  <a:gd name="T27" fmla="*/ 277 h 294"/>
                  <a:gd name="T28" fmla="*/ 0 w 212"/>
                  <a:gd name="T29" fmla="*/ 282 h 294"/>
                  <a:gd name="T30" fmla="*/ 4 w 212"/>
                  <a:gd name="T31" fmla="*/ 288 h 294"/>
                  <a:gd name="T32" fmla="*/ 7 w 212"/>
                  <a:gd name="T33" fmla="*/ 292 h 294"/>
                  <a:gd name="T34" fmla="*/ 11 w 212"/>
                  <a:gd name="T35" fmla="*/ 294 h 294"/>
                  <a:gd name="T36" fmla="*/ 17 w 212"/>
                  <a:gd name="T37" fmla="*/ 294 h 294"/>
                  <a:gd name="T38" fmla="*/ 23 w 212"/>
                  <a:gd name="T39" fmla="*/ 292 h 294"/>
                  <a:gd name="T40" fmla="*/ 27 w 212"/>
                  <a:gd name="T41" fmla="*/ 288 h 294"/>
                  <a:gd name="T42" fmla="*/ 27 w 212"/>
                  <a:gd name="T43" fmla="*/ 288 h 294"/>
                  <a:gd name="T44" fmla="*/ 48 w 212"/>
                  <a:gd name="T45" fmla="*/ 253 h 294"/>
                  <a:gd name="T46" fmla="*/ 68 w 212"/>
                  <a:gd name="T47" fmla="*/ 216 h 294"/>
                  <a:gd name="T48" fmla="*/ 107 w 212"/>
                  <a:gd name="T49" fmla="*/ 146 h 294"/>
                  <a:gd name="T50" fmla="*/ 130 w 212"/>
                  <a:gd name="T51" fmla="*/ 111 h 294"/>
                  <a:gd name="T52" fmla="*/ 153 w 212"/>
                  <a:gd name="T53" fmla="*/ 78 h 294"/>
                  <a:gd name="T54" fmla="*/ 179 w 212"/>
                  <a:gd name="T55" fmla="*/ 47 h 294"/>
                  <a:gd name="T56" fmla="*/ 208 w 212"/>
                  <a:gd name="T57" fmla="*/ 18 h 294"/>
                  <a:gd name="T58" fmla="*/ 208 w 212"/>
                  <a:gd name="T59" fmla="*/ 18 h 294"/>
                  <a:gd name="T60" fmla="*/ 210 w 212"/>
                  <a:gd name="T61" fmla="*/ 16 h 294"/>
                  <a:gd name="T62" fmla="*/ 212 w 212"/>
                  <a:gd name="T63" fmla="*/ 12 h 294"/>
                  <a:gd name="T64" fmla="*/ 212 w 212"/>
                  <a:gd name="T65" fmla="*/ 8 h 294"/>
                  <a:gd name="T66" fmla="*/ 210 w 212"/>
                  <a:gd name="T67" fmla="*/ 4 h 294"/>
                  <a:gd name="T68" fmla="*/ 208 w 212"/>
                  <a:gd name="T69" fmla="*/ 2 h 294"/>
                  <a:gd name="T70" fmla="*/ 204 w 212"/>
                  <a:gd name="T71" fmla="*/ 0 h 294"/>
                  <a:gd name="T72" fmla="*/ 200 w 212"/>
                  <a:gd name="T73" fmla="*/ 0 h 294"/>
                  <a:gd name="T74" fmla="*/ 196 w 212"/>
                  <a:gd name="T75" fmla="*/ 0 h 294"/>
                  <a:gd name="T76" fmla="*/ 196 w 212"/>
                  <a:gd name="T7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2" h="294">
                    <a:moveTo>
                      <a:pt x="196" y="0"/>
                    </a:moveTo>
                    <a:lnTo>
                      <a:pt x="196" y="0"/>
                    </a:lnTo>
                    <a:lnTo>
                      <a:pt x="181" y="14"/>
                    </a:lnTo>
                    <a:lnTo>
                      <a:pt x="163" y="25"/>
                    </a:lnTo>
                    <a:lnTo>
                      <a:pt x="150" y="41"/>
                    </a:lnTo>
                    <a:lnTo>
                      <a:pt x="134" y="57"/>
                    </a:lnTo>
                    <a:lnTo>
                      <a:pt x="109" y="90"/>
                    </a:lnTo>
                    <a:lnTo>
                      <a:pt x="85" y="125"/>
                    </a:lnTo>
                    <a:lnTo>
                      <a:pt x="64" y="162"/>
                    </a:lnTo>
                    <a:lnTo>
                      <a:pt x="44" y="199"/>
                    </a:lnTo>
                    <a:lnTo>
                      <a:pt x="23" y="236"/>
                    </a:lnTo>
                    <a:lnTo>
                      <a:pt x="2" y="271"/>
                    </a:lnTo>
                    <a:lnTo>
                      <a:pt x="2" y="271"/>
                    </a:lnTo>
                    <a:lnTo>
                      <a:pt x="0" y="277"/>
                    </a:lnTo>
                    <a:lnTo>
                      <a:pt x="0" y="282"/>
                    </a:lnTo>
                    <a:lnTo>
                      <a:pt x="4" y="288"/>
                    </a:lnTo>
                    <a:lnTo>
                      <a:pt x="7" y="292"/>
                    </a:lnTo>
                    <a:lnTo>
                      <a:pt x="11" y="294"/>
                    </a:lnTo>
                    <a:lnTo>
                      <a:pt x="17" y="294"/>
                    </a:lnTo>
                    <a:lnTo>
                      <a:pt x="23" y="292"/>
                    </a:lnTo>
                    <a:lnTo>
                      <a:pt x="27" y="288"/>
                    </a:lnTo>
                    <a:lnTo>
                      <a:pt x="27" y="288"/>
                    </a:lnTo>
                    <a:lnTo>
                      <a:pt x="48" y="253"/>
                    </a:lnTo>
                    <a:lnTo>
                      <a:pt x="68" y="216"/>
                    </a:lnTo>
                    <a:lnTo>
                      <a:pt x="107" y="146"/>
                    </a:lnTo>
                    <a:lnTo>
                      <a:pt x="130" y="111"/>
                    </a:lnTo>
                    <a:lnTo>
                      <a:pt x="153" y="78"/>
                    </a:lnTo>
                    <a:lnTo>
                      <a:pt x="179" y="47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10" y="16"/>
                    </a:lnTo>
                    <a:lnTo>
                      <a:pt x="212" y="12"/>
                    </a:lnTo>
                    <a:lnTo>
                      <a:pt x="212" y="8"/>
                    </a:lnTo>
                    <a:lnTo>
                      <a:pt x="210" y="4"/>
                    </a:lnTo>
                    <a:lnTo>
                      <a:pt x="208" y="2"/>
                    </a:lnTo>
                    <a:lnTo>
                      <a:pt x="204" y="0"/>
                    </a:lnTo>
                    <a:lnTo>
                      <a:pt x="200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Freeform 15"/>
              <p:cNvSpPr/>
              <p:nvPr/>
            </p:nvSpPr>
            <p:spPr bwMode="auto">
              <a:xfrm>
                <a:off x="1637904" y="1715302"/>
                <a:ext cx="142875" cy="244078"/>
              </a:xfrm>
              <a:custGeom>
                <a:avLst/>
                <a:gdLst>
                  <a:gd name="T0" fmla="*/ 242 w 257"/>
                  <a:gd name="T1" fmla="*/ 4 h 584"/>
                  <a:gd name="T2" fmla="*/ 242 w 257"/>
                  <a:gd name="T3" fmla="*/ 4 h 584"/>
                  <a:gd name="T4" fmla="*/ 209 w 257"/>
                  <a:gd name="T5" fmla="*/ 70 h 584"/>
                  <a:gd name="T6" fmla="*/ 175 w 257"/>
                  <a:gd name="T7" fmla="*/ 138 h 584"/>
                  <a:gd name="T8" fmla="*/ 113 w 257"/>
                  <a:gd name="T9" fmla="*/ 272 h 584"/>
                  <a:gd name="T10" fmla="*/ 113 w 257"/>
                  <a:gd name="T11" fmla="*/ 272 h 584"/>
                  <a:gd name="T12" fmla="*/ 80 w 257"/>
                  <a:gd name="T13" fmla="*/ 344 h 584"/>
                  <a:gd name="T14" fmla="*/ 51 w 257"/>
                  <a:gd name="T15" fmla="*/ 416 h 584"/>
                  <a:gd name="T16" fmla="*/ 24 w 257"/>
                  <a:gd name="T17" fmla="*/ 488 h 584"/>
                  <a:gd name="T18" fmla="*/ 12 w 257"/>
                  <a:gd name="T19" fmla="*/ 525 h 584"/>
                  <a:gd name="T20" fmla="*/ 2 w 257"/>
                  <a:gd name="T21" fmla="*/ 564 h 584"/>
                  <a:gd name="T22" fmla="*/ 2 w 257"/>
                  <a:gd name="T23" fmla="*/ 564 h 584"/>
                  <a:gd name="T24" fmla="*/ 0 w 257"/>
                  <a:gd name="T25" fmla="*/ 570 h 584"/>
                  <a:gd name="T26" fmla="*/ 2 w 257"/>
                  <a:gd name="T27" fmla="*/ 576 h 584"/>
                  <a:gd name="T28" fmla="*/ 6 w 257"/>
                  <a:gd name="T29" fmla="*/ 580 h 584"/>
                  <a:gd name="T30" fmla="*/ 12 w 257"/>
                  <a:gd name="T31" fmla="*/ 582 h 584"/>
                  <a:gd name="T32" fmla="*/ 18 w 257"/>
                  <a:gd name="T33" fmla="*/ 584 h 584"/>
                  <a:gd name="T34" fmla="*/ 22 w 257"/>
                  <a:gd name="T35" fmla="*/ 582 h 584"/>
                  <a:gd name="T36" fmla="*/ 26 w 257"/>
                  <a:gd name="T37" fmla="*/ 580 h 584"/>
                  <a:gd name="T38" fmla="*/ 29 w 257"/>
                  <a:gd name="T39" fmla="*/ 574 h 584"/>
                  <a:gd name="T40" fmla="*/ 29 w 257"/>
                  <a:gd name="T41" fmla="*/ 574 h 584"/>
                  <a:gd name="T42" fmla="*/ 39 w 257"/>
                  <a:gd name="T43" fmla="*/ 537 h 584"/>
                  <a:gd name="T44" fmla="*/ 51 w 257"/>
                  <a:gd name="T45" fmla="*/ 502 h 584"/>
                  <a:gd name="T46" fmla="*/ 76 w 257"/>
                  <a:gd name="T47" fmla="*/ 432 h 584"/>
                  <a:gd name="T48" fmla="*/ 103 w 257"/>
                  <a:gd name="T49" fmla="*/ 364 h 584"/>
                  <a:gd name="T50" fmla="*/ 135 w 257"/>
                  <a:gd name="T51" fmla="*/ 296 h 584"/>
                  <a:gd name="T52" fmla="*/ 135 w 257"/>
                  <a:gd name="T53" fmla="*/ 296 h 584"/>
                  <a:gd name="T54" fmla="*/ 168 w 257"/>
                  <a:gd name="T55" fmla="*/ 226 h 584"/>
                  <a:gd name="T56" fmla="*/ 201 w 257"/>
                  <a:gd name="T57" fmla="*/ 156 h 584"/>
                  <a:gd name="T58" fmla="*/ 216 w 257"/>
                  <a:gd name="T59" fmla="*/ 120 h 584"/>
                  <a:gd name="T60" fmla="*/ 232 w 257"/>
                  <a:gd name="T61" fmla="*/ 84 h 584"/>
                  <a:gd name="T62" fmla="*/ 245 w 257"/>
                  <a:gd name="T63" fmla="*/ 48 h 584"/>
                  <a:gd name="T64" fmla="*/ 257 w 257"/>
                  <a:gd name="T65" fmla="*/ 11 h 584"/>
                  <a:gd name="T66" fmla="*/ 257 w 257"/>
                  <a:gd name="T67" fmla="*/ 11 h 584"/>
                  <a:gd name="T68" fmla="*/ 255 w 257"/>
                  <a:gd name="T69" fmla="*/ 6 h 584"/>
                  <a:gd name="T70" fmla="*/ 251 w 257"/>
                  <a:gd name="T71" fmla="*/ 2 h 584"/>
                  <a:gd name="T72" fmla="*/ 247 w 257"/>
                  <a:gd name="T73" fmla="*/ 0 h 584"/>
                  <a:gd name="T74" fmla="*/ 244 w 257"/>
                  <a:gd name="T75" fmla="*/ 2 h 584"/>
                  <a:gd name="T76" fmla="*/ 242 w 257"/>
                  <a:gd name="T77" fmla="*/ 4 h 584"/>
                  <a:gd name="T78" fmla="*/ 242 w 257"/>
                  <a:gd name="T79" fmla="*/ 4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7" h="584">
                    <a:moveTo>
                      <a:pt x="242" y="4"/>
                    </a:moveTo>
                    <a:lnTo>
                      <a:pt x="242" y="4"/>
                    </a:lnTo>
                    <a:lnTo>
                      <a:pt x="209" y="70"/>
                    </a:lnTo>
                    <a:lnTo>
                      <a:pt x="175" y="138"/>
                    </a:lnTo>
                    <a:lnTo>
                      <a:pt x="113" y="272"/>
                    </a:lnTo>
                    <a:lnTo>
                      <a:pt x="113" y="272"/>
                    </a:lnTo>
                    <a:lnTo>
                      <a:pt x="80" y="344"/>
                    </a:lnTo>
                    <a:lnTo>
                      <a:pt x="51" y="416"/>
                    </a:lnTo>
                    <a:lnTo>
                      <a:pt x="24" y="488"/>
                    </a:lnTo>
                    <a:lnTo>
                      <a:pt x="12" y="525"/>
                    </a:lnTo>
                    <a:lnTo>
                      <a:pt x="2" y="564"/>
                    </a:lnTo>
                    <a:lnTo>
                      <a:pt x="2" y="564"/>
                    </a:lnTo>
                    <a:lnTo>
                      <a:pt x="0" y="570"/>
                    </a:lnTo>
                    <a:lnTo>
                      <a:pt x="2" y="576"/>
                    </a:lnTo>
                    <a:lnTo>
                      <a:pt x="6" y="580"/>
                    </a:lnTo>
                    <a:lnTo>
                      <a:pt x="12" y="582"/>
                    </a:lnTo>
                    <a:lnTo>
                      <a:pt x="18" y="584"/>
                    </a:lnTo>
                    <a:lnTo>
                      <a:pt x="22" y="582"/>
                    </a:lnTo>
                    <a:lnTo>
                      <a:pt x="26" y="580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39" y="537"/>
                    </a:lnTo>
                    <a:lnTo>
                      <a:pt x="51" y="502"/>
                    </a:lnTo>
                    <a:lnTo>
                      <a:pt x="76" y="432"/>
                    </a:lnTo>
                    <a:lnTo>
                      <a:pt x="103" y="364"/>
                    </a:lnTo>
                    <a:lnTo>
                      <a:pt x="135" y="296"/>
                    </a:lnTo>
                    <a:lnTo>
                      <a:pt x="135" y="296"/>
                    </a:lnTo>
                    <a:lnTo>
                      <a:pt x="168" y="226"/>
                    </a:lnTo>
                    <a:lnTo>
                      <a:pt x="201" y="156"/>
                    </a:lnTo>
                    <a:lnTo>
                      <a:pt x="216" y="120"/>
                    </a:lnTo>
                    <a:lnTo>
                      <a:pt x="232" y="84"/>
                    </a:lnTo>
                    <a:lnTo>
                      <a:pt x="245" y="48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5" y="6"/>
                    </a:lnTo>
                    <a:lnTo>
                      <a:pt x="251" y="2"/>
                    </a:lnTo>
                    <a:lnTo>
                      <a:pt x="247" y="0"/>
                    </a:lnTo>
                    <a:lnTo>
                      <a:pt x="244" y="2"/>
                    </a:lnTo>
                    <a:lnTo>
                      <a:pt x="242" y="4"/>
                    </a:lnTo>
                    <a:lnTo>
                      <a:pt x="242" y="4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16"/>
              <p:cNvSpPr/>
              <p:nvPr/>
            </p:nvSpPr>
            <p:spPr bwMode="auto">
              <a:xfrm>
                <a:off x="1391842" y="1798645"/>
                <a:ext cx="187325" cy="340519"/>
              </a:xfrm>
              <a:custGeom>
                <a:avLst/>
                <a:gdLst>
                  <a:gd name="T0" fmla="*/ 325 w 338"/>
                  <a:gd name="T1" fmla="*/ 0 h 816"/>
                  <a:gd name="T2" fmla="*/ 325 w 338"/>
                  <a:gd name="T3" fmla="*/ 0 h 816"/>
                  <a:gd name="T4" fmla="*/ 305 w 338"/>
                  <a:gd name="T5" fmla="*/ 18 h 816"/>
                  <a:gd name="T6" fmla="*/ 286 w 338"/>
                  <a:gd name="T7" fmla="*/ 35 h 816"/>
                  <a:gd name="T8" fmla="*/ 268 w 338"/>
                  <a:gd name="T9" fmla="*/ 55 h 816"/>
                  <a:gd name="T10" fmla="*/ 251 w 338"/>
                  <a:gd name="T11" fmla="*/ 76 h 816"/>
                  <a:gd name="T12" fmla="*/ 235 w 338"/>
                  <a:gd name="T13" fmla="*/ 98 h 816"/>
                  <a:gd name="T14" fmla="*/ 219 w 338"/>
                  <a:gd name="T15" fmla="*/ 121 h 816"/>
                  <a:gd name="T16" fmla="*/ 192 w 338"/>
                  <a:gd name="T17" fmla="*/ 170 h 816"/>
                  <a:gd name="T18" fmla="*/ 169 w 338"/>
                  <a:gd name="T19" fmla="*/ 218 h 816"/>
                  <a:gd name="T20" fmla="*/ 146 w 338"/>
                  <a:gd name="T21" fmla="*/ 269 h 816"/>
                  <a:gd name="T22" fmla="*/ 126 w 338"/>
                  <a:gd name="T23" fmla="*/ 319 h 816"/>
                  <a:gd name="T24" fmla="*/ 109 w 338"/>
                  <a:gd name="T25" fmla="*/ 366 h 816"/>
                  <a:gd name="T26" fmla="*/ 109 w 338"/>
                  <a:gd name="T27" fmla="*/ 366 h 816"/>
                  <a:gd name="T28" fmla="*/ 89 w 338"/>
                  <a:gd name="T29" fmla="*/ 419 h 816"/>
                  <a:gd name="T30" fmla="*/ 72 w 338"/>
                  <a:gd name="T31" fmla="*/ 471 h 816"/>
                  <a:gd name="T32" fmla="*/ 54 w 338"/>
                  <a:gd name="T33" fmla="*/ 526 h 816"/>
                  <a:gd name="T34" fmla="*/ 40 w 338"/>
                  <a:gd name="T35" fmla="*/ 580 h 816"/>
                  <a:gd name="T36" fmla="*/ 27 w 338"/>
                  <a:gd name="T37" fmla="*/ 635 h 816"/>
                  <a:gd name="T38" fmla="*/ 15 w 338"/>
                  <a:gd name="T39" fmla="*/ 689 h 816"/>
                  <a:gd name="T40" fmla="*/ 7 w 338"/>
                  <a:gd name="T41" fmla="*/ 744 h 816"/>
                  <a:gd name="T42" fmla="*/ 0 w 338"/>
                  <a:gd name="T43" fmla="*/ 800 h 816"/>
                  <a:gd name="T44" fmla="*/ 0 w 338"/>
                  <a:gd name="T45" fmla="*/ 800 h 816"/>
                  <a:gd name="T46" fmla="*/ 0 w 338"/>
                  <a:gd name="T47" fmla="*/ 806 h 816"/>
                  <a:gd name="T48" fmla="*/ 3 w 338"/>
                  <a:gd name="T49" fmla="*/ 812 h 816"/>
                  <a:gd name="T50" fmla="*/ 7 w 338"/>
                  <a:gd name="T51" fmla="*/ 814 h 816"/>
                  <a:gd name="T52" fmla="*/ 13 w 338"/>
                  <a:gd name="T53" fmla="*/ 816 h 816"/>
                  <a:gd name="T54" fmla="*/ 19 w 338"/>
                  <a:gd name="T55" fmla="*/ 816 h 816"/>
                  <a:gd name="T56" fmla="*/ 25 w 338"/>
                  <a:gd name="T57" fmla="*/ 814 h 816"/>
                  <a:gd name="T58" fmla="*/ 29 w 338"/>
                  <a:gd name="T59" fmla="*/ 808 h 816"/>
                  <a:gd name="T60" fmla="*/ 31 w 338"/>
                  <a:gd name="T61" fmla="*/ 802 h 816"/>
                  <a:gd name="T62" fmla="*/ 31 w 338"/>
                  <a:gd name="T63" fmla="*/ 802 h 816"/>
                  <a:gd name="T64" fmla="*/ 37 w 338"/>
                  <a:gd name="T65" fmla="*/ 750 h 816"/>
                  <a:gd name="T66" fmla="*/ 46 w 338"/>
                  <a:gd name="T67" fmla="*/ 697 h 816"/>
                  <a:gd name="T68" fmla="*/ 56 w 338"/>
                  <a:gd name="T69" fmla="*/ 645 h 816"/>
                  <a:gd name="T70" fmla="*/ 70 w 338"/>
                  <a:gd name="T71" fmla="*/ 592 h 816"/>
                  <a:gd name="T72" fmla="*/ 83 w 338"/>
                  <a:gd name="T73" fmla="*/ 541 h 816"/>
                  <a:gd name="T74" fmla="*/ 99 w 338"/>
                  <a:gd name="T75" fmla="*/ 489 h 816"/>
                  <a:gd name="T76" fmla="*/ 114 w 338"/>
                  <a:gd name="T77" fmla="*/ 438 h 816"/>
                  <a:gd name="T78" fmla="*/ 132 w 338"/>
                  <a:gd name="T79" fmla="*/ 388 h 816"/>
                  <a:gd name="T80" fmla="*/ 132 w 338"/>
                  <a:gd name="T81" fmla="*/ 388 h 816"/>
                  <a:gd name="T82" fmla="*/ 151 w 338"/>
                  <a:gd name="T83" fmla="*/ 337 h 816"/>
                  <a:gd name="T84" fmla="*/ 171 w 338"/>
                  <a:gd name="T85" fmla="*/ 286 h 816"/>
                  <a:gd name="T86" fmla="*/ 192 w 338"/>
                  <a:gd name="T87" fmla="*/ 238 h 816"/>
                  <a:gd name="T88" fmla="*/ 218 w 338"/>
                  <a:gd name="T89" fmla="*/ 189 h 816"/>
                  <a:gd name="T90" fmla="*/ 243 w 338"/>
                  <a:gd name="T91" fmla="*/ 142 h 816"/>
                  <a:gd name="T92" fmla="*/ 272 w 338"/>
                  <a:gd name="T93" fmla="*/ 98 h 816"/>
                  <a:gd name="T94" fmla="*/ 301 w 338"/>
                  <a:gd name="T95" fmla="*/ 53 h 816"/>
                  <a:gd name="T96" fmla="*/ 336 w 338"/>
                  <a:gd name="T97" fmla="*/ 10 h 816"/>
                  <a:gd name="T98" fmla="*/ 336 w 338"/>
                  <a:gd name="T99" fmla="*/ 10 h 816"/>
                  <a:gd name="T100" fmla="*/ 338 w 338"/>
                  <a:gd name="T101" fmla="*/ 8 h 816"/>
                  <a:gd name="T102" fmla="*/ 338 w 338"/>
                  <a:gd name="T103" fmla="*/ 6 h 816"/>
                  <a:gd name="T104" fmla="*/ 334 w 338"/>
                  <a:gd name="T105" fmla="*/ 2 h 816"/>
                  <a:gd name="T106" fmla="*/ 330 w 338"/>
                  <a:gd name="T107" fmla="*/ 0 h 816"/>
                  <a:gd name="T108" fmla="*/ 325 w 338"/>
                  <a:gd name="T109" fmla="*/ 0 h 816"/>
                  <a:gd name="T110" fmla="*/ 325 w 338"/>
                  <a:gd name="T111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816">
                    <a:moveTo>
                      <a:pt x="325" y="0"/>
                    </a:moveTo>
                    <a:lnTo>
                      <a:pt x="325" y="0"/>
                    </a:lnTo>
                    <a:lnTo>
                      <a:pt x="305" y="18"/>
                    </a:lnTo>
                    <a:lnTo>
                      <a:pt x="286" y="35"/>
                    </a:lnTo>
                    <a:lnTo>
                      <a:pt x="268" y="55"/>
                    </a:lnTo>
                    <a:lnTo>
                      <a:pt x="251" y="76"/>
                    </a:lnTo>
                    <a:lnTo>
                      <a:pt x="235" y="98"/>
                    </a:lnTo>
                    <a:lnTo>
                      <a:pt x="219" y="121"/>
                    </a:lnTo>
                    <a:lnTo>
                      <a:pt x="192" y="170"/>
                    </a:lnTo>
                    <a:lnTo>
                      <a:pt x="169" y="218"/>
                    </a:lnTo>
                    <a:lnTo>
                      <a:pt x="146" y="269"/>
                    </a:lnTo>
                    <a:lnTo>
                      <a:pt x="126" y="319"/>
                    </a:lnTo>
                    <a:lnTo>
                      <a:pt x="109" y="366"/>
                    </a:lnTo>
                    <a:lnTo>
                      <a:pt x="109" y="366"/>
                    </a:lnTo>
                    <a:lnTo>
                      <a:pt x="89" y="419"/>
                    </a:lnTo>
                    <a:lnTo>
                      <a:pt x="72" y="471"/>
                    </a:lnTo>
                    <a:lnTo>
                      <a:pt x="54" y="526"/>
                    </a:lnTo>
                    <a:lnTo>
                      <a:pt x="40" y="580"/>
                    </a:lnTo>
                    <a:lnTo>
                      <a:pt x="27" y="635"/>
                    </a:lnTo>
                    <a:lnTo>
                      <a:pt x="15" y="689"/>
                    </a:lnTo>
                    <a:lnTo>
                      <a:pt x="7" y="74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0" y="806"/>
                    </a:lnTo>
                    <a:lnTo>
                      <a:pt x="3" y="812"/>
                    </a:lnTo>
                    <a:lnTo>
                      <a:pt x="7" y="814"/>
                    </a:lnTo>
                    <a:lnTo>
                      <a:pt x="13" y="816"/>
                    </a:lnTo>
                    <a:lnTo>
                      <a:pt x="19" y="816"/>
                    </a:lnTo>
                    <a:lnTo>
                      <a:pt x="25" y="814"/>
                    </a:lnTo>
                    <a:lnTo>
                      <a:pt x="29" y="808"/>
                    </a:lnTo>
                    <a:lnTo>
                      <a:pt x="31" y="802"/>
                    </a:lnTo>
                    <a:lnTo>
                      <a:pt x="31" y="802"/>
                    </a:lnTo>
                    <a:lnTo>
                      <a:pt x="37" y="750"/>
                    </a:lnTo>
                    <a:lnTo>
                      <a:pt x="46" y="697"/>
                    </a:lnTo>
                    <a:lnTo>
                      <a:pt x="56" y="645"/>
                    </a:lnTo>
                    <a:lnTo>
                      <a:pt x="70" y="592"/>
                    </a:lnTo>
                    <a:lnTo>
                      <a:pt x="83" y="541"/>
                    </a:lnTo>
                    <a:lnTo>
                      <a:pt x="99" y="489"/>
                    </a:lnTo>
                    <a:lnTo>
                      <a:pt x="114" y="438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51" y="337"/>
                    </a:lnTo>
                    <a:lnTo>
                      <a:pt x="171" y="286"/>
                    </a:lnTo>
                    <a:lnTo>
                      <a:pt x="192" y="238"/>
                    </a:lnTo>
                    <a:lnTo>
                      <a:pt x="218" y="189"/>
                    </a:lnTo>
                    <a:lnTo>
                      <a:pt x="243" y="142"/>
                    </a:lnTo>
                    <a:lnTo>
                      <a:pt x="272" y="98"/>
                    </a:lnTo>
                    <a:lnTo>
                      <a:pt x="301" y="53"/>
                    </a:lnTo>
                    <a:lnTo>
                      <a:pt x="336" y="10"/>
                    </a:lnTo>
                    <a:lnTo>
                      <a:pt x="336" y="10"/>
                    </a:lnTo>
                    <a:lnTo>
                      <a:pt x="338" y="8"/>
                    </a:lnTo>
                    <a:lnTo>
                      <a:pt x="338" y="6"/>
                    </a:lnTo>
                    <a:lnTo>
                      <a:pt x="334" y="2"/>
                    </a:lnTo>
                    <a:lnTo>
                      <a:pt x="330" y="0"/>
                    </a:lnTo>
                    <a:lnTo>
                      <a:pt x="325" y="0"/>
                    </a:lnTo>
                    <a:lnTo>
                      <a:pt x="325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17"/>
              <p:cNvSpPr/>
              <p:nvPr/>
            </p:nvSpPr>
            <p:spPr bwMode="auto">
              <a:xfrm>
                <a:off x="1320404" y="2114161"/>
                <a:ext cx="474663" cy="103585"/>
              </a:xfrm>
              <a:custGeom>
                <a:avLst/>
                <a:gdLst>
                  <a:gd name="T0" fmla="*/ 4 w 854"/>
                  <a:gd name="T1" fmla="*/ 250 h 250"/>
                  <a:gd name="T2" fmla="*/ 4 w 854"/>
                  <a:gd name="T3" fmla="*/ 250 h 250"/>
                  <a:gd name="T4" fmla="*/ 14 w 854"/>
                  <a:gd name="T5" fmla="*/ 250 h 250"/>
                  <a:gd name="T6" fmla="*/ 25 w 854"/>
                  <a:gd name="T7" fmla="*/ 250 h 250"/>
                  <a:gd name="T8" fmla="*/ 49 w 854"/>
                  <a:gd name="T9" fmla="*/ 248 h 250"/>
                  <a:gd name="T10" fmla="*/ 95 w 854"/>
                  <a:gd name="T11" fmla="*/ 238 h 250"/>
                  <a:gd name="T12" fmla="*/ 95 w 854"/>
                  <a:gd name="T13" fmla="*/ 238 h 250"/>
                  <a:gd name="T14" fmla="*/ 212 w 854"/>
                  <a:gd name="T15" fmla="*/ 215 h 250"/>
                  <a:gd name="T16" fmla="*/ 212 w 854"/>
                  <a:gd name="T17" fmla="*/ 215 h 250"/>
                  <a:gd name="T18" fmla="*/ 331 w 854"/>
                  <a:gd name="T19" fmla="*/ 189 h 250"/>
                  <a:gd name="T20" fmla="*/ 448 w 854"/>
                  <a:gd name="T21" fmla="*/ 162 h 250"/>
                  <a:gd name="T22" fmla="*/ 448 w 854"/>
                  <a:gd name="T23" fmla="*/ 162 h 250"/>
                  <a:gd name="T24" fmla="*/ 559 w 854"/>
                  <a:gd name="T25" fmla="*/ 133 h 250"/>
                  <a:gd name="T26" fmla="*/ 613 w 854"/>
                  <a:gd name="T27" fmla="*/ 115 h 250"/>
                  <a:gd name="T28" fmla="*/ 670 w 854"/>
                  <a:gd name="T29" fmla="*/ 98 h 250"/>
                  <a:gd name="T30" fmla="*/ 670 w 854"/>
                  <a:gd name="T31" fmla="*/ 98 h 250"/>
                  <a:gd name="T32" fmla="*/ 718 w 854"/>
                  <a:gd name="T33" fmla="*/ 80 h 250"/>
                  <a:gd name="T34" fmla="*/ 769 w 854"/>
                  <a:gd name="T35" fmla="*/ 63 h 250"/>
                  <a:gd name="T36" fmla="*/ 769 w 854"/>
                  <a:gd name="T37" fmla="*/ 63 h 250"/>
                  <a:gd name="T38" fmla="*/ 790 w 854"/>
                  <a:gd name="T39" fmla="*/ 53 h 250"/>
                  <a:gd name="T40" fmla="*/ 816 w 854"/>
                  <a:gd name="T41" fmla="*/ 45 h 250"/>
                  <a:gd name="T42" fmla="*/ 825 w 854"/>
                  <a:gd name="T43" fmla="*/ 39 h 250"/>
                  <a:gd name="T44" fmla="*/ 837 w 854"/>
                  <a:gd name="T45" fmla="*/ 34 h 250"/>
                  <a:gd name="T46" fmla="*/ 845 w 854"/>
                  <a:gd name="T47" fmla="*/ 26 h 250"/>
                  <a:gd name="T48" fmla="*/ 853 w 854"/>
                  <a:gd name="T49" fmla="*/ 16 h 250"/>
                  <a:gd name="T50" fmla="*/ 853 w 854"/>
                  <a:gd name="T51" fmla="*/ 16 h 250"/>
                  <a:gd name="T52" fmla="*/ 854 w 854"/>
                  <a:gd name="T53" fmla="*/ 12 h 250"/>
                  <a:gd name="T54" fmla="*/ 853 w 854"/>
                  <a:gd name="T55" fmla="*/ 6 h 250"/>
                  <a:gd name="T56" fmla="*/ 851 w 854"/>
                  <a:gd name="T57" fmla="*/ 2 h 250"/>
                  <a:gd name="T58" fmla="*/ 845 w 854"/>
                  <a:gd name="T59" fmla="*/ 0 h 250"/>
                  <a:gd name="T60" fmla="*/ 845 w 854"/>
                  <a:gd name="T61" fmla="*/ 0 h 250"/>
                  <a:gd name="T62" fmla="*/ 835 w 854"/>
                  <a:gd name="T63" fmla="*/ 0 h 250"/>
                  <a:gd name="T64" fmla="*/ 825 w 854"/>
                  <a:gd name="T65" fmla="*/ 2 h 250"/>
                  <a:gd name="T66" fmla="*/ 804 w 854"/>
                  <a:gd name="T67" fmla="*/ 10 h 250"/>
                  <a:gd name="T68" fmla="*/ 767 w 854"/>
                  <a:gd name="T69" fmla="*/ 30 h 250"/>
                  <a:gd name="T70" fmla="*/ 767 w 854"/>
                  <a:gd name="T71" fmla="*/ 30 h 250"/>
                  <a:gd name="T72" fmla="*/ 716 w 854"/>
                  <a:gd name="T73" fmla="*/ 49 h 250"/>
                  <a:gd name="T74" fmla="*/ 668 w 854"/>
                  <a:gd name="T75" fmla="*/ 67 h 250"/>
                  <a:gd name="T76" fmla="*/ 668 w 854"/>
                  <a:gd name="T77" fmla="*/ 67 h 250"/>
                  <a:gd name="T78" fmla="*/ 609 w 854"/>
                  <a:gd name="T79" fmla="*/ 86 h 250"/>
                  <a:gd name="T80" fmla="*/ 549 w 854"/>
                  <a:gd name="T81" fmla="*/ 104 h 250"/>
                  <a:gd name="T82" fmla="*/ 430 w 854"/>
                  <a:gd name="T83" fmla="*/ 135 h 250"/>
                  <a:gd name="T84" fmla="*/ 430 w 854"/>
                  <a:gd name="T85" fmla="*/ 135 h 250"/>
                  <a:gd name="T86" fmla="*/ 313 w 854"/>
                  <a:gd name="T87" fmla="*/ 162 h 250"/>
                  <a:gd name="T88" fmla="*/ 197 w 854"/>
                  <a:gd name="T89" fmla="*/ 187 h 250"/>
                  <a:gd name="T90" fmla="*/ 197 w 854"/>
                  <a:gd name="T91" fmla="*/ 187 h 250"/>
                  <a:gd name="T92" fmla="*/ 90 w 854"/>
                  <a:gd name="T93" fmla="*/ 213 h 250"/>
                  <a:gd name="T94" fmla="*/ 90 w 854"/>
                  <a:gd name="T95" fmla="*/ 213 h 250"/>
                  <a:gd name="T96" fmla="*/ 45 w 854"/>
                  <a:gd name="T97" fmla="*/ 222 h 250"/>
                  <a:gd name="T98" fmla="*/ 22 w 854"/>
                  <a:gd name="T99" fmla="*/ 230 h 250"/>
                  <a:gd name="T100" fmla="*/ 10 w 854"/>
                  <a:gd name="T101" fmla="*/ 236 h 250"/>
                  <a:gd name="T102" fmla="*/ 0 w 854"/>
                  <a:gd name="T103" fmla="*/ 242 h 250"/>
                  <a:gd name="T104" fmla="*/ 0 w 854"/>
                  <a:gd name="T105" fmla="*/ 242 h 250"/>
                  <a:gd name="T106" fmla="*/ 0 w 854"/>
                  <a:gd name="T107" fmla="*/ 244 h 250"/>
                  <a:gd name="T108" fmla="*/ 0 w 854"/>
                  <a:gd name="T109" fmla="*/ 246 h 250"/>
                  <a:gd name="T110" fmla="*/ 0 w 854"/>
                  <a:gd name="T111" fmla="*/ 248 h 250"/>
                  <a:gd name="T112" fmla="*/ 4 w 854"/>
                  <a:gd name="T113" fmla="*/ 250 h 250"/>
                  <a:gd name="T114" fmla="*/ 4 w 854"/>
                  <a:gd name="T11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54" h="250">
                    <a:moveTo>
                      <a:pt x="4" y="250"/>
                    </a:moveTo>
                    <a:lnTo>
                      <a:pt x="4" y="250"/>
                    </a:lnTo>
                    <a:lnTo>
                      <a:pt x="14" y="250"/>
                    </a:lnTo>
                    <a:lnTo>
                      <a:pt x="25" y="250"/>
                    </a:lnTo>
                    <a:lnTo>
                      <a:pt x="49" y="248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212" y="215"/>
                    </a:lnTo>
                    <a:lnTo>
                      <a:pt x="212" y="215"/>
                    </a:lnTo>
                    <a:lnTo>
                      <a:pt x="331" y="189"/>
                    </a:lnTo>
                    <a:lnTo>
                      <a:pt x="448" y="162"/>
                    </a:lnTo>
                    <a:lnTo>
                      <a:pt x="448" y="162"/>
                    </a:lnTo>
                    <a:lnTo>
                      <a:pt x="559" y="133"/>
                    </a:lnTo>
                    <a:lnTo>
                      <a:pt x="613" y="115"/>
                    </a:lnTo>
                    <a:lnTo>
                      <a:pt x="670" y="98"/>
                    </a:lnTo>
                    <a:lnTo>
                      <a:pt x="670" y="98"/>
                    </a:lnTo>
                    <a:lnTo>
                      <a:pt x="718" y="80"/>
                    </a:lnTo>
                    <a:lnTo>
                      <a:pt x="769" y="63"/>
                    </a:lnTo>
                    <a:lnTo>
                      <a:pt x="769" y="63"/>
                    </a:lnTo>
                    <a:lnTo>
                      <a:pt x="790" y="53"/>
                    </a:lnTo>
                    <a:lnTo>
                      <a:pt x="816" y="45"/>
                    </a:lnTo>
                    <a:lnTo>
                      <a:pt x="825" y="39"/>
                    </a:lnTo>
                    <a:lnTo>
                      <a:pt x="837" y="34"/>
                    </a:lnTo>
                    <a:lnTo>
                      <a:pt x="845" y="26"/>
                    </a:lnTo>
                    <a:lnTo>
                      <a:pt x="853" y="16"/>
                    </a:lnTo>
                    <a:lnTo>
                      <a:pt x="853" y="16"/>
                    </a:lnTo>
                    <a:lnTo>
                      <a:pt x="854" y="12"/>
                    </a:lnTo>
                    <a:lnTo>
                      <a:pt x="853" y="6"/>
                    </a:lnTo>
                    <a:lnTo>
                      <a:pt x="851" y="2"/>
                    </a:lnTo>
                    <a:lnTo>
                      <a:pt x="845" y="0"/>
                    </a:lnTo>
                    <a:lnTo>
                      <a:pt x="845" y="0"/>
                    </a:lnTo>
                    <a:lnTo>
                      <a:pt x="835" y="0"/>
                    </a:lnTo>
                    <a:lnTo>
                      <a:pt x="825" y="2"/>
                    </a:lnTo>
                    <a:lnTo>
                      <a:pt x="804" y="10"/>
                    </a:lnTo>
                    <a:lnTo>
                      <a:pt x="767" y="30"/>
                    </a:lnTo>
                    <a:lnTo>
                      <a:pt x="767" y="30"/>
                    </a:lnTo>
                    <a:lnTo>
                      <a:pt x="716" y="49"/>
                    </a:lnTo>
                    <a:lnTo>
                      <a:pt x="668" y="67"/>
                    </a:lnTo>
                    <a:lnTo>
                      <a:pt x="668" y="67"/>
                    </a:lnTo>
                    <a:lnTo>
                      <a:pt x="609" y="86"/>
                    </a:lnTo>
                    <a:lnTo>
                      <a:pt x="549" y="104"/>
                    </a:lnTo>
                    <a:lnTo>
                      <a:pt x="430" y="135"/>
                    </a:lnTo>
                    <a:lnTo>
                      <a:pt x="430" y="135"/>
                    </a:lnTo>
                    <a:lnTo>
                      <a:pt x="313" y="162"/>
                    </a:lnTo>
                    <a:lnTo>
                      <a:pt x="197" y="187"/>
                    </a:lnTo>
                    <a:lnTo>
                      <a:pt x="197" y="187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45" y="222"/>
                    </a:lnTo>
                    <a:lnTo>
                      <a:pt x="22" y="230"/>
                    </a:lnTo>
                    <a:lnTo>
                      <a:pt x="10" y="236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0" y="244"/>
                    </a:lnTo>
                    <a:lnTo>
                      <a:pt x="0" y="246"/>
                    </a:lnTo>
                    <a:lnTo>
                      <a:pt x="0" y="248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1512491" y="1948664"/>
                <a:ext cx="438150" cy="100013"/>
              </a:xfrm>
              <a:custGeom>
                <a:avLst/>
                <a:gdLst>
                  <a:gd name="T0" fmla="*/ 9 w 788"/>
                  <a:gd name="T1" fmla="*/ 240 h 240"/>
                  <a:gd name="T2" fmla="*/ 9 w 788"/>
                  <a:gd name="T3" fmla="*/ 240 h 240"/>
                  <a:gd name="T4" fmla="*/ 107 w 788"/>
                  <a:gd name="T5" fmla="*/ 203 h 240"/>
                  <a:gd name="T6" fmla="*/ 157 w 788"/>
                  <a:gd name="T7" fmla="*/ 187 h 240"/>
                  <a:gd name="T8" fmla="*/ 206 w 788"/>
                  <a:gd name="T9" fmla="*/ 172 h 240"/>
                  <a:gd name="T10" fmla="*/ 206 w 788"/>
                  <a:gd name="T11" fmla="*/ 172 h 240"/>
                  <a:gd name="T12" fmla="*/ 258 w 788"/>
                  <a:gd name="T13" fmla="*/ 160 h 240"/>
                  <a:gd name="T14" fmla="*/ 309 w 788"/>
                  <a:gd name="T15" fmla="*/ 148 h 240"/>
                  <a:gd name="T16" fmla="*/ 412 w 788"/>
                  <a:gd name="T17" fmla="*/ 127 h 240"/>
                  <a:gd name="T18" fmla="*/ 412 w 788"/>
                  <a:gd name="T19" fmla="*/ 127 h 240"/>
                  <a:gd name="T20" fmla="*/ 515 w 788"/>
                  <a:gd name="T21" fmla="*/ 106 h 240"/>
                  <a:gd name="T22" fmla="*/ 566 w 788"/>
                  <a:gd name="T23" fmla="*/ 96 h 240"/>
                  <a:gd name="T24" fmla="*/ 618 w 788"/>
                  <a:gd name="T25" fmla="*/ 82 h 240"/>
                  <a:gd name="T26" fmla="*/ 618 w 788"/>
                  <a:gd name="T27" fmla="*/ 82 h 240"/>
                  <a:gd name="T28" fmla="*/ 659 w 788"/>
                  <a:gd name="T29" fmla="*/ 70 h 240"/>
                  <a:gd name="T30" fmla="*/ 700 w 788"/>
                  <a:gd name="T31" fmla="*/ 57 h 240"/>
                  <a:gd name="T32" fmla="*/ 700 w 788"/>
                  <a:gd name="T33" fmla="*/ 57 h 240"/>
                  <a:gd name="T34" fmla="*/ 722 w 788"/>
                  <a:gd name="T35" fmla="*/ 51 h 240"/>
                  <a:gd name="T36" fmla="*/ 745 w 788"/>
                  <a:gd name="T37" fmla="*/ 43 h 240"/>
                  <a:gd name="T38" fmla="*/ 766 w 788"/>
                  <a:gd name="T39" fmla="*/ 34 h 240"/>
                  <a:gd name="T40" fmla="*/ 776 w 788"/>
                  <a:gd name="T41" fmla="*/ 26 h 240"/>
                  <a:gd name="T42" fmla="*/ 784 w 788"/>
                  <a:gd name="T43" fmla="*/ 20 h 240"/>
                  <a:gd name="T44" fmla="*/ 784 w 788"/>
                  <a:gd name="T45" fmla="*/ 20 h 240"/>
                  <a:gd name="T46" fmla="*/ 788 w 788"/>
                  <a:gd name="T47" fmla="*/ 12 h 240"/>
                  <a:gd name="T48" fmla="*/ 788 w 788"/>
                  <a:gd name="T49" fmla="*/ 6 h 240"/>
                  <a:gd name="T50" fmla="*/ 782 w 788"/>
                  <a:gd name="T51" fmla="*/ 2 h 240"/>
                  <a:gd name="T52" fmla="*/ 776 w 788"/>
                  <a:gd name="T53" fmla="*/ 0 h 240"/>
                  <a:gd name="T54" fmla="*/ 776 w 788"/>
                  <a:gd name="T55" fmla="*/ 0 h 240"/>
                  <a:gd name="T56" fmla="*/ 766 w 788"/>
                  <a:gd name="T57" fmla="*/ 0 h 240"/>
                  <a:gd name="T58" fmla="*/ 757 w 788"/>
                  <a:gd name="T59" fmla="*/ 4 h 240"/>
                  <a:gd name="T60" fmla="*/ 737 w 788"/>
                  <a:gd name="T61" fmla="*/ 10 h 240"/>
                  <a:gd name="T62" fmla="*/ 698 w 788"/>
                  <a:gd name="T63" fmla="*/ 28 h 240"/>
                  <a:gd name="T64" fmla="*/ 698 w 788"/>
                  <a:gd name="T65" fmla="*/ 28 h 240"/>
                  <a:gd name="T66" fmla="*/ 644 w 788"/>
                  <a:gd name="T67" fmla="*/ 45 h 240"/>
                  <a:gd name="T68" fmla="*/ 589 w 788"/>
                  <a:gd name="T69" fmla="*/ 59 h 240"/>
                  <a:gd name="T70" fmla="*/ 589 w 788"/>
                  <a:gd name="T71" fmla="*/ 59 h 240"/>
                  <a:gd name="T72" fmla="*/ 539 w 788"/>
                  <a:gd name="T73" fmla="*/ 72 h 240"/>
                  <a:gd name="T74" fmla="*/ 486 w 788"/>
                  <a:gd name="T75" fmla="*/ 84 h 240"/>
                  <a:gd name="T76" fmla="*/ 383 w 788"/>
                  <a:gd name="T77" fmla="*/ 106 h 240"/>
                  <a:gd name="T78" fmla="*/ 383 w 788"/>
                  <a:gd name="T79" fmla="*/ 106 h 240"/>
                  <a:gd name="T80" fmla="*/ 286 w 788"/>
                  <a:gd name="T81" fmla="*/ 125 h 240"/>
                  <a:gd name="T82" fmla="*/ 237 w 788"/>
                  <a:gd name="T83" fmla="*/ 135 h 240"/>
                  <a:gd name="T84" fmla="*/ 186 w 788"/>
                  <a:gd name="T85" fmla="*/ 148 h 240"/>
                  <a:gd name="T86" fmla="*/ 138 w 788"/>
                  <a:gd name="T87" fmla="*/ 162 h 240"/>
                  <a:gd name="T88" fmla="*/ 89 w 788"/>
                  <a:gd name="T89" fmla="*/ 179 h 240"/>
                  <a:gd name="T90" fmla="*/ 44 w 788"/>
                  <a:gd name="T91" fmla="*/ 201 h 240"/>
                  <a:gd name="T92" fmla="*/ 23 w 788"/>
                  <a:gd name="T93" fmla="*/ 215 h 240"/>
                  <a:gd name="T94" fmla="*/ 1 w 788"/>
                  <a:gd name="T95" fmla="*/ 226 h 240"/>
                  <a:gd name="T96" fmla="*/ 1 w 788"/>
                  <a:gd name="T97" fmla="*/ 226 h 240"/>
                  <a:gd name="T98" fmla="*/ 0 w 788"/>
                  <a:gd name="T99" fmla="*/ 228 h 240"/>
                  <a:gd name="T100" fmla="*/ 0 w 788"/>
                  <a:gd name="T101" fmla="*/ 232 h 240"/>
                  <a:gd name="T102" fmla="*/ 0 w 788"/>
                  <a:gd name="T103" fmla="*/ 236 h 240"/>
                  <a:gd name="T104" fmla="*/ 5 w 788"/>
                  <a:gd name="T105" fmla="*/ 240 h 240"/>
                  <a:gd name="T106" fmla="*/ 9 w 788"/>
                  <a:gd name="T107" fmla="*/ 240 h 240"/>
                  <a:gd name="T108" fmla="*/ 9 w 788"/>
                  <a:gd name="T109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8" h="240">
                    <a:moveTo>
                      <a:pt x="9" y="240"/>
                    </a:moveTo>
                    <a:lnTo>
                      <a:pt x="9" y="240"/>
                    </a:lnTo>
                    <a:lnTo>
                      <a:pt x="107" y="203"/>
                    </a:lnTo>
                    <a:lnTo>
                      <a:pt x="157" y="187"/>
                    </a:lnTo>
                    <a:lnTo>
                      <a:pt x="206" y="172"/>
                    </a:lnTo>
                    <a:lnTo>
                      <a:pt x="206" y="172"/>
                    </a:lnTo>
                    <a:lnTo>
                      <a:pt x="258" y="160"/>
                    </a:lnTo>
                    <a:lnTo>
                      <a:pt x="309" y="148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515" y="106"/>
                    </a:lnTo>
                    <a:lnTo>
                      <a:pt x="566" y="96"/>
                    </a:lnTo>
                    <a:lnTo>
                      <a:pt x="618" y="82"/>
                    </a:lnTo>
                    <a:lnTo>
                      <a:pt x="618" y="82"/>
                    </a:lnTo>
                    <a:lnTo>
                      <a:pt x="659" y="70"/>
                    </a:lnTo>
                    <a:lnTo>
                      <a:pt x="700" y="57"/>
                    </a:lnTo>
                    <a:lnTo>
                      <a:pt x="700" y="57"/>
                    </a:lnTo>
                    <a:lnTo>
                      <a:pt x="722" y="51"/>
                    </a:lnTo>
                    <a:lnTo>
                      <a:pt x="745" y="43"/>
                    </a:lnTo>
                    <a:lnTo>
                      <a:pt x="766" y="34"/>
                    </a:lnTo>
                    <a:lnTo>
                      <a:pt x="776" y="26"/>
                    </a:lnTo>
                    <a:lnTo>
                      <a:pt x="784" y="20"/>
                    </a:lnTo>
                    <a:lnTo>
                      <a:pt x="784" y="20"/>
                    </a:lnTo>
                    <a:lnTo>
                      <a:pt x="788" y="12"/>
                    </a:lnTo>
                    <a:lnTo>
                      <a:pt x="788" y="6"/>
                    </a:lnTo>
                    <a:lnTo>
                      <a:pt x="782" y="2"/>
                    </a:lnTo>
                    <a:lnTo>
                      <a:pt x="776" y="0"/>
                    </a:lnTo>
                    <a:lnTo>
                      <a:pt x="776" y="0"/>
                    </a:lnTo>
                    <a:lnTo>
                      <a:pt x="766" y="0"/>
                    </a:lnTo>
                    <a:lnTo>
                      <a:pt x="757" y="4"/>
                    </a:lnTo>
                    <a:lnTo>
                      <a:pt x="737" y="10"/>
                    </a:lnTo>
                    <a:lnTo>
                      <a:pt x="698" y="28"/>
                    </a:lnTo>
                    <a:lnTo>
                      <a:pt x="698" y="28"/>
                    </a:lnTo>
                    <a:lnTo>
                      <a:pt x="644" y="45"/>
                    </a:lnTo>
                    <a:lnTo>
                      <a:pt x="589" y="59"/>
                    </a:lnTo>
                    <a:lnTo>
                      <a:pt x="589" y="59"/>
                    </a:lnTo>
                    <a:lnTo>
                      <a:pt x="539" y="72"/>
                    </a:lnTo>
                    <a:lnTo>
                      <a:pt x="486" y="84"/>
                    </a:lnTo>
                    <a:lnTo>
                      <a:pt x="383" y="106"/>
                    </a:lnTo>
                    <a:lnTo>
                      <a:pt x="383" y="106"/>
                    </a:lnTo>
                    <a:lnTo>
                      <a:pt x="286" y="125"/>
                    </a:lnTo>
                    <a:lnTo>
                      <a:pt x="237" y="135"/>
                    </a:lnTo>
                    <a:lnTo>
                      <a:pt x="186" y="148"/>
                    </a:lnTo>
                    <a:lnTo>
                      <a:pt x="138" y="162"/>
                    </a:lnTo>
                    <a:lnTo>
                      <a:pt x="89" y="179"/>
                    </a:lnTo>
                    <a:lnTo>
                      <a:pt x="44" y="201"/>
                    </a:lnTo>
                    <a:lnTo>
                      <a:pt x="23" y="215"/>
                    </a:lnTo>
                    <a:lnTo>
                      <a:pt x="1" y="226"/>
                    </a:lnTo>
                    <a:lnTo>
                      <a:pt x="1" y="226"/>
                    </a:lnTo>
                    <a:lnTo>
                      <a:pt x="0" y="228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5" y="240"/>
                    </a:lnTo>
                    <a:lnTo>
                      <a:pt x="9" y="240"/>
                    </a:lnTo>
                    <a:lnTo>
                      <a:pt x="9" y="24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19"/>
              <p:cNvSpPr/>
              <p:nvPr/>
            </p:nvSpPr>
            <p:spPr bwMode="auto">
              <a:xfrm>
                <a:off x="1823641" y="1815314"/>
                <a:ext cx="317500" cy="52388"/>
              </a:xfrm>
              <a:custGeom>
                <a:avLst/>
                <a:gdLst>
                  <a:gd name="T0" fmla="*/ 6 w 570"/>
                  <a:gd name="T1" fmla="*/ 127 h 127"/>
                  <a:gd name="T2" fmla="*/ 6 w 570"/>
                  <a:gd name="T3" fmla="*/ 127 h 127"/>
                  <a:gd name="T4" fmla="*/ 41 w 570"/>
                  <a:gd name="T5" fmla="*/ 127 h 127"/>
                  <a:gd name="T6" fmla="*/ 74 w 570"/>
                  <a:gd name="T7" fmla="*/ 125 h 127"/>
                  <a:gd name="T8" fmla="*/ 107 w 570"/>
                  <a:gd name="T9" fmla="*/ 121 h 127"/>
                  <a:gd name="T10" fmla="*/ 142 w 570"/>
                  <a:gd name="T11" fmla="*/ 115 h 127"/>
                  <a:gd name="T12" fmla="*/ 208 w 570"/>
                  <a:gd name="T13" fmla="*/ 103 h 127"/>
                  <a:gd name="T14" fmla="*/ 274 w 570"/>
                  <a:gd name="T15" fmla="*/ 92 h 127"/>
                  <a:gd name="T16" fmla="*/ 274 w 570"/>
                  <a:gd name="T17" fmla="*/ 92 h 127"/>
                  <a:gd name="T18" fmla="*/ 346 w 570"/>
                  <a:gd name="T19" fmla="*/ 78 h 127"/>
                  <a:gd name="T20" fmla="*/ 418 w 570"/>
                  <a:gd name="T21" fmla="*/ 64 h 127"/>
                  <a:gd name="T22" fmla="*/ 489 w 570"/>
                  <a:gd name="T23" fmla="*/ 47 h 127"/>
                  <a:gd name="T24" fmla="*/ 559 w 570"/>
                  <a:gd name="T25" fmla="*/ 29 h 127"/>
                  <a:gd name="T26" fmla="*/ 559 w 570"/>
                  <a:gd name="T27" fmla="*/ 29 h 127"/>
                  <a:gd name="T28" fmla="*/ 564 w 570"/>
                  <a:gd name="T29" fmla="*/ 26 h 127"/>
                  <a:gd name="T30" fmla="*/ 568 w 570"/>
                  <a:gd name="T31" fmla="*/ 22 h 127"/>
                  <a:gd name="T32" fmla="*/ 570 w 570"/>
                  <a:gd name="T33" fmla="*/ 16 h 127"/>
                  <a:gd name="T34" fmla="*/ 570 w 570"/>
                  <a:gd name="T35" fmla="*/ 10 h 127"/>
                  <a:gd name="T36" fmla="*/ 568 w 570"/>
                  <a:gd name="T37" fmla="*/ 6 h 127"/>
                  <a:gd name="T38" fmla="*/ 564 w 570"/>
                  <a:gd name="T39" fmla="*/ 2 h 127"/>
                  <a:gd name="T40" fmla="*/ 561 w 570"/>
                  <a:gd name="T41" fmla="*/ 0 h 127"/>
                  <a:gd name="T42" fmla="*/ 553 w 570"/>
                  <a:gd name="T43" fmla="*/ 0 h 127"/>
                  <a:gd name="T44" fmla="*/ 553 w 570"/>
                  <a:gd name="T45" fmla="*/ 0 h 127"/>
                  <a:gd name="T46" fmla="*/ 487 w 570"/>
                  <a:gd name="T47" fmla="*/ 18 h 127"/>
                  <a:gd name="T48" fmla="*/ 418 w 570"/>
                  <a:gd name="T49" fmla="*/ 35 h 127"/>
                  <a:gd name="T50" fmla="*/ 352 w 570"/>
                  <a:gd name="T51" fmla="*/ 49 h 127"/>
                  <a:gd name="T52" fmla="*/ 284 w 570"/>
                  <a:gd name="T53" fmla="*/ 62 h 127"/>
                  <a:gd name="T54" fmla="*/ 284 w 570"/>
                  <a:gd name="T55" fmla="*/ 62 h 127"/>
                  <a:gd name="T56" fmla="*/ 214 w 570"/>
                  <a:gd name="T57" fmla="*/ 74 h 127"/>
                  <a:gd name="T58" fmla="*/ 144 w 570"/>
                  <a:gd name="T59" fmla="*/ 84 h 127"/>
                  <a:gd name="T60" fmla="*/ 74 w 570"/>
                  <a:gd name="T61" fmla="*/ 96 h 127"/>
                  <a:gd name="T62" fmla="*/ 39 w 570"/>
                  <a:gd name="T63" fmla="*/ 103 h 127"/>
                  <a:gd name="T64" fmla="*/ 6 w 570"/>
                  <a:gd name="T65" fmla="*/ 113 h 127"/>
                  <a:gd name="T66" fmla="*/ 6 w 570"/>
                  <a:gd name="T67" fmla="*/ 113 h 127"/>
                  <a:gd name="T68" fmla="*/ 2 w 570"/>
                  <a:gd name="T69" fmla="*/ 115 h 127"/>
                  <a:gd name="T70" fmla="*/ 0 w 570"/>
                  <a:gd name="T71" fmla="*/ 121 h 127"/>
                  <a:gd name="T72" fmla="*/ 2 w 570"/>
                  <a:gd name="T73" fmla="*/ 125 h 127"/>
                  <a:gd name="T74" fmla="*/ 6 w 570"/>
                  <a:gd name="T75" fmla="*/ 127 h 127"/>
                  <a:gd name="T76" fmla="*/ 6 w 570"/>
                  <a:gd name="T7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0" h="127">
                    <a:moveTo>
                      <a:pt x="6" y="127"/>
                    </a:moveTo>
                    <a:lnTo>
                      <a:pt x="6" y="127"/>
                    </a:lnTo>
                    <a:lnTo>
                      <a:pt x="41" y="127"/>
                    </a:lnTo>
                    <a:lnTo>
                      <a:pt x="74" y="125"/>
                    </a:lnTo>
                    <a:lnTo>
                      <a:pt x="107" y="121"/>
                    </a:lnTo>
                    <a:lnTo>
                      <a:pt x="142" y="115"/>
                    </a:lnTo>
                    <a:lnTo>
                      <a:pt x="208" y="103"/>
                    </a:lnTo>
                    <a:lnTo>
                      <a:pt x="274" y="92"/>
                    </a:lnTo>
                    <a:lnTo>
                      <a:pt x="274" y="92"/>
                    </a:lnTo>
                    <a:lnTo>
                      <a:pt x="346" y="78"/>
                    </a:lnTo>
                    <a:lnTo>
                      <a:pt x="418" y="64"/>
                    </a:lnTo>
                    <a:lnTo>
                      <a:pt x="489" y="47"/>
                    </a:lnTo>
                    <a:lnTo>
                      <a:pt x="559" y="29"/>
                    </a:lnTo>
                    <a:lnTo>
                      <a:pt x="559" y="29"/>
                    </a:lnTo>
                    <a:lnTo>
                      <a:pt x="564" y="26"/>
                    </a:lnTo>
                    <a:lnTo>
                      <a:pt x="568" y="22"/>
                    </a:lnTo>
                    <a:lnTo>
                      <a:pt x="570" y="16"/>
                    </a:lnTo>
                    <a:lnTo>
                      <a:pt x="570" y="10"/>
                    </a:lnTo>
                    <a:lnTo>
                      <a:pt x="568" y="6"/>
                    </a:lnTo>
                    <a:lnTo>
                      <a:pt x="564" y="2"/>
                    </a:lnTo>
                    <a:lnTo>
                      <a:pt x="561" y="0"/>
                    </a:lnTo>
                    <a:lnTo>
                      <a:pt x="553" y="0"/>
                    </a:lnTo>
                    <a:lnTo>
                      <a:pt x="553" y="0"/>
                    </a:lnTo>
                    <a:lnTo>
                      <a:pt x="487" y="18"/>
                    </a:lnTo>
                    <a:lnTo>
                      <a:pt x="418" y="35"/>
                    </a:lnTo>
                    <a:lnTo>
                      <a:pt x="352" y="49"/>
                    </a:lnTo>
                    <a:lnTo>
                      <a:pt x="284" y="62"/>
                    </a:lnTo>
                    <a:lnTo>
                      <a:pt x="284" y="62"/>
                    </a:lnTo>
                    <a:lnTo>
                      <a:pt x="214" y="74"/>
                    </a:lnTo>
                    <a:lnTo>
                      <a:pt x="144" y="84"/>
                    </a:lnTo>
                    <a:lnTo>
                      <a:pt x="74" y="96"/>
                    </a:lnTo>
                    <a:lnTo>
                      <a:pt x="39" y="103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2" y="125"/>
                    </a:lnTo>
                    <a:lnTo>
                      <a:pt x="6" y="127"/>
                    </a:lnTo>
                    <a:lnTo>
                      <a:pt x="6" y="127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3017520" y="2647315"/>
            <a:ext cx="8375650" cy="39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      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天气炎热，某节体育课教学中教师组织学生进体育馆休息、上厕所洗手，突然有同学来说：老师，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刚才进女厕所，接着很多同学都来告状，到整队时间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仍然没有回到队伍，询问后得知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躲在男厕所不出来，教师前去寻找后发现男厕所从里反锁，里面传来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的哭声，随后有如下对话：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师：开门，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你锁门干什么？快开门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不理会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师：快点开门，马上下课了，你不要回去休息，准备下一节课了嘛？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仍然不理会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师：再不开门我撞门了啊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：她们说我进女厕所，我没有进去！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哭声更大了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师：我没有相信她们的话，你也没必要放在心里，先开门吧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B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：随便吧，我也不想活了，反正我早就想死了！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——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声音由大变小，有一种看开的感觉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" name="TextBox 28"/>
          <p:cNvSpPr txBox="1"/>
          <p:nvPr/>
        </p:nvSpPr>
        <p:spPr>
          <a:xfrm>
            <a:off x="5052695" y="1168400"/>
            <a:ext cx="2688590" cy="50165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蝴蝶</a:t>
            </a:r>
            <a:endParaRPr lang="zh-CN" altLang="en-US" sz="2665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7640" y="-73025"/>
            <a:ext cx="1847850" cy="2275840"/>
          </a:xfrm>
          <a:prstGeom prst="rect">
            <a:avLst/>
          </a:prstGeom>
        </p:spPr>
      </p:pic>
      <p:sp>
        <p:nvSpPr>
          <p:cNvPr id="7" name="Freeform 12"/>
          <p:cNvSpPr/>
          <p:nvPr/>
        </p:nvSpPr>
        <p:spPr bwMode="auto">
          <a:xfrm>
            <a:off x="1534795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1760855" y="2608580"/>
            <a:ext cx="1151255" cy="883920"/>
            <a:chOff x="1283891" y="1695061"/>
            <a:chExt cx="857250" cy="571500"/>
          </a:xfrm>
        </p:grpSpPr>
        <p:sp>
          <p:nvSpPr>
            <p:cNvPr id="9" name="Freeform 13"/>
            <p:cNvSpPr/>
            <p:nvPr/>
          </p:nvSpPr>
          <p:spPr bwMode="auto">
            <a:xfrm>
              <a:off x="1283891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 w="3175"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0404" y="1695061"/>
              <a:ext cx="820737" cy="522685"/>
              <a:chOff x="1320404" y="1695061"/>
              <a:chExt cx="820737" cy="522685"/>
            </a:xfrm>
          </p:grpSpPr>
          <p:sp>
            <p:nvSpPr>
              <p:cNvPr id="4" name="Freeform 14"/>
              <p:cNvSpPr/>
              <p:nvPr/>
            </p:nvSpPr>
            <p:spPr bwMode="auto">
              <a:xfrm>
                <a:off x="1910954" y="1695061"/>
                <a:ext cx="117475" cy="122635"/>
              </a:xfrm>
              <a:custGeom>
                <a:avLst/>
                <a:gdLst>
                  <a:gd name="T0" fmla="*/ 196 w 212"/>
                  <a:gd name="T1" fmla="*/ 0 h 294"/>
                  <a:gd name="T2" fmla="*/ 196 w 212"/>
                  <a:gd name="T3" fmla="*/ 0 h 294"/>
                  <a:gd name="T4" fmla="*/ 181 w 212"/>
                  <a:gd name="T5" fmla="*/ 14 h 294"/>
                  <a:gd name="T6" fmla="*/ 163 w 212"/>
                  <a:gd name="T7" fmla="*/ 25 h 294"/>
                  <a:gd name="T8" fmla="*/ 150 w 212"/>
                  <a:gd name="T9" fmla="*/ 41 h 294"/>
                  <a:gd name="T10" fmla="*/ 134 w 212"/>
                  <a:gd name="T11" fmla="*/ 57 h 294"/>
                  <a:gd name="T12" fmla="*/ 109 w 212"/>
                  <a:gd name="T13" fmla="*/ 90 h 294"/>
                  <a:gd name="T14" fmla="*/ 85 w 212"/>
                  <a:gd name="T15" fmla="*/ 125 h 294"/>
                  <a:gd name="T16" fmla="*/ 64 w 212"/>
                  <a:gd name="T17" fmla="*/ 162 h 294"/>
                  <a:gd name="T18" fmla="*/ 44 w 212"/>
                  <a:gd name="T19" fmla="*/ 199 h 294"/>
                  <a:gd name="T20" fmla="*/ 23 w 212"/>
                  <a:gd name="T21" fmla="*/ 236 h 294"/>
                  <a:gd name="T22" fmla="*/ 2 w 212"/>
                  <a:gd name="T23" fmla="*/ 271 h 294"/>
                  <a:gd name="T24" fmla="*/ 2 w 212"/>
                  <a:gd name="T25" fmla="*/ 271 h 294"/>
                  <a:gd name="T26" fmla="*/ 0 w 212"/>
                  <a:gd name="T27" fmla="*/ 277 h 294"/>
                  <a:gd name="T28" fmla="*/ 0 w 212"/>
                  <a:gd name="T29" fmla="*/ 282 h 294"/>
                  <a:gd name="T30" fmla="*/ 4 w 212"/>
                  <a:gd name="T31" fmla="*/ 288 h 294"/>
                  <a:gd name="T32" fmla="*/ 7 w 212"/>
                  <a:gd name="T33" fmla="*/ 292 h 294"/>
                  <a:gd name="T34" fmla="*/ 11 w 212"/>
                  <a:gd name="T35" fmla="*/ 294 h 294"/>
                  <a:gd name="T36" fmla="*/ 17 w 212"/>
                  <a:gd name="T37" fmla="*/ 294 h 294"/>
                  <a:gd name="T38" fmla="*/ 23 w 212"/>
                  <a:gd name="T39" fmla="*/ 292 h 294"/>
                  <a:gd name="T40" fmla="*/ 27 w 212"/>
                  <a:gd name="T41" fmla="*/ 288 h 294"/>
                  <a:gd name="T42" fmla="*/ 27 w 212"/>
                  <a:gd name="T43" fmla="*/ 288 h 294"/>
                  <a:gd name="T44" fmla="*/ 48 w 212"/>
                  <a:gd name="T45" fmla="*/ 253 h 294"/>
                  <a:gd name="T46" fmla="*/ 68 w 212"/>
                  <a:gd name="T47" fmla="*/ 216 h 294"/>
                  <a:gd name="T48" fmla="*/ 107 w 212"/>
                  <a:gd name="T49" fmla="*/ 146 h 294"/>
                  <a:gd name="T50" fmla="*/ 130 w 212"/>
                  <a:gd name="T51" fmla="*/ 111 h 294"/>
                  <a:gd name="T52" fmla="*/ 153 w 212"/>
                  <a:gd name="T53" fmla="*/ 78 h 294"/>
                  <a:gd name="T54" fmla="*/ 179 w 212"/>
                  <a:gd name="T55" fmla="*/ 47 h 294"/>
                  <a:gd name="T56" fmla="*/ 208 w 212"/>
                  <a:gd name="T57" fmla="*/ 18 h 294"/>
                  <a:gd name="T58" fmla="*/ 208 w 212"/>
                  <a:gd name="T59" fmla="*/ 18 h 294"/>
                  <a:gd name="T60" fmla="*/ 210 w 212"/>
                  <a:gd name="T61" fmla="*/ 16 h 294"/>
                  <a:gd name="T62" fmla="*/ 212 w 212"/>
                  <a:gd name="T63" fmla="*/ 12 h 294"/>
                  <a:gd name="T64" fmla="*/ 212 w 212"/>
                  <a:gd name="T65" fmla="*/ 8 h 294"/>
                  <a:gd name="T66" fmla="*/ 210 w 212"/>
                  <a:gd name="T67" fmla="*/ 4 h 294"/>
                  <a:gd name="T68" fmla="*/ 208 w 212"/>
                  <a:gd name="T69" fmla="*/ 2 h 294"/>
                  <a:gd name="T70" fmla="*/ 204 w 212"/>
                  <a:gd name="T71" fmla="*/ 0 h 294"/>
                  <a:gd name="T72" fmla="*/ 200 w 212"/>
                  <a:gd name="T73" fmla="*/ 0 h 294"/>
                  <a:gd name="T74" fmla="*/ 196 w 212"/>
                  <a:gd name="T75" fmla="*/ 0 h 294"/>
                  <a:gd name="T76" fmla="*/ 196 w 212"/>
                  <a:gd name="T7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2" h="294">
                    <a:moveTo>
                      <a:pt x="196" y="0"/>
                    </a:moveTo>
                    <a:lnTo>
                      <a:pt x="196" y="0"/>
                    </a:lnTo>
                    <a:lnTo>
                      <a:pt x="181" y="14"/>
                    </a:lnTo>
                    <a:lnTo>
                      <a:pt x="163" y="25"/>
                    </a:lnTo>
                    <a:lnTo>
                      <a:pt x="150" y="41"/>
                    </a:lnTo>
                    <a:lnTo>
                      <a:pt x="134" y="57"/>
                    </a:lnTo>
                    <a:lnTo>
                      <a:pt x="109" y="90"/>
                    </a:lnTo>
                    <a:lnTo>
                      <a:pt x="85" y="125"/>
                    </a:lnTo>
                    <a:lnTo>
                      <a:pt x="64" y="162"/>
                    </a:lnTo>
                    <a:lnTo>
                      <a:pt x="44" y="199"/>
                    </a:lnTo>
                    <a:lnTo>
                      <a:pt x="23" y="236"/>
                    </a:lnTo>
                    <a:lnTo>
                      <a:pt x="2" y="271"/>
                    </a:lnTo>
                    <a:lnTo>
                      <a:pt x="2" y="271"/>
                    </a:lnTo>
                    <a:lnTo>
                      <a:pt x="0" y="277"/>
                    </a:lnTo>
                    <a:lnTo>
                      <a:pt x="0" y="282"/>
                    </a:lnTo>
                    <a:lnTo>
                      <a:pt x="4" y="288"/>
                    </a:lnTo>
                    <a:lnTo>
                      <a:pt x="7" y="292"/>
                    </a:lnTo>
                    <a:lnTo>
                      <a:pt x="11" y="294"/>
                    </a:lnTo>
                    <a:lnTo>
                      <a:pt x="17" y="294"/>
                    </a:lnTo>
                    <a:lnTo>
                      <a:pt x="23" y="292"/>
                    </a:lnTo>
                    <a:lnTo>
                      <a:pt x="27" y="288"/>
                    </a:lnTo>
                    <a:lnTo>
                      <a:pt x="27" y="288"/>
                    </a:lnTo>
                    <a:lnTo>
                      <a:pt x="48" y="253"/>
                    </a:lnTo>
                    <a:lnTo>
                      <a:pt x="68" y="216"/>
                    </a:lnTo>
                    <a:lnTo>
                      <a:pt x="107" y="146"/>
                    </a:lnTo>
                    <a:lnTo>
                      <a:pt x="130" y="111"/>
                    </a:lnTo>
                    <a:lnTo>
                      <a:pt x="153" y="78"/>
                    </a:lnTo>
                    <a:lnTo>
                      <a:pt x="179" y="47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10" y="16"/>
                    </a:lnTo>
                    <a:lnTo>
                      <a:pt x="212" y="12"/>
                    </a:lnTo>
                    <a:lnTo>
                      <a:pt x="212" y="8"/>
                    </a:lnTo>
                    <a:lnTo>
                      <a:pt x="210" y="4"/>
                    </a:lnTo>
                    <a:lnTo>
                      <a:pt x="208" y="2"/>
                    </a:lnTo>
                    <a:lnTo>
                      <a:pt x="204" y="0"/>
                    </a:lnTo>
                    <a:lnTo>
                      <a:pt x="200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Freeform 15"/>
              <p:cNvSpPr/>
              <p:nvPr/>
            </p:nvSpPr>
            <p:spPr bwMode="auto">
              <a:xfrm>
                <a:off x="1637904" y="1715302"/>
                <a:ext cx="142875" cy="244078"/>
              </a:xfrm>
              <a:custGeom>
                <a:avLst/>
                <a:gdLst>
                  <a:gd name="T0" fmla="*/ 242 w 257"/>
                  <a:gd name="T1" fmla="*/ 4 h 584"/>
                  <a:gd name="T2" fmla="*/ 242 w 257"/>
                  <a:gd name="T3" fmla="*/ 4 h 584"/>
                  <a:gd name="T4" fmla="*/ 209 w 257"/>
                  <a:gd name="T5" fmla="*/ 70 h 584"/>
                  <a:gd name="T6" fmla="*/ 175 w 257"/>
                  <a:gd name="T7" fmla="*/ 138 h 584"/>
                  <a:gd name="T8" fmla="*/ 113 w 257"/>
                  <a:gd name="T9" fmla="*/ 272 h 584"/>
                  <a:gd name="T10" fmla="*/ 113 w 257"/>
                  <a:gd name="T11" fmla="*/ 272 h 584"/>
                  <a:gd name="T12" fmla="*/ 80 w 257"/>
                  <a:gd name="T13" fmla="*/ 344 h 584"/>
                  <a:gd name="T14" fmla="*/ 51 w 257"/>
                  <a:gd name="T15" fmla="*/ 416 h 584"/>
                  <a:gd name="T16" fmla="*/ 24 w 257"/>
                  <a:gd name="T17" fmla="*/ 488 h 584"/>
                  <a:gd name="T18" fmla="*/ 12 w 257"/>
                  <a:gd name="T19" fmla="*/ 525 h 584"/>
                  <a:gd name="T20" fmla="*/ 2 w 257"/>
                  <a:gd name="T21" fmla="*/ 564 h 584"/>
                  <a:gd name="T22" fmla="*/ 2 w 257"/>
                  <a:gd name="T23" fmla="*/ 564 h 584"/>
                  <a:gd name="T24" fmla="*/ 0 w 257"/>
                  <a:gd name="T25" fmla="*/ 570 h 584"/>
                  <a:gd name="T26" fmla="*/ 2 w 257"/>
                  <a:gd name="T27" fmla="*/ 576 h 584"/>
                  <a:gd name="T28" fmla="*/ 6 w 257"/>
                  <a:gd name="T29" fmla="*/ 580 h 584"/>
                  <a:gd name="T30" fmla="*/ 12 w 257"/>
                  <a:gd name="T31" fmla="*/ 582 h 584"/>
                  <a:gd name="T32" fmla="*/ 18 w 257"/>
                  <a:gd name="T33" fmla="*/ 584 h 584"/>
                  <a:gd name="T34" fmla="*/ 22 w 257"/>
                  <a:gd name="T35" fmla="*/ 582 h 584"/>
                  <a:gd name="T36" fmla="*/ 26 w 257"/>
                  <a:gd name="T37" fmla="*/ 580 h 584"/>
                  <a:gd name="T38" fmla="*/ 29 w 257"/>
                  <a:gd name="T39" fmla="*/ 574 h 584"/>
                  <a:gd name="T40" fmla="*/ 29 w 257"/>
                  <a:gd name="T41" fmla="*/ 574 h 584"/>
                  <a:gd name="T42" fmla="*/ 39 w 257"/>
                  <a:gd name="T43" fmla="*/ 537 h 584"/>
                  <a:gd name="T44" fmla="*/ 51 w 257"/>
                  <a:gd name="T45" fmla="*/ 502 h 584"/>
                  <a:gd name="T46" fmla="*/ 76 w 257"/>
                  <a:gd name="T47" fmla="*/ 432 h 584"/>
                  <a:gd name="T48" fmla="*/ 103 w 257"/>
                  <a:gd name="T49" fmla="*/ 364 h 584"/>
                  <a:gd name="T50" fmla="*/ 135 w 257"/>
                  <a:gd name="T51" fmla="*/ 296 h 584"/>
                  <a:gd name="T52" fmla="*/ 135 w 257"/>
                  <a:gd name="T53" fmla="*/ 296 h 584"/>
                  <a:gd name="T54" fmla="*/ 168 w 257"/>
                  <a:gd name="T55" fmla="*/ 226 h 584"/>
                  <a:gd name="T56" fmla="*/ 201 w 257"/>
                  <a:gd name="T57" fmla="*/ 156 h 584"/>
                  <a:gd name="T58" fmla="*/ 216 w 257"/>
                  <a:gd name="T59" fmla="*/ 120 h 584"/>
                  <a:gd name="T60" fmla="*/ 232 w 257"/>
                  <a:gd name="T61" fmla="*/ 84 h 584"/>
                  <a:gd name="T62" fmla="*/ 245 w 257"/>
                  <a:gd name="T63" fmla="*/ 48 h 584"/>
                  <a:gd name="T64" fmla="*/ 257 w 257"/>
                  <a:gd name="T65" fmla="*/ 11 h 584"/>
                  <a:gd name="T66" fmla="*/ 257 w 257"/>
                  <a:gd name="T67" fmla="*/ 11 h 584"/>
                  <a:gd name="T68" fmla="*/ 255 w 257"/>
                  <a:gd name="T69" fmla="*/ 6 h 584"/>
                  <a:gd name="T70" fmla="*/ 251 w 257"/>
                  <a:gd name="T71" fmla="*/ 2 h 584"/>
                  <a:gd name="T72" fmla="*/ 247 w 257"/>
                  <a:gd name="T73" fmla="*/ 0 h 584"/>
                  <a:gd name="T74" fmla="*/ 244 w 257"/>
                  <a:gd name="T75" fmla="*/ 2 h 584"/>
                  <a:gd name="T76" fmla="*/ 242 w 257"/>
                  <a:gd name="T77" fmla="*/ 4 h 584"/>
                  <a:gd name="T78" fmla="*/ 242 w 257"/>
                  <a:gd name="T79" fmla="*/ 4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7" h="584">
                    <a:moveTo>
                      <a:pt x="242" y="4"/>
                    </a:moveTo>
                    <a:lnTo>
                      <a:pt x="242" y="4"/>
                    </a:lnTo>
                    <a:lnTo>
                      <a:pt x="209" y="70"/>
                    </a:lnTo>
                    <a:lnTo>
                      <a:pt x="175" y="138"/>
                    </a:lnTo>
                    <a:lnTo>
                      <a:pt x="113" y="272"/>
                    </a:lnTo>
                    <a:lnTo>
                      <a:pt x="113" y="272"/>
                    </a:lnTo>
                    <a:lnTo>
                      <a:pt x="80" y="344"/>
                    </a:lnTo>
                    <a:lnTo>
                      <a:pt x="51" y="416"/>
                    </a:lnTo>
                    <a:lnTo>
                      <a:pt x="24" y="488"/>
                    </a:lnTo>
                    <a:lnTo>
                      <a:pt x="12" y="525"/>
                    </a:lnTo>
                    <a:lnTo>
                      <a:pt x="2" y="564"/>
                    </a:lnTo>
                    <a:lnTo>
                      <a:pt x="2" y="564"/>
                    </a:lnTo>
                    <a:lnTo>
                      <a:pt x="0" y="570"/>
                    </a:lnTo>
                    <a:lnTo>
                      <a:pt x="2" y="576"/>
                    </a:lnTo>
                    <a:lnTo>
                      <a:pt x="6" y="580"/>
                    </a:lnTo>
                    <a:lnTo>
                      <a:pt x="12" y="582"/>
                    </a:lnTo>
                    <a:lnTo>
                      <a:pt x="18" y="584"/>
                    </a:lnTo>
                    <a:lnTo>
                      <a:pt x="22" y="582"/>
                    </a:lnTo>
                    <a:lnTo>
                      <a:pt x="26" y="580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39" y="537"/>
                    </a:lnTo>
                    <a:lnTo>
                      <a:pt x="51" y="502"/>
                    </a:lnTo>
                    <a:lnTo>
                      <a:pt x="76" y="432"/>
                    </a:lnTo>
                    <a:lnTo>
                      <a:pt x="103" y="364"/>
                    </a:lnTo>
                    <a:lnTo>
                      <a:pt x="135" y="296"/>
                    </a:lnTo>
                    <a:lnTo>
                      <a:pt x="135" y="296"/>
                    </a:lnTo>
                    <a:lnTo>
                      <a:pt x="168" y="226"/>
                    </a:lnTo>
                    <a:lnTo>
                      <a:pt x="201" y="156"/>
                    </a:lnTo>
                    <a:lnTo>
                      <a:pt x="216" y="120"/>
                    </a:lnTo>
                    <a:lnTo>
                      <a:pt x="232" y="84"/>
                    </a:lnTo>
                    <a:lnTo>
                      <a:pt x="245" y="48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5" y="6"/>
                    </a:lnTo>
                    <a:lnTo>
                      <a:pt x="251" y="2"/>
                    </a:lnTo>
                    <a:lnTo>
                      <a:pt x="247" y="0"/>
                    </a:lnTo>
                    <a:lnTo>
                      <a:pt x="244" y="2"/>
                    </a:lnTo>
                    <a:lnTo>
                      <a:pt x="242" y="4"/>
                    </a:lnTo>
                    <a:lnTo>
                      <a:pt x="242" y="4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6" name="Freeform 16"/>
              <p:cNvSpPr/>
              <p:nvPr/>
            </p:nvSpPr>
            <p:spPr bwMode="auto">
              <a:xfrm>
                <a:off x="1391842" y="1798645"/>
                <a:ext cx="187325" cy="340519"/>
              </a:xfrm>
              <a:custGeom>
                <a:avLst/>
                <a:gdLst>
                  <a:gd name="T0" fmla="*/ 325 w 338"/>
                  <a:gd name="T1" fmla="*/ 0 h 816"/>
                  <a:gd name="T2" fmla="*/ 325 w 338"/>
                  <a:gd name="T3" fmla="*/ 0 h 816"/>
                  <a:gd name="T4" fmla="*/ 305 w 338"/>
                  <a:gd name="T5" fmla="*/ 18 h 816"/>
                  <a:gd name="T6" fmla="*/ 286 w 338"/>
                  <a:gd name="T7" fmla="*/ 35 h 816"/>
                  <a:gd name="T8" fmla="*/ 268 w 338"/>
                  <a:gd name="T9" fmla="*/ 55 h 816"/>
                  <a:gd name="T10" fmla="*/ 251 w 338"/>
                  <a:gd name="T11" fmla="*/ 76 h 816"/>
                  <a:gd name="T12" fmla="*/ 235 w 338"/>
                  <a:gd name="T13" fmla="*/ 98 h 816"/>
                  <a:gd name="T14" fmla="*/ 219 w 338"/>
                  <a:gd name="T15" fmla="*/ 121 h 816"/>
                  <a:gd name="T16" fmla="*/ 192 w 338"/>
                  <a:gd name="T17" fmla="*/ 170 h 816"/>
                  <a:gd name="T18" fmla="*/ 169 w 338"/>
                  <a:gd name="T19" fmla="*/ 218 h 816"/>
                  <a:gd name="T20" fmla="*/ 146 w 338"/>
                  <a:gd name="T21" fmla="*/ 269 h 816"/>
                  <a:gd name="T22" fmla="*/ 126 w 338"/>
                  <a:gd name="T23" fmla="*/ 319 h 816"/>
                  <a:gd name="T24" fmla="*/ 109 w 338"/>
                  <a:gd name="T25" fmla="*/ 366 h 816"/>
                  <a:gd name="T26" fmla="*/ 109 w 338"/>
                  <a:gd name="T27" fmla="*/ 366 h 816"/>
                  <a:gd name="T28" fmla="*/ 89 w 338"/>
                  <a:gd name="T29" fmla="*/ 419 h 816"/>
                  <a:gd name="T30" fmla="*/ 72 w 338"/>
                  <a:gd name="T31" fmla="*/ 471 h 816"/>
                  <a:gd name="T32" fmla="*/ 54 w 338"/>
                  <a:gd name="T33" fmla="*/ 526 h 816"/>
                  <a:gd name="T34" fmla="*/ 40 w 338"/>
                  <a:gd name="T35" fmla="*/ 580 h 816"/>
                  <a:gd name="T36" fmla="*/ 27 w 338"/>
                  <a:gd name="T37" fmla="*/ 635 h 816"/>
                  <a:gd name="T38" fmla="*/ 15 w 338"/>
                  <a:gd name="T39" fmla="*/ 689 h 816"/>
                  <a:gd name="T40" fmla="*/ 7 w 338"/>
                  <a:gd name="T41" fmla="*/ 744 h 816"/>
                  <a:gd name="T42" fmla="*/ 0 w 338"/>
                  <a:gd name="T43" fmla="*/ 800 h 816"/>
                  <a:gd name="T44" fmla="*/ 0 w 338"/>
                  <a:gd name="T45" fmla="*/ 800 h 816"/>
                  <a:gd name="T46" fmla="*/ 0 w 338"/>
                  <a:gd name="T47" fmla="*/ 806 h 816"/>
                  <a:gd name="T48" fmla="*/ 3 w 338"/>
                  <a:gd name="T49" fmla="*/ 812 h 816"/>
                  <a:gd name="T50" fmla="*/ 7 w 338"/>
                  <a:gd name="T51" fmla="*/ 814 h 816"/>
                  <a:gd name="T52" fmla="*/ 13 w 338"/>
                  <a:gd name="T53" fmla="*/ 816 h 816"/>
                  <a:gd name="T54" fmla="*/ 19 w 338"/>
                  <a:gd name="T55" fmla="*/ 816 h 816"/>
                  <a:gd name="T56" fmla="*/ 25 w 338"/>
                  <a:gd name="T57" fmla="*/ 814 h 816"/>
                  <a:gd name="T58" fmla="*/ 29 w 338"/>
                  <a:gd name="T59" fmla="*/ 808 h 816"/>
                  <a:gd name="T60" fmla="*/ 31 w 338"/>
                  <a:gd name="T61" fmla="*/ 802 h 816"/>
                  <a:gd name="T62" fmla="*/ 31 w 338"/>
                  <a:gd name="T63" fmla="*/ 802 h 816"/>
                  <a:gd name="T64" fmla="*/ 37 w 338"/>
                  <a:gd name="T65" fmla="*/ 750 h 816"/>
                  <a:gd name="T66" fmla="*/ 46 w 338"/>
                  <a:gd name="T67" fmla="*/ 697 h 816"/>
                  <a:gd name="T68" fmla="*/ 56 w 338"/>
                  <a:gd name="T69" fmla="*/ 645 h 816"/>
                  <a:gd name="T70" fmla="*/ 70 w 338"/>
                  <a:gd name="T71" fmla="*/ 592 h 816"/>
                  <a:gd name="T72" fmla="*/ 83 w 338"/>
                  <a:gd name="T73" fmla="*/ 541 h 816"/>
                  <a:gd name="T74" fmla="*/ 99 w 338"/>
                  <a:gd name="T75" fmla="*/ 489 h 816"/>
                  <a:gd name="T76" fmla="*/ 114 w 338"/>
                  <a:gd name="T77" fmla="*/ 438 h 816"/>
                  <a:gd name="T78" fmla="*/ 132 w 338"/>
                  <a:gd name="T79" fmla="*/ 388 h 816"/>
                  <a:gd name="T80" fmla="*/ 132 w 338"/>
                  <a:gd name="T81" fmla="*/ 388 h 816"/>
                  <a:gd name="T82" fmla="*/ 151 w 338"/>
                  <a:gd name="T83" fmla="*/ 337 h 816"/>
                  <a:gd name="T84" fmla="*/ 171 w 338"/>
                  <a:gd name="T85" fmla="*/ 286 h 816"/>
                  <a:gd name="T86" fmla="*/ 192 w 338"/>
                  <a:gd name="T87" fmla="*/ 238 h 816"/>
                  <a:gd name="T88" fmla="*/ 218 w 338"/>
                  <a:gd name="T89" fmla="*/ 189 h 816"/>
                  <a:gd name="T90" fmla="*/ 243 w 338"/>
                  <a:gd name="T91" fmla="*/ 142 h 816"/>
                  <a:gd name="T92" fmla="*/ 272 w 338"/>
                  <a:gd name="T93" fmla="*/ 98 h 816"/>
                  <a:gd name="T94" fmla="*/ 301 w 338"/>
                  <a:gd name="T95" fmla="*/ 53 h 816"/>
                  <a:gd name="T96" fmla="*/ 336 w 338"/>
                  <a:gd name="T97" fmla="*/ 10 h 816"/>
                  <a:gd name="T98" fmla="*/ 336 w 338"/>
                  <a:gd name="T99" fmla="*/ 10 h 816"/>
                  <a:gd name="T100" fmla="*/ 338 w 338"/>
                  <a:gd name="T101" fmla="*/ 8 h 816"/>
                  <a:gd name="T102" fmla="*/ 338 w 338"/>
                  <a:gd name="T103" fmla="*/ 6 h 816"/>
                  <a:gd name="T104" fmla="*/ 334 w 338"/>
                  <a:gd name="T105" fmla="*/ 2 h 816"/>
                  <a:gd name="T106" fmla="*/ 330 w 338"/>
                  <a:gd name="T107" fmla="*/ 0 h 816"/>
                  <a:gd name="T108" fmla="*/ 325 w 338"/>
                  <a:gd name="T109" fmla="*/ 0 h 816"/>
                  <a:gd name="T110" fmla="*/ 325 w 338"/>
                  <a:gd name="T111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816">
                    <a:moveTo>
                      <a:pt x="325" y="0"/>
                    </a:moveTo>
                    <a:lnTo>
                      <a:pt x="325" y="0"/>
                    </a:lnTo>
                    <a:lnTo>
                      <a:pt x="305" y="18"/>
                    </a:lnTo>
                    <a:lnTo>
                      <a:pt x="286" y="35"/>
                    </a:lnTo>
                    <a:lnTo>
                      <a:pt x="268" y="55"/>
                    </a:lnTo>
                    <a:lnTo>
                      <a:pt x="251" y="76"/>
                    </a:lnTo>
                    <a:lnTo>
                      <a:pt x="235" y="98"/>
                    </a:lnTo>
                    <a:lnTo>
                      <a:pt x="219" y="121"/>
                    </a:lnTo>
                    <a:lnTo>
                      <a:pt x="192" y="170"/>
                    </a:lnTo>
                    <a:lnTo>
                      <a:pt x="169" y="218"/>
                    </a:lnTo>
                    <a:lnTo>
                      <a:pt x="146" y="269"/>
                    </a:lnTo>
                    <a:lnTo>
                      <a:pt x="126" y="319"/>
                    </a:lnTo>
                    <a:lnTo>
                      <a:pt x="109" y="366"/>
                    </a:lnTo>
                    <a:lnTo>
                      <a:pt x="109" y="366"/>
                    </a:lnTo>
                    <a:lnTo>
                      <a:pt x="89" y="419"/>
                    </a:lnTo>
                    <a:lnTo>
                      <a:pt x="72" y="471"/>
                    </a:lnTo>
                    <a:lnTo>
                      <a:pt x="54" y="526"/>
                    </a:lnTo>
                    <a:lnTo>
                      <a:pt x="40" y="580"/>
                    </a:lnTo>
                    <a:lnTo>
                      <a:pt x="27" y="635"/>
                    </a:lnTo>
                    <a:lnTo>
                      <a:pt x="15" y="689"/>
                    </a:lnTo>
                    <a:lnTo>
                      <a:pt x="7" y="74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0" y="806"/>
                    </a:lnTo>
                    <a:lnTo>
                      <a:pt x="3" y="812"/>
                    </a:lnTo>
                    <a:lnTo>
                      <a:pt x="7" y="814"/>
                    </a:lnTo>
                    <a:lnTo>
                      <a:pt x="13" y="816"/>
                    </a:lnTo>
                    <a:lnTo>
                      <a:pt x="19" y="816"/>
                    </a:lnTo>
                    <a:lnTo>
                      <a:pt x="25" y="814"/>
                    </a:lnTo>
                    <a:lnTo>
                      <a:pt x="29" y="808"/>
                    </a:lnTo>
                    <a:lnTo>
                      <a:pt x="31" y="802"/>
                    </a:lnTo>
                    <a:lnTo>
                      <a:pt x="31" y="802"/>
                    </a:lnTo>
                    <a:lnTo>
                      <a:pt x="37" y="750"/>
                    </a:lnTo>
                    <a:lnTo>
                      <a:pt x="46" y="697"/>
                    </a:lnTo>
                    <a:lnTo>
                      <a:pt x="56" y="645"/>
                    </a:lnTo>
                    <a:lnTo>
                      <a:pt x="70" y="592"/>
                    </a:lnTo>
                    <a:lnTo>
                      <a:pt x="83" y="541"/>
                    </a:lnTo>
                    <a:lnTo>
                      <a:pt x="99" y="489"/>
                    </a:lnTo>
                    <a:lnTo>
                      <a:pt x="114" y="438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51" y="337"/>
                    </a:lnTo>
                    <a:lnTo>
                      <a:pt x="171" y="286"/>
                    </a:lnTo>
                    <a:lnTo>
                      <a:pt x="192" y="238"/>
                    </a:lnTo>
                    <a:lnTo>
                      <a:pt x="218" y="189"/>
                    </a:lnTo>
                    <a:lnTo>
                      <a:pt x="243" y="142"/>
                    </a:lnTo>
                    <a:lnTo>
                      <a:pt x="272" y="98"/>
                    </a:lnTo>
                    <a:lnTo>
                      <a:pt x="301" y="53"/>
                    </a:lnTo>
                    <a:lnTo>
                      <a:pt x="336" y="10"/>
                    </a:lnTo>
                    <a:lnTo>
                      <a:pt x="336" y="10"/>
                    </a:lnTo>
                    <a:lnTo>
                      <a:pt x="338" y="8"/>
                    </a:lnTo>
                    <a:lnTo>
                      <a:pt x="338" y="6"/>
                    </a:lnTo>
                    <a:lnTo>
                      <a:pt x="334" y="2"/>
                    </a:lnTo>
                    <a:lnTo>
                      <a:pt x="330" y="0"/>
                    </a:lnTo>
                    <a:lnTo>
                      <a:pt x="325" y="0"/>
                    </a:lnTo>
                    <a:lnTo>
                      <a:pt x="325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7" name="Freeform 17"/>
              <p:cNvSpPr/>
              <p:nvPr/>
            </p:nvSpPr>
            <p:spPr bwMode="auto">
              <a:xfrm>
                <a:off x="1320404" y="2114161"/>
                <a:ext cx="474663" cy="103585"/>
              </a:xfrm>
              <a:custGeom>
                <a:avLst/>
                <a:gdLst>
                  <a:gd name="T0" fmla="*/ 4 w 854"/>
                  <a:gd name="T1" fmla="*/ 250 h 250"/>
                  <a:gd name="T2" fmla="*/ 4 w 854"/>
                  <a:gd name="T3" fmla="*/ 250 h 250"/>
                  <a:gd name="T4" fmla="*/ 14 w 854"/>
                  <a:gd name="T5" fmla="*/ 250 h 250"/>
                  <a:gd name="T6" fmla="*/ 25 w 854"/>
                  <a:gd name="T7" fmla="*/ 250 h 250"/>
                  <a:gd name="T8" fmla="*/ 49 w 854"/>
                  <a:gd name="T9" fmla="*/ 248 h 250"/>
                  <a:gd name="T10" fmla="*/ 95 w 854"/>
                  <a:gd name="T11" fmla="*/ 238 h 250"/>
                  <a:gd name="T12" fmla="*/ 95 w 854"/>
                  <a:gd name="T13" fmla="*/ 238 h 250"/>
                  <a:gd name="T14" fmla="*/ 212 w 854"/>
                  <a:gd name="T15" fmla="*/ 215 h 250"/>
                  <a:gd name="T16" fmla="*/ 212 w 854"/>
                  <a:gd name="T17" fmla="*/ 215 h 250"/>
                  <a:gd name="T18" fmla="*/ 331 w 854"/>
                  <a:gd name="T19" fmla="*/ 189 h 250"/>
                  <a:gd name="T20" fmla="*/ 448 w 854"/>
                  <a:gd name="T21" fmla="*/ 162 h 250"/>
                  <a:gd name="T22" fmla="*/ 448 w 854"/>
                  <a:gd name="T23" fmla="*/ 162 h 250"/>
                  <a:gd name="T24" fmla="*/ 559 w 854"/>
                  <a:gd name="T25" fmla="*/ 133 h 250"/>
                  <a:gd name="T26" fmla="*/ 613 w 854"/>
                  <a:gd name="T27" fmla="*/ 115 h 250"/>
                  <a:gd name="T28" fmla="*/ 670 w 854"/>
                  <a:gd name="T29" fmla="*/ 98 h 250"/>
                  <a:gd name="T30" fmla="*/ 670 w 854"/>
                  <a:gd name="T31" fmla="*/ 98 h 250"/>
                  <a:gd name="T32" fmla="*/ 718 w 854"/>
                  <a:gd name="T33" fmla="*/ 80 h 250"/>
                  <a:gd name="T34" fmla="*/ 769 w 854"/>
                  <a:gd name="T35" fmla="*/ 63 h 250"/>
                  <a:gd name="T36" fmla="*/ 769 w 854"/>
                  <a:gd name="T37" fmla="*/ 63 h 250"/>
                  <a:gd name="T38" fmla="*/ 790 w 854"/>
                  <a:gd name="T39" fmla="*/ 53 h 250"/>
                  <a:gd name="T40" fmla="*/ 816 w 854"/>
                  <a:gd name="T41" fmla="*/ 45 h 250"/>
                  <a:gd name="T42" fmla="*/ 825 w 854"/>
                  <a:gd name="T43" fmla="*/ 39 h 250"/>
                  <a:gd name="T44" fmla="*/ 837 w 854"/>
                  <a:gd name="T45" fmla="*/ 34 h 250"/>
                  <a:gd name="T46" fmla="*/ 845 w 854"/>
                  <a:gd name="T47" fmla="*/ 26 h 250"/>
                  <a:gd name="T48" fmla="*/ 853 w 854"/>
                  <a:gd name="T49" fmla="*/ 16 h 250"/>
                  <a:gd name="T50" fmla="*/ 853 w 854"/>
                  <a:gd name="T51" fmla="*/ 16 h 250"/>
                  <a:gd name="T52" fmla="*/ 854 w 854"/>
                  <a:gd name="T53" fmla="*/ 12 h 250"/>
                  <a:gd name="T54" fmla="*/ 853 w 854"/>
                  <a:gd name="T55" fmla="*/ 6 h 250"/>
                  <a:gd name="T56" fmla="*/ 851 w 854"/>
                  <a:gd name="T57" fmla="*/ 2 h 250"/>
                  <a:gd name="T58" fmla="*/ 845 w 854"/>
                  <a:gd name="T59" fmla="*/ 0 h 250"/>
                  <a:gd name="T60" fmla="*/ 845 w 854"/>
                  <a:gd name="T61" fmla="*/ 0 h 250"/>
                  <a:gd name="T62" fmla="*/ 835 w 854"/>
                  <a:gd name="T63" fmla="*/ 0 h 250"/>
                  <a:gd name="T64" fmla="*/ 825 w 854"/>
                  <a:gd name="T65" fmla="*/ 2 h 250"/>
                  <a:gd name="T66" fmla="*/ 804 w 854"/>
                  <a:gd name="T67" fmla="*/ 10 h 250"/>
                  <a:gd name="T68" fmla="*/ 767 w 854"/>
                  <a:gd name="T69" fmla="*/ 30 h 250"/>
                  <a:gd name="T70" fmla="*/ 767 w 854"/>
                  <a:gd name="T71" fmla="*/ 30 h 250"/>
                  <a:gd name="T72" fmla="*/ 716 w 854"/>
                  <a:gd name="T73" fmla="*/ 49 h 250"/>
                  <a:gd name="T74" fmla="*/ 668 w 854"/>
                  <a:gd name="T75" fmla="*/ 67 h 250"/>
                  <a:gd name="T76" fmla="*/ 668 w 854"/>
                  <a:gd name="T77" fmla="*/ 67 h 250"/>
                  <a:gd name="T78" fmla="*/ 609 w 854"/>
                  <a:gd name="T79" fmla="*/ 86 h 250"/>
                  <a:gd name="T80" fmla="*/ 549 w 854"/>
                  <a:gd name="T81" fmla="*/ 104 h 250"/>
                  <a:gd name="T82" fmla="*/ 430 w 854"/>
                  <a:gd name="T83" fmla="*/ 135 h 250"/>
                  <a:gd name="T84" fmla="*/ 430 w 854"/>
                  <a:gd name="T85" fmla="*/ 135 h 250"/>
                  <a:gd name="T86" fmla="*/ 313 w 854"/>
                  <a:gd name="T87" fmla="*/ 162 h 250"/>
                  <a:gd name="T88" fmla="*/ 197 w 854"/>
                  <a:gd name="T89" fmla="*/ 187 h 250"/>
                  <a:gd name="T90" fmla="*/ 197 w 854"/>
                  <a:gd name="T91" fmla="*/ 187 h 250"/>
                  <a:gd name="T92" fmla="*/ 90 w 854"/>
                  <a:gd name="T93" fmla="*/ 213 h 250"/>
                  <a:gd name="T94" fmla="*/ 90 w 854"/>
                  <a:gd name="T95" fmla="*/ 213 h 250"/>
                  <a:gd name="T96" fmla="*/ 45 w 854"/>
                  <a:gd name="T97" fmla="*/ 222 h 250"/>
                  <a:gd name="T98" fmla="*/ 22 w 854"/>
                  <a:gd name="T99" fmla="*/ 230 h 250"/>
                  <a:gd name="T100" fmla="*/ 10 w 854"/>
                  <a:gd name="T101" fmla="*/ 236 h 250"/>
                  <a:gd name="T102" fmla="*/ 0 w 854"/>
                  <a:gd name="T103" fmla="*/ 242 h 250"/>
                  <a:gd name="T104" fmla="*/ 0 w 854"/>
                  <a:gd name="T105" fmla="*/ 242 h 250"/>
                  <a:gd name="T106" fmla="*/ 0 w 854"/>
                  <a:gd name="T107" fmla="*/ 244 h 250"/>
                  <a:gd name="T108" fmla="*/ 0 w 854"/>
                  <a:gd name="T109" fmla="*/ 246 h 250"/>
                  <a:gd name="T110" fmla="*/ 0 w 854"/>
                  <a:gd name="T111" fmla="*/ 248 h 250"/>
                  <a:gd name="T112" fmla="*/ 4 w 854"/>
                  <a:gd name="T113" fmla="*/ 250 h 250"/>
                  <a:gd name="T114" fmla="*/ 4 w 854"/>
                  <a:gd name="T11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54" h="250">
                    <a:moveTo>
                      <a:pt x="4" y="250"/>
                    </a:moveTo>
                    <a:lnTo>
                      <a:pt x="4" y="250"/>
                    </a:lnTo>
                    <a:lnTo>
                      <a:pt x="14" y="250"/>
                    </a:lnTo>
                    <a:lnTo>
                      <a:pt x="25" y="250"/>
                    </a:lnTo>
                    <a:lnTo>
                      <a:pt x="49" y="248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212" y="215"/>
                    </a:lnTo>
                    <a:lnTo>
                      <a:pt x="212" y="215"/>
                    </a:lnTo>
                    <a:lnTo>
                      <a:pt x="331" y="189"/>
                    </a:lnTo>
                    <a:lnTo>
                      <a:pt x="448" y="162"/>
                    </a:lnTo>
                    <a:lnTo>
                      <a:pt x="448" y="162"/>
                    </a:lnTo>
                    <a:lnTo>
                      <a:pt x="559" y="133"/>
                    </a:lnTo>
                    <a:lnTo>
                      <a:pt x="613" y="115"/>
                    </a:lnTo>
                    <a:lnTo>
                      <a:pt x="670" y="98"/>
                    </a:lnTo>
                    <a:lnTo>
                      <a:pt x="670" y="98"/>
                    </a:lnTo>
                    <a:lnTo>
                      <a:pt x="718" y="80"/>
                    </a:lnTo>
                    <a:lnTo>
                      <a:pt x="769" y="63"/>
                    </a:lnTo>
                    <a:lnTo>
                      <a:pt x="769" y="63"/>
                    </a:lnTo>
                    <a:lnTo>
                      <a:pt x="790" y="53"/>
                    </a:lnTo>
                    <a:lnTo>
                      <a:pt x="816" y="45"/>
                    </a:lnTo>
                    <a:lnTo>
                      <a:pt x="825" y="39"/>
                    </a:lnTo>
                    <a:lnTo>
                      <a:pt x="837" y="34"/>
                    </a:lnTo>
                    <a:lnTo>
                      <a:pt x="845" y="26"/>
                    </a:lnTo>
                    <a:lnTo>
                      <a:pt x="853" y="16"/>
                    </a:lnTo>
                    <a:lnTo>
                      <a:pt x="853" y="16"/>
                    </a:lnTo>
                    <a:lnTo>
                      <a:pt x="854" y="12"/>
                    </a:lnTo>
                    <a:lnTo>
                      <a:pt x="853" y="6"/>
                    </a:lnTo>
                    <a:lnTo>
                      <a:pt x="851" y="2"/>
                    </a:lnTo>
                    <a:lnTo>
                      <a:pt x="845" y="0"/>
                    </a:lnTo>
                    <a:lnTo>
                      <a:pt x="845" y="0"/>
                    </a:lnTo>
                    <a:lnTo>
                      <a:pt x="835" y="0"/>
                    </a:lnTo>
                    <a:lnTo>
                      <a:pt x="825" y="2"/>
                    </a:lnTo>
                    <a:lnTo>
                      <a:pt x="804" y="10"/>
                    </a:lnTo>
                    <a:lnTo>
                      <a:pt x="767" y="30"/>
                    </a:lnTo>
                    <a:lnTo>
                      <a:pt x="767" y="30"/>
                    </a:lnTo>
                    <a:lnTo>
                      <a:pt x="716" y="49"/>
                    </a:lnTo>
                    <a:lnTo>
                      <a:pt x="668" y="67"/>
                    </a:lnTo>
                    <a:lnTo>
                      <a:pt x="668" y="67"/>
                    </a:lnTo>
                    <a:lnTo>
                      <a:pt x="609" y="86"/>
                    </a:lnTo>
                    <a:lnTo>
                      <a:pt x="549" y="104"/>
                    </a:lnTo>
                    <a:lnTo>
                      <a:pt x="430" y="135"/>
                    </a:lnTo>
                    <a:lnTo>
                      <a:pt x="430" y="135"/>
                    </a:lnTo>
                    <a:lnTo>
                      <a:pt x="313" y="162"/>
                    </a:lnTo>
                    <a:lnTo>
                      <a:pt x="197" y="187"/>
                    </a:lnTo>
                    <a:lnTo>
                      <a:pt x="197" y="187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45" y="222"/>
                    </a:lnTo>
                    <a:lnTo>
                      <a:pt x="22" y="230"/>
                    </a:lnTo>
                    <a:lnTo>
                      <a:pt x="10" y="236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0" y="244"/>
                    </a:lnTo>
                    <a:lnTo>
                      <a:pt x="0" y="246"/>
                    </a:lnTo>
                    <a:lnTo>
                      <a:pt x="0" y="248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8" name="Freeform 18"/>
              <p:cNvSpPr/>
              <p:nvPr/>
            </p:nvSpPr>
            <p:spPr bwMode="auto">
              <a:xfrm>
                <a:off x="1512491" y="1948664"/>
                <a:ext cx="438150" cy="100013"/>
              </a:xfrm>
              <a:custGeom>
                <a:avLst/>
                <a:gdLst>
                  <a:gd name="T0" fmla="*/ 9 w 788"/>
                  <a:gd name="T1" fmla="*/ 240 h 240"/>
                  <a:gd name="T2" fmla="*/ 9 w 788"/>
                  <a:gd name="T3" fmla="*/ 240 h 240"/>
                  <a:gd name="T4" fmla="*/ 107 w 788"/>
                  <a:gd name="T5" fmla="*/ 203 h 240"/>
                  <a:gd name="T6" fmla="*/ 157 w 788"/>
                  <a:gd name="T7" fmla="*/ 187 h 240"/>
                  <a:gd name="T8" fmla="*/ 206 w 788"/>
                  <a:gd name="T9" fmla="*/ 172 h 240"/>
                  <a:gd name="T10" fmla="*/ 206 w 788"/>
                  <a:gd name="T11" fmla="*/ 172 h 240"/>
                  <a:gd name="T12" fmla="*/ 258 w 788"/>
                  <a:gd name="T13" fmla="*/ 160 h 240"/>
                  <a:gd name="T14" fmla="*/ 309 w 788"/>
                  <a:gd name="T15" fmla="*/ 148 h 240"/>
                  <a:gd name="T16" fmla="*/ 412 w 788"/>
                  <a:gd name="T17" fmla="*/ 127 h 240"/>
                  <a:gd name="T18" fmla="*/ 412 w 788"/>
                  <a:gd name="T19" fmla="*/ 127 h 240"/>
                  <a:gd name="T20" fmla="*/ 515 w 788"/>
                  <a:gd name="T21" fmla="*/ 106 h 240"/>
                  <a:gd name="T22" fmla="*/ 566 w 788"/>
                  <a:gd name="T23" fmla="*/ 96 h 240"/>
                  <a:gd name="T24" fmla="*/ 618 w 788"/>
                  <a:gd name="T25" fmla="*/ 82 h 240"/>
                  <a:gd name="T26" fmla="*/ 618 w 788"/>
                  <a:gd name="T27" fmla="*/ 82 h 240"/>
                  <a:gd name="T28" fmla="*/ 659 w 788"/>
                  <a:gd name="T29" fmla="*/ 70 h 240"/>
                  <a:gd name="T30" fmla="*/ 700 w 788"/>
                  <a:gd name="T31" fmla="*/ 57 h 240"/>
                  <a:gd name="T32" fmla="*/ 700 w 788"/>
                  <a:gd name="T33" fmla="*/ 57 h 240"/>
                  <a:gd name="T34" fmla="*/ 722 w 788"/>
                  <a:gd name="T35" fmla="*/ 51 h 240"/>
                  <a:gd name="T36" fmla="*/ 745 w 788"/>
                  <a:gd name="T37" fmla="*/ 43 h 240"/>
                  <a:gd name="T38" fmla="*/ 766 w 788"/>
                  <a:gd name="T39" fmla="*/ 34 h 240"/>
                  <a:gd name="T40" fmla="*/ 776 w 788"/>
                  <a:gd name="T41" fmla="*/ 26 h 240"/>
                  <a:gd name="T42" fmla="*/ 784 w 788"/>
                  <a:gd name="T43" fmla="*/ 20 h 240"/>
                  <a:gd name="T44" fmla="*/ 784 w 788"/>
                  <a:gd name="T45" fmla="*/ 20 h 240"/>
                  <a:gd name="T46" fmla="*/ 788 w 788"/>
                  <a:gd name="T47" fmla="*/ 12 h 240"/>
                  <a:gd name="T48" fmla="*/ 788 w 788"/>
                  <a:gd name="T49" fmla="*/ 6 h 240"/>
                  <a:gd name="T50" fmla="*/ 782 w 788"/>
                  <a:gd name="T51" fmla="*/ 2 h 240"/>
                  <a:gd name="T52" fmla="*/ 776 w 788"/>
                  <a:gd name="T53" fmla="*/ 0 h 240"/>
                  <a:gd name="T54" fmla="*/ 776 w 788"/>
                  <a:gd name="T55" fmla="*/ 0 h 240"/>
                  <a:gd name="T56" fmla="*/ 766 w 788"/>
                  <a:gd name="T57" fmla="*/ 0 h 240"/>
                  <a:gd name="T58" fmla="*/ 757 w 788"/>
                  <a:gd name="T59" fmla="*/ 4 h 240"/>
                  <a:gd name="T60" fmla="*/ 737 w 788"/>
                  <a:gd name="T61" fmla="*/ 10 h 240"/>
                  <a:gd name="T62" fmla="*/ 698 w 788"/>
                  <a:gd name="T63" fmla="*/ 28 h 240"/>
                  <a:gd name="T64" fmla="*/ 698 w 788"/>
                  <a:gd name="T65" fmla="*/ 28 h 240"/>
                  <a:gd name="T66" fmla="*/ 644 w 788"/>
                  <a:gd name="T67" fmla="*/ 45 h 240"/>
                  <a:gd name="T68" fmla="*/ 589 w 788"/>
                  <a:gd name="T69" fmla="*/ 59 h 240"/>
                  <a:gd name="T70" fmla="*/ 589 w 788"/>
                  <a:gd name="T71" fmla="*/ 59 h 240"/>
                  <a:gd name="T72" fmla="*/ 539 w 788"/>
                  <a:gd name="T73" fmla="*/ 72 h 240"/>
                  <a:gd name="T74" fmla="*/ 486 w 788"/>
                  <a:gd name="T75" fmla="*/ 84 h 240"/>
                  <a:gd name="T76" fmla="*/ 383 w 788"/>
                  <a:gd name="T77" fmla="*/ 106 h 240"/>
                  <a:gd name="T78" fmla="*/ 383 w 788"/>
                  <a:gd name="T79" fmla="*/ 106 h 240"/>
                  <a:gd name="T80" fmla="*/ 286 w 788"/>
                  <a:gd name="T81" fmla="*/ 125 h 240"/>
                  <a:gd name="T82" fmla="*/ 237 w 788"/>
                  <a:gd name="T83" fmla="*/ 135 h 240"/>
                  <a:gd name="T84" fmla="*/ 186 w 788"/>
                  <a:gd name="T85" fmla="*/ 148 h 240"/>
                  <a:gd name="T86" fmla="*/ 138 w 788"/>
                  <a:gd name="T87" fmla="*/ 162 h 240"/>
                  <a:gd name="T88" fmla="*/ 89 w 788"/>
                  <a:gd name="T89" fmla="*/ 179 h 240"/>
                  <a:gd name="T90" fmla="*/ 44 w 788"/>
                  <a:gd name="T91" fmla="*/ 201 h 240"/>
                  <a:gd name="T92" fmla="*/ 23 w 788"/>
                  <a:gd name="T93" fmla="*/ 215 h 240"/>
                  <a:gd name="T94" fmla="*/ 1 w 788"/>
                  <a:gd name="T95" fmla="*/ 226 h 240"/>
                  <a:gd name="T96" fmla="*/ 1 w 788"/>
                  <a:gd name="T97" fmla="*/ 226 h 240"/>
                  <a:gd name="T98" fmla="*/ 0 w 788"/>
                  <a:gd name="T99" fmla="*/ 228 h 240"/>
                  <a:gd name="T100" fmla="*/ 0 w 788"/>
                  <a:gd name="T101" fmla="*/ 232 h 240"/>
                  <a:gd name="T102" fmla="*/ 0 w 788"/>
                  <a:gd name="T103" fmla="*/ 236 h 240"/>
                  <a:gd name="T104" fmla="*/ 5 w 788"/>
                  <a:gd name="T105" fmla="*/ 240 h 240"/>
                  <a:gd name="T106" fmla="*/ 9 w 788"/>
                  <a:gd name="T107" fmla="*/ 240 h 240"/>
                  <a:gd name="T108" fmla="*/ 9 w 788"/>
                  <a:gd name="T109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8" h="240">
                    <a:moveTo>
                      <a:pt x="9" y="240"/>
                    </a:moveTo>
                    <a:lnTo>
                      <a:pt x="9" y="240"/>
                    </a:lnTo>
                    <a:lnTo>
                      <a:pt x="107" y="203"/>
                    </a:lnTo>
                    <a:lnTo>
                      <a:pt x="157" y="187"/>
                    </a:lnTo>
                    <a:lnTo>
                      <a:pt x="206" y="172"/>
                    </a:lnTo>
                    <a:lnTo>
                      <a:pt x="206" y="172"/>
                    </a:lnTo>
                    <a:lnTo>
                      <a:pt x="258" y="160"/>
                    </a:lnTo>
                    <a:lnTo>
                      <a:pt x="309" y="148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515" y="106"/>
                    </a:lnTo>
                    <a:lnTo>
                      <a:pt x="566" y="96"/>
                    </a:lnTo>
                    <a:lnTo>
                      <a:pt x="618" y="82"/>
                    </a:lnTo>
                    <a:lnTo>
                      <a:pt x="618" y="82"/>
                    </a:lnTo>
                    <a:lnTo>
                      <a:pt x="659" y="70"/>
                    </a:lnTo>
                    <a:lnTo>
                      <a:pt x="700" y="57"/>
                    </a:lnTo>
                    <a:lnTo>
                      <a:pt x="700" y="57"/>
                    </a:lnTo>
                    <a:lnTo>
                      <a:pt x="722" y="51"/>
                    </a:lnTo>
                    <a:lnTo>
                      <a:pt x="745" y="43"/>
                    </a:lnTo>
                    <a:lnTo>
                      <a:pt x="766" y="34"/>
                    </a:lnTo>
                    <a:lnTo>
                      <a:pt x="776" y="26"/>
                    </a:lnTo>
                    <a:lnTo>
                      <a:pt x="784" y="20"/>
                    </a:lnTo>
                    <a:lnTo>
                      <a:pt x="784" y="20"/>
                    </a:lnTo>
                    <a:lnTo>
                      <a:pt x="788" y="12"/>
                    </a:lnTo>
                    <a:lnTo>
                      <a:pt x="788" y="6"/>
                    </a:lnTo>
                    <a:lnTo>
                      <a:pt x="782" y="2"/>
                    </a:lnTo>
                    <a:lnTo>
                      <a:pt x="776" y="0"/>
                    </a:lnTo>
                    <a:lnTo>
                      <a:pt x="776" y="0"/>
                    </a:lnTo>
                    <a:lnTo>
                      <a:pt x="766" y="0"/>
                    </a:lnTo>
                    <a:lnTo>
                      <a:pt x="757" y="4"/>
                    </a:lnTo>
                    <a:lnTo>
                      <a:pt x="737" y="10"/>
                    </a:lnTo>
                    <a:lnTo>
                      <a:pt x="698" y="28"/>
                    </a:lnTo>
                    <a:lnTo>
                      <a:pt x="698" y="28"/>
                    </a:lnTo>
                    <a:lnTo>
                      <a:pt x="644" y="45"/>
                    </a:lnTo>
                    <a:lnTo>
                      <a:pt x="589" y="59"/>
                    </a:lnTo>
                    <a:lnTo>
                      <a:pt x="589" y="59"/>
                    </a:lnTo>
                    <a:lnTo>
                      <a:pt x="539" y="72"/>
                    </a:lnTo>
                    <a:lnTo>
                      <a:pt x="486" y="84"/>
                    </a:lnTo>
                    <a:lnTo>
                      <a:pt x="383" y="106"/>
                    </a:lnTo>
                    <a:lnTo>
                      <a:pt x="383" y="106"/>
                    </a:lnTo>
                    <a:lnTo>
                      <a:pt x="286" y="125"/>
                    </a:lnTo>
                    <a:lnTo>
                      <a:pt x="237" y="135"/>
                    </a:lnTo>
                    <a:lnTo>
                      <a:pt x="186" y="148"/>
                    </a:lnTo>
                    <a:lnTo>
                      <a:pt x="138" y="162"/>
                    </a:lnTo>
                    <a:lnTo>
                      <a:pt x="89" y="179"/>
                    </a:lnTo>
                    <a:lnTo>
                      <a:pt x="44" y="201"/>
                    </a:lnTo>
                    <a:lnTo>
                      <a:pt x="23" y="215"/>
                    </a:lnTo>
                    <a:lnTo>
                      <a:pt x="1" y="226"/>
                    </a:lnTo>
                    <a:lnTo>
                      <a:pt x="1" y="226"/>
                    </a:lnTo>
                    <a:lnTo>
                      <a:pt x="0" y="228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5" y="240"/>
                    </a:lnTo>
                    <a:lnTo>
                      <a:pt x="9" y="240"/>
                    </a:lnTo>
                    <a:lnTo>
                      <a:pt x="9" y="24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3" name="Freeform 19"/>
              <p:cNvSpPr/>
              <p:nvPr/>
            </p:nvSpPr>
            <p:spPr bwMode="auto">
              <a:xfrm>
                <a:off x="1823641" y="1815314"/>
                <a:ext cx="317500" cy="52388"/>
              </a:xfrm>
              <a:custGeom>
                <a:avLst/>
                <a:gdLst>
                  <a:gd name="T0" fmla="*/ 6 w 570"/>
                  <a:gd name="T1" fmla="*/ 127 h 127"/>
                  <a:gd name="T2" fmla="*/ 6 w 570"/>
                  <a:gd name="T3" fmla="*/ 127 h 127"/>
                  <a:gd name="T4" fmla="*/ 41 w 570"/>
                  <a:gd name="T5" fmla="*/ 127 h 127"/>
                  <a:gd name="T6" fmla="*/ 74 w 570"/>
                  <a:gd name="T7" fmla="*/ 125 h 127"/>
                  <a:gd name="T8" fmla="*/ 107 w 570"/>
                  <a:gd name="T9" fmla="*/ 121 h 127"/>
                  <a:gd name="T10" fmla="*/ 142 w 570"/>
                  <a:gd name="T11" fmla="*/ 115 h 127"/>
                  <a:gd name="T12" fmla="*/ 208 w 570"/>
                  <a:gd name="T13" fmla="*/ 103 h 127"/>
                  <a:gd name="T14" fmla="*/ 274 w 570"/>
                  <a:gd name="T15" fmla="*/ 92 h 127"/>
                  <a:gd name="T16" fmla="*/ 274 w 570"/>
                  <a:gd name="T17" fmla="*/ 92 h 127"/>
                  <a:gd name="T18" fmla="*/ 346 w 570"/>
                  <a:gd name="T19" fmla="*/ 78 h 127"/>
                  <a:gd name="T20" fmla="*/ 418 w 570"/>
                  <a:gd name="T21" fmla="*/ 64 h 127"/>
                  <a:gd name="T22" fmla="*/ 489 w 570"/>
                  <a:gd name="T23" fmla="*/ 47 h 127"/>
                  <a:gd name="T24" fmla="*/ 559 w 570"/>
                  <a:gd name="T25" fmla="*/ 29 h 127"/>
                  <a:gd name="T26" fmla="*/ 559 w 570"/>
                  <a:gd name="T27" fmla="*/ 29 h 127"/>
                  <a:gd name="T28" fmla="*/ 564 w 570"/>
                  <a:gd name="T29" fmla="*/ 26 h 127"/>
                  <a:gd name="T30" fmla="*/ 568 w 570"/>
                  <a:gd name="T31" fmla="*/ 22 h 127"/>
                  <a:gd name="T32" fmla="*/ 570 w 570"/>
                  <a:gd name="T33" fmla="*/ 16 h 127"/>
                  <a:gd name="T34" fmla="*/ 570 w 570"/>
                  <a:gd name="T35" fmla="*/ 10 h 127"/>
                  <a:gd name="T36" fmla="*/ 568 w 570"/>
                  <a:gd name="T37" fmla="*/ 6 h 127"/>
                  <a:gd name="T38" fmla="*/ 564 w 570"/>
                  <a:gd name="T39" fmla="*/ 2 h 127"/>
                  <a:gd name="T40" fmla="*/ 561 w 570"/>
                  <a:gd name="T41" fmla="*/ 0 h 127"/>
                  <a:gd name="T42" fmla="*/ 553 w 570"/>
                  <a:gd name="T43" fmla="*/ 0 h 127"/>
                  <a:gd name="T44" fmla="*/ 553 w 570"/>
                  <a:gd name="T45" fmla="*/ 0 h 127"/>
                  <a:gd name="T46" fmla="*/ 487 w 570"/>
                  <a:gd name="T47" fmla="*/ 18 h 127"/>
                  <a:gd name="T48" fmla="*/ 418 w 570"/>
                  <a:gd name="T49" fmla="*/ 35 h 127"/>
                  <a:gd name="T50" fmla="*/ 352 w 570"/>
                  <a:gd name="T51" fmla="*/ 49 h 127"/>
                  <a:gd name="T52" fmla="*/ 284 w 570"/>
                  <a:gd name="T53" fmla="*/ 62 h 127"/>
                  <a:gd name="T54" fmla="*/ 284 w 570"/>
                  <a:gd name="T55" fmla="*/ 62 h 127"/>
                  <a:gd name="T56" fmla="*/ 214 w 570"/>
                  <a:gd name="T57" fmla="*/ 74 h 127"/>
                  <a:gd name="T58" fmla="*/ 144 w 570"/>
                  <a:gd name="T59" fmla="*/ 84 h 127"/>
                  <a:gd name="T60" fmla="*/ 74 w 570"/>
                  <a:gd name="T61" fmla="*/ 96 h 127"/>
                  <a:gd name="T62" fmla="*/ 39 w 570"/>
                  <a:gd name="T63" fmla="*/ 103 h 127"/>
                  <a:gd name="T64" fmla="*/ 6 w 570"/>
                  <a:gd name="T65" fmla="*/ 113 h 127"/>
                  <a:gd name="T66" fmla="*/ 6 w 570"/>
                  <a:gd name="T67" fmla="*/ 113 h 127"/>
                  <a:gd name="T68" fmla="*/ 2 w 570"/>
                  <a:gd name="T69" fmla="*/ 115 h 127"/>
                  <a:gd name="T70" fmla="*/ 0 w 570"/>
                  <a:gd name="T71" fmla="*/ 121 h 127"/>
                  <a:gd name="T72" fmla="*/ 2 w 570"/>
                  <a:gd name="T73" fmla="*/ 125 h 127"/>
                  <a:gd name="T74" fmla="*/ 6 w 570"/>
                  <a:gd name="T75" fmla="*/ 127 h 127"/>
                  <a:gd name="T76" fmla="*/ 6 w 570"/>
                  <a:gd name="T7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0" h="127">
                    <a:moveTo>
                      <a:pt x="6" y="127"/>
                    </a:moveTo>
                    <a:lnTo>
                      <a:pt x="6" y="127"/>
                    </a:lnTo>
                    <a:lnTo>
                      <a:pt x="41" y="127"/>
                    </a:lnTo>
                    <a:lnTo>
                      <a:pt x="74" y="125"/>
                    </a:lnTo>
                    <a:lnTo>
                      <a:pt x="107" y="121"/>
                    </a:lnTo>
                    <a:lnTo>
                      <a:pt x="142" y="115"/>
                    </a:lnTo>
                    <a:lnTo>
                      <a:pt x="208" y="103"/>
                    </a:lnTo>
                    <a:lnTo>
                      <a:pt x="274" y="92"/>
                    </a:lnTo>
                    <a:lnTo>
                      <a:pt x="274" y="92"/>
                    </a:lnTo>
                    <a:lnTo>
                      <a:pt x="346" y="78"/>
                    </a:lnTo>
                    <a:lnTo>
                      <a:pt x="418" y="64"/>
                    </a:lnTo>
                    <a:lnTo>
                      <a:pt x="489" y="47"/>
                    </a:lnTo>
                    <a:lnTo>
                      <a:pt x="559" y="29"/>
                    </a:lnTo>
                    <a:lnTo>
                      <a:pt x="559" y="29"/>
                    </a:lnTo>
                    <a:lnTo>
                      <a:pt x="564" y="26"/>
                    </a:lnTo>
                    <a:lnTo>
                      <a:pt x="568" y="22"/>
                    </a:lnTo>
                    <a:lnTo>
                      <a:pt x="570" y="16"/>
                    </a:lnTo>
                    <a:lnTo>
                      <a:pt x="570" y="10"/>
                    </a:lnTo>
                    <a:lnTo>
                      <a:pt x="568" y="6"/>
                    </a:lnTo>
                    <a:lnTo>
                      <a:pt x="564" y="2"/>
                    </a:lnTo>
                    <a:lnTo>
                      <a:pt x="561" y="0"/>
                    </a:lnTo>
                    <a:lnTo>
                      <a:pt x="553" y="0"/>
                    </a:lnTo>
                    <a:lnTo>
                      <a:pt x="553" y="0"/>
                    </a:lnTo>
                    <a:lnTo>
                      <a:pt x="487" y="18"/>
                    </a:lnTo>
                    <a:lnTo>
                      <a:pt x="418" y="35"/>
                    </a:lnTo>
                    <a:lnTo>
                      <a:pt x="352" y="49"/>
                    </a:lnTo>
                    <a:lnTo>
                      <a:pt x="284" y="62"/>
                    </a:lnTo>
                    <a:lnTo>
                      <a:pt x="284" y="62"/>
                    </a:lnTo>
                    <a:lnTo>
                      <a:pt x="214" y="74"/>
                    </a:lnTo>
                    <a:lnTo>
                      <a:pt x="144" y="84"/>
                    </a:lnTo>
                    <a:lnTo>
                      <a:pt x="74" y="96"/>
                    </a:lnTo>
                    <a:lnTo>
                      <a:pt x="39" y="103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2" y="125"/>
                    </a:lnTo>
                    <a:lnTo>
                      <a:pt x="6" y="127"/>
                    </a:lnTo>
                    <a:lnTo>
                      <a:pt x="6" y="127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sp>
        <p:nvSpPr>
          <p:cNvPr id="52" name="文本框 51"/>
          <p:cNvSpPr txBox="1"/>
          <p:nvPr/>
        </p:nvSpPr>
        <p:spPr>
          <a:xfrm>
            <a:off x="3017520" y="2647315"/>
            <a:ext cx="8375650" cy="39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       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某节体育课的最后五分钟，教师组织学生观察春天的校园，到处走走散散心。不远处围在一起的一群人突然一哄而散，只留下女生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在原地默默流泪，走进一看，地上有只血肉模糊的蝴蝶，随后有如下师生对话：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师：你怎么啦？怎么突然就哭了？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不理会，站在原地低头流泪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师：是不是因为蝴蝶被踩死了？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不说话，转身跑掉了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下课整队回班途中，</a:t>
            </a:r>
            <a:r>
              <a:rPr kumimoji="0" lang="en-US" altLang="zh-CN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</a:t>
            </a:r>
            <a:r>
              <a:rPr kumimoji="0" lang="zh-CN" altLang="en-US" sz="16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一路低着头显得闷闷不乐。</a:t>
            </a: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6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椭圆 5"/>
          <p:cNvSpPr/>
          <p:nvPr/>
        </p:nvSpPr>
        <p:spPr>
          <a:xfrm>
            <a:off x="3331845" y="2513965"/>
            <a:ext cx="1383665" cy="132969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-172720" y="3138805"/>
            <a:ext cx="3345815" cy="107950"/>
            <a:chOff x="-272" y="4943"/>
            <a:chExt cx="5269" cy="1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-272" y="4986"/>
              <a:ext cx="5247" cy="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4827" y="4943"/>
              <a:ext cx="170" cy="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4405" y="2513330"/>
            <a:ext cx="1203325" cy="148272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 flipH="1">
            <a:off x="4821555" y="3148965"/>
            <a:ext cx="1154430" cy="107950"/>
            <a:chOff x="3179" y="4943"/>
            <a:chExt cx="1818" cy="17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179" y="5028"/>
              <a:ext cx="18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4827" y="4943"/>
              <a:ext cx="170" cy="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5975985" y="2901315"/>
            <a:ext cx="3275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latin typeface="逐浪粗宋简体" panose="02010601030101010101" charset="-122"/>
                <a:ea typeface="逐浪粗宋简体" panose="02010601030101010101" charset="-122"/>
              </a:rPr>
              <a:t>  </a:t>
            </a:r>
            <a:r>
              <a:rPr lang="zh-CN" altLang="en-US" sz="3600">
                <a:latin typeface="逐浪粗宋简体" panose="02010601030101010101" charset="-122"/>
                <a:ea typeface="逐浪粗宋简体" panose="02010601030101010101" charset="-122"/>
              </a:rPr>
              <a:t>三点分析</a:t>
            </a:r>
            <a:endParaRPr lang="zh-CN" altLang="en-US" sz="3600">
              <a:latin typeface="逐浪粗宋简体" panose="02010601030101010101" charset="-122"/>
              <a:ea typeface="逐浪粗宋简体" panose="0201060103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538220" y="2764155"/>
            <a:ext cx="10947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latin typeface="+mj-ea"/>
                <a:ea typeface="+mj-ea"/>
              </a:rPr>
              <a:t>02</a:t>
            </a:r>
            <a:endParaRPr lang="en-US" altLang="zh-CN" sz="4800">
              <a:latin typeface="+mj-ea"/>
              <a:ea typeface="+mj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8856345" y="3231515"/>
            <a:ext cx="3331845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12" name="组合 11"/>
          <p:cNvGrpSpPr/>
          <p:nvPr/>
        </p:nvGrpSpPr>
        <p:grpSpPr>
          <a:xfrm>
            <a:off x="360680" y="2192655"/>
            <a:ext cx="3702685" cy="3342546"/>
            <a:chOff x="422" y="3653"/>
            <a:chExt cx="6695" cy="3604"/>
          </a:xfrm>
        </p:grpSpPr>
        <p:sp>
          <p:nvSpPr>
            <p:cNvPr id="29" name="TextBox 28"/>
            <p:cNvSpPr txBox="1"/>
            <p:nvPr/>
          </p:nvSpPr>
          <p:spPr>
            <a:xfrm>
              <a:off x="1555" y="3653"/>
              <a:ext cx="4234" cy="983"/>
            </a:xfrm>
            <a:prstGeom prst="rect">
              <a:avLst/>
            </a:prstGeom>
            <a:solidFill>
              <a:srgbClr val="556740"/>
            </a:solidFill>
          </p:spPr>
          <p:txBody>
            <a:bodyPr wrap="square" rtlCol="0">
              <a:spAutoFit/>
            </a:bodyPr>
            <a:p>
              <a:pPr algn="ctr"/>
              <a:r>
                <a:rPr lang="en-US" altLang="zh-CN" sz="2665" b="1" dirty="0" smtClean="0">
                  <a:solidFill>
                    <a:schemeClr val="bg1"/>
                  </a:solidFill>
                  <a:latin typeface="Mangal" panose="02040503050203030202" pitchFamily="18" charset="0"/>
                  <a:cs typeface="Mangal" panose="02040503050203030202" pitchFamily="18" charset="0"/>
                </a:rPr>
                <a:t>A——</a:t>
              </a:r>
              <a:r>
                <a:rPr lang="zh-CN" altLang="en-US" sz="2665" b="1" dirty="0" smtClean="0">
                  <a:solidFill>
                    <a:schemeClr val="bg1"/>
                  </a:solidFill>
                  <a:latin typeface="Mangal" panose="02040503050203030202" pitchFamily="18" charset="0"/>
                  <a:cs typeface="Mangal" panose="02040503050203030202" pitchFamily="18" charset="0"/>
                </a:rPr>
                <a:t>对抗、冲动</a:t>
              </a:r>
              <a:endPara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31" name="TextBox 24"/>
            <p:cNvSpPr txBox="1"/>
            <p:nvPr/>
          </p:nvSpPr>
          <p:spPr>
            <a:xfrm>
              <a:off x="422" y="4692"/>
              <a:ext cx="6695" cy="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事件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中的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遇到矛盾反应激烈，表现在语言和行为上都很有攻击性，整个事件中时刻在强调自身的正确，他能认识到自己行为的错误，但仍然把语言暴力作为保护自己的武器，对任何质疑他的对象包括老师都保持攻击，表现出非常尖锐的处事风格。</a:t>
              </a:r>
              <a:endParaRPr lang="zh-CN" altLang="en-US" sz="186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88415" y="-83185"/>
            <a:ext cx="1847850" cy="2275840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298315" y="2192655"/>
            <a:ext cx="3702685" cy="3060004"/>
            <a:chOff x="422" y="3653"/>
            <a:chExt cx="6695" cy="2538"/>
          </a:xfrm>
        </p:grpSpPr>
        <p:sp>
          <p:nvSpPr>
            <p:cNvPr id="7" name="TextBox 28"/>
            <p:cNvSpPr txBox="1"/>
            <p:nvPr/>
          </p:nvSpPr>
          <p:spPr>
            <a:xfrm>
              <a:off x="1555" y="3653"/>
              <a:ext cx="4234" cy="756"/>
            </a:xfrm>
            <a:prstGeom prst="rect">
              <a:avLst/>
            </a:prstGeom>
            <a:solidFill>
              <a:srgbClr val="556740"/>
            </a:solidFill>
          </p:spPr>
          <p:txBody>
            <a:bodyPr wrap="square" rtlCol="0">
              <a:spAutoFit/>
            </a:bodyPr>
            <a:p>
              <a:pPr algn="ctr"/>
              <a:r>
                <a:rPr lang="en-US" altLang="zh-CN" sz="2665" b="1" dirty="0" smtClean="0">
                  <a:solidFill>
                    <a:schemeClr val="bg1"/>
                  </a:solidFill>
                  <a:latin typeface="Mangal" panose="02040503050203030202" pitchFamily="18" charset="0"/>
                  <a:cs typeface="Mangal" panose="02040503050203030202" pitchFamily="18" charset="0"/>
                </a:rPr>
                <a:t>B——</a:t>
              </a:r>
              <a:r>
                <a:rPr lang="zh-CN" altLang="en-US" sz="2665" b="1" dirty="0" smtClean="0">
                  <a:solidFill>
                    <a:schemeClr val="bg1"/>
                  </a:solidFill>
                  <a:latin typeface="Mangal" panose="02040503050203030202" pitchFamily="18" charset="0"/>
                  <a:cs typeface="Mangal" panose="02040503050203030202" pitchFamily="18" charset="0"/>
                </a:rPr>
                <a:t>逃避、消极</a:t>
              </a:r>
              <a:endPara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8" name="TextBox 24"/>
            <p:cNvSpPr txBox="1"/>
            <p:nvPr/>
          </p:nvSpPr>
          <p:spPr>
            <a:xfrm>
              <a:off x="422" y="4692"/>
              <a:ext cx="6695" cy="1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事件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中的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跟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有很大不同，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选择了非常极端的逃避行为来面对矛盾，同时也展现了非常极端的消极态度来面对自己，从简单的对话中可以看出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敏感至透明的脆弱内心，耐挫力很弱。</a:t>
              </a:r>
              <a:endParaRPr lang="zh-CN" altLang="en-US" sz="186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8235950" y="2192655"/>
            <a:ext cx="3702685" cy="2771234"/>
            <a:chOff x="422" y="3653"/>
            <a:chExt cx="6695" cy="2988"/>
          </a:xfrm>
        </p:grpSpPr>
        <p:sp>
          <p:nvSpPr>
            <p:cNvPr id="10" name="TextBox 28"/>
            <p:cNvSpPr txBox="1"/>
            <p:nvPr/>
          </p:nvSpPr>
          <p:spPr>
            <a:xfrm>
              <a:off x="1555" y="3653"/>
              <a:ext cx="4234" cy="983"/>
            </a:xfrm>
            <a:prstGeom prst="rect">
              <a:avLst/>
            </a:prstGeom>
            <a:solidFill>
              <a:srgbClr val="556740"/>
            </a:solidFill>
          </p:spPr>
          <p:txBody>
            <a:bodyPr wrap="square" rtlCol="0">
              <a:spAutoFit/>
            </a:bodyPr>
            <a:p>
              <a:pPr algn="ctr"/>
              <a:r>
                <a:rPr lang="en-US" altLang="zh-CN" sz="2665" b="1" dirty="0" smtClean="0">
                  <a:solidFill>
                    <a:schemeClr val="bg1"/>
                  </a:solidFill>
                  <a:latin typeface="Mangal" panose="02040503050203030202" pitchFamily="18" charset="0"/>
                  <a:cs typeface="Mangal" panose="02040503050203030202" pitchFamily="18" charset="0"/>
                </a:rPr>
                <a:t>C——</a:t>
              </a:r>
              <a:r>
                <a:rPr lang="zh-CN" altLang="en-US" sz="2665" b="1" dirty="0" smtClean="0">
                  <a:solidFill>
                    <a:schemeClr val="bg1"/>
                  </a:solidFill>
                  <a:latin typeface="Mangal" panose="02040503050203030202" pitchFamily="18" charset="0"/>
                  <a:cs typeface="Mangal" panose="02040503050203030202" pitchFamily="18" charset="0"/>
                </a:rPr>
                <a:t>内向、沉默</a:t>
              </a:r>
              <a:endParaRPr lang="zh-CN" altLang="en-US" sz="2665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endParaRPr>
            </a:p>
          </p:txBody>
        </p:sp>
        <p:sp>
          <p:nvSpPr>
            <p:cNvPr id="11" name="TextBox 24"/>
            <p:cNvSpPr txBox="1"/>
            <p:nvPr/>
          </p:nvSpPr>
          <p:spPr>
            <a:xfrm>
              <a:off x="422" y="4692"/>
              <a:ext cx="6695" cy="19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p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事件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中的</a:t>
              </a:r>
              <a:r>
                <a:rPr lang="en-US" altLang="zh-CN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</a:t>
              </a:r>
              <a:r>
                <a:rPr lang="zh-CN" altLang="en-US" sz="186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内向细腻，她为了一只被踩死的蝴蝶伤心不已，但对施暴的同学却没有一句指责，这类同学习惯于隐藏自己的消息情绪，我们应对这类同学给与更多关注。</a:t>
              </a:r>
              <a:endParaRPr lang="zh-CN" altLang="en-US" sz="186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custDataLst>
      <p:tags r:id="rId2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椭圆 5"/>
          <p:cNvSpPr/>
          <p:nvPr/>
        </p:nvSpPr>
        <p:spPr>
          <a:xfrm>
            <a:off x="3331845" y="2513965"/>
            <a:ext cx="1383665" cy="1329690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grpSp>
        <p:nvGrpSpPr>
          <p:cNvPr id="9" name="组合 8"/>
          <p:cNvGrpSpPr/>
          <p:nvPr/>
        </p:nvGrpSpPr>
        <p:grpSpPr>
          <a:xfrm>
            <a:off x="-172720" y="3138805"/>
            <a:ext cx="3345815" cy="107950"/>
            <a:chOff x="-272" y="4943"/>
            <a:chExt cx="5269" cy="170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-272" y="4986"/>
              <a:ext cx="5247" cy="4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椭圆 6"/>
            <p:cNvSpPr/>
            <p:nvPr/>
          </p:nvSpPr>
          <p:spPr>
            <a:xfrm>
              <a:off x="4827" y="4943"/>
              <a:ext cx="170" cy="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4405" y="2513330"/>
            <a:ext cx="1203325" cy="1482725"/>
          </a:xfrm>
          <a:prstGeom prst="rect">
            <a:avLst/>
          </a:prstGeom>
        </p:spPr>
      </p:pic>
      <p:grpSp>
        <p:nvGrpSpPr>
          <p:cNvPr id="10" name="组合 9"/>
          <p:cNvGrpSpPr/>
          <p:nvPr/>
        </p:nvGrpSpPr>
        <p:grpSpPr>
          <a:xfrm flipH="1">
            <a:off x="4821555" y="3148965"/>
            <a:ext cx="1154430" cy="107950"/>
            <a:chOff x="3179" y="4943"/>
            <a:chExt cx="1818" cy="170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179" y="5028"/>
              <a:ext cx="18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椭圆 11"/>
            <p:cNvSpPr/>
            <p:nvPr/>
          </p:nvSpPr>
          <p:spPr>
            <a:xfrm>
              <a:off x="4827" y="4943"/>
              <a:ext cx="170" cy="17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/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5975985" y="2901315"/>
            <a:ext cx="327596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600">
                <a:latin typeface="逐浪粗宋简体" panose="02010601030101010101" charset="-122"/>
                <a:ea typeface="逐浪粗宋简体" panose="02010601030101010101" charset="-122"/>
              </a:rPr>
              <a:t>  </a:t>
            </a:r>
            <a:r>
              <a:rPr lang="zh-CN" altLang="en-US" sz="3600">
                <a:latin typeface="逐浪粗宋简体" panose="02010601030101010101" charset="-122"/>
                <a:ea typeface="逐浪粗宋简体" panose="02010601030101010101" charset="-122"/>
              </a:rPr>
              <a:t>三个后续</a:t>
            </a:r>
            <a:endParaRPr lang="zh-CN" altLang="en-US" sz="3600">
              <a:latin typeface="逐浪粗宋简体" panose="02010601030101010101" charset="-122"/>
              <a:ea typeface="逐浪粗宋简体" panose="02010601030101010101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538220" y="2764155"/>
            <a:ext cx="109474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800">
                <a:latin typeface="+mj-ea"/>
                <a:ea typeface="+mj-ea"/>
              </a:rPr>
              <a:t>03</a:t>
            </a:r>
            <a:endParaRPr lang="en-US" altLang="zh-CN" sz="4800">
              <a:latin typeface="+mj-ea"/>
              <a:ea typeface="+mj-ea"/>
            </a:endParaRPr>
          </a:p>
        </p:txBody>
      </p:sp>
      <p:cxnSp>
        <p:nvCxnSpPr>
          <p:cNvPr id="18" name="直接连接符 17"/>
          <p:cNvCxnSpPr/>
          <p:nvPr/>
        </p:nvCxnSpPr>
        <p:spPr>
          <a:xfrm>
            <a:off x="8856345" y="3231515"/>
            <a:ext cx="3331845" cy="25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a*1_2_1"/>
  <p:tag name="KSO_WM_UNIT_LAYERLEVEL" val="1_1_1"/>
  <p:tag name="KSO_WM_UNIT_VALUE" val="6"/>
  <p:tag name="KSO_WM_UNIT_HIGHLIGHT" val="0"/>
  <p:tag name="KSO_WM_UNIT_COMPATIBLE" val="0"/>
  <p:tag name="KSO_WM_BEAUTIFY_FLAG" val="#wm#"/>
  <p:tag name="KSO_WM_TAG_VERSION" val="1.0"/>
  <p:tag name="KSO_WM_UNIT_ISCONTENTSTITLE" val="0"/>
  <p:tag name="KSO_WM_DIAGRAM_GROUP_CODE" val="m1-1"/>
  <p:tag name="KSO_WM_UNIT_TYPE" val="m_h_a"/>
  <p:tag name="KSO_WM_UNIT_INDEX" val="1_2_1"/>
  <p:tag name="KSO_WM_UNIT_PRESET_TEXT" val="单击此处添加标题"/>
  <p:tag name="KSO_WM_UNIT_DIAGRAM_ISNUMVISUAL" val="0"/>
  <p:tag name="KSO_WM_UNIT_DIAGRAM_ISREFERUNIT" val="0"/>
  <p:tag name="KSO_WM_UNIT_TEXT_FILL_FORE_SCHEMECOLOR_INDEX" val="6"/>
  <p:tag name="KSO_WM_UNIT_TEXT_FILL_TYPE" val="1"/>
  <p:tag name="KSO_WM_UNIT_USESOURCEFORMAT_APPLY" val="0"/>
</p:tagLst>
</file>

<file path=ppt/tags/tag11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i*1_3_1"/>
  <p:tag name="KSO_WM_UNIT_LAYERLEVEL" val="1_1_1"/>
  <p:tag name="KSO_WM_BEAUTIFY_FLAG" val="#wm#"/>
  <p:tag name="KSO_WM_TAG_VERSION" val="1.0"/>
  <p:tag name="KSO_WM_UNIT_HIGHLIGHT" val="0"/>
  <p:tag name="KSO_WM_UNIT_COMPATIBLE" val="0"/>
  <p:tag name="KSO_WM_DIAGRAM_GROUP_CODE" val="m1-1"/>
  <p:tag name="KSO_WM_UNIT_TYPE" val="m_h_i"/>
  <p:tag name="KSO_WM_UNIT_INDEX" val="1_3_1"/>
  <p:tag name="KSO_WM_UNIT_DIAGRAM_ISNUMVISUAL" val="0"/>
  <p:tag name="KSO_WM_UNIT_DIAGRAM_ISREFERUNIT" val="0"/>
  <p:tag name="KSO_WM_UNIT_TEXT_FILL_FORE_SCHEMECOLOR_INDEX" val="7"/>
  <p:tag name="KSO_WM_UNIT_TEXT_FILL_TYPE" val="1"/>
  <p:tag name="KSO_WM_UNIT_USESOURCEFORMAT_APPLY" val="0"/>
</p:tagLst>
</file>

<file path=ppt/tags/tag12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a*1_3_1"/>
  <p:tag name="KSO_WM_UNIT_LAYERLEVEL" val="1_1_1"/>
  <p:tag name="KSO_WM_UNIT_VALUE" val="6"/>
  <p:tag name="KSO_WM_UNIT_HIGHLIGHT" val="0"/>
  <p:tag name="KSO_WM_UNIT_COMPATIBLE" val="0"/>
  <p:tag name="KSO_WM_BEAUTIFY_FLAG" val="#wm#"/>
  <p:tag name="KSO_WM_TAG_VERSION" val="1.0"/>
  <p:tag name="KSO_WM_UNIT_ISCONTENTSTITLE" val="0"/>
  <p:tag name="KSO_WM_DIAGRAM_GROUP_CODE" val="m1-1"/>
  <p:tag name="KSO_WM_UNIT_TYPE" val="m_h_a"/>
  <p:tag name="KSO_WM_UNIT_INDEX" val="1_3_1"/>
  <p:tag name="KSO_WM_UNIT_PRESET_TEXT" val="单击此处添加标题"/>
  <p:tag name="KSO_WM_UNIT_DIAGRAM_ISNUMVISUAL" val="0"/>
  <p:tag name="KSO_WM_UNIT_DIAGRAM_ISREFERUNIT" val="0"/>
  <p:tag name="KSO_WM_UNIT_TEXT_FILL_FORE_SCHEMECOLOR_INDEX" val="7"/>
  <p:tag name="KSO_WM_UNIT_TEXT_FILL_TYPE" val="1"/>
  <p:tag name="KSO_WM_UNIT_USESOURCEFORMAT_APPLY" val="0"/>
</p:tagLst>
</file>

<file path=ppt/tags/tag13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i*1_4_1"/>
  <p:tag name="KSO_WM_UNIT_LAYERLEVEL" val="1_1_1"/>
  <p:tag name="KSO_WM_BEAUTIFY_FLAG" val="#wm#"/>
  <p:tag name="KSO_WM_TAG_VERSION" val="1.0"/>
  <p:tag name="KSO_WM_UNIT_HIGHLIGHT" val="0"/>
  <p:tag name="KSO_WM_UNIT_COMPATIBLE" val="0"/>
  <p:tag name="KSO_WM_DIAGRAM_GROUP_CODE" val="m1-1"/>
  <p:tag name="KSO_WM_UNIT_TYPE" val="m_h_i"/>
  <p:tag name="KSO_WM_UNIT_INDEX" val="1_4_1"/>
  <p:tag name="KSO_WM_UNIT_DIAGRAM_ISNUMVISUAL" val="0"/>
  <p:tag name="KSO_WM_UNIT_DIAGRAM_ISREFERUNIT" val="0"/>
  <p:tag name="KSO_WM_UNIT_TEXT_FILL_FORE_SCHEMECOLOR_INDEX" val="8"/>
  <p:tag name="KSO_WM_UNIT_TEXT_FILL_TYPE" val="1"/>
  <p:tag name="KSO_WM_UNIT_USESOURCEFORMAT_APPLY" val="0"/>
</p:tagLst>
</file>

<file path=ppt/tags/tag14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a*1_4_1"/>
  <p:tag name="KSO_WM_UNIT_LAYERLEVEL" val="1_1_1"/>
  <p:tag name="KSO_WM_UNIT_VALUE" val="6"/>
  <p:tag name="KSO_WM_UNIT_HIGHLIGHT" val="0"/>
  <p:tag name="KSO_WM_UNIT_COMPATIBLE" val="0"/>
  <p:tag name="KSO_WM_BEAUTIFY_FLAG" val="#wm#"/>
  <p:tag name="KSO_WM_TAG_VERSION" val="1.0"/>
  <p:tag name="KSO_WM_UNIT_ISCONTENTSTITLE" val="0"/>
  <p:tag name="KSO_WM_DIAGRAM_GROUP_CODE" val="m1-1"/>
  <p:tag name="KSO_WM_UNIT_TYPE" val="m_h_a"/>
  <p:tag name="KSO_WM_UNIT_INDEX" val="1_4_1"/>
  <p:tag name="KSO_WM_UNIT_PRESET_TEXT" val="单击此处添加标题"/>
  <p:tag name="KSO_WM_UNIT_DIAGRAM_ISNUMVISUAL" val="0"/>
  <p:tag name="KSO_WM_UNIT_DIAGRAM_ISREFERUNIT" val="0"/>
  <p:tag name="KSO_WM_UNIT_TEXT_FILL_FORE_SCHEMECOLOR_INDEX" val="8"/>
  <p:tag name="KSO_WM_UNIT_TEXT_FILL_TYPE" val="1"/>
  <p:tag name="KSO_WM_UNIT_USESOURCEFORMAT_APPLY" val="0"/>
</p:tagLst>
</file>

<file path=ppt/tags/tag15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16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1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2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3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4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5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6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3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31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32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PECIAL_SOURCE" val="bdnull"/>
</p:tagLst>
</file>

<file path=ppt/tags/tag33.xml><?xml version="1.0" encoding="utf-8"?>
<p:tagLst xmlns:p="http://schemas.openxmlformats.org/presentationml/2006/main">
  <p:tag name="COMMONDATA" val="eyJjb3VudCI6MjcsImhkaWQiOiI2ZDNkMzg5YmQxOGFiOGUyZTc5NGUyMTE4OGQ2MjUxNiIsInVzZXJDb3VudCI6Mjd9"/>
</p:tagLst>
</file>

<file path=ppt/tags/tag4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PECIAL_SOURCE" val="bdnull"/>
</p:tagLst>
</file>

<file path=ppt/tags/tag5.xml><?xml version="1.0" encoding="utf-8"?>
<p:tagLst xmlns:p="http://schemas.openxmlformats.org/presentationml/2006/main">
  <p:tag name="MH" val="20170626084737"/>
  <p:tag name="MH_LIBRARY" val="CONTENTS"/>
  <p:tag name="MH_TYPE" val="OTHERS"/>
  <p:tag name="ID" val="626765"/>
  <p:tag name="PA" val="v3.2.0"/>
</p:tagLst>
</file>

<file path=ppt/tags/tag6.xml><?xml version="1.0" encoding="utf-8"?>
<p:tagLst xmlns:p="http://schemas.openxmlformats.org/presentationml/2006/main">
  <p:tag name="MH" val="20170626084737"/>
  <p:tag name="MH_LIBRARY" val="CONTENTS"/>
  <p:tag name="MH_TYPE" val="OTHERS"/>
  <p:tag name="ID" val="626765"/>
  <p:tag name="PA" val="v3.2.0"/>
</p:tagLst>
</file>

<file path=ppt/tags/tag7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i*1_1_1"/>
  <p:tag name="KSO_WM_UNIT_LAYERLEVEL" val="1_1_1"/>
  <p:tag name="KSO_WM_BEAUTIFY_FLAG" val="#wm#"/>
  <p:tag name="KSO_WM_TAG_VERSION" val="1.0"/>
  <p:tag name="KSO_WM_UNIT_HIGHLIGHT" val="0"/>
  <p:tag name="KSO_WM_UNIT_COMPATIBLE" val="0"/>
  <p:tag name="KSO_WM_DIAGRAM_GROUP_CODE" val="m1-1"/>
  <p:tag name="KSO_WM_UNIT_TYPE" val="m_h_i"/>
  <p:tag name="KSO_WM_UNIT_INDEX" val="1_1_1"/>
  <p:tag name="KSO_WM_UNIT_DIAGRAM_ISNUMVISUAL" val="0"/>
  <p:tag name="KSO_WM_UNIT_DIAGRAM_ISREFERUNIT" val="0"/>
  <p:tag name="KSO_WM_UNIT_TEXT_FILL_FORE_SCHEMECOLOR_INDEX" val="5"/>
  <p:tag name="KSO_WM_UNIT_TEXT_FILL_TYPE" val="1"/>
  <p:tag name="KSO_WM_UNIT_USESOURCEFORMAT_APPLY" val="0"/>
</p:tagLst>
</file>

<file path=ppt/tags/tag8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a*1_1_1"/>
  <p:tag name="KSO_WM_UNIT_LAYERLEVEL" val="1_1_1"/>
  <p:tag name="KSO_WM_UNIT_VALUE" val="6"/>
  <p:tag name="KSO_WM_UNIT_HIGHLIGHT" val="0"/>
  <p:tag name="KSO_WM_UNIT_COMPATIBLE" val="0"/>
  <p:tag name="KSO_WM_BEAUTIFY_FLAG" val="#wm#"/>
  <p:tag name="KSO_WM_TAG_VERSION" val="1.0"/>
  <p:tag name="KSO_WM_UNIT_ISCONTENTSTITLE" val="0"/>
  <p:tag name="KSO_WM_DIAGRAM_GROUP_CODE" val="m1-1"/>
  <p:tag name="KSO_WM_UNIT_TYPE" val="m_h_a"/>
  <p:tag name="KSO_WM_UNIT_INDEX" val="1_1_1"/>
  <p:tag name="KSO_WM_UNIT_PRESET_TEXT" val="单击此处添加标题"/>
  <p:tag name="KSO_WM_UNIT_DIAGRAM_ISNUMVISUAL" val="0"/>
  <p:tag name="KSO_WM_UNIT_DIAGRAM_ISREFERUNIT" val="0"/>
  <p:tag name="KSO_WM_UNIT_TEXT_FILL_FORE_SCHEMECOLOR_INDEX" val="5"/>
  <p:tag name="KSO_WM_UNIT_TEXT_FILL_TYPE" val="1"/>
  <p:tag name="KSO_WM_UNIT_USESOURCEFORMAT_APPLY" val="0"/>
</p:tagLst>
</file>

<file path=ppt/tags/tag9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i*1_2_1"/>
  <p:tag name="KSO_WM_UNIT_LAYERLEVEL" val="1_1_1"/>
  <p:tag name="KSO_WM_BEAUTIFY_FLAG" val="#wm#"/>
  <p:tag name="KSO_WM_TAG_VERSION" val="1.0"/>
  <p:tag name="KSO_WM_UNIT_HIGHLIGHT" val="0"/>
  <p:tag name="KSO_WM_UNIT_COMPATIBLE" val="0"/>
  <p:tag name="KSO_WM_DIAGRAM_GROUP_CODE" val="m1-1"/>
  <p:tag name="KSO_WM_UNIT_TYPE" val="m_h_i"/>
  <p:tag name="KSO_WM_UNIT_INDEX" val="1_2_1"/>
  <p:tag name="KSO_WM_UNIT_DIAGRAM_ISNUMVISUAL" val="0"/>
  <p:tag name="KSO_WM_UNIT_DIAGRAM_ISREFERUNIT" val="0"/>
  <p:tag name="KSO_WM_UNIT_TEXT_FILL_FORE_SCHEMECOLOR_INDEX" val="6"/>
  <p:tag name="KSO_WM_UNIT_TEXT_FILL_TYPE" val="1"/>
  <p:tag name="KSO_WM_UNIT_USESOURCEFORMAT_APPLY" val="0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2356</Words>
  <Application>WPS 演示</Application>
  <PresentationFormat>宽屏</PresentationFormat>
  <Paragraphs>171</Paragraphs>
  <Slides>16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0" baseType="lpstr">
      <vt:lpstr>Arial</vt:lpstr>
      <vt:lpstr>宋体</vt:lpstr>
      <vt:lpstr>Wingdings</vt:lpstr>
      <vt:lpstr>逐浪马列大楷体</vt:lpstr>
      <vt:lpstr>黑体</vt:lpstr>
      <vt:lpstr>微软雅黑</vt:lpstr>
      <vt:lpstr>逐浪温莎雅楷体</vt:lpstr>
      <vt:lpstr>逐浪粗宋简体</vt:lpstr>
      <vt:lpstr>Mangal</vt:lpstr>
      <vt:lpstr>Calibri Light</vt:lpstr>
      <vt:lpstr>Calibri</vt:lpstr>
      <vt:lpstr>Arial Unicode MS</vt:lpstr>
      <vt:lpstr>等线</vt:lpstr>
      <vt:lpstr>Office 主题​​</vt:lpstr>
      <vt:lpstr>极   简</vt:lpstr>
      <vt:lpstr>录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花燃山色</cp:lastModifiedBy>
  <cp:revision>422</cp:revision>
  <dcterms:created xsi:type="dcterms:W3CDTF">2017-08-03T09:01:00Z</dcterms:created>
  <dcterms:modified xsi:type="dcterms:W3CDTF">2022-06-06T12:56:44Z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2052-11.1.0.11636</vt:lpwstr>
  </property>
  <property fmtid="{D5CDD505-2E9C-101B-9397-08002B2CF9AE}" pid="3" name="KSOTemplateUUID">
    <vt:lpwstr>v1.0_mb_FPecCcmLKouqEV03EOe2mg==</vt:lpwstr>
  </property>
  <property fmtid="{D5CDD505-2E9C-101B-9397-08002B2CF9AE}" pid="4" name="ICV">
    <vt:lpwstr>1E61067BB28141C6AC3B25AA25B67D7E</vt:lpwstr>
  </property>
</Properties>
</file>