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Override PartName="/customXml/itemProps255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6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69" r:id="rId5"/>
    <p:sldId id="267" r:id="rId6"/>
    <p:sldId id="271" r:id="rId7"/>
    <p:sldId id="258" r:id="rId8"/>
    <p:sldId id="289" r:id="rId9"/>
    <p:sldId id="259" r:id="rId10"/>
    <p:sldId id="277" r:id="rId11"/>
    <p:sldId id="278" r:id="rId12"/>
    <p:sldId id="276" r:id="rId13"/>
    <p:sldId id="288" r:id="rId14"/>
    <p:sldId id="266" r:id="rId15"/>
    <p:sldId id="290" r:id="rId16"/>
    <p:sldId id="265" r:id="rId17"/>
    <p:sldId id="272" r:id="rId18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gs" Target="tags/tag256.xml"/><Relationship Id="rId24" Type="http://schemas.openxmlformats.org/officeDocument/2006/relationships/customXml" Target="../customXml/item1.xml"/><Relationship Id="rId23" Type="http://schemas.openxmlformats.org/officeDocument/2006/relationships/customXmlProps" Target="../customXml/itemProps255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1" Type="http://schemas.openxmlformats.org/officeDocument/2006/relationships/tags" Target="../tags/tag20.xml"/><Relationship Id="rId20" Type="http://schemas.openxmlformats.org/officeDocument/2006/relationships/tags" Target="../tags/tag19.xml"/><Relationship Id="rId2" Type="http://schemas.openxmlformats.org/officeDocument/2006/relationships/tags" Target="../tags/tag1.xml"/><Relationship Id="rId19" Type="http://schemas.openxmlformats.org/officeDocument/2006/relationships/tags" Target="../tags/tag18.xml"/><Relationship Id="rId18" Type="http://schemas.openxmlformats.org/officeDocument/2006/relationships/tags" Target="../tags/tag17.xml"/><Relationship Id="rId17" Type="http://schemas.openxmlformats.org/officeDocument/2006/relationships/tags" Target="../tags/tag16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125.xml"/><Relationship Id="rId8" Type="http://schemas.openxmlformats.org/officeDocument/2006/relationships/tags" Target="../tags/tag124.xml"/><Relationship Id="rId7" Type="http://schemas.openxmlformats.org/officeDocument/2006/relationships/tags" Target="../tags/tag123.xml"/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" Type="http://schemas.openxmlformats.org/officeDocument/2006/relationships/tags" Target="../tags/tag120.xml"/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0" Type="http://schemas.openxmlformats.org/officeDocument/2006/relationships/tags" Target="../tags/tag12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6" Type="http://schemas.openxmlformats.org/officeDocument/2006/relationships/tags" Target="../tags/tag141.xml"/><Relationship Id="rId15" Type="http://schemas.openxmlformats.org/officeDocument/2006/relationships/tags" Target="../tags/tag140.xml"/><Relationship Id="rId14" Type="http://schemas.openxmlformats.org/officeDocument/2006/relationships/tags" Target="../tags/tag139.xml"/><Relationship Id="rId13" Type="http://schemas.openxmlformats.org/officeDocument/2006/relationships/tags" Target="../tags/tag138.xml"/><Relationship Id="rId12" Type="http://schemas.openxmlformats.org/officeDocument/2006/relationships/tags" Target="../tags/tag137.xml"/><Relationship Id="rId11" Type="http://schemas.openxmlformats.org/officeDocument/2006/relationships/tags" Target="../tags/tag136.xml"/><Relationship Id="rId10" Type="http://schemas.openxmlformats.org/officeDocument/2006/relationships/tags" Target="../tags/tag135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149.xml"/><Relationship Id="rId8" Type="http://schemas.openxmlformats.org/officeDocument/2006/relationships/tags" Target="../tags/tag148.xml"/><Relationship Id="rId7" Type="http://schemas.openxmlformats.org/officeDocument/2006/relationships/tags" Target="../tags/tag147.xml"/><Relationship Id="rId6" Type="http://schemas.openxmlformats.org/officeDocument/2006/relationships/tags" Target="../tags/tag146.xml"/><Relationship Id="rId5" Type="http://schemas.openxmlformats.org/officeDocument/2006/relationships/tags" Target="../tags/tag145.xml"/><Relationship Id="rId4" Type="http://schemas.openxmlformats.org/officeDocument/2006/relationships/tags" Target="../tags/tag144.xml"/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2" Type="http://schemas.openxmlformats.org/officeDocument/2006/relationships/tags" Target="../tags/tag152.xml"/><Relationship Id="rId11" Type="http://schemas.openxmlformats.org/officeDocument/2006/relationships/tags" Target="../tags/tag151.xml"/><Relationship Id="rId10" Type="http://schemas.openxmlformats.org/officeDocument/2006/relationships/tags" Target="../tags/tag15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160.xml"/><Relationship Id="rId8" Type="http://schemas.openxmlformats.org/officeDocument/2006/relationships/tags" Target="../tags/tag159.xml"/><Relationship Id="rId7" Type="http://schemas.openxmlformats.org/officeDocument/2006/relationships/tags" Target="../tags/tag158.xml"/><Relationship Id="rId6" Type="http://schemas.openxmlformats.org/officeDocument/2006/relationships/tags" Target="../tags/tag157.xml"/><Relationship Id="rId5" Type="http://schemas.openxmlformats.org/officeDocument/2006/relationships/tags" Target="../tags/tag156.xml"/><Relationship Id="rId4" Type="http://schemas.openxmlformats.org/officeDocument/2006/relationships/tags" Target="../tags/tag155.xml"/><Relationship Id="rId3" Type="http://schemas.openxmlformats.org/officeDocument/2006/relationships/tags" Target="../tags/tag154.xml"/><Relationship Id="rId2" Type="http://schemas.openxmlformats.org/officeDocument/2006/relationships/tags" Target="../tags/tag153.xml"/><Relationship Id="rId10" Type="http://schemas.openxmlformats.org/officeDocument/2006/relationships/tags" Target="../tags/tag161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169.xml"/><Relationship Id="rId8" Type="http://schemas.openxmlformats.org/officeDocument/2006/relationships/tags" Target="../tags/tag168.xml"/><Relationship Id="rId7" Type="http://schemas.openxmlformats.org/officeDocument/2006/relationships/tags" Target="../tags/tag167.xml"/><Relationship Id="rId6" Type="http://schemas.openxmlformats.org/officeDocument/2006/relationships/tags" Target="../tags/tag166.xml"/><Relationship Id="rId5" Type="http://schemas.openxmlformats.org/officeDocument/2006/relationships/tags" Target="../tags/tag165.xml"/><Relationship Id="rId4" Type="http://schemas.openxmlformats.org/officeDocument/2006/relationships/tags" Target="../tags/tag164.xml"/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3" Type="http://schemas.openxmlformats.org/officeDocument/2006/relationships/tags" Target="../tags/tag173.xml"/><Relationship Id="rId12" Type="http://schemas.openxmlformats.org/officeDocument/2006/relationships/tags" Target="../tags/tag172.xml"/><Relationship Id="rId11" Type="http://schemas.openxmlformats.org/officeDocument/2006/relationships/tags" Target="../tags/tag171.xml"/><Relationship Id="rId10" Type="http://schemas.openxmlformats.org/officeDocument/2006/relationships/tags" Target="../tags/tag170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181.xml"/><Relationship Id="rId8" Type="http://schemas.openxmlformats.org/officeDocument/2006/relationships/tags" Target="../tags/tag180.xml"/><Relationship Id="rId7" Type="http://schemas.openxmlformats.org/officeDocument/2006/relationships/tags" Target="../tags/tag179.xml"/><Relationship Id="rId6" Type="http://schemas.openxmlformats.org/officeDocument/2006/relationships/tags" Target="../tags/tag178.xml"/><Relationship Id="rId5" Type="http://schemas.openxmlformats.org/officeDocument/2006/relationships/tags" Target="../tags/tag177.xml"/><Relationship Id="rId4" Type="http://schemas.openxmlformats.org/officeDocument/2006/relationships/tags" Target="../tags/tag176.xml"/><Relationship Id="rId3" Type="http://schemas.openxmlformats.org/officeDocument/2006/relationships/tags" Target="../tags/tag175.xml"/><Relationship Id="rId2" Type="http://schemas.openxmlformats.org/officeDocument/2006/relationships/tags" Target="../tags/tag174.xml"/><Relationship Id="rId16" Type="http://schemas.openxmlformats.org/officeDocument/2006/relationships/tags" Target="../tags/tag188.xml"/><Relationship Id="rId15" Type="http://schemas.openxmlformats.org/officeDocument/2006/relationships/tags" Target="../tags/tag187.xml"/><Relationship Id="rId14" Type="http://schemas.openxmlformats.org/officeDocument/2006/relationships/tags" Target="../tags/tag186.xml"/><Relationship Id="rId13" Type="http://schemas.openxmlformats.org/officeDocument/2006/relationships/tags" Target="../tags/tag185.xml"/><Relationship Id="rId12" Type="http://schemas.openxmlformats.org/officeDocument/2006/relationships/tags" Target="../tags/tag184.xml"/><Relationship Id="rId11" Type="http://schemas.openxmlformats.org/officeDocument/2006/relationships/tags" Target="../tags/tag183.xml"/><Relationship Id="rId10" Type="http://schemas.openxmlformats.org/officeDocument/2006/relationships/tags" Target="../tags/tag182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96.xml"/><Relationship Id="rId8" Type="http://schemas.openxmlformats.org/officeDocument/2006/relationships/tags" Target="../tags/tag195.xml"/><Relationship Id="rId7" Type="http://schemas.openxmlformats.org/officeDocument/2006/relationships/tags" Target="../tags/tag194.xml"/><Relationship Id="rId6" Type="http://schemas.openxmlformats.org/officeDocument/2006/relationships/tags" Target="../tags/tag193.xml"/><Relationship Id="rId5" Type="http://schemas.openxmlformats.org/officeDocument/2006/relationships/tags" Target="../tags/tag192.xml"/><Relationship Id="rId4" Type="http://schemas.openxmlformats.org/officeDocument/2006/relationships/tags" Target="../tags/tag191.xml"/><Relationship Id="rId3" Type="http://schemas.openxmlformats.org/officeDocument/2006/relationships/tags" Target="../tags/tag190.xml"/><Relationship Id="rId2" Type="http://schemas.openxmlformats.org/officeDocument/2006/relationships/tags" Target="../tags/tag189.xml"/><Relationship Id="rId15" Type="http://schemas.openxmlformats.org/officeDocument/2006/relationships/tags" Target="../tags/tag202.xml"/><Relationship Id="rId14" Type="http://schemas.openxmlformats.org/officeDocument/2006/relationships/tags" Target="../tags/tag201.xml"/><Relationship Id="rId13" Type="http://schemas.openxmlformats.org/officeDocument/2006/relationships/tags" Target="../tags/tag200.xml"/><Relationship Id="rId12" Type="http://schemas.openxmlformats.org/officeDocument/2006/relationships/tags" Target="../tags/tag199.xml"/><Relationship Id="rId11" Type="http://schemas.openxmlformats.org/officeDocument/2006/relationships/tags" Target="../tags/tag198.xml"/><Relationship Id="rId10" Type="http://schemas.openxmlformats.org/officeDocument/2006/relationships/tags" Target="../tags/tag197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210.xml"/><Relationship Id="rId8" Type="http://schemas.openxmlformats.org/officeDocument/2006/relationships/tags" Target="../tags/tag209.xml"/><Relationship Id="rId7" Type="http://schemas.openxmlformats.org/officeDocument/2006/relationships/tags" Target="../tags/tag208.xml"/><Relationship Id="rId6" Type="http://schemas.openxmlformats.org/officeDocument/2006/relationships/tags" Target="../tags/tag207.xml"/><Relationship Id="rId5" Type="http://schemas.openxmlformats.org/officeDocument/2006/relationships/tags" Target="../tags/tag206.xml"/><Relationship Id="rId4" Type="http://schemas.openxmlformats.org/officeDocument/2006/relationships/tags" Target="../tags/tag205.xml"/><Relationship Id="rId3" Type="http://schemas.openxmlformats.org/officeDocument/2006/relationships/tags" Target="../tags/tag204.xml"/><Relationship Id="rId2" Type="http://schemas.openxmlformats.org/officeDocument/2006/relationships/tags" Target="../tags/tag203.xml"/><Relationship Id="rId17" Type="http://schemas.openxmlformats.org/officeDocument/2006/relationships/tags" Target="../tags/tag218.xml"/><Relationship Id="rId16" Type="http://schemas.openxmlformats.org/officeDocument/2006/relationships/tags" Target="../tags/tag217.xml"/><Relationship Id="rId15" Type="http://schemas.openxmlformats.org/officeDocument/2006/relationships/tags" Target="../tags/tag216.xml"/><Relationship Id="rId14" Type="http://schemas.openxmlformats.org/officeDocument/2006/relationships/tags" Target="../tags/tag215.xml"/><Relationship Id="rId13" Type="http://schemas.openxmlformats.org/officeDocument/2006/relationships/tags" Target="../tags/tag214.xml"/><Relationship Id="rId12" Type="http://schemas.openxmlformats.org/officeDocument/2006/relationships/tags" Target="../tags/tag213.xml"/><Relationship Id="rId11" Type="http://schemas.openxmlformats.org/officeDocument/2006/relationships/tags" Target="../tags/tag212.xml"/><Relationship Id="rId10" Type="http://schemas.openxmlformats.org/officeDocument/2006/relationships/tags" Target="../tags/tag211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226.xml"/><Relationship Id="rId8" Type="http://schemas.openxmlformats.org/officeDocument/2006/relationships/tags" Target="../tags/tag225.xml"/><Relationship Id="rId7" Type="http://schemas.openxmlformats.org/officeDocument/2006/relationships/tags" Target="../tags/tag224.xml"/><Relationship Id="rId6" Type="http://schemas.openxmlformats.org/officeDocument/2006/relationships/tags" Target="../tags/tag223.xml"/><Relationship Id="rId5" Type="http://schemas.openxmlformats.org/officeDocument/2006/relationships/tags" Target="../tags/tag222.xml"/><Relationship Id="rId4" Type="http://schemas.openxmlformats.org/officeDocument/2006/relationships/tags" Target="../tags/tag221.xml"/><Relationship Id="rId3" Type="http://schemas.openxmlformats.org/officeDocument/2006/relationships/tags" Target="../tags/tag220.xml"/><Relationship Id="rId2" Type="http://schemas.openxmlformats.org/officeDocument/2006/relationships/tags" Target="../tags/tag219.xml"/><Relationship Id="rId13" Type="http://schemas.openxmlformats.org/officeDocument/2006/relationships/tags" Target="../tags/tag230.xml"/><Relationship Id="rId12" Type="http://schemas.openxmlformats.org/officeDocument/2006/relationships/tags" Target="../tags/tag229.xml"/><Relationship Id="rId11" Type="http://schemas.openxmlformats.org/officeDocument/2006/relationships/tags" Target="../tags/tag228.xml"/><Relationship Id="rId10" Type="http://schemas.openxmlformats.org/officeDocument/2006/relationships/tags" Target="../tags/tag227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3" Type="http://schemas.openxmlformats.org/officeDocument/2006/relationships/tags" Target="../tags/tag32.xml"/><Relationship Id="rId12" Type="http://schemas.openxmlformats.org/officeDocument/2006/relationships/tags" Target="../tags/tag31.xml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40.xml"/><Relationship Id="rId8" Type="http://schemas.openxmlformats.org/officeDocument/2006/relationships/tags" Target="../tags/tag39.xml"/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7" Type="http://schemas.openxmlformats.org/officeDocument/2006/relationships/tags" Target="../tags/tag48.xml"/><Relationship Id="rId16" Type="http://schemas.openxmlformats.org/officeDocument/2006/relationships/tags" Target="../tags/tag47.xml"/><Relationship Id="rId15" Type="http://schemas.openxmlformats.org/officeDocument/2006/relationships/tags" Target="../tags/tag46.xml"/><Relationship Id="rId14" Type="http://schemas.openxmlformats.org/officeDocument/2006/relationships/tags" Target="../tags/tag45.xml"/><Relationship Id="rId13" Type="http://schemas.openxmlformats.org/officeDocument/2006/relationships/tags" Target="../tags/tag44.xml"/><Relationship Id="rId12" Type="http://schemas.openxmlformats.org/officeDocument/2006/relationships/tags" Target="../tags/tag43.xml"/><Relationship Id="rId11" Type="http://schemas.openxmlformats.org/officeDocument/2006/relationships/tags" Target="../tags/tag42.xml"/><Relationship Id="rId10" Type="http://schemas.openxmlformats.org/officeDocument/2006/relationships/tags" Target="../tags/tag4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56.xml"/><Relationship Id="rId8" Type="http://schemas.openxmlformats.org/officeDocument/2006/relationships/tags" Target="../tags/tag55.xml"/><Relationship Id="rId7" Type="http://schemas.openxmlformats.org/officeDocument/2006/relationships/tags" Target="../tags/tag54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4" Type="http://schemas.openxmlformats.org/officeDocument/2006/relationships/tags" Target="../tags/tag61.xml"/><Relationship Id="rId13" Type="http://schemas.openxmlformats.org/officeDocument/2006/relationships/tags" Target="../tags/tag60.xml"/><Relationship Id="rId12" Type="http://schemas.openxmlformats.org/officeDocument/2006/relationships/tags" Target="../tags/tag59.xml"/><Relationship Id="rId11" Type="http://schemas.openxmlformats.org/officeDocument/2006/relationships/tags" Target="../tags/tag58.xml"/><Relationship Id="rId10" Type="http://schemas.openxmlformats.org/officeDocument/2006/relationships/tags" Target="../tags/tag57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6" Type="http://schemas.openxmlformats.org/officeDocument/2006/relationships/tags" Target="../tags/tag76.xml"/><Relationship Id="rId15" Type="http://schemas.openxmlformats.org/officeDocument/2006/relationships/tags" Target="../tags/tag75.xml"/><Relationship Id="rId14" Type="http://schemas.openxmlformats.org/officeDocument/2006/relationships/tags" Target="../tags/tag74.xml"/><Relationship Id="rId13" Type="http://schemas.openxmlformats.org/officeDocument/2006/relationships/tags" Target="../tags/tag73.xml"/><Relationship Id="rId12" Type="http://schemas.openxmlformats.org/officeDocument/2006/relationships/tags" Target="../tags/tag72.xml"/><Relationship Id="rId11" Type="http://schemas.openxmlformats.org/officeDocument/2006/relationships/tags" Target="../tags/tag71.xml"/><Relationship Id="rId10" Type="http://schemas.openxmlformats.org/officeDocument/2006/relationships/tags" Target="../tags/tag70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6" Type="http://schemas.openxmlformats.org/officeDocument/2006/relationships/tags" Target="../tags/tag91.xml"/><Relationship Id="rId15" Type="http://schemas.openxmlformats.org/officeDocument/2006/relationships/tags" Target="../tags/tag90.xml"/><Relationship Id="rId14" Type="http://schemas.openxmlformats.org/officeDocument/2006/relationships/tags" Target="../tags/tag89.xml"/><Relationship Id="rId13" Type="http://schemas.openxmlformats.org/officeDocument/2006/relationships/tags" Target="../tags/tag88.xml"/><Relationship Id="rId12" Type="http://schemas.openxmlformats.org/officeDocument/2006/relationships/tags" Target="../tags/tag87.xml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tags" Target="../tags/tag101.xml"/><Relationship Id="rId7" Type="http://schemas.openxmlformats.org/officeDocument/2006/relationships/tags" Target="../tags/tag100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4" Type="http://schemas.openxmlformats.org/officeDocument/2006/relationships/tags" Target="../tags/tag107.xml"/><Relationship Id="rId13" Type="http://schemas.openxmlformats.org/officeDocument/2006/relationships/tags" Target="../tags/tag106.xml"/><Relationship Id="rId12" Type="http://schemas.openxmlformats.org/officeDocument/2006/relationships/tags" Target="../tags/tag105.xml"/><Relationship Id="rId11" Type="http://schemas.openxmlformats.org/officeDocument/2006/relationships/tags" Target="../tags/tag104.xml"/><Relationship Id="rId10" Type="http://schemas.openxmlformats.org/officeDocument/2006/relationships/tags" Target="../tags/tag103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115.xml"/><Relationship Id="rId8" Type="http://schemas.openxmlformats.org/officeDocument/2006/relationships/tags" Target="../tags/tag114.xml"/><Relationship Id="rId7" Type="http://schemas.openxmlformats.org/officeDocument/2006/relationships/tags" Target="../tags/tag11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1" Type="http://schemas.openxmlformats.org/officeDocument/2006/relationships/tags" Target="../tags/tag117.xml"/><Relationship Id="rId10" Type="http://schemas.openxmlformats.org/officeDocument/2006/relationships/tags" Target="../tags/tag116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2365095" y="2072714"/>
            <a:ext cx="7461810" cy="1145735"/>
          </a:xfrm>
        </p:spPr>
        <p:txBody>
          <a:bodyPr lIns="90000" tIns="46800" rIns="90000" bIns="46800" anchor="b" anchorCtr="0">
            <a:noAutofit/>
          </a:bodyPr>
          <a:lstStyle>
            <a:lvl1pPr algn="ctr">
              <a:defRPr sz="6000" spc="600" baseline="0">
                <a:solidFill>
                  <a:schemeClr val="tx1">
                    <a:lumMod val="85000"/>
                    <a:lumOff val="15000"/>
                  </a:schemeClr>
                </a:solidFill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2407920" y="3283722"/>
            <a:ext cx="7376160" cy="553086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9" name="任意多边形: 形状 18"/>
          <p:cNvSpPr/>
          <p:nvPr>
            <p:custDataLst>
              <p:tags r:id="rId7"/>
            </p:custDataLst>
          </p:nvPr>
        </p:nvSpPr>
        <p:spPr bwMode="auto">
          <a:xfrm rot="16200000">
            <a:off x="-25311" y="1178823"/>
            <a:ext cx="714238" cy="659234"/>
          </a:xfrm>
          <a:custGeom>
            <a:avLst/>
            <a:gdLst>
              <a:gd name="connsiteX0" fmla="*/ 714238 w 714238"/>
              <a:gd name="connsiteY0" fmla="*/ 107168 h 659234"/>
              <a:gd name="connsiteX1" fmla="*/ 600423 w 714238"/>
              <a:gd name="connsiteY1" fmla="*/ 503961 h 659234"/>
              <a:gd name="connsiteX2" fmla="*/ 65215 w 714238"/>
              <a:gd name="connsiteY2" fmla="*/ 329084 h 659234"/>
              <a:gd name="connsiteX3" fmla="*/ 23788 w 714238"/>
              <a:gd name="connsiteY3" fmla="*/ 171212 h 659234"/>
              <a:gd name="connsiteX4" fmla="*/ 0 w 714238"/>
              <a:gd name="connsiteY4" fmla="*/ 0 h 659234"/>
              <a:gd name="connsiteX5" fmla="*/ 710768 w 714238"/>
              <a:gd name="connsiteY5" fmla="*/ 0 h 659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4238" h="659234">
                <a:moveTo>
                  <a:pt x="714238" y="107168"/>
                </a:moveTo>
                <a:cubicBezTo>
                  <a:pt x="707021" y="247180"/>
                  <a:pt x="673709" y="378891"/>
                  <a:pt x="600423" y="503961"/>
                </a:cubicBezTo>
                <a:cubicBezTo>
                  <a:pt x="453852" y="756314"/>
                  <a:pt x="194020" y="703187"/>
                  <a:pt x="65215" y="329084"/>
                </a:cubicBezTo>
                <a:cubicBezTo>
                  <a:pt x="48837" y="282322"/>
                  <a:pt x="34992" y="228952"/>
                  <a:pt x="23788" y="171212"/>
                </a:cubicBezTo>
                <a:lnTo>
                  <a:pt x="0" y="0"/>
                </a:lnTo>
                <a:lnTo>
                  <a:pt x="71076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endParaRPr lang="zh-CN" altLang="en-US"/>
          </a:p>
        </p:txBody>
      </p:sp>
      <p:grpSp>
        <p:nvGrpSpPr>
          <p:cNvPr id="27" name="组合 26"/>
          <p:cNvGrpSpPr/>
          <p:nvPr>
            <p:custDataLst>
              <p:tags r:id="rId8"/>
            </p:custDataLst>
          </p:nvPr>
        </p:nvGrpSpPr>
        <p:grpSpPr>
          <a:xfrm>
            <a:off x="-10510" y="-12700"/>
            <a:ext cx="12230310" cy="7519165"/>
            <a:chOff x="-10510" y="-12700"/>
            <a:chExt cx="12230310" cy="7519165"/>
          </a:xfrm>
        </p:grpSpPr>
        <p:sp>
          <p:nvSpPr>
            <p:cNvPr id="7" name="Oval 9"/>
            <p:cNvSpPr>
              <a:spLocks noChangeArrowheads="1"/>
            </p:cNvSpPr>
            <p:nvPr userDrawn="1">
              <p:custDataLst>
                <p:tags r:id="rId9"/>
              </p:custDataLst>
            </p:nvPr>
          </p:nvSpPr>
          <p:spPr bwMode="auto">
            <a:xfrm rot="16200000">
              <a:off x="1134346" y="2554966"/>
              <a:ext cx="203762" cy="20376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endParaRPr lang="zh-CN" altLang="en-US"/>
            </a:p>
          </p:txBody>
        </p:sp>
        <p:sp>
          <p:nvSpPr>
            <p:cNvPr id="8" name="任意多边形: 形状 7"/>
            <p:cNvSpPr/>
            <p:nvPr userDrawn="1">
              <p:custDataLst>
                <p:tags r:id="rId10"/>
              </p:custDataLst>
            </p:nvPr>
          </p:nvSpPr>
          <p:spPr bwMode="auto">
            <a:xfrm rot="16200000">
              <a:off x="8051761" y="-1293060"/>
              <a:ext cx="720510" cy="3306630"/>
            </a:xfrm>
            <a:custGeom>
              <a:avLst/>
              <a:gdLst>
                <a:gd name="connsiteX0" fmla="*/ 720510 w 720510"/>
                <a:gd name="connsiteY0" fmla="*/ 0 h 3306630"/>
                <a:gd name="connsiteX1" fmla="*/ 720510 w 720510"/>
                <a:gd name="connsiteY1" fmla="*/ 3302053 h 3306630"/>
                <a:gd name="connsiteX2" fmla="*/ 655553 w 720510"/>
                <a:gd name="connsiteY2" fmla="*/ 3306630 h 3306630"/>
                <a:gd name="connsiteX3" fmla="*/ 444350 w 720510"/>
                <a:gd name="connsiteY3" fmla="*/ 3292261 h 3306630"/>
                <a:gd name="connsiteX4" fmla="*/ 31914 w 720510"/>
                <a:gd name="connsiteY4" fmla="*/ 2196121 h 3306630"/>
                <a:gd name="connsiteX5" fmla="*/ 671304 w 720510"/>
                <a:gd name="connsiteY5" fmla="*/ 85200 h 3306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0510" h="3306630">
                  <a:moveTo>
                    <a:pt x="720510" y="0"/>
                  </a:moveTo>
                  <a:lnTo>
                    <a:pt x="720510" y="3302053"/>
                  </a:lnTo>
                  <a:lnTo>
                    <a:pt x="655553" y="3306630"/>
                  </a:lnTo>
                  <a:cubicBezTo>
                    <a:pt x="587484" y="3306646"/>
                    <a:pt x="517108" y="3301949"/>
                    <a:pt x="444350" y="3292261"/>
                  </a:cubicBezTo>
                  <a:cubicBezTo>
                    <a:pt x="-76738" y="3223614"/>
                    <a:pt x="-19086" y="2594717"/>
                    <a:pt x="31914" y="2196121"/>
                  </a:cubicBezTo>
                  <a:cubicBezTo>
                    <a:pt x="111741" y="1570823"/>
                    <a:pt x="337499" y="711505"/>
                    <a:pt x="671304" y="8520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zh-CN" altLang="en-US"/>
            </a:p>
          </p:txBody>
        </p:sp>
        <p:sp>
          <p:nvSpPr>
            <p:cNvPr id="9" name="任意多边形: 形状 8"/>
            <p:cNvSpPr/>
            <p:nvPr userDrawn="1">
              <p:custDataLst>
                <p:tags r:id="rId11"/>
              </p:custDataLst>
            </p:nvPr>
          </p:nvSpPr>
          <p:spPr bwMode="auto">
            <a:xfrm rot="16200000">
              <a:off x="10498259" y="225851"/>
              <a:ext cx="1960092" cy="1482989"/>
            </a:xfrm>
            <a:custGeom>
              <a:avLst/>
              <a:gdLst>
                <a:gd name="connsiteX0" fmla="*/ 1960092 w 1960092"/>
                <a:gd name="connsiteY0" fmla="*/ 338221 h 1482989"/>
                <a:gd name="connsiteX1" fmla="*/ 1960092 w 1960092"/>
                <a:gd name="connsiteY1" fmla="*/ 1431800 h 1482989"/>
                <a:gd name="connsiteX2" fmla="*/ 1880551 w 1960092"/>
                <a:gd name="connsiteY2" fmla="*/ 1475342 h 1482989"/>
                <a:gd name="connsiteX3" fmla="*/ 1864365 w 1960092"/>
                <a:gd name="connsiteY3" fmla="*/ 1482989 h 1482989"/>
                <a:gd name="connsiteX4" fmla="*/ 407525 w 1960092"/>
                <a:gd name="connsiteY4" fmla="*/ 1482989 h 1482989"/>
                <a:gd name="connsiteX5" fmla="*/ 327870 w 1960092"/>
                <a:gd name="connsiteY5" fmla="*/ 1410135 h 1482989"/>
                <a:gd name="connsiteX6" fmla="*/ 325999 w 1960092"/>
                <a:gd name="connsiteY6" fmla="*/ 75665 h 1482989"/>
                <a:gd name="connsiteX7" fmla="*/ 1940485 w 1960092"/>
                <a:gd name="connsiteY7" fmla="*/ 337326 h 1482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60092" h="1482989">
                  <a:moveTo>
                    <a:pt x="1960092" y="338221"/>
                  </a:moveTo>
                  <a:lnTo>
                    <a:pt x="1960092" y="1431800"/>
                  </a:lnTo>
                  <a:lnTo>
                    <a:pt x="1880551" y="1475342"/>
                  </a:lnTo>
                  <a:lnTo>
                    <a:pt x="1864365" y="1482989"/>
                  </a:lnTo>
                  <a:lnTo>
                    <a:pt x="407525" y="1482989"/>
                  </a:lnTo>
                  <a:lnTo>
                    <a:pt x="327870" y="1410135"/>
                  </a:lnTo>
                  <a:cubicBezTo>
                    <a:pt x="-68113" y="1000200"/>
                    <a:pt x="-147933" y="319882"/>
                    <a:pt x="325999" y="75665"/>
                  </a:cubicBezTo>
                  <a:cubicBezTo>
                    <a:pt x="799931" y="-168552"/>
                    <a:pt x="1394840" y="248860"/>
                    <a:pt x="1940485" y="3373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 userDrawn="1">
              <p:custDataLst>
                <p:tags r:id="rId12"/>
              </p:custDataLst>
            </p:nvPr>
          </p:nvSpPr>
          <p:spPr bwMode="auto">
            <a:xfrm rot="16200000">
              <a:off x="-448526" y="4247300"/>
              <a:ext cx="2053325" cy="1151890"/>
            </a:xfrm>
            <a:custGeom>
              <a:avLst/>
              <a:gdLst>
                <a:gd name="connsiteX0" fmla="*/ 2053322 w 2053325"/>
                <a:gd name="connsiteY0" fmla="*/ 745512 h 1151890"/>
                <a:gd name="connsiteX1" fmla="*/ 1113951 w 2053325"/>
                <a:gd name="connsiteY1" fmla="*/ 1008538 h 1151890"/>
                <a:gd name="connsiteX2" fmla="*/ 102605 w 2053325"/>
                <a:gd name="connsiteY2" fmla="*/ 140281 h 1151890"/>
                <a:gd name="connsiteX3" fmla="*/ 0 w 2053325"/>
                <a:gd name="connsiteY3" fmla="*/ 0 h 1151890"/>
                <a:gd name="connsiteX4" fmla="*/ 1747415 w 2053325"/>
                <a:gd name="connsiteY4" fmla="*/ 0 h 1151890"/>
                <a:gd name="connsiteX5" fmla="*/ 1792534 w 2053325"/>
                <a:gd name="connsiteY5" fmla="*/ 56952 h 1151890"/>
                <a:gd name="connsiteX6" fmla="*/ 2030179 w 2053325"/>
                <a:gd name="connsiteY6" fmla="*/ 567624 h 1151890"/>
                <a:gd name="connsiteX7" fmla="*/ 2053322 w 2053325"/>
                <a:gd name="connsiteY7" fmla="*/ 745512 h 1151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53325" h="1151890">
                  <a:moveTo>
                    <a:pt x="2053322" y="745512"/>
                  </a:moveTo>
                  <a:cubicBezTo>
                    <a:pt x="2052017" y="1130191"/>
                    <a:pt x="1673005" y="1291587"/>
                    <a:pt x="1113951" y="1008538"/>
                  </a:cubicBezTo>
                  <a:cubicBezTo>
                    <a:pt x="795600" y="846796"/>
                    <a:pt x="395166" y="498939"/>
                    <a:pt x="102605" y="140281"/>
                  </a:cubicBezTo>
                  <a:lnTo>
                    <a:pt x="0" y="0"/>
                  </a:lnTo>
                  <a:lnTo>
                    <a:pt x="1747415" y="0"/>
                  </a:lnTo>
                  <a:lnTo>
                    <a:pt x="1792534" y="56952"/>
                  </a:lnTo>
                  <a:cubicBezTo>
                    <a:pt x="1900607" y="209105"/>
                    <a:pt x="1981928" y="376525"/>
                    <a:pt x="2030179" y="567624"/>
                  </a:cubicBezTo>
                  <a:cubicBezTo>
                    <a:pt x="2045986" y="631047"/>
                    <a:pt x="2053508" y="690558"/>
                    <a:pt x="2053322" y="74551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zh-CN" altLang="en-US"/>
            </a:p>
          </p:txBody>
        </p:sp>
        <p:sp>
          <p:nvSpPr>
            <p:cNvPr id="11" name="Freeform 15"/>
            <p:cNvSpPr/>
            <p:nvPr userDrawn="1">
              <p:custDataLst>
                <p:tags r:id="rId13"/>
              </p:custDataLst>
            </p:nvPr>
          </p:nvSpPr>
          <p:spPr bwMode="auto">
            <a:xfrm rot="16200000">
              <a:off x="6828561" y="6372694"/>
              <a:ext cx="304522" cy="658305"/>
            </a:xfrm>
            <a:custGeom>
              <a:avLst/>
              <a:gdLst>
                <a:gd name="T0" fmla="*/ 125 w 138"/>
                <a:gd name="T1" fmla="*/ 112 h 298"/>
                <a:gd name="T2" fmla="*/ 113 w 138"/>
                <a:gd name="T3" fmla="*/ 255 h 298"/>
                <a:gd name="T4" fmla="*/ 22 w 138"/>
                <a:gd name="T5" fmla="*/ 225 h 298"/>
                <a:gd name="T6" fmla="*/ 48 w 138"/>
                <a:gd name="T7" fmla="*/ 13 h 298"/>
                <a:gd name="T8" fmla="*/ 125 w 138"/>
                <a:gd name="T9" fmla="*/ 112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298">
                  <a:moveTo>
                    <a:pt x="125" y="112"/>
                  </a:moveTo>
                  <a:cubicBezTo>
                    <a:pt x="136" y="165"/>
                    <a:pt x="138" y="213"/>
                    <a:pt x="113" y="255"/>
                  </a:cubicBezTo>
                  <a:cubicBezTo>
                    <a:pt x="88" y="298"/>
                    <a:pt x="44" y="289"/>
                    <a:pt x="22" y="225"/>
                  </a:cubicBezTo>
                  <a:cubicBezTo>
                    <a:pt x="0" y="161"/>
                    <a:pt x="5" y="26"/>
                    <a:pt x="48" y="13"/>
                  </a:cubicBezTo>
                  <a:cubicBezTo>
                    <a:pt x="90" y="0"/>
                    <a:pt x="116" y="62"/>
                    <a:pt x="125" y="112"/>
                  </a:cubicBezTo>
                </a:path>
              </a:pathLst>
            </a:custGeom>
            <a:solidFill>
              <a:srgbClr val="241F1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 userDrawn="1">
              <p:custDataLst>
                <p:tags r:id="rId14"/>
              </p:custDataLst>
            </p:nvPr>
          </p:nvSpPr>
          <p:spPr bwMode="auto">
            <a:xfrm rot="16200000">
              <a:off x="1984704" y="-1243768"/>
              <a:ext cx="952967" cy="3440502"/>
            </a:xfrm>
            <a:custGeom>
              <a:avLst/>
              <a:gdLst>
                <a:gd name="connsiteX0" fmla="*/ 952967 w 952967"/>
                <a:gd name="connsiteY0" fmla="*/ 0 h 3440502"/>
                <a:gd name="connsiteX1" fmla="*/ 952967 w 952967"/>
                <a:gd name="connsiteY1" fmla="*/ 3440502 h 3440502"/>
                <a:gd name="connsiteX2" fmla="*/ 893103 w 952967"/>
                <a:gd name="connsiteY2" fmla="*/ 3439797 h 3440502"/>
                <a:gd name="connsiteX3" fmla="*/ 110 w 952967"/>
                <a:gd name="connsiteY3" fmla="*/ 2426193 h 3440502"/>
                <a:gd name="connsiteX4" fmla="*/ 817931 w 952967"/>
                <a:gd name="connsiteY4" fmla="*/ 244860 h 344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967" h="3440502">
                  <a:moveTo>
                    <a:pt x="952967" y="0"/>
                  </a:moveTo>
                  <a:lnTo>
                    <a:pt x="952967" y="3440502"/>
                  </a:lnTo>
                  <a:lnTo>
                    <a:pt x="893103" y="3439797"/>
                  </a:lnTo>
                  <a:cubicBezTo>
                    <a:pt x="277727" y="3401657"/>
                    <a:pt x="18130" y="2973128"/>
                    <a:pt x="110" y="2426193"/>
                  </a:cubicBezTo>
                  <a:cubicBezTo>
                    <a:pt x="-6821" y="2211682"/>
                    <a:pt x="316323" y="1195348"/>
                    <a:pt x="817931" y="2448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 userDrawn="1">
              <p:custDataLst>
                <p:tags r:id="rId15"/>
              </p:custDataLst>
            </p:nvPr>
          </p:nvSpPr>
          <p:spPr bwMode="auto">
            <a:xfrm rot="16200000">
              <a:off x="10170097" y="4811274"/>
              <a:ext cx="1816715" cy="2282690"/>
            </a:xfrm>
            <a:custGeom>
              <a:avLst/>
              <a:gdLst>
                <a:gd name="connsiteX0" fmla="*/ 1816144 w 1816715"/>
                <a:gd name="connsiteY0" fmla="*/ 991582 h 2282690"/>
                <a:gd name="connsiteX1" fmla="*/ 1713035 w 1816715"/>
                <a:gd name="connsiteY1" fmla="*/ 1800712 h 2282690"/>
                <a:gd name="connsiteX2" fmla="*/ 1604235 w 1816715"/>
                <a:gd name="connsiteY2" fmla="*/ 2264552 h 2282690"/>
                <a:gd name="connsiteX3" fmla="*/ 1598849 w 1816715"/>
                <a:gd name="connsiteY3" fmla="*/ 2282690 h 2282690"/>
                <a:gd name="connsiteX4" fmla="*/ 0 w 1816715"/>
                <a:gd name="connsiteY4" fmla="*/ 2282690 h 2282690"/>
                <a:gd name="connsiteX5" fmla="*/ 0 w 1816715"/>
                <a:gd name="connsiteY5" fmla="*/ 768011 h 2282690"/>
                <a:gd name="connsiteX6" fmla="*/ 26617 w 1816715"/>
                <a:gd name="connsiteY6" fmla="*/ 718752 h 2282690"/>
                <a:gd name="connsiteX7" fmla="*/ 928077 w 1816715"/>
                <a:gd name="connsiteY7" fmla="*/ 385 h 2282690"/>
                <a:gd name="connsiteX8" fmla="*/ 1816144 w 1816715"/>
                <a:gd name="connsiteY8" fmla="*/ 991582 h 228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16715" h="2282690">
                  <a:moveTo>
                    <a:pt x="1816144" y="991582"/>
                  </a:moveTo>
                  <a:cubicBezTo>
                    <a:pt x="1811293" y="1216934"/>
                    <a:pt x="1775676" y="1485157"/>
                    <a:pt x="1713035" y="1800712"/>
                  </a:cubicBezTo>
                  <a:cubicBezTo>
                    <a:pt x="1681714" y="1958213"/>
                    <a:pt x="1645647" y="2113569"/>
                    <a:pt x="1604235" y="2264552"/>
                  </a:cubicBezTo>
                  <a:lnTo>
                    <a:pt x="1598849" y="2282690"/>
                  </a:lnTo>
                  <a:lnTo>
                    <a:pt x="0" y="2282690"/>
                  </a:lnTo>
                  <a:lnTo>
                    <a:pt x="0" y="768011"/>
                  </a:lnTo>
                  <a:lnTo>
                    <a:pt x="26617" y="718752"/>
                  </a:lnTo>
                  <a:cubicBezTo>
                    <a:pt x="276167" y="285843"/>
                    <a:pt x="581263" y="-12209"/>
                    <a:pt x="928077" y="385"/>
                  </a:cubicBezTo>
                  <a:cubicBezTo>
                    <a:pt x="1568349" y="25297"/>
                    <a:pt x="1830695" y="315525"/>
                    <a:pt x="1816144" y="99158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 userDrawn="1">
              <p:custDataLst>
                <p:tags r:id="rId16"/>
              </p:custDataLst>
            </p:nvPr>
          </p:nvSpPr>
          <p:spPr bwMode="auto">
            <a:xfrm rot="18980949">
              <a:off x="2517978" y="5666987"/>
              <a:ext cx="2520939" cy="1744096"/>
            </a:xfrm>
            <a:custGeom>
              <a:avLst/>
              <a:gdLst>
                <a:gd name="connsiteX0" fmla="*/ 2266711 w 2520939"/>
                <a:gd name="connsiteY0" fmla="*/ 669075 h 1744096"/>
                <a:gd name="connsiteX1" fmla="*/ 2502266 w 2520939"/>
                <a:gd name="connsiteY1" fmla="*/ 1038263 h 1744096"/>
                <a:gd name="connsiteX2" fmla="*/ 1852811 w 2520939"/>
                <a:gd name="connsiteY2" fmla="*/ 1719721 h 1744096"/>
                <a:gd name="connsiteX3" fmla="*/ 1718727 w 2520939"/>
                <a:gd name="connsiteY3" fmla="*/ 1744096 h 1744096"/>
                <a:gd name="connsiteX4" fmla="*/ 0 w 2520939"/>
                <a:gd name="connsiteY4" fmla="*/ 104463 h 1744096"/>
                <a:gd name="connsiteX5" fmla="*/ 50994 w 2520939"/>
                <a:gd name="connsiteY5" fmla="*/ 55872 h 1744096"/>
                <a:gd name="connsiteX6" fmla="*/ 284751 w 2520939"/>
                <a:gd name="connsiteY6" fmla="*/ 165 h 1744096"/>
                <a:gd name="connsiteX7" fmla="*/ 2266711 w 2520939"/>
                <a:gd name="connsiteY7" fmla="*/ 669075 h 174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0939" h="1744096">
                  <a:moveTo>
                    <a:pt x="2266711" y="669075"/>
                  </a:moveTo>
                  <a:cubicBezTo>
                    <a:pt x="2380545" y="776982"/>
                    <a:pt x="2464014" y="899646"/>
                    <a:pt x="2502266" y="1038263"/>
                  </a:cubicBezTo>
                  <a:cubicBezTo>
                    <a:pt x="2604271" y="1407904"/>
                    <a:pt x="2274416" y="1625927"/>
                    <a:pt x="1852811" y="1719721"/>
                  </a:cubicBezTo>
                  <a:lnTo>
                    <a:pt x="1718727" y="1744096"/>
                  </a:lnTo>
                  <a:lnTo>
                    <a:pt x="0" y="104463"/>
                  </a:lnTo>
                  <a:lnTo>
                    <a:pt x="50994" y="55872"/>
                  </a:lnTo>
                  <a:cubicBezTo>
                    <a:pt x="108597" y="18218"/>
                    <a:pt x="185517" y="-2049"/>
                    <a:pt x="284751" y="165"/>
                  </a:cubicBezTo>
                  <a:cubicBezTo>
                    <a:pt x="709959" y="10955"/>
                    <a:pt x="1773431" y="201474"/>
                    <a:pt x="2266711" y="6690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 userDrawn="1">
              <p:custDataLst>
                <p:tags r:id="rId17"/>
              </p:custDataLst>
            </p:nvPr>
          </p:nvSpPr>
          <p:spPr bwMode="auto">
            <a:xfrm rot="18980949">
              <a:off x="1710044" y="5804174"/>
              <a:ext cx="2372765" cy="1702291"/>
            </a:xfrm>
            <a:custGeom>
              <a:avLst/>
              <a:gdLst>
                <a:gd name="connsiteX0" fmla="*/ 2118546 w 2372765"/>
                <a:gd name="connsiteY0" fmla="*/ 669852 h 1702291"/>
                <a:gd name="connsiteX1" fmla="*/ 2354128 w 2372765"/>
                <a:gd name="connsiteY1" fmla="*/ 1039468 h 1702291"/>
                <a:gd name="connsiteX2" fmla="*/ 1998021 w 2372765"/>
                <a:gd name="connsiteY2" fmla="*/ 1628633 h 1702291"/>
                <a:gd name="connsiteX3" fmla="*/ 1768324 w 2372765"/>
                <a:gd name="connsiteY3" fmla="*/ 1702291 h 1702291"/>
                <a:gd name="connsiteX4" fmla="*/ 0 w 2372765"/>
                <a:gd name="connsiteY4" fmla="*/ 15344 h 1702291"/>
                <a:gd name="connsiteX5" fmla="*/ 5354 w 2372765"/>
                <a:gd name="connsiteY5" fmla="*/ 13084 h 1702291"/>
                <a:gd name="connsiteX6" fmla="*/ 138142 w 2372765"/>
                <a:gd name="connsiteY6" fmla="*/ 165 h 1702291"/>
                <a:gd name="connsiteX7" fmla="*/ 2118546 w 2372765"/>
                <a:gd name="connsiteY7" fmla="*/ 669852 h 1702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72765" h="1702291">
                  <a:moveTo>
                    <a:pt x="2118546" y="669852"/>
                  </a:moveTo>
                  <a:cubicBezTo>
                    <a:pt x="2232413" y="777885"/>
                    <a:pt x="2315902" y="900691"/>
                    <a:pt x="2354128" y="1039468"/>
                  </a:cubicBezTo>
                  <a:cubicBezTo>
                    <a:pt x="2430580" y="1317852"/>
                    <a:pt x="2263965" y="1510228"/>
                    <a:pt x="1998021" y="1628633"/>
                  </a:cubicBezTo>
                  <a:lnTo>
                    <a:pt x="1768324" y="1702291"/>
                  </a:lnTo>
                  <a:lnTo>
                    <a:pt x="0" y="15344"/>
                  </a:lnTo>
                  <a:lnTo>
                    <a:pt x="5354" y="13084"/>
                  </a:lnTo>
                  <a:cubicBezTo>
                    <a:pt x="44283" y="3575"/>
                    <a:pt x="88421" y="-943"/>
                    <a:pt x="138142" y="165"/>
                  </a:cubicBezTo>
                  <a:cubicBezTo>
                    <a:pt x="561257" y="10968"/>
                    <a:pt x="1625121" y="201708"/>
                    <a:pt x="2118546" y="6698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zh-CN" altLang="en-US"/>
            </a:p>
          </p:txBody>
        </p:sp>
        <p:sp>
          <p:nvSpPr>
            <p:cNvPr id="20" name="Freeform 13"/>
            <p:cNvSpPr/>
            <p:nvPr userDrawn="1">
              <p:custDataLst>
                <p:tags r:id="rId18"/>
              </p:custDataLst>
            </p:nvPr>
          </p:nvSpPr>
          <p:spPr bwMode="auto">
            <a:xfrm rot="16200000">
              <a:off x="260425" y="847684"/>
              <a:ext cx="1256155" cy="1798025"/>
            </a:xfrm>
            <a:custGeom>
              <a:avLst/>
              <a:gdLst>
                <a:gd name="T0" fmla="*/ 1 w 567"/>
                <a:gd name="T1" fmla="*/ 654 h 812"/>
                <a:gd name="T2" fmla="*/ 256 w 567"/>
                <a:gd name="T3" fmla="*/ 161 h 812"/>
                <a:gd name="T4" fmla="*/ 511 w 567"/>
                <a:gd name="T5" fmla="*/ 72 h 812"/>
                <a:gd name="T6" fmla="*/ 332 w 567"/>
                <a:gd name="T7" fmla="*/ 314 h 812"/>
                <a:gd name="T8" fmla="*/ 188 w 567"/>
                <a:gd name="T9" fmla="*/ 786 h 812"/>
                <a:gd name="T10" fmla="*/ 1 w 567"/>
                <a:gd name="T11" fmla="*/ 654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7" h="812">
                  <a:moveTo>
                    <a:pt x="1" y="654"/>
                  </a:moveTo>
                  <a:cubicBezTo>
                    <a:pt x="0" y="607"/>
                    <a:pt x="112" y="283"/>
                    <a:pt x="256" y="161"/>
                  </a:cubicBezTo>
                  <a:cubicBezTo>
                    <a:pt x="399" y="40"/>
                    <a:pt x="453" y="0"/>
                    <a:pt x="511" y="72"/>
                  </a:cubicBezTo>
                  <a:cubicBezTo>
                    <a:pt x="567" y="142"/>
                    <a:pt x="406" y="104"/>
                    <a:pt x="332" y="314"/>
                  </a:cubicBezTo>
                  <a:cubicBezTo>
                    <a:pt x="257" y="525"/>
                    <a:pt x="318" y="760"/>
                    <a:pt x="188" y="786"/>
                  </a:cubicBezTo>
                  <a:cubicBezTo>
                    <a:pt x="57" y="812"/>
                    <a:pt x="4" y="745"/>
                    <a:pt x="1" y="654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zh-CN" altLang="en-US" dirty="0"/>
            </a:p>
          </p:txBody>
        </p:sp>
      </p:grpSp>
      <p:cxnSp>
        <p:nvCxnSpPr>
          <p:cNvPr id="21" name="直接连接符 20"/>
          <p:cNvCxnSpPr/>
          <p:nvPr>
            <p:custDataLst>
              <p:tags r:id="rId19"/>
            </p:custDataLst>
          </p:nvPr>
        </p:nvCxnSpPr>
        <p:spPr>
          <a:xfrm>
            <a:off x="5879184" y="5148638"/>
            <a:ext cx="433633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占位符 5"/>
          <p:cNvSpPr>
            <a:spLocks noGrp="1"/>
          </p:cNvSpPr>
          <p:nvPr>
            <p:ph type="body" sz="quarter" idx="13" hasCustomPrompt="1"/>
            <p:custDataLst>
              <p:tags r:id="rId20"/>
            </p:custDataLst>
          </p:nvPr>
        </p:nvSpPr>
        <p:spPr>
          <a:xfrm>
            <a:off x="4342359" y="4575690"/>
            <a:ext cx="1447166" cy="426438"/>
          </a:xfrm>
        </p:spPr>
        <p:txBody>
          <a:bodyPr lIns="90000" tIns="46800" rIns="90000" bIns="46800">
            <a:normAutofit/>
          </a:bodyPr>
          <a:lstStyle>
            <a:lvl1pPr marL="0" indent="0" algn="r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  <p:sp>
        <p:nvSpPr>
          <p:cNvPr id="26" name="文本占位符 25"/>
          <p:cNvSpPr>
            <a:spLocks noGrp="1"/>
          </p:cNvSpPr>
          <p:nvPr>
            <p:ph type="body" sz="quarter" idx="14" hasCustomPrompt="1"/>
            <p:custDataLst>
              <p:tags r:id="rId21"/>
            </p:custDataLst>
          </p:nvPr>
        </p:nvSpPr>
        <p:spPr>
          <a:xfrm>
            <a:off x="6402477" y="4575689"/>
            <a:ext cx="1447166" cy="426439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>
            <p:custDataLst>
              <p:tags r:id="rId3"/>
            </p:custDataLst>
          </p:nvPr>
        </p:nvGrpSpPr>
        <p:grpSpPr>
          <a:xfrm>
            <a:off x="0" y="2"/>
            <a:ext cx="12192000" cy="6857996"/>
            <a:chOff x="0" y="2"/>
            <a:chExt cx="12192000" cy="6857996"/>
          </a:xfrm>
        </p:grpSpPr>
        <p:sp>
          <p:nvSpPr>
            <p:cNvPr id="9" name="任意多边形: 形状 8"/>
            <p:cNvSpPr/>
            <p:nvPr userDrawn="1">
              <p:custDataLst>
                <p:tags r:id="rId4"/>
              </p:custDataLst>
            </p:nvPr>
          </p:nvSpPr>
          <p:spPr bwMode="auto">
            <a:xfrm rot="16200000">
              <a:off x="-265968" y="5045762"/>
              <a:ext cx="992272" cy="460336"/>
            </a:xfrm>
            <a:custGeom>
              <a:avLst/>
              <a:gdLst>
                <a:gd name="connsiteX0" fmla="*/ 992270 w 992272"/>
                <a:gd name="connsiteY0" fmla="*/ 175888 h 460336"/>
                <a:gd name="connsiteX1" fmla="*/ 416390 w 992272"/>
                <a:gd name="connsiteY1" fmla="*/ 359996 h 460336"/>
                <a:gd name="connsiteX2" fmla="*/ 100460 w 992272"/>
                <a:gd name="connsiteY2" fmla="*/ 107810 h 460336"/>
                <a:gd name="connsiteX3" fmla="*/ 0 w 992272"/>
                <a:gd name="connsiteY3" fmla="*/ 0 h 460336"/>
                <a:gd name="connsiteX4" fmla="*/ 963607 w 992272"/>
                <a:gd name="connsiteY4" fmla="*/ 0 h 460336"/>
                <a:gd name="connsiteX5" fmla="*/ 978083 w 992272"/>
                <a:gd name="connsiteY5" fmla="*/ 51374 h 460336"/>
                <a:gd name="connsiteX6" fmla="*/ 992270 w 992272"/>
                <a:gd name="connsiteY6" fmla="*/ 175888 h 460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2272" h="460336">
                  <a:moveTo>
                    <a:pt x="992270" y="175888"/>
                  </a:moveTo>
                  <a:cubicBezTo>
                    <a:pt x="991470" y="445148"/>
                    <a:pt x="759118" y="558119"/>
                    <a:pt x="416390" y="359996"/>
                  </a:cubicBezTo>
                  <a:cubicBezTo>
                    <a:pt x="318808" y="303389"/>
                    <a:pt x="208646" y="214214"/>
                    <a:pt x="100460" y="107810"/>
                  </a:cubicBezTo>
                  <a:lnTo>
                    <a:pt x="0" y="0"/>
                  </a:lnTo>
                  <a:lnTo>
                    <a:pt x="963607" y="0"/>
                  </a:lnTo>
                  <a:lnTo>
                    <a:pt x="978083" y="51374"/>
                  </a:lnTo>
                  <a:cubicBezTo>
                    <a:pt x="987773" y="95767"/>
                    <a:pt x="992384" y="137422"/>
                    <a:pt x="992270" y="175888"/>
                  </a:cubicBezTo>
                  <a:close/>
                </a:path>
              </a:pathLst>
            </a:custGeom>
            <a:solidFill>
              <a:srgbClr val="241F1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 userDrawn="1">
              <p:custDataLst>
                <p:tags r:id="rId5"/>
              </p:custDataLst>
            </p:nvPr>
          </p:nvSpPr>
          <p:spPr bwMode="auto">
            <a:xfrm rot="16200000">
              <a:off x="10954666" y="679246"/>
              <a:ext cx="1916578" cy="558090"/>
            </a:xfrm>
            <a:custGeom>
              <a:avLst/>
              <a:gdLst>
                <a:gd name="connsiteX0" fmla="*/ 1916578 w 1916578"/>
                <a:gd name="connsiteY0" fmla="*/ 333377 h 558090"/>
                <a:gd name="connsiteX1" fmla="*/ 1916578 w 1916578"/>
                <a:gd name="connsiteY1" fmla="*/ 558090 h 558090"/>
                <a:gd name="connsiteX2" fmla="*/ 0 w 1916578"/>
                <a:gd name="connsiteY2" fmla="*/ 558090 h 558090"/>
                <a:gd name="connsiteX3" fmla="*/ 37 w 1916578"/>
                <a:gd name="connsiteY3" fmla="*/ 556978 h 558090"/>
                <a:gd name="connsiteX4" fmla="*/ 321225 w 1916578"/>
                <a:gd name="connsiteY4" fmla="*/ 75666 h 558090"/>
                <a:gd name="connsiteX5" fmla="*/ 1798368 w 1916578"/>
                <a:gd name="connsiteY5" fmla="*/ 308935 h 558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6578" h="558090">
                  <a:moveTo>
                    <a:pt x="1916578" y="333377"/>
                  </a:moveTo>
                  <a:lnTo>
                    <a:pt x="1916578" y="558090"/>
                  </a:lnTo>
                  <a:lnTo>
                    <a:pt x="0" y="558090"/>
                  </a:lnTo>
                  <a:lnTo>
                    <a:pt x="37" y="556978"/>
                  </a:lnTo>
                  <a:cubicBezTo>
                    <a:pt x="22420" y="354898"/>
                    <a:pt x="123754" y="177425"/>
                    <a:pt x="321225" y="75666"/>
                  </a:cubicBezTo>
                  <a:cubicBezTo>
                    <a:pt x="755662" y="-148204"/>
                    <a:pt x="1291752" y="183889"/>
                    <a:pt x="1798368" y="308935"/>
                  </a:cubicBezTo>
                  <a:close/>
                </a:path>
              </a:pathLst>
            </a:custGeom>
            <a:solidFill>
              <a:srgbClr val="F3CF3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 userDrawn="1">
              <p:custDataLst>
                <p:tags r:id="rId6"/>
              </p:custDataLst>
            </p:nvPr>
          </p:nvSpPr>
          <p:spPr bwMode="auto">
            <a:xfrm rot="16200000">
              <a:off x="10841843" y="5507941"/>
              <a:ext cx="1821692" cy="878422"/>
            </a:xfrm>
            <a:custGeom>
              <a:avLst/>
              <a:gdLst>
                <a:gd name="connsiteX0" fmla="*/ 1821692 w 1821692"/>
                <a:gd name="connsiteY0" fmla="*/ 878422 h 878422"/>
                <a:gd name="connsiteX1" fmla="*/ 0 w 1821692"/>
                <a:gd name="connsiteY1" fmla="*/ 878422 h 878422"/>
                <a:gd name="connsiteX2" fmla="*/ 96935 w 1821692"/>
                <a:gd name="connsiteY2" fmla="*/ 691419 h 878422"/>
                <a:gd name="connsiteX3" fmla="*/ 939814 w 1821692"/>
                <a:gd name="connsiteY3" fmla="*/ 428 h 878422"/>
                <a:gd name="connsiteX4" fmla="*/ 1811601 w 1821692"/>
                <a:gd name="connsiteY4" fmla="*/ 762445 h 878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1692" h="878422">
                  <a:moveTo>
                    <a:pt x="1821692" y="878422"/>
                  </a:moveTo>
                  <a:lnTo>
                    <a:pt x="0" y="878422"/>
                  </a:lnTo>
                  <a:lnTo>
                    <a:pt x="96935" y="691419"/>
                  </a:lnTo>
                  <a:cubicBezTo>
                    <a:pt x="335098" y="269108"/>
                    <a:pt x="619682" y="-12509"/>
                    <a:pt x="939814" y="428"/>
                  </a:cubicBezTo>
                  <a:cubicBezTo>
                    <a:pt x="1473367" y="23530"/>
                    <a:pt x="1744474" y="251666"/>
                    <a:pt x="1811601" y="762445"/>
                  </a:cubicBezTo>
                  <a:close/>
                </a:path>
              </a:pathLst>
            </a:custGeom>
            <a:solidFill>
              <a:srgbClr val="241F1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>
            <p:custDataLst>
              <p:tags r:id="rId2"/>
            </p:custDataLst>
          </p:nvPr>
        </p:nvGrpSpPr>
        <p:grpSpPr>
          <a:xfrm>
            <a:off x="2192" y="-1"/>
            <a:ext cx="12217608" cy="7506466"/>
            <a:chOff x="2192" y="-1"/>
            <a:chExt cx="12217608" cy="7506466"/>
          </a:xfrm>
        </p:grpSpPr>
        <p:sp>
          <p:nvSpPr>
            <p:cNvPr id="20" name="Oval 9"/>
            <p:cNvSpPr>
              <a:spLocks noChangeArrowheads="1"/>
            </p:cNvSpPr>
            <p:nvPr userDrawn="1">
              <p:custDataLst>
                <p:tags r:id="rId3"/>
              </p:custDataLst>
            </p:nvPr>
          </p:nvSpPr>
          <p:spPr bwMode="auto">
            <a:xfrm rot="16200000">
              <a:off x="1134346" y="2554966"/>
              <a:ext cx="203762" cy="20376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 userDrawn="1">
              <p:custDataLst>
                <p:tags r:id="rId4"/>
              </p:custDataLst>
            </p:nvPr>
          </p:nvSpPr>
          <p:spPr bwMode="auto">
            <a:xfrm rot="16200000">
              <a:off x="8051761" y="-1293060"/>
              <a:ext cx="720510" cy="3306630"/>
            </a:xfrm>
            <a:custGeom>
              <a:avLst/>
              <a:gdLst>
                <a:gd name="connsiteX0" fmla="*/ 720510 w 720510"/>
                <a:gd name="connsiteY0" fmla="*/ 0 h 3306630"/>
                <a:gd name="connsiteX1" fmla="*/ 720510 w 720510"/>
                <a:gd name="connsiteY1" fmla="*/ 3302053 h 3306630"/>
                <a:gd name="connsiteX2" fmla="*/ 655553 w 720510"/>
                <a:gd name="connsiteY2" fmla="*/ 3306630 h 3306630"/>
                <a:gd name="connsiteX3" fmla="*/ 444350 w 720510"/>
                <a:gd name="connsiteY3" fmla="*/ 3292261 h 3306630"/>
                <a:gd name="connsiteX4" fmla="*/ 31914 w 720510"/>
                <a:gd name="connsiteY4" fmla="*/ 2196121 h 3306630"/>
                <a:gd name="connsiteX5" fmla="*/ 671304 w 720510"/>
                <a:gd name="connsiteY5" fmla="*/ 85200 h 3306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0510" h="3306630">
                  <a:moveTo>
                    <a:pt x="720510" y="0"/>
                  </a:moveTo>
                  <a:lnTo>
                    <a:pt x="720510" y="3302053"/>
                  </a:lnTo>
                  <a:lnTo>
                    <a:pt x="655553" y="3306630"/>
                  </a:lnTo>
                  <a:cubicBezTo>
                    <a:pt x="587484" y="3306646"/>
                    <a:pt x="517108" y="3301949"/>
                    <a:pt x="444350" y="3292261"/>
                  </a:cubicBezTo>
                  <a:cubicBezTo>
                    <a:pt x="-76738" y="3223614"/>
                    <a:pt x="-19086" y="2594717"/>
                    <a:pt x="31914" y="2196121"/>
                  </a:cubicBezTo>
                  <a:cubicBezTo>
                    <a:pt x="111741" y="1570823"/>
                    <a:pt x="337499" y="711505"/>
                    <a:pt x="671304" y="8520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 userDrawn="1">
              <p:custDataLst>
                <p:tags r:id="rId5"/>
              </p:custDataLst>
            </p:nvPr>
          </p:nvSpPr>
          <p:spPr bwMode="auto">
            <a:xfrm rot="16200000">
              <a:off x="10498259" y="238551"/>
              <a:ext cx="1960092" cy="1482989"/>
            </a:xfrm>
            <a:custGeom>
              <a:avLst/>
              <a:gdLst>
                <a:gd name="connsiteX0" fmla="*/ 1960092 w 1960092"/>
                <a:gd name="connsiteY0" fmla="*/ 338221 h 1482989"/>
                <a:gd name="connsiteX1" fmla="*/ 1960092 w 1960092"/>
                <a:gd name="connsiteY1" fmla="*/ 1431800 h 1482989"/>
                <a:gd name="connsiteX2" fmla="*/ 1880551 w 1960092"/>
                <a:gd name="connsiteY2" fmla="*/ 1475342 h 1482989"/>
                <a:gd name="connsiteX3" fmla="*/ 1864365 w 1960092"/>
                <a:gd name="connsiteY3" fmla="*/ 1482989 h 1482989"/>
                <a:gd name="connsiteX4" fmla="*/ 407525 w 1960092"/>
                <a:gd name="connsiteY4" fmla="*/ 1482989 h 1482989"/>
                <a:gd name="connsiteX5" fmla="*/ 327870 w 1960092"/>
                <a:gd name="connsiteY5" fmla="*/ 1410135 h 1482989"/>
                <a:gd name="connsiteX6" fmla="*/ 325999 w 1960092"/>
                <a:gd name="connsiteY6" fmla="*/ 75665 h 1482989"/>
                <a:gd name="connsiteX7" fmla="*/ 1940485 w 1960092"/>
                <a:gd name="connsiteY7" fmla="*/ 337326 h 1482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60092" h="1482989">
                  <a:moveTo>
                    <a:pt x="1960092" y="338221"/>
                  </a:moveTo>
                  <a:lnTo>
                    <a:pt x="1960092" y="1431800"/>
                  </a:lnTo>
                  <a:lnTo>
                    <a:pt x="1880551" y="1475342"/>
                  </a:lnTo>
                  <a:lnTo>
                    <a:pt x="1864365" y="1482989"/>
                  </a:lnTo>
                  <a:lnTo>
                    <a:pt x="407525" y="1482989"/>
                  </a:lnTo>
                  <a:lnTo>
                    <a:pt x="327870" y="1410135"/>
                  </a:lnTo>
                  <a:cubicBezTo>
                    <a:pt x="-68113" y="1000200"/>
                    <a:pt x="-147933" y="319882"/>
                    <a:pt x="325999" y="75665"/>
                  </a:cubicBezTo>
                  <a:cubicBezTo>
                    <a:pt x="799931" y="-168552"/>
                    <a:pt x="1394840" y="248860"/>
                    <a:pt x="1940485" y="3373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23" name="任意多边形: 形状 22"/>
            <p:cNvSpPr/>
            <p:nvPr userDrawn="1">
              <p:custDataLst>
                <p:tags r:id="rId6"/>
              </p:custDataLst>
            </p:nvPr>
          </p:nvSpPr>
          <p:spPr bwMode="auto">
            <a:xfrm rot="16200000">
              <a:off x="-448526" y="4247300"/>
              <a:ext cx="2053325" cy="1151890"/>
            </a:xfrm>
            <a:custGeom>
              <a:avLst/>
              <a:gdLst>
                <a:gd name="connsiteX0" fmla="*/ 2053322 w 2053325"/>
                <a:gd name="connsiteY0" fmla="*/ 745512 h 1151890"/>
                <a:gd name="connsiteX1" fmla="*/ 1113951 w 2053325"/>
                <a:gd name="connsiteY1" fmla="*/ 1008538 h 1151890"/>
                <a:gd name="connsiteX2" fmla="*/ 102605 w 2053325"/>
                <a:gd name="connsiteY2" fmla="*/ 140281 h 1151890"/>
                <a:gd name="connsiteX3" fmla="*/ 0 w 2053325"/>
                <a:gd name="connsiteY3" fmla="*/ 0 h 1151890"/>
                <a:gd name="connsiteX4" fmla="*/ 1747415 w 2053325"/>
                <a:gd name="connsiteY4" fmla="*/ 0 h 1151890"/>
                <a:gd name="connsiteX5" fmla="*/ 1792534 w 2053325"/>
                <a:gd name="connsiteY5" fmla="*/ 56952 h 1151890"/>
                <a:gd name="connsiteX6" fmla="*/ 2030179 w 2053325"/>
                <a:gd name="connsiteY6" fmla="*/ 567624 h 1151890"/>
                <a:gd name="connsiteX7" fmla="*/ 2053322 w 2053325"/>
                <a:gd name="connsiteY7" fmla="*/ 745512 h 1151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53325" h="1151890">
                  <a:moveTo>
                    <a:pt x="2053322" y="745512"/>
                  </a:moveTo>
                  <a:cubicBezTo>
                    <a:pt x="2052017" y="1130191"/>
                    <a:pt x="1673005" y="1291587"/>
                    <a:pt x="1113951" y="1008538"/>
                  </a:cubicBezTo>
                  <a:cubicBezTo>
                    <a:pt x="795600" y="846796"/>
                    <a:pt x="395166" y="498939"/>
                    <a:pt x="102605" y="140281"/>
                  </a:cubicBezTo>
                  <a:lnTo>
                    <a:pt x="0" y="0"/>
                  </a:lnTo>
                  <a:lnTo>
                    <a:pt x="1747415" y="0"/>
                  </a:lnTo>
                  <a:lnTo>
                    <a:pt x="1792534" y="56952"/>
                  </a:lnTo>
                  <a:cubicBezTo>
                    <a:pt x="1900607" y="209105"/>
                    <a:pt x="1981928" y="376525"/>
                    <a:pt x="2030179" y="567624"/>
                  </a:cubicBezTo>
                  <a:cubicBezTo>
                    <a:pt x="2045986" y="631047"/>
                    <a:pt x="2053508" y="690558"/>
                    <a:pt x="2053322" y="74551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24" name="Freeform 15"/>
            <p:cNvSpPr/>
            <p:nvPr userDrawn="1">
              <p:custDataLst>
                <p:tags r:id="rId7"/>
              </p:custDataLst>
            </p:nvPr>
          </p:nvSpPr>
          <p:spPr bwMode="auto">
            <a:xfrm rot="16200000">
              <a:off x="6828561" y="6372694"/>
              <a:ext cx="304522" cy="658305"/>
            </a:xfrm>
            <a:custGeom>
              <a:avLst/>
              <a:gdLst>
                <a:gd name="T0" fmla="*/ 125 w 138"/>
                <a:gd name="T1" fmla="*/ 112 h 298"/>
                <a:gd name="T2" fmla="*/ 113 w 138"/>
                <a:gd name="T3" fmla="*/ 255 h 298"/>
                <a:gd name="T4" fmla="*/ 22 w 138"/>
                <a:gd name="T5" fmla="*/ 225 h 298"/>
                <a:gd name="T6" fmla="*/ 48 w 138"/>
                <a:gd name="T7" fmla="*/ 13 h 298"/>
                <a:gd name="T8" fmla="*/ 125 w 138"/>
                <a:gd name="T9" fmla="*/ 112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298">
                  <a:moveTo>
                    <a:pt x="125" y="112"/>
                  </a:moveTo>
                  <a:cubicBezTo>
                    <a:pt x="136" y="165"/>
                    <a:pt x="138" y="213"/>
                    <a:pt x="113" y="255"/>
                  </a:cubicBezTo>
                  <a:cubicBezTo>
                    <a:pt x="88" y="298"/>
                    <a:pt x="44" y="289"/>
                    <a:pt x="22" y="225"/>
                  </a:cubicBezTo>
                  <a:cubicBezTo>
                    <a:pt x="0" y="161"/>
                    <a:pt x="5" y="26"/>
                    <a:pt x="48" y="13"/>
                  </a:cubicBezTo>
                  <a:cubicBezTo>
                    <a:pt x="90" y="0"/>
                    <a:pt x="116" y="62"/>
                    <a:pt x="125" y="112"/>
                  </a:cubicBezTo>
                </a:path>
              </a:pathLst>
            </a:custGeom>
            <a:solidFill>
              <a:srgbClr val="241F1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任意多边形: 形状 24"/>
            <p:cNvSpPr/>
            <p:nvPr userDrawn="1">
              <p:custDataLst>
                <p:tags r:id="rId8"/>
              </p:custDataLst>
            </p:nvPr>
          </p:nvSpPr>
          <p:spPr bwMode="auto">
            <a:xfrm rot="16200000">
              <a:off x="1984704" y="-1243768"/>
              <a:ext cx="952967" cy="3440502"/>
            </a:xfrm>
            <a:custGeom>
              <a:avLst/>
              <a:gdLst>
                <a:gd name="connsiteX0" fmla="*/ 952967 w 952967"/>
                <a:gd name="connsiteY0" fmla="*/ 0 h 3440502"/>
                <a:gd name="connsiteX1" fmla="*/ 952967 w 952967"/>
                <a:gd name="connsiteY1" fmla="*/ 3440502 h 3440502"/>
                <a:gd name="connsiteX2" fmla="*/ 893103 w 952967"/>
                <a:gd name="connsiteY2" fmla="*/ 3439797 h 3440502"/>
                <a:gd name="connsiteX3" fmla="*/ 110 w 952967"/>
                <a:gd name="connsiteY3" fmla="*/ 2426193 h 3440502"/>
                <a:gd name="connsiteX4" fmla="*/ 817931 w 952967"/>
                <a:gd name="connsiteY4" fmla="*/ 244860 h 344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967" h="3440502">
                  <a:moveTo>
                    <a:pt x="952967" y="0"/>
                  </a:moveTo>
                  <a:lnTo>
                    <a:pt x="952967" y="3440502"/>
                  </a:lnTo>
                  <a:lnTo>
                    <a:pt x="893103" y="3439797"/>
                  </a:lnTo>
                  <a:cubicBezTo>
                    <a:pt x="277727" y="3401657"/>
                    <a:pt x="18130" y="2973128"/>
                    <a:pt x="110" y="2426193"/>
                  </a:cubicBezTo>
                  <a:cubicBezTo>
                    <a:pt x="-6821" y="2211682"/>
                    <a:pt x="316323" y="1195348"/>
                    <a:pt x="817931" y="2448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 userDrawn="1">
              <p:custDataLst>
                <p:tags r:id="rId9"/>
              </p:custDataLst>
            </p:nvPr>
          </p:nvSpPr>
          <p:spPr bwMode="auto">
            <a:xfrm rot="16200000">
              <a:off x="10170097" y="4811274"/>
              <a:ext cx="1816715" cy="2282690"/>
            </a:xfrm>
            <a:custGeom>
              <a:avLst/>
              <a:gdLst>
                <a:gd name="connsiteX0" fmla="*/ 1816144 w 1816715"/>
                <a:gd name="connsiteY0" fmla="*/ 991582 h 2282690"/>
                <a:gd name="connsiteX1" fmla="*/ 1713035 w 1816715"/>
                <a:gd name="connsiteY1" fmla="*/ 1800712 h 2282690"/>
                <a:gd name="connsiteX2" fmla="*/ 1604235 w 1816715"/>
                <a:gd name="connsiteY2" fmla="*/ 2264552 h 2282690"/>
                <a:gd name="connsiteX3" fmla="*/ 1598849 w 1816715"/>
                <a:gd name="connsiteY3" fmla="*/ 2282690 h 2282690"/>
                <a:gd name="connsiteX4" fmla="*/ 0 w 1816715"/>
                <a:gd name="connsiteY4" fmla="*/ 2282690 h 2282690"/>
                <a:gd name="connsiteX5" fmla="*/ 0 w 1816715"/>
                <a:gd name="connsiteY5" fmla="*/ 768011 h 2282690"/>
                <a:gd name="connsiteX6" fmla="*/ 26617 w 1816715"/>
                <a:gd name="connsiteY6" fmla="*/ 718752 h 2282690"/>
                <a:gd name="connsiteX7" fmla="*/ 928077 w 1816715"/>
                <a:gd name="connsiteY7" fmla="*/ 385 h 2282690"/>
                <a:gd name="connsiteX8" fmla="*/ 1816144 w 1816715"/>
                <a:gd name="connsiteY8" fmla="*/ 991582 h 228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16715" h="2282690">
                  <a:moveTo>
                    <a:pt x="1816144" y="991582"/>
                  </a:moveTo>
                  <a:cubicBezTo>
                    <a:pt x="1811293" y="1216934"/>
                    <a:pt x="1775676" y="1485157"/>
                    <a:pt x="1713035" y="1800712"/>
                  </a:cubicBezTo>
                  <a:cubicBezTo>
                    <a:pt x="1681714" y="1958213"/>
                    <a:pt x="1645647" y="2113569"/>
                    <a:pt x="1604235" y="2264552"/>
                  </a:cubicBezTo>
                  <a:lnTo>
                    <a:pt x="1598849" y="2282690"/>
                  </a:lnTo>
                  <a:lnTo>
                    <a:pt x="0" y="2282690"/>
                  </a:lnTo>
                  <a:lnTo>
                    <a:pt x="0" y="768011"/>
                  </a:lnTo>
                  <a:lnTo>
                    <a:pt x="26617" y="718752"/>
                  </a:lnTo>
                  <a:cubicBezTo>
                    <a:pt x="276167" y="285843"/>
                    <a:pt x="581263" y="-12209"/>
                    <a:pt x="928077" y="385"/>
                  </a:cubicBezTo>
                  <a:cubicBezTo>
                    <a:pt x="1568349" y="25297"/>
                    <a:pt x="1830695" y="315525"/>
                    <a:pt x="1816144" y="99158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 userDrawn="1">
              <p:custDataLst>
                <p:tags r:id="rId10"/>
              </p:custDataLst>
            </p:nvPr>
          </p:nvSpPr>
          <p:spPr bwMode="auto">
            <a:xfrm rot="18980949">
              <a:off x="2517978" y="5666987"/>
              <a:ext cx="2520939" cy="1744096"/>
            </a:xfrm>
            <a:custGeom>
              <a:avLst/>
              <a:gdLst>
                <a:gd name="connsiteX0" fmla="*/ 2266711 w 2520939"/>
                <a:gd name="connsiteY0" fmla="*/ 669075 h 1744096"/>
                <a:gd name="connsiteX1" fmla="*/ 2502266 w 2520939"/>
                <a:gd name="connsiteY1" fmla="*/ 1038263 h 1744096"/>
                <a:gd name="connsiteX2" fmla="*/ 1852811 w 2520939"/>
                <a:gd name="connsiteY2" fmla="*/ 1719721 h 1744096"/>
                <a:gd name="connsiteX3" fmla="*/ 1718727 w 2520939"/>
                <a:gd name="connsiteY3" fmla="*/ 1744096 h 1744096"/>
                <a:gd name="connsiteX4" fmla="*/ 0 w 2520939"/>
                <a:gd name="connsiteY4" fmla="*/ 104463 h 1744096"/>
                <a:gd name="connsiteX5" fmla="*/ 50994 w 2520939"/>
                <a:gd name="connsiteY5" fmla="*/ 55872 h 1744096"/>
                <a:gd name="connsiteX6" fmla="*/ 284751 w 2520939"/>
                <a:gd name="connsiteY6" fmla="*/ 165 h 1744096"/>
                <a:gd name="connsiteX7" fmla="*/ 2266711 w 2520939"/>
                <a:gd name="connsiteY7" fmla="*/ 669075 h 174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0939" h="1744096">
                  <a:moveTo>
                    <a:pt x="2266711" y="669075"/>
                  </a:moveTo>
                  <a:cubicBezTo>
                    <a:pt x="2380545" y="776982"/>
                    <a:pt x="2464014" y="899646"/>
                    <a:pt x="2502266" y="1038263"/>
                  </a:cubicBezTo>
                  <a:cubicBezTo>
                    <a:pt x="2604271" y="1407904"/>
                    <a:pt x="2274416" y="1625927"/>
                    <a:pt x="1852811" y="1719721"/>
                  </a:cubicBezTo>
                  <a:lnTo>
                    <a:pt x="1718727" y="1744096"/>
                  </a:lnTo>
                  <a:lnTo>
                    <a:pt x="0" y="104463"/>
                  </a:lnTo>
                  <a:lnTo>
                    <a:pt x="50994" y="55872"/>
                  </a:lnTo>
                  <a:cubicBezTo>
                    <a:pt x="108597" y="18218"/>
                    <a:pt x="185517" y="-2049"/>
                    <a:pt x="284751" y="165"/>
                  </a:cubicBezTo>
                  <a:cubicBezTo>
                    <a:pt x="709959" y="10955"/>
                    <a:pt x="1773431" y="201474"/>
                    <a:pt x="2266711" y="6690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 userDrawn="1">
              <p:custDataLst>
                <p:tags r:id="rId11"/>
              </p:custDataLst>
            </p:nvPr>
          </p:nvSpPr>
          <p:spPr bwMode="auto">
            <a:xfrm rot="18980949">
              <a:off x="1710044" y="5804174"/>
              <a:ext cx="2372765" cy="1702291"/>
            </a:xfrm>
            <a:custGeom>
              <a:avLst/>
              <a:gdLst>
                <a:gd name="connsiteX0" fmla="*/ 2118546 w 2372765"/>
                <a:gd name="connsiteY0" fmla="*/ 669852 h 1702291"/>
                <a:gd name="connsiteX1" fmla="*/ 2354128 w 2372765"/>
                <a:gd name="connsiteY1" fmla="*/ 1039468 h 1702291"/>
                <a:gd name="connsiteX2" fmla="*/ 1998021 w 2372765"/>
                <a:gd name="connsiteY2" fmla="*/ 1628633 h 1702291"/>
                <a:gd name="connsiteX3" fmla="*/ 1768324 w 2372765"/>
                <a:gd name="connsiteY3" fmla="*/ 1702291 h 1702291"/>
                <a:gd name="connsiteX4" fmla="*/ 0 w 2372765"/>
                <a:gd name="connsiteY4" fmla="*/ 15344 h 1702291"/>
                <a:gd name="connsiteX5" fmla="*/ 5354 w 2372765"/>
                <a:gd name="connsiteY5" fmla="*/ 13084 h 1702291"/>
                <a:gd name="connsiteX6" fmla="*/ 138142 w 2372765"/>
                <a:gd name="connsiteY6" fmla="*/ 165 h 1702291"/>
                <a:gd name="connsiteX7" fmla="*/ 2118546 w 2372765"/>
                <a:gd name="connsiteY7" fmla="*/ 669852 h 1702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72765" h="1702291">
                  <a:moveTo>
                    <a:pt x="2118546" y="669852"/>
                  </a:moveTo>
                  <a:cubicBezTo>
                    <a:pt x="2232413" y="777885"/>
                    <a:pt x="2315902" y="900691"/>
                    <a:pt x="2354128" y="1039468"/>
                  </a:cubicBezTo>
                  <a:cubicBezTo>
                    <a:pt x="2430580" y="1317852"/>
                    <a:pt x="2263965" y="1510228"/>
                    <a:pt x="1998021" y="1628633"/>
                  </a:cubicBezTo>
                  <a:lnTo>
                    <a:pt x="1768324" y="1702291"/>
                  </a:lnTo>
                  <a:lnTo>
                    <a:pt x="0" y="15344"/>
                  </a:lnTo>
                  <a:lnTo>
                    <a:pt x="5354" y="13084"/>
                  </a:lnTo>
                  <a:cubicBezTo>
                    <a:pt x="44283" y="3575"/>
                    <a:pt x="88421" y="-943"/>
                    <a:pt x="138142" y="165"/>
                  </a:cubicBezTo>
                  <a:cubicBezTo>
                    <a:pt x="561257" y="10968"/>
                    <a:pt x="1625121" y="201708"/>
                    <a:pt x="2118546" y="6698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29" name="Freeform 13"/>
            <p:cNvSpPr/>
            <p:nvPr userDrawn="1">
              <p:custDataLst>
                <p:tags r:id="rId12"/>
              </p:custDataLst>
            </p:nvPr>
          </p:nvSpPr>
          <p:spPr bwMode="auto">
            <a:xfrm rot="16200000">
              <a:off x="285825" y="847684"/>
              <a:ext cx="1256155" cy="1798025"/>
            </a:xfrm>
            <a:custGeom>
              <a:avLst/>
              <a:gdLst>
                <a:gd name="T0" fmla="*/ 1 w 567"/>
                <a:gd name="T1" fmla="*/ 654 h 812"/>
                <a:gd name="T2" fmla="*/ 256 w 567"/>
                <a:gd name="T3" fmla="*/ 161 h 812"/>
                <a:gd name="T4" fmla="*/ 511 w 567"/>
                <a:gd name="T5" fmla="*/ 72 h 812"/>
                <a:gd name="T6" fmla="*/ 332 w 567"/>
                <a:gd name="T7" fmla="*/ 314 h 812"/>
                <a:gd name="T8" fmla="*/ 188 w 567"/>
                <a:gd name="T9" fmla="*/ 786 h 812"/>
                <a:gd name="T10" fmla="*/ 1 w 567"/>
                <a:gd name="T11" fmla="*/ 654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7" h="812">
                  <a:moveTo>
                    <a:pt x="1" y="654"/>
                  </a:moveTo>
                  <a:cubicBezTo>
                    <a:pt x="0" y="607"/>
                    <a:pt x="112" y="283"/>
                    <a:pt x="256" y="161"/>
                  </a:cubicBezTo>
                  <a:cubicBezTo>
                    <a:pt x="399" y="40"/>
                    <a:pt x="453" y="0"/>
                    <a:pt x="511" y="72"/>
                  </a:cubicBezTo>
                  <a:cubicBezTo>
                    <a:pt x="567" y="142"/>
                    <a:pt x="406" y="104"/>
                    <a:pt x="332" y="314"/>
                  </a:cubicBezTo>
                  <a:cubicBezTo>
                    <a:pt x="257" y="525"/>
                    <a:pt x="318" y="760"/>
                    <a:pt x="188" y="786"/>
                  </a:cubicBezTo>
                  <a:cubicBezTo>
                    <a:pt x="57" y="812"/>
                    <a:pt x="4" y="745"/>
                    <a:pt x="1" y="654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3"/>
            </p:custDataLst>
          </p:nvPr>
        </p:nvSpPr>
        <p:spPr>
          <a:xfrm>
            <a:off x="2940126" y="2632536"/>
            <a:ext cx="6311749" cy="1592929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8800" b="1" i="0" u="none" strike="noStrike" kern="1200" cap="none" spc="6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>
            <p:custDataLst>
              <p:tags r:id="rId2"/>
            </p:custDataLst>
          </p:nvPr>
        </p:nvGrpSpPr>
        <p:grpSpPr>
          <a:xfrm rot="5400000">
            <a:off x="5791995" y="4587492"/>
            <a:ext cx="608010" cy="4209082"/>
            <a:chOff x="11715036" y="1812683"/>
            <a:chExt cx="608010" cy="4209082"/>
          </a:xfrm>
        </p:grpSpPr>
        <p:sp>
          <p:nvSpPr>
            <p:cNvPr id="20" name="任意多边形: 形状 19"/>
            <p:cNvSpPr/>
            <p:nvPr userDrawn="1">
              <p:custDataLst>
                <p:tags r:id="rId3"/>
              </p:custDataLst>
            </p:nvPr>
          </p:nvSpPr>
          <p:spPr bwMode="auto">
            <a:xfrm rot="16200000">
              <a:off x="11801776" y="1883560"/>
              <a:ext cx="465200" cy="323445"/>
            </a:xfrm>
            <a:custGeom>
              <a:avLst/>
              <a:gdLst>
                <a:gd name="connsiteX0" fmla="*/ 465200 w 465200"/>
                <a:gd name="connsiteY0" fmla="*/ 323445 h 323445"/>
                <a:gd name="connsiteX1" fmla="*/ 124800 w 465200"/>
                <a:gd name="connsiteY1" fmla="*/ 323445 h 323445"/>
                <a:gd name="connsiteX2" fmla="*/ 82337 w 465200"/>
                <a:gd name="connsiteY2" fmla="*/ 269283 h 323445"/>
                <a:gd name="connsiteX3" fmla="*/ 6971 w 465200"/>
                <a:gd name="connsiteY3" fmla="*/ 48619 h 323445"/>
                <a:gd name="connsiteX4" fmla="*/ 280196 w 465200"/>
                <a:gd name="connsiteY4" fmla="*/ 90538 h 323445"/>
                <a:gd name="connsiteX5" fmla="*/ 452613 w 465200"/>
                <a:gd name="connsiteY5" fmla="*/ 286837 h 32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5200" h="323445">
                  <a:moveTo>
                    <a:pt x="465200" y="323445"/>
                  </a:moveTo>
                  <a:lnTo>
                    <a:pt x="124800" y="323445"/>
                  </a:lnTo>
                  <a:lnTo>
                    <a:pt x="82337" y="269283"/>
                  </a:lnTo>
                  <a:cubicBezTo>
                    <a:pt x="21780" y="184463"/>
                    <a:pt x="-16449" y="97088"/>
                    <a:pt x="6971" y="48619"/>
                  </a:cubicBezTo>
                  <a:cubicBezTo>
                    <a:pt x="53810" y="-48318"/>
                    <a:pt x="189274" y="17704"/>
                    <a:pt x="280196" y="90538"/>
                  </a:cubicBezTo>
                  <a:cubicBezTo>
                    <a:pt x="354587" y="149487"/>
                    <a:pt x="415547" y="209614"/>
                    <a:pt x="452613" y="286837"/>
                  </a:cubicBezTo>
                  <a:close/>
                </a:path>
              </a:pathLst>
            </a:custGeom>
            <a:solidFill>
              <a:srgbClr val="241F1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23" name="组合 22"/>
            <p:cNvGrpSpPr/>
            <p:nvPr userDrawn="1">
              <p:custDataLst>
                <p:tags r:id="rId4"/>
              </p:custDataLst>
            </p:nvPr>
          </p:nvGrpSpPr>
          <p:grpSpPr>
            <a:xfrm>
              <a:off x="11715036" y="5579579"/>
              <a:ext cx="608010" cy="442186"/>
              <a:chOff x="11715036" y="5579579"/>
              <a:chExt cx="608010" cy="442186"/>
            </a:xfrm>
          </p:grpSpPr>
          <p:sp>
            <p:nvSpPr>
              <p:cNvPr id="26" name="任意多边形: 形状 25"/>
              <p:cNvSpPr/>
              <p:nvPr>
                <p:custDataLst>
                  <p:tags r:id="rId5"/>
                </p:custDataLst>
              </p:nvPr>
            </p:nvSpPr>
            <p:spPr bwMode="auto">
              <a:xfrm rot="18980949">
                <a:off x="11970177" y="5643421"/>
                <a:ext cx="352869" cy="314504"/>
              </a:xfrm>
              <a:custGeom>
                <a:avLst/>
                <a:gdLst>
                  <a:gd name="connsiteX0" fmla="*/ 352869 w 352869"/>
                  <a:gd name="connsiteY0" fmla="*/ 38062 h 314504"/>
                  <a:gd name="connsiteX1" fmla="*/ 89149 w 352869"/>
                  <a:gd name="connsiteY1" fmla="*/ 314504 h 314504"/>
                  <a:gd name="connsiteX2" fmla="*/ 50669 w 352869"/>
                  <a:gd name="connsiteY2" fmla="*/ 256393 h 314504"/>
                  <a:gd name="connsiteX3" fmla="*/ 102550 w 352869"/>
                  <a:gd name="connsiteY3" fmla="*/ 42 h 314504"/>
                  <a:gd name="connsiteX4" fmla="*/ 342732 w 352869"/>
                  <a:gd name="connsiteY4" fmla="*/ 35199 h 314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869" h="314504">
                    <a:moveTo>
                      <a:pt x="352869" y="38062"/>
                    </a:moveTo>
                    <a:lnTo>
                      <a:pt x="89149" y="314504"/>
                    </a:lnTo>
                    <a:lnTo>
                      <a:pt x="50669" y="256393"/>
                    </a:lnTo>
                    <a:cubicBezTo>
                      <a:pt x="-16332" y="136228"/>
                      <a:pt x="-33207" y="-2749"/>
                      <a:pt x="102550" y="42"/>
                    </a:cubicBezTo>
                    <a:cubicBezTo>
                      <a:pt x="156247" y="1299"/>
                      <a:pt x="247143" y="12213"/>
                      <a:pt x="342732" y="35199"/>
                    </a:cubicBezTo>
                    <a:close/>
                  </a:path>
                </a:pathLst>
              </a:custGeom>
              <a:solidFill>
                <a:srgbClr val="F3CF3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>
                <p:custDataLst>
                  <p:tags r:id="rId6"/>
                </p:custDataLst>
              </p:nvPr>
            </p:nvSpPr>
            <p:spPr bwMode="auto">
              <a:xfrm rot="18980949">
                <a:off x="11715036" y="5579579"/>
                <a:ext cx="597797" cy="442186"/>
              </a:xfrm>
              <a:custGeom>
                <a:avLst/>
                <a:gdLst>
                  <a:gd name="connsiteX0" fmla="*/ 597797 w 597797"/>
                  <a:gd name="connsiteY0" fmla="*/ 135617 h 442186"/>
                  <a:gd name="connsiteX1" fmla="*/ 305336 w 597797"/>
                  <a:gd name="connsiteY1" fmla="*/ 442186 h 442186"/>
                  <a:gd name="connsiteX2" fmla="*/ 268983 w 597797"/>
                  <a:gd name="connsiteY2" fmla="*/ 437984 h 442186"/>
                  <a:gd name="connsiteX3" fmla="*/ 203537 w 597797"/>
                  <a:gd name="connsiteY3" fmla="*/ 418732 h 442186"/>
                  <a:gd name="connsiteX4" fmla="*/ 102888 w 597797"/>
                  <a:gd name="connsiteY4" fmla="*/ 42 h 442186"/>
                  <a:gd name="connsiteX5" fmla="*/ 530420 w 597797"/>
                  <a:gd name="connsiteY5" fmla="*/ 98097 h 442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7797" h="442186">
                    <a:moveTo>
                      <a:pt x="597797" y="135617"/>
                    </a:moveTo>
                    <a:lnTo>
                      <a:pt x="305336" y="442186"/>
                    </a:lnTo>
                    <a:lnTo>
                      <a:pt x="268983" y="437984"/>
                    </a:lnTo>
                    <a:cubicBezTo>
                      <a:pt x="243876" y="433153"/>
                      <a:pt x="221575" y="426698"/>
                      <a:pt x="203537" y="418732"/>
                    </a:cubicBezTo>
                    <a:cubicBezTo>
                      <a:pt x="58627" y="354448"/>
                      <a:pt x="-114780" y="-4429"/>
                      <a:pt x="102888" y="42"/>
                    </a:cubicBezTo>
                    <a:cubicBezTo>
                      <a:pt x="191941" y="2139"/>
                      <a:pt x="384731" y="31094"/>
                      <a:pt x="530420" y="98097"/>
                    </a:cubicBezTo>
                    <a:close/>
                  </a:path>
                </a:pathLst>
              </a:custGeom>
              <a:solidFill>
                <a:srgbClr val="F3CF3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4" name="任意多边形: 形状 23"/>
            <p:cNvSpPr/>
            <p:nvPr userDrawn="1">
              <p:custDataLst>
                <p:tags r:id="rId7"/>
              </p:custDataLst>
            </p:nvPr>
          </p:nvSpPr>
          <p:spPr bwMode="auto">
            <a:xfrm rot="4440000">
              <a:off x="11644926" y="3024774"/>
              <a:ext cx="868292" cy="468642"/>
            </a:xfrm>
            <a:custGeom>
              <a:avLst/>
              <a:gdLst>
                <a:gd name="connsiteX0" fmla="*/ 9397 w 868292"/>
                <a:gd name="connsiteY0" fmla="*/ 33846 h 468642"/>
                <a:gd name="connsiteX1" fmla="*/ 26669 w 868292"/>
                <a:gd name="connsiteY1" fmla="*/ 0 h 468642"/>
                <a:gd name="connsiteX2" fmla="*/ 868292 w 868292"/>
                <a:gd name="connsiteY2" fmla="*/ 241332 h 468642"/>
                <a:gd name="connsiteX3" fmla="*/ 838681 w 868292"/>
                <a:gd name="connsiteY3" fmla="*/ 262991 h 468642"/>
                <a:gd name="connsiteX4" fmla="*/ 276813 w 868292"/>
                <a:gd name="connsiteY4" fmla="*/ 460405 h 468642"/>
                <a:gd name="connsiteX5" fmla="*/ 9397 w 868292"/>
                <a:gd name="connsiteY5" fmla="*/ 33846 h 468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8292" h="468642">
                  <a:moveTo>
                    <a:pt x="9397" y="33846"/>
                  </a:moveTo>
                  <a:lnTo>
                    <a:pt x="26669" y="0"/>
                  </a:lnTo>
                  <a:lnTo>
                    <a:pt x="868292" y="241332"/>
                  </a:lnTo>
                  <a:lnTo>
                    <a:pt x="838681" y="262991"/>
                  </a:lnTo>
                  <a:cubicBezTo>
                    <a:pt x="634349" y="399609"/>
                    <a:pt x="422128" y="498509"/>
                    <a:pt x="276813" y="460405"/>
                  </a:cubicBezTo>
                  <a:cubicBezTo>
                    <a:pt x="81002" y="409414"/>
                    <a:pt x="-34857" y="187800"/>
                    <a:pt x="9397" y="33846"/>
                  </a:cubicBezTo>
                  <a:close/>
                </a:path>
              </a:pathLst>
            </a:custGeom>
            <a:solidFill>
              <a:srgbClr val="F3CF3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25" name="任意多边形: 形状 24"/>
            <p:cNvSpPr/>
            <p:nvPr userDrawn="1">
              <p:custDataLst>
                <p:tags r:id="rId8"/>
              </p:custDataLst>
            </p:nvPr>
          </p:nvSpPr>
          <p:spPr bwMode="auto">
            <a:xfrm rot="16200000">
              <a:off x="11682113" y="4612178"/>
              <a:ext cx="662123" cy="357653"/>
            </a:xfrm>
            <a:custGeom>
              <a:avLst/>
              <a:gdLst>
                <a:gd name="connsiteX0" fmla="*/ 661931 w 662123"/>
                <a:gd name="connsiteY0" fmla="*/ 334547 h 357653"/>
                <a:gd name="connsiteX1" fmla="*/ 660068 w 662123"/>
                <a:gd name="connsiteY1" fmla="*/ 357653 h 357653"/>
                <a:gd name="connsiteX2" fmla="*/ 0 w 662123"/>
                <a:gd name="connsiteY2" fmla="*/ 357653 h 357653"/>
                <a:gd name="connsiteX3" fmla="*/ 3013 w 662123"/>
                <a:gd name="connsiteY3" fmla="*/ 350155 h 357653"/>
                <a:gd name="connsiteX4" fmla="*/ 362346 w 662123"/>
                <a:gd name="connsiteY4" fmla="*/ 130 h 357653"/>
                <a:gd name="connsiteX5" fmla="*/ 661931 w 662123"/>
                <a:gd name="connsiteY5" fmla="*/ 334547 h 35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123" h="357653">
                  <a:moveTo>
                    <a:pt x="661931" y="334547"/>
                  </a:moveTo>
                  <a:lnTo>
                    <a:pt x="660068" y="357653"/>
                  </a:lnTo>
                  <a:lnTo>
                    <a:pt x="0" y="357653"/>
                  </a:lnTo>
                  <a:lnTo>
                    <a:pt x="3013" y="350155"/>
                  </a:lnTo>
                  <a:cubicBezTo>
                    <a:pt x="95675" y="148433"/>
                    <a:pt x="218351" y="-5099"/>
                    <a:pt x="362346" y="130"/>
                  </a:cubicBezTo>
                  <a:cubicBezTo>
                    <a:pt x="578339" y="8535"/>
                    <a:pt x="666840" y="106455"/>
                    <a:pt x="661931" y="334547"/>
                  </a:cubicBezTo>
                  <a:close/>
                </a:path>
              </a:pathLst>
            </a:custGeom>
            <a:solidFill>
              <a:srgbClr val="241F1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7" name="任意多边形: 形状 16"/>
          <p:cNvSpPr/>
          <p:nvPr>
            <p:custDataLst>
              <p:tags r:id="rId8"/>
            </p:custDataLst>
          </p:nvPr>
        </p:nvSpPr>
        <p:spPr bwMode="auto">
          <a:xfrm rot="16200000">
            <a:off x="-266065" y="5045710"/>
            <a:ext cx="992505" cy="460375"/>
          </a:xfrm>
          <a:custGeom>
            <a:avLst/>
            <a:gdLst>
              <a:gd name="connsiteX0" fmla="*/ 992270 w 992272"/>
              <a:gd name="connsiteY0" fmla="*/ 175888 h 460336"/>
              <a:gd name="connsiteX1" fmla="*/ 416390 w 992272"/>
              <a:gd name="connsiteY1" fmla="*/ 359996 h 460336"/>
              <a:gd name="connsiteX2" fmla="*/ 100460 w 992272"/>
              <a:gd name="connsiteY2" fmla="*/ 107810 h 460336"/>
              <a:gd name="connsiteX3" fmla="*/ 0 w 992272"/>
              <a:gd name="connsiteY3" fmla="*/ 0 h 460336"/>
              <a:gd name="connsiteX4" fmla="*/ 963607 w 992272"/>
              <a:gd name="connsiteY4" fmla="*/ 0 h 460336"/>
              <a:gd name="connsiteX5" fmla="*/ 978083 w 992272"/>
              <a:gd name="connsiteY5" fmla="*/ 51374 h 460336"/>
              <a:gd name="connsiteX6" fmla="*/ 992270 w 992272"/>
              <a:gd name="connsiteY6" fmla="*/ 175888 h 460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2272" h="460336">
                <a:moveTo>
                  <a:pt x="992270" y="175888"/>
                </a:moveTo>
                <a:cubicBezTo>
                  <a:pt x="991470" y="445148"/>
                  <a:pt x="759118" y="558119"/>
                  <a:pt x="416390" y="359996"/>
                </a:cubicBezTo>
                <a:cubicBezTo>
                  <a:pt x="318808" y="303389"/>
                  <a:pt x="208646" y="214214"/>
                  <a:pt x="100460" y="107810"/>
                </a:cubicBezTo>
                <a:lnTo>
                  <a:pt x="0" y="0"/>
                </a:lnTo>
                <a:lnTo>
                  <a:pt x="963607" y="0"/>
                </a:lnTo>
                <a:lnTo>
                  <a:pt x="978083" y="51374"/>
                </a:lnTo>
                <a:cubicBezTo>
                  <a:pt x="987773" y="95767"/>
                  <a:pt x="992384" y="137422"/>
                  <a:pt x="992270" y="175888"/>
                </a:cubicBezTo>
                <a:close/>
              </a:path>
            </a:pathLst>
          </a:custGeom>
          <a:solidFill>
            <a:srgbClr val="241F1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19" name="任意多边形: 形状 18"/>
          <p:cNvSpPr/>
          <p:nvPr>
            <p:custDataLst>
              <p:tags r:id="rId9"/>
            </p:custDataLst>
          </p:nvPr>
        </p:nvSpPr>
        <p:spPr bwMode="auto">
          <a:xfrm rot="16200000">
            <a:off x="10954385" y="679450"/>
            <a:ext cx="1916430" cy="558165"/>
          </a:xfrm>
          <a:custGeom>
            <a:avLst/>
            <a:gdLst>
              <a:gd name="connsiteX0" fmla="*/ 1916578 w 1916578"/>
              <a:gd name="connsiteY0" fmla="*/ 333377 h 558090"/>
              <a:gd name="connsiteX1" fmla="*/ 1916578 w 1916578"/>
              <a:gd name="connsiteY1" fmla="*/ 558090 h 558090"/>
              <a:gd name="connsiteX2" fmla="*/ 0 w 1916578"/>
              <a:gd name="connsiteY2" fmla="*/ 558090 h 558090"/>
              <a:gd name="connsiteX3" fmla="*/ 37 w 1916578"/>
              <a:gd name="connsiteY3" fmla="*/ 556978 h 558090"/>
              <a:gd name="connsiteX4" fmla="*/ 321225 w 1916578"/>
              <a:gd name="connsiteY4" fmla="*/ 75666 h 558090"/>
              <a:gd name="connsiteX5" fmla="*/ 1798368 w 1916578"/>
              <a:gd name="connsiteY5" fmla="*/ 308935 h 558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16578" h="558090">
                <a:moveTo>
                  <a:pt x="1916578" y="333377"/>
                </a:moveTo>
                <a:lnTo>
                  <a:pt x="1916578" y="558090"/>
                </a:lnTo>
                <a:lnTo>
                  <a:pt x="0" y="558090"/>
                </a:lnTo>
                <a:lnTo>
                  <a:pt x="37" y="556978"/>
                </a:lnTo>
                <a:cubicBezTo>
                  <a:pt x="22420" y="354898"/>
                  <a:pt x="123754" y="177425"/>
                  <a:pt x="321225" y="75666"/>
                </a:cubicBezTo>
                <a:cubicBezTo>
                  <a:pt x="755662" y="-148204"/>
                  <a:pt x="1291752" y="183889"/>
                  <a:pt x="1798368" y="308935"/>
                </a:cubicBezTo>
                <a:close/>
              </a:path>
            </a:pathLst>
          </a:custGeom>
          <a:solidFill>
            <a:srgbClr val="F3CF3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21" name="任意多边形: 形状 20"/>
          <p:cNvSpPr/>
          <p:nvPr>
            <p:custDataLst>
              <p:tags r:id="rId10"/>
            </p:custDataLst>
          </p:nvPr>
        </p:nvSpPr>
        <p:spPr bwMode="auto">
          <a:xfrm rot="16200000">
            <a:off x="10841990" y="5507990"/>
            <a:ext cx="1821815" cy="878205"/>
          </a:xfrm>
          <a:custGeom>
            <a:avLst/>
            <a:gdLst>
              <a:gd name="connsiteX0" fmla="*/ 1821692 w 1821692"/>
              <a:gd name="connsiteY0" fmla="*/ 878422 h 878422"/>
              <a:gd name="connsiteX1" fmla="*/ 0 w 1821692"/>
              <a:gd name="connsiteY1" fmla="*/ 878422 h 878422"/>
              <a:gd name="connsiteX2" fmla="*/ 96935 w 1821692"/>
              <a:gd name="connsiteY2" fmla="*/ 691419 h 878422"/>
              <a:gd name="connsiteX3" fmla="*/ 939814 w 1821692"/>
              <a:gd name="connsiteY3" fmla="*/ 428 h 878422"/>
              <a:gd name="connsiteX4" fmla="*/ 1811601 w 1821692"/>
              <a:gd name="connsiteY4" fmla="*/ 762445 h 878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1692" h="878422">
                <a:moveTo>
                  <a:pt x="1821692" y="878422"/>
                </a:moveTo>
                <a:lnTo>
                  <a:pt x="0" y="878422"/>
                </a:lnTo>
                <a:lnTo>
                  <a:pt x="96935" y="691419"/>
                </a:lnTo>
                <a:cubicBezTo>
                  <a:pt x="335098" y="269108"/>
                  <a:pt x="619682" y="-12509"/>
                  <a:pt x="939814" y="428"/>
                </a:cubicBezTo>
                <a:cubicBezTo>
                  <a:pt x="1473367" y="23530"/>
                  <a:pt x="1744474" y="251666"/>
                  <a:pt x="1811601" y="762445"/>
                </a:cubicBezTo>
                <a:close/>
              </a:path>
            </a:pathLst>
          </a:custGeom>
          <a:solidFill>
            <a:srgbClr val="241F1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任意多边形: 形状 22"/>
          <p:cNvSpPr/>
          <p:nvPr>
            <p:custDataLst>
              <p:tags r:id="rId2"/>
            </p:custDataLst>
          </p:nvPr>
        </p:nvSpPr>
        <p:spPr bwMode="auto">
          <a:xfrm rot="18980949">
            <a:off x="10260330" y="6404610"/>
            <a:ext cx="915035" cy="575310"/>
          </a:xfrm>
          <a:custGeom>
            <a:avLst/>
            <a:gdLst>
              <a:gd name="connsiteX0" fmla="*/ 825358 w 915056"/>
              <a:gd name="connsiteY0" fmla="*/ 217699 h 575547"/>
              <a:gd name="connsiteX1" fmla="*/ 908468 w 915056"/>
              <a:gd name="connsiteY1" fmla="*/ 337822 h 575547"/>
              <a:gd name="connsiteX2" fmla="*/ 563563 w 915056"/>
              <a:gd name="connsiteY2" fmla="*/ 574999 h 575547"/>
              <a:gd name="connsiteX3" fmla="*/ 506882 w 915056"/>
              <a:gd name="connsiteY3" fmla="*/ 575547 h 575547"/>
              <a:gd name="connsiteX4" fmla="*/ 0 w 915056"/>
              <a:gd name="connsiteY4" fmla="*/ 91992 h 575547"/>
              <a:gd name="connsiteX5" fmla="*/ 2011 w 915056"/>
              <a:gd name="connsiteY5" fmla="*/ 70249 h 575547"/>
              <a:gd name="connsiteX6" fmla="*/ 126070 w 915056"/>
              <a:gd name="connsiteY6" fmla="*/ 54 h 575547"/>
              <a:gd name="connsiteX7" fmla="*/ 825358 w 915056"/>
              <a:gd name="connsiteY7" fmla="*/ 217699 h 575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5056" h="575547">
                <a:moveTo>
                  <a:pt x="825358" y="217699"/>
                </a:moveTo>
                <a:cubicBezTo>
                  <a:pt x="865521" y="252809"/>
                  <a:pt x="894972" y="292721"/>
                  <a:pt x="908468" y="337822"/>
                </a:cubicBezTo>
                <a:cubicBezTo>
                  <a:pt x="953455" y="488162"/>
                  <a:pt x="760362" y="561419"/>
                  <a:pt x="563563" y="574999"/>
                </a:cubicBezTo>
                <a:lnTo>
                  <a:pt x="506882" y="575547"/>
                </a:lnTo>
                <a:lnTo>
                  <a:pt x="0" y="91992"/>
                </a:lnTo>
                <a:lnTo>
                  <a:pt x="2011" y="70249"/>
                </a:lnTo>
                <a:cubicBezTo>
                  <a:pt x="17513" y="26431"/>
                  <a:pt x="56046" y="-1387"/>
                  <a:pt x="126070" y="54"/>
                </a:cubicBezTo>
                <a:cubicBezTo>
                  <a:pt x="276095" y="3564"/>
                  <a:pt x="651316" y="65555"/>
                  <a:pt x="825358" y="217699"/>
                </a:cubicBezTo>
                <a:close/>
              </a:path>
            </a:pathLst>
          </a:custGeom>
          <a:solidFill>
            <a:srgbClr val="F3CF3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21" name="任意多边形: 形状 20"/>
          <p:cNvSpPr/>
          <p:nvPr>
            <p:custDataLst>
              <p:tags r:id="rId3"/>
            </p:custDataLst>
          </p:nvPr>
        </p:nvSpPr>
        <p:spPr bwMode="auto">
          <a:xfrm rot="18980949">
            <a:off x="9975850" y="6466205"/>
            <a:ext cx="876935" cy="570230"/>
          </a:xfrm>
          <a:custGeom>
            <a:avLst/>
            <a:gdLst>
              <a:gd name="connsiteX0" fmla="*/ 787255 w 876949"/>
              <a:gd name="connsiteY0" fmla="*/ 217952 h 569969"/>
              <a:gd name="connsiteX1" fmla="*/ 870374 w 876949"/>
              <a:gd name="connsiteY1" fmla="*/ 338216 h 569969"/>
              <a:gd name="connsiteX2" fmla="*/ 641094 w 876949"/>
              <a:gd name="connsiteY2" fmla="*/ 560562 h 569969"/>
              <a:gd name="connsiteX3" fmla="*/ 570735 w 876949"/>
              <a:gd name="connsiteY3" fmla="*/ 569969 h 569969"/>
              <a:gd name="connsiteX4" fmla="*/ 0 w 876949"/>
              <a:gd name="connsiteY4" fmla="*/ 25499 h 569969"/>
              <a:gd name="connsiteX5" fmla="*/ 5841 w 876949"/>
              <a:gd name="connsiteY5" fmla="*/ 18202 h 569969"/>
              <a:gd name="connsiteX6" fmla="*/ 88516 w 876949"/>
              <a:gd name="connsiteY6" fmla="*/ 54 h 569969"/>
              <a:gd name="connsiteX7" fmla="*/ 787255 w 876949"/>
              <a:gd name="connsiteY7" fmla="*/ 217952 h 569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6949" h="569969">
                <a:moveTo>
                  <a:pt x="787255" y="217952"/>
                </a:moveTo>
                <a:cubicBezTo>
                  <a:pt x="827430" y="253103"/>
                  <a:pt x="856887" y="293062"/>
                  <a:pt x="870374" y="338216"/>
                </a:cubicBezTo>
                <a:cubicBezTo>
                  <a:pt x="906339" y="458988"/>
                  <a:pt x="789843" y="530009"/>
                  <a:pt x="641094" y="560562"/>
                </a:cubicBezTo>
                <a:lnTo>
                  <a:pt x="570735" y="569969"/>
                </a:lnTo>
                <a:lnTo>
                  <a:pt x="0" y="25499"/>
                </a:lnTo>
                <a:lnTo>
                  <a:pt x="5841" y="18202"/>
                </a:lnTo>
                <a:cubicBezTo>
                  <a:pt x="26224" y="5935"/>
                  <a:pt x="53431" y="-666"/>
                  <a:pt x="88516" y="54"/>
                </a:cubicBezTo>
                <a:cubicBezTo>
                  <a:pt x="237802" y="3569"/>
                  <a:pt x="613161" y="65631"/>
                  <a:pt x="787255" y="217952"/>
                </a:cubicBezTo>
                <a:close/>
              </a:path>
            </a:pathLst>
          </a:custGeom>
          <a:solidFill>
            <a:srgbClr val="F3CF3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18" name="任意多边形: 形状 17"/>
          <p:cNvSpPr/>
          <p:nvPr>
            <p:custDataLst>
              <p:tags r:id="rId4"/>
            </p:custDataLst>
          </p:nvPr>
        </p:nvSpPr>
        <p:spPr bwMode="auto">
          <a:xfrm rot="16200000">
            <a:off x="11690350" y="3114040"/>
            <a:ext cx="596265" cy="406400"/>
          </a:xfrm>
          <a:custGeom>
            <a:avLst/>
            <a:gdLst>
              <a:gd name="connsiteX0" fmla="*/ 596566 w 596566"/>
              <a:gd name="connsiteY0" fmla="*/ 406657 h 406657"/>
              <a:gd name="connsiteX1" fmla="*/ 152892 w 596566"/>
              <a:gd name="connsiteY1" fmla="*/ 406657 h 406657"/>
              <a:gd name="connsiteX2" fmla="*/ 106217 w 596566"/>
              <a:gd name="connsiteY2" fmla="*/ 347159 h 406657"/>
              <a:gd name="connsiteX3" fmla="*/ 8992 w 596566"/>
              <a:gd name="connsiteY3" fmla="*/ 62681 h 406657"/>
              <a:gd name="connsiteX4" fmla="*/ 361460 w 596566"/>
              <a:gd name="connsiteY4" fmla="*/ 116722 h 406657"/>
              <a:gd name="connsiteX5" fmla="*/ 583881 w 596566"/>
              <a:gd name="connsiteY5" fmla="*/ 369789 h 406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6566" h="406657">
                <a:moveTo>
                  <a:pt x="596566" y="406657"/>
                </a:moveTo>
                <a:lnTo>
                  <a:pt x="152892" y="406657"/>
                </a:lnTo>
                <a:lnTo>
                  <a:pt x="106217" y="347159"/>
                </a:lnTo>
                <a:cubicBezTo>
                  <a:pt x="28096" y="237810"/>
                  <a:pt x="-21219" y="125167"/>
                  <a:pt x="8992" y="62681"/>
                </a:cubicBezTo>
                <a:cubicBezTo>
                  <a:pt x="69415" y="-62292"/>
                  <a:pt x="244168" y="22825"/>
                  <a:pt x="361460" y="116722"/>
                </a:cubicBezTo>
                <a:cubicBezTo>
                  <a:pt x="457426" y="192718"/>
                  <a:pt x="536064" y="270234"/>
                  <a:pt x="583881" y="369789"/>
                </a:cubicBezTo>
                <a:close/>
              </a:path>
            </a:pathLst>
          </a:custGeom>
          <a:solidFill>
            <a:srgbClr val="241F1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17" name="任意多边形: 形状 16"/>
          <p:cNvSpPr/>
          <p:nvPr>
            <p:custDataLst>
              <p:tags r:id="rId5"/>
            </p:custDataLst>
          </p:nvPr>
        </p:nvSpPr>
        <p:spPr bwMode="auto">
          <a:xfrm rot="16200000">
            <a:off x="10954385" y="679450"/>
            <a:ext cx="1916430" cy="558165"/>
          </a:xfrm>
          <a:custGeom>
            <a:avLst/>
            <a:gdLst>
              <a:gd name="connsiteX0" fmla="*/ 1916578 w 1916578"/>
              <a:gd name="connsiteY0" fmla="*/ 333377 h 558090"/>
              <a:gd name="connsiteX1" fmla="*/ 1916578 w 1916578"/>
              <a:gd name="connsiteY1" fmla="*/ 558090 h 558090"/>
              <a:gd name="connsiteX2" fmla="*/ 0 w 1916578"/>
              <a:gd name="connsiteY2" fmla="*/ 558090 h 558090"/>
              <a:gd name="connsiteX3" fmla="*/ 37 w 1916578"/>
              <a:gd name="connsiteY3" fmla="*/ 556978 h 558090"/>
              <a:gd name="connsiteX4" fmla="*/ 321225 w 1916578"/>
              <a:gd name="connsiteY4" fmla="*/ 75666 h 558090"/>
              <a:gd name="connsiteX5" fmla="*/ 1798368 w 1916578"/>
              <a:gd name="connsiteY5" fmla="*/ 308935 h 558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16578" h="558090">
                <a:moveTo>
                  <a:pt x="1916578" y="333377"/>
                </a:moveTo>
                <a:lnTo>
                  <a:pt x="1916578" y="558090"/>
                </a:lnTo>
                <a:lnTo>
                  <a:pt x="0" y="558090"/>
                </a:lnTo>
                <a:lnTo>
                  <a:pt x="37" y="556978"/>
                </a:lnTo>
                <a:cubicBezTo>
                  <a:pt x="22420" y="354898"/>
                  <a:pt x="123754" y="177425"/>
                  <a:pt x="321225" y="75666"/>
                </a:cubicBezTo>
                <a:cubicBezTo>
                  <a:pt x="755662" y="-148204"/>
                  <a:pt x="1291752" y="183889"/>
                  <a:pt x="1798368" y="308935"/>
                </a:cubicBezTo>
                <a:close/>
              </a:path>
            </a:pathLst>
          </a:custGeom>
          <a:solidFill>
            <a:srgbClr val="F3CF3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14" name="任意多边形: 形状 13"/>
          <p:cNvSpPr/>
          <p:nvPr>
            <p:custDataLst>
              <p:tags r:id="rId7"/>
            </p:custDataLst>
          </p:nvPr>
        </p:nvSpPr>
        <p:spPr bwMode="auto">
          <a:xfrm flipH="1">
            <a:off x="-1" y="5077467"/>
            <a:ext cx="322691" cy="1165013"/>
          </a:xfrm>
          <a:custGeom>
            <a:avLst/>
            <a:gdLst>
              <a:gd name="connsiteX0" fmla="*/ 952967 w 952967"/>
              <a:gd name="connsiteY0" fmla="*/ 0 h 3440502"/>
              <a:gd name="connsiteX1" fmla="*/ 952967 w 952967"/>
              <a:gd name="connsiteY1" fmla="*/ 3440502 h 3440502"/>
              <a:gd name="connsiteX2" fmla="*/ 893103 w 952967"/>
              <a:gd name="connsiteY2" fmla="*/ 3439797 h 3440502"/>
              <a:gd name="connsiteX3" fmla="*/ 110 w 952967"/>
              <a:gd name="connsiteY3" fmla="*/ 2426193 h 3440502"/>
              <a:gd name="connsiteX4" fmla="*/ 817931 w 952967"/>
              <a:gd name="connsiteY4" fmla="*/ 244860 h 3440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2967" h="3440502">
                <a:moveTo>
                  <a:pt x="952967" y="0"/>
                </a:moveTo>
                <a:lnTo>
                  <a:pt x="952967" y="3440502"/>
                </a:lnTo>
                <a:lnTo>
                  <a:pt x="893103" y="3439797"/>
                </a:lnTo>
                <a:cubicBezTo>
                  <a:pt x="277727" y="3401657"/>
                  <a:pt x="18130" y="2973128"/>
                  <a:pt x="110" y="2426193"/>
                </a:cubicBezTo>
                <a:cubicBezTo>
                  <a:pt x="-6821" y="2211682"/>
                  <a:pt x="316323" y="1195348"/>
                  <a:pt x="817931" y="2448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2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sz="16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6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6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3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8" name="组合 7"/>
          <p:cNvGrpSpPr/>
          <p:nvPr>
            <p:custDataLst>
              <p:tags r:id="rId3"/>
            </p:custDataLst>
          </p:nvPr>
        </p:nvGrpSpPr>
        <p:grpSpPr>
          <a:xfrm>
            <a:off x="9962772" y="4723759"/>
            <a:ext cx="2344249" cy="2290187"/>
            <a:chOff x="9962772" y="4723759"/>
            <a:chExt cx="2344249" cy="2290187"/>
          </a:xfrm>
        </p:grpSpPr>
        <p:sp>
          <p:nvSpPr>
            <p:cNvPr id="19" name="任意多边形: 形状 18"/>
            <p:cNvSpPr/>
            <p:nvPr>
              <p:custDataLst>
                <p:tags r:id="rId4"/>
              </p:custDataLst>
            </p:nvPr>
          </p:nvSpPr>
          <p:spPr bwMode="auto">
            <a:xfrm rot="18980949">
              <a:off x="10196448" y="6481255"/>
              <a:ext cx="776850" cy="491212"/>
            </a:xfrm>
            <a:custGeom>
              <a:avLst/>
              <a:gdLst>
                <a:gd name="connsiteX0" fmla="*/ 731330 w 776850"/>
                <a:gd name="connsiteY0" fmla="*/ 217261 h 491212"/>
                <a:gd name="connsiteX1" fmla="*/ 771224 w 776850"/>
                <a:gd name="connsiteY1" fmla="*/ 288478 h 491212"/>
                <a:gd name="connsiteX2" fmla="*/ 476654 w 776850"/>
                <a:gd name="connsiteY2" fmla="*/ 491011 h 491212"/>
                <a:gd name="connsiteX3" fmla="*/ 455894 w 776850"/>
                <a:gd name="connsiteY3" fmla="*/ 491212 h 491212"/>
                <a:gd name="connsiteX4" fmla="*/ 0 w 776850"/>
                <a:gd name="connsiteY4" fmla="*/ 56298 h 491212"/>
                <a:gd name="connsiteX5" fmla="*/ 32567 w 776850"/>
                <a:gd name="connsiteY5" fmla="*/ 15524 h 491212"/>
                <a:gd name="connsiteX6" fmla="*/ 103007 w 776850"/>
                <a:gd name="connsiteY6" fmla="*/ 46 h 491212"/>
                <a:gd name="connsiteX7" fmla="*/ 731330 w 776850"/>
                <a:gd name="connsiteY7" fmla="*/ 217261 h 491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6850" h="491212">
                  <a:moveTo>
                    <a:pt x="731330" y="217261"/>
                  </a:moveTo>
                  <a:cubicBezTo>
                    <a:pt x="749799" y="239096"/>
                    <a:pt x="763540" y="262802"/>
                    <a:pt x="771224" y="288478"/>
                  </a:cubicBezTo>
                  <a:cubicBezTo>
                    <a:pt x="809646" y="416857"/>
                    <a:pt x="644733" y="479414"/>
                    <a:pt x="476654" y="491011"/>
                  </a:cubicBezTo>
                  <a:lnTo>
                    <a:pt x="455894" y="491212"/>
                  </a:lnTo>
                  <a:lnTo>
                    <a:pt x="0" y="56298"/>
                  </a:lnTo>
                  <a:lnTo>
                    <a:pt x="32567" y="15524"/>
                  </a:lnTo>
                  <a:cubicBezTo>
                    <a:pt x="49925" y="5062"/>
                    <a:pt x="73104" y="-569"/>
                    <a:pt x="103007" y="46"/>
                  </a:cubicBezTo>
                  <a:cubicBezTo>
                    <a:pt x="240994" y="3275"/>
                    <a:pt x="602040" y="64418"/>
                    <a:pt x="731330" y="217261"/>
                  </a:cubicBezTo>
                  <a:close/>
                </a:path>
              </a:pathLst>
            </a:custGeom>
            <a:solidFill>
              <a:srgbClr val="F3CF3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>
              <p:custDataLst>
                <p:tags r:id="rId5"/>
              </p:custDataLst>
            </p:nvPr>
          </p:nvSpPr>
          <p:spPr bwMode="auto">
            <a:xfrm rot="18980949">
              <a:off x="9962772" y="6530509"/>
              <a:ext cx="732258" cy="483437"/>
            </a:xfrm>
            <a:custGeom>
              <a:avLst/>
              <a:gdLst>
                <a:gd name="connsiteX0" fmla="*/ 686748 w 732258"/>
                <a:gd name="connsiteY0" fmla="*/ 217513 h 483437"/>
                <a:gd name="connsiteX1" fmla="*/ 726642 w 732258"/>
                <a:gd name="connsiteY1" fmla="*/ 288812 h 483437"/>
                <a:gd name="connsiteX2" fmla="*/ 530823 w 732258"/>
                <a:gd name="connsiteY2" fmla="*/ 478681 h 483437"/>
                <a:gd name="connsiteX3" fmla="*/ 495248 w 732258"/>
                <a:gd name="connsiteY3" fmla="*/ 483437 h 483437"/>
                <a:gd name="connsiteX4" fmla="*/ 0 w 732258"/>
                <a:gd name="connsiteY4" fmla="*/ 10980 h 483437"/>
                <a:gd name="connsiteX5" fmla="*/ 18872 w 732258"/>
                <a:gd name="connsiteY5" fmla="*/ 3635 h 483437"/>
                <a:gd name="connsiteX6" fmla="*/ 58886 w 732258"/>
                <a:gd name="connsiteY6" fmla="*/ 46 h 483437"/>
                <a:gd name="connsiteX7" fmla="*/ 686748 w 732258"/>
                <a:gd name="connsiteY7" fmla="*/ 217513 h 483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2258" h="483437">
                  <a:moveTo>
                    <a:pt x="686748" y="217513"/>
                  </a:moveTo>
                  <a:cubicBezTo>
                    <a:pt x="705222" y="239373"/>
                    <a:pt x="718963" y="263107"/>
                    <a:pt x="726642" y="288812"/>
                  </a:cubicBezTo>
                  <a:cubicBezTo>
                    <a:pt x="757359" y="391944"/>
                    <a:pt x="657863" y="452591"/>
                    <a:pt x="530823" y="478681"/>
                  </a:cubicBezTo>
                  <a:lnTo>
                    <a:pt x="495248" y="483437"/>
                  </a:lnTo>
                  <a:lnTo>
                    <a:pt x="0" y="10980"/>
                  </a:lnTo>
                  <a:lnTo>
                    <a:pt x="18872" y="3635"/>
                  </a:lnTo>
                  <a:cubicBezTo>
                    <a:pt x="30603" y="993"/>
                    <a:pt x="43904" y="-262"/>
                    <a:pt x="58886" y="46"/>
                  </a:cubicBezTo>
                  <a:cubicBezTo>
                    <a:pt x="196193" y="3278"/>
                    <a:pt x="557428" y="64493"/>
                    <a:pt x="686748" y="217513"/>
                  </a:cubicBezTo>
                  <a:close/>
                </a:path>
              </a:pathLst>
            </a:custGeom>
            <a:solidFill>
              <a:srgbClr val="F3CF3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 userDrawn="1">
              <p:custDataLst>
                <p:tags r:id="rId6"/>
              </p:custDataLst>
            </p:nvPr>
          </p:nvSpPr>
          <p:spPr bwMode="auto">
            <a:xfrm rot="4440000">
              <a:off x="11572259" y="4926745"/>
              <a:ext cx="937747" cy="531776"/>
            </a:xfrm>
            <a:custGeom>
              <a:avLst/>
              <a:gdLst>
                <a:gd name="connsiteX0" fmla="*/ 9163 w 937747"/>
                <a:gd name="connsiteY0" fmla="*/ 107651 h 531776"/>
                <a:gd name="connsiteX1" fmla="*/ 72021 w 937747"/>
                <a:gd name="connsiteY1" fmla="*/ 11027 h 531776"/>
                <a:gd name="connsiteX2" fmla="*/ 88954 w 937747"/>
                <a:gd name="connsiteY2" fmla="*/ 0 h 531776"/>
                <a:gd name="connsiteX3" fmla="*/ 937747 w 937747"/>
                <a:gd name="connsiteY3" fmla="*/ 243388 h 531776"/>
                <a:gd name="connsiteX4" fmla="*/ 817784 w 937747"/>
                <a:gd name="connsiteY4" fmla="*/ 331172 h 531776"/>
                <a:gd name="connsiteX5" fmla="*/ 269916 w 937747"/>
                <a:gd name="connsiteY5" fmla="*/ 523741 h 531776"/>
                <a:gd name="connsiteX6" fmla="*/ 9163 w 937747"/>
                <a:gd name="connsiteY6" fmla="*/ 107651 h 531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7747" h="531776">
                  <a:moveTo>
                    <a:pt x="9163" y="107651"/>
                  </a:moveTo>
                  <a:cubicBezTo>
                    <a:pt x="19951" y="70108"/>
                    <a:pt x="40496" y="36688"/>
                    <a:pt x="72021" y="11027"/>
                  </a:cubicBezTo>
                  <a:lnTo>
                    <a:pt x="88954" y="0"/>
                  </a:lnTo>
                  <a:lnTo>
                    <a:pt x="937747" y="243388"/>
                  </a:lnTo>
                  <a:lnTo>
                    <a:pt x="817784" y="331172"/>
                  </a:lnTo>
                  <a:cubicBezTo>
                    <a:pt x="618544" y="464436"/>
                    <a:pt x="411610" y="560909"/>
                    <a:pt x="269916" y="523741"/>
                  </a:cubicBezTo>
                  <a:cubicBezTo>
                    <a:pt x="78984" y="474001"/>
                    <a:pt x="-33988" y="257825"/>
                    <a:pt x="9163" y="107651"/>
                  </a:cubicBezTo>
                  <a:close/>
                </a:path>
              </a:pathLst>
            </a:custGeom>
            <a:solidFill>
              <a:srgbClr val="F3CF3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 userDrawn="1">
              <p:custDataLst>
                <p:tags r:id="rId7"/>
              </p:custDataLst>
            </p:nvPr>
          </p:nvSpPr>
          <p:spPr bwMode="auto">
            <a:xfrm rot="16200000">
              <a:off x="11719849" y="6398509"/>
              <a:ext cx="569644" cy="374658"/>
            </a:xfrm>
            <a:custGeom>
              <a:avLst/>
              <a:gdLst>
                <a:gd name="connsiteX0" fmla="*/ 569644 w 569644"/>
                <a:gd name="connsiteY0" fmla="*/ 374658 h 374658"/>
                <a:gd name="connsiteX1" fmla="*/ 0 w 569644"/>
                <a:gd name="connsiteY1" fmla="*/ 374658 h 374658"/>
                <a:gd name="connsiteX2" fmla="*/ 0 w 569644"/>
                <a:gd name="connsiteY2" fmla="*/ 64470 h 374658"/>
                <a:gd name="connsiteX3" fmla="*/ 12409 w 569644"/>
                <a:gd name="connsiteY3" fmla="*/ 54653 h 374658"/>
                <a:gd name="connsiteX4" fmla="*/ 186051 w 569644"/>
                <a:gd name="connsiteY4" fmla="*/ 168 h 374658"/>
                <a:gd name="connsiteX5" fmla="*/ 565589 w 569644"/>
                <a:gd name="connsiteY5" fmla="*/ 298268 h 374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9644" h="374658">
                  <a:moveTo>
                    <a:pt x="569644" y="374658"/>
                  </a:moveTo>
                  <a:lnTo>
                    <a:pt x="0" y="374658"/>
                  </a:lnTo>
                  <a:lnTo>
                    <a:pt x="0" y="64470"/>
                  </a:lnTo>
                  <a:lnTo>
                    <a:pt x="12409" y="54653"/>
                  </a:lnTo>
                  <a:cubicBezTo>
                    <a:pt x="67063" y="17796"/>
                    <a:pt x="125076" y="-2047"/>
                    <a:pt x="186051" y="168"/>
                  </a:cubicBezTo>
                  <a:cubicBezTo>
                    <a:pt x="418337" y="9206"/>
                    <a:pt x="536365" y="98452"/>
                    <a:pt x="565589" y="298268"/>
                  </a:cubicBezTo>
                  <a:close/>
                </a:path>
              </a:pathLst>
            </a:custGeom>
            <a:solidFill>
              <a:srgbClr val="241F1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6" name="组合 5"/>
          <p:cNvGrpSpPr/>
          <p:nvPr>
            <p:custDataLst>
              <p:tags r:id="rId8"/>
            </p:custDataLst>
          </p:nvPr>
        </p:nvGrpSpPr>
        <p:grpSpPr>
          <a:xfrm rot="10800000">
            <a:off x="171684" y="-169400"/>
            <a:ext cx="1199618" cy="632004"/>
            <a:chOff x="9976084" y="6404327"/>
            <a:chExt cx="1199618" cy="632004"/>
          </a:xfrm>
        </p:grpSpPr>
        <p:sp>
          <p:nvSpPr>
            <p:cNvPr id="13" name="任意多边形: 形状 12"/>
            <p:cNvSpPr/>
            <p:nvPr userDrawn="1">
              <p:custDataLst>
                <p:tags r:id="rId9"/>
              </p:custDataLst>
            </p:nvPr>
          </p:nvSpPr>
          <p:spPr bwMode="auto">
            <a:xfrm rot="18980949">
              <a:off x="10260646" y="6404327"/>
              <a:ext cx="915056" cy="575547"/>
            </a:xfrm>
            <a:custGeom>
              <a:avLst/>
              <a:gdLst>
                <a:gd name="connsiteX0" fmla="*/ 825358 w 915056"/>
                <a:gd name="connsiteY0" fmla="*/ 217699 h 575547"/>
                <a:gd name="connsiteX1" fmla="*/ 908468 w 915056"/>
                <a:gd name="connsiteY1" fmla="*/ 337822 h 575547"/>
                <a:gd name="connsiteX2" fmla="*/ 563563 w 915056"/>
                <a:gd name="connsiteY2" fmla="*/ 574999 h 575547"/>
                <a:gd name="connsiteX3" fmla="*/ 506882 w 915056"/>
                <a:gd name="connsiteY3" fmla="*/ 575547 h 575547"/>
                <a:gd name="connsiteX4" fmla="*/ 0 w 915056"/>
                <a:gd name="connsiteY4" fmla="*/ 91992 h 575547"/>
                <a:gd name="connsiteX5" fmla="*/ 2011 w 915056"/>
                <a:gd name="connsiteY5" fmla="*/ 70249 h 575547"/>
                <a:gd name="connsiteX6" fmla="*/ 126070 w 915056"/>
                <a:gd name="connsiteY6" fmla="*/ 54 h 575547"/>
                <a:gd name="connsiteX7" fmla="*/ 825358 w 915056"/>
                <a:gd name="connsiteY7" fmla="*/ 217699 h 57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15056" h="575547">
                  <a:moveTo>
                    <a:pt x="825358" y="217699"/>
                  </a:moveTo>
                  <a:cubicBezTo>
                    <a:pt x="865521" y="252809"/>
                    <a:pt x="894972" y="292721"/>
                    <a:pt x="908468" y="337822"/>
                  </a:cubicBezTo>
                  <a:cubicBezTo>
                    <a:pt x="953455" y="488162"/>
                    <a:pt x="760362" y="561419"/>
                    <a:pt x="563563" y="574999"/>
                  </a:cubicBezTo>
                  <a:lnTo>
                    <a:pt x="506882" y="575547"/>
                  </a:lnTo>
                  <a:lnTo>
                    <a:pt x="0" y="91992"/>
                  </a:lnTo>
                  <a:lnTo>
                    <a:pt x="2011" y="70249"/>
                  </a:lnTo>
                  <a:cubicBezTo>
                    <a:pt x="17513" y="26431"/>
                    <a:pt x="56046" y="-1387"/>
                    <a:pt x="126070" y="54"/>
                  </a:cubicBezTo>
                  <a:cubicBezTo>
                    <a:pt x="276095" y="3564"/>
                    <a:pt x="651316" y="65555"/>
                    <a:pt x="825358" y="217699"/>
                  </a:cubicBezTo>
                  <a:close/>
                </a:path>
              </a:pathLst>
            </a:custGeom>
            <a:solidFill>
              <a:srgbClr val="F3CF3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 userDrawn="1">
              <p:custDataLst>
                <p:tags r:id="rId10"/>
              </p:custDataLst>
            </p:nvPr>
          </p:nvSpPr>
          <p:spPr bwMode="auto">
            <a:xfrm rot="18980949">
              <a:off x="9976084" y="6466362"/>
              <a:ext cx="876949" cy="569969"/>
            </a:xfrm>
            <a:custGeom>
              <a:avLst/>
              <a:gdLst>
                <a:gd name="connsiteX0" fmla="*/ 787255 w 876949"/>
                <a:gd name="connsiteY0" fmla="*/ 217952 h 569969"/>
                <a:gd name="connsiteX1" fmla="*/ 870374 w 876949"/>
                <a:gd name="connsiteY1" fmla="*/ 338216 h 569969"/>
                <a:gd name="connsiteX2" fmla="*/ 641094 w 876949"/>
                <a:gd name="connsiteY2" fmla="*/ 560562 h 569969"/>
                <a:gd name="connsiteX3" fmla="*/ 570735 w 876949"/>
                <a:gd name="connsiteY3" fmla="*/ 569969 h 569969"/>
                <a:gd name="connsiteX4" fmla="*/ 0 w 876949"/>
                <a:gd name="connsiteY4" fmla="*/ 25499 h 569969"/>
                <a:gd name="connsiteX5" fmla="*/ 5841 w 876949"/>
                <a:gd name="connsiteY5" fmla="*/ 18202 h 569969"/>
                <a:gd name="connsiteX6" fmla="*/ 88516 w 876949"/>
                <a:gd name="connsiteY6" fmla="*/ 54 h 569969"/>
                <a:gd name="connsiteX7" fmla="*/ 787255 w 876949"/>
                <a:gd name="connsiteY7" fmla="*/ 217952 h 56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6949" h="569969">
                  <a:moveTo>
                    <a:pt x="787255" y="217952"/>
                  </a:moveTo>
                  <a:cubicBezTo>
                    <a:pt x="827430" y="253103"/>
                    <a:pt x="856887" y="293062"/>
                    <a:pt x="870374" y="338216"/>
                  </a:cubicBezTo>
                  <a:cubicBezTo>
                    <a:pt x="906339" y="458988"/>
                    <a:pt x="789843" y="530009"/>
                    <a:pt x="641094" y="560562"/>
                  </a:cubicBezTo>
                  <a:lnTo>
                    <a:pt x="570735" y="569969"/>
                  </a:lnTo>
                  <a:lnTo>
                    <a:pt x="0" y="25499"/>
                  </a:lnTo>
                  <a:lnTo>
                    <a:pt x="5841" y="18202"/>
                  </a:lnTo>
                  <a:cubicBezTo>
                    <a:pt x="26224" y="5935"/>
                    <a:pt x="53431" y="-666"/>
                    <a:pt x="88516" y="54"/>
                  </a:cubicBezTo>
                  <a:cubicBezTo>
                    <a:pt x="237802" y="3569"/>
                    <a:pt x="613161" y="65631"/>
                    <a:pt x="787255" y="217952"/>
                  </a:cubicBezTo>
                  <a:close/>
                </a:path>
              </a:pathLst>
            </a:custGeom>
            <a:solidFill>
              <a:srgbClr val="F3CF3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5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6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olidFill>
                <a:schemeClr val="bg1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7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grpSp>
        <p:nvGrpSpPr>
          <p:cNvPr id="6" name="组合 5"/>
          <p:cNvGrpSpPr/>
          <p:nvPr>
            <p:custDataLst>
              <p:tags r:id="rId8"/>
            </p:custDataLst>
          </p:nvPr>
        </p:nvGrpSpPr>
        <p:grpSpPr>
          <a:xfrm rot="16200000">
            <a:off x="5860781" y="-2262356"/>
            <a:ext cx="470439" cy="4690735"/>
            <a:chOff x="11873391" y="-66828"/>
            <a:chExt cx="470439" cy="4690735"/>
          </a:xfrm>
        </p:grpSpPr>
        <p:grpSp>
          <p:nvGrpSpPr>
            <p:cNvPr id="12" name="组合 11"/>
            <p:cNvGrpSpPr/>
            <p:nvPr userDrawn="1">
              <p:custDataLst>
                <p:tags r:id="rId9"/>
              </p:custDataLst>
            </p:nvPr>
          </p:nvGrpSpPr>
          <p:grpSpPr>
            <a:xfrm>
              <a:off x="11885566" y="4236646"/>
              <a:ext cx="458264" cy="387261"/>
              <a:chOff x="11885566" y="4236646"/>
              <a:chExt cx="458264" cy="387261"/>
            </a:xfrm>
          </p:grpSpPr>
          <p:sp>
            <p:nvSpPr>
              <p:cNvPr id="26" name="任意多边形: 形状 25"/>
              <p:cNvSpPr/>
              <p:nvPr>
                <p:custDataLst>
                  <p:tags r:id="rId10"/>
                </p:custDataLst>
              </p:nvPr>
            </p:nvSpPr>
            <p:spPr bwMode="auto">
              <a:xfrm rot="18980949">
                <a:off x="12093869" y="4406411"/>
                <a:ext cx="180225" cy="178415"/>
              </a:xfrm>
              <a:custGeom>
                <a:avLst/>
                <a:gdLst>
                  <a:gd name="connsiteX0" fmla="*/ 180225 w 180225"/>
                  <a:gd name="connsiteY0" fmla="*/ 6365 h 178415"/>
                  <a:gd name="connsiteX1" fmla="*/ 16093 w 180225"/>
                  <a:gd name="connsiteY1" fmla="*/ 178415 h 178415"/>
                  <a:gd name="connsiteX2" fmla="*/ 891 w 180225"/>
                  <a:gd name="connsiteY2" fmla="*/ 113676 h 178415"/>
                  <a:gd name="connsiteX3" fmla="*/ 102728 w 180225"/>
                  <a:gd name="connsiteY3" fmla="*/ 42 h 178415"/>
                  <a:gd name="connsiteX4" fmla="*/ 167734 w 180225"/>
                  <a:gd name="connsiteY4" fmla="*/ 4617 h 178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225" h="178415">
                    <a:moveTo>
                      <a:pt x="180225" y="6365"/>
                    </a:moveTo>
                    <a:lnTo>
                      <a:pt x="16093" y="178415"/>
                    </a:lnTo>
                    <a:lnTo>
                      <a:pt x="891" y="113676"/>
                    </a:lnTo>
                    <a:cubicBezTo>
                      <a:pt x="-5420" y="47828"/>
                      <a:pt x="21133" y="-1637"/>
                      <a:pt x="102728" y="42"/>
                    </a:cubicBezTo>
                    <a:cubicBezTo>
                      <a:pt x="120658" y="462"/>
                      <a:pt x="142729" y="1956"/>
                      <a:pt x="167734" y="4617"/>
                    </a:cubicBezTo>
                    <a:close/>
                  </a:path>
                </a:pathLst>
              </a:custGeom>
              <a:solidFill>
                <a:srgbClr val="F3CF3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>
                <p:custDataLst>
                  <p:tags r:id="rId11"/>
                </p:custDataLst>
              </p:nvPr>
            </p:nvSpPr>
            <p:spPr bwMode="auto">
              <a:xfrm rot="18980949">
                <a:off x="11885566" y="4236646"/>
                <a:ext cx="458264" cy="387261"/>
              </a:xfrm>
              <a:custGeom>
                <a:avLst/>
                <a:gdLst>
                  <a:gd name="connsiteX0" fmla="*/ 458264 w 458264"/>
                  <a:gd name="connsiteY0" fmla="*/ 69869 h 387261"/>
                  <a:gd name="connsiteX1" fmla="*/ 155478 w 458264"/>
                  <a:gd name="connsiteY1" fmla="*/ 387261 h 387261"/>
                  <a:gd name="connsiteX2" fmla="*/ 148936 w 458264"/>
                  <a:gd name="connsiteY2" fmla="*/ 382892 h 387261"/>
                  <a:gd name="connsiteX3" fmla="*/ 103066 w 458264"/>
                  <a:gd name="connsiteY3" fmla="*/ 42 h 387261"/>
                  <a:gd name="connsiteX4" fmla="*/ 439322 w 458264"/>
                  <a:gd name="connsiteY4" fmla="*/ 62500 h 387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264" h="387261">
                    <a:moveTo>
                      <a:pt x="458264" y="69869"/>
                    </a:moveTo>
                    <a:lnTo>
                      <a:pt x="155478" y="387261"/>
                    </a:lnTo>
                    <a:lnTo>
                      <a:pt x="148936" y="382892"/>
                    </a:lnTo>
                    <a:cubicBezTo>
                      <a:pt x="21423" y="270964"/>
                      <a:pt x="-87724" y="-3879"/>
                      <a:pt x="103066" y="42"/>
                    </a:cubicBezTo>
                    <a:cubicBezTo>
                      <a:pt x="174433" y="1723"/>
                      <a:pt x="312306" y="20629"/>
                      <a:pt x="439322" y="62500"/>
                    </a:cubicBezTo>
                    <a:close/>
                  </a:path>
                </a:pathLst>
              </a:custGeom>
              <a:solidFill>
                <a:srgbClr val="F3CF3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7" name="任意多边形: 形状 16"/>
            <p:cNvSpPr/>
            <p:nvPr userDrawn="1">
              <p:custDataLst>
                <p:tags r:id="rId12"/>
              </p:custDataLst>
            </p:nvPr>
          </p:nvSpPr>
          <p:spPr bwMode="auto">
            <a:xfrm rot="16200000">
              <a:off x="11800505" y="6058"/>
              <a:ext cx="464381" cy="318610"/>
            </a:xfrm>
            <a:custGeom>
              <a:avLst/>
              <a:gdLst>
                <a:gd name="connsiteX0" fmla="*/ 464381 w 464381"/>
                <a:gd name="connsiteY0" fmla="*/ 318610 h 318610"/>
                <a:gd name="connsiteX1" fmla="*/ 120760 w 464381"/>
                <a:gd name="connsiteY1" fmla="*/ 318610 h 318610"/>
                <a:gd name="connsiteX2" fmla="*/ 82528 w 464381"/>
                <a:gd name="connsiteY2" fmla="*/ 269854 h 318610"/>
                <a:gd name="connsiteX3" fmla="*/ 6986 w 464381"/>
                <a:gd name="connsiteY3" fmla="*/ 48723 h 318610"/>
                <a:gd name="connsiteX4" fmla="*/ 280846 w 464381"/>
                <a:gd name="connsiteY4" fmla="*/ 90730 h 318610"/>
                <a:gd name="connsiteX5" fmla="*/ 453662 w 464381"/>
                <a:gd name="connsiteY5" fmla="*/ 287445 h 31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4381" h="318610">
                  <a:moveTo>
                    <a:pt x="464381" y="318610"/>
                  </a:moveTo>
                  <a:lnTo>
                    <a:pt x="120760" y="318610"/>
                  </a:lnTo>
                  <a:lnTo>
                    <a:pt x="82528" y="269854"/>
                  </a:lnTo>
                  <a:cubicBezTo>
                    <a:pt x="21830" y="184854"/>
                    <a:pt x="-16487" y="97295"/>
                    <a:pt x="6986" y="48723"/>
                  </a:cubicBezTo>
                  <a:cubicBezTo>
                    <a:pt x="53934" y="-48420"/>
                    <a:pt x="189713" y="17742"/>
                    <a:pt x="280846" y="90730"/>
                  </a:cubicBezTo>
                  <a:cubicBezTo>
                    <a:pt x="355410" y="149804"/>
                    <a:pt x="416510" y="210059"/>
                    <a:pt x="453662" y="287445"/>
                  </a:cubicBezTo>
                  <a:close/>
                </a:path>
              </a:pathLst>
            </a:custGeom>
            <a:solidFill>
              <a:srgbClr val="241F1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 userDrawn="1">
              <p:custDataLst>
                <p:tags r:id="rId13"/>
              </p:custDataLst>
            </p:nvPr>
          </p:nvSpPr>
          <p:spPr bwMode="auto">
            <a:xfrm rot="4440000">
              <a:off x="11720482" y="1132935"/>
              <a:ext cx="780202" cy="390748"/>
            </a:xfrm>
            <a:custGeom>
              <a:avLst/>
              <a:gdLst>
                <a:gd name="connsiteX0" fmla="*/ 4125 w 780202"/>
                <a:gd name="connsiteY0" fmla="*/ 0 h 390748"/>
                <a:gd name="connsiteX1" fmla="*/ 780202 w 780202"/>
                <a:gd name="connsiteY1" fmla="*/ 222537 h 390748"/>
                <a:gd name="connsiteX2" fmla="*/ 737491 w 780202"/>
                <a:gd name="connsiteY2" fmla="*/ 249506 h 390748"/>
                <a:gd name="connsiteX3" fmla="*/ 277146 w 780202"/>
                <a:gd name="connsiteY3" fmla="*/ 382494 h 390748"/>
                <a:gd name="connsiteX4" fmla="*/ 0 w 780202"/>
                <a:gd name="connsiteY4" fmla="*/ 36721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0202" h="390748">
                  <a:moveTo>
                    <a:pt x="4125" y="0"/>
                  </a:moveTo>
                  <a:lnTo>
                    <a:pt x="780202" y="222537"/>
                  </a:lnTo>
                  <a:lnTo>
                    <a:pt x="737491" y="249506"/>
                  </a:lnTo>
                  <a:cubicBezTo>
                    <a:pt x="566400" y="350791"/>
                    <a:pt x="398493" y="414314"/>
                    <a:pt x="277146" y="382494"/>
                  </a:cubicBezTo>
                  <a:cubicBezTo>
                    <a:pt x="113632" y="339912"/>
                    <a:pt x="5755" y="178592"/>
                    <a:pt x="0" y="36721"/>
                  </a:cubicBezTo>
                  <a:close/>
                </a:path>
              </a:pathLst>
            </a:custGeom>
            <a:solidFill>
              <a:srgbClr val="F3CF3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 userDrawn="1">
              <p:custDataLst>
                <p:tags r:id="rId14"/>
              </p:custDataLst>
            </p:nvPr>
          </p:nvSpPr>
          <p:spPr bwMode="auto">
            <a:xfrm rot="16200000">
              <a:off x="11742842" y="3199007"/>
              <a:ext cx="619105" cy="279212"/>
            </a:xfrm>
            <a:custGeom>
              <a:avLst/>
              <a:gdLst>
                <a:gd name="connsiteX0" fmla="*/ 619105 w 619105"/>
                <a:gd name="connsiteY0" fmla="*/ 279212 h 279212"/>
                <a:gd name="connsiteX1" fmla="*/ 0 w 619105"/>
                <a:gd name="connsiteY1" fmla="*/ 279212 h 279212"/>
                <a:gd name="connsiteX2" fmla="*/ 36943 w 619105"/>
                <a:gd name="connsiteY2" fmla="*/ 210001 h 279212"/>
                <a:gd name="connsiteX3" fmla="*/ 321873 w 619105"/>
                <a:gd name="connsiteY3" fmla="*/ 130 h 279212"/>
                <a:gd name="connsiteX4" fmla="*/ 616576 w 619105"/>
                <a:gd name="connsiteY4" fmla="*/ 231573 h 27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9105" h="279212">
                  <a:moveTo>
                    <a:pt x="619105" y="279212"/>
                  </a:moveTo>
                  <a:lnTo>
                    <a:pt x="0" y="279212"/>
                  </a:lnTo>
                  <a:lnTo>
                    <a:pt x="36943" y="210001"/>
                  </a:lnTo>
                  <a:cubicBezTo>
                    <a:pt x="117452" y="81735"/>
                    <a:pt x="213654" y="-3799"/>
                    <a:pt x="321873" y="130"/>
                  </a:cubicBezTo>
                  <a:cubicBezTo>
                    <a:pt x="502238" y="7147"/>
                    <a:pt x="593884" y="76437"/>
                    <a:pt x="616576" y="231573"/>
                  </a:cubicBezTo>
                  <a:close/>
                </a:path>
              </a:pathLst>
            </a:custGeom>
            <a:solidFill>
              <a:srgbClr val="241F1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5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600" y="237600"/>
            <a:ext cx="11037600" cy="441964"/>
          </a:xfrm>
        </p:spPr>
        <p:txBody>
          <a:bodyPr>
            <a:noAutofit/>
          </a:bodyPr>
          <a:lstStyle>
            <a:lvl1pPr>
              <a:defRPr sz="2800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grpSp>
        <p:nvGrpSpPr>
          <p:cNvPr id="6" name="组合 5"/>
          <p:cNvGrpSpPr/>
          <p:nvPr>
            <p:custDataLst>
              <p:tags r:id="rId11"/>
            </p:custDataLst>
          </p:nvPr>
        </p:nvGrpSpPr>
        <p:grpSpPr>
          <a:xfrm rot="5400000">
            <a:off x="5791995" y="4587492"/>
            <a:ext cx="608010" cy="4209082"/>
            <a:chOff x="11715036" y="1812683"/>
            <a:chExt cx="608010" cy="4209082"/>
          </a:xfrm>
        </p:grpSpPr>
        <p:sp>
          <p:nvSpPr>
            <p:cNvPr id="18" name="任意多边形: 形状 17"/>
            <p:cNvSpPr/>
            <p:nvPr userDrawn="1">
              <p:custDataLst>
                <p:tags r:id="rId12"/>
              </p:custDataLst>
            </p:nvPr>
          </p:nvSpPr>
          <p:spPr bwMode="auto">
            <a:xfrm rot="16200000">
              <a:off x="11801776" y="1883560"/>
              <a:ext cx="465200" cy="323445"/>
            </a:xfrm>
            <a:custGeom>
              <a:avLst/>
              <a:gdLst>
                <a:gd name="connsiteX0" fmla="*/ 465200 w 465200"/>
                <a:gd name="connsiteY0" fmla="*/ 323445 h 323445"/>
                <a:gd name="connsiteX1" fmla="*/ 124800 w 465200"/>
                <a:gd name="connsiteY1" fmla="*/ 323445 h 323445"/>
                <a:gd name="connsiteX2" fmla="*/ 82337 w 465200"/>
                <a:gd name="connsiteY2" fmla="*/ 269283 h 323445"/>
                <a:gd name="connsiteX3" fmla="*/ 6971 w 465200"/>
                <a:gd name="connsiteY3" fmla="*/ 48619 h 323445"/>
                <a:gd name="connsiteX4" fmla="*/ 280196 w 465200"/>
                <a:gd name="connsiteY4" fmla="*/ 90538 h 323445"/>
                <a:gd name="connsiteX5" fmla="*/ 452613 w 465200"/>
                <a:gd name="connsiteY5" fmla="*/ 286837 h 32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5200" h="323445">
                  <a:moveTo>
                    <a:pt x="465200" y="323445"/>
                  </a:moveTo>
                  <a:lnTo>
                    <a:pt x="124800" y="323445"/>
                  </a:lnTo>
                  <a:lnTo>
                    <a:pt x="82337" y="269283"/>
                  </a:lnTo>
                  <a:cubicBezTo>
                    <a:pt x="21780" y="184463"/>
                    <a:pt x="-16449" y="97088"/>
                    <a:pt x="6971" y="48619"/>
                  </a:cubicBezTo>
                  <a:cubicBezTo>
                    <a:pt x="53810" y="-48318"/>
                    <a:pt x="189274" y="17704"/>
                    <a:pt x="280196" y="90538"/>
                  </a:cubicBezTo>
                  <a:cubicBezTo>
                    <a:pt x="354587" y="149487"/>
                    <a:pt x="415547" y="209614"/>
                    <a:pt x="452613" y="286837"/>
                  </a:cubicBezTo>
                  <a:close/>
                </a:path>
              </a:pathLst>
            </a:custGeom>
            <a:solidFill>
              <a:srgbClr val="241F1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15" name="组合 14"/>
            <p:cNvGrpSpPr/>
            <p:nvPr userDrawn="1">
              <p:custDataLst>
                <p:tags r:id="rId13"/>
              </p:custDataLst>
            </p:nvPr>
          </p:nvGrpSpPr>
          <p:grpSpPr>
            <a:xfrm>
              <a:off x="11715036" y="5579579"/>
              <a:ext cx="608010" cy="442186"/>
              <a:chOff x="11715036" y="5579579"/>
              <a:chExt cx="608010" cy="442186"/>
            </a:xfrm>
          </p:grpSpPr>
          <p:sp>
            <p:nvSpPr>
              <p:cNvPr id="27" name="任意多边形: 形状 26"/>
              <p:cNvSpPr/>
              <p:nvPr>
                <p:custDataLst>
                  <p:tags r:id="rId14"/>
                </p:custDataLst>
              </p:nvPr>
            </p:nvSpPr>
            <p:spPr bwMode="auto">
              <a:xfrm rot="18980949">
                <a:off x="11970177" y="5643421"/>
                <a:ext cx="352869" cy="314504"/>
              </a:xfrm>
              <a:custGeom>
                <a:avLst/>
                <a:gdLst>
                  <a:gd name="connsiteX0" fmla="*/ 352869 w 352869"/>
                  <a:gd name="connsiteY0" fmla="*/ 38062 h 314504"/>
                  <a:gd name="connsiteX1" fmla="*/ 89149 w 352869"/>
                  <a:gd name="connsiteY1" fmla="*/ 314504 h 314504"/>
                  <a:gd name="connsiteX2" fmla="*/ 50669 w 352869"/>
                  <a:gd name="connsiteY2" fmla="*/ 256393 h 314504"/>
                  <a:gd name="connsiteX3" fmla="*/ 102550 w 352869"/>
                  <a:gd name="connsiteY3" fmla="*/ 42 h 314504"/>
                  <a:gd name="connsiteX4" fmla="*/ 342732 w 352869"/>
                  <a:gd name="connsiteY4" fmla="*/ 35199 h 314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869" h="314504">
                    <a:moveTo>
                      <a:pt x="352869" y="38062"/>
                    </a:moveTo>
                    <a:lnTo>
                      <a:pt x="89149" y="314504"/>
                    </a:lnTo>
                    <a:lnTo>
                      <a:pt x="50669" y="256393"/>
                    </a:lnTo>
                    <a:cubicBezTo>
                      <a:pt x="-16332" y="136228"/>
                      <a:pt x="-33207" y="-2749"/>
                      <a:pt x="102550" y="42"/>
                    </a:cubicBezTo>
                    <a:cubicBezTo>
                      <a:pt x="156247" y="1299"/>
                      <a:pt x="247143" y="12213"/>
                      <a:pt x="342732" y="35199"/>
                    </a:cubicBezTo>
                    <a:close/>
                  </a:path>
                </a:pathLst>
              </a:custGeom>
              <a:solidFill>
                <a:srgbClr val="F3CF3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5" name="任意多边形: 形状 24"/>
              <p:cNvSpPr/>
              <p:nvPr>
                <p:custDataLst>
                  <p:tags r:id="rId15"/>
                </p:custDataLst>
              </p:nvPr>
            </p:nvSpPr>
            <p:spPr bwMode="auto">
              <a:xfrm rot="18980949">
                <a:off x="11715036" y="5579579"/>
                <a:ext cx="597797" cy="442186"/>
              </a:xfrm>
              <a:custGeom>
                <a:avLst/>
                <a:gdLst>
                  <a:gd name="connsiteX0" fmla="*/ 597797 w 597797"/>
                  <a:gd name="connsiteY0" fmla="*/ 135617 h 442186"/>
                  <a:gd name="connsiteX1" fmla="*/ 305336 w 597797"/>
                  <a:gd name="connsiteY1" fmla="*/ 442186 h 442186"/>
                  <a:gd name="connsiteX2" fmla="*/ 268983 w 597797"/>
                  <a:gd name="connsiteY2" fmla="*/ 437984 h 442186"/>
                  <a:gd name="connsiteX3" fmla="*/ 203537 w 597797"/>
                  <a:gd name="connsiteY3" fmla="*/ 418732 h 442186"/>
                  <a:gd name="connsiteX4" fmla="*/ 102888 w 597797"/>
                  <a:gd name="connsiteY4" fmla="*/ 42 h 442186"/>
                  <a:gd name="connsiteX5" fmla="*/ 530420 w 597797"/>
                  <a:gd name="connsiteY5" fmla="*/ 98097 h 442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7797" h="442186">
                    <a:moveTo>
                      <a:pt x="597797" y="135617"/>
                    </a:moveTo>
                    <a:lnTo>
                      <a:pt x="305336" y="442186"/>
                    </a:lnTo>
                    <a:lnTo>
                      <a:pt x="268983" y="437984"/>
                    </a:lnTo>
                    <a:cubicBezTo>
                      <a:pt x="243876" y="433153"/>
                      <a:pt x="221575" y="426698"/>
                      <a:pt x="203537" y="418732"/>
                    </a:cubicBezTo>
                    <a:cubicBezTo>
                      <a:pt x="58627" y="354448"/>
                      <a:pt x="-114780" y="-4429"/>
                      <a:pt x="102888" y="42"/>
                    </a:cubicBezTo>
                    <a:cubicBezTo>
                      <a:pt x="191941" y="2139"/>
                      <a:pt x="384731" y="31094"/>
                      <a:pt x="530420" y="98097"/>
                    </a:cubicBezTo>
                    <a:close/>
                  </a:path>
                </a:pathLst>
              </a:custGeom>
              <a:solidFill>
                <a:srgbClr val="F3CF3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1" name="任意多边形: 形状 20"/>
            <p:cNvSpPr/>
            <p:nvPr userDrawn="1">
              <p:custDataLst>
                <p:tags r:id="rId16"/>
              </p:custDataLst>
            </p:nvPr>
          </p:nvSpPr>
          <p:spPr bwMode="auto">
            <a:xfrm rot="4440000">
              <a:off x="11644926" y="3024774"/>
              <a:ext cx="868292" cy="468642"/>
            </a:xfrm>
            <a:custGeom>
              <a:avLst/>
              <a:gdLst>
                <a:gd name="connsiteX0" fmla="*/ 9397 w 868292"/>
                <a:gd name="connsiteY0" fmla="*/ 33846 h 468642"/>
                <a:gd name="connsiteX1" fmla="*/ 26669 w 868292"/>
                <a:gd name="connsiteY1" fmla="*/ 0 h 468642"/>
                <a:gd name="connsiteX2" fmla="*/ 868292 w 868292"/>
                <a:gd name="connsiteY2" fmla="*/ 241332 h 468642"/>
                <a:gd name="connsiteX3" fmla="*/ 838681 w 868292"/>
                <a:gd name="connsiteY3" fmla="*/ 262991 h 468642"/>
                <a:gd name="connsiteX4" fmla="*/ 276813 w 868292"/>
                <a:gd name="connsiteY4" fmla="*/ 460405 h 468642"/>
                <a:gd name="connsiteX5" fmla="*/ 9397 w 868292"/>
                <a:gd name="connsiteY5" fmla="*/ 33846 h 468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8292" h="468642">
                  <a:moveTo>
                    <a:pt x="9397" y="33846"/>
                  </a:moveTo>
                  <a:lnTo>
                    <a:pt x="26669" y="0"/>
                  </a:lnTo>
                  <a:lnTo>
                    <a:pt x="868292" y="241332"/>
                  </a:lnTo>
                  <a:lnTo>
                    <a:pt x="838681" y="262991"/>
                  </a:lnTo>
                  <a:cubicBezTo>
                    <a:pt x="634349" y="399609"/>
                    <a:pt x="422128" y="498509"/>
                    <a:pt x="276813" y="460405"/>
                  </a:cubicBezTo>
                  <a:cubicBezTo>
                    <a:pt x="81002" y="409414"/>
                    <a:pt x="-34857" y="187800"/>
                    <a:pt x="9397" y="33846"/>
                  </a:cubicBezTo>
                  <a:close/>
                </a:path>
              </a:pathLst>
            </a:custGeom>
            <a:solidFill>
              <a:srgbClr val="F3CF3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23" name="任意多边形: 形状 22"/>
            <p:cNvSpPr/>
            <p:nvPr userDrawn="1">
              <p:custDataLst>
                <p:tags r:id="rId17"/>
              </p:custDataLst>
            </p:nvPr>
          </p:nvSpPr>
          <p:spPr bwMode="auto">
            <a:xfrm rot="16200000">
              <a:off x="11682113" y="4612178"/>
              <a:ext cx="662123" cy="357653"/>
            </a:xfrm>
            <a:custGeom>
              <a:avLst/>
              <a:gdLst>
                <a:gd name="connsiteX0" fmla="*/ 661931 w 662123"/>
                <a:gd name="connsiteY0" fmla="*/ 334547 h 357653"/>
                <a:gd name="connsiteX1" fmla="*/ 660068 w 662123"/>
                <a:gd name="connsiteY1" fmla="*/ 357653 h 357653"/>
                <a:gd name="connsiteX2" fmla="*/ 0 w 662123"/>
                <a:gd name="connsiteY2" fmla="*/ 357653 h 357653"/>
                <a:gd name="connsiteX3" fmla="*/ 3013 w 662123"/>
                <a:gd name="connsiteY3" fmla="*/ 350155 h 357653"/>
                <a:gd name="connsiteX4" fmla="*/ 362346 w 662123"/>
                <a:gd name="connsiteY4" fmla="*/ 130 h 357653"/>
                <a:gd name="connsiteX5" fmla="*/ 661931 w 662123"/>
                <a:gd name="connsiteY5" fmla="*/ 334547 h 35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123" h="357653">
                  <a:moveTo>
                    <a:pt x="661931" y="334547"/>
                  </a:moveTo>
                  <a:lnTo>
                    <a:pt x="660068" y="357653"/>
                  </a:lnTo>
                  <a:lnTo>
                    <a:pt x="0" y="357653"/>
                  </a:lnTo>
                  <a:lnTo>
                    <a:pt x="3013" y="350155"/>
                  </a:lnTo>
                  <a:cubicBezTo>
                    <a:pt x="95675" y="148433"/>
                    <a:pt x="218351" y="-5099"/>
                    <a:pt x="362346" y="130"/>
                  </a:cubicBezTo>
                  <a:cubicBezTo>
                    <a:pt x="578339" y="8535"/>
                    <a:pt x="666840" y="106455"/>
                    <a:pt x="661931" y="334547"/>
                  </a:cubicBezTo>
                  <a:close/>
                </a:path>
              </a:pathLst>
            </a:custGeom>
            <a:solidFill>
              <a:srgbClr val="241F1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grpSp>
        <p:nvGrpSpPr>
          <p:cNvPr id="12" name="组合 11"/>
          <p:cNvGrpSpPr/>
          <p:nvPr>
            <p:custDataLst>
              <p:tags r:id="rId3"/>
            </p:custDataLst>
          </p:nvPr>
        </p:nvGrpSpPr>
        <p:grpSpPr>
          <a:xfrm rot="0">
            <a:off x="11605895" y="2214245"/>
            <a:ext cx="730250" cy="2348865"/>
            <a:chOff x="11605749" y="2214266"/>
            <a:chExt cx="730396" cy="2349025"/>
          </a:xfrm>
        </p:grpSpPr>
        <p:sp>
          <p:nvSpPr>
            <p:cNvPr id="15" name="任意多边形: 形状 14"/>
            <p:cNvSpPr/>
            <p:nvPr userDrawn="1">
              <p:custDataLst>
                <p:tags r:id="rId4"/>
              </p:custDataLst>
            </p:nvPr>
          </p:nvSpPr>
          <p:spPr bwMode="auto">
            <a:xfrm rot="16200000">
              <a:off x="11650703" y="2289853"/>
              <a:ext cx="616885" cy="465711"/>
            </a:xfrm>
            <a:custGeom>
              <a:avLst/>
              <a:gdLst>
                <a:gd name="connsiteX0" fmla="*/ 616885 w 616885"/>
                <a:gd name="connsiteY0" fmla="*/ 465711 h 465711"/>
                <a:gd name="connsiteX1" fmla="*/ 204817 w 616885"/>
                <a:gd name="connsiteY1" fmla="*/ 465711 h 465711"/>
                <a:gd name="connsiteX2" fmla="*/ 169416 w 616885"/>
                <a:gd name="connsiteY2" fmla="*/ 427718 h 465711"/>
                <a:gd name="connsiteX3" fmla="*/ 8992 w 616885"/>
                <a:gd name="connsiteY3" fmla="*/ 62680 h 465711"/>
                <a:gd name="connsiteX4" fmla="*/ 361460 w 616885"/>
                <a:gd name="connsiteY4" fmla="*/ 116721 h 465711"/>
                <a:gd name="connsiteX5" fmla="*/ 583881 w 616885"/>
                <a:gd name="connsiteY5" fmla="*/ 369788 h 46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6885" h="465711">
                  <a:moveTo>
                    <a:pt x="616885" y="465711"/>
                  </a:moveTo>
                  <a:lnTo>
                    <a:pt x="204817" y="465711"/>
                  </a:lnTo>
                  <a:lnTo>
                    <a:pt x="169416" y="427718"/>
                  </a:lnTo>
                  <a:cubicBezTo>
                    <a:pt x="57725" y="297265"/>
                    <a:pt x="-28772" y="140787"/>
                    <a:pt x="8992" y="62680"/>
                  </a:cubicBezTo>
                  <a:cubicBezTo>
                    <a:pt x="69415" y="-62291"/>
                    <a:pt x="244168" y="22824"/>
                    <a:pt x="361460" y="116721"/>
                  </a:cubicBezTo>
                  <a:cubicBezTo>
                    <a:pt x="457426" y="192717"/>
                    <a:pt x="536064" y="270233"/>
                    <a:pt x="583881" y="369788"/>
                  </a:cubicBezTo>
                  <a:close/>
                </a:path>
              </a:pathLst>
            </a:custGeom>
            <a:solidFill>
              <a:srgbClr val="241F1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 userDrawn="1">
              <p:custDataLst>
                <p:tags r:id="rId5"/>
              </p:custDataLst>
            </p:nvPr>
          </p:nvSpPr>
          <p:spPr bwMode="auto">
            <a:xfrm rot="4440000">
              <a:off x="11330016" y="3557163"/>
              <a:ext cx="1281861" cy="730396"/>
            </a:xfrm>
            <a:custGeom>
              <a:avLst/>
              <a:gdLst>
                <a:gd name="connsiteX0" fmla="*/ 12129 w 1281861"/>
                <a:gd name="connsiteY0" fmla="*/ 169064 h 730396"/>
                <a:gd name="connsiteX1" fmla="*/ 141965 w 1281861"/>
                <a:gd name="connsiteY1" fmla="*/ 10818 h 730396"/>
                <a:gd name="connsiteX2" fmla="*/ 169306 w 1281861"/>
                <a:gd name="connsiteY2" fmla="*/ 0 h 730396"/>
                <a:gd name="connsiteX3" fmla="*/ 1281861 w 1281861"/>
                <a:gd name="connsiteY3" fmla="*/ 319020 h 730396"/>
                <a:gd name="connsiteX4" fmla="*/ 1082485 w 1281861"/>
                <a:gd name="connsiteY4" fmla="*/ 464895 h 730396"/>
                <a:gd name="connsiteX5" fmla="*/ 357282 w 1281861"/>
                <a:gd name="connsiteY5" fmla="*/ 719762 h 730396"/>
                <a:gd name="connsiteX6" fmla="*/ 12129 w 1281861"/>
                <a:gd name="connsiteY6" fmla="*/ 169064 h 730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81861" h="730396">
                  <a:moveTo>
                    <a:pt x="12129" y="169064"/>
                  </a:moveTo>
                  <a:cubicBezTo>
                    <a:pt x="31169" y="102812"/>
                    <a:pt x="73170" y="46265"/>
                    <a:pt x="141965" y="10818"/>
                  </a:cubicBezTo>
                  <a:lnTo>
                    <a:pt x="169306" y="0"/>
                  </a:lnTo>
                  <a:lnTo>
                    <a:pt x="1281861" y="319020"/>
                  </a:lnTo>
                  <a:lnTo>
                    <a:pt x="1082485" y="464895"/>
                  </a:lnTo>
                  <a:cubicBezTo>
                    <a:pt x="818754" y="641272"/>
                    <a:pt x="544840" y="768954"/>
                    <a:pt x="357282" y="719762"/>
                  </a:cubicBezTo>
                  <a:cubicBezTo>
                    <a:pt x="104550" y="653932"/>
                    <a:pt x="-44989" y="367823"/>
                    <a:pt x="12129" y="169064"/>
                  </a:cubicBezTo>
                  <a:close/>
                </a:path>
              </a:pathLst>
            </a:custGeom>
            <a:solidFill>
              <a:srgbClr val="F3CF3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11" name="组合 10"/>
          <p:cNvGrpSpPr/>
          <p:nvPr>
            <p:custDataLst>
              <p:tags r:id="rId6"/>
            </p:custDataLst>
          </p:nvPr>
        </p:nvGrpSpPr>
        <p:grpSpPr>
          <a:xfrm rot="0">
            <a:off x="-156845" y="2233930"/>
            <a:ext cx="702310" cy="2292985"/>
            <a:chOff x="-156704" y="2233800"/>
            <a:chExt cx="702373" cy="2292944"/>
          </a:xfrm>
        </p:grpSpPr>
        <p:sp>
          <p:nvSpPr>
            <p:cNvPr id="20" name="任意多边形: 形状 19"/>
            <p:cNvSpPr/>
            <p:nvPr userDrawn="1">
              <p:custDataLst>
                <p:tags r:id="rId7"/>
              </p:custDataLst>
            </p:nvPr>
          </p:nvSpPr>
          <p:spPr bwMode="auto">
            <a:xfrm rot="5400000" flipH="1">
              <a:off x="-95071" y="2324979"/>
              <a:ext cx="600527" cy="418169"/>
            </a:xfrm>
            <a:custGeom>
              <a:avLst/>
              <a:gdLst>
                <a:gd name="connsiteX0" fmla="*/ 600527 w 600527"/>
                <a:gd name="connsiteY0" fmla="*/ 418169 h 418169"/>
                <a:gd name="connsiteX1" fmla="*/ 583881 w 600527"/>
                <a:gd name="connsiteY1" fmla="*/ 369789 h 418169"/>
                <a:gd name="connsiteX2" fmla="*/ 361460 w 600527"/>
                <a:gd name="connsiteY2" fmla="*/ 116722 h 418169"/>
                <a:gd name="connsiteX3" fmla="*/ 8992 w 600527"/>
                <a:gd name="connsiteY3" fmla="*/ 62680 h 418169"/>
                <a:gd name="connsiteX4" fmla="*/ 106217 w 600527"/>
                <a:gd name="connsiteY4" fmla="*/ 347159 h 418169"/>
                <a:gd name="connsiteX5" fmla="*/ 161924 w 600527"/>
                <a:gd name="connsiteY5" fmla="*/ 418169 h 418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0527" h="418169">
                  <a:moveTo>
                    <a:pt x="600527" y="418169"/>
                  </a:moveTo>
                  <a:lnTo>
                    <a:pt x="583881" y="369789"/>
                  </a:lnTo>
                  <a:cubicBezTo>
                    <a:pt x="536064" y="270234"/>
                    <a:pt x="457426" y="192718"/>
                    <a:pt x="361460" y="116722"/>
                  </a:cubicBezTo>
                  <a:cubicBezTo>
                    <a:pt x="244168" y="22825"/>
                    <a:pt x="69415" y="-62291"/>
                    <a:pt x="8992" y="62680"/>
                  </a:cubicBezTo>
                  <a:cubicBezTo>
                    <a:pt x="-21219" y="125166"/>
                    <a:pt x="28096" y="237809"/>
                    <a:pt x="106217" y="347159"/>
                  </a:cubicBezTo>
                  <a:lnTo>
                    <a:pt x="161924" y="418169"/>
                  </a:lnTo>
                  <a:close/>
                </a:path>
              </a:pathLst>
            </a:custGeom>
            <a:solidFill>
              <a:srgbClr val="241F1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 userDrawn="1">
              <p:custDataLst>
                <p:tags r:id="rId8"/>
              </p:custDataLst>
            </p:nvPr>
          </p:nvSpPr>
          <p:spPr bwMode="auto">
            <a:xfrm rot="17160000" flipH="1">
              <a:off x="-425843" y="3555231"/>
              <a:ext cx="1240652" cy="702373"/>
            </a:xfrm>
            <a:custGeom>
              <a:avLst/>
              <a:gdLst>
                <a:gd name="connsiteX0" fmla="*/ 12129 w 1240652"/>
                <a:gd name="connsiteY0" fmla="*/ 141041 h 702373"/>
                <a:gd name="connsiteX1" fmla="*/ 357282 w 1240652"/>
                <a:gd name="connsiteY1" fmla="*/ 691739 h 702373"/>
                <a:gd name="connsiteX2" fmla="*/ 1082485 w 1240652"/>
                <a:gd name="connsiteY2" fmla="*/ 436871 h 702373"/>
                <a:gd name="connsiteX3" fmla="*/ 1240652 w 1240652"/>
                <a:gd name="connsiteY3" fmla="*/ 321146 h 702373"/>
                <a:gd name="connsiteX4" fmla="*/ 120684 w 1240652"/>
                <a:gd name="connsiteY4" fmla="*/ 0 h 702373"/>
                <a:gd name="connsiteX5" fmla="*/ 58389 w 1240652"/>
                <a:gd name="connsiteY5" fmla="*/ 50365 h 702373"/>
                <a:gd name="connsiteX6" fmla="*/ 12129 w 1240652"/>
                <a:gd name="connsiteY6" fmla="*/ 141041 h 70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0652" h="702373">
                  <a:moveTo>
                    <a:pt x="12129" y="141041"/>
                  </a:moveTo>
                  <a:cubicBezTo>
                    <a:pt x="-44989" y="339798"/>
                    <a:pt x="104550" y="625908"/>
                    <a:pt x="357282" y="691739"/>
                  </a:cubicBezTo>
                  <a:cubicBezTo>
                    <a:pt x="544840" y="740931"/>
                    <a:pt x="818754" y="613248"/>
                    <a:pt x="1082485" y="436871"/>
                  </a:cubicBezTo>
                  <a:lnTo>
                    <a:pt x="1240652" y="321146"/>
                  </a:lnTo>
                  <a:lnTo>
                    <a:pt x="120684" y="0"/>
                  </a:lnTo>
                  <a:lnTo>
                    <a:pt x="58389" y="50365"/>
                  </a:lnTo>
                  <a:cubicBezTo>
                    <a:pt x="36909" y="77215"/>
                    <a:pt x="21649" y="107914"/>
                    <a:pt x="12129" y="141041"/>
                  </a:cubicBezTo>
                  <a:close/>
                </a:path>
              </a:pathLst>
            </a:custGeom>
            <a:solidFill>
              <a:srgbClr val="F3CF3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>
            <p:custDataLst>
              <p:tags r:id="rId2"/>
            </p:custDataLst>
          </p:nvPr>
        </p:nvGrpSpPr>
        <p:grpSpPr>
          <a:xfrm rot="5400000">
            <a:off x="5791995" y="4587492"/>
            <a:ext cx="608010" cy="4209082"/>
            <a:chOff x="11715036" y="1812683"/>
            <a:chExt cx="608010" cy="4209082"/>
          </a:xfrm>
        </p:grpSpPr>
        <p:sp>
          <p:nvSpPr>
            <p:cNvPr id="8" name="任意多边形: 形状 7"/>
            <p:cNvSpPr/>
            <p:nvPr userDrawn="1">
              <p:custDataLst>
                <p:tags r:id="rId3"/>
              </p:custDataLst>
            </p:nvPr>
          </p:nvSpPr>
          <p:spPr bwMode="auto">
            <a:xfrm rot="16200000">
              <a:off x="11801776" y="1883560"/>
              <a:ext cx="465200" cy="323445"/>
            </a:xfrm>
            <a:custGeom>
              <a:avLst/>
              <a:gdLst>
                <a:gd name="connsiteX0" fmla="*/ 465200 w 465200"/>
                <a:gd name="connsiteY0" fmla="*/ 323445 h 323445"/>
                <a:gd name="connsiteX1" fmla="*/ 124800 w 465200"/>
                <a:gd name="connsiteY1" fmla="*/ 323445 h 323445"/>
                <a:gd name="connsiteX2" fmla="*/ 82337 w 465200"/>
                <a:gd name="connsiteY2" fmla="*/ 269283 h 323445"/>
                <a:gd name="connsiteX3" fmla="*/ 6971 w 465200"/>
                <a:gd name="connsiteY3" fmla="*/ 48619 h 323445"/>
                <a:gd name="connsiteX4" fmla="*/ 280196 w 465200"/>
                <a:gd name="connsiteY4" fmla="*/ 90538 h 323445"/>
                <a:gd name="connsiteX5" fmla="*/ 452613 w 465200"/>
                <a:gd name="connsiteY5" fmla="*/ 286837 h 32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5200" h="323445">
                  <a:moveTo>
                    <a:pt x="465200" y="323445"/>
                  </a:moveTo>
                  <a:lnTo>
                    <a:pt x="124800" y="323445"/>
                  </a:lnTo>
                  <a:lnTo>
                    <a:pt x="82337" y="269283"/>
                  </a:lnTo>
                  <a:cubicBezTo>
                    <a:pt x="21780" y="184463"/>
                    <a:pt x="-16449" y="97088"/>
                    <a:pt x="6971" y="48619"/>
                  </a:cubicBezTo>
                  <a:cubicBezTo>
                    <a:pt x="53810" y="-48318"/>
                    <a:pt x="189274" y="17704"/>
                    <a:pt x="280196" y="90538"/>
                  </a:cubicBezTo>
                  <a:cubicBezTo>
                    <a:pt x="354587" y="149487"/>
                    <a:pt x="415547" y="209614"/>
                    <a:pt x="452613" y="286837"/>
                  </a:cubicBezTo>
                  <a:close/>
                </a:path>
              </a:pathLst>
            </a:custGeom>
            <a:solidFill>
              <a:srgbClr val="241F1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9" name="组合 8"/>
            <p:cNvGrpSpPr/>
            <p:nvPr userDrawn="1">
              <p:custDataLst>
                <p:tags r:id="rId4"/>
              </p:custDataLst>
            </p:nvPr>
          </p:nvGrpSpPr>
          <p:grpSpPr>
            <a:xfrm>
              <a:off x="11715036" y="5579579"/>
              <a:ext cx="608010" cy="442186"/>
              <a:chOff x="11715036" y="5579579"/>
              <a:chExt cx="608010" cy="442186"/>
            </a:xfrm>
          </p:grpSpPr>
          <p:sp>
            <p:nvSpPr>
              <p:cNvPr id="12" name="任意多边形: 形状 11"/>
              <p:cNvSpPr/>
              <p:nvPr>
                <p:custDataLst>
                  <p:tags r:id="rId5"/>
                </p:custDataLst>
              </p:nvPr>
            </p:nvSpPr>
            <p:spPr bwMode="auto">
              <a:xfrm rot="18980949">
                <a:off x="11970177" y="5643421"/>
                <a:ext cx="352869" cy="314504"/>
              </a:xfrm>
              <a:custGeom>
                <a:avLst/>
                <a:gdLst>
                  <a:gd name="connsiteX0" fmla="*/ 352869 w 352869"/>
                  <a:gd name="connsiteY0" fmla="*/ 38062 h 314504"/>
                  <a:gd name="connsiteX1" fmla="*/ 89149 w 352869"/>
                  <a:gd name="connsiteY1" fmla="*/ 314504 h 314504"/>
                  <a:gd name="connsiteX2" fmla="*/ 50669 w 352869"/>
                  <a:gd name="connsiteY2" fmla="*/ 256393 h 314504"/>
                  <a:gd name="connsiteX3" fmla="*/ 102550 w 352869"/>
                  <a:gd name="connsiteY3" fmla="*/ 42 h 314504"/>
                  <a:gd name="connsiteX4" fmla="*/ 342732 w 352869"/>
                  <a:gd name="connsiteY4" fmla="*/ 35199 h 314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869" h="314504">
                    <a:moveTo>
                      <a:pt x="352869" y="38062"/>
                    </a:moveTo>
                    <a:lnTo>
                      <a:pt x="89149" y="314504"/>
                    </a:lnTo>
                    <a:lnTo>
                      <a:pt x="50669" y="256393"/>
                    </a:lnTo>
                    <a:cubicBezTo>
                      <a:pt x="-16332" y="136228"/>
                      <a:pt x="-33207" y="-2749"/>
                      <a:pt x="102550" y="42"/>
                    </a:cubicBezTo>
                    <a:cubicBezTo>
                      <a:pt x="156247" y="1299"/>
                      <a:pt x="247143" y="12213"/>
                      <a:pt x="342732" y="35199"/>
                    </a:cubicBezTo>
                    <a:close/>
                  </a:path>
                </a:pathLst>
              </a:custGeom>
              <a:solidFill>
                <a:srgbClr val="F3CF3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3" name="任意多边形: 形状 12"/>
              <p:cNvSpPr/>
              <p:nvPr>
                <p:custDataLst>
                  <p:tags r:id="rId6"/>
                </p:custDataLst>
              </p:nvPr>
            </p:nvSpPr>
            <p:spPr bwMode="auto">
              <a:xfrm rot="18980949">
                <a:off x="11715036" y="5579579"/>
                <a:ext cx="597797" cy="442186"/>
              </a:xfrm>
              <a:custGeom>
                <a:avLst/>
                <a:gdLst>
                  <a:gd name="connsiteX0" fmla="*/ 597797 w 597797"/>
                  <a:gd name="connsiteY0" fmla="*/ 135617 h 442186"/>
                  <a:gd name="connsiteX1" fmla="*/ 305336 w 597797"/>
                  <a:gd name="connsiteY1" fmla="*/ 442186 h 442186"/>
                  <a:gd name="connsiteX2" fmla="*/ 268983 w 597797"/>
                  <a:gd name="connsiteY2" fmla="*/ 437984 h 442186"/>
                  <a:gd name="connsiteX3" fmla="*/ 203537 w 597797"/>
                  <a:gd name="connsiteY3" fmla="*/ 418732 h 442186"/>
                  <a:gd name="connsiteX4" fmla="*/ 102888 w 597797"/>
                  <a:gd name="connsiteY4" fmla="*/ 42 h 442186"/>
                  <a:gd name="connsiteX5" fmla="*/ 530420 w 597797"/>
                  <a:gd name="connsiteY5" fmla="*/ 98097 h 442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7797" h="442186">
                    <a:moveTo>
                      <a:pt x="597797" y="135617"/>
                    </a:moveTo>
                    <a:lnTo>
                      <a:pt x="305336" y="442186"/>
                    </a:lnTo>
                    <a:lnTo>
                      <a:pt x="268983" y="437984"/>
                    </a:lnTo>
                    <a:cubicBezTo>
                      <a:pt x="243876" y="433153"/>
                      <a:pt x="221575" y="426698"/>
                      <a:pt x="203537" y="418732"/>
                    </a:cubicBezTo>
                    <a:cubicBezTo>
                      <a:pt x="58627" y="354448"/>
                      <a:pt x="-114780" y="-4429"/>
                      <a:pt x="102888" y="42"/>
                    </a:cubicBezTo>
                    <a:cubicBezTo>
                      <a:pt x="191941" y="2139"/>
                      <a:pt x="384731" y="31094"/>
                      <a:pt x="530420" y="98097"/>
                    </a:cubicBezTo>
                    <a:close/>
                  </a:path>
                </a:pathLst>
              </a:custGeom>
              <a:solidFill>
                <a:srgbClr val="F3CF3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0" name="任意多边形: 形状 9"/>
            <p:cNvSpPr/>
            <p:nvPr userDrawn="1">
              <p:custDataLst>
                <p:tags r:id="rId7"/>
              </p:custDataLst>
            </p:nvPr>
          </p:nvSpPr>
          <p:spPr bwMode="auto">
            <a:xfrm rot="4440000">
              <a:off x="11644926" y="3024774"/>
              <a:ext cx="868292" cy="468642"/>
            </a:xfrm>
            <a:custGeom>
              <a:avLst/>
              <a:gdLst>
                <a:gd name="connsiteX0" fmla="*/ 9397 w 868292"/>
                <a:gd name="connsiteY0" fmla="*/ 33846 h 468642"/>
                <a:gd name="connsiteX1" fmla="*/ 26669 w 868292"/>
                <a:gd name="connsiteY1" fmla="*/ 0 h 468642"/>
                <a:gd name="connsiteX2" fmla="*/ 868292 w 868292"/>
                <a:gd name="connsiteY2" fmla="*/ 241332 h 468642"/>
                <a:gd name="connsiteX3" fmla="*/ 838681 w 868292"/>
                <a:gd name="connsiteY3" fmla="*/ 262991 h 468642"/>
                <a:gd name="connsiteX4" fmla="*/ 276813 w 868292"/>
                <a:gd name="connsiteY4" fmla="*/ 460405 h 468642"/>
                <a:gd name="connsiteX5" fmla="*/ 9397 w 868292"/>
                <a:gd name="connsiteY5" fmla="*/ 33846 h 468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8292" h="468642">
                  <a:moveTo>
                    <a:pt x="9397" y="33846"/>
                  </a:moveTo>
                  <a:lnTo>
                    <a:pt x="26669" y="0"/>
                  </a:lnTo>
                  <a:lnTo>
                    <a:pt x="868292" y="241332"/>
                  </a:lnTo>
                  <a:lnTo>
                    <a:pt x="838681" y="262991"/>
                  </a:lnTo>
                  <a:cubicBezTo>
                    <a:pt x="634349" y="399609"/>
                    <a:pt x="422128" y="498509"/>
                    <a:pt x="276813" y="460405"/>
                  </a:cubicBezTo>
                  <a:cubicBezTo>
                    <a:pt x="81002" y="409414"/>
                    <a:pt x="-34857" y="187800"/>
                    <a:pt x="9397" y="33846"/>
                  </a:cubicBezTo>
                  <a:close/>
                </a:path>
              </a:pathLst>
            </a:custGeom>
            <a:solidFill>
              <a:srgbClr val="F3CF3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 userDrawn="1">
              <p:custDataLst>
                <p:tags r:id="rId8"/>
              </p:custDataLst>
            </p:nvPr>
          </p:nvSpPr>
          <p:spPr bwMode="auto">
            <a:xfrm rot="16200000">
              <a:off x="11682113" y="4612178"/>
              <a:ext cx="662123" cy="357653"/>
            </a:xfrm>
            <a:custGeom>
              <a:avLst/>
              <a:gdLst>
                <a:gd name="connsiteX0" fmla="*/ 661931 w 662123"/>
                <a:gd name="connsiteY0" fmla="*/ 334547 h 357653"/>
                <a:gd name="connsiteX1" fmla="*/ 660068 w 662123"/>
                <a:gd name="connsiteY1" fmla="*/ 357653 h 357653"/>
                <a:gd name="connsiteX2" fmla="*/ 0 w 662123"/>
                <a:gd name="connsiteY2" fmla="*/ 357653 h 357653"/>
                <a:gd name="connsiteX3" fmla="*/ 3013 w 662123"/>
                <a:gd name="connsiteY3" fmla="*/ 350155 h 357653"/>
                <a:gd name="connsiteX4" fmla="*/ 362346 w 662123"/>
                <a:gd name="connsiteY4" fmla="*/ 130 h 357653"/>
                <a:gd name="connsiteX5" fmla="*/ 661931 w 662123"/>
                <a:gd name="connsiteY5" fmla="*/ 334547 h 35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123" h="357653">
                  <a:moveTo>
                    <a:pt x="661931" y="334547"/>
                  </a:moveTo>
                  <a:lnTo>
                    <a:pt x="660068" y="357653"/>
                  </a:lnTo>
                  <a:lnTo>
                    <a:pt x="0" y="357653"/>
                  </a:lnTo>
                  <a:lnTo>
                    <a:pt x="3013" y="350155"/>
                  </a:lnTo>
                  <a:cubicBezTo>
                    <a:pt x="95675" y="148433"/>
                    <a:pt x="218351" y="-5099"/>
                    <a:pt x="362346" y="130"/>
                  </a:cubicBezTo>
                  <a:cubicBezTo>
                    <a:pt x="578339" y="8535"/>
                    <a:pt x="666840" y="106455"/>
                    <a:pt x="661931" y="334547"/>
                  </a:cubicBezTo>
                  <a:close/>
                </a:path>
              </a:pathLst>
            </a:custGeom>
            <a:solidFill>
              <a:srgbClr val="241F1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10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>
            <p:custDataLst>
              <p:tags r:id="rId2"/>
            </p:custDataLst>
          </p:nvPr>
        </p:nvGrpSpPr>
        <p:grpSpPr>
          <a:xfrm>
            <a:off x="14890" y="-1"/>
            <a:ext cx="12204910" cy="7506466"/>
            <a:chOff x="14890" y="-1"/>
            <a:chExt cx="12204910" cy="7506466"/>
          </a:xfrm>
        </p:grpSpPr>
        <p:sp>
          <p:nvSpPr>
            <p:cNvPr id="22" name="Oval 9"/>
            <p:cNvSpPr>
              <a:spLocks noChangeArrowheads="1"/>
            </p:cNvSpPr>
            <p:nvPr userDrawn="1">
              <p:custDataLst>
                <p:tags r:id="rId3"/>
              </p:custDataLst>
            </p:nvPr>
          </p:nvSpPr>
          <p:spPr bwMode="auto">
            <a:xfrm rot="16200000">
              <a:off x="1134346" y="2554966"/>
              <a:ext cx="203762" cy="20376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任意多边形: 形状 22"/>
            <p:cNvSpPr/>
            <p:nvPr userDrawn="1">
              <p:custDataLst>
                <p:tags r:id="rId4"/>
              </p:custDataLst>
            </p:nvPr>
          </p:nvSpPr>
          <p:spPr bwMode="auto">
            <a:xfrm rot="16200000">
              <a:off x="8051761" y="-1293060"/>
              <a:ext cx="720510" cy="3306630"/>
            </a:xfrm>
            <a:custGeom>
              <a:avLst/>
              <a:gdLst>
                <a:gd name="connsiteX0" fmla="*/ 720510 w 720510"/>
                <a:gd name="connsiteY0" fmla="*/ 0 h 3306630"/>
                <a:gd name="connsiteX1" fmla="*/ 720510 w 720510"/>
                <a:gd name="connsiteY1" fmla="*/ 3302053 h 3306630"/>
                <a:gd name="connsiteX2" fmla="*/ 655553 w 720510"/>
                <a:gd name="connsiteY2" fmla="*/ 3306630 h 3306630"/>
                <a:gd name="connsiteX3" fmla="*/ 444350 w 720510"/>
                <a:gd name="connsiteY3" fmla="*/ 3292261 h 3306630"/>
                <a:gd name="connsiteX4" fmla="*/ 31914 w 720510"/>
                <a:gd name="connsiteY4" fmla="*/ 2196121 h 3306630"/>
                <a:gd name="connsiteX5" fmla="*/ 671304 w 720510"/>
                <a:gd name="connsiteY5" fmla="*/ 85200 h 3306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0510" h="3306630">
                  <a:moveTo>
                    <a:pt x="720510" y="0"/>
                  </a:moveTo>
                  <a:lnTo>
                    <a:pt x="720510" y="3302053"/>
                  </a:lnTo>
                  <a:lnTo>
                    <a:pt x="655553" y="3306630"/>
                  </a:lnTo>
                  <a:cubicBezTo>
                    <a:pt x="587484" y="3306646"/>
                    <a:pt x="517108" y="3301949"/>
                    <a:pt x="444350" y="3292261"/>
                  </a:cubicBezTo>
                  <a:cubicBezTo>
                    <a:pt x="-76738" y="3223614"/>
                    <a:pt x="-19086" y="2594717"/>
                    <a:pt x="31914" y="2196121"/>
                  </a:cubicBezTo>
                  <a:cubicBezTo>
                    <a:pt x="111741" y="1570823"/>
                    <a:pt x="337499" y="711505"/>
                    <a:pt x="671304" y="8520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 userDrawn="1">
              <p:custDataLst>
                <p:tags r:id="rId5"/>
              </p:custDataLst>
            </p:nvPr>
          </p:nvSpPr>
          <p:spPr bwMode="auto">
            <a:xfrm rot="16200000">
              <a:off x="10498259" y="238551"/>
              <a:ext cx="1960092" cy="1482989"/>
            </a:xfrm>
            <a:custGeom>
              <a:avLst/>
              <a:gdLst>
                <a:gd name="connsiteX0" fmla="*/ 1960092 w 1960092"/>
                <a:gd name="connsiteY0" fmla="*/ 338221 h 1482989"/>
                <a:gd name="connsiteX1" fmla="*/ 1960092 w 1960092"/>
                <a:gd name="connsiteY1" fmla="*/ 1431800 h 1482989"/>
                <a:gd name="connsiteX2" fmla="*/ 1880551 w 1960092"/>
                <a:gd name="connsiteY2" fmla="*/ 1475342 h 1482989"/>
                <a:gd name="connsiteX3" fmla="*/ 1864365 w 1960092"/>
                <a:gd name="connsiteY3" fmla="*/ 1482989 h 1482989"/>
                <a:gd name="connsiteX4" fmla="*/ 407525 w 1960092"/>
                <a:gd name="connsiteY4" fmla="*/ 1482989 h 1482989"/>
                <a:gd name="connsiteX5" fmla="*/ 327870 w 1960092"/>
                <a:gd name="connsiteY5" fmla="*/ 1410135 h 1482989"/>
                <a:gd name="connsiteX6" fmla="*/ 325999 w 1960092"/>
                <a:gd name="connsiteY6" fmla="*/ 75665 h 1482989"/>
                <a:gd name="connsiteX7" fmla="*/ 1940485 w 1960092"/>
                <a:gd name="connsiteY7" fmla="*/ 337326 h 1482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60092" h="1482989">
                  <a:moveTo>
                    <a:pt x="1960092" y="338221"/>
                  </a:moveTo>
                  <a:lnTo>
                    <a:pt x="1960092" y="1431800"/>
                  </a:lnTo>
                  <a:lnTo>
                    <a:pt x="1880551" y="1475342"/>
                  </a:lnTo>
                  <a:lnTo>
                    <a:pt x="1864365" y="1482989"/>
                  </a:lnTo>
                  <a:lnTo>
                    <a:pt x="407525" y="1482989"/>
                  </a:lnTo>
                  <a:lnTo>
                    <a:pt x="327870" y="1410135"/>
                  </a:lnTo>
                  <a:cubicBezTo>
                    <a:pt x="-68113" y="1000200"/>
                    <a:pt x="-147933" y="319882"/>
                    <a:pt x="325999" y="75665"/>
                  </a:cubicBezTo>
                  <a:cubicBezTo>
                    <a:pt x="799931" y="-168552"/>
                    <a:pt x="1394840" y="248860"/>
                    <a:pt x="1940485" y="3373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25" name="任意多边形: 形状 24"/>
            <p:cNvSpPr/>
            <p:nvPr userDrawn="1">
              <p:custDataLst>
                <p:tags r:id="rId6"/>
              </p:custDataLst>
            </p:nvPr>
          </p:nvSpPr>
          <p:spPr bwMode="auto">
            <a:xfrm rot="16200000">
              <a:off x="-435826" y="4247300"/>
              <a:ext cx="2053325" cy="1151890"/>
            </a:xfrm>
            <a:custGeom>
              <a:avLst/>
              <a:gdLst>
                <a:gd name="connsiteX0" fmla="*/ 2053322 w 2053325"/>
                <a:gd name="connsiteY0" fmla="*/ 745512 h 1151890"/>
                <a:gd name="connsiteX1" fmla="*/ 1113951 w 2053325"/>
                <a:gd name="connsiteY1" fmla="*/ 1008538 h 1151890"/>
                <a:gd name="connsiteX2" fmla="*/ 102605 w 2053325"/>
                <a:gd name="connsiteY2" fmla="*/ 140281 h 1151890"/>
                <a:gd name="connsiteX3" fmla="*/ 0 w 2053325"/>
                <a:gd name="connsiteY3" fmla="*/ 0 h 1151890"/>
                <a:gd name="connsiteX4" fmla="*/ 1747415 w 2053325"/>
                <a:gd name="connsiteY4" fmla="*/ 0 h 1151890"/>
                <a:gd name="connsiteX5" fmla="*/ 1792534 w 2053325"/>
                <a:gd name="connsiteY5" fmla="*/ 56952 h 1151890"/>
                <a:gd name="connsiteX6" fmla="*/ 2030179 w 2053325"/>
                <a:gd name="connsiteY6" fmla="*/ 567624 h 1151890"/>
                <a:gd name="connsiteX7" fmla="*/ 2053322 w 2053325"/>
                <a:gd name="connsiteY7" fmla="*/ 745512 h 1151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53325" h="1151890">
                  <a:moveTo>
                    <a:pt x="2053322" y="745512"/>
                  </a:moveTo>
                  <a:cubicBezTo>
                    <a:pt x="2052017" y="1130191"/>
                    <a:pt x="1673005" y="1291587"/>
                    <a:pt x="1113951" y="1008538"/>
                  </a:cubicBezTo>
                  <a:cubicBezTo>
                    <a:pt x="795600" y="846796"/>
                    <a:pt x="395166" y="498939"/>
                    <a:pt x="102605" y="140281"/>
                  </a:cubicBezTo>
                  <a:lnTo>
                    <a:pt x="0" y="0"/>
                  </a:lnTo>
                  <a:lnTo>
                    <a:pt x="1747415" y="0"/>
                  </a:lnTo>
                  <a:lnTo>
                    <a:pt x="1792534" y="56952"/>
                  </a:lnTo>
                  <a:cubicBezTo>
                    <a:pt x="1900607" y="209105"/>
                    <a:pt x="1981928" y="376525"/>
                    <a:pt x="2030179" y="567624"/>
                  </a:cubicBezTo>
                  <a:cubicBezTo>
                    <a:pt x="2045986" y="631047"/>
                    <a:pt x="2053508" y="690558"/>
                    <a:pt x="2053322" y="74551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26" name="Freeform 15"/>
            <p:cNvSpPr/>
            <p:nvPr userDrawn="1">
              <p:custDataLst>
                <p:tags r:id="rId7"/>
              </p:custDataLst>
            </p:nvPr>
          </p:nvSpPr>
          <p:spPr bwMode="auto">
            <a:xfrm rot="16200000">
              <a:off x="6828561" y="6372694"/>
              <a:ext cx="304522" cy="658305"/>
            </a:xfrm>
            <a:custGeom>
              <a:avLst/>
              <a:gdLst>
                <a:gd name="T0" fmla="*/ 125 w 138"/>
                <a:gd name="T1" fmla="*/ 112 h 298"/>
                <a:gd name="T2" fmla="*/ 113 w 138"/>
                <a:gd name="T3" fmla="*/ 255 h 298"/>
                <a:gd name="T4" fmla="*/ 22 w 138"/>
                <a:gd name="T5" fmla="*/ 225 h 298"/>
                <a:gd name="T6" fmla="*/ 48 w 138"/>
                <a:gd name="T7" fmla="*/ 13 h 298"/>
                <a:gd name="T8" fmla="*/ 125 w 138"/>
                <a:gd name="T9" fmla="*/ 112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298">
                  <a:moveTo>
                    <a:pt x="125" y="112"/>
                  </a:moveTo>
                  <a:cubicBezTo>
                    <a:pt x="136" y="165"/>
                    <a:pt x="138" y="213"/>
                    <a:pt x="113" y="255"/>
                  </a:cubicBezTo>
                  <a:cubicBezTo>
                    <a:pt x="88" y="298"/>
                    <a:pt x="44" y="289"/>
                    <a:pt x="22" y="225"/>
                  </a:cubicBezTo>
                  <a:cubicBezTo>
                    <a:pt x="0" y="161"/>
                    <a:pt x="5" y="26"/>
                    <a:pt x="48" y="13"/>
                  </a:cubicBezTo>
                  <a:cubicBezTo>
                    <a:pt x="90" y="0"/>
                    <a:pt x="116" y="62"/>
                    <a:pt x="125" y="112"/>
                  </a:cubicBezTo>
                </a:path>
              </a:pathLst>
            </a:custGeom>
            <a:solidFill>
              <a:srgbClr val="241F1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 userDrawn="1">
              <p:custDataLst>
                <p:tags r:id="rId8"/>
              </p:custDataLst>
            </p:nvPr>
          </p:nvSpPr>
          <p:spPr bwMode="auto">
            <a:xfrm rot="16200000">
              <a:off x="1984704" y="-1243768"/>
              <a:ext cx="952967" cy="3440502"/>
            </a:xfrm>
            <a:custGeom>
              <a:avLst/>
              <a:gdLst>
                <a:gd name="connsiteX0" fmla="*/ 952967 w 952967"/>
                <a:gd name="connsiteY0" fmla="*/ 0 h 3440502"/>
                <a:gd name="connsiteX1" fmla="*/ 952967 w 952967"/>
                <a:gd name="connsiteY1" fmla="*/ 3440502 h 3440502"/>
                <a:gd name="connsiteX2" fmla="*/ 893103 w 952967"/>
                <a:gd name="connsiteY2" fmla="*/ 3439797 h 3440502"/>
                <a:gd name="connsiteX3" fmla="*/ 110 w 952967"/>
                <a:gd name="connsiteY3" fmla="*/ 2426193 h 3440502"/>
                <a:gd name="connsiteX4" fmla="*/ 817931 w 952967"/>
                <a:gd name="connsiteY4" fmla="*/ 244860 h 344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967" h="3440502">
                  <a:moveTo>
                    <a:pt x="952967" y="0"/>
                  </a:moveTo>
                  <a:lnTo>
                    <a:pt x="952967" y="3440502"/>
                  </a:lnTo>
                  <a:lnTo>
                    <a:pt x="893103" y="3439797"/>
                  </a:lnTo>
                  <a:cubicBezTo>
                    <a:pt x="277727" y="3401657"/>
                    <a:pt x="18130" y="2973128"/>
                    <a:pt x="110" y="2426193"/>
                  </a:cubicBezTo>
                  <a:cubicBezTo>
                    <a:pt x="-6821" y="2211682"/>
                    <a:pt x="316323" y="1195348"/>
                    <a:pt x="817931" y="2448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 userDrawn="1">
              <p:custDataLst>
                <p:tags r:id="rId9"/>
              </p:custDataLst>
            </p:nvPr>
          </p:nvSpPr>
          <p:spPr bwMode="auto">
            <a:xfrm rot="16200000">
              <a:off x="10170097" y="4811274"/>
              <a:ext cx="1816715" cy="2282690"/>
            </a:xfrm>
            <a:custGeom>
              <a:avLst/>
              <a:gdLst>
                <a:gd name="connsiteX0" fmla="*/ 1816144 w 1816715"/>
                <a:gd name="connsiteY0" fmla="*/ 991582 h 2282690"/>
                <a:gd name="connsiteX1" fmla="*/ 1713035 w 1816715"/>
                <a:gd name="connsiteY1" fmla="*/ 1800712 h 2282690"/>
                <a:gd name="connsiteX2" fmla="*/ 1604235 w 1816715"/>
                <a:gd name="connsiteY2" fmla="*/ 2264552 h 2282690"/>
                <a:gd name="connsiteX3" fmla="*/ 1598849 w 1816715"/>
                <a:gd name="connsiteY3" fmla="*/ 2282690 h 2282690"/>
                <a:gd name="connsiteX4" fmla="*/ 0 w 1816715"/>
                <a:gd name="connsiteY4" fmla="*/ 2282690 h 2282690"/>
                <a:gd name="connsiteX5" fmla="*/ 0 w 1816715"/>
                <a:gd name="connsiteY5" fmla="*/ 768011 h 2282690"/>
                <a:gd name="connsiteX6" fmla="*/ 26617 w 1816715"/>
                <a:gd name="connsiteY6" fmla="*/ 718752 h 2282690"/>
                <a:gd name="connsiteX7" fmla="*/ 928077 w 1816715"/>
                <a:gd name="connsiteY7" fmla="*/ 385 h 2282690"/>
                <a:gd name="connsiteX8" fmla="*/ 1816144 w 1816715"/>
                <a:gd name="connsiteY8" fmla="*/ 991582 h 228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16715" h="2282690">
                  <a:moveTo>
                    <a:pt x="1816144" y="991582"/>
                  </a:moveTo>
                  <a:cubicBezTo>
                    <a:pt x="1811293" y="1216934"/>
                    <a:pt x="1775676" y="1485157"/>
                    <a:pt x="1713035" y="1800712"/>
                  </a:cubicBezTo>
                  <a:cubicBezTo>
                    <a:pt x="1681714" y="1958213"/>
                    <a:pt x="1645647" y="2113569"/>
                    <a:pt x="1604235" y="2264552"/>
                  </a:cubicBezTo>
                  <a:lnTo>
                    <a:pt x="1598849" y="2282690"/>
                  </a:lnTo>
                  <a:lnTo>
                    <a:pt x="0" y="2282690"/>
                  </a:lnTo>
                  <a:lnTo>
                    <a:pt x="0" y="768011"/>
                  </a:lnTo>
                  <a:lnTo>
                    <a:pt x="26617" y="718752"/>
                  </a:lnTo>
                  <a:cubicBezTo>
                    <a:pt x="276167" y="285843"/>
                    <a:pt x="581263" y="-12209"/>
                    <a:pt x="928077" y="385"/>
                  </a:cubicBezTo>
                  <a:cubicBezTo>
                    <a:pt x="1568349" y="25297"/>
                    <a:pt x="1830695" y="315525"/>
                    <a:pt x="1816144" y="99158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 userDrawn="1">
              <p:custDataLst>
                <p:tags r:id="rId10"/>
              </p:custDataLst>
            </p:nvPr>
          </p:nvSpPr>
          <p:spPr bwMode="auto">
            <a:xfrm rot="18980949">
              <a:off x="2517978" y="5666987"/>
              <a:ext cx="2520939" cy="1744096"/>
            </a:xfrm>
            <a:custGeom>
              <a:avLst/>
              <a:gdLst>
                <a:gd name="connsiteX0" fmla="*/ 2266711 w 2520939"/>
                <a:gd name="connsiteY0" fmla="*/ 669075 h 1744096"/>
                <a:gd name="connsiteX1" fmla="*/ 2502266 w 2520939"/>
                <a:gd name="connsiteY1" fmla="*/ 1038263 h 1744096"/>
                <a:gd name="connsiteX2" fmla="*/ 1852811 w 2520939"/>
                <a:gd name="connsiteY2" fmla="*/ 1719721 h 1744096"/>
                <a:gd name="connsiteX3" fmla="*/ 1718727 w 2520939"/>
                <a:gd name="connsiteY3" fmla="*/ 1744096 h 1744096"/>
                <a:gd name="connsiteX4" fmla="*/ 0 w 2520939"/>
                <a:gd name="connsiteY4" fmla="*/ 104463 h 1744096"/>
                <a:gd name="connsiteX5" fmla="*/ 50994 w 2520939"/>
                <a:gd name="connsiteY5" fmla="*/ 55872 h 1744096"/>
                <a:gd name="connsiteX6" fmla="*/ 284751 w 2520939"/>
                <a:gd name="connsiteY6" fmla="*/ 165 h 1744096"/>
                <a:gd name="connsiteX7" fmla="*/ 2266711 w 2520939"/>
                <a:gd name="connsiteY7" fmla="*/ 669075 h 174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0939" h="1744096">
                  <a:moveTo>
                    <a:pt x="2266711" y="669075"/>
                  </a:moveTo>
                  <a:cubicBezTo>
                    <a:pt x="2380545" y="776982"/>
                    <a:pt x="2464014" y="899646"/>
                    <a:pt x="2502266" y="1038263"/>
                  </a:cubicBezTo>
                  <a:cubicBezTo>
                    <a:pt x="2604271" y="1407904"/>
                    <a:pt x="2274416" y="1625927"/>
                    <a:pt x="1852811" y="1719721"/>
                  </a:cubicBezTo>
                  <a:lnTo>
                    <a:pt x="1718727" y="1744096"/>
                  </a:lnTo>
                  <a:lnTo>
                    <a:pt x="0" y="104463"/>
                  </a:lnTo>
                  <a:lnTo>
                    <a:pt x="50994" y="55872"/>
                  </a:lnTo>
                  <a:cubicBezTo>
                    <a:pt x="108597" y="18218"/>
                    <a:pt x="185517" y="-2049"/>
                    <a:pt x="284751" y="165"/>
                  </a:cubicBezTo>
                  <a:cubicBezTo>
                    <a:pt x="709959" y="10955"/>
                    <a:pt x="1773431" y="201474"/>
                    <a:pt x="2266711" y="6690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 userDrawn="1">
              <p:custDataLst>
                <p:tags r:id="rId11"/>
              </p:custDataLst>
            </p:nvPr>
          </p:nvSpPr>
          <p:spPr bwMode="auto">
            <a:xfrm rot="18980949">
              <a:off x="1710044" y="5804174"/>
              <a:ext cx="2372765" cy="1702291"/>
            </a:xfrm>
            <a:custGeom>
              <a:avLst/>
              <a:gdLst>
                <a:gd name="connsiteX0" fmla="*/ 2118546 w 2372765"/>
                <a:gd name="connsiteY0" fmla="*/ 669852 h 1702291"/>
                <a:gd name="connsiteX1" fmla="*/ 2354128 w 2372765"/>
                <a:gd name="connsiteY1" fmla="*/ 1039468 h 1702291"/>
                <a:gd name="connsiteX2" fmla="*/ 1998021 w 2372765"/>
                <a:gd name="connsiteY2" fmla="*/ 1628633 h 1702291"/>
                <a:gd name="connsiteX3" fmla="*/ 1768324 w 2372765"/>
                <a:gd name="connsiteY3" fmla="*/ 1702291 h 1702291"/>
                <a:gd name="connsiteX4" fmla="*/ 0 w 2372765"/>
                <a:gd name="connsiteY4" fmla="*/ 15344 h 1702291"/>
                <a:gd name="connsiteX5" fmla="*/ 5354 w 2372765"/>
                <a:gd name="connsiteY5" fmla="*/ 13084 h 1702291"/>
                <a:gd name="connsiteX6" fmla="*/ 138142 w 2372765"/>
                <a:gd name="connsiteY6" fmla="*/ 165 h 1702291"/>
                <a:gd name="connsiteX7" fmla="*/ 2118546 w 2372765"/>
                <a:gd name="connsiteY7" fmla="*/ 669852 h 1702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72765" h="1702291">
                  <a:moveTo>
                    <a:pt x="2118546" y="669852"/>
                  </a:moveTo>
                  <a:cubicBezTo>
                    <a:pt x="2232413" y="777885"/>
                    <a:pt x="2315902" y="900691"/>
                    <a:pt x="2354128" y="1039468"/>
                  </a:cubicBezTo>
                  <a:cubicBezTo>
                    <a:pt x="2430580" y="1317852"/>
                    <a:pt x="2263965" y="1510228"/>
                    <a:pt x="1998021" y="1628633"/>
                  </a:cubicBezTo>
                  <a:lnTo>
                    <a:pt x="1768324" y="1702291"/>
                  </a:lnTo>
                  <a:lnTo>
                    <a:pt x="0" y="15344"/>
                  </a:lnTo>
                  <a:lnTo>
                    <a:pt x="5354" y="13084"/>
                  </a:lnTo>
                  <a:cubicBezTo>
                    <a:pt x="44283" y="3575"/>
                    <a:pt x="88421" y="-943"/>
                    <a:pt x="138142" y="165"/>
                  </a:cubicBezTo>
                  <a:cubicBezTo>
                    <a:pt x="561257" y="10968"/>
                    <a:pt x="1625121" y="201708"/>
                    <a:pt x="2118546" y="6698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31" name="Freeform 13"/>
            <p:cNvSpPr/>
            <p:nvPr userDrawn="1">
              <p:custDataLst>
                <p:tags r:id="rId12"/>
              </p:custDataLst>
            </p:nvPr>
          </p:nvSpPr>
          <p:spPr bwMode="auto">
            <a:xfrm rot="16200000">
              <a:off x="285825" y="847684"/>
              <a:ext cx="1256155" cy="1798025"/>
            </a:xfrm>
            <a:custGeom>
              <a:avLst/>
              <a:gdLst>
                <a:gd name="T0" fmla="*/ 1 w 567"/>
                <a:gd name="T1" fmla="*/ 654 h 812"/>
                <a:gd name="T2" fmla="*/ 256 w 567"/>
                <a:gd name="T3" fmla="*/ 161 h 812"/>
                <a:gd name="T4" fmla="*/ 511 w 567"/>
                <a:gd name="T5" fmla="*/ 72 h 812"/>
                <a:gd name="T6" fmla="*/ 332 w 567"/>
                <a:gd name="T7" fmla="*/ 314 h 812"/>
                <a:gd name="T8" fmla="*/ 188 w 567"/>
                <a:gd name="T9" fmla="*/ 786 h 812"/>
                <a:gd name="T10" fmla="*/ 1 w 567"/>
                <a:gd name="T11" fmla="*/ 654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7" h="812">
                  <a:moveTo>
                    <a:pt x="1" y="654"/>
                  </a:moveTo>
                  <a:cubicBezTo>
                    <a:pt x="0" y="607"/>
                    <a:pt x="112" y="283"/>
                    <a:pt x="256" y="161"/>
                  </a:cubicBezTo>
                  <a:cubicBezTo>
                    <a:pt x="399" y="40"/>
                    <a:pt x="453" y="0"/>
                    <a:pt x="511" y="72"/>
                  </a:cubicBezTo>
                  <a:cubicBezTo>
                    <a:pt x="567" y="142"/>
                    <a:pt x="406" y="104"/>
                    <a:pt x="332" y="314"/>
                  </a:cubicBezTo>
                  <a:cubicBezTo>
                    <a:pt x="257" y="525"/>
                    <a:pt x="318" y="760"/>
                    <a:pt x="188" y="786"/>
                  </a:cubicBezTo>
                  <a:cubicBezTo>
                    <a:pt x="57" y="812"/>
                    <a:pt x="4" y="745"/>
                    <a:pt x="1" y="654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3"/>
            </p:custDataLst>
          </p:nvPr>
        </p:nvSpPr>
        <p:spPr>
          <a:xfrm>
            <a:off x="3834243" y="1854168"/>
            <a:ext cx="4001022" cy="1012677"/>
          </a:xfrm>
        </p:spPr>
        <p:txBody>
          <a:bodyPr lIns="90000" tIns="46800" rIns="90000" bIns="46800" anchor="b" anchorCtr="0">
            <a:noAutofit/>
          </a:bodyPr>
          <a:lstStyle>
            <a:lvl1pPr algn="ctr">
              <a:defRPr sz="4800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3834244" y="2958508"/>
            <a:ext cx="4001022" cy="720510"/>
          </a:xfrm>
        </p:spPr>
        <p:txBody>
          <a:bodyPr lIns="90000" tIns="46800" rIns="90000" bIns="46800" anchor="t">
            <a:normAutofit/>
          </a:bodyPr>
          <a:lstStyle>
            <a:lvl1pPr marL="0" indent="0" algn="ctr" eaLnBrk="1" fontAlgn="auto" latinLnBrk="0" hangingPunct="1"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2"/>
            </p:custDataLst>
          </p:nvPr>
        </p:nvGrpSpPr>
        <p:grpSpPr>
          <a:xfrm rot="5400000">
            <a:off x="5791995" y="4587492"/>
            <a:ext cx="608010" cy="4209082"/>
            <a:chOff x="11715036" y="1812683"/>
            <a:chExt cx="608010" cy="4209082"/>
          </a:xfrm>
        </p:grpSpPr>
        <p:sp>
          <p:nvSpPr>
            <p:cNvPr id="9" name="任意多边形: 形状 8"/>
            <p:cNvSpPr/>
            <p:nvPr userDrawn="1">
              <p:custDataLst>
                <p:tags r:id="rId3"/>
              </p:custDataLst>
            </p:nvPr>
          </p:nvSpPr>
          <p:spPr bwMode="auto">
            <a:xfrm rot="16200000">
              <a:off x="11801776" y="1883560"/>
              <a:ext cx="465200" cy="323445"/>
            </a:xfrm>
            <a:custGeom>
              <a:avLst/>
              <a:gdLst>
                <a:gd name="connsiteX0" fmla="*/ 465200 w 465200"/>
                <a:gd name="connsiteY0" fmla="*/ 323445 h 323445"/>
                <a:gd name="connsiteX1" fmla="*/ 124800 w 465200"/>
                <a:gd name="connsiteY1" fmla="*/ 323445 h 323445"/>
                <a:gd name="connsiteX2" fmla="*/ 82337 w 465200"/>
                <a:gd name="connsiteY2" fmla="*/ 269283 h 323445"/>
                <a:gd name="connsiteX3" fmla="*/ 6971 w 465200"/>
                <a:gd name="connsiteY3" fmla="*/ 48619 h 323445"/>
                <a:gd name="connsiteX4" fmla="*/ 280196 w 465200"/>
                <a:gd name="connsiteY4" fmla="*/ 90538 h 323445"/>
                <a:gd name="connsiteX5" fmla="*/ 452613 w 465200"/>
                <a:gd name="connsiteY5" fmla="*/ 286837 h 32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5200" h="323445">
                  <a:moveTo>
                    <a:pt x="465200" y="323445"/>
                  </a:moveTo>
                  <a:lnTo>
                    <a:pt x="124800" y="323445"/>
                  </a:lnTo>
                  <a:lnTo>
                    <a:pt x="82337" y="269283"/>
                  </a:lnTo>
                  <a:cubicBezTo>
                    <a:pt x="21780" y="184463"/>
                    <a:pt x="-16449" y="97088"/>
                    <a:pt x="6971" y="48619"/>
                  </a:cubicBezTo>
                  <a:cubicBezTo>
                    <a:pt x="53810" y="-48318"/>
                    <a:pt x="189274" y="17704"/>
                    <a:pt x="280196" y="90538"/>
                  </a:cubicBezTo>
                  <a:cubicBezTo>
                    <a:pt x="354587" y="149487"/>
                    <a:pt x="415547" y="209614"/>
                    <a:pt x="452613" y="286837"/>
                  </a:cubicBezTo>
                  <a:close/>
                </a:path>
              </a:pathLst>
            </a:custGeom>
            <a:solidFill>
              <a:srgbClr val="241F1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10" name="组合 9"/>
            <p:cNvGrpSpPr/>
            <p:nvPr userDrawn="1">
              <p:custDataLst>
                <p:tags r:id="rId4"/>
              </p:custDataLst>
            </p:nvPr>
          </p:nvGrpSpPr>
          <p:grpSpPr>
            <a:xfrm>
              <a:off x="11715036" y="5579579"/>
              <a:ext cx="608010" cy="442186"/>
              <a:chOff x="11715036" y="5579579"/>
              <a:chExt cx="608010" cy="442186"/>
            </a:xfrm>
          </p:grpSpPr>
          <p:sp>
            <p:nvSpPr>
              <p:cNvPr id="13" name="任意多边形: 形状 12"/>
              <p:cNvSpPr/>
              <p:nvPr>
                <p:custDataLst>
                  <p:tags r:id="rId5"/>
                </p:custDataLst>
              </p:nvPr>
            </p:nvSpPr>
            <p:spPr bwMode="auto">
              <a:xfrm rot="18980949">
                <a:off x="11970177" y="5643421"/>
                <a:ext cx="352869" cy="314504"/>
              </a:xfrm>
              <a:custGeom>
                <a:avLst/>
                <a:gdLst>
                  <a:gd name="connsiteX0" fmla="*/ 352869 w 352869"/>
                  <a:gd name="connsiteY0" fmla="*/ 38062 h 314504"/>
                  <a:gd name="connsiteX1" fmla="*/ 89149 w 352869"/>
                  <a:gd name="connsiteY1" fmla="*/ 314504 h 314504"/>
                  <a:gd name="connsiteX2" fmla="*/ 50669 w 352869"/>
                  <a:gd name="connsiteY2" fmla="*/ 256393 h 314504"/>
                  <a:gd name="connsiteX3" fmla="*/ 102550 w 352869"/>
                  <a:gd name="connsiteY3" fmla="*/ 42 h 314504"/>
                  <a:gd name="connsiteX4" fmla="*/ 342732 w 352869"/>
                  <a:gd name="connsiteY4" fmla="*/ 35199 h 314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869" h="314504">
                    <a:moveTo>
                      <a:pt x="352869" y="38062"/>
                    </a:moveTo>
                    <a:lnTo>
                      <a:pt x="89149" y="314504"/>
                    </a:lnTo>
                    <a:lnTo>
                      <a:pt x="50669" y="256393"/>
                    </a:lnTo>
                    <a:cubicBezTo>
                      <a:pt x="-16332" y="136228"/>
                      <a:pt x="-33207" y="-2749"/>
                      <a:pt x="102550" y="42"/>
                    </a:cubicBezTo>
                    <a:cubicBezTo>
                      <a:pt x="156247" y="1299"/>
                      <a:pt x="247143" y="12213"/>
                      <a:pt x="342732" y="35199"/>
                    </a:cubicBezTo>
                    <a:close/>
                  </a:path>
                </a:pathLst>
              </a:custGeom>
              <a:solidFill>
                <a:srgbClr val="F3CF3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" name="任意多边形: 形状 13"/>
              <p:cNvSpPr/>
              <p:nvPr>
                <p:custDataLst>
                  <p:tags r:id="rId6"/>
                </p:custDataLst>
              </p:nvPr>
            </p:nvSpPr>
            <p:spPr bwMode="auto">
              <a:xfrm rot="18980949">
                <a:off x="11715036" y="5579579"/>
                <a:ext cx="597797" cy="442186"/>
              </a:xfrm>
              <a:custGeom>
                <a:avLst/>
                <a:gdLst>
                  <a:gd name="connsiteX0" fmla="*/ 597797 w 597797"/>
                  <a:gd name="connsiteY0" fmla="*/ 135617 h 442186"/>
                  <a:gd name="connsiteX1" fmla="*/ 305336 w 597797"/>
                  <a:gd name="connsiteY1" fmla="*/ 442186 h 442186"/>
                  <a:gd name="connsiteX2" fmla="*/ 268983 w 597797"/>
                  <a:gd name="connsiteY2" fmla="*/ 437984 h 442186"/>
                  <a:gd name="connsiteX3" fmla="*/ 203537 w 597797"/>
                  <a:gd name="connsiteY3" fmla="*/ 418732 h 442186"/>
                  <a:gd name="connsiteX4" fmla="*/ 102888 w 597797"/>
                  <a:gd name="connsiteY4" fmla="*/ 42 h 442186"/>
                  <a:gd name="connsiteX5" fmla="*/ 530420 w 597797"/>
                  <a:gd name="connsiteY5" fmla="*/ 98097 h 442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7797" h="442186">
                    <a:moveTo>
                      <a:pt x="597797" y="135617"/>
                    </a:moveTo>
                    <a:lnTo>
                      <a:pt x="305336" y="442186"/>
                    </a:lnTo>
                    <a:lnTo>
                      <a:pt x="268983" y="437984"/>
                    </a:lnTo>
                    <a:cubicBezTo>
                      <a:pt x="243876" y="433153"/>
                      <a:pt x="221575" y="426698"/>
                      <a:pt x="203537" y="418732"/>
                    </a:cubicBezTo>
                    <a:cubicBezTo>
                      <a:pt x="58627" y="354448"/>
                      <a:pt x="-114780" y="-4429"/>
                      <a:pt x="102888" y="42"/>
                    </a:cubicBezTo>
                    <a:cubicBezTo>
                      <a:pt x="191941" y="2139"/>
                      <a:pt x="384731" y="31094"/>
                      <a:pt x="530420" y="98097"/>
                    </a:cubicBezTo>
                    <a:close/>
                  </a:path>
                </a:pathLst>
              </a:custGeom>
              <a:solidFill>
                <a:srgbClr val="F3CF3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1" name="任意多边形: 形状 10"/>
            <p:cNvSpPr/>
            <p:nvPr userDrawn="1">
              <p:custDataLst>
                <p:tags r:id="rId7"/>
              </p:custDataLst>
            </p:nvPr>
          </p:nvSpPr>
          <p:spPr bwMode="auto">
            <a:xfrm rot="4440000">
              <a:off x="11644926" y="3024774"/>
              <a:ext cx="868292" cy="468642"/>
            </a:xfrm>
            <a:custGeom>
              <a:avLst/>
              <a:gdLst>
                <a:gd name="connsiteX0" fmla="*/ 9397 w 868292"/>
                <a:gd name="connsiteY0" fmla="*/ 33846 h 468642"/>
                <a:gd name="connsiteX1" fmla="*/ 26669 w 868292"/>
                <a:gd name="connsiteY1" fmla="*/ 0 h 468642"/>
                <a:gd name="connsiteX2" fmla="*/ 868292 w 868292"/>
                <a:gd name="connsiteY2" fmla="*/ 241332 h 468642"/>
                <a:gd name="connsiteX3" fmla="*/ 838681 w 868292"/>
                <a:gd name="connsiteY3" fmla="*/ 262991 h 468642"/>
                <a:gd name="connsiteX4" fmla="*/ 276813 w 868292"/>
                <a:gd name="connsiteY4" fmla="*/ 460405 h 468642"/>
                <a:gd name="connsiteX5" fmla="*/ 9397 w 868292"/>
                <a:gd name="connsiteY5" fmla="*/ 33846 h 468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8292" h="468642">
                  <a:moveTo>
                    <a:pt x="9397" y="33846"/>
                  </a:moveTo>
                  <a:lnTo>
                    <a:pt x="26669" y="0"/>
                  </a:lnTo>
                  <a:lnTo>
                    <a:pt x="868292" y="241332"/>
                  </a:lnTo>
                  <a:lnTo>
                    <a:pt x="838681" y="262991"/>
                  </a:lnTo>
                  <a:cubicBezTo>
                    <a:pt x="634349" y="399609"/>
                    <a:pt x="422128" y="498509"/>
                    <a:pt x="276813" y="460405"/>
                  </a:cubicBezTo>
                  <a:cubicBezTo>
                    <a:pt x="81002" y="409414"/>
                    <a:pt x="-34857" y="187800"/>
                    <a:pt x="9397" y="33846"/>
                  </a:cubicBezTo>
                  <a:close/>
                </a:path>
              </a:pathLst>
            </a:custGeom>
            <a:solidFill>
              <a:srgbClr val="F3CF3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 userDrawn="1">
              <p:custDataLst>
                <p:tags r:id="rId8"/>
              </p:custDataLst>
            </p:nvPr>
          </p:nvSpPr>
          <p:spPr bwMode="auto">
            <a:xfrm rot="16200000">
              <a:off x="11682113" y="4612178"/>
              <a:ext cx="662123" cy="357653"/>
            </a:xfrm>
            <a:custGeom>
              <a:avLst/>
              <a:gdLst>
                <a:gd name="connsiteX0" fmla="*/ 661931 w 662123"/>
                <a:gd name="connsiteY0" fmla="*/ 334547 h 357653"/>
                <a:gd name="connsiteX1" fmla="*/ 660068 w 662123"/>
                <a:gd name="connsiteY1" fmla="*/ 357653 h 357653"/>
                <a:gd name="connsiteX2" fmla="*/ 0 w 662123"/>
                <a:gd name="connsiteY2" fmla="*/ 357653 h 357653"/>
                <a:gd name="connsiteX3" fmla="*/ 3013 w 662123"/>
                <a:gd name="connsiteY3" fmla="*/ 350155 h 357653"/>
                <a:gd name="connsiteX4" fmla="*/ 362346 w 662123"/>
                <a:gd name="connsiteY4" fmla="*/ 130 h 357653"/>
                <a:gd name="connsiteX5" fmla="*/ 661931 w 662123"/>
                <a:gd name="connsiteY5" fmla="*/ 334547 h 35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123" h="357653">
                  <a:moveTo>
                    <a:pt x="661931" y="334547"/>
                  </a:moveTo>
                  <a:lnTo>
                    <a:pt x="660068" y="357653"/>
                  </a:lnTo>
                  <a:lnTo>
                    <a:pt x="0" y="357653"/>
                  </a:lnTo>
                  <a:lnTo>
                    <a:pt x="3013" y="350155"/>
                  </a:lnTo>
                  <a:cubicBezTo>
                    <a:pt x="95675" y="148433"/>
                    <a:pt x="218351" y="-5099"/>
                    <a:pt x="362346" y="130"/>
                  </a:cubicBezTo>
                  <a:cubicBezTo>
                    <a:pt x="578339" y="8535"/>
                    <a:pt x="666840" y="106455"/>
                    <a:pt x="661931" y="334547"/>
                  </a:cubicBezTo>
                  <a:close/>
                </a:path>
              </a:pathLst>
            </a:custGeom>
            <a:solidFill>
              <a:srgbClr val="241F1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10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6238877" y="952508"/>
            <a:ext cx="5283242" cy="5388907"/>
          </a:xfrm>
        </p:spPr>
        <p:txBody>
          <a:bodyPr lIns="90000" tIns="46800" rIns="90000" bIns="46800">
            <a:normAutofit/>
          </a:bodyPr>
          <a:lstStyle>
            <a:lvl1pPr>
              <a:defRPr sz="1600"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sz="1600"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sz="1600"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sz="1600"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sz="1600"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 rot="5400000">
            <a:off x="5791995" y="4587492"/>
            <a:ext cx="608010" cy="4209082"/>
            <a:chOff x="11715036" y="1812683"/>
            <a:chExt cx="608010" cy="4209082"/>
          </a:xfrm>
        </p:grpSpPr>
        <p:sp>
          <p:nvSpPr>
            <p:cNvPr id="11" name="任意多边形: 形状 10"/>
            <p:cNvSpPr/>
            <p:nvPr userDrawn="1">
              <p:custDataLst>
                <p:tags r:id="rId3"/>
              </p:custDataLst>
            </p:nvPr>
          </p:nvSpPr>
          <p:spPr bwMode="auto">
            <a:xfrm rot="16200000">
              <a:off x="11801776" y="1883560"/>
              <a:ext cx="465200" cy="323445"/>
            </a:xfrm>
            <a:custGeom>
              <a:avLst/>
              <a:gdLst>
                <a:gd name="connsiteX0" fmla="*/ 465200 w 465200"/>
                <a:gd name="connsiteY0" fmla="*/ 323445 h 323445"/>
                <a:gd name="connsiteX1" fmla="*/ 124800 w 465200"/>
                <a:gd name="connsiteY1" fmla="*/ 323445 h 323445"/>
                <a:gd name="connsiteX2" fmla="*/ 82337 w 465200"/>
                <a:gd name="connsiteY2" fmla="*/ 269283 h 323445"/>
                <a:gd name="connsiteX3" fmla="*/ 6971 w 465200"/>
                <a:gd name="connsiteY3" fmla="*/ 48619 h 323445"/>
                <a:gd name="connsiteX4" fmla="*/ 280196 w 465200"/>
                <a:gd name="connsiteY4" fmla="*/ 90538 h 323445"/>
                <a:gd name="connsiteX5" fmla="*/ 452613 w 465200"/>
                <a:gd name="connsiteY5" fmla="*/ 286837 h 32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5200" h="323445">
                  <a:moveTo>
                    <a:pt x="465200" y="323445"/>
                  </a:moveTo>
                  <a:lnTo>
                    <a:pt x="124800" y="323445"/>
                  </a:lnTo>
                  <a:lnTo>
                    <a:pt x="82337" y="269283"/>
                  </a:lnTo>
                  <a:cubicBezTo>
                    <a:pt x="21780" y="184463"/>
                    <a:pt x="-16449" y="97088"/>
                    <a:pt x="6971" y="48619"/>
                  </a:cubicBezTo>
                  <a:cubicBezTo>
                    <a:pt x="53810" y="-48318"/>
                    <a:pt x="189274" y="17704"/>
                    <a:pt x="280196" y="90538"/>
                  </a:cubicBezTo>
                  <a:cubicBezTo>
                    <a:pt x="354587" y="149487"/>
                    <a:pt x="415547" y="209614"/>
                    <a:pt x="452613" y="286837"/>
                  </a:cubicBezTo>
                  <a:close/>
                </a:path>
              </a:pathLst>
            </a:custGeom>
            <a:solidFill>
              <a:srgbClr val="241F1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12" name="组合 11"/>
            <p:cNvGrpSpPr/>
            <p:nvPr userDrawn="1">
              <p:custDataLst>
                <p:tags r:id="rId4"/>
              </p:custDataLst>
            </p:nvPr>
          </p:nvGrpSpPr>
          <p:grpSpPr>
            <a:xfrm>
              <a:off x="11715036" y="5579579"/>
              <a:ext cx="608010" cy="442186"/>
              <a:chOff x="11715036" y="5579579"/>
              <a:chExt cx="608010" cy="442186"/>
            </a:xfrm>
          </p:grpSpPr>
          <p:sp>
            <p:nvSpPr>
              <p:cNvPr id="15" name="任意多边形: 形状 14"/>
              <p:cNvSpPr/>
              <p:nvPr>
                <p:custDataLst>
                  <p:tags r:id="rId5"/>
                </p:custDataLst>
              </p:nvPr>
            </p:nvSpPr>
            <p:spPr bwMode="auto">
              <a:xfrm rot="18980949">
                <a:off x="11970177" y="5643421"/>
                <a:ext cx="352869" cy="314504"/>
              </a:xfrm>
              <a:custGeom>
                <a:avLst/>
                <a:gdLst>
                  <a:gd name="connsiteX0" fmla="*/ 352869 w 352869"/>
                  <a:gd name="connsiteY0" fmla="*/ 38062 h 314504"/>
                  <a:gd name="connsiteX1" fmla="*/ 89149 w 352869"/>
                  <a:gd name="connsiteY1" fmla="*/ 314504 h 314504"/>
                  <a:gd name="connsiteX2" fmla="*/ 50669 w 352869"/>
                  <a:gd name="connsiteY2" fmla="*/ 256393 h 314504"/>
                  <a:gd name="connsiteX3" fmla="*/ 102550 w 352869"/>
                  <a:gd name="connsiteY3" fmla="*/ 42 h 314504"/>
                  <a:gd name="connsiteX4" fmla="*/ 342732 w 352869"/>
                  <a:gd name="connsiteY4" fmla="*/ 35199 h 314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869" h="314504">
                    <a:moveTo>
                      <a:pt x="352869" y="38062"/>
                    </a:moveTo>
                    <a:lnTo>
                      <a:pt x="89149" y="314504"/>
                    </a:lnTo>
                    <a:lnTo>
                      <a:pt x="50669" y="256393"/>
                    </a:lnTo>
                    <a:cubicBezTo>
                      <a:pt x="-16332" y="136228"/>
                      <a:pt x="-33207" y="-2749"/>
                      <a:pt x="102550" y="42"/>
                    </a:cubicBezTo>
                    <a:cubicBezTo>
                      <a:pt x="156247" y="1299"/>
                      <a:pt x="247143" y="12213"/>
                      <a:pt x="342732" y="35199"/>
                    </a:cubicBezTo>
                    <a:close/>
                  </a:path>
                </a:pathLst>
              </a:custGeom>
              <a:solidFill>
                <a:srgbClr val="F3CF3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6" name="任意多边形: 形状 15"/>
              <p:cNvSpPr/>
              <p:nvPr>
                <p:custDataLst>
                  <p:tags r:id="rId6"/>
                </p:custDataLst>
              </p:nvPr>
            </p:nvSpPr>
            <p:spPr bwMode="auto">
              <a:xfrm rot="18980949">
                <a:off x="11715036" y="5579579"/>
                <a:ext cx="597797" cy="442186"/>
              </a:xfrm>
              <a:custGeom>
                <a:avLst/>
                <a:gdLst>
                  <a:gd name="connsiteX0" fmla="*/ 597797 w 597797"/>
                  <a:gd name="connsiteY0" fmla="*/ 135617 h 442186"/>
                  <a:gd name="connsiteX1" fmla="*/ 305336 w 597797"/>
                  <a:gd name="connsiteY1" fmla="*/ 442186 h 442186"/>
                  <a:gd name="connsiteX2" fmla="*/ 268983 w 597797"/>
                  <a:gd name="connsiteY2" fmla="*/ 437984 h 442186"/>
                  <a:gd name="connsiteX3" fmla="*/ 203537 w 597797"/>
                  <a:gd name="connsiteY3" fmla="*/ 418732 h 442186"/>
                  <a:gd name="connsiteX4" fmla="*/ 102888 w 597797"/>
                  <a:gd name="connsiteY4" fmla="*/ 42 h 442186"/>
                  <a:gd name="connsiteX5" fmla="*/ 530420 w 597797"/>
                  <a:gd name="connsiteY5" fmla="*/ 98097 h 442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7797" h="442186">
                    <a:moveTo>
                      <a:pt x="597797" y="135617"/>
                    </a:moveTo>
                    <a:lnTo>
                      <a:pt x="305336" y="442186"/>
                    </a:lnTo>
                    <a:lnTo>
                      <a:pt x="268983" y="437984"/>
                    </a:lnTo>
                    <a:cubicBezTo>
                      <a:pt x="243876" y="433153"/>
                      <a:pt x="221575" y="426698"/>
                      <a:pt x="203537" y="418732"/>
                    </a:cubicBezTo>
                    <a:cubicBezTo>
                      <a:pt x="58627" y="354448"/>
                      <a:pt x="-114780" y="-4429"/>
                      <a:pt x="102888" y="42"/>
                    </a:cubicBezTo>
                    <a:cubicBezTo>
                      <a:pt x="191941" y="2139"/>
                      <a:pt x="384731" y="31094"/>
                      <a:pt x="530420" y="98097"/>
                    </a:cubicBezTo>
                    <a:close/>
                  </a:path>
                </a:pathLst>
              </a:custGeom>
              <a:solidFill>
                <a:srgbClr val="F3CF3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3" name="任意多边形: 形状 12"/>
            <p:cNvSpPr/>
            <p:nvPr userDrawn="1">
              <p:custDataLst>
                <p:tags r:id="rId7"/>
              </p:custDataLst>
            </p:nvPr>
          </p:nvSpPr>
          <p:spPr bwMode="auto">
            <a:xfrm rot="4440000">
              <a:off x="11644926" y="3024774"/>
              <a:ext cx="868292" cy="468642"/>
            </a:xfrm>
            <a:custGeom>
              <a:avLst/>
              <a:gdLst>
                <a:gd name="connsiteX0" fmla="*/ 9397 w 868292"/>
                <a:gd name="connsiteY0" fmla="*/ 33846 h 468642"/>
                <a:gd name="connsiteX1" fmla="*/ 26669 w 868292"/>
                <a:gd name="connsiteY1" fmla="*/ 0 h 468642"/>
                <a:gd name="connsiteX2" fmla="*/ 868292 w 868292"/>
                <a:gd name="connsiteY2" fmla="*/ 241332 h 468642"/>
                <a:gd name="connsiteX3" fmla="*/ 838681 w 868292"/>
                <a:gd name="connsiteY3" fmla="*/ 262991 h 468642"/>
                <a:gd name="connsiteX4" fmla="*/ 276813 w 868292"/>
                <a:gd name="connsiteY4" fmla="*/ 460405 h 468642"/>
                <a:gd name="connsiteX5" fmla="*/ 9397 w 868292"/>
                <a:gd name="connsiteY5" fmla="*/ 33846 h 468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8292" h="468642">
                  <a:moveTo>
                    <a:pt x="9397" y="33846"/>
                  </a:moveTo>
                  <a:lnTo>
                    <a:pt x="26669" y="0"/>
                  </a:lnTo>
                  <a:lnTo>
                    <a:pt x="868292" y="241332"/>
                  </a:lnTo>
                  <a:lnTo>
                    <a:pt x="838681" y="262991"/>
                  </a:lnTo>
                  <a:cubicBezTo>
                    <a:pt x="634349" y="399609"/>
                    <a:pt x="422128" y="498509"/>
                    <a:pt x="276813" y="460405"/>
                  </a:cubicBezTo>
                  <a:cubicBezTo>
                    <a:pt x="81002" y="409414"/>
                    <a:pt x="-34857" y="187800"/>
                    <a:pt x="9397" y="33846"/>
                  </a:cubicBezTo>
                  <a:close/>
                </a:path>
              </a:pathLst>
            </a:custGeom>
            <a:solidFill>
              <a:srgbClr val="F3CF3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 userDrawn="1">
              <p:custDataLst>
                <p:tags r:id="rId8"/>
              </p:custDataLst>
            </p:nvPr>
          </p:nvSpPr>
          <p:spPr bwMode="auto">
            <a:xfrm rot="16200000">
              <a:off x="11682113" y="4612178"/>
              <a:ext cx="662123" cy="357653"/>
            </a:xfrm>
            <a:custGeom>
              <a:avLst/>
              <a:gdLst>
                <a:gd name="connsiteX0" fmla="*/ 661931 w 662123"/>
                <a:gd name="connsiteY0" fmla="*/ 334547 h 357653"/>
                <a:gd name="connsiteX1" fmla="*/ 660068 w 662123"/>
                <a:gd name="connsiteY1" fmla="*/ 357653 h 357653"/>
                <a:gd name="connsiteX2" fmla="*/ 0 w 662123"/>
                <a:gd name="connsiteY2" fmla="*/ 357653 h 357653"/>
                <a:gd name="connsiteX3" fmla="*/ 3013 w 662123"/>
                <a:gd name="connsiteY3" fmla="*/ 350155 h 357653"/>
                <a:gd name="connsiteX4" fmla="*/ 362346 w 662123"/>
                <a:gd name="connsiteY4" fmla="*/ 130 h 357653"/>
                <a:gd name="connsiteX5" fmla="*/ 661931 w 662123"/>
                <a:gd name="connsiteY5" fmla="*/ 334547 h 35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123" h="357653">
                  <a:moveTo>
                    <a:pt x="661931" y="334547"/>
                  </a:moveTo>
                  <a:lnTo>
                    <a:pt x="660068" y="357653"/>
                  </a:lnTo>
                  <a:lnTo>
                    <a:pt x="0" y="357653"/>
                  </a:lnTo>
                  <a:lnTo>
                    <a:pt x="3013" y="350155"/>
                  </a:lnTo>
                  <a:cubicBezTo>
                    <a:pt x="95675" y="148433"/>
                    <a:pt x="218351" y="-5099"/>
                    <a:pt x="362346" y="130"/>
                  </a:cubicBezTo>
                  <a:cubicBezTo>
                    <a:pt x="578339" y="8535"/>
                    <a:pt x="666840" y="106455"/>
                    <a:pt x="661931" y="334547"/>
                  </a:cubicBezTo>
                  <a:close/>
                </a:path>
              </a:pathLst>
            </a:custGeom>
            <a:solidFill>
              <a:srgbClr val="241F1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0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90000" tIns="46800" rIns="90000" bIns="468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2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3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>
            <p:custDataLst>
              <p:tags r:id="rId2"/>
            </p:custDataLst>
          </p:nvPr>
        </p:nvGrpSpPr>
        <p:grpSpPr>
          <a:xfrm>
            <a:off x="14890" y="-1"/>
            <a:ext cx="12204910" cy="7506466"/>
            <a:chOff x="14890" y="-1"/>
            <a:chExt cx="12204910" cy="7506466"/>
          </a:xfrm>
        </p:grpSpPr>
        <p:sp>
          <p:nvSpPr>
            <p:cNvPr id="20" name="Oval 9"/>
            <p:cNvSpPr>
              <a:spLocks noChangeArrowheads="1"/>
            </p:cNvSpPr>
            <p:nvPr userDrawn="1">
              <p:custDataLst>
                <p:tags r:id="rId3"/>
              </p:custDataLst>
            </p:nvPr>
          </p:nvSpPr>
          <p:spPr bwMode="auto">
            <a:xfrm rot="16200000">
              <a:off x="1134346" y="2554966"/>
              <a:ext cx="203762" cy="20376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 userDrawn="1">
              <p:custDataLst>
                <p:tags r:id="rId4"/>
              </p:custDataLst>
            </p:nvPr>
          </p:nvSpPr>
          <p:spPr bwMode="auto">
            <a:xfrm rot="16200000">
              <a:off x="8051761" y="-1293060"/>
              <a:ext cx="720510" cy="3306630"/>
            </a:xfrm>
            <a:custGeom>
              <a:avLst/>
              <a:gdLst>
                <a:gd name="connsiteX0" fmla="*/ 720510 w 720510"/>
                <a:gd name="connsiteY0" fmla="*/ 0 h 3306630"/>
                <a:gd name="connsiteX1" fmla="*/ 720510 w 720510"/>
                <a:gd name="connsiteY1" fmla="*/ 3302053 h 3306630"/>
                <a:gd name="connsiteX2" fmla="*/ 655553 w 720510"/>
                <a:gd name="connsiteY2" fmla="*/ 3306630 h 3306630"/>
                <a:gd name="connsiteX3" fmla="*/ 444350 w 720510"/>
                <a:gd name="connsiteY3" fmla="*/ 3292261 h 3306630"/>
                <a:gd name="connsiteX4" fmla="*/ 31914 w 720510"/>
                <a:gd name="connsiteY4" fmla="*/ 2196121 h 3306630"/>
                <a:gd name="connsiteX5" fmla="*/ 671304 w 720510"/>
                <a:gd name="connsiteY5" fmla="*/ 85200 h 3306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0510" h="3306630">
                  <a:moveTo>
                    <a:pt x="720510" y="0"/>
                  </a:moveTo>
                  <a:lnTo>
                    <a:pt x="720510" y="3302053"/>
                  </a:lnTo>
                  <a:lnTo>
                    <a:pt x="655553" y="3306630"/>
                  </a:lnTo>
                  <a:cubicBezTo>
                    <a:pt x="587484" y="3306646"/>
                    <a:pt x="517108" y="3301949"/>
                    <a:pt x="444350" y="3292261"/>
                  </a:cubicBezTo>
                  <a:cubicBezTo>
                    <a:pt x="-76738" y="3223614"/>
                    <a:pt x="-19086" y="2594717"/>
                    <a:pt x="31914" y="2196121"/>
                  </a:cubicBezTo>
                  <a:cubicBezTo>
                    <a:pt x="111741" y="1570823"/>
                    <a:pt x="337499" y="711505"/>
                    <a:pt x="671304" y="8520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 userDrawn="1">
              <p:custDataLst>
                <p:tags r:id="rId5"/>
              </p:custDataLst>
            </p:nvPr>
          </p:nvSpPr>
          <p:spPr bwMode="auto">
            <a:xfrm rot="16200000">
              <a:off x="10498259" y="238551"/>
              <a:ext cx="1960092" cy="1482989"/>
            </a:xfrm>
            <a:custGeom>
              <a:avLst/>
              <a:gdLst>
                <a:gd name="connsiteX0" fmla="*/ 1960092 w 1960092"/>
                <a:gd name="connsiteY0" fmla="*/ 338221 h 1482989"/>
                <a:gd name="connsiteX1" fmla="*/ 1960092 w 1960092"/>
                <a:gd name="connsiteY1" fmla="*/ 1431800 h 1482989"/>
                <a:gd name="connsiteX2" fmla="*/ 1880551 w 1960092"/>
                <a:gd name="connsiteY2" fmla="*/ 1475342 h 1482989"/>
                <a:gd name="connsiteX3" fmla="*/ 1864365 w 1960092"/>
                <a:gd name="connsiteY3" fmla="*/ 1482989 h 1482989"/>
                <a:gd name="connsiteX4" fmla="*/ 407525 w 1960092"/>
                <a:gd name="connsiteY4" fmla="*/ 1482989 h 1482989"/>
                <a:gd name="connsiteX5" fmla="*/ 327870 w 1960092"/>
                <a:gd name="connsiteY5" fmla="*/ 1410135 h 1482989"/>
                <a:gd name="connsiteX6" fmla="*/ 325999 w 1960092"/>
                <a:gd name="connsiteY6" fmla="*/ 75665 h 1482989"/>
                <a:gd name="connsiteX7" fmla="*/ 1940485 w 1960092"/>
                <a:gd name="connsiteY7" fmla="*/ 337326 h 1482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60092" h="1482989">
                  <a:moveTo>
                    <a:pt x="1960092" y="338221"/>
                  </a:moveTo>
                  <a:lnTo>
                    <a:pt x="1960092" y="1431800"/>
                  </a:lnTo>
                  <a:lnTo>
                    <a:pt x="1880551" y="1475342"/>
                  </a:lnTo>
                  <a:lnTo>
                    <a:pt x="1864365" y="1482989"/>
                  </a:lnTo>
                  <a:lnTo>
                    <a:pt x="407525" y="1482989"/>
                  </a:lnTo>
                  <a:lnTo>
                    <a:pt x="327870" y="1410135"/>
                  </a:lnTo>
                  <a:cubicBezTo>
                    <a:pt x="-68113" y="1000200"/>
                    <a:pt x="-147933" y="319882"/>
                    <a:pt x="325999" y="75665"/>
                  </a:cubicBezTo>
                  <a:cubicBezTo>
                    <a:pt x="799931" y="-168552"/>
                    <a:pt x="1394840" y="248860"/>
                    <a:pt x="1940485" y="3373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23" name="任意多边形: 形状 22"/>
            <p:cNvSpPr/>
            <p:nvPr userDrawn="1">
              <p:custDataLst>
                <p:tags r:id="rId6"/>
              </p:custDataLst>
            </p:nvPr>
          </p:nvSpPr>
          <p:spPr bwMode="auto">
            <a:xfrm rot="16200000">
              <a:off x="-435826" y="4247300"/>
              <a:ext cx="2053325" cy="1151890"/>
            </a:xfrm>
            <a:custGeom>
              <a:avLst/>
              <a:gdLst>
                <a:gd name="connsiteX0" fmla="*/ 2053322 w 2053325"/>
                <a:gd name="connsiteY0" fmla="*/ 745512 h 1151890"/>
                <a:gd name="connsiteX1" fmla="*/ 1113951 w 2053325"/>
                <a:gd name="connsiteY1" fmla="*/ 1008538 h 1151890"/>
                <a:gd name="connsiteX2" fmla="*/ 102605 w 2053325"/>
                <a:gd name="connsiteY2" fmla="*/ 140281 h 1151890"/>
                <a:gd name="connsiteX3" fmla="*/ 0 w 2053325"/>
                <a:gd name="connsiteY3" fmla="*/ 0 h 1151890"/>
                <a:gd name="connsiteX4" fmla="*/ 1747415 w 2053325"/>
                <a:gd name="connsiteY4" fmla="*/ 0 h 1151890"/>
                <a:gd name="connsiteX5" fmla="*/ 1792534 w 2053325"/>
                <a:gd name="connsiteY5" fmla="*/ 56952 h 1151890"/>
                <a:gd name="connsiteX6" fmla="*/ 2030179 w 2053325"/>
                <a:gd name="connsiteY6" fmla="*/ 567624 h 1151890"/>
                <a:gd name="connsiteX7" fmla="*/ 2053322 w 2053325"/>
                <a:gd name="connsiteY7" fmla="*/ 745512 h 1151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53325" h="1151890">
                  <a:moveTo>
                    <a:pt x="2053322" y="745512"/>
                  </a:moveTo>
                  <a:cubicBezTo>
                    <a:pt x="2052017" y="1130191"/>
                    <a:pt x="1673005" y="1291587"/>
                    <a:pt x="1113951" y="1008538"/>
                  </a:cubicBezTo>
                  <a:cubicBezTo>
                    <a:pt x="795600" y="846796"/>
                    <a:pt x="395166" y="498939"/>
                    <a:pt x="102605" y="140281"/>
                  </a:cubicBezTo>
                  <a:lnTo>
                    <a:pt x="0" y="0"/>
                  </a:lnTo>
                  <a:lnTo>
                    <a:pt x="1747415" y="0"/>
                  </a:lnTo>
                  <a:lnTo>
                    <a:pt x="1792534" y="56952"/>
                  </a:lnTo>
                  <a:cubicBezTo>
                    <a:pt x="1900607" y="209105"/>
                    <a:pt x="1981928" y="376525"/>
                    <a:pt x="2030179" y="567624"/>
                  </a:cubicBezTo>
                  <a:cubicBezTo>
                    <a:pt x="2045986" y="631047"/>
                    <a:pt x="2053508" y="690558"/>
                    <a:pt x="2053322" y="74551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24" name="Freeform 15"/>
            <p:cNvSpPr/>
            <p:nvPr userDrawn="1">
              <p:custDataLst>
                <p:tags r:id="rId7"/>
              </p:custDataLst>
            </p:nvPr>
          </p:nvSpPr>
          <p:spPr bwMode="auto">
            <a:xfrm rot="16200000">
              <a:off x="6828561" y="6372694"/>
              <a:ext cx="304522" cy="658305"/>
            </a:xfrm>
            <a:custGeom>
              <a:avLst/>
              <a:gdLst>
                <a:gd name="T0" fmla="*/ 125 w 138"/>
                <a:gd name="T1" fmla="*/ 112 h 298"/>
                <a:gd name="T2" fmla="*/ 113 w 138"/>
                <a:gd name="T3" fmla="*/ 255 h 298"/>
                <a:gd name="T4" fmla="*/ 22 w 138"/>
                <a:gd name="T5" fmla="*/ 225 h 298"/>
                <a:gd name="T6" fmla="*/ 48 w 138"/>
                <a:gd name="T7" fmla="*/ 13 h 298"/>
                <a:gd name="T8" fmla="*/ 125 w 138"/>
                <a:gd name="T9" fmla="*/ 112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298">
                  <a:moveTo>
                    <a:pt x="125" y="112"/>
                  </a:moveTo>
                  <a:cubicBezTo>
                    <a:pt x="136" y="165"/>
                    <a:pt x="138" y="213"/>
                    <a:pt x="113" y="255"/>
                  </a:cubicBezTo>
                  <a:cubicBezTo>
                    <a:pt x="88" y="298"/>
                    <a:pt x="44" y="289"/>
                    <a:pt x="22" y="225"/>
                  </a:cubicBezTo>
                  <a:cubicBezTo>
                    <a:pt x="0" y="161"/>
                    <a:pt x="5" y="26"/>
                    <a:pt x="48" y="13"/>
                  </a:cubicBezTo>
                  <a:cubicBezTo>
                    <a:pt x="90" y="0"/>
                    <a:pt x="116" y="62"/>
                    <a:pt x="125" y="112"/>
                  </a:cubicBezTo>
                </a:path>
              </a:pathLst>
            </a:custGeom>
            <a:solidFill>
              <a:srgbClr val="241F1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任意多边形: 形状 24"/>
            <p:cNvSpPr/>
            <p:nvPr userDrawn="1">
              <p:custDataLst>
                <p:tags r:id="rId8"/>
              </p:custDataLst>
            </p:nvPr>
          </p:nvSpPr>
          <p:spPr bwMode="auto">
            <a:xfrm rot="16200000">
              <a:off x="1984704" y="-1243768"/>
              <a:ext cx="952967" cy="3440502"/>
            </a:xfrm>
            <a:custGeom>
              <a:avLst/>
              <a:gdLst>
                <a:gd name="connsiteX0" fmla="*/ 952967 w 952967"/>
                <a:gd name="connsiteY0" fmla="*/ 0 h 3440502"/>
                <a:gd name="connsiteX1" fmla="*/ 952967 w 952967"/>
                <a:gd name="connsiteY1" fmla="*/ 3440502 h 3440502"/>
                <a:gd name="connsiteX2" fmla="*/ 893103 w 952967"/>
                <a:gd name="connsiteY2" fmla="*/ 3439797 h 3440502"/>
                <a:gd name="connsiteX3" fmla="*/ 110 w 952967"/>
                <a:gd name="connsiteY3" fmla="*/ 2426193 h 3440502"/>
                <a:gd name="connsiteX4" fmla="*/ 817931 w 952967"/>
                <a:gd name="connsiteY4" fmla="*/ 244860 h 344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967" h="3440502">
                  <a:moveTo>
                    <a:pt x="952967" y="0"/>
                  </a:moveTo>
                  <a:lnTo>
                    <a:pt x="952967" y="3440502"/>
                  </a:lnTo>
                  <a:lnTo>
                    <a:pt x="893103" y="3439797"/>
                  </a:lnTo>
                  <a:cubicBezTo>
                    <a:pt x="277727" y="3401657"/>
                    <a:pt x="18130" y="2973128"/>
                    <a:pt x="110" y="2426193"/>
                  </a:cubicBezTo>
                  <a:cubicBezTo>
                    <a:pt x="-6821" y="2211682"/>
                    <a:pt x="316323" y="1195348"/>
                    <a:pt x="817931" y="24486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 userDrawn="1">
              <p:custDataLst>
                <p:tags r:id="rId9"/>
              </p:custDataLst>
            </p:nvPr>
          </p:nvSpPr>
          <p:spPr bwMode="auto">
            <a:xfrm rot="16200000">
              <a:off x="10170097" y="4811274"/>
              <a:ext cx="1816715" cy="2282690"/>
            </a:xfrm>
            <a:custGeom>
              <a:avLst/>
              <a:gdLst>
                <a:gd name="connsiteX0" fmla="*/ 1816144 w 1816715"/>
                <a:gd name="connsiteY0" fmla="*/ 991582 h 2282690"/>
                <a:gd name="connsiteX1" fmla="*/ 1713035 w 1816715"/>
                <a:gd name="connsiteY1" fmla="*/ 1800712 h 2282690"/>
                <a:gd name="connsiteX2" fmla="*/ 1604235 w 1816715"/>
                <a:gd name="connsiteY2" fmla="*/ 2264552 h 2282690"/>
                <a:gd name="connsiteX3" fmla="*/ 1598849 w 1816715"/>
                <a:gd name="connsiteY3" fmla="*/ 2282690 h 2282690"/>
                <a:gd name="connsiteX4" fmla="*/ 0 w 1816715"/>
                <a:gd name="connsiteY4" fmla="*/ 2282690 h 2282690"/>
                <a:gd name="connsiteX5" fmla="*/ 0 w 1816715"/>
                <a:gd name="connsiteY5" fmla="*/ 768011 h 2282690"/>
                <a:gd name="connsiteX6" fmla="*/ 26617 w 1816715"/>
                <a:gd name="connsiteY6" fmla="*/ 718752 h 2282690"/>
                <a:gd name="connsiteX7" fmla="*/ 928077 w 1816715"/>
                <a:gd name="connsiteY7" fmla="*/ 385 h 2282690"/>
                <a:gd name="connsiteX8" fmla="*/ 1816144 w 1816715"/>
                <a:gd name="connsiteY8" fmla="*/ 991582 h 228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16715" h="2282690">
                  <a:moveTo>
                    <a:pt x="1816144" y="991582"/>
                  </a:moveTo>
                  <a:cubicBezTo>
                    <a:pt x="1811293" y="1216934"/>
                    <a:pt x="1775676" y="1485157"/>
                    <a:pt x="1713035" y="1800712"/>
                  </a:cubicBezTo>
                  <a:cubicBezTo>
                    <a:pt x="1681714" y="1958213"/>
                    <a:pt x="1645647" y="2113569"/>
                    <a:pt x="1604235" y="2264552"/>
                  </a:cubicBezTo>
                  <a:lnTo>
                    <a:pt x="1598849" y="2282690"/>
                  </a:lnTo>
                  <a:lnTo>
                    <a:pt x="0" y="2282690"/>
                  </a:lnTo>
                  <a:lnTo>
                    <a:pt x="0" y="768011"/>
                  </a:lnTo>
                  <a:lnTo>
                    <a:pt x="26617" y="718752"/>
                  </a:lnTo>
                  <a:cubicBezTo>
                    <a:pt x="276167" y="285843"/>
                    <a:pt x="581263" y="-12209"/>
                    <a:pt x="928077" y="385"/>
                  </a:cubicBezTo>
                  <a:cubicBezTo>
                    <a:pt x="1568349" y="25297"/>
                    <a:pt x="1830695" y="315525"/>
                    <a:pt x="1816144" y="99158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 userDrawn="1">
              <p:custDataLst>
                <p:tags r:id="rId10"/>
              </p:custDataLst>
            </p:nvPr>
          </p:nvSpPr>
          <p:spPr bwMode="auto">
            <a:xfrm rot="18980949">
              <a:off x="2517978" y="5666987"/>
              <a:ext cx="2520939" cy="1744096"/>
            </a:xfrm>
            <a:custGeom>
              <a:avLst/>
              <a:gdLst>
                <a:gd name="connsiteX0" fmla="*/ 2266711 w 2520939"/>
                <a:gd name="connsiteY0" fmla="*/ 669075 h 1744096"/>
                <a:gd name="connsiteX1" fmla="*/ 2502266 w 2520939"/>
                <a:gd name="connsiteY1" fmla="*/ 1038263 h 1744096"/>
                <a:gd name="connsiteX2" fmla="*/ 1852811 w 2520939"/>
                <a:gd name="connsiteY2" fmla="*/ 1719721 h 1744096"/>
                <a:gd name="connsiteX3" fmla="*/ 1718727 w 2520939"/>
                <a:gd name="connsiteY3" fmla="*/ 1744096 h 1744096"/>
                <a:gd name="connsiteX4" fmla="*/ 0 w 2520939"/>
                <a:gd name="connsiteY4" fmla="*/ 104463 h 1744096"/>
                <a:gd name="connsiteX5" fmla="*/ 50994 w 2520939"/>
                <a:gd name="connsiteY5" fmla="*/ 55872 h 1744096"/>
                <a:gd name="connsiteX6" fmla="*/ 284751 w 2520939"/>
                <a:gd name="connsiteY6" fmla="*/ 165 h 1744096"/>
                <a:gd name="connsiteX7" fmla="*/ 2266711 w 2520939"/>
                <a:gd name="connsiteY7" fmla="*/ 669075 h 174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0939" h="1744096">
                  <a:moveTo>
                    <a:pt x="2266711" y="669075"/>
                  </a:moveTo>
                  <a:cubicBezTo>
                    <a:pt x="2380545" y="776982"/>
                    <a:pt x="2464014" y="899646"/>
                    <a:pt x="2502266" y="1038263"/>
                  </a:cubicBezTo>
                  <a:cubicBezTo>
                    <a:pt x="2604271" y="1407904"/>
                    <a:pt x="2274416" y="1625927"/>
                    <a:pt x="1852811" y="1719721"/>
                  </a:cubicBezTo>
                  <a:lnTo>
                    <a:pt x="1718727" y="1744096"/>
                  </a:lnTo>
                  <a:lnTo>
                    <a:pt x="0" y="104463"/>
                  </a:lnTo>
                  <a:lnTo>
                    <a:pt x="50994" y="55872"/>
                  </a:lnTo>
                  <a:cubicBezTo>
                    <a:pt x="108597" y="18218"/>
                    <a:pt x="185517" y="-2049"/>
                    <a:pt x="284751" y="165"/>
                  </a:cubicBezTo>
                  <a:cubicBezTo>
                    <a:pt x="709959" y="10955"/>
                    <a:pt x="1773431" y="201474"/>
                    <a:pt x="2266711" y="6690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 userDrawn="1">
              <p:custDataLst>
                <p:tags r:id="rId11"/>
              </p:custDataLst>
            </p:nvPr>
          </p:nvSpPr>
          <p:spPr bwMode="auto">
            <a:xfrm rot="18980949">
              <a:off x="1710044" y="5804174"/>
              <a:ext cx="2372765" cy="1702291"/>
            </a:xfrm>
            <a:custGeom>
              <a:avLst/>
              <a:gdLst>
                <a:gd name="connsiteX0" fmla="*/ 2118546 w 2372765"/>
                <a:gd name="connsiteY0" fmla="*/ 669852 h 1702291"/>
                <a:gd name="connsiteX1" fmla="*/ 2354128 w 2372765"/>
                <a:gd name="connsiteY1" fmla="*/ 1039468 h 1702291"/>
                <a:gd name="connsiteX2" fmla="*/ 1998021 w 2372765"/>
                <a:gd name="connsiteY2" fmla="*/ 1628633 h 1702291"/>
                <a:gd name="connsiteX3" fmla="*/ 1768324 w 2372765"/>
                <a:gd name="connsiteY3" fmla="*/ 1702291 h 1702291"/>
                <a:gd name="connsiteX4" fmla="*/ 0 w 2372765"/>
                <a:gd name="connsiteY4" fmla="*/ 15344 h 1702291"/>
                <a:gd name="connsiteX5" fmla="*/ 5354 w 2372765"/>
                <a:gd name="connsiteY5" fmla="*/ 13084 h 1702291"/>
                <a:gd name="connsiteX6" fmla="*/ 138142 w 2372765"/>
                <a:gd name="connsiteY6" fmla="*/ 165 h 1702291"/>
                <a:gd name="connsiteX7" fmla="*/ 2118546 w 2372765"/>
                <a:gd name="connsiteY7" fmla="*/ 669852 h 1702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72765" h="1702291">
                  <a:moveTo>
                    <a:pt x="2118546" y="669852"/>
                  </a:moveTo>
                  <a:cubicBezTo>
                    <a:pt x="2232413" y="777885"/>
                    <a:pt x="2315902" y="900691"/>
                    <a:pt x="2354128" y="1039468"/>
                  </a:cubicBezTo>
                  <a:cubicBezTo>
                    <a:pt x="2430580" y="1317852"/>
                    <a:pt x="2263965" y="1510228"/>
                    <a:pt x="1998021" y="1628633"/>
                  </a:cubicBezTo>
                  <a:lnTo>
                    <a:pt x="1768324" y="1702291"/>
                  </a:lnTo>
                  <a:lnTo>
                    <a:pt x="0" y="15344"/>
                  </a:lnTo>
                  <a:lnTo>
                    <a:pt x="5354" y="13084"/>
                  </a:lnTo>
                  <a:cubicBezTo>
                    <a:pt x="44283" y="3575"/>
                    <a:pt x="88421" y="-943"/>
                    <a:pt x="138142" y="165"/>
                  </a:cubicBezTo>
                  <a:cubicBezTo>
                    <a:pt x="561257" y="10968"/>
                    <a:pt x="1625121" y="201708"/>
                    <a:pt x="2118546" y="6698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29" name="Freeform 13"/>
            <p:cNvSpPr/>
            <p:nvPr userDrawn="1">
              <p:custDataLst>
                <p:tags r:id="rId12"/>
              </p:custDataLst>
            </p:nvPr>
          </p:nvSpPr>
          <p:spPr bwMode="auto">
            <a:xfrm rot="16200000">
              <a:off x="285825" y="847684"/>
              <a:ext cx="1256155" cy="1798025"/>
            </a:xfrm>
            <a:custGeom>
              <a:avLst/>
              <a:gdLst>
                <a:gd name="T0" fmla="*/ 1 w 567"/>
                <a:gd name="T1" fmla="*/ 654 h 812"/>
                <a:gd name="T2" fmla="*/ 256 w 567"/>
                <a:gd name="T3" fmla="*/ 161 h 812"/>
                <a:gd name="T4" fmla="*/ 511 w 567"/>
                <a:gd name="T5" fmla="*/ 72 h 812"/>
                <a:gd name="T6" fmla="*/ 332 w 567"/>
                <a:gd name="T7" fmla="*/ 314 h 812"/>
                <a:gd name="T8" fmla="*/ 188 w 567"/>
                <a:gd name="T9" fmla="*/ 786 h 812"/>
                <a:gd name="T10" fmla="*/ 1 w 567"/>
                <a:gd name="T11" fmla="*/ 654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7" h="812">
                  <a:moveTo>
                    <a:pt x="1" y="654"/>
                  </a:moveTo>
                  <a:cubicBezTo>
                    <a:pt x="0" y="607"/>
                    <a:pt x="112" y="283"/>
                    <a:pt x="256" y="161"/>
                  </a:cubicBezTo>
                  <a:cubicBezTo>
                    <a:pt x="399" y="40"/>
                    <a:pt x="453" y="0"/>
                    <a:pt x="511" y="72"/>
                  </a:cubicBezTo>
                  <a:cubicBezTo>
                    <a:pt x="567" y="142"/>
                    <a:pt x="406" y="104"/>
                    <a:pt x="332" y="314"/>
                  </a:cubicBezTo>
                  <a:cubicBezTo>
                    <a:pt x="257" y="525"/>
                    <a:pt x="318" y="760"/>
                    <a:pt x="188" y="786"/>
                  </a:cubicBezTo>
                  <a:cubicBezTo>
                    <a:pt x="57" y="812"/>
                    <a:pt x="4" y="745"/>
                    <a:pt x="1" y="654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2"/>
            </p:custDataLst>
          </p:nvPr>
        </p:nvGrpSpPr>
        <p:grpSpPr>
          <a:xfrm rot="5400000">
            <a:off x="5791995" y="4587492"/>
            <a:ext cx="608010" cy="4209082"/>
            <a:chOff x="11715036" y="1812683"/>
            <a:chExt cx="608010" cy="4209082"/>
          </a:xfrm>
        </p:grpSpPr>
        <p:sp>
          <p:nvSpPr>
            <p:cNvPr id="9" name="任意多边形: 形状 8"/>
            <p:cNvSpPr/>
            <p:nvPr userDrawn="1">
              <p:custDataLst>
                <p:tags r:id="rId3"/>
              </p:custDataLst>
            </p:nvPr>
          </p:nvSpPr>
          <p:spPr bwMode="auto">
            <a:xfrm rot="16200000">
              <a:off x="11801776" y="1883560"/>
              <a:ext cx="465200" cy="323445"/>
            </a:xfrm>
            <a:custGeom>
              <a:avLst/>
              <a:gdLst>
                <a:gd name="connsiteX0" fmla="*/ 465200 w 465200"/>
                <a:gd name="connsiteY0" fmla="*/ 323445 h 323445"/>
                <a:gd name="connsiteX1" fmla="*/ 124800 w 465200"/>
                <a:gd name="connsiteY1" fmla="*/ 323445 h 323445"/>
                <a:gd name="connsiteX2" fmla="*/ 82337 w 465200"/>
                <a:gd name="connsiteY2" fmla="*/ 269283 h 323445"/>
                <a:gd name="connsiteX3" fmla="*/ 6971 w 465200"/>
                <a:gd name="connsiteY3" fmla="*/ 48619 h 323445"/>
                <a:gd name="connsiteX4" fmla="*/ 280196 w 465200"/>
                <a:gd name="connsiteY4" fmla="*/ 90538 h 323445"/>
                <a:gd name="connsiteX5" fmla="*/ 452613 w 465200"/>
                <a:gd name="connsiteY5" fmla="*/ 286837 h 32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5200" h="323445">
                  <a:moveTo>
                    <a:pt x="465200" y="323445"/>
                  </a:moveTo>
                  <a:lnTo>
                    <a:pt x="124800" y="323445"/>
                  </a:lnTo>
                  <a:lnTo>
                    <a:pt x="82337" y="269283"/>
                  </a:lnTo>
                  <a:cubicBezTo>
                    <a:pt x="21780" y="184463"/>
                    <a:pt x="-16449" y="97088"/>
                    <a:pt x="6971" y="48619"/>
                  </a:cubicBezTo>
                  <a:cubicBezTo>
                    <a:pt x="53810" y="-48318"/>
                    <a:pt x="189274" y="17704"/>
                    <a:pt x="280196" y="90538"/>
                  </a:cubicBezTo>
                  <a:cubicBezTo>
                    <a:pt x="354587" y="149487"/>
                    <a:pt x="415547" y="209614"/>
                    <a:pt x="452613" y="286837"/>
                  </a:cubicBezTo>
                  <a:close/>
                </a:path>
              </a:pathLst>
            </a:custGeom>
            <a:solidFill>
              <a:srgbClr val="241F1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10" name="组合 9"/>
            <p:cNvGrpSpPr/>
            <p:nvPr userDrawn="1">
              <p:custDataLst>
                <p:tags r:id="rId4"/>
              </p:custDataLst>
            </p:nvPr>
          </p:nvGrpSpPr>
          <p:grpSpPr>
            <a:xfrm>
              <a:off x="11715036" y="5579579"/>
              <a:ext cx="608010" cy="442186"/>
              <a:chOff x="11715036" y="5579579"/>
              <a:chExt cx="608010" cy="442186"/>
            </a:xfrm>
          </p:grpSpPr>
          <p:sp>
            <p:nvSpPr>
              <p:cNvPr id="13" name="任意多边形: 形状 12"/>
              <p:cNvSpPr/>
              <p:nvPr>
                <p:custDataLst>
                  <p:tags r:id="rId5"/>
                </p:custDataLst>
              </p:nvPr>
            </p:nvSpPr>
            <p:spPr bwMode="auto">
              <a:xfrm rot="18980949">
                <a:off x="11970177" y="5643421"/>
                <a:ext cx="352869" cy="314504"/>
              </a:xfrm>
              <a:custGeom>
                <a:avLst/>
                <a:gdLst>
                  <a:gd name="connsiteX0" fmla="*/ 352869 w 352869"/>
                  <a:gd name="connsiteY0" fmla="*/ 38062 h 314504"/>
                  <a:gd name="connsiteX1" fmla="*/ 89149 w 352869"/>
                  <a:gd name="connsiteY1" fmla="*/ 314504 h 314504"/>
                  <a:gd name="connsiteX2" fmla="*/ 50669 w 352869"/>
                  <a:gd name="connsiteY2" fmla="*/ 256393 h 314504"/>
                  <a:gd name="connsiteX3" fmla="*/ 102550 w 352869"/>
                  <a:gd name="connsiteY3" fmla="*/ 42 h 314504"/>
                  <a:gd name="connsiteX4" fmla="*/ 342732 w 352869"/>
                  <a:gd name="connsiteY4" fmla="*/ 35199 h 314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869" h="314504">
                    <a:moveTo>
                      <a:pt x="352869" y="38062"/>
                    </a:moveTo>
                    <a:lnTo>
                      <a:pt x="89149" y="314504"/>
                    </a:lnTo>
                    <a:lnTo>
                      <a:pt x="50669" y="256393"/>
                    </a:lnTo>
                    <a:cubicBezTo>
                      <a:pt x="-16332" y="136228"/>
                      <a:pt x="-33207" y="-2749"/>
                      <a:pt x="102550" y="42"/>
                    </a:cubicBezTo>
                    <a:cubicBezTo>
                      <a:pt x="156247" y="1299"/>
                      <a:pt x="247143" y="12213"/>
                      <a:pt x="342732" y="35199"/>
                    </a:cubicBezTo>
                    <a:close/>
                  </a:path>
                </a:pathLst>
              </a:custGeom>
              <a:solidFill>
                <a:srgbClr val="F3CF3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14" name="任意多边形: 形状 13"/>
              <p:cNvSpPr/>
              <p:nvPr>
                <p:custDataLst>
                  <p:tags r:id="rId6"/>
                </p:custDataLst>
              </p:nvPr>
            </p:nvSpPr>
            <p:spPr bwMode="auto">
              <a:xfrm rot="18980949">
                <a:off x="11715036" y="5579579"/>
                <a:ext cx="597797" cy="442186"/>
              </a:xfrm>
              <a:custGeom>
                <a:avLst/>
                <a:gdLst>
                  <a:gd name="connsiteX0" fmla="*/ 597797 w 597797"/>
                  <a:gd name="connsiteY0" fmla="*/ 135617 h 442186"/>
                  <a:gd name="connsiteX1" fmla="*/ 305336 w 597797"/>
                  <a:gd name="connsiteY1" fmla="*/ 442186 h 442186"/>
                  <a:gd name="connsiteX2" fmla="*/ 268983 w 597797"/>
                  <a:gd name="connsiteY2" fmla="*/ 437984 h 442186"/>
                  <a:gd name="connsiteX3" fmla="*/ 203537 w 597797"/>
                  <a:gd name="connsiteY3" fmla="*/ 418732 h 442186"/>
                  <a:gd name="connsiteX4" fmla="*/ 102888 w 597797"/>
                  <a:gd name="connsiteY4" fmla="*/ 42 h 442186"/>
                  <a:gd name="connsiteX5" fmla="*/ 530420 w 597797"/>
                  <a:gd name="connsiteY5" fmla="*/ 98097 h 442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7797" h="442186">
                    <a:moveTo>
                      <a:pt x="597797" y="135617"/>
                    </a:moveTo>
                    <a:lnTo>
                      <a:pt x="305336" y="442186"/>
                    </a:lnTo>
                    <a:lnTo>
                      <a:pt x="268983" y="437984"/>
                    </a:lnTo>
                    <a:cubicBezTo>
                      <a:pt x="243876" y="433153"/>
                      <a:pt x="221575" y="426698"/>
                      <a:pt x="203537" y="418732"/>
                    </a:cubicBezTo>
                    <a:cubicBezTo>
                      <a:pt x="58627" y="354448"/>
                      <a:pt x="-114780" y="-4429"/>
                      <a:pt x="102888" y="42"/>
                    </a:cubicBezTo>
                    <a:cubicBezTo>
                      <a:pt x="191941" y="2139"/>
                      <a:pt x="384731" y="31094"/>
                      <a:pt x="530420" y="98097"/>
                    </a:cubicBezTo>
                    <a:close/>
                  </a:path>
                </a:pathLst>
              </a:custGeom>
              <a:solidFill>
                <a:srgbClr val="F3CF3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11" name="任意多边形: 形状 10"/>
            <p:cNvSpPr/>
            <p:nvPr userDrawn="1">
              <p:custDataLst>
                <p:tags r:id="rId7"/>
              </p:custDataLst>
            </p:nvPr>
          </p:nvSpPr>
          <p:spPr bwMode="auto">
            <a:xfrm rot="4440000">
              <a:off x="11644926" y="3024774"/>
              <a:ext cx="868292" cy="468642"/>
            </a:xfrm>
            <a:custGeom>
              <a:avLst/>
              <a:gdLst>
                <a:gd name="connsiteX0" fmla="*/ 9397 w 868292"/>
                <a:gd name="connsiteY0" fmla="*/ 33846 h 468642"/>
                <a:gd name="connsiteX1" fmla="*/ 26669 w 868292"/>
                <a:gd name="connsiteY1" fmla="*/ 0 h 468642"/>
                <a:gd name="connsiteX2" fmla="*/ 868292 w 868292"/>
                <a:gd name="connsiteY2" fmla="*/ 241332 h 468642"/>
                <a:gd name="connsiteX3" fmla="*/ 838681 w 868292"/>
                <a:gd name="connsiteY3" fmla="*/ 262991 h 468642"/>
                <a:gd name="connsiteX4" fmla="*/ 276813 w 868292"/>
                <a:gd name="connsiteY4" fmla="*/ 460405 h 468642"/>
                <a:gd name="connsiteX5" fmla="*/ 9397 w 868292"/>
                <a:gd name="connsiteY5" fmla="*/ 33846 h 468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8292" h="468642">
                  <a:moveTo>
                    <a:pt x="9397" y="33846"/>
                  </a:moveTo>
                  <a:lnTo>
                    <a:pt x="26669" y="0"/>
                  </a:lnTo>
                  <a:lnTo>
                    <a:pt x="868292" y="241332"/>
                  </a:lnTo>
                  <a:lnTo>
                    <a:pt x="838681" y="262991"/>
                  </a:lnTo>
                  <a:cubicBezTo>
                    <a:pt x="634349" y="399609"/>
                    <a:pt x="422128" y="498509"/>
                    <a:pt x="276813" y="460405"/>
                  </a:cubicBezTo>
                  <a:cubicBezTo>
                    <a:pt x="81002" y="409414"/>
                    <a:pt x="-34857" y="187800"/>
                    <a:pt x="9397" y="33846"/>
                  </a:cubicBezTo>
                  <a:close/>
                </a:path>
              </a:pathLst>
            </a:custGeom>
            <a:solidFill>
              <a:srgbClr val="F3CF3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 userDrawn="1">
              <p:custDataLst>
                <p:tags r:id="rId8"/>
              </p:custDataLst>
            </p:nvPr>
          </p:nvSpPr>
          <p:spPr bwMode="auto">
            <a:xfrm rot="16200000">
              <a:off x="11682113" y="4612178"/>
              <a:ext cx="662123" cy="357653"/>
            </a:xfrm>
            <a:custGeom>
              <a:avLst/>
              <a:gdLst>
                <a:gd name="connsiteX0" fmla="*/ 661931 w 662123"/>
                <a:gd name="connsiteY0" fmla="*/ 334547 h 357653"/>
                <a:gd name="connsiteX1" fmla="*/ 660068 w 662123"/>
                <a:gd name="connsiteY1" fmla="*/ 357653 h 357653"/>
                <a:gd name="connsiteX2" fmla="*/ 0 w 662123"/>
                <a:gd name="connsiteY2" fmla="*/ 357653 h 357653"/>
                <a:gd name="connsiteX3" fmla="*/ 3013 w 662123"/>
                <a:gd name="connsiteY3" fmla="*/ 350155 h 357653"/>
                <a:gd name="connsiteX4" fmla="*/ 362346 w 662123"/>
                <a:gd name="connsiteY4" fmla="*/ 130 h 357653"/>
                <a:gd name="connsiteX5" fmla="*/ 661931 w 662123"/>
                <a:gd name="connsiteY5" fmla="*/ 334547 h 35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123" h="357653">
                  <a:moveTo>
                    <a:pt x="661931" y="334547"/>
                  </a:moveTo>
                  <a:lnTo>
                    <a:pt x="660068" y="357653"/>
                  </a:lnTo>
                  <a:lnTo>
                    <a:pt x="0" y="357653"/>
                  </a:lnTo>
                  <a:lnTo>
                    <a:pt x="3013" y="350155"/>
                  </a:lnTo>
                  <a:cubicBezTo>
                    <a:pt x="95675" y="148433"/>
                    <a:pt x="218351" y="-5099"/>
                    <a:pt x="362346" y="130"/>
                  </a:cubicBezTo>
                  <a:cubicBezTo>
                    <a:pt x="578339" y="8535"/>
                    <a:pt x="666840" y="106455"/>
                    <a:pt x="661931" y="334547"/>
                  </a:cubicBezTo>
                  <a:close/>
                </a:path>
              </a:pathLst>
            </a:custGeom>
            <a:solidFill>
              <a:srgbClr val="241F1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0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1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>
            <p:custDataLst>
              <p:tags r:id="rId3"/>
            </p:custDataLst>
          </p:nvPr>
        </p:nvGrpSpPr>
        <p:grpSpPr>
          <a:xfrm>
            <a:off x="0" y="2"/>
            <a:ext cx="12192000" cy="6857996"/>
            <a:chOff x="0" y="2"/>
            <a:chExt cx="12192000" cy="6857996"/>
          </a:xfrm>
        </p:grpSpPr>
        <p:sp>
          <p:nvSpPr>
            <p:cNvPr id="13" name="任意多边形: 形状 12"/>
            <p:cNvSpPr/>
            <p:nvPr userDrawn="1">
              <p:custDataLst>
                <p:tags r:id="rId4"/>
              </p:custDataLst>
            </p:nvPr>
          </p:nvSpPr>
          <p:spPr bwMode="auto">
            <a:xfrm rot="16200000">
              <a:off x="-265968" y="5045762"/>
              <a:ext cx="992272" cy="460336"/>
            </a:xfrm>
            <a:custGeom>
              <a:avLst/>
              <a:gdLst>
                <a:gd name="connsiteX0" fmla="*/ 992270 w 992272"/>
                <a:gd name="connsiteY0" fmla="*/ 175888 h 460336"/>
                <a:gd name="connsiteX1" fmla="*/ 416390 w 992272"/>
                <a:gd name="connsiteY1" fmla="*/ 359996 h 460336"/>
                <a:gd name="connsiteX2" fmla="*/ 100460 w 992272"/>
                <a:gd name="connsiteY2" fmla="*/ 107810 h 460336"/>
                <a:gd name="connsiteX3" fmla="*/ 0 w 992272"/>
                <a:gd name="connsiteY3" fmla="*/ 0 h 460336"/>
                <a:gd name="connsiteX4" fmla="*/ 963607 w 992272"/>
                <a:gd name="connsiteY4" fmla="*/ 0 h 460336"/>
                <a:gd name="connsiteX5" fmla="*/ 978083 w 992272"/>
                <a:gd name="connsiteY5" fmla="*/ 51374 h 460336"/>
                <a:gd name="connsiteX6" fmla="*/ 992270 w 992272"/>
                <a:gd name="connsiteY6" fmla="*/ 175888 h 460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2272" h="460336">
                  <a:moveTo>
                    <a:pt x="992270" y="175888"/>
                  </a:moveTo>
                  <a:cubicBezTo>
                    <a:pt x="991470" y="445148"/>
                    <a:pt x="759118" y="558119"/>
                    <a:pt x="416390" y="359996"/>
                  </a:cubicBezTo>
                  <a:cubicBezTo>
                    <a:pt x="318808" y="303389"/>
                    <a:pt x="208646" y="214214"/>
                    <a:pt x="100460" y="107810"/>
                  </a:cubicBezTo>
                  <a:lnTo>
                    <a:pt x="0" y="0"/>
                  </a:lnTo>
                  <a:lnTo>
                    <a:pt x="963607" y="0"/>
                  </a:lnTo>
                  <a:lnTo>
                    <a:pt x="978083" y="51374"/>
                  </a:lnTo>
                  <a:cubicBezTo>
                    <a:pt x="987773" y="95767"/>
                    <a:pt x="992384" y="137422"/>
                    <a:pt x="992270" y="175888"/>
                  </a:cubicBezTo>
                  <a:close/>
                </a:path>
              </a:pathLst>
            </a:custGeom>
            <a:solidFill>
              <a:srgbClr val="241F1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 userDrawn="1">
              <p:custDataLst>
                <p:tags r:id="rId5"/>
              </p:custDataLst>
            </p:nvPr>
          </p:nvSpPr>
          <p:spPr bwMode="auto">
            <a:xfrm rot="16200000">
              <a:off x="10954666" y="679246"/>
              <a:ext cx="1916578" cy="558090"/>
            </a:xfrm>
            <a:custGeom>
              <a:avLst/>
              <a:gdLst>
                <a:gd name="connsiteX0" fmla="*/ 1916578 w 1916578"/>
                <a:gd name="connsiteY0" fmla="*/ 333377 h 558090"/>
                <a:gd name="connsiteX1" fmla="*/ 1916578 w 1916578"/>
                <a:gd name="connsiteY1" fmla="*/ 558090 h 558090"/>
                <a:gd name="connsiteX2" fmla="*/ 0 w 1916578"/>
                <a:gd name="connsiteY2" fmla="*/ 558090 h 558090"/>
                <a:gd name="connsiteX3" fmla="*/ 37 w 1916578"/>
                <a:gd name="connsiteY3" fmla="*/ 556978 h 558090"/>
                <a:gd name="connsiteX4" fmla="*/ 321225 w 1916578"/>
                <a:gd name="connsiteY4" fmla="*/ 75666 h 558090"/>
                <a:gd name="connsiteX5" fmla="*/ 1798368 w 1916578"/>
                <a:gd name="connsiteY5" fmla="*/ 308935 h 558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16578" h="558090">
                  <a:moveTo>
                    <a:pt x="1916578" y="333377"/>
                  </a:moveTo>
                  <a:lnTo>
                    <a:pt x="1916578" y="558090"/>
                  </a:lnTo>
                  <a:lnTo>
                    <a:pt x="0" y="558090"/>
                  </a:lnTo>
                  <a:lnTo>
                    <a:pt x="37" y="556978"/>
                  </a:lnTo>
                  <a:cubicBezTo>
                    <a:pt x="22420" y="354898"/>
                    <a:pt x="123754" y="177425"/>
                    <a:pt x="321225" y="75666"/>
                  </a:cubicBezTo>
                  <a:cubicBezTo>
                    <a:pt x="755662" y="-148204"/>
                    <a:pt x="1291752" y="183889"/>
                    <a:pt x="1798368" y="308935"/>
                  </a:cubicBezTo>
                  <a:close/>
                </a:path>
              </a:pathLst>
            </a:custGeom>
            <a:solidFill>
              <a:srgbClr val="F3CF3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 userDrawn="1">
              <p:custDataLst>
                <p:tags r:id="rId6"/>
              </p:custDataLst>
            </p:nvPr>
          </p:nvSpPr>
          <p:spPr bwMode="auto">
            <a:xfrm rot="16200000">
              <a:off x="10816443" y="5507941"/>
              <a:ext cx="1821692" cy="878422"/>
            </a:xfrm>
            <a:custGeom>
              <a:avLst/>
              <a:gdLst>
                <a:gd name="connsiteX0" fmla="*/ 1821692 w 1821692"/>
                <a:gd name="connsiteY0" fmla="*/ 878422 h 878422"/>
                <a:gd name="connsiteX1" fmla="*/ 0 w 1821692"/>
                <a:gd name="connsiteY1" fmla="*/ 878422 h 878422"/>
                <a:gd name="connsiteX2" fmla="*/ 96935 w 1821692"/>
                <a:gd name="connsiteY2" fmla="*/ 691419 h 878422"/>
                <a:gd name="connsiteX3" fmla="*/ 939814 w 1821692"/>
                <a:gd name="connsiteY3" fmla="*/ 428 h 878422"/>
                <a:gd name="connsiteX4" fmla="*/ 1811601 w 1821692"/>
                <a:gd name="connsiteY4" fmla="*/ 762445 h 878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1692" h="878422">
                  <a:moveTo>
                    <a:pt x="1821692" y="878422"/>
                  </a:moveTo>
                  <a:lnTo>
                    <a:pt x="0" y="878422"/>
                  </a:lnTo>
                  <a:lnTo>
                    <a:pt x="96935" y="691419"/>
                  </a:lnTo>
                  <a:cubicBezTo>
                    <a:pt x="335098" y="269108"/>
                    <a:pt x="619682" y="-12509"/>
                    <a:pt x="939814" y="428"/>
                  </a:cubicBezTo>
                  <a:cubicBezTo>
                    <a:pt x="1473367" y="23530"/>
                    <a:pt x="1744474" y="251666"/>
                    <a:pt x="1811601" y="762445"/>
                  </a:cubicBezTo>
                  <a:close/>
                </a:path>
              </a:pathLst>
            </a:custGeom>
            <a:solidFill>
              <a:srgbClr val="241F1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7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8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 lIns="90000" tIns="46800" rIns="90000" bIns="46800">
            <a:normAutofit/>
          </a:bodyPr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6" Type="http://schemas.openxmlformats.org/officeDocument/2006/relationships/theme" Target="../theme/theme1.xml"/><Relationship Id="rId25" Type="http://schemas.openxmlformats.org/officeDocument/2006/relationships/tags" Target="../tags/tag236.xml"/><Relationship Id="rId24" Type="http://schemas.openxmlformats.org/officeDocument/2006/relationships/tags" Target="../tags/tag235.xml"/><Relationship Id="rId23" Type="http://schemas.openxmlformats.org/officeDocument/2006/relationships/tags" Target="../tags/tag234.xml"/><Relationship Id="rId22" Type="http://schemas.openxmlformats.org/officeDocument/2006/relationships/tags" Target="../tags/tag233.xml"/><Relationship Id="rId21" Type="http://schemas.openxmlformats.org/officeDocument/2006/relationships/tags" Target="../tags/tag232.xml"/><Relationship Id="rId20" Type="http://schemas.openxmlformats.org/officeDocument/2006/relationships/tags" Target="../tags/tag23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3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7.xml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48.xml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49.xml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5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5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5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254.xml"/><Relationship Id="rId1" Type="http://schemas.openxmlformats.org/officeDocument/2006/relationships/tags" Target="../tags/tag25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39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0.xml"/><Relationship Id="rId5" Type="http://schemas.openxmlformats.org/officeDocument/2006/relationships/tags" Target="../tags/tag241.xml"/><Relationship Id="rId4" Type="http://schemas.openxmlformats.org/officeDocument/2006/relationships/image" Target="../media/image2.png"/><Relationship Id="rId3" Type="http://schemas.openxmlformats.org/officeDocument/2006/relationships/tags" Target="../tags/tag240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243.xml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45.xml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46.xml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538575" y="2138119"/>
            <a:ext cx="7461810" cy="1145735"/>
          </a:xfrm>
        </p:spPr>
        <p:txBody>
          <a:bodyPr/>
          <a:p>
            <a:r>
              <a:rPr lang="zh-CN" altLang="en-US"/>
              <a:t>运动改造大脑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>
          <a:xfrm>
            <a:off x="7997190" y="3283585"/>
            <a:ext cx="3002915" cy="1012190"/>
          </a:xfrm>
        </p:spPr>
        <p:txBody>
          <a:bodyPr/>
          <a:p>
            <a:r>
              <a:rPr lang="zh-CN" altLang="en-US" sz="2000"/>
              <a:t>约翰</a:t>
            </a:r>
            <a:r>
              <a:rPr lang="en-US" altLang="zh-CN" sz="2000"/>
              <a:t>·</a:t>
            </a:r>
            <a:r>
              <a:rPr lang="zh-CN" altLang="en-US" sz="2000"/>
              <a:t>瑞迪 </a:t>
            </a:r>
            <a:endParaRPr lang="zh-CN" altLang="en-US" sz="2000"/>
          </a:p>
          <a:p>
            <a:r>
              <a:rPr lang="zh-CN" altLang="en-US" sz="2000"/>
              <a:t>埃里克</a:t>
            </a:r>
            <a:r>
              <a:rPr lang="en-US" altLang="zh-CN" sz="2000"/>
              <a:t>·</a:t>
            </a:r>
            <a:r>
              <a:rPr lang="zh-CN" altLang="en-US" sz="2000"/>
              <a:t>哈格曼 著</a:t>
            </a:r>
            <a:endParaRPr lang="zh-CN" altLang="en-US" sz="2000"/>
          </a:p>
        </p:txBody>
      </p:sp>
      <p:pic>
        <p:nvPicPr>
          <p:cNvPr id="7" name="图片 6" descr="src=http_%2F%2Fimg12.360buyimg.com%2Fn12%2Fg13%2FM04%2F14%2F0C%2FrBEhU1JzaFAIAAAAAApCA_y0EMEAAE4EAC1XKQACkIb532.jpg!q70.jpg&amp;refer=http_%2F%2Fimg12.360buyim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1670" y="1485265"/>
            <a:ext cx="2627955" cy="36000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429500" y="5626735"/>
            <a:ext cx="27838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/>
              <a:t>春江中心小学</a:t>
            </a:r>
            <a:endParaRPr lang="zh-CN" altLang="en-US" sz="2800"/>
          </a:p>
          <a:p>
            <a:pPr algn="ctr"/>
            <a:r>
              <a:rPr lang="zh-CN" altLang="en-US" sz="2800"/>
              <a:t>陈奕</a:t>
            </a:r>
            <a:endParaRPr lang="zh-CN" altLang="en-US" sz="2800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(1-(ceil(((deg(atan(abs((#ppt_y-0.5)/(#ppt_x-0.5)))))/90)-0*(1/3))-ceil(((deg(atan(abs((#ppt_y-0.5)/(#ppt_x-0.5)))))/90)-1*(1/3)))))*((1+floor(#ppt_y-0.5))+(2*floor(#ppt_y-0.5)+1)*0.5*#ppt_h)+(1-(1-(ceil(((deg(atan(abs((#ppt_y-0.5)/(#ppt_x-0.5)))))/90)-0*(1/3))-ceil(((deg(atan(abs((#ppt_y-0.5)/(#ppt_x-0.5)))))/90)-1*(1/3)))))*#ppt_y&#10;"/>
                                          </p:val>
                                        </p:tav>
                                        <p:tav tm="40700">
                                          <p:val>
                                            <p:strVal val="#ppt_y-((floor(#ppt_y-0.5)+ceil(#ppt_y-0.5))*0.02)"/>
                                          </p:val>
                                        </p:tav>
                                        <p:tav tm="58900">
                                          <p:val>
                                            <p:strVal val="#ppt_y+((floor(#ppt_y-0.5)+ceil(#ppt_y-0.5))*0.03)"/>
                                          </p:val>
                                        </p:tav>
                                        <p:tav tm="80400">
                                          <p:val>
                                            <p:strVal val="#ppt_y-((floor(#ppt_y-0.5)+ceil(#ppt_y-0.5))*0.01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(1-(ceil(((deg(atan(abs((#ppt_y-0.5)/(#ppt_x-0.5)))))/90)-2*(1/3))-ceil(((deg(atan(abs((#ppt_y-0.5)/(#ppt_x-0.5)))))/90)-3*(1/3)))))*((1+floor(#ppt_x-0.5))+(2*floor(#ppt_x-0.5)+1)*0.5*#ppt_w)+(1-(1-(ceil(((deg(atan(abs((#ppt_y-0.5)/(#ppt_x-0.5)))))/90)-2*(1/3))-ceil(((deg(atan(abs((#ppt_y-0.5)/(#ppt_x-0.5)))))/90)-3*(1/3)))))*#ppt_x&#10;"/>
                                          </p:val>
                                        </p:tav>
                                        <p:tav tm="40000">
                                          <p:val>
                                            <p:strVal val="#ppt_x-((floor(#ppt_x-0.5)+ceil(#ppt_x-0.5))*0.02)"/>
                                          </p:val>
                                        </p:tav>
                                        <p:tav tm="60400">
                                          <p:val>
                                            <p:strVal val="#ppt_x+((floor(#ppt_x-0.5)+ceil(#ppt_x-0.5))*0.03)"/>
                                          </p:val>
                                        </p:tav>
                                        <p:tav tm="80000">
                                          <p:val>
                                            <p:strVal val="#ppt_x-((floor(#ppt_x-0.5)+ceil(#ppt_x-0.5))*0.01)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(1-(ceil(((deg(atan(abs((#ppt_y-0.5)/(#ppt_x-0.5)))))/90)-0*(1/3))-ceil(((deg(atan(abs((#ppt_y-0.5)/(#ppt_x-0.5)))))/90)-1*(1/3)))))*((1+floor(#ppt_y-0.5))+(2*floor(#ppt_y-0.5)+1)*0.5*#ppt_h)+(1-(1-(ceil(((deg(atan(abs((#ppt_y-0.5)/(#ppt_x-0.5)))))/90)-0*(1/3))-ceil(((deg(atan(abs((#ppt_y-0.5)/(#ppt_x-0.5)))))/90)-1*(1/3)))))*#ppt_y&#10;"/>
                                          </p:val>
                                        </p:tav>
                                        <p:tav tm="40700">
                                          <p:val>
                                            <p:strVal val="#ppt_y-((floor(#ppt_y-0.5)+ceil(#ppt_y-0.5))*0.02)"/>
                                          </p:val>
                                        </p:tav>
                                        <p:tav tm="58900">
                                          <p:val>
                                            <p:strVal val="#ppt_y+((floor(#ppt_y-0.5)+ceil(#ppt_y-0.5))*0.03)"/>
                                          </p:val>
                                        </p:tav>
                                        <p:tav tm="80400">
                                          <p:val>
                                            <p:strVal val="#ppt_y-((floor(#ppt_y-0.5)+ceil(#ppt_y-0.5))*0.01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(1-(ceil(((deg(atan(abs((#ppt_y-0.5)/(#ppt_x-0.5)))))/90)-2*(1/3))-ceil(((deg(atan(abs((#ppt_y-0.5)/(#ppt_x-0.5)))))/90)-3*(1/3)))))*((1+floor(#ppt_x-0.5))+(2*floor(#ppt_x-0.5)+1)*0.5*#ppt_w)+(1-(1-(ceil(((deg(atan(abs((#ppt_y-0.5)/(#ppt_x-0.5)))))/90)-2*(1/3))-ceil(((deg(atan(abs((#ppt_y-0.5)/(#ppt_x-0.5)))))/90)-3*(1/3)))))*#ppt_x&#10;"/>
                                          </p:val>
                                        </p:tav>
                                        <p:tav tm="40000">
                                          <p:val>
                                            <p:strVal val="#ppt_x-((floor(#ppt_x-0.5)+ceil(#ppt_x-0.5))*0.02)"/>
                                          </p:val>
                                        </p:tav>
                                        <p:tav tm="60400">
                                          <p:val>
                                            <p:strVal val="#ppt_x+((floor(#ppt_x-0.5)+ceil(#ppt_x-0.5))*0.03)"/>
                                          </p:val>
                                        </p:tav>
                                        <p:tav tm="80000">
                                          <p:val>
                                            <p:strVal val="#ppt_x-((floor(#ppt_x-0.5)+ceil(#ppt_x-0.5))*0.01)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(1-(ceil(((deg(atan(abs((#ppt_y-0.5)/(#ppt_x-0.5)))))/90)-0*(1/3))-ceil(((deg(atan(abs((#ppt_y-0.5)/(#ppt_x-0.5)))))/90)-1*(1/3)))))*((1+floor(#ppt_y-0.5))+(2*floor(#ppt_y-0.5)+1)*0.5*#ppt_h)+(1-(1-(ceil(((deg(atan(abs((#ppt_y-0.5)/(#ppt_x-0.5)))))/90)-0*(1/3))-ceil(((deg(atan(abs((#ppt_y-0.5)/(#ppt_x-0.5)))))/90)-1*(1/3)))))*#ppt_y&#10;"/>
                                          </p:val>
                                        </p:tav>
                                        <p:tav tm="40700">
                                          <p:val>
                                            <p:strVal val="#ppt_y-((floor(#ppt_y-0.5)+ceil(#ppt_y-0.5))*0.02)"/>
                                          </p:val>
                                        </p:tav>
                                        <p:tav tm="58900">
                                          <p:val>
                                            <p:strVal val="#ppt_y+((floor(#ppt_y-0.5)+ceil(#ppt_y-0.5))*0.03)"/>
                                          </p:val>
                                        </p:tav>
                                        <p:tav tm="80400">
                                          <p:val>
                                            <p:strVal val="#ppt_y-((floor(#ppt_y-0.5)+ceil(#ppt_y-0.5))*0.01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(1-(ceil(((deg(atan(abs((#ppt_y-0.5)/(#ppt_x-0.5)))))/90)-2*(1/3))-ceil(((deg(atan(abs((#ppt_y-0.5)/(#ppt_x-0.5)))))/90)-3*(1/3)))))*((1+floor(#ppt_x-0.5))+(2*floor(#ppt_x-0.5)+1)*0.5*#ppt_w)+(1-(1-(ceil(((deg(atan(abs((#ppt_y-0.5)/(#ppt_x-0.5)))))/90)-2*(1/3))-ceil(((deg(atan(abs((#ppt_y-0.5)/(#ppt_x-0.5)))))/90)-3*(1/3)))))*#ppt_x&#10;"/>
                                          </p:val>
                                        </p:tav>
                                        <p:tav tm="40000">
                                          <p:val>
                                            <p:strVal val="#ppt_x-((floor(#ppt_x-0.5)+ceil(#ppt_x-0.5))*0.02)"/>
                                          </p:val>
                                        </p:tav>
                                        <p:tav tm="60400">
                                          <p:val>
                                            <p:strVal val="#ppt_x+((floor(#ppt_x-0.5)+ceil(#ppt_x-0.5))*0.03)"/>
                                          </p:val>
                                        </p:tav>
                                        <p:tav tm="80000">
                                          <p:val>
                                            <p:strVal val="#ppt_x-((floor(#ppt_x-0.5)+ceil(#ppt_x-0.5))*0.01)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C9F754DE-2CAD-44b6-B708-469DEB6407EB-3" descr="C:/Users/EASON/AppData/Local/Temp/wpp.GTiiUHwp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5495" y="0"/>
            <a:ext cx="1050607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9F754DE-2CAD-44b6-B708-469DEB6407EB-4" descr="wp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584325"/>
            <a:ext cx="12192000" cy="36893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9F754DE-2CAD-44b6-B708-469DEB6407EB-5" descr="C:/Users/EASON/AppData/Local/Temp/wpp.dYLpSpwp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" y="1222058"/>
            <a:ext cx="12190730" cy="44145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>
          <a:xfrm>
            <a:off x="521970" y="363220"/>
            <a:ext cx="10786110" cy="5597525"/>
          </a:xfrm>
        </p:spPr>
        <p:txBody>
          <a:bodyPr>
            <a:noAutofit/>
          </a:bodyPr>
          <a:p>
            <a:pPr marL="0" indent="0">
              <a:buNone/>
            </a:pPr>
            <a:r>
              <a:rPr lang="zh-CN" altLang="en-US" sz="2000">
                <a:latin typeface="微软雅黑" panose="020B0503020204020204" charset="-122"/>
                <a:cs typeface="微软雅黑" panose="020B0503020204020204" charset="-122"/>
                <a:sym typeface="+mn-ea"/>
              </a:rPr>
              <a:t>如何在体育课堂有效</a:t>
            </a:r>
            <a:r>
              <a:rPr lang="zh-CN" altLang="en-US" sz="2000">
                <a:latin typeface="微软雅黑" panose="020B0503020204020204" charset="-122"/>
                <a:cs typeface="微软雅黑" panose="020B0503020204020204" charset="-122"/>
                <a:sym typeface="+mn-ea"/>
              </a:rPr>
              <a:t>实践？</a:t>
            </a:r>
            <a:endParaRPr lang="zh-CN" altLang="en-US" sz="2000"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>
              <a:buNone/>
            </a:pPr>
            <a:r>
              <a:rPr lang="en-US" altLang="zh-CN" sz="2000">
                <a:latin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r>
              <a:rPr lang="zh-CN" altLang="en-US" sz="2000">
                <a:latin typeface="微软雅黑" panose="020B0503020204020204" charset="-122"/>
                <a:cs typeface="微软雅黑" panose="020B0503020204020204" charset="-122"/>
                <a:sym typeface="+mn-ea"/>
              </a:rPr>
              <a:t>运动能抑制过度活跃的孩子。生活中我们很容易遇到过度活跃的孩子，就是我们经常称有多动症的孩子。他们一刻不停的动来动去，常常自言自语，说话不加思索脱口而出，还经常打断别人的话。打断别人的话，是因为他们以为自己知道别人要说什么，或者别人说的话会让他心烦。他们很难坚持做某件事，无法忍受自娱自乐，成为班级里的小丑。尽管有许多孩子擅长社交，经常成为班级的焦点。但他们也有可能因为忽略社交信号而做出尴尬的举动。这样的孩子是患有注意力缺陷多动障碍，简称ADHD，它的特征之一就是注意力缺陷，但也经常会出现过度活跃，尤其是儿童。</a:t>
            </a:r>
            <a:endParaRPr lang="zh-CN" altLang="en-US" sz="2000"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>
              <a:buNone/>
            </a:pPr>
            <a:r>
              <a:rPr lang="en-US" altLang="zh-CN" sz="2000">
                <a:latin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r>
              <a:rPr lang="zh-CN" altLang="en-US" sz="2000">
                <a:latin typeface="微软雅黑" panose="020B0503020204020204" charset="-122"/>
                <a:cs typeface="微软雅黑" panose="020B0503020204020204" charset="-122"/>
                <a:sym typeface="+mn-ea"/>
              </a:rPr>
              <a:t>对这样的孩子来说，他们最需要的就是运动，因为作为过度活跃的一部分，冲动性与运动很般配。对于这种大人最好的治疗方案，恰恰是建立极为严格的计划安排。所以可以选择任何一种格斗术或安排极为周密的运动来帮助他们，让注意力集中。就是那种既要挑战大脑，又要挑战身体极限的运动效果更好。</a:t>
            </a:r>
            <a:endParaRPr lang="zh-CN" altLang="en-US" sz="2000"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939290" y="798195"/>
            <a:ext cx="10431780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如何在体育课如何发挥</a:t>
            </a:r>
            <a:r>
              <a:rPr lang="zh-CN" altLang="en-US" sz="2800"/>
              <a:t>运动作用的呢？</a:t>
            </a:r>
            <a:endParaRPr lang="zh-CN" altLang="en-US" sz="2800"/>
          </a:p>
          <a:p>
            <a:endParaRPr lang="zh-CN" altLang="en-US" sz="2800"/>
          </a:p>
          <a:p>
            <a:r>
              <a:rPr lang="en-US" altLang="zh-CN" sz="2800"/>
              <a:t>       </a:t>
            </a:r>
            <a:r>
              <a:rPr lang="zh-CN" altLang="en-US" sz="2800"/>
              <a:t>首先它能分散注意力。运动的时候我们的心思都集中在另一件事情上，让你没有多余的心思去想别的事情。一旦你走神，在运动的时候肯定会受影响。</a:t>
            </a:r>
            <a:endParaRPr lang="zh-CN" altLang="en-US" sz="2800"/>
          </a:p>
          <a:p>
            <a:r>
              <a:rPr lang="zh-CN" altLang="en-US" sz="2800"/>
              <a:t>而且运动比静坐，比看书，比吃东西，比沉思能抵抗焦虑的时间更长。就是动起来比安静的时候，更能让自己注意力集中，也就不会去想别的事情。</a:t>
            </a:r>
            <a:endParaRPr lang="zh-CN" altLang="en-US" sz="2800"/>
          </a:p>
          <a:p>
            <a:endParaRPr lang="zh-CN" altLang="en-US" sz="2800"/>
          </a:p>
          <a:p>
            <a:r>
              <a:rPr lang="en-US" altLang="zh-CN" sz="2800"/>
              <a:t>       </a:t>
            </a:r>
            <a:r>
              <a:rPr lang="zh-CN" altLang="en-US" sz="2800"/>
              <a:t>怎么对付熊孩子，那就是让他们去运动。</a:t>
            </a:r>
            <a:endParaRPr lang="zh-CN" altLang="en-US" sz="2800"/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354580" y="1295400"/>
            <a:ext cx="7320280" cy="41376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</a:pPr>
            <a:r>
              <a:rPr lang="zh-CN" altLang="en-US" sz="2800" spc="15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结语：</a:t>
            </a:r>
            <a:endParaRPr lang="zh-CN" altLang="en-US" sz="2800" spc="150"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</a:pPr>
            <a:r>
              <a:rPr lang="en-US" altLang="zh-CN" sz="2800" spc="15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zh-CN" altLang="en-US" sz="2800" spc="150"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套用书中一句话：运动不是瞬间疗法，而是一个过程。通过这本书的阅读也让我找到运动的科学依据，以及如何科学地运动。再遇到：运动重要吗？哪里重要？我不运动不也好好的？这种问题，我可以理直气壮告诉他：运动可以改造大脑。</a:t>
            </a:r>
            <a:endParaRPr lang="zh-CN" altLang="en-US" sz="2800" spc="150"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谢谢</a:t>
            </a:r>
            <a:r>
              <a:rPr lang="zh-CN" altLang="en-US" dirty="0"/>
              <a:t>各位</a:t>
            </a:r>
            <a:br>
              <a:rPr lang="zh-CN" altLang="en-US" dirty="0"/>
            </a:br>
            <a:r>
              <a:rPr lang="zh-CN" altLang="en-US" dirty="0"/>
              <a:t>批评指正</a:t>
            </a:r>
            <a:endParaRPr lang="zh-CN" altLang="en-US" dirty="0"/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095863" y="1961483"/>
            <a:ext cx="4001022" cy="1012677"/>
          </a:xfrm>
        </p:spPr>
        <p:txBody>
          <a:bodyPr/>
          <a:p>
            <a:r>
              <a:rPr lang="zh-CN" altLang="en-US">
                <a:latin typeface="+mn-ea"/>
                <a:ea typeface="+mn-ea"/>
              </a:rPr>
              <a:t>思考</a:t>
            </a:r>
            <a:endParaRPr lang="zh-CN" altLang="en-US">
              <a:latin typeface="+mn-ea"/>
              <a:ea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>
          <a:xfrm>
            <a:off x="2659380" y="3128010"/>
            <a:ext cx="6874510" cy="1553210"/>
          </a:xfrm>
        </p:spPr>
        <p:txBody>
          <a:bodyPr>
            <a:noAutofit/>
          </a:bodyPr>
          <a:p>
            <a:pPr algn="l"/>
            <a:r>
              <a:rPr sz="2000" b="1">
                <a:latin typeface="微软雅黑" panose="020B0503020204020204" charset="-122"/>
                <a:sym typeface="+mn-ea"/>
              </a:rPr>
              <a:t>为什么的孩子会玩、也会读书，每天都可以在操场上看到他们活跃的身影，而学习成绩在班里却仍然是名列前茅？有的的孩子每天都在不断地读书、做题，甚至将所有的精力都投入在学习上，可是学习成绩依然无法得到提高？</a:t>
            </a:r>
            <a:endParaRPr sz="2000" b="1">
              <a:latin typeface="微软雅黑" panose="020B050302020402020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484303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0005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0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69352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50005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00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35984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000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6935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3" grpId="1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524000" y="1815465"/>
            <a:ext cx="9144000" cy="1400175"/>
          </a:xfrm>
        </p:spPr>
        <p:txBody>
          <a:bodyPr/>
          <a:p>
            <a:r>
              <a:rPr lang="zh-CN" altLang="en-US" sz="5400">
                <a:sym typeface="+mn-ea"/>
              </a:rPr>
              <a:t>记一串无规律数字</a:t>
            </a:r>
            <a:endParaRPr lang="zh-CN" altLang="en-US" sz="540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1524000" y="3385820"/>
            <a:ext cx="9144000" cy="1129665"/>
          </a:xfrm>
        </p:spPr>
        <p:txBody>
          <a:bodyPr>
            <a:normAutofit fontScale="50000"/>
          </a:bodyPr>
          <a:p>
            <a:endParaRPr lang="zh-CN" altLang="en-US">
              <a:solidFill>
                <a:schemeClr val="accent3"/>
              </a:solidFill>
            </a:endParaRPr>
          </a:p>
          <a:p>
            <a:pPr marL="0" indent="0">
              <a:buNone/>
            </a:pPr>
            <a:r>
              <a:rPr lang="en-US" altLang="zh-CN" sz="6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4891548418775246781155</a:t>
            </a:r>
            <a:endParaRPr lang="en-US" altLang="zh-CN" sz="6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altLang="zh-CN" sz="6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normal video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80135" y="607695"/>
            <a:ext cx="10031730" cy="564261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5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524000" y="1815465"/>
            <a:ext cx="9144000" cy="1400175"/>
          </a:xfrm>
        </p:spPr>
        <p:txBody>
          <a:bodyPr/>
          <a:p>
            <a:r>
              <a:rPr lang="zh-CN" altLang="en-US" sz="5400">
                <a:sym typeface="+mn-ea"/>
              </a:rPr>
              <a:t>再次尝试</a:t>
            </a:r>
            <a:endParaRPr lang="zh-CN" altLang="en-US" sz="540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1524000" y="3385820"/>
            <a:ext cx="9144000" cy="1129665"/>
          </a:xfrm>
        </p:spPr>
        <p:txBody>
          <a:bodyPr>
            <a:normAutofit fontScale="50000"/>
          </a:bodyPr>
          <a:p>
            <a:endParaRPr lang="zh-CN" altLang="en-US">
              <a:solidFill>
                <a:schemeClr val="accent3"/>
              </a:solidFill>
            </a:endParaRPr>
          </a:p>
          <a:p>
            <a:pPr marL="0" indent="0">
              <a:buNone/>
            </a:pPr>
            <a:r>
              <a:rPr lang="en-US" altLang="zh-CN" sz="6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4891548418775246781155</a:t>
            </a:r>
            <a:endParaRPr lang="en-US" altLang="zh-CN" sz="6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altLang="zh-CN" sz="6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69930" y="324489"/>
            <a:ext cx="10852237" cy="441964"/>
          </a:xfrm>
        </p:spPr>
        <p:txBody>
          <a:bodyPr>
            <a:noAutofit/>
          </a:bodyPr>
          <a:p>
            <a:r>
              <a:rPr lang="zh-CN" altLang="en-US" sz="2800"/>
              <a:t>运动改造大脑</a:t>
            </a:r>
            <a:endParaRPr lang="zh-CN" altLang="en-US" sz="2800"/>
          </a:p>
        </p:txBody>
      </p:sp>
      <p:pic>
        <p:nvPicPr>
          <p:cNvPr id="6" name="图片占位符 5" descr="src=http_%2F%2Fimg12.360buyimg.com%2Fn12%2Fg13%2FM04%2F14%2F0C%2FrBEhU1JzaFAIAAAAAApCA_y0EMEAAE4EAC1XKQACkIb532.jpg!q70.jpg&amp;refer=http_%2F%2Fimg12.360buyimg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1344295" y="952500"/>
            <a:ext cx="3933190" cy="538861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sz="half" idx="2"/>
          </p:nvPr>
        </p:nvSpPr>
        <p:spPr/>
        <p:txBody>
          <a:bodyPr/>
          <a:p>
            <a:pPr marL="0" indent="0">
              <a:buNone/>
            </a:pPr>
            <a:r>
              <a:rPr lang="en-US" altLang="zh-CN" sz="2400">
                <a:latin typeface="微软雅黑" panose="020B0503020204020204" charset="-122"/>
                <a:sym typeface="+mn-ea"/>
              </a:rPr>
              <a:t>      </a:t>
            </a:r>
            <a:endParaRPr lang="en-US" altLang="zh-CN" sz="2400">
              <a:latin typeface="微软雅黑" panose="020B0503020204020204" charset="-122"/>
              <a:sym typeface="+mn-ea"/>
            </a:endParaRPr>
          </a:p>
          <a:p>
            <a:pPr marL="0" indent="0">
              <a:buNone/>
            </a:pPr>
            <a:r>
              <a:rPr lang="en-US" altLang="zh-CN" sz="2400">
                <a:latin typeface="微软雅黑" panose="020B0503020204020204" charset="-122"/>
                <a:sym typeface="+mn-ea"/>
              </a:rPr>
              <a:t>     </a:t>
            </a:r>
            <a:r>
              <a:rPr sz="2400">
                <a:latin typeface="微软雅黑" panose="020B0503020204020204" charset="-122"/>
                <a:sym typeface="+mn-ea"/>
              </a:rPr>
              <a:t>运动不只能健身、锻炼肌肉，还能锻炼大脑，改造心智，让你更聪明，更快乐，更幸福！运动能刺激脑干，提供能量、热情和动机，还能调节脑内神经递质，改变既定的自我概念，稳定情绪，增进</a:t>
            </a:r>
            <a:r>
              <a:rPr sz="2400">
                <a:latin typeface="微软雅黑" panose="020B0503020204020204" charset="-122"/>
                <a:sym typeface="+mn-ea"/>
              </a:rPr>
              <a:t>学习力。</a:t>
            </a:r>
            <a:endParaRPr sz="2400">
              <a:latin typeface="微软雅黑" panose="020B050302020402020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(1-(ceil(((deg(atan(abs((#ppt_y-0.5)/(#ppt_x-0.5)))))/90)-0*(1/3))-ceil(((deg(atan(abs((#ppt_y-0.5)/(#ppt_x-0.5)))))/90)-1*(1/3)))))*((1+floor(#ppt_y-0.5))+(2*floor(#ppt_y-0.5)+1)*0.5*#ppt_h)+(1-(1-(ceil(((deg(atan(abs((#ppt_y-0.5)/(#ppt_x-0.5)))))/90)-0*(1/3))-ceil(((deg(atan(abs((#ppt_y-0.5)/(#ppt_x-0.5)))))/90)-1*(1/3)))))*#ppt_y&#10;"/>
                                          </p:val>
                                        </p:tav>
                                        <p:tav tm="40700">
                                          <p:val>
                                            <p:strVal val="#ppt_y-((floor(#ppt_y-0.5)+ceil(#ppt_y-0.5))*0.02)"/>
                                          </p:val>
                                        </p:tav>
                                        <p:tav tm="58900">
                                          <p:val>
                                            <p:strVal val="#ppt_y+((floor(#ppt_y-0.5)+ceil(#ppt_y-0.5))*0.03)"/>
                                          </p:val>
                                        </p:tav>
                                        <p:tav tm="80400">
                                          <p:val>
                                            <p:strVal val="#ppt_y-((floor(#ppt_y-0.5)+ceil(#ppt_y-0.5))*0.01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(1-(ceil(((deg(atan(abs((#ppt_y-0.5)/(#ppt_x-0.5)))))/90)-2*(1/3))-ceil(((deg(atan(abs((#ppt_y-0.5)/(#ppt_x-0.5)))))/90)-3*(1/3)))))*((1+floor(#ppt_x-0.5))+(2*floor(#ppt_x-0.5)+1)*0.5*#ppt_w)+(1-(1-(ceil(((deg(atan(abs((#ppt_y-0.5)/(#ppt_x-0.5)))))/90)-2*(1/3))-ceil(((deg(atan(abs((#ppt_y-0.5)/(#ppt_x-0.5)))))/90)-3*(1/3)))))*#ppt_x&#10;"/>
                                          </p:val>
                                        </p:tav>
                                        <p:tav tm="40000">
                                          <p:val>
                                            <p:strVal val="#ppt_x-((floor(#ppt_x-0.5)+ceil(#ppt_x-0.5))*0.02)"/>
                                          </p:val>
                                        </p:tav>
                                        <p:tav tm="60400">
                                          <p:val>
                                            <p:strVal val="#ppt_x+((floor(#ppt_x-0.5)+ceil(#ppt_x-0.5))*0.03)"/>
                                          </p:val>
                                        </p:tav>
                                        <p:tav tm="80000">
                                          <p:val>
                                            <p:strVal val="#ppt_x-((floor(#ppt_x-0.5)+ceil(#ppt_x-0.5))*0.01)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(1-(ceil(((deg(atan(abs((#ppt_y-0.5)/(#ppt_x-0.5)))))/90)-0*(1/3))-ceil(((deg(atan(abs((#ppt_y-0.5)/(#ppt_x-0.5)))))/90)-1*(1/3)))))*((1+floor(#ppt_y-0.5))+(2*floor(#ppt_y-0.5)+1)*0.5*#ppt_h)+(1-(1-(ceil(((deg(atan(abs((#ppt_y-0.5)/(#ppt_x-0.5)))))/90)-0*(1/3))-ceil(((deg(atan(abs((#ppt_y-0.5)/(#ppt_x-0.5)))))/90)-1*(1/3)))))*#ppt_y&#10;"/>
                                          </p:val>
                                        </p:tav>
                                        <p:tav tm="40700">
                                          <p:val>
                                            <p:strVal val="#ppt_y-((floor(#ppt_y-0.5)+ceil(#ppt_y-0.5))*0.02)"/>
                                          </p:val>
                                        </p:tav>
                                        <p:tav tm="58900">
                                          <p:val>
                                            <p:strVal val="#ppt_y+((floor(#ppt_y-0.5)+ceil(#ppt_y-0.5))*0.03)"/>
                                          </p:val>
                                        </p:tav>
                                        <p:tav tm="80400">
                                          <p:val>
                                            <p:strVal val="#ppt_y-((floor(#ppt_y-0.5)+ceil(#ppt_y-0.5))*0.01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(1-(ceil(((deg(atan(abs((#ppt_y-0.5)/(#ppt_x-0.5)))))/90)-2*(1/3))-ceil(((deg(atan(abs((#ppt_y-0.5)/(#ppt_x-0.5)))))/90)-3*(1/3)))))*((1+floor(#ppt_x-0.5))+(2*floor(#ppt_x-0.5)+1)*0.5*#ppt_w)+(1-(1-(ceil(((deg(atan(abs((#ppt_y-0.5)/(#ppt_x-0.5)))))/90)-2*(1/3))-ceil(((deg(atan(abs((#ppt_y-0.5)/(#ppt_x-0.5)))))/90)-3*(1/3)))))*#ppt_x&#10;"/>
                                          </p:val>
                                        </p:tav>
                                        <p:tav tm="40000">
                                          <p:val>
                                            <p:strVal val="#ppt_x-((floor(#ppt_x-0.5)+ceil(#ppt_x-0.5))*0.02)"/>
                                          </p:val>
                                        </p:tav>
                                        <p:tav tm="60400">
                                          <p:val>
                                            <p:strVal val="#ppt_x+((floor(#ppt_x-0.5)+ceil(#ppt_x-0.5))*0.03)"/>
                                          </p:val>
                                        </p:tav>
                                        <p:tav tm="80000">
                                          <p:val>
                                            <p:strVal val="#ppt_x-((floor(#ppt_x-0.5)+ceil(#ppt_x-0.5))*0.01)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(1-(ceil(((deg(atan(abs((#ppt_y-0.5)/(#ppt_x-0.5)))))/90)-0*(1/3))-ceil(((deg(atan(abs((#ppt_y-0.5)/(#ppt_x-0.5)))))/90)-1*(1/3)))))*((1+floor(#ppt_y-0.5))+(2*floor(#ppt_y-0.5)+1)*0.5*#ppt_h)+(1-(1-(ceil(((deg(atan(abs((#ppt_y-0.5)/(#ppt_x-0.5)))))/90)-0*(1/3))-ceil(((deg(atan(abs((#ppt_y-0.5)/(#ppt_x-0.5)))))/90)-1*(1/3)))))*#ppt_y&#10;"/>
                                          </p:val>
                                        </p:tav>
                                        <p:tav tm="40700">
                                          <p:val>
                                            <p:strVal val="#ppt_y-((floor(#ppt_y-0.5)+ceil(#ppt_y-0.5))*0.02)"/>
                                          </p:val>
                                        </p:tav>
                                        <p:tav tm="58900">
                                          <p:val>
                                            <p:strVal val="#ppt_y+((floor(#ppt_y-0.5)+ceil(#ppt_y-0.5))*0.03)"/>
                                          </p:val>
                                        </p:tav>
                                        <p:tav tm="80400">
                                          <p:val>
                                            <p:strVal val="#ppt_y-((floor(#ppt_y-0.5)+ceil(#ppt_y-0.5))*0.01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(1-(ceil(((deg(atan(abs((#ppt_y-0.5)/(#ppt_x-0.5)))))/90)-2*(1/3))-ceil(((deg(atan(abs((#ppt_y-0.5)/(#ppt_x-0.5)))))/90)-3*(1/3)))))*((1+floor(#ppt_x-0.5))+(2*floor(#ppt_x-0.5)+1)*0.5*#ppt_w)+(1-(1-(ceil(((deg(atan(abs((#ppt_y-0.5)/(#ppt_x-0.5)))))/90)-2*(1/3))-ceil(((deg(atan(abs((#ppt_y-0.5)/(#ppt_x-0.5)))))/90)-3*(1/3)))))*#ppt_x&#10;"/>
                                          </p:val>
                                        </p:tav>
                                        <p:tav tm="40000">
                                          <p:val>
                                            <p:strVal val="#ppt_x-((floor(#ppt_x-0.5)+ceil(#ppt_x-0.5))*0.02)"/>
                                          </p:val>
                                        </p:tav>
                                        <p:tav tm="60400">
                                          <p:val>
                                            <p:strVal val="#ppt_x+((floor(#ppt_x-0.5)+ceil(#ppt_x-0.5))*0.03)"/>
                                          </p:val>
                                        </p:tav>
                                        <p:tav tm="80000">
                                          <p:val>
                                            <p:strVal val="#ppt_x-((floor(#ppt_x-0.5)+ceil(#ppt_x-0.5))*0.01)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50753" y="1055338"/>
            <a:ext cx="4001022" cy="1012677"/>
          </a:xfrm>
        </p:spPr>
        <p:txBody>
          <a:bodyPr/>
          <a:p>
            <a:r>
              <a:rPr lang="zh-CN" altLang="en-US"/>
              <a:t>案例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552575" y="2714625"/>
            <a:ext cx="9232265" cy="3653155"/>
          </a:xfrm>
        </p:spPr>
        <p:txBody>
          <a:bodyPr>
            <a:noAutofit/>
          </a:bodyPr>
          <a:p>
            <a:pPr algn="l"/>
            <a:r>
              <a:rPr lang="zh-CN" altLang="en-US" sz="2400"/>
              <a:t>书中有这么一个实验，一个人在跑步机上跑35分钟，心跳达到最大心率的60%或70%时，他的认知灵活性得到了大大的提高。</a:t>
            </a:r>
            <a:endParaRPr lang="zh-CN" altLang="en-US" sz="2400"/>
          </a:p>
          <a:p>
            <a:pPr algn="l"/>
            <a:r>
              <a:rPr lang="zh-CN" altLang="en-US" sz="2400"/>
              <a:t>那么，若是我们孩子在做数学题时，总是死记硬背公式，那么题目稍微有些变化，就会出错。这个时候，不妨让孩子先出去跑步，半小时后再回来继续做题。在运动之后，孩子的认知灵活性会得到大大的提升，也使他思维出现很多创新性，豁然开朗，就不再是满足于死记硬背，反而大大提高了学习效率。</a:t>
            </a:r>
            <a:endParaRPr lang="zh-CN" altLang="en-US" sz="2400"/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zh-CN" altLang="en-US">
                <a:sym typeface="+mn-ea"/>
              </a:rPr>
              <a:t>存在</a:t>
            </a:r>
            <a:r>
              <a:rPr lang="zh-CN" altLang="en-US">
                <a:sym typeface="+mn-ea"/>
              </a:rPr>
              <a:t>问题</a:t>
            </a:r>
            <a:endParaRPr lang="zh-CN" altLang="en-US"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81430" y="3302000"/>
            <a:ext cx="9625965" cy="1925955"/>
          </a:xfrm>
          <a:prstGeom prst="rect">
            <a:avLst/>
          </a:prstGeom>
        </p:spPr>
        <p:txBody>
          <a:bodyPr vert="horz" wrap="square" lIns="90000" tIns="46800" rIns="90000" bIns="46800" rtlCol="0" anchor="t">
            <a:normAutofit/>
          </a:bodyPr>
          <a:p>
            <a:pPr marL="228600" lvl="0" indent="-22860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</a:pPr>
            <a:endParaRPr lang="zh-CN" altLang="en-US" sz="2000" spc="15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marL="228600" lvl="0" indent="-228600" algn="l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</a:pPr>
            <a:r>
              <a:rPr lang="zh-CN" altLang="en-US" sz="2000" spc="15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。</a:t>
            </a:r>
            <a:endParaRPr lang="zh-CN" altLang="en-US" sz="2000" spc="15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pic>
        <p:nvPicPr>
          <p:cNvPr id="7" name="C9F754DE-2CAD-44b6-B708-469DEB6407EB-1" descr="wp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7215" y="1377950"/>
            <a:ext cx="8724900" cy="41021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009380" y="2603500"/>
            <a:ext cx="675005" cy="18580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3200"/>
              <a:t>现代生活</a:t>
            </a:r>
            <a:endParaRPr lang="zh-CN" altLang="en-US" sz="3200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9988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990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349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5"/>
                                          </p:val>
                                        </p:tav>
                                        <p:tav tm="100000">
                                          <p:val>
                                            <p:fltVal val="0.621898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78"/>
                                          </p:val>
                                        </p:tav>
                                        <p:tav tm="100000">
                                          <p:val>
                                            <p:fltVal val="0.4998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990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2349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4998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2189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4" grpId="2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9F754DE-2CAD-44b6-B708-469DEB6407EB-2" descr="wp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3250" y="946150"/>
            <a:ext cx="10985500" cy="49657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9*i*1"/>
  <p:tag name="KSO_WM_UNIT_LAYERLEVEL" val="1"/>
  <p:tag name="KSO_WM_TAG_VERSION" val="1.0"/>
  <p:tag name="KSO_WM_BEAUTIFY_FLAG" val="#wm#"/>
  <p:tag name="KSO_WM_UNIT_SUBTYPE" val="h"/>
  <p:tag name="KSO_WM_UNIT_BK_DARK_LIGHT" val="2"/>
  <p:tag name="KSO_WM_SLIDE_BK_DARK_LIGHT" val="1"/>
</p:tagLst>
</file>

<file path=ppt/tags/tag10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2"/>
  <p:tag name="KSO_WM_UNIT_LAYERLEVEL" val="1"/>
  <p:tag name="KSO_WM_TAG_VERSION" val="1.0"/>
  <p:tag name="KSO_WM_BEAUTIFY_FLAG" val="#wm#"/>
  <p:tag name="KSO_WM_UNIT_TYPE" val="i"/>
  <p:tag name="KSO_WM_UNIT_INDEX" val="2"/>
  <p:tag name="KSO_WM_SLIDE_BK_DARK_LIGHT" val="1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4"/>
  <p:tag name="KSO_WM_UNIT_LAYERLEVEL" val="1"/>
  <p:tag name="KSO_WM_TAG_VERSION" val="1.0"/>
  <p:tag name="KSO_WM_BEAUTIFY_FLAG" val="#wm#"/>
  <p:tag name="KSO_WM_UNIT_TYPE" val="i"/>
  <p:tag name="KSO_WM_UNIT_INDEX" val="4"/>
  <p:tag name="KSO_WM_SLIDE_BK_DARK_LIGHT" val="1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i*3"/>
  <p:tag name="KSO_WM_UNIT_LAYERLEVEL" val="1"/>
  <p:tag name="KSO_WM_TAG_VERSION" val="1.0"/>
  <p:tag name="KSO_WM_BEAUTIFY_FLAG" val="#wm#"/>
  <p:tag name="KSO_WM_UNIT_TYPE" val="i"/>
  <p:tag name="KSO_WM_UNIT_INDEX" val="3"/>
  <p:tag name="KSO_WM_SLIDE_BK_DARK_LIGHT" val="1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LIDE_BK_DARK_LIGHT" val="1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LIDE_BK_DARK_LIGHT" val="1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LIDE_BK_DARK_LIGHT" val="1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LIDE_BK_DARK_LIGHT" val="1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LIDE_BK_DARK_LIGHT" val="1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0*i*1"/>
  <p:tag name="KSO_WM_UNIT_LAYERLEVEL" val="1"/>
  <p:tag name="KSO_WM_TAG_VERSION" val="1.0"/>
  <p:tag name="KSO_WM_BEAUTIFY_FLAG" val="#wm#"/>
  <p:tag name="KSO_WM_UNIT_SUBTYPE" val="h"/>
  <p:tag name="KSO_WM_UNIT_BK_DARK_LIGHT" val="2"/>
  <p:tag name="KSO_WM_SLIDE_BK_DARK_LIGHT" val="1"/>
</p:tagLst>
</file>

<file path=ppt/tags/tag119.xml><?xml version="1.0" encoding="utf-8"?>
<p:tagLst xmlns:p="http://schemas.openxmlformats.org/presentationml/2006/main"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2"/>
  <p:tag name="KSO_WM_UNIT_LAYERLEVEL" val="1"/>
  <p:tag name="KSO_WM_TAG_VERSION" val="1.0"/>
  <p:tag name="KSO_WM_BEAUTIFY_FLAG" val="#wm#"/>
  <p:tag name="KSO_WM_UNIT_TYPE" val="i"/>
  <p:tag name="KSO_WM_UNIT_INDEX" val="2"/>
  <p:tag name="KSO_WM_SLIDE_BK_DARK_LIGHT" val="1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4"/>
  <p:tag name="KSO_WM_UNIT_LAYERLEVEL" val="1"/>
  <p:tag name="KSO_WM_TAG_VERSION" val="1.0"/>
  <p:tag name="KSO_WM_BEAUTIFY_FLAG" val="#wm#"/>
  <p:tag name="KSO_WM_UNIT_TYPE" val="i"/>
  <p:tag name="KSO_WM_UNIT_INDEX" val="4"/>
  <p:tag name="KSO_WM_SLIDE_BK_DARK_LIGHT" val="1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3"/>
  <p:tag name="KSO_WM_UNIT_LAYERLEVEL" val="1"/>
  <p:tag name="KSO_WM_TAG_VERSION" val="1.0"/>
  <p:tag name="KSO_WM_BEAUTIFY_FLAG" val="#wm#"/>
  <p:tag name="KSO_WM_UNIT_TYPE" val="i"/>
  <p:tag name="KSO_WM_UNIT_INDEX" val="3"/>
  <p:tag name="KSO_WM_SLIDE_BK_DARK_LIGHT" val="1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K_DARK_LIGHT" val="1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K_DARK_LIGHT" val="1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K_DARK_LIGHT" val="1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K_DARK_LIGHT" val="1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general"/>
  <p:tag name="KSO_WM_SLIDE_BK_DARK_LIGHT" val="2"/>
</p:tagLst>
</file>

<file path=ppt/tags/tag14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general"/>
  <p:tag name="KSO_WM_SLIDE_BK_DARK_LIGHT" val="2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4"/>
  <p:tag name="KSO_WM_UNIT_LAYERLEVEL" val="1"/>
  <p:tag name="KSO_WM_TAG_VERSION" val="1.0"/>
  <p:tag name="KSO_WM_BEAUTIFY_FLAG" val="#wm#"/>
  <p:tag name="KSO_WM_UNIT_TYPE" val="i"/>
  <p:tag name="KSO_WM_UNIT_INDEX" val="4"/>
  <p:tag name="KSO_WM_SLIDE_BACKGROUND_TYPE" val="general"/>
  <p:tag name="KSO_WM_SLIDE_BK_DARK_LIGHT" val="2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5"/>
  <p:tag name="KSO_WM_UNIT_LAYERLEVEL" val="1"/>
  <p:tag name="KSO_WM_TAG_VERSION" val="1.0"/>
  <p:tag name="KSO_WM_BEAUTIFY_FLAG" val="#wm#"/>
  <p:tag name="KSO_WM_UNIT_TYPE" val="i"/>
  <p:tag name="KSO_WM_UNIT_INDEX" val="5"/>
  <p:tag name="KSO_WM_SLIDE_BACKGROUND_TYPE" val="general"/>
  <p:tag name="KSO_WM_SLIDE_BK_DARK_LIGHT" val="2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6"/>
  <p:tag name="KSO_WM_UNIT_LAYERLEVEL" val="1"/>
  <p:tag name="KSO_WM_TAG_VERSION" val="1.0"/>
  <p:tag name="KSO_WM_BEAUTIFY_FLAG" val="#wm#"/>
  <p:tag name="KSO_WM_UNIT_TYPE" val="i"/>
  <p:tag name="KSO_WM_UNIT_INDEX" val="6"/>
  <p:tag name="KSO_WM_SLIDE_BACKGROUND_TYPE" val="general"/>
  <p:tag name="KSO_WM_SLIDE_BK_DARK_LIGHT" val="2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UNIT_BK_DARK_LIGHT" val="2"/>
  <p:tag name="KSO_WM_SLIDE_BACKGROUND_TYPE" val="frame"/>
  <p:tag name="KSO_WM_SLIDE_BK_DARK_LIGHT" val="1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frame"/>
  <p:tag name="KSO_WM_SLIDE_BK_DARK_LIGHT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4"/>
  <p:tag name="KSO_WM_UNIT_LAYERLEVEL" val="1"/>
  <p:tag name="KSO_WM_TAG_VERSION" val="1.0"/>
  <p:tag name="KSO_WM_BEAUTIFY_FLAG" val="#wm#"/>
  <p:tag name="KSO_WM_UNIT_TYPE" val="i"/>
  <p:tag name="KSO_WM_UNIT_INDEX" val="4"/>
  <p:tag name="KSO_WM_SLIDE_BACKGROUND_TYPE" val="frame"/>
  <p:tag name="KSO_WM_SLIDE_BK_DARK_LIGHT" val="1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frame"/>
  <p:tag name="KSO_WM_SLIDE_BK_DARK_LIGHT" val="1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leftRight"/>
  <p:tag name="KSO_WM_SLIDE_BK_DARK_LIGHT" val="2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leftRight"/>
  <p:tag name="KSO_WM_SLIDE_BK_DARK_LIGHT" val="2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4"/>
  <p:tag name="KSO_WM_UNIT_LAYERLEVEL" val="1"/>
  <p:tag name="KSO_WM_TAG_VERSION" val="1.0"/>
  <p:tag name="KSO_WM_BEAUTIFY_FLAG" val="#wm#"/>
  <p:tag name="KSO_WM_UNIT_TYPE" val="i"/>
  <p:tag name="KSO_WM_UNIT_INDEX" val="4"/>
  <p:tag name="KSO_WM_SLIDE_BACKGROUND_TYPE" val="leftRight"/>
  <p:tag name="KSO_WM_SLIDE_BK_DARK_LIGHT" val="2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4"/>
  <p:tag name="KSO_WM_UNIT_LAYERLEVEL" val="1"/>
  <p:tag name="KSO_WM_TAG_VERSION" val="1.0"/>
  <p:tag name="KSO_WM_BEAUTIFY_FLAG" val="#wm#"/>
  <p:tag name="KSO_WM_UNIT_TYPE" val="i"/>
  <p:tag name="KSO_WM_UNIT_INDEX" val="4"/>
  <p:tag name="KSO_WM_SLIDE_BACKGROUND_TYPE" val="leftRight"/>
  <p:tag name="KSO_WM_SLIDE_BK_DARK_LIGHT" val="2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1"/>
  <p:tag name="KSO_WM_SLIDE_BACKGROUND_TYPE" val="leftRight"/>
  <p:tag name="KSO_WM_SLIDE_BK_DARK_LIGHT" val="2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1"/>
  <p:tag name="KSO_WM_SLIDE_BACKGROUND_TYPE" val="topBottom"/>
  <p:tag name="KSO_WM_SLIDE_BK_DARK_LIGHT" val="2"/>
</p:tagLst>
</file>

<file path=ppt/tags/tag17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topBottom"/>
  <p:tag name="KSO_WM_SLIDE_BK_DARK_LIGHT" val="2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topBottom"/>
  <p:tag name="KSO_WM_SLIDE_BK_DARK_LIGHT" val="2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4"/>
  <p:tag name="KSO_WM_UNIT_LAYERLEVEL" val="1"/>
  <p:tag name="KSO_WM_TAG_VERSION" val="1.0"/>
  <p:tag name="KSO_WM_BEAUTIFY_FLAG" val="#wm#"/>
  <p:tag name="KSO_WM_UNIT_TYPE" val="i"/>
  <p:tag name="KSO_WM_UNIT_INDEX" val="4"/>
  <p:tag name="KSO_WM_SLIDE_BACKGROUND_TYPE" val="topBottom"/>
  <p:tag name="KSO_WM_SLIDE_BK_DARK_LIGHT" val="2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5"/>
  <p:tag name="KSO_WM_UNIT_LAYERLEVEL" val="1"/>
  <p:tag name="KSO_WM_TAG_VERSION" val="1.0"/>
  <p:tag name="KSO_WM_BEAUTIFY_FLAG" val="#wm#"/>
  <p:tag name="KSO_WM_UNIT_TYPE" val="i"/>
  <p:tag name="KSO_WM_UNIT_INDEX" val="5"/>
  <p:tag name="KSO_WM_SLIDE_BACKGROUND_TYPE" val="topBottom"/>
  <p:tag name="KSO_WM_SLIDE_BK_DARK_LIGHT" val="2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8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topBottom"/>
  <p:tag name="KSO_WM_SLIDE_BK_DARK_LIGHT" val="2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topBottom"/>
  <p:tag name="KSO_WM_SLIDE_BK_DARK_LIGHT" val="2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1"/>
  <p:tag name="KSO_WM_SLIDE_BACKGROUND_TYPE" val="bottomTop"/>
  <p:tag name="KSO_WM_SLIDE_BK_DARK_LIGHT" val="2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9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9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bottomTop"/>
  <p:tag name="KSO_WM_SLIDE_BK_DARK_LIGHT" val="2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bottomTop"/>
  <p:tag name="KSO_WM_SLIDE_BK_DARK_LIGHT" val="2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4"/>
  <p:tag name="KSO_WM_UNIT_LAYERLEVEL" val="1"/>
  <p:tag name="KSO_WM_TAG_VERSION" val="1.0"/>
  <p:tag name="KSO_WM_BEAUTIFY_FLAG" val="#wm#"/>
  <p:tag name="KSO_WM_UNIT_TYPE" val="i"/>
  <p:tag name="KSO_WM_UNIT_INDEX" val="4"/>
  <p:tag name="KSO_WM_SLIDE_BACKGROUND_TYPE" val="bottomTop"/>
  <p:tag name="KSO_WM_SLIDE_BK_DARK_LIGHT" val="2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5"/>
  <p:tag name="KSO_WM_UNIT_LAYERLEVEL" val="1"/>
  <p:tag name="KSO_WM_TAG_VERSION" val="1.0"/>
  <p:tag name="KSO_WM_BEAUTIFY_FLAG" val="#wm#"/>
  <p:tag name="KSO_WM_UNIT_TYPE" val="i"/>
  <p:tag name="KSO_WM_UNIT_INDEX" val="5"/>
  <p:tag name="KSO_WM_SLIDE_BACKGROUND_TYPE" val="bottomTop"/>
  <p:tag name="KSO_WM_SLIDE_BK_DARK_LIGHT" val="2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6"/>
  <p:tag name="KSO_WM_UNIT_LAYERLEVEL" val="1"/>
  <p:tag name="KSO_WM_TAG_VERSION" val="1.0"/>
  <p:tag name="KSO_WM_BEAUTIFY_FLAG" val="#wm#"/>
  <p:tag name="KSO_WM_UNIT_TYPE" val="i"/>
  <p:tag name="KSO_WM_UNIT_INDEX" val="6"/>
  <p:tag name="KSO_WM_SLIDE_BACKGROUND_TYPE" val="bottomTop"/>
  <p:tag name="KSO_WM_SLIDE_BK_DARK_LIGHT" val="2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1"/>
  <p:tag name="KSO_WM_SLIDE_BACKGROUND_TYPE" val="navigation"/>
  <p:tag name="KSO_WM_SLIDE_BK_DARK_LIGHT" val="2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21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navigation"/>
  <p:tag name="KSO_WM_SLIDE_BK_DARK_LIGHT" val="2"/>
</p:tagLst>
</file>

<file path=ppt/tags/tag21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navigation"/>
  <p:tag name="KSO_WM_SLIDE_BK_DARK_LIGHT" val="2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4"/>
  <p:tag name="KSO_WM_UNIT_LAYERLEVEL" val="1"/>
  <p:tag name="KSO_WM_TAG_VERSION" val="1.0"/>
  <p:tag name="KSO_WM_BEAUTIFY_FLAG" val="#wm#"/>
  <p:tag name="KSO_WM_UNIT_TYPE" val="i"/>
  <p:tag name="KSO_WM_UNIT_INDEX" val="4"/>
  <p:tag name="KSO_WM_SLIDE_BACKGROUND_TYPE" val="navigation"/>
  <p:tag name="KSO_WM_SLIDE_BK_DARK_LIGHT" val="2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5"/>
  <p:tag name="KSO_WM_UNIT_LAYERLEVEL" val="1"/>
  <p:tag name="KSO_WM_TAG_VERSION" val="1.0"/>
  <p:tag name="KSO_WM_BEAUTIFY_FLAG" val="#wm#"/>
  <p:tag name="KSO_WM_UNIT_TYPE" val="i"/>
  <p:tag name="KSO_WM_UNIT_INDEX" val="5"/>
  <p:tag name="KSO_WM_SLIDE_BACKGROUND_TYPE" val="navigation"/>
  <p:tag name="KSO_WM_SLIDE_BK_DARK_LIGHT" val="2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6"/>
  <p:tag name="KSO_WM_UNIT_LAYERLEVEL" val="1"/>
  <p:tag name="KSO_WM_TAG_VERSION" val="1.0"/>
  <p:tag name="KSO_WM_BEAUTIFY_FLAG" val="#wm#"/>
  <p:tag name="KSO_WM_UNIT_TYPE" val="i"/>
  <p:tag name="KSO_WM_UNIT_INDEX" val="6"/>
  <p:tag name="KSO_WM_SLIDE_BACKGROUND_TYPE" val="navigation"/>
  <p:tag name="KSO_WM_SLIDE_BK_DARK_LIGHT" val="2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belt"/>
  <p:tag name="KSO_WM_SLIDE_BK_DARK_LIGHT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220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2"/>
  <p:tag name="KSO_WM_UNIT_LAYERLEVEL" val="1"/>
  <p:tag name="KSO_WM_TAG_VERSION" val="1.0"/>
  <p:tag name="KSO_WM_BEAUTIFY_FLAG" val="#wm#"/>
  <p:tag name="KSO_WM_SLIDE_BACKGROUND_TYPE" val="belt"/>
  <p:tag name="KSO_WM_SLIDE_BK_DARK_LIGHT" val="1"/>
  <p:tag name="KSO_WM_UNIT_TYPE" val="i"/>
  <p:tag name="KSO_WM_UNIT_INDEX" val="2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3"/>
  <p:tag name="KSO_WM_UNIT_LAYERLEVEL" val="1"/>
  <p:tag name="KSO_WM_TAG_VERSION" val="1.0"/>
  <p:tag name="KSO_WM_BEAUTIFY_FLAG" val="#wm#"/>
  <p:tag name="KSO_WM_SLIDE_BACKGROUND_TYPE" val="belt"/>
  <p:tag name="KSO_WM_SLIDE_BK_DARK_LIGHT" val="1"/>
  <p:tag name="KSO_WM_UNIT_TYPE" val="i"/>
  <p:tag name="KSO_WM_UNIT_INDEX" val="3"/>
</p:tagLst>
</file>

<file path=ppt/tags/tag223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4"/>
  <p:tag name="KSO_WM_UNIT_LAYERLEVEL" val="1"/>
  <p:tag name="KSO_WM_TAG_VERSION" val="1.0"/>
  <p:tag name="KSO_WM_BEAUTIFY_FLAG" val="#wm#"/>
  <p:tag name="KSO_WM_SLIDE_BACKGROUND_TYPE" val="belt"/>
  <p:tag name="KSO_WM_SLIDE_BK_DARK_LIGHT" val="1"/>
  <p:tag name="KSO_WM_UNIT_TYPE" val="i"/>
  <p:tag name="KSO_WM_UNIT_INDEX" val="4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5"/>
  <p:tag name="KSO_WM_UNIT_LAYERLEVEL" val="1"/>
  <p:tag name="KSO_WM_TAG_VERSION" val="1.0"/>
  <p:tag name="KSO_WM_BEAUTIFY_FLAG" val="#wm#"/>
  <p:tag name="KSO_WM_SLIDE_BACKGROUND_TYPE" val="belt"/>
  <p:tag name="KSO_WM_SLIDE_BK_DARK_LIGHT" val="1"/>
  <p:tag name="KSO_WM_UNIT_TYPE" val="i"/>
  <p:tag name="KSO_WM_UNIT_INDEX" val="5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2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605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2605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6.xml><?xml version="1.0" encoding="utf-8"?>
<p:tagLst xmlns:p="http://schemas.openxmlformats.org/presentationml/2006/main">
  <p:tag name="KSO_WM_TEMPLATE_SUBCATEGORY" val="0"/>
  <p:tag name="KSO_WM_TEMPLATE_MASTER_TYPE" val="1"/>
  <p:tag name="KSO_WM_TEMPLATE_COLOR_TYPE" val="1"/>
  <p:tag name="KSO_WM_TEMPLATE_MASTER_THUMB_INDEX" val="12"/>
  <p:tag name="KSO_WM_UNIT_SHOW_EDIT_AREA_INDICATION" val="0"/>
  <p:tag name="KSO_WM_TAG_VERSION" val="1.0"/>
  <p:tag name="KSO_WM_BEAUTIFY_FLAG" val="#wm#"/>
  <p:tag name="KSO_WM_TEMPLATE_CATEGORY" val="custom"/>
  <p:tag name="KSO_WM_TEMPLATE_INDEX" val="20202605"/>
  <p:tag name="KSO_WM_TEMPLATE_THUMBS_INDEX" val="1、3、5、6、7、8、9、11、12、13"/>
</p:tagLst>
</file>

<file path=ppt/tags/tag237.xml><?xml version="1.0" encoding="utf-8"?>
<p:tagLst xmlns:p="http://schemas.openxmlformats.org/presentationml/2006/main">
  <p:tag name="KSO_WM_TEMPLATE_CATEGORY" val="custom"/>
  <p:tag name="KSO_WM_TEMPLATE_INDEX" val="20202605"/>
</p:tagLst>
</file>

<file path=ppt/tags/tag238.xml><?xml version="1.0" encoding="utf-8"?>
<p:tagLst xmlns:p="http://schemas.openxmlformats.org/presentationml/2006/main">
  <p:tag name="KSO_WM_TEMPLATE_CATEGORY" val="custom"/>
  <p:tag name="KSO_WM_TEMPLATE_INDEX" val="20202605"/>
</p:tagLst>
</file>

<file path=ppt/tags/tag239.xml><?xml version="1.0" encoding="utf-8"?>
<p:tagLst xmlns:p="http://schemas.openxmlformats.org/presentationml/2006/main">
  <p:tag name="KSO_WM_TEMPLATE_CATEGORY" val="custom"/>
  <p:tag name="KSO_WM_TEMPLATE_INDEX" val="20202605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24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531*4075*734*734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41.xml><?xml version="1.0" encoding="utf-8"?>
<p:tagLst xmlns:p="http://schemas.openxmlformats.org/presentationml/2006/main">
  <p:tag name="KSO_WM_TEMPLATE_CATEGORY" val="custom"/>
  <p:tag name="KSO_WM_TEMPLATE_INDEX" val="20202605"/>
</p:tagLst>
</file>

<file path=ppt/tags/tag242.xml><?xml version="1.0" encoding="utf-8"?>
<p:tagLst xmlns:p="http://schemas.openxmlformats.org/presentationml/2006/main">
  <p:tag name="KSO_WM_TEMPLATE_CATEGORY" val="custom"/>
  <p:tag name="KSO_WM_TEMPLATE_INDEX" val="20202605"/>
</p:tagLst>
</file>

<file path=ppt/tags/tag243.xml><?xml version="1.0" encoding="utf-8"?>
<p:tagLst xmlns:p="http://schemas.openxmlformats.org/presentationml/2006/main">
  <p:tag name="KSO_WM_TEMPLATE_CATEGORY" val="custom"/>
  <p:tag name="KSO_WM_TEMPLATE_INDEX" val="20202605"/>
</p:tagLst>
</file>

<file path=ppt/tags/tag244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5"/>
</p:tagLst>
</file>

<file path=ppt/tags/tag245.xml><?xml version="1.0" encoding="utf-8"?>
<p:tagLst xmlns:p="http://schemas.openxmlformats.org/presentationml/2006/main">
  <p:tag name="KSO_WM_TEMPLATE_CATEGORY" val="custom"/>
  <p:tag name="KSO_WM_TEMPLATE_INDEX" val="20202605"/>
</p:tagLst>
</file>

<file path=ppt/tags/tag246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5"/>
</p:tagLst>
</file>

<file path=ppt/tags/tag247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5"/>
</p:tagLst>
</file>

<file path=ppt/tags/tag248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5"/>
</p:tagLst>
</file>

<file path=ppt/tags/tag249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5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250.xml><?xml version="1.0" encoding="utf-8"?>
<p:tagLst xmlns:p="http://schemas.openxmlformats.org/presentationml/2006/main">
  <p:tag name="KSO_WM_TEMPLATE_CATEGORY" val="custom"/>
  <p:tag name="KSO_WM_TEMPLATE_INDEX" val="20202605"/>
</p:tagLst>
</file>

<file path=ppt/tags/tag251.xml><?xml version="1.0" encoding="utf-8"?>
<p:tagLst xmlns:p="http://schemas.openxmlformats.org/presentationml/2006/main">
  <p:tag name="KSO_WM_BEAUTIFY_FLAG" val="#wm#"/>
  <p:tag name="KSO_WM_TEMPLATE_CATEGORY" val="custom"/>
  <p:tag name="KSO_WM_TEMPLATE_INDEX" val="20202605"/>
</p:tagLst>
</file>

<file path=ppt/tags/tag252.xml><?xml version="1.0" encoding="utf-8"?>
<p:tagLst xmlns:p="http://schemas.openxmlformats.org/presentationml/2006/main">
  <p:tag name="KSO_WM_TEMPLATE_CATEGORY" val="custom"/>
  <p:tag name="KSO_WM_TEMPLATE_INDEX" val="20202605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605_13*a*1"/>
  <p:tag name="KSO_WM_TEMPLATE_CATEGORY" val="custom"/>
  <p:tag name="KSO_WM_TEMPLATE_INDEX" val="20202605"/>
  <p:tag name="KSO_WM_UNIT_LAYERLEVEL" val="1"/>
  <p:tag name="KSO_WM_TAG_VERSION" val="1.0"/>
  <p:tag name="KSO_WM_BEAUTIFY_FLAG" val="#wm#"/>
  <p:tag name="KSO_WM_UNIT_ISCONTENTSTITLE" val="0"/>
  <p:tag name="KSO_WM_UNIT_PRESET_TEXT" val="谢谢观赏"/>
  <p:tag name="KSO_WM_UNIT_NOCLEAR" val="1"/>
  <p:tag name="KSO_WM_UNIT_VALUE" val="6"/>
  <p:tag name="KSO_WM_UNIT_TYPE" val="a"/>
  <p:tag name="KSO_WM_UNIT_INDEX" val="1"/>
  <p:tag name="KSO_WM_UNIT_ISNUMDGMTITLE" val="0"/>
</p:tagLst>
</file>

<file path=ppt/tags/tag254.xml><?xml version="1.0" encoding="utf-8"?>
<p:tagLst xmlns:p="http://schemas.openxmlformats.org/presentationml/2006/main">
  <p:tag name="KSO_WM_SLIDE_ID" val="custom20202605_13"/>
  <p:tag name="KSO_WM_TEMPLATE_SUBCATEGORY" val="0"/>
  <p:tag name="KSO_WM_TEMPLATE_MASTER_TYPE" val="1"/>
  <p:tag name="KSO_WM_TEMPLATE_COLOR_TYPE" val="1"/>
  <p:tag name="KSO_WM_SLIDE_ITEM_CNT" val="0"/>
  <p:tag name="KSO_WM_SLIDE_INDEX" val="13"/>
  <p:tag name="KSO_WM_TAG_VERSION" val="1.0"/>
  <p:tag name="KSO_WM_BEAUTIFY_FLAG" val="#wm#"/>
  <p:tag name="KSO_WM_TEMPLATE_CATEGORY" val="custom"/>
  <p:tag name="KSO_WM_TEMPLATE_INDEX" val="20202605"/>
  <p:tag name="KSO_WM_SLIDE_LAYOUT" val="a"/>
  <p:tag name="KSO_WM_SLIDE_LAYOUT_CNT" val="1"/>
  <p:tag name="KSO_WM_SLIDE_TYPE" val="endPage"/>
  <p:tag name="KSO_WM_SLIDE_SUBTYPE" val="pureTxt"/>
</p:tagLst>
</file>

<file path=ppt/tags/tag256.xml><?xml version="1.0" encoding="utf-8"?>
<p:tagLst xmlns:p="http://schemas.openxmlformats.org/presentationml/2006/main">
  <p:tag name="COMMONDATA" val="eyJoZGlkIjoiNDNjYzIxOTIxOTFlMDRiOGI0NDI4NTJkYmJhYTdkNTIifQ==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5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6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9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i*4"/>
  <p:tag name="KSO_WM_UNIT_LAYERLEVEL" val="1"/>
  <p:tag name="KSO_WM_TAG_VERSION" val="1.0"/>
  <p:tag name="KSO_WM_BEAUTIFY_FLAG" val="#wm#"/>
  <p:tag name="KSO_WM_UNIT_TYPE" val="i"/>
  <p:tag name="KSO_WM_UNIT_INDEX" val="4"/>
</p:tagLst>
</file>

<file path=ppt/theme/theme1.xml><?xml version="1.0" encoding="utf-8"?>
<a:theme xmlns:a="http://schemas.openxmlformats.org/drawingml/2006/main" name="1_Office 主题​​">
  <a:themeElements>
    <a:clrScheme name="自定义 27">
      <a:dk1>
        <a:srgbClr val="000000"/>
      </a:dk1>
      <a:lt1>
        <a:srgbClr val="FFFFFF"/>
      </a:lt1>
      <a:dk2>
        <a:srgbClr val="3B3737"/>
      </a:dk2>
      <a:lt2>
        <a:srgbClr val="FFFFFF"/>
      </a:lt2>
      <a:accent1>
        <a:srgbClr val="F1CD32"/>
      </a:accent1>
      <a:accent2>
        <a:srgbClr val="CDD957"/>
      </a:accent2>
      <a:accent3>
        <a:srgbClr val="B0E671"/>
      </a:accent3>
      <a:accent4>
        <a:srgbClr val="91ED90"/>
      </a:accent4>
      <a:accent5>
        <a:srgbClr val="72F2AE"/>
      </a:accent5>
      <a:accent6>
        <a:srgbClr val="58F3CD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C9F754DE-2CAD-44b6-B708-469DEB6407EB-1">
      <extobjdata type="C9F754DE-2CAD-44b6-B708-469DEB6407EB" data="ewoJIkZpbGVJZCIgOiAiMTY5ODQ3ODc3NTE5IiwKCSJHcm91cElkIiA6ICIyNzg0MDgzNzciLAoJIkltYWdlIiA6ICJpVkJPUncwS0dnb0FBQUFOU1VoRVVnQUFBcThBQUFGRENBWUFBQUFVRCtmNUFBQUFDWEJJV1hNQUFBc1RBQUFMRXdFQW1wd1lBQUFnQUVsRVFWUjRuT3pkZVZ4VVZlTUc4R2NXOW4xVElCVkVSUmJGZlU5VDBkVFV5clRVckZ3eUxmZGVNelcxM1BQTlVyRjZOVE96UkExM1UzOGxwaWFtWW1wSmdndVlnaUFLQ0FnTXl3QXo5L2NIelkxeFptQVFCQWFlNytjem4yYnVQZmVjTS9QcTZ6Tm56ajFISWdpQ0FDSWlJaUtpV2tnaWtVaEt2NWJXVkVlSWlJaUlpQ3FLNFpXSWlJaUlUQWJES3hFUkVSR1pESVpYSWlJaUlqSVpESzlFUkVSRVpESVlYb21JaUlqSVpEQzhFaEVSRVpISllIZ2xJaUlpSXBQQjhFcEVSRVJFSm9QaGxZaUlpSWhNQnNNckVSRVJFWmtNaGxjaUlpSWlNaGtNcjBSRVJFUmtNaGhlaVlpSWlNaGtNTHdTRVJFUmtjbGdlQ1VpSWlJaWs4SHdTa1JFUkVRbWcrR1ZpSWlJaUV3R3d5c1JFUkVSbVF5R1Z5SWlJaUl5R1F5dlJFUkVSR1F5R0Y2SmlJaUl5R1F3dkJJUkVSR1J5V0I0SlNJaUlpS1R3ZkJLUkVSRVJDYUQ0WldJaUlpSVRBYkRLeEVSRVJHWkRJWlhJaUlpSWpJWkRLOUVSRVJFWkRJWVhvbUlpSWpJWkRDOEVoRVJFWkhKWUhnbElpSWlJcFBCOEVwRVJFUkVKb1BobFlpSWlJaE1Cc01yRVJFUkVaa01obGNpSWlJaU1oa01yMFJFUkVSa01oaGVpWWlJaU1oa01Md1NFUkVSa2NsZ2VDVWlJaUlpazhId1NrUkVSRVFtZytHVmlJaUlpRXdHd3lzUkVSRVJtUXlHVnlJaUlpSXlHUXl2UkVSRVJHUXlHRjZKaUlpSXlHUXd2QklSRVJHUnlXQjRKU0lpSWlLVHdmQktSRVJFUkNhRDRaV0lpSWlJVEFiREt4RVJFUkdaRElaWElpSWlJaklaREs5RVJFUkVaRElZWG9tSWlJaklaREM4RWhFUkVaSEpZSGdsSWlJaUlwTWhyK2tPRUJIUnY0cUxpNUdRa0lDMHREVGs1K2REcFZMVmRKZW9Hc2hrTWxoWldjSE56UTFlWGw2UXkrdnZQODk1ZVhtd3RyYldleTQvUHg4S2hRSnVibTVWMm1aeGNURUtDZ3FRbjUrUDNOeGM1T2Jtd3RmWEYyWm1aanBscjErL2poczNidUNGRjE2b1ZKc3FsUW9EQnc3RUJ4OThnRDU5K2xTcXJ2cW0vdjd0SUNLcVpUSXlNbkQxNmxXNHVMakEzOThmdHJhMmtNbGtOZDB0cWdZcWxRb0toUUxKeWNtSWpJeEVRRUFBbkoyZGE3cGJOV0xxMUtubzFxMGJKazJhcEhQdThPSEQyTFJwRTQ0ZE8xWm1IYm01dVZpOGVERlVLaFhVYWpXS2k0dkZSMUZSRVlxS2lsQllXSWlpb2lJb2xVcTlYeEkzYjk0TUx5OHZuZVBuenAzRGpoMDd0TUxyN05tejhkZGZmNVhacCtIRGgrUHR0OTh1czR4U3FjU3BVNmZLTEtQUnZuMTd1THE2R2xXMnJtRjRKU0txQlRJeU1oQVRFNE5XclZyQnljbXBwcnREMVV3bWs4SEJ3UUVPRGc3SXpNeEVkSFEwQWdNRDYxMkFUVWhJUUZKU0VnSUNBaXBWajQyTkRZS0NnaUFJQXVSeU9jek16TVQvbXB1YjQ4NmRPd2dMQzhPY09YUGc0ZUVCQ3dzTFdGcGFhajNNemMyTmJtL3UzTGxRS3BYSXpzN0dyRm16TUg3OGVQVHMyVk04LzUvLy9BZVdscGJsMXBPZG5ZM1ZxMWNiMWViS2xTc1pYb21JcUdZVUZ4Zmo2dFdyREs0RUFIQnlja0tyVnEwUUV4T0RybDI3MXFzcEJLZE9uWUtWbFJVNmRlcFU2YnBlZi8xMWcrY3VYTGlBc0xBd3RHblRCZzBiTml5M3J2NzkreHM4MXJ0M2J5eFlzQUFBY092V0xRQkE4K2JOMGJoeFk3RnNVVkVSckt5c3ltM0h6YzJ0M0ZGbFluZ2xJcXB4Q1FrSmNIRnhZWEFsa1pPVEUxeGNYSkNRa0lCbXpaclZkSGVxaFZxdHhrOC8vWVRldlhzaktpb0txYW1wT21XdVhic0dvR1Q2Z0Q1RGhneUJRcUhBc0dIRGpHcnp0ZGRlSzdmTXNXUEhNRzNhTlBGMVpHUWtMbDY4S0I1cjFLaVJlQzQ2T2hwQVNYalZVS3ZWeU12TGc2MnRMUUJnd0lBQlVLdlY0dm1WSzFkaTVjcVZZbHRVUG9aWElxSWFscGFXQm45Ly81cnVCdFV5bnA2ZXVINzllcjBKcjJmUG5zV0RCdy9RdjM5L2hJV0Y0Zno1OHdiTGhvU0U2RDArWk1nUTJOallZTXVXTFdXMkZSMGRqVFZyMXVDVFR6NHg2cWYzMHZOYk16SXljUEhpUlowYnRnUkJ3SkVqUitEdjc2ODEzU00xTlJXQ0lNRFIwUkZBeVZ4YW9DU0lyMTY5R3BNblQwYVhMbDNLN1FQOWkrR1ZpS2lHNWVmbmk2TXlSQnEydHJiSXk4dXI2VzVVQzBFUXNHM2JOZ0NBbzZNamxpOWZyblUrUHo4ZnI3enlDcG8wYVlMWTJGaDRlbnBpNE1DQkdEMTZ0RTVkRW9sRS9NaytPVGxaYjN0U2FjbEtvVEtaek9CTmtaNmVuaFY2RDZHaG9iaDE2eGFXTGwySzhQQnc1T2Jtd3NiR0JxZE9uWUpFSWhHL2hHajZwcmt4eThYRlJXdUtBWldQNFpXSXFJYXBWQ3F1S2tBNlpESlpqUytWRmhjWGg2aW9LQ1FuSjZPb3FLamM4dDI2ZFVQMzd0MHIzTTZwVTZmRSthS0d6cXZWYW5UdTNCbXhzYkhvMkxFamZ2MzFWNzNodGJTeFk4ZVdlWDcyN05rR3oybCt3bytLaWtKOGZMeDRQRFkyRmdCdzhPQkI4VmhPVGc2Ky8vNTdEQjQ4R04yNmRjUG16WnNSRmhZR0FMQ3dzTUNFQ1JQZzd1NnVWZi9GaXhlMVhndUNnQk1uVHBUWjMwZDE3ZG9WTmpZMkZicW1MbUI0SlNJaUlpMzUrZms0ZnZ3NGJ0eTRBUmNYRnpSdjNod09EZzZRU0NSbFh2YzRJNGg1ZVhuWXRHa1Q3T3pza0pPVG83Zk0vdjM3OGZUVFQ0dnJ2L2JzMlJNLy92Z2pybCsvRGo4L3Z6THJuek5uRHA1OTlsbXRZeGN1WE1BSEgzeUEwTkJRblJ1MndzUER0ZTc0Ly9YWFgvWE9zZjNpaXkvRTV5dFdyTUNycjc2S2NlUEdBUUFtVHB5SWNlUEdvYmk0R0JZV0ZqcWZXMnBxS3E1ZXZRb0FLQ2dvd0xWcjErRHI2NHRWcTFhVitWNGU5ZlhYWHpPOEVoRVJVZjJtVnF1eGQrOWVaR2RuWStqUW9mRDE5WDJpN1gzenpUZkl6TXpFcEVtVDhMLy8vVS9uL0prelozRHIxaTNNbURGRERIeHQyclJCZ3dZTnNHdlhMbno0NFlkbDFsOWNYSXpDd2tLdFk1b1I3Y0xDUXAxenhjWEZXcTluenB5Sm1UTm5pcTh6TWpJd2N1UkluVkRzNGVHQnBLUWtnLzF3ZG5ZV2crYlJvMGZoNHVLQ0J3OGU0UERodzdoMTZ4Ym16Sm1qOTRhdDdkdTNZK3ZXcmJ5WnF4U0dWeUlpSWhKRlJrWWlMUzBOWThhTVFZTUdEWjU0ZXhZV0ZuampqVGUwN3RyWEtDNHV4dWJObTlHcVZTc0VCZ2FLNFZVaWtXRElrQ0g0OXR0dnl4MTlYYnQyTGRhdVhhdjMzSVFKRTR6cW8wS2h3TFp0MnpCbzBDRFkyOXMvVmwyYXNGdFVWSVJEaHc2aFg3OSsyTDE3TjRZUEg0NUxseTdodi8vOUwzeDlmZEdnUVFOSUpCSzl1M3NCWmU5QVZsOHd2QklSRVJHQWt1a0M1OCtmUjZkT25hb2x1QUxBeUpFallXZG5oMHVYTHVtY0N3ME5SVkpTRXQ1Nzd6MmRjODgvL3p4MjdkcUZrSkFRZlA3NTV3Ylh3NjNzdEFFQXlNckt3cjU5KzlDcFV5Y3h2R1ptWm9vM2hHaytxMG1USnVIbGwxL1d1WGJFaUJIaTYwT0hEdUhodzRjWVBIZ3dkdS9lRFlsRWd0bXpaNk52Mzc1bzFLZ1JmdmpoQjRTRmhXSE5talZvMnJTcFZsM2J0bTNEenovL2pLMWJ0eG9NdC9VQnd5c1JFUkVCQUc3ZnZnMjFXcTBUbXA0a0J3Y0h2Y2N2WDc2TW5UdDNZdENnUVFnTUROUTViMk5qZ3pmZWVBUC8rOS8vc0dIREJreWZQbDF2UGF0WHJ6YTRhNVV4Njd3Q0pUdGZBZEJhaTNuejVzM2lzbGRmZi8yMVVmVVVGaFppKy9idDZOV3JsOVlOWEZLcEZCMDZkRUJoWVNIMjc5OFBOemMzZUh0NzYxemZ1blZyZlAvOTl6aDgrTERSYTluV1JReXZSRVJFQktCa2xCQW8yZW1wSmlVbUptTFpzbVZ3ZDNmSDIyKy9iYkRjQ3krOGdJaUlDUHo0NDQrd3Q3Zlh1N3JBcEVtVDBLdFhMNjFqVVZGUldMMTZOZGF1WGF2elhpTWlJckJwMHlhdFl5a3BLUUNnOVhQOUs2KzhnZzRkT2dDQXprb0NocGlibThQVDB4UGp4NC9YZS83SEgzOUVSa1lHWnN5WW9mZm11TFp0MnlJZ0lBQS8vUEFEbm52dU9WaFlXQmpWYmwzRDhFcEVSRVFBU3BackFrcENWazI1YytjT3Z2amlDNmhVS2l4WnNnVDM3dDNUQ2JDbHQydjk0WWNmTUdQR0RJU0doc0xaMlJsRGh3NFZ6MzM1NVpkd2QzZlhtYWVxR1VGMWMzUFRtVFl3Y09CQXRHL2ZYdXRZUWtJQ0FHRFBuajBZTTJZTUFNREx5MHVuM0taTm0zU0M3Nk9XTFZzR1IwZEhuV1hROHZMeThNTVBQNkJseTVibzBhT0h3ZXRIang2TlJZc1c0Y2lSSTNqcHBaZktiS3V1WW5nbElpS2lXaU1sSlFYNStmbFlzV0lGdkwyOWtaMmRMZDd0LzhjZmYrRDA2ZE5hZC8rN3VMaGc5ZXJWV0w5K1BZS0RnOFhqcFFPdUlXVk5HL2p2Zi84cmh0T1ltQmdFQmdiaTU1OS9ocGVYbDhGclJvNGNpUUVEQm1nZFV5Z1VtREZqaHZoYXM5UFdvM2JzMklHc3JDeDg5TkZIWmZhNVM1Y3VhTlNvRWNMQ3dqQjA2TkI2T2ZlVjRaV0lpSWhxalU2ZE91R1paNTZCaTRzTEFNRGUzaDVEaGd3QlVISkQyZW5UcDhYWEdwNmVuanBycEphMVJhd3gyOE5xYnNMS3ljbkJsU3RYTUdYS0ZIVHIxazFyZmRmUy9Qejg0T1BqbzdQV2JWNWVIbnIzN2wzbTFJTFUxRlRzM2JzWHZYcjFRdXZXcmJYT1BicDBsMFFpd2JCaHcvRDU1NS9qdDk5K1E1OCtmUXpXVzFjeHZCSVJFVkd0b2dtdWo2T3dzRkNjbzFvWnFhbXBBSURUcDA5RHBWS2hXN2R1Y0hWMVJWRlJFYlp0MjRhdFc3Y2lLaW9LSGg0ZXNMZTN4M1BQUFFlbFVvbWZmdm9KUU1rVURMVmFEWlZLQlg5L2Y5eTRjUU1GQlFYbzNMbXpUbHNOR2pUQTU1OS9Ea2RIUjJSbVppSXVMZzQyTmpZb0xpN0dxVk9uZExhUGZ2YlpaOUcwYVZPZG9GdGZNTHdTRVJGUm5mSDMzMzlyL1V4Zmx2ZmZmNy9jTXUrODh3NDZkdXdvanRDKzl0cHI2Tm16Snc0ZlBvekxseThqSWlJQ0JRVUZSclczY09GQ2crZWFOMjhPQUxoMzd4NFdMRmlnZGU3VlYxL1ZlbTFwYVZsdmd5dkE4RXBFUkVTMWdGUXFoVlFxclhROS92NytWYm9iVlY1ZW5zNVNYVjVlWHBnNmRhcjRXaEFFcUZRcXFGUXFxTlZxQ0lJZ1Brb3J2WldyVENiRGtTTkhkT2FzdXJ1N1k5V3FWVkNwVkpCS3BYQnpjeXR6bm0xOXhQQktSRVJFTmE1RGh3NDRldlJvbVdWZWZ2bGxuVTBBbmpScmEydTBiTm15ekRJU2lRUnl1ZHpnUmdtRzZGdlZRU0tSaUV0d2tYNlYvNHBEUkVSRVJGUk5HRjZKaUlpSXlHUXd2QklSRVJHUnlXQjRKU0lpSWlLVHdmQktSRVJFUkNhRDRaV0lxSTQ3YythTXVEZDdkVnExYWhWV3JWcWxzME5RWFhIOStuVmN1M2F0enI0L290cUs0WldJcUE1VEtCVDQrT09QTVhIaVJQejU1NS9WMnZieDQ4ZHgvUGh4cU5YcWFtMjN1c3ljT1JNelpzeEFkbloyVFhlRnFGNWhlQ1VpcXNOKytlVVhLSlZLdUxxNm9rMmJObFZlZjBwS0N2YnUzWXZyMTY5WCtOcERodzdoK3ZYckpoOXVKUkpKVFhlQnFGN2hKZ1ZFUkhXVUlBZzRjdVFJQUdESWtDRlZzbnZSb3k1ZHVvU05HemRpNE1DQjhQUHpNL3E2ZS9mdVlmMzY5WkJLcFFnTEM0T2pvNk40TGlzckN5TkdqS2p5dnBhMlk4Y091TG01SVQ0K0htKzk5WlpSMXp5NmE1TW10RDZKejVXSURHTjRKU0txb3lJaUloQWZIdzhBK09HSEg3Qjc5KzR5eTMvMDBVZG8xNjVkaGRyUWpMaVd0d1BSbzg2Y09RTUFDQW9LMGdxdVFFa29yR2dnTEQxNmE4eTFtdUFwbDh2UnNHSERDclgxYUpzVjNWV0ppQ3FIZitPSWlPb2dsVXFGYjcvOVZueGRVRkJRN2pXUGMrT1JKcnhXZEVyQ3I3LytDZ0RvMzcrL3pqbDdlL3R5dHdrdDdlTEZpNWcvZno0QVlPTEVpUmc1Y3FUUjF6WnExQWlob2FGR2x5OU5zMjg5d3l0UjllTGZPQ0tpT3VqUW9VTzRlL2N1cksydDhkMTMzK21NYm1wa1ptWmk1TWlSRUFRQlRabzBxVkFiZCsvZXhlM2J0eUdUeVdCalkyUDBkZEhSMGJoeDR3YnM3T3pRdTNmdkNyWDVLSVZDZ1U4Ly9SUUE0TzN0amVIRGgxZXF2ckljUG53WUlTRWhPc2VIREJsaThKbzFhOWFnZGV2V1Q2eFBSUFVSSitvUUVkVXhpWW1KMkx4NU13Qmd6Smd4Qm9NckFKdzlleGFDSUtCcDA2WVYvdm44bDE5K0FWQXl5cnQ4K1hLb1ZDcWpydHV6Wnc4QXdOcmFHcm01dVJWcTgxSHIxNjlIZW5vNkpCSUpaczJhOVVSSFFjM016R0JqWXlNK05Fb2YwencwVXhmTXpNeWVXSCtJNml1T3ZCSVIxU0VxbFFxclZxMkNVcW1FajQ4UFhucnBwVExMLy9iYmJ3Q0E3dDI3VjZnZFFSQnc0c1FKQUVDTEZpMXc1Y29WZlB2dHQ1ZzRjV0taMThYRXhPRHMyYk1BU2xZcWVPKzk5N0I2OVdvNE96dFhxSDJnWk9yQnlaTW5BUUREaHc5SFlHQmdoZXVvaUFFREJtREFnQUVBZ1B6OGZEei8vUE9RU3FVNGNPQ0FUdG5Ka3lmajFxMWJrTWxrVDdSUFJQVVJ3eXNSVVIwaENBTFdyRm1EMk5oWW1KbVpZZTdjdVdXT1JDWWxKZUhTcFVzQWdCNDllbFNvcldQSGppRTVPUm50MjdmSDNMbHo4ZWFiYjJMWHJsMW8wNllOT25YcXBQY2FsVXFGZGV2V1FSQUVqQjA3Rm5mdTNNSEpreWZGQU92aTRtSjArM0Z4Y1ZpelpnMEFvSEhqeGhnL2ZueUYrbDlabXZuQmhrWld5enRmRVpjdVhjTE5temNyWFk4eGtwS1NxcVVkb3NwZ2VDVWkwa01RQktoVUtvTVB0Vm9ObFVvRlFSQzBIcHByeTNvOFdxYXFiTnEwQ2VIaDRRQktGdEQzOGZFcHMveWVQWHNnQ0FKYXQyNk5GaTFhR04xT1VWRVJ2dnZ1T3dEQTZOR2o0ZXpzaktsVHArSy8vLzB2UHZua0UzejExVmQ2UjFKRFEwTVJIeDhQYjI5dmpCbzFDaEtKQkFxRkFoY3VYTUNjT1hPd1pzMmFNcWM0YUtTbXBtTGh3b1hJejgrSFhDNUhZbUlpQmc4ZUxDNWxsWmVYQjJ0cjYzTHIrZU9QUHpCMzdseWozemZ3NzNKWlNxVVNRUG5odFNxbU1keThlWk9oa3FnVWhsY2lNbm1DSUtDb3FFanJVVnhjWE9heDR1TGlNc05wVlliSzhqZzVPVlc2anFLaUlzVEZ4UUVBUm80Y0tmNjhiVWhLU29vWXhFYVBIbDJodHNMQ3dwQ2FtZ28vUHorMGJkc1dBTkN2WHo4Y08zWU1mL3p4Qno3OTlGT3NYTGxTNjVxSWlBaHMzNzRkVXFsVWEyN3FoeDkraU5telp5TTJOaFp6NXN6Qlo1OTlCbnQ3ZTROdEt4UUtmUERCQjhqSXlJQ1ptUm1tVFp1R3RXdlhpdWV6c3JJd2VmSmtkTzdjR1crOTlSYnM3T3dNMW1WdWJnNVhWMWV0WXc4ZVBBQlE4cjlKV1QvNUt4UUtBREFZa291S2lnQlV6Y2hyUlZaUHFLeXpaOC9pM0xsejFkWWUwZU5nZUNXaVdrV2xVa0dwVkpiN0tDd3NGSU9vTVRjS1NhVlNtSm1aaVErNVhBNHpNek5ZV2xwQ0pwTkJKcE5CS3BXS3owcy85QjNYSEpOSUpEb1BBSHFQR3lwei9QanhTbjl1Wm1abVdMRmlCWTRkTzFibTNlOGFYM3p4QlFvTEM5R2lSUXVEUC9Qcjg5ZGZmMkhidG0yUVNxVjQ1NTEzdE03Tm5Ea1RVNmRPMVZuK1NxMVc0NXR2dm9FZ0NKZzBhWkxXM0ZSTFMwc3NYNzRjMDZkUFIzeDhQTFpzMllKWnMyYnBiVnVoVUdEaHdvVklTRWlBUkNMQnZIbnowTFJwVTYweUowK2VSSHA2T243NjZTZWNQWHNXNzd6ekRvS0RnL1hXMTZwVksremN1Vk44ZmZ2MmJVeWFOQW1Pam83WXNXTkhtYU9tV1ZsWkFHQndsWVdxbkRaQVJOb1lYb25vaVJNRUFVcWxFdm41K2NqUHowZGVYaDd5OC9OUlVGQ2dFMG9OclRVcWxVcGhZV0VoUHF5dHJXRnViaTZHVUgzQnRQU2pQdXlDWkdGaFlWUndQWFBtRENJakl3RlVMRndWRkJSZ3hZb1ZVS3ZWR0RWcUZBSUNBclRPZTNwNll1dldyWEJ3Y05BNkxwVktzWHo1Y2h3NGNFRHZ6bGxPVGs1WXZudzVRa05EZFFLeFJucDZPdWJQbjQvYnQyOURJcEZnMnJScDZOV3JGeElURTdYS3ZmamlpM2pxcWFjUUVoS0NsSlFVckZxMUN1SGg0Wmc1Y3lZOFBUM0xmSCthMVJNR0RScFU3cy85eWNuSkFHQndoUWJObjJOemMvTXk2eUdpaW1ONEphSktFUVJCREtXbGcybnAxd1VGQlRyNzEwdWxVbGhhV29waDFNN09UaXVjUHZyZ0NGYlZ1SGZ2bnJndUtnQmN2WG9WRnk5ZVJNZU9IY3U5MXRMU0VtUEhqc1hCZ3djeGR1eFl2V1VlRGE0YWpSczN4dlRwMHczVzdlM3RqWVVMRitvOWw1aVlpSG56NWlFMU5SVVNpUVR2dnZzdUJnMGFaTEN1VHAwNjRldXZ2OFpYWDMyRkkwZU80STgvL3NDa1NaTXdZY0lFREJzMlRCejVMazJsVXVIWXNXT1FTcVVZUEhpd2VEd3RMUTF1Ym00NjVlL2V2UXNBOFBEdzBOc0hqcndTUFRrTXIwUlVMcFZLQllWQ2dkemNYQ2dVQ3EzbnVibTVPdk5ENVhJNXJLeXNZR1ZsaFFZTkdvalBTejhzTEN6MGhnaDZjZ29LQ3JCNDhXSW9GQXA0ZUhoZzFLaFJXTHQyTFRadTNJaU5HemNhZFhQUmM4ODloNzU5KzBLaFVPRE5OOTgwcWwxajV0VHUzYnRYNy9HTEZ5L2k0NDgvUm5aMk51UnlPZDU3N3oyRDB3QktzN0t5d3F4WnM5Q3paMDk4OHNrbnlNakl3SVlOR3hBUkVZSFpzMmVqY2VQR1d1WFBuVHVIek14TVBQMzAwMmpZc0NFRVFjRDc3NytQYTlldVlmdjI3VHFoL09yVnF3Q0E1czJiNjdRdENJSzRveGxIWG9tcUhzTXJFUUVvR1NuS3ljbEJUazZPVmtoVktCUTZXNHVhbTV2RDF0WVd6czdPYU55NE1XeHNiR0J0YlMwR1U0NDIxVDVLcFJLTEZ5L0dyVnUzWUdGaGdjV0xGOFBIeHdmaDRlR0lpWW5CenAwNzhmcnJyeHRWbDZXbEpmTHk4cENkblcxVWVXUExsVlpZV0lqTm16Zmp3SUVERUFRQkRnNE8rUERERHhFVUZGU2hlanAwNklDdnYvNGFhOWFzd1prelp4QVRFNE8zMzM0YnMyZlBSdCsrZmNWeW1yVmFOZXZpU2lRU09EczdRNmxVWXQrK2ZWcExjU21WU3R5NGNRTUE0Ty92cjlPbVVxbUVJQWd3TnpmbkZ6U2lKNERobGFpZVVhbFV5TTdPRmg5WldWbkl6czdXMmVuSTJ0b2F0cmEyOFBEd2dLMnRMV3h0YldGall3TmJXMXVHVXhPalZDcXhhTkVpL1Bubm53Q0E5OTU3VDF4R2EvTGt5Wmd4WXdaQ1EwTVJGQlNFTm0zYUdGV25zN096dUZxQklab2J0NDRjT1ZLaEVjaGJ0MjdoNDQ4L1JueDhQSUNTS1FYTGxpMkR1N3U3MFhXVVptOXZqOFdMRitQUW9VUFl1SEVqcEZJcGZIMTl4Zk0zYnR4QVZGUVUvUHo4dExaeWZlbWxsM0RpeEFuOCtPT1BHRGx5cExpeXdQbno1MUZZV0lpR0RSdnFqT0FDSlV0MUFSeDFKWHBTR0Y2SjZpaTFXcTBWVGpYUFM0ZFVtVXdHT3pzN3VMaTR3TWZIQi9iMjlyQ3pzOVBhM3BKTVczcDZPcFlzV1lKcjE2NUJJcEZneG93WjZOMjd0M2plMzk4Zkw3NzRJZzRjT0lBbFM1WmczYnAxYU5La1NjMTFHQ1c3Zm1tQzYvUFBQNDlKa3liQndzS2kwdlVPSFRvVXJWdTN4dDI3ZDlHb1VTUHgrTGZmZmd0QWQwbXFsaTFib2tXTEZvaUxpOFAvL2QvL2lUZWJhVUo3ejU0OTliYWorYVhDeXNxcTBuMG1JbDBNcjBSMWdGcXRSbFpXRmpJek04VkhWbGFXZUpOVTZaRGF0R2xUT0RnNHdON2VIalkyTnZ4WnN3NkxpWW5CMHFWTGtaR1JBWmxNaHZmZmYxL3JwM0tOeVpNbkl5NHVEakV4TVhqLy9mZXhhdFVxZUh0N1YzK0gvL0g2NjYvajNyMTc2TnUzYjRXVzhUS0d0N2UzMW52YnZYczNMbDI2QkI4Zkg2MWR4dkx5OHBDZW5vNkFnQURFeGNYaDRNR0RHRDU4T0pLU2tuRCsvSGtBTUxpV2JuNStQb0NTNlJWRVZQVVlYb2xNakVxbDBnbXEyZG5aWWxDMXNMQ0FrNU1UV3Jac0NTY25Kemc0T0RDazFqTkZSVVhZdm4wN3dzTENVRnhjREV0TFMzend3UWZvMXEyYjN2Snl1UndmZnZnaHBreVpndlQwZEx6NzdydVlQMzgrT25mdVhNMDlMeUdSU0NxODg5WGppSXVMdzZaTm13Q1VCTTdwMDZjakt5c0xEeDgrMUpubmZmLytmWnc5ZXhaSGp4NkZJQWpvMEtHRHdZRFBrVmVpSjR2aGxhaVdLeWdvd0lNSEQ4VEh3NGNQeGJ2N05VSFZ3OE1EVGs1T2NISnlNbXBiVEtxN29xT2pzWGJ0V3R5NWN3ZEF5ZDN3Q3hZczBQcVpYQjluWjJkODl0bG5tRGR2SHU3ZnY0K0ZDeGZpeFJkZnhMaHg0K3JzbjZrV0xWckEyOXNiOGZIeHVIZnZIdTdkdXdjSEJ3ZDRlbnJDMmRrWkxpNHVjSFoyUm5SME5LNWV2WXB0MjdiaDc3Ly9oa1Fpd2JoeDR3eldxMWtEMXRDeVlVUlVPUXl2UkxWTWRuYTJWbGpWekZHVnkrVndkbmFHbjU4Zm5KMmQ0ZVRreEpFZEVzWEh4MlByMXEwNGMrYU1lR3pZc0dGNDY2MjNqTDdCVHJPNC8vejU4M0hyMWkzczM3OGZwMDZkd3FoUm96Qm8wQ0JZV2xwaStQRGhGZTViUmJhZmRYRnhFVWREcThPQ0JRdVFrNU1EVjFkWHVMcTY2djJzVWxKUzhPREJBM0VkMnY3OSs4UFB6dzlBeWVkdWJtNE9lM3Q3bUp1Ykl6RXhVZHkxcTBXTEZ0WDJQb2pxRTRaWG9ob2tDQUt5c3JMRWZ4d2ZQSGlBd3NKQ0FDWHo1VnhkWGRHaVJRdTR1cnJDMGRHUlAvMlRYaEVSRVZpK2ZMazRJdS9qNDROMzNua0hiZHUyclhCZHpzN09XTHQyTFRaczJJQ2ZmLzRaR1JrWitPcXJyK0RoNFlHdVhicysxckpYRmJtbXV1L1FOMlp1cjBRaXdhcFZxNkJRS09EdTdvNHBVNmFJNTNiczJJR1RKMC9xWEdOaFlWSG1SZ3BFOVBnWVhvbXFXVjVlSGxKU1VwQ1Nrb0xVMUZRb2xVb0FKVDh4Tm1yVVNCd0JNclJuT3RHamV2VG9nYlp0MnlJK1BoN2p4NC9Id0lFREsvVkZ4OXJhR3JObnowWndjRERXclZ1SDBhTkhvMnZYcmdCUTd2SllkVkZhV2hveU16TmhhV21KUllzV2FmM2RiTjY4T1U2ZE9pWE9PVGN6TTRPUGp3OG1UNTc4MkV0N0VWSFpHRjZKbnJDaW9pS2twcWFLZ1ZXaFVBQW9DUWllbnA1bzJMQWhHalJvVUNWTEFWSDlKSlBKc0dqUklzaGtzaXFkbjlxMmJWdHMyYktsVmkrYkpwUEpZRzl2LzBUYkNBd014Tnk1YzJGdGJhMjFQaXdBdlBMS0szamxsVmNnQ0FKVUtoVmtNaGwvSVNGNnd1cEVlTTFURmVKZzBnWDhubjRUOXdzZW9rQlZWTk5kSXRMUDlwK0hSdjQxSUI1QVBHQXBNNE83cFNNNnV6VEhDNDA2d1ZyR0JjN0plSFoyZGsrazN0b2NYQUhBMDlQVDROYXlWY25RbXE0YUVvbkVxTzExaWFqeVRQNXZXdFREQkh3WmV4UnB5b3JQd3lLcVRRcFVSWWpQVFVOOGJocE9wc1JncXU4QXRISDBxdWx1RVJFUjFTcTEreXQxT2FJZUptRHhsZDBNcmxUbnBDbXpzZmpLYnZ6MThFNU5kNFdJcU1aZHVYSUZrWkdSNGsySlZVbXBWT3E5NmE0OGx5OWZ4cXBWcTNTT3A2YW1ZdFdxVmVLU2FXV0pqWTB0czF4R1JnWkNRMFBGZXlPb2hNbUcxenhWSWI2TVBWclQzU0I2b3I2SS9SbDVxc0thN2dZUjFUTlBJaVJXeGhkZmZJRkZpeFpCcFZJWlZUNDVPUm5IangvWGVlaDdYNmRQbjhiS2xTdHgvUGp4Q3ZVcEtTbEo3elU1T1RrNGZ2dzRzckt5eXExajllclZXTEpraWNIenFhbXArUDc3NzdGaHc0WUs5YTJ1TTlscEF3ZVRMbkRFbGVxOE5HVTJEaVpkd0dpdkh1VVhKaUtxSk0xU1pWbFpXWEIwZEt6aDN2eXJvbUU2S2lvS2E5YXMwVG5ldTNkdnlHUXlyV1A5K3ZYRHFWT25jT3pZTVFRSEIrdGNrNUtTZ3RkZWU4MWdXLzM3OTlkN2ZNYU1HWHFQYTFic3VIejVNdUxqNDdGbzBTS0RkZnY1K1dIZ3dJSDQ2Nisva0plWFYyYzNES2tva3cydnY2ZmZyT2t1RUZXTDM5TnZNcndTVWJYdzlQUUVVRExpVnh2RGEwVlhjdEFFeGZEd2NLeGV2UnFBNGJDcDc1eU5qUTMyN05tRExWdTI2SlQ5OWRkZjhmMzMzK3VjdTNQbkRoWXZYb3dGQ3hhZ1diTm1CdHY2NFljZjRPUGpJOTRNbUp5Y2pMRmp4eG9zLzhJTEwrZ2MyN2h4WTVsdDFGVW1HMTd2Rnp5czZTNFFWUXYrV1NlaTZ1TGg0UUUzTnplY1AzOGV6Wm8xMHhtbHJDbWE2UUpWMForWk0yY2FYZGJNekF4eXVSeU5HemZXT2RlK2ZYdms1T1RvbkxPMXRjVzRjZVBRc21WTDJOblpvYUNnQUNxVkNnMGJOaFRMWEwxNkZaY3VYY0t5WmNzZ2tVaVFrcElpbnBzOGVUSzZkT2xTWnIraW9xSVFFaEppOVB1b2EwdzJ2SEk1TEtvditHZWRpS3FMUkNMQm9FR0RFQm9haXBNblQ2SlBuejYxSXNDcTFlb3FXNW9NelpNQUFDQUFTVVJCVkQ5M3lKQWhBSURFeEVTY1BIa1NiN3p4aG5ndUxDd01Db1VDYjc3NXBrNzcwNmRQaDFLcGhGcXRoaUFJVUt2VlVLdlYrTzIzMzZCU3FhQlNxVkJVVklTaW9pSVVGeGRqNjlhdDR2VjJkbmJZdDIrZitQcnJyNzlHVUZBUXVuYnRpdlBuejJQUm9rV1lPM2N1WEYxZDRlVGtoS1ZMbDZKSGp4NFlOMjZjM3ZlUW41K1A3dDI3MTl2TmJFdzJ2QklSRVZIVmMzTnpRM0J3TUk0ZlA0N2s1R1IwNmRJRkRSczJoSU9Ed3hQYmdLR3NuL0lyVWk0d01CRHIxcTBUWHljbUpnSUEwdFBUZGNwZXVIQUJvYUdoNk5XckY3eTl2U0VJQWc0ZE9vU0FnQUNkc2xLcEZDTkdqSUJDb1lCVUtvVlVLb1ZNSmhQL2UvUG1UZXphdFFzTEZ5NkVzN016ek16TVlHNXVydlZmamZEd2NNVEV4R0RqeG8wUUJBR2hvYUZvMmJJbCt2YnRpK0RnWUJ3NmRBang4ZkY0OGNVWHkzMi9rWkdST0hxMC90Mjh6dkJLUkVSRVdvS0NndURoNFlHZmZ2b0podzhmTnZxNmJ0MjZvWHYzN2hWdTc5VlhYeTN6ZkZoWUdOUnFOVWFOR2xWbWdDNzkwendBVEpnd1FhZk00Y09IRVJJU2dwOSsrZ243OSsvSGxpMWJzSFRwVWx5NmRBa3BLU21ZTzNjdWZ2cnBKM3orK2VmNHYvLzdQd0FsMjNwMzZ0VEpZTHVhN1lHYk5XdG1jSzZ3UXFHQWpZME5ybDY5Q2tFUThNNDc3NGdqeWlFaElaQklKQkFFQVh2MzdvV25weWNHREJpQW9LQWdBUC9Pb3gwM2JoeDY5ZXBWNW1kVkh6QzhFaEVSa1E0M056ZTgvdnJydUhmdkhwS1RrMUZZV1A2eWZmcm1oaHBqL1BqeEJzOWxaMmRqeDQ0ZEFJQm5ubm1tUWpjbzZidGhTME11bDJQQ2hBbFl1WElscmwyN2h2Mzc5OFBiMnh1dFc3ZEdRa0lDaW9yK25iSTFiZG8wY1JUM2NkOEhBT3pac3djalJveEFyMTY5WUc5dmp3VUxGcUI5Ky9idzkvY0hVSElUMk4yN2Q3RjQ4V0t0dWJieDhmRUFTdWJaUHU1blhKY3d2QklSRVpGZUVva0VucDZlNGlvRU5TRXVMazU4L3NjZmYxVHAzZlc5ZS9mRzd0MjdzVzdkT3R5K2ZSdHo1c3pSVzI3dDJyVTZhOHhtWldYaDZOR2pPSHIwS056YzNIRDc5bTI0dWJuQnpzNE9vMGFOUXBzMmJYVHFzYmUzaDRPREF4bzFhb1NkTzNlaW9LQUFiNzMxRmdDZ3VMZ1kzMzc3TFFDSTEyb0NjMHhNRElDU3dLMDU1dVRrQkZ0YjIwZWJxQmNZWG9tSWlLaldPbi8rUEFEQTI5c2I0ZUhoZVBubGw2dXNib2xFZ2pmZmZCUHo1czJEbTVzYit2VHBvN2VjZzRNREJFSEE3ZHUzOGVlZmYrTDMzMzlIVEV3TXVuWHJoazgvL1JUMzc5L0g0c1dMc1c3ZE9wdzhlUkliTm15QW1aa1pldlRvZ1RadDJzRGYzeC9PenM1aWZjbkp5ZGkrZlR2R2pSc25IdCs5ZXpmdTNidW4xZTZqMHg2bVRKa2lQcDg1YzZaNDgxbDl3L0JLUkVSRXRWSitmajUrK2VVWCtQcjY0b1VYWHNEcTFhdHg4ZUpGZE96WTBhanJ5N3BoUzhQRnhRVVNpUVEyTmpaNjU5T3ExV29zWExnUTBkSFJLQ2dvUUt0V3JmRDAwMDlqM3J4NU1EYzNGMy9TQjBwR1JrZU9ISW1YWG5vSkVSRVJpSWlJd01jZmZ3eWxVZ2xiVzF2TW5Uc1g3ZHExdy9MbHkrSG82QWgvZjM5RVJFVEEwdElTMjdkdmg2ZW5wODUyc2ZwQ3FyRTN1TlZWREs5RVJFUlVLKzNidHc4NU9UbDQrKzIzMGJ0M2Izenp6VGY0NnF1djBMWnRXOGpsNVVjWWZUZHNsU1lJQXRhc1dRTVBEdzhrSlNWaDM3NTlPaU83VXFrVXp6NzdMSVlPSFlyV3JWdHIvVlMvZVBGaVhMdDJEZXZYcjhlUFAvNElTMHRMQUNYcnd3WUhCeU00T0JoRlJVVzRlZk1tNHVMaTBLbFRKMXk3ZGcxeGNYR3dzYkhCbDE5K0NVOVBUd3djT0JDelpzMkNoWVVGbGk1ZCtoaWZWUDNDOEVwRVZNTmtNaGxVS2xXdFdFK1Rhby82L21jaVBqNGUyN2R2aDVlWEYvcjI3UXU1WEk3WFgzOGRJU0VoMkxCaEE2WlBuMjd3V3BWS0JhbFVLaTRqcGUrR0xRRFl1M2N2YnR5NGdjOC8veHluVDUvRzk5OS9qOTY5ZSt1VVc3RmlSWmw5TFd2NzJOSThQRHpRcmwwN2hJV0ZhVTBqMElpTWpOUTVGaElTVXE4M0pOQ0g0WldJcUlaWldWbEJvVkRBd2NHaHBydEN0WWhDb2FpM2U5bG5aR1JnNGNLRlVLdlZlUGZkZDhWUjFzR0RCK1BFaVJQNDhjY2Y0ZXpzakRGanh1aTlYcUZRaUtPZ2h0eTRjUVBmZlBNTnhvd1pBMTlmWDNoNWVlSGt5WlA0OHNzdmRhWWxQTG9GN05telo3RjU4MmJNbkRsVDU4WXNsVXFGanovK0dHcTFHaDkrK0tIV09UYzNOOGpsY3IzQjFkQnFEbSs4OFlaT29DNXZSTG11WTNnbElxcGhibTV1U0U1T1puZ2xMY25KeVhCMWRhM3BibFM3NU9Sa0xGeTRFQ2twS1pneVpRb0NBd1BGY3hLSkJJc1dMY0swYWRPd2RldFdwS1dsNFoxMzNvR0ZoWVZXSFltSmlYQnljaXF6bmFTa0pIVHIxazBjTmJXd3NNQ1VLVk53NGNJRnJXV3lBTzBsd09MaTRyQnQyemJZMnRvaUxTME5xYW1wQ0F3TWhLV2xKZkx5OHZEWlo1L2gvdjM3V0x0MnJkNWxyUVJCUUdwcUt2NysrMi9FeGNVaE5qWVdOMjdjd0pRcFUvUitXWEZ5Y3VMeVdJOWdlQ1VpcW1GZVhsNklqSXhFWm1abXVmL2dVdjJRbVptSjlQUjBkT3ZXcmFhN1VxMGlJaUlRRWhLQzdPeHNqQjgvSHNPR0RkTXA0K1RraEU4Ly9SVHZ2Lzgramh3NWdzdVhMMlBpeElsNCt1bW5BWlNFdzZpb0tEUnQyclRNdGpSelVrdnIzcjA3dW5mdlh1YkdEQzFhdE1DbVRac1FGUldGUC8vOEV6Ly8vRE95c3JMZzYrdUxsSlFVWkdkblk4V0tGZkR4OGRGNy9hWk5tN0Jueng0QWdMdTdPNEtDZ3ZEV1cyK2hjK2ZPaUk2T0xyUFBWSUxobFlpb2hzbmxjZ1FFQkNBNk9ocXRXclZpZ0szbk1qTXpFUjBkamNEQXdIb3o1elVoSVFGYnRtekIyYk5uWVdabWhqbHo1dURaWjU4MVdON0R3d05mZnZrbFB2bmtFNXcvZng1TGxpeUJ0N2MzQmc0Y0NFOVBUNlNrcEdEbzBLRzRlZk1tSEJ3Y2NQUG1UY2psY2tpbFVyR094NzFqWDZGUWlOdkVhdFp0emNqSVFHWm1KcG8yYllvclY2NWcvdno1OFBYMVJidDI3ZEMrZlhzRUJnYUtXOFQyN2RzWHpabzFRNXMyYmVEbTVsWnVlNXp6cW92aGxZaW9GbkIyZGtaZ1lDQmlZbUxnNHVJQ1QwOVAyTnJhMXB2d1V0K3BWQ29vRkFva0p5Y2pQVDBkZ1lHQmV1ZEYxa1hwNmVtWU9uVXFsRW9sV3JSb2dmZmZmeC9lM3Q3bFhtZHZiNC9seTVjaklpSUNXN1pzUVh4OFBBb0tDbkQ5K25WSXBWTDA3dDBiMDZaTnc4T0hEd0dVYkYwcmtValF1blZyekp3NXM4eTZyMXk1Z2hNblRvaXZOMjdjaUFzWExpQTlQUjI1dWJrQVNrYUFmWDE5MGJkdlgzVG8wQUV0V3JRQUFDaVZTa1JGUmVIaXhZczRkZW9VZHU3Y0NRc0xDOHlhTlF2OSt2VkRpeFl0eExMRzRKeFhYUXl2UkVTMWhMT3pNN3AyN1lxRWhBUmN2MzRkZVhsNU9ydjZVTjBrazhsZ2JXME5WMWRYZE8zYTFhaGxvT29LRnhjWHZQdnV1eWdvS01Cenp6Mm5kNjNWc3ZUcTFRczllL2JFdFd2WEVCQVFnT0xpWXJpNHVLQmh3NFpZdG13WnNyT3pZVzF0allDQUFBQWwwM1M4dkx6S3JOUFoyUmtwS1NuaTYyZWVlUWJXMXRabzJMQWhQRDA5MGJoeFl6ZzZPdXE5MXNMQ0FwMDdkMGJuenAweFpjb1VKQ1ltNHZmZmYwZlhybDNMZlM4Mk5qYnc5dllXUjRqOS9Qemc0K09qTStmVno4K3ZYdjlDSXhFRVFhanBUanlPWWFjL3Jla3VFRldiL1QzZnEra3VFQkVSMVFqSkk5OW9wSVlLRWhFUkVSSFZOZ3l2UkVSRVJHUXlHRjZKaUlpSXlHUXd2QklSRVJHUnlXQjRKU0lpSWlLVHdmQktSRVJFUkNhRDRaV0lpSWlJVEFiREt4RVJFUkdaRElaWElpSWlJaklaREs5RVJFUkVaRElZWG9tSWlJaklaREM4RWhFUkVaSEpZSGl0SUFrQU02bXNwcnRCUkVSRVZDL0phN29EcHFhRm5RZVdCWTNFamV4ay9QWHdEdlltUmtLbzZVNzl3OFBLQ1oyY2ZmRFh3enRJeUUycjFuNjVtTnNpcDdnQWhlcmlhbXlWaUlpSTZodUcxd3JxNXVvTGM2a2NyUjJid0VKbWhqMkprVFhkSlZIdkJnRjRwVWszQU1DZm1iZXhOSHB2dGJUN2xMVXpGcmQ2R2NuNW1WZ2VzdzlGRExCRVJFVDBoREM4Vm9BRVFIZFhYL0gxNmJSck5kY1pQWHE0dGhTZi81RjV1MXJhbEVta1dCUTRISzRXZG5DMXNNTmMvK2V4NnVwQkZBdXFhbWxmbi8wOTM2dndOWE12YjBkc3pqMDg1OW11U3ZxUWxKZU92eDdlcVpLNmlJaUk2RjhNcnhYZ1ovOFVHbGc2QUFEVWdvRGZVcS9YY0kvKzFkek9IVTlaT3dNbzZkdVp0QnZWMHE1S1VPTi9jVWV4cU5Wd3lDVXlkSEQyd2J0K3orSFRhNGNobEpxNDhMU2JIMmI3RGFuU3R0TUxGWmg0Zm1PVjF2bFdzK0FxcWVka1NnekRLeEVSMFJQQThBcmdpNDRUakNwbks3Y1Vud3NRc0x6TnFDZlNuODlqZjhhTjdPUUtYZE8zUWFENFBPcGhQRElMYzZ1Nld3Yjk5ZkFPUG8vOUdiTmFEdjVuZExvbDNtbWh4UC9pd3F1dEQvcnNUVHlQazZreEJzODNzMjJJZDFzT3JzWWVFUkVSVVdVeHZBSjR5c3E1d3RmSUpOTEh1czRZbGxJekFNQi8yNDZCcjUxSGhhOXY1OVQwc1g0Nkw4K3cwNThhUEJlUmVnME5MUjN3cXRmVEFJRCs3a0hJS3NyRDl2amZBQUQ1cWtMY3pjK29rbjRZKzdsbkZlWGhicDdoTnUzbFZqckh5bnFQTTFzK2g5NE5BZ0FBcjUvN0FvcmlBcVA2UVVSRVJGV0g0Wldxek80N2tmQ3dja0tmZjBhQkxhWG00cmxMR2Jkd0tlTldsYlR6SklLNU1UeXRuQUFBbVlXNURLNUVSRVExaE9FVlpZKzJBWUJjSXNOWG5kK0NzN2t0QUdEWG5YUFltWERtaWZjcnRTQUxObktMTXN0SUlZV0hsYVA0T3FOUWdYeFY0WlB1R2dEQTBkd0dRTWtjMit5aVBBREFocmh3dUZuWTQzVHFOWVRmLzZ0YSttR0lnNW0xT0E5WUh6ZEwrd3JWcHdtdnQzTlRLOVV2SWlJaWVud01yMGJvMHpCUURLNzVxa0ljdW51cFd0cjk3UHJoY3NzODZ4NkVkMW84Q3dESUsxWmkxaC9mSWFjby8wbDNEUUR3YlpkM0FHamZPRldrVnVIRHY4SnF4ZHEzd3h0M3dmREdYU3A4blZRaWdVeWl2UkdGbzVtMU9PYzVQamNOWmxMOWYzVlVnZ3Bxb1RhOGV5SWlvcnFKNGJVY0VrZ3dyRkVuOGZWUDl5N1htcCtNemFWeWpQVHFMcjdlazNpKzJvSnJXVXc5dWozL1ZFZU1iZnFNd2ZNdk5lcU1seHAxMW50dXk2MlQxZmJsaG9pSXFENWllQzFIZHpkZmVQenpjN0ZTWFlRZmt5N1djSS8rTmVTcER1S0ljSm95RzRlVC95ajNtcEFPNDhUbmMvNE1yZE03WXBVWEpQM3RuOExLTnFPcnNVZEVSRVJVV1F5dlpaQktKSGk1Y1RmeDlkRjdmeUdyS0EvQkRWdGhXR1A5STIrVk1lM2lGcVBMMnNvdHRVYi9kc1QvWnRUT1ZrMnNYY1huVW9ta1loMnNoLzRYZDlTb2NsTmFESGpDUFNFaUlpS0E0YlZNejdxM2daZE5TZGpMS2NySDdqdm5BQUIyWmxaUGJKa3NZNDN6NlMzZXpCV1hjdytuVXEvV2FILzArYUxqaEVwOVR1WGRTRmNkanQyL1lsUTVobGNpSXFMcXdmQnFnSzNjRXE5NjlSQmZiMC80cmRiTWRXM2o1SVhnaHEwQUFFWHFZcXlQL2RuazU1aytDUk44K21DQ1Q1OHFxNitKalN0QzJvOERBQ3krc2h0UkR4T3FyRzRpSWlJeURzT3JBYU85ZXNET3JHUVIrL2pjTkJ3cnRlelRnYVFMT0pCMDRiSHJkakN6eHJ0K2c5SEcwVXM4OWx1YWNWdk5Xc3JNTUxYVUtOK09oRE5JeWt0LzdMNVVGMk0zS0dobzZRRDVJM2Y2RXhFUkVXa3d2T3JSM05ZZEF6emFpSzgzLzMyaXlwWS9hdVhRR1AveEd3S25mOVpJTFZJWFkvUGZKNHhlRS9WMTcxNXdzeWhabi9SNmRqSU8xcUlieU1waTdIemV5azQxS0kzYnd4SVJFZFU5REsrUHNKQ2E0VjIvd1pCSnBPS3htS3pFU3RjcmswanhjcE91ZUxseE4vRkdxYnY1R2ZqMDJpSEU1NllaVlVjM1YxODg1OWxPZkwwKzlpY0luRENnWSs3bDdRQ0FWR1UySGhibUdpeVhvVlNJWmUva1BhaVd2aEVSRVZIbE1Mdys0czFtZmNTZGxLcUtqMjFEVFBjZENHOGJOL0hZc2Z0L1ljdXRreWhRRlJsVngxTld6cGp1TzFEcjJMMzhUUEg1QUk4MkdQcFVod3IxNjdOMmJ4Z1ZmaXV5Q2tKdEVKdHp6Nmh5K2FwQ284c0NRT20xR2ZpbGdZaUlxR1l3dkpiUzJhVTUrcnNIVldtZFk3eWZ4ckJHbmNXUjNNekNYSHdSK3pQK3lMeHRkQjJXTWpQTURYZ0JWakp6ZzJYc0gyTUZoS29PNlRYcEtXdG5mTkZoUXFYcktXdUZBOHRTbjMreG9LNTBXMFJFUkZSeERLLy9hR1R0Z2htK2c2cTgzaEdOdTRyUGYwdTdqcTl1L2xLaFZRc2trR0NHN3lBMHRuYXA4cjVSeFpUKzhxQTBjc1NjaUlpSXFoYkRLMHJ1L2w4WStKSzRidXJOblB0d01MY1diNHlxQ2lrRldmanMrdUVLWC9kVzgyQjBjL1VGVUxMdHFscFFhODNIMWRoOUp4Szc3MFNXVzkvK251K0p6MGVmRFRGNjJrSnQ5N0F3Rnh0dkhpdXp6TnZOK3dNQXpqMklmYXhscmpRMzJRRkFkaTNZaHBlSWlLZytxdmZoMVV3cXh3ZUJ3OURRMGdFQWtLY3F4S2ZYRDJGeDY1ZDF5bjdSOGZGL2xuYTFzRFA2K3JOcHNkaVI4QnRHZVhYSElJKzI0dkU5ZHlMUjE3MFZYUDdaRXBiK2xWdXN4TkY3VVdXVzBZVFgySng3NVpiVlI3TTdtVXBRSTZOUVVmRk9FaEVSVWFYVisvRGF0MkVnZk8wOHhOY2I0OEtSVXBDbHQyeGxsbkNTU2FSR1grOWtib01CSG0wd3NrbDM4ZGlGakwreE0rRTM5SFZ2OWRoOXFDLzZ1YmRHVHpkL0FNQ3k2TDBvRmxSVlVtOXpPM2NBUUhKK0psU2M4MHBFUkZRamRIOS9ybWRPcEVRajhaOUYvdmNsL1k3VFJtNFc4S1NaUy8vOVhoR2ZtNFoxMTQvdy9uWWpOYmQxUjVCakUvalplMVpaY0hVd3MwYUFmU01Bd0UzRi9TcXBrNGlJaUNxdTNvKzhGcWxWK1BydjQzak9zeDFDYjBlVVdiYXNPOUVOMGN3eHZWL3dFTzljMkd6MGRSSUEzVjFid3NYQ0ZzdWk5eUpQVlZqaHRtc1RZNmRNYUtadlZJYjlQenVqWlJYbDZUM3ZhK2VodFFtRnhyV3N1N2lUOXdEMzh4L2lVc1l0clhQOTNGdUw2L1AyZFBORFFtNGFma3k2S0g2aDBKUlBLWGhZNmY0VEVSR1JZZlUrdkFMQWxZZDNjRFVycVZhTmJBb0FOdDRNaDBvUTZzVDh5cXJhTmNzWW1tMTk3K2ZyRDVMZFhIM0ZtK0JLKy9ydjQ3aVQ5d0NSNlhHSVRJOFRqenVhMjJCNDR5N2lhN2xFaG5GTmU2T05vemZXMy9nL1BDekt3L0tZZlZYOExvaUlpRWlmZWo5dFFLTTJ6bUZNeUgyQXBIK21OSkR4R3YwVGxBM05YYTRJUzVrWkZnUU1FNWZKT3A1eVJkd2NvcDJUTjlhMkg0dldqazBxM1E0UkVSRVpoeU92VkMwZVo4ckY0M0EwdDRIalAwdGFkWGYxeGE0NzU1Q216TllxODkzdFV6aVFkS0hjdWx3dDdQQ2UzMUR4UnExcjJYZXhJZTRZTEtSeVRQVWRpTzZ1dm5BMHQ4R1MxaThqTE9FY2R0MDV4NTIzaUlpSW5qQ092RktkNG1QVFFIeHVMYmZBZi93RzYxMFh0eXd5aVJUUHVnZGhUYnMzME5MZUUwREpLTzRuVnc5Q0phaVJweXJFNm1zL1l0dnRDS2dGQVJKSU1NcXJPeGEyZWdtMmNzc3FmVDlFUkVTa2pTT3Y5TVRNL21NYi9ybkhxZHAwZEdrR0FQK01nRXJnWi84VTVnVzhZTlFHRWJaeVMvUjA4OFBRcHpyQ3c4cFJQSDRqT3hrcnJ4NUE5aU0zZ08xTCtoMjNjMVB4bnYvenNKYVpvNzFUVTZ4dTl4cFd4dXdYVjdBZ0lpS2lxc1dSVjNwaWxPb2lGS2lLcW0wWEw1bEVpaDcvM0loMUkvc2V3aExPQWdBNk9qZkQ4cUJSWlY3clptR1BEWjBtWWxMemZtSndMVklYWTJmQ0dTeTZFcVlUWERYK3pJekh2TXZia2ZyUC9OcUdsbzVvNitSZFJlK0lpSWlJSHNXUlZ4UFhxNEUvV2pzODNnMURrNXIxcTlDTmFsL0dIWDJzZHFxUzVzWXBBQkFFN2ZtbFhWeWF3OTdNR2dCd09UTWV1KzZjaFoyWkpRWjd0a2N6MjRaaU9ibEVwbE52bWpJYksyTDI0Nk5XSXlDVlNIQXE5U3IySnA0MzZxYXZ4THgwekkzYWdma0JMK0x3M1V1MVpxMWdJaUtpdW9qaDlRblNMTmtFQUdyaHlkekk0MmZuaVg3dXJSL3IyajROQXl0VXZqYUVWNzkvNXFBQ0pWdkNhcGhKNVhpajZUUGk2M01QWWlFQTJQejNDYVFXWk9IMXByM0UwRHJHKzJuMGJoQ0F5dy9qY1RQblBqSUxjNUZabUl2NytabFlFcjBieWZrUERZNjBsaWFYeUNDWFNtRW1sVU1ta1dMZGpmK0RoVlFPWHpzUFdNak1rSlNYanN6QzNLcDc4MFJFUk1Ud1dsbk81clpvYXRzQW1ZVzV5Q25LaDZLNEFFcDFFV3prbG5qTnU2ZFl6dENDK2ZRdnFVU0NKdGF1eUZjVklsOVZoRUoxRVZTQ0dzVnFOU3hrY3ZqWlA0WEp6ZnVMNWUva1BSQ2ZkM1QyRVRjNHVKMmJxblh1eDd1WGNQbGhBdDd3N29VT3pqNEFnS2VzbmZHVXRlRzFaMVdDR3NXQ0NvSUFjUVVCQ1NTUVNTU1FTcVRsM2dRbUFIajd3dGNWL2d5SWlJaW9iQXl2bFdSclpvbUZnUytWVys3S3d6dFBwUDFOZngvSHByK1BQNUc2cTVzZ0NGZ1dOTkxvTy9aUHBWNFZuLytSY1JzNVJmbXdNN1BDa2J0LzZKUzlrL3NBeTJQMm9ZbU5LNElidGtJSEo1OHl3NnZNaUlCYWx1dlpkOFY1c0VSRVJGUjFHRjRyNlc1ZUJ0U0NJRzRkcWs5eWZpWU8zYjFVamIweVRRS0EySng3YU8vVXROeXl4KzVmMGRyQ1Zha3V3cy8zb3RDN1lRQk9wVjR6ZU4yZDNBZjQ5dGF2K0JhL3d0N01HbzJ0WGREQTBoNTJja3ZZeUMxaEs3ZUVsZHdjbGxJem1FdmxrRXRsa0Vta2tLSmt4TFYwYndXVWpOQ3FCUUZxUWYzUGFLMGF4V29WVHFiR1BQNEhRVVJFUkFZeHZCcHdQLytoVVRjenFRUTFqdDMvQzg0V3RqQ1R5TFJHN0JURlNsekxUa0w0dlNqa3FRcXJwRitKdVErUVU1UmZKWFhWUmxHWjhYQTJ0NFg4bjg5UkV4Z2xBSlRxWXR6TnkwQkUyaldjZXhDcmMrM1IrMUc0blp1S1lrRmxWRnZaUlhtSXljcEREQWRJaVlpSVRJWkVlUFNXYlJOUlhUczJFZFVHKzN1K1Y5TmRJQ0lpcWhFU2lmYlAyMXpubFlpSWlJaE1Cc01yRVJFUkVaa01obGNpSWlJaU1oa01yMFJFUkVSa01oaGVpWWlJaU1oa01Md1NFUkVSa2NsZ2VDVWlJaUlpazhId1NrUkVSRVFtZytHVmlJaUlpRXdHdDRjbElxcEZpb3VMa1pDUWdMUzBOT1RuNTBPbE1tNjdZekp0TXBrTVZsWldjSE56ZzVlWEYrUnkvdk9za1o2ZWpsOSsrUVd2dlBJS0h0bG9xZFlvTGk3R2lSTW5ZR1ptaGo1OStsUzZ2cXlzTE96Y3VSTWpSNDZFazVOVEZmU3didUhmRGlLaVdpSWpJd05YcjE2Rmk0c0wvUDM5WVd0ckM1bE1WdFBkb21xZ1VxbWdVQ2lRbkp5TXlNaElCQVFFd05uWnVhYTdWU3VjUG4wYW16ZHZock96TS9yMzcxK3B1cFJLSlZKVFU0MHE2K0xpQW10cmE2UEtTcVZTN04yN0Z3OGVQRUNYTGwyTXZzNlE3T3hzSEQ1OEdBa0pDVmk1Y21XdERlMDFoZUdWaUtnV3lNaklRRXhNREZxMWFzV1JsbnBJSnBQQndjRUJEZzRPeU16TVJIUjBOQUlEQXhsZ0FRd1pNZ1Q3OSsvSDVzMmI4ZlRUVDhQS3lxck04dlBuejhmRml4ZjFubHU3ZGkzZWZmZGRvOXFkTjI4ZWdvT0R0WTdGeGNYaHhvMGJlc3MzYTlZTXQyN2R3cGRmZmdsL2YzK0RaVXFmaTRpSU1OaCtodzRkY1AzNmRSdzdkZ3lXbHBaNnl6UnAwZ1RlM3Q3bHZKTzZoK0dWaUtpR0ZSY1g0K3JWcXd5dUJBQndjbkpDcTFhdEVCTVRnNjVkdTliN0tRUnl1UndUSjA3RTBxVkxzWFBuVGt5WU1LSE04aU5IamtTL2Z2MlFuNStQa0pBUURCNDhHSzFidDlZcXMzNzllakZFN3R1M0R4czJiTUN4WThjQWxIeVJIRGx5cE42NmYvLzlkMnpkdXJYTTlzUER3eEVlSHE3MzNJZ1JJN1RDNjdKbHk4cXNDd0JXcjE1dDhOeXJyNzZLOGVQSGwxdEhYVk8vLzBZUUVkVUNDUWtKY0hGeFlYQWxrWk9URTF4Y1hKQ1FrSUJtelpyVmRIZXEzUTgvL0lBTEZ5N2dzODgrQXdBOC9mVFQ4UEh4d2I1OSt6QjA2RkM0dWJrWnZMWnQyN1lBU3VhTmhvU0VJQ0FnUUJ4QmpZNk9mcXorM0w5L0grN3U3dUpyVGRBRmdNT0hEOFBWMVJWZHUzWTFxcTY4dkR3a0p5ZWplZlBtQUlBSkV5Ymd4UmRmZkt4K21abVpQZFoxcG82ckRSQVIxYkMwdERSNGVucldkRGVvbHZIMDlNU0RCdzlxdWhzMUlqRXhFWC85OVpmNFdpS1I0TlZYWDRWU3FVUm9hS2g0WEJBRVpHVmxWYmorbEpRVUpDWW1JakV4RVE4ZlBoVGJURXhNUkhKeXNsYlpYMzc1QlJNblRrUk9UbzVPUFFxRkFoczJiTUM1YytlTWJudjM3dDFZdkhpeCtGb3VsME1RQktoVXFnby82dXVvZlAxODEwUkV0VWgrZmo1c2JXMXJ1aHRVeTlqYTJpSXZMNittdTFGdElpSWlrSnViaXdFREJ1ZzkzNnRYTDd6MjJtc1lPblFvZ0pMZ09tUEdEQURBNTU5L1hxRzJWcXhZb1hQTTBIU0VybDI3UWhBRXZWTUJEaDA2aE1MQ1FnUUZCZUh2di84dXM4MUdqUnJCd3NJQ1FVRkJDQTBOMVFySmt5Wk5Ra3BLU29YZUE2QTlBbHlmTUx3U0VkVXdsVXJGVlFWSWgwd21xL0dsMHVMaTRoQVZGWVhrNUdRVUZSV1ZXNzVidDI3bzNyMzdZN1YxNk5BaEpDWW1ZdENnUVhyUFN5UVNqQjA3VnV0MVVGQVFkdTNhaGNqSVNLTi90Z2NxTnVmVjF0WVdIVHQyeE5HalIvSE1NOCtJeDNOemM3RjM3MTRBd0twVnE0eHUwOC9QRHhLSkJILysrYWQ0N3IzMzNrTkJRWUhPTlpjdlg4YmV2WHZ4MFVjZjFkdFJWbjM0U1JBUkVaR1cvUHg4SEQ5K0hEZHUzSUNMaXd1YU4yOE9Cd2VIY3Bkc2F0eTQ4V08xcDFhckVSc2JpODZkTzFmb3VoRWpSdURnd1lQWXRtMmJHRjV2M2JxRjI3ZHZJejgvSHdCdzllcFZ5R1F5Mk5qWVBQWXZITUhCd2ZqOTk5KzFBdngzMzMySDdPeHNMRnUyVEp5RGUrVElFUnc2ZEFnYk5telErYXdhTldvRUFMQ3lza0tUSmsyMHBvUm81dWsrS2pNekUwREpsd0ord2YwWHd5c1JFUkdKMUdvMTl1N2RpK3pzYkF3ZE9oUyt2cjVQdk0zWTJGams1ZVhwckFwUUhpY25KenozM0hQWXYzOC9mdi85ZDNUdTNCbW5UcDNDamgwN3hESkhqaHpCa1NOSDBMaHhZL3puUC84QlVETG5WUk5rUzg5NUJhQjNEbTJ2WHIzUXExY3ZiTisrSFFCdzgrWk5IRGh3QUFNSER0UWE4Yld6czROY0xoZHZ4akxraXkrK2dLV2xKVUpEUXlHVlNsRlVWSVQ3OSsvcmxFdE9Ub1pjTHRlWmh3c0FEZzRPc0xlM0w3T2R1b3JobFlpSWlFU1JrWkZJUzB2RG1ERmowS0JCZzJwcFUvTVRlbEJRVUlXdmZlbWxsM0Rnd0FIczNMa1RuVHQzeHZqeDR6RisvSGhrWldWaHhJZ1JtRE5uRHA1OTlsa0EvNjQyVUpFNXJ4cFJVVkg0OWRkZllXWm1odWJObTJQaHdvWG8wS0dEVnBtOHZEeWpOaWl3dExURXpaczNBWlNzR0hEbnpoMjgvZmJiQnN2cjY5dTRjZU13WnN5WWN0dXFpeGhlaVlpSUNFREpkSUh6NTgralU2ZE8xUlpjQWVEOCtmTndjWEY1ckFYMzNkM2QwYVZMRjBSR1JpSW1KZ2FCZ1lFR3k5clkyQ0FvS0FnelpzeUFsNWNYQU4wNXJ6azVPVmk4ZURFY0hSMEJsRXhEMkxCaEF5NWZ2Z3laVEFaYlcxdEVSMGVqcUtnSWtaR1JXdlhIeGNWQkpwUGgrUEhqZXRzUERnN0c5ZXZYc1hQblRuR0ZndEpUR1pZdFc2WTFranRuemh3b2xVcXNYNzllcTU3SzdqUm02aGhlaVlpSUNBQncrL1p0cU5WcU5HM2F0TnJhek03T3hyVnIxd3l1TW1DTUYxOThFWkdSa2RpM2IxK1o0YlZwMDZiaTJyR0cyTm5aYVpWSlNFakF6WnMzTVgzNmRFUkZSU0VwS1FrSER4N0VyNy8rYXJBT1F6ZHdCUWNIWS9QbXpVaEtTc0xMTDcrTVhidDJHZHhGTFNNakE5SFIwU2d1THNiT25Uc3hldlRvTXZ0ZG41aHNlTFdVbWFGQVZmNmRqMFNtemxKV1B4ZWhKcUxxcDVudldkWW1BRlh0ekprelVLdlY2TktsUzRXdUV3UUJIMzc0SVo1Ly9ubDA3TmdSRXlaTXdNQ0JBOHU4NXU3ZHU3aCsvYnJXc2RqWVdBRFFPMW9hSEJ5TVRwMDZZZXZXclhCd2NNQytmZnZnNit1TDdCaUVQUUFBSDdsSlJFRlVEejc0QUFzV0xOQXFxNWxxSVFnQ3hvNGRpOWRlZTAxdkg4YVBIdzhmSHgrY09uVUtBUERVVTA4aE96dGJwOXpHalJ0aFlXR0JFU05HWU11V0xiQ3pzOE9RSVVQS2ZILzFoY21HVjNkTFI4VG5wdFYwTjRpZU9IZEx4NXJ1QWhIVkU0SWdBQURNemMycnJjMG1UWnFnUjQ4ZWFOZXVYWVd1UzA5UFIyUmtKQndkSGRHcFU2ZHlSeWJ6OHZMdzU1OS9JaVFrUk85NWZhT2x3Y0hCNHMvNjkrN2R3OTI3ZHpGczJEQzkxMi9mdmgwU2lRVFBQUE1NdG0vZmpyWnQyNkpWcTFZNjVUUWp3NWN2WDRhVGt4UGMzTngwd3V1V0xWdHc4dVJKL09jLy84R2dRWU9RbVptSjlldlh3OEhCQVQxNzlpenpmZFlISmh0ZU83czBaM2lsZXFHelM5bDNyUklSbWJMQXdFQ0RQL1VMZ21Cd2VTN05IZmlhdWF1UEtpd3NCRkF5b25ydzRFR2twYVZoMTY1ZE9xT1hqODU1TlNROFBCd1NpVVR2Q1BHeFk4ZHc1TWdSREIwNkZHKzk5UmJpNHVLd2FORWlMRisrWE85N1V5cVZldGVtemM3T3hvY2Zmb2h6NTg1aDFLaFI0cHEzczJiTlFtSmlJdGF0VzRkT25UcVYyYy82d0dTM2gzMmhVU2U0V2RUUEpTS28vbkN6c01lTGpmaC9WRVJVdjJoR2ZwT1NrZ3lXMFd3ZjI2SkZDNjNqVzdac3dkU3BVL0g2NjY4REtKa1cwS0JCQTd6eHhodVAzUitGUW9FREJ3NmdUWnMyY0hkM0Y0OFhGeGZqKysrL3grclZxK0huNTRmSmt5ZkR5c29LUzVjdWhVd213NXc1Y3hBV0ZvYmk0bUt0K3ZidDI0ZmMzRndFQndmcnZPK0hEeDlpMnJScGVQUE5OOFhqY3JrY0gzMzBFWllzV1NKK051V3R1VnVYbWV6SXE3WE1IRk45QjJEeGxkMDEzUldpSjJhYTcwQll5YXJ2NXpzaW90b2dJQ0FBaHc4ZnhvSUZDOUM5ZTNlZDNhVlNVMU1SRVJFQk56YzNuWkhOMU5SVVNDUVNqQjQ5R3AwN2R4WjN0QW9QRDllN3hhdG1EcXkrYy83Ky9tamN1REUyYk5nQWhVSWh6bU10S0NqQWlSTW5FQllXaHVUa1pIVHIxZzN6NXMyRGhZVUZnSktwRUd2WHJzV1NKVXV3ZWZObUhEcDBDSU1IRDBhdlhyMmdWQ3F4ZmZ0Mk5HdldEQjA3ZHRScXo5TFNFaUVoSVZyQk5ERXhFYmR1M1lLRmhRV2tVaW0rK2VZYkFLalhXMHFiYkhnRmdEYU9YbGpjK21WOEdYc1VhVXJkeWM1RXBzck53aDdUZkFjaXlMRkpUWGVGaUtqYTlldlhEemR2M2tSNGVMaTRCV3RwY3JrYy92NyttRFp0bWs2d25UdDNydDVSeWRXclY1Zlpwcjd6TTJmT1JHRmhJY0xEdzlHdlh6KzBhZE1HVjY1Y3dmejU4NkZVS3RHb1VTTjg4TUVINk5Pbmo4NjFqUnMzeHBkZmZvbmR1M2RqejU0OTJMSmx5LyszZCtkUlVWMkhIOEMvTXdQTXNDK3lKNG9pZ3Z0eHJidFJRV3pVTm5FL3FiWFdwU1p4U1RVcTdwVnFvcWF1Mk5RbFJoc2JqSnFDSzRwYkpYRTNCc1dpSmhvYlVSQkVkaGhnQm1iNS9jRnZYaGhtWVJVWStIN09lZWN3OTkxMzM0VmpUNys1Y3hkWVdWbkIyOXNiR28wR0N4WXNNTnJQaW1Vdlg3N0VSeDk5cEZmV3VuVnJ2YU5xbXh1UlZqYzcyNElWcVV0d1BPVVd2c3Q2akJlS1hPNUNRQlpKSnJHR3Q4d0Z2Mm9SZ0xkZTd3MDdqcmcyR3hjdVhFQklTRWhEZDRNYW9mcit0M0h0MmpWY3YzNGRDeGN1ckxkM1dvS0xGeStpZi8vK2tNbGswR3ExMkx0M0w3cDM3NDRlUFhwVTZldjdvcUlpM0xwMUM0TUhENFpJSkVKeWNyTGVVYm9GQlFXNGN1VUtldlhxWmJEVGcwcWx3b3NYTDZEUmFBQUFVcWtVbnA2ZXpXcmFnS2pDTDlza3dpdFJReW91TGtacWFpcWVQMytPakl3TWFEUWFTS1ZTK1ByNnd0ZlhGMTVlWGp5VG1zeGllQ1ZUR0Y2SkRNT3JSVThiSUdvTWJHMXQwYlp0VzdSdDIxWTRuem8xTlJVcEtTbDQ4dVFKeEdJeDNOM2Q0ZVhsQlM4dkw3aTR1RFNyLzJJbUlpS3FTd3l2UkhYSTJ0b2FMVnUyUk11V0xhSFJhSkNSa1lIMDlIU2twNmNqTVRFUmlZbUp3bGMrdWpCYmxYT3dpWWlJcUF6REs5RXJJaGFMaFlBS2xPM3Jwd3V5NmVucFNFNU9CbEIyRktHWGx4YzhQRHpnN3U0T21VeldrTjBtSWlKcTFCaGVpZXFKVkNwRnExYXQwS3BWMlE0Q0JRVUZRcEJOU2tyQzQ4ZVBBUUQyOXZad2QzY1hMa2RIUjA0eklDSWkrbjhNcjBRTnhOSFJFWTZPamdnSUNJQldxMFZlWGg0eU16T1JtWm1KbHk5ZjR1blRwd0RLTnExdTBhS0ZFR1pkWFYyNUFJeUlpSm90aGxlaVJrQWtFc0hGeFFVdUxpNElDQ2c3RHJhd3NCQlpXVmxDb0UxTVRCVHFPanM3dzlYVlZiaWNuWjBaYUtuZUhUOStISFoyZGhnK2ZIaWxkVlVxbGNGK25GVTFiOTQ4ZUh0N1k4V0tGVldxUDN6NGNEZzVPUm5kSDlRY3VWd09qVVlESnlmenB6Y2VQbndZQlFVRm1EbHpaclhhSjZLNndmQksxRWpaMjl2RDN0NWVtR1pRVWxLQ3JLd3NaR1ZsSVRjM0YybHBhWGp5NUFtQXNrRHI1T1NrRjJoZFhGd1lhT21WK3ZUVFQrSGw1V1UwdkJZVkZlSGh3NGVJajQvSHJWdTNrSk9UZzkyN2Q4UFYxYlhhNy9ueHh4OVJXRmhZRjEwMjY2dXZ2c0xSbzBjeGVmSms0U1FsWTA2ZVBJbjA5SFNHVjZJR3d2QktaQ0ZzYkd6ZzQrTURIeDhmb2F5NHVCZzVPVG5DcFpzL0Mvd1NhSjJkbmVIazVDVDhiRzl2enptMFRkaTRjZVBxdkUxUFQwL3MzTG16U25VLytlUVRQSHIwQ01uSnlTaS9qYmlmbng4U0VoS01ua1JVRXhFUkVXYnZLeFFLczNVQ0F3UHg1cHR2Q3AvbGNqbE9uVG9GdFZxTlBuMzYxS3B2U1VsSmVPMjExMkJ0YlYycmRvaklPSVpYSWd0bWEyc0xXMXRiK1ByNkNtVUtoVUlJczdtNXVjak96c2F6WjgrRSsyS3hXQWl6RExWTlQzNSszUitWYld0clcrVzZGeTVjZ0Vna2dwK2ZIenAzN296T25UdWplL2Z1Y0hOencvVHAwL0hsbDErYWZIYmZ2bjFWZms5TVRJeloreVVsSldickRCa3lSQys4SGp0MkRFVkZSUmc1Y2lUYXRXdFg1WDVVOVBMbFN5eFlzQUJPVGs3WXVuVXIzTnpjYXR3V0VSbkg4RXJVeE1oa01vTVJXclZhallLQ0F1VGw1U0UvUHgvNStma0dvVllpa1FpTHlCd2NIR0J2Ync4SEJ3YzRPRGhBSnBNeDJGcVl5TWhJWVp1Mit1YnA2WWs5ZS9ZWWxPdTJoNnNMNTgrZk4zbXZ1bk5lNVhJNW9xS2lZRzl2aituVHB4dHR6OVI3eW91S2lzSzZkZXNnbDhzeGVQQmdCbGVpVjRUaGxhZ1prRWdrd29Ldzh0UnF0UkJtOC9QemtaZVhoOXpjWER4Ly9sdzRSMXYzdkc0T3JpN1E2bjYydDdlSFdDeXU3MStKYWttdFZ1UHp6ejhIQUV5Wk1xVktoMlVjUFhvVUowK2UxQ3ZMek13VUFsOVZSazdkM2QxeDhPQkJ2YkxmLy83M1NFOVBOL3VjUXFIQW9rV0xNR25TSlBUdTNidlM5MVRIb1VPSFVGaFlpQTgrK0FET3pzNEF5cjc2Ly9ubm56Rmt5QkNFaG9icTFiOTA2UklVQ29WQitZRURCM0QvL24xMDZ0UUo4K2JOcTlNK0V0RXZHRjZKbWpHSlJDSXM4Q3BQcTlXaXVMZ1ljcmtjY3JrY2hZV0Z3cytabVprb0xTM1ZxMjlyYXdzN096dGhHb1B1S2wvR2dOdTRxTlZxUkVWRkFRQW1USmhRcGZDYW01dHJNSHFxVnF2cmRFUlZKejQrSGsrZlBzWElrU01CbElYWGh3OGZZczJhTmRpeVpRdVVTaVVXTEZoZzh2bjgvSHl6dXlEb1JtNmZQMytPNk9ob2RPblNCYU5IandaUTl1OS8yN1p0dUgvL1BxUlNLUll2WHF6MzdOMjdkNkZRS1BUS3o1NDlpODJiTjhQYjJ4dXJWNit1OGM0S1JGUTUvcStMaUF5SVJDTFkyZG5CenM0T25wNmVCdmVWU3FWZW9DMHFLa0p4Y1RIeTgvT1JucDV1RUc2QnNrTWFLZ1pibVV3R3FWU3FkM0dSUytNMWJkbzBUSnMyVGZnOGZQaHdlSGw1SVRJeXNzN2ZkZW5TSlp3K2ZScWpSbzBDQUxpNHVHRDgrUEhZdW5VclZxNWNpV1hMbHVuTldTMHZOallXMXRiV0NBa0pNZnNPWFVpVlNDUll0R2lSTURYbXhJa1R1SC8vUG5yMjdJa0JBd1pVMnRlclY2OWl5NVl0Y0hWMXhTZWZmRktqSFJXSXFPb1lYb21vMm5SQjA5U2NQcFZLaGVMaVloUVhGd3ZCdHZ6bjdPeHNLSlZLbzgrS3hXS0RRR3Zxc3JhMmhyVzFOYmNFYTRJeU1qTGc3T3dNcVZRcWxJMGNPUkxmZmZjZEFnSUMwTEZqUjNUcjFzM29zN0d4c2JDMXRjV0hIMzVvOWgzSGpoMURRa0lDZkgxOWNmandZYWhVS3BTV2x1TDY5ZXV3c2JIQkJ4OThVR2svNzl5NWc0OC8vaGgyZG5iWXNHR0QzdUpKSW5vMUdGNkpxTTVaV1ZrSmk3OU0wV2cwVUNnVVVDcVZacS9Dd2tJb2xVcWpvN2s2SXBGSUNMSzZ5OHJLcXRJeWlVUUNzVmdNaVVTaWQ0bkZZazV6YUdDcHFhbEdGNXlGaDRjaklpS2kwcTI3S3RzcVMzZTRoKzVkcWFtcGtNbGtVQ3FWMEdxMW1EbHpwc2s5YkhYSzN5c3RMY1dzV2JNTTZwdzZkUW8yTmpabSsxcVorUGg0NGZqb1Z5MGxKYVZlM2tOVUd3eXZSTlFneEdLeE1EV2hLalFhalY2b0xTa3BRV2xwcVhEcFJzMTBsMEtoUUVGQmdWQ3VWcXVyMVQrUlNLUVhabzBGWElsRUFwRklaSERwbmpkM2xhOUQrbFFxRlY2OGVJRWhRNFlZdlYvWk5sbEE1VnRsdFd6WkVwczJiWUtMaXd2OC9Qemc3ZTJOaElRRXJGcTFDdTNhdGNPRUNSTWdFb2tNRm1YcFBIandBQ2twS2JDenM4UEFnUU5OdnFjdS9pUG84ZVBIREpWRTVUQzhFcEZGRUl2RnduelptdEJvTkFZQlY2UFJRSzFXbTcxTTFTa3RMUlZHNlV4ZEFNemUxOVdwdUF0RVRaVS9GRUEzbFdMaXhJbVZQamRyMWl5VElVc21rK0ZmLy9xWHlXZFZLaFZpWW1KdzhlSkZiTm15cFpvOU51N1pzMmRRcTlYdzgvTXpldC9jTmxuVjljWWJid0FvTy9CaisvYnRzTGEyUmxoWW1QRDNxTGhZQ3lqYkV1dkNoUXZ3OXZiRzJyVnIwYnAxNnpycmp6R1RKazE2cGUyWGQrM2FOVnkvZnIzZTNrZFVFd3l2Uk5Rc2lNVmkyTmpZMVBvcjNGZmh3b1VMZGRKTytkRmxYWGpOeWNtcDlMbTh2RHlUOTJReW1VRlpZV0VodnYvK2V3QkFWbFlXSWlJaWpOYXJxZno4ZlBqNCtGUWFDamR1M0ZpajlvMEYwaDA3ZGlBakl3T3paczB5K1Y2VlNvV3RXN2ZpM0xsejZOdTNMNVlzV1FJSEI0Y2E5WUdJYW83aGxZaW9pU2cvTDFpM2E0T3BVY3FTa2hKaEpmL2h3NGVydEtIKzJiTm5jZmJzV1R4NDhFQUl5bFpXVm5qNzdiZUZiYWJxUXJkdTNjeU85dXFjTzNldVJ1MVhESy9mZlBNTnpwdzVnMjdkdW1IOCtQRkduMGxMUzhPR0RSdnc0TUVEQUdWelE4MHQ2S3JPYVdGRVZEME1yMFJFVFVSUlVaSHdjMVhuRWxlVWtaRUJEdzhQby9jU0VoS1FtSmdJbVV5R3dZTUhJeTR1RGkxYXRNQzc3NzVibzNmVkJYdDdleHc3ZHF4S2RjZU5HMmR3Zk83RGh3K3hhZE1tT0RzN0l5d3NER2xwYVVoSlNjSHo1OC9oNmVtSi92Mzc0L2p4NDlpN2R5OFVDb1h3SE9lZ0VqVWNobGNpb2laQ0xwY0RRSTBQaFlpTGk4UEdqUnN4WThZTWpCczN6dUQrNE1HRDBhOWZQL1RwMHdkU3FSUnhjWEcxN25ORHlzN094cElsUzZCVUtpRVdpL0dIUC93QktwVkt1QjhhR29ybzZHZ2tKaVlLWlpYdGExdVYwOEtJcUhZWVhvbUltb2pNekV3QVFJc1dMV3Iwdk81QWlsMjdka0Vta3duVENuVDY5ZXRYdXc2K0FvV0ZoV2Ezc3pMSHljbEpDS3ZGeGNXd3Q3ZEhVRkFRL1B6ODBMcDFhMFJGUmVIbHk1ZHdjM1BEM0xsenNXYk5tcnJzT2hIVkVNTXJFVkVUb2ZzcTI5aXBhRlhScVZNbkxGcTBDT3ZYcjBkRVJBU2NuSnd3YU5DZ1d2VXBQVDBkWjg2Y3dkU3BVMDNXS1QvYVdWMVdWbGJDRWJLVk9YUG1ERXBLU3ZTZW5UOS9QaHdjSE9EdjcyL3dkMnZkdWpXdVhMbUNhZE9tY1dFV1VTUEM4RXBFMUVUODhNTVBBRkNyclp1R0RSdUdwS1FrSER4NEVPdlhyNGVIaHdmYXQyOWZwV2MxR28zdzgwOC8vWVNvcUNoOCsrMjNrRWdrSnNOcmNuSXlzck96WVc5dlg2UCtTcVZTekpzM3IwcDF2L25tRzczd0NzRHNFYkxkdTNkSDkrN2Q5Y3JTMDlOclBOSkxSSFdENFpXSXFBblFhRFNJajQ4SEFIVHMyTEZXYlUyYk5nMVBuanlCdTdzN0FnSUNxdnpjczJmUEFBQXZYNzdFN05tekFaUXRxQm96Wm94ZXZlM2J0K1BxMWF1UXlXVEl5c3FDVnF1dGNrQ3VxRGJUQmlxVGw1Y0hHeHNidmIyRmRZdlZUTGwwNlpMZXdpNGlxbnNNcjBSRVRjQ05HemVRbTVzTEt5c3I5T3JWcTFadGlVUWlyRjY5R2xaVzFmdS9pT2pvYUFCbGh5WElaREtNSHo4ZTQ4YU5NL2pLM2R2Ykc5bloyY0xuZ0lBQXpKa3pwMFo5cmMyMEFaMmlvaUk4ZS9ZTVQ1OCtSVkpTRXBLU2t2RGt5Uk5rWldYaGIzLzdtOTdvcTdPenM5RjlZblh1M3IzTDhFcjBpakc4RWhFMUFRY1BIZ1FBREJvMHFNWmZ3WmRYM2VBS0FLTkhqOGI1OCtjUkVoS0NHVE5td05YVjFXaTl0OTU2Q3lFaElSQ0x4WkRKWkxVNjRLQTIwd1llUG55SThQQndZYUdiamtna2dvK1BEd1lOR21UeWR5Q2loc1B3U2tSazRiNzk5bHY4K09PUEFDQnNzajkxNmxTa3BxWlc2Zm1xSEQ5Ni92eDVGQllXUXExV3c4SEJBZmZ2M3dkUUZoNTFnb0tDOE5sbm42RlZxMVptMjVKS3BYclAxVFd0Vmd1bFVxa1hpbE5TVWxCUVVLQVg3TnUyYlF1RlFvSFhYbnNOUVVGQkNBb0tRbUJnSVB6OS9VM3VrNXVabVlucDA2ZWJmSGZGSUV4RWRZL2hsWWpJd3VsR1hRY09ISWpBd0VBQWdMdTd1OTV4c1hYaDd0MjdXTDE2dFY1WjI3WnQ5VDVYRmx6cmcxcXR4dGl4WTZGV3F5R1ZTaUdSU0ZCWVdBaXRWb3N1WGJvSTlheXNyUEQxMTE4THA1RlZ0ZTNrNU9SWDBXMGlxaUtHVnlJaUN4Y1dGb1lWSzFiZy9mZmZGOG8yYjk1YzUrL3g5L2VIVkNxRlNDU0NWQ3BGbXpadHpJNUNOaFFyS3l0MDc5NGRUNTQ4RWNxY25aMFJHQmlJV2JObTZkV3RUbkFGZUVnQlVXUEE4RXBFWk9IOC9mM3grZWVmMThsY1YzTzh2YjBSRXhOVDQrZVhMbDFhby9tdHAwNmRNbnBpV0ZSVWxNbVR4RDcrK09OcXY2Y3k2OWF0cTNTNlExaFlHSlJLWloyL200aCt3ZkJLUk5RRXZPcmdXaGVDZzROcjlKeU5qWTNSY21kbjU5cDBwOXA2OSs1ZGFaMnVYYnZXUTArSW1yZnFIMzVOUkVSRVJOUkFHRjZKaUlpb1VjalB6NiswenVuVHAzSDc5dTFLNnltVlN1emJ0dzhQSHo2c2k2NGhPVGtacTFhdEVnN2pxR2pod29XNGNPRkNwV1hsMjZPYTRiUUJJaUlpMHFQVmFpRVNpZXIxbmZ2Mzc4ZnAwNmV4YWRNbXRHelowbVM5M2J0M1k4Q0FBZWpSbzRmWjl1N2N1WU9EQncvaTlkZGZSMUJRVUszNzk5Ly8vaGMzYjk3RXdvVUxUZDZ2MkNkalpRRHc5ZGRmWSsvZXZWaTJiQm1HREJraWxGZm50TGp6NTg5WHVXNVR3L0JLUkVSRUFINlpYNXlYbHdjWEY1ZDZmZmVBQVFOdzVNZ1JMRjY4R0Z1MmJJR3ZyNi9SZWxxdDF1UkN2Zkt1WExrQ3FWU0tnUU1IbXF4ejVNZ1JzMjJNSFR0VytEa2hJUUh0Mjdldms3L0xvRUdEY09EQUFheGZ2eDVpc1ZqdnlPRXhZOGJnTjcvNWpjbG5UNTQ4aWFOSGo5YTZENWFNNFpXSWlJZ0FRQWlNTDErK3JQZndHaEFRZ0wvKzlhOVl0bXdad3NMQ3NHM2JOcmk3dXh2VTAyZzBrRWdrWnR0U0twVzRmUGt5bEVvbDNucnJMWVA3d2NIQldMcDBLWGJ1M0dtMkhWMTRWYWxVdUhYckZsUXFGU1pPbkNqYzM3dDNyMTdBL2VLTEwvREZGMS9vdFZHK2JNeVlNWmc5ZXpaOGZId3dmLzU4ckZ1M0R1dlhyNGU5dlQxNjl1d0pvR3dob3JtUjUvcGVxTmdZTWJ3U0VSRVJBTURIeHdjZUhoNjRlZk1tMnJadFcybElyR3ZkdW5YRHZIbnpzSFBuVGlRbEpSa05yMnExdXRMaml5OWV2SWlpb2lLODg4NDc4UFQweEs1ZHU5Q21UUnVNR0RFQ0FQRDY2NjhMZGNlUEg0OTMzMzFYNy9uZHUzY2pLaXBLK0h6OStuV28xV3FzV0xGQ2J6cUZyYTB0OXUzYkJ3Q1lQbjI2d2FocHhUSkhSMGZoM3RDaFEzSDE2bFc4ZVBFQ2JkcTBxZlJ2UTc5Z2VDVWlJaUlBZ0Vna3dwdHZ2b25JeUVqRXhjVmg2TkNoOVI1Z1I0NGNpYjU5KzhMTnpjM2dubGFyaFVxbE1qc2ZWNnZWSWpvNkdsNWVYcGcyYlJwRUloSDI3Tm1EVnExYVlmVG8wVFhxMDRrVEp4QWNISXgrL2ZvWjNDcy9TbXBzMU5UY1NPcjgrZk5oYlcydHQzOXdYbDZlMmNWY2VYbDUxZTErazhQd1NrUkVSQUlQRHc4RUJ3ZmpQLy81RDFKVFU5R25UeDk0ZVhuQjJkbjVsU3ppU2s5UDF3dGtibTV1UmtkY0FhQzR1Rmg0eHBScjE2N2g2ZE9uK05PZi9pVDB0eXFqdGFiY3UzY1BkKy9leFl3Wk00VDNBNEJVS3EzUzNGdHpIQndjRE1xT0hqM2E3T2UwVm9iaGxZaUlpUFIwN2RvVlBqNCtpSTJOcmRhcGF2MzY5VVAvL3YycjlhNERCdzRnTmpaVytEeHAwaVRNbkRuVGFGMjVYQTRBSnJlckFzb1dmdjM5NzM5SHExYXRoTEtTa3BKcUh3V3NZMmRuaDJIRGhtSEhqaDM0NFljZmhQSlZxMVloTmpZVzMzLy92VkJXMlp4WEFHamR1aldTa3BLRXorVjNEZGk2ZFN1OHZMemc0ZUZoc2o4WkdSbk4vZ2hpaGxjaUlpSXk0T0hoZ1NsVHBpQXRMUTJwcWFrb0tTbXA5Qmx6QzQxTW1UeDVzdkIxL3B3NWM4eldUVTFOQlFDa3BhVWhMeS9QNU9LbDl1M2JDejhybFVwb3Rkb2FIVTBNbEIyLy9PR0hIOExHeGdiRGh3L0h5SkVqOGF0Zi9RcnQyN2RIaHc0ZG9GQW9xdFhlenovL2pJS0NBdHk0Y1FNM2I5N1VLOC9MeTBOZVhoNGVQWHBVYVR0WHIxN0ZnQUVEcXYzN05BVU1yMFJFUkdTVVNDU0NyNit2eVcycjZvS1hseGU4dkx5cVZMZjhpT1c5ZS9lTWhyZXJWNjhpUER6Y29Qenc0Y000ZlBpdzhMazYrNlNXUDZMWTM5Ky9WcUZSRi9DenM3UDF3dXVwVTZkdzRzU0phclhWWFBkNlpYZ2xJaUlpaTNENzltMWgvcTJwa2NlQWdBRDgrYzkvRmo2bnBLUWdPam9hb2FHaDZOQ2hRN1hmbVoyZHJSZWFrNU9UaFJPK2V2VG9nUU1IRGhoTUZUQm03dHk1UnJmdDBwazFheGFtVFp1bVZ4WVpHWW5vNkdqT2dhMkE0WldJaUlnYUxkMXBYOFhGeFVoSVNNQWJiN3dCZDNkM0hEbHlCQXFGd21BNmdKZVhsOTZ1QXJyNXRQNysvalhhYmVET25UdllzR0dEOFBuNDhlTTRmdnc0QVAyUlQ5MldXUlVWRlJWaDd0eTVsYjVIS3BYcTdUb0FsTzFwYTJOalkzUmhWM1BHOEVwRVJFU05qbEtweE9iTm16Rmx5aFMwYk5rU0Z5OWVSSEZ4TVFZUEhneFBUMDlFUmtZaU5qWVdZOGFNTWR2TzNidDNBWlFkS05DeFk4ZHFqNzRPSERnUVgzMzFGUURnZDcvN0hmNzR4ejhpTkRUVW9KNnArYjY2UldhVk9YZnVuRUhaVHovOUJDc3JLNlAzQUVBc0ZpTWtKS1JLN1RjbERLOUVSQTFNSXBGQXJWYlgrMzZhMUxnMTUzOFRtWm1aV0wxNk5aNCtmWXJ4NDhlanRMUVVodzRkZ3ErdkwzcjE2Z1dSU0lRdVhicmcwS0ZER0RGaUJPenM3SXkybzFBb2NQMzZkUVFFQktDZ29BRGg0ZUhZc1dNSFdyUm9VZVcrU0tWU3ZkWC9EZzRPUm5jRE1MVTNhMUZSVVpYZXMzSGp4bXJmczdhMlpuZ2xJcUw2WjJ0ckM3bGN6bU1mU1k5Y0xqY1p5cHF5eDQ4Zlk4NmNPYkMydHNhMmJkc1FFQkNBeU1oSXZIanhBa3VYTGhYMmJuM25uWGV3ZlBseTdObXpSMitPYTNreE1URW9LaXJDYjMvN1cvajcrMlArL1BsWXMyWU5ObS9lWE9OOVgzVVNFaExRclZzMzRmUDA2ZE5yMVY1c2JLeGVuMjdmdm8wbFM1YkEwZEVSUVVGQldMOStmYTNhYjBvWVhvbUlHcGlIaHdkU1UxTVpYa2xQYW1xcXljMzZtNkxNekV3QVFIeDhQRHAzN296dzhIQTRPenNqTVRFUlgzNzVKYnAyN1lwaHc0WUo5WHYzN28zZXZYc2pKaVlHUVVGQitQV3ZmNjNYWGxaV0ZpSWpJK0h1N283ZzRHRFkyTmhnNXN5WjJMVnJGejc3N0RQTW5qMWJxSGZ2M2oyRFowMVJxOVhZc1dNSFRwdzRnZWpvYUtIYzFNcC91Vnh1ZG1xRFhDN0g5dTNiTVd6WU1QVHQyeGRBMldqdHA1OStpbmJ0Mm1IeTVNa0lEdy9IL3YzN01YWHFWSlB0TkNjTXIwUkVEY3pQenc4M2J0eEFUazRPWEYxZEc3bzcxQWprNU9RZ0t5dkw2SEdrVGRYMTY5Y0JBRU9IRHNYaXhZdGhiVzJOLy8zdmYvakxYLzRDUjBkSGhJV0ZHWnp3dFdEQkFyei8vdnZZc21VTDFHbzFSbzBhQlFBb0xTM0YyclZyVVZoWWlQbno1d3RiWFkwZE94Yng4ZkU0ZGVvVXhvMGJCd0NJaTR0RFhGeGNwZjByTFMwRkFPemZ2eDlxdFJyTGx5K0h2YjE5alg5ZjNYU0NtVE5ub3JDd1VOaUpJRDgvSCtIaDRVaExTME5FUkFRQ0F3TXhZc1FJUkVaR0lqYzNGKys5OTU3QndxN21odUdWaUtpQldWbFpvV1BIanJoMzd4NDZkKzdNQU52TTVlVGs0TjY5ZStqVXFWT3ptdk02YXRRb3FGUXF2UDMyMnhDSlJMaDkrelkrK3VnaklZZ2Eyd3ZXdzhNRHExZXZ4ckpseTdCdDJ6WThmdndZNzczM0h0YXNXWVA3OSs4ak5EUVVRNFlNRWVxTFJDSXNXclFJMmRuWlFudWhvYUdZTUdHQ1hydi8vdmUvRFJaSjNicDFDd0Fnazhtd2R1MWFCQVlHNnQwZlBueDRsWDlYcFZLSnk1Y3ZBd0I4Zkh3UUZoWUdiMjl2eE1YRllmZnUzU2dvS01ES2xTdUZkOHlmUHg4S2hRSXhNVEc0ZWZNbUprNmNpT0RnWURnNk9sYjVuVTBKd3lzUlVTUGc1dWFHVHAwNjRmNzkrMmpSb2dWOGZYM2g0T0RRck1KTGM2WldxeUdYeTVHYW1vcXNyQ3gwNnRRSmJtNXVEZDJ0ZWlVV2k0V3YxMHRLU2hBUkVRR05Sb04xNjlhaGMrZk9KcC9yMHFVTDFxOWZqN1ZyMTZKUG56NklpNHZEZDk5OWg1NDllMkxCZ2dVRzlkM2MzUFQrdGs1T1RtamR1clZlSFNjbko0UG5PbmJzaU83ZHUyUFJva1h3OVBRMHVGK2RyYktrVWlrNmRPaUFFU05HWU1xVUtiaDgrVEtXTDErT2xKUVV0R25UQm12WHJrVzdkdTJFK2xaV1ZsaTVjaVc2ZHUyS2YvN3puL2pIUC82QlhidDJvVy9mdmtZUFpHanFSRnF0VnR2UW5TQWlvaklxbFFwUG56NUZabVltaW9xS29GYXJHN3BMVkE4a0VnbnM3T3pnN3U0T1B6Ky9XaThtYWdwU1VsS2cwV2pRcWxXckt0VlhLcFhDMStreE1URVlNV0lFcksydHpUN3o2TkVqdUxxNkd1d2VrSkdSZ1p5Y0hJUFJWV05TVTFQeDdOa3pZYjVxUldxMUdyZHUzVUtiTm0zMFJvOTErOWNDUUhwNk9qWnUzSWpRMEZDRWhJUkFMQmFiZkY5aFlTSE9uRG1EbXpkdllzNmNPZkR6ODZ1MGo1Wk9WR0crQ01NckVSRVJFVFZhRmNPcjZXaFBSRVJFUk5USU1Md1NFUkVSa2NWZ2VDVWlJaUlpaThId1NrUkVSRVFXZytHVmlJaUlpQ3dHd3lzUkVSRVJXUXlHVnlJaUlpS3lHQXl2UkVSRVJHUXhHRjZKaUlpSXlHSXd2QklSRVJHUnhXQjRKU0lpSWlLTHdmQktSRVJFUkJhRDRaV0lpSWlJTEFiREt4RVJFUkZaRElaWElpSWlJcklZREs5RVJFUkVaREVZWG9tSWlJaklZakM4RWhFUkVaSEZZSGdsSWlJaUlvdkI4RXBFUkVSRUZvUGhsWWlJaUlnc0JzTXJFUkVSRVZrTWhsY2lJaUlpc2hnTXIwUkVSRVJrTVJoZWlZaUlpTWhpTUx3U0VSRVJrY1ZnZUNVaUlpSWlpOEh3U2tSRVJFUVdnK0dWaUlpSWlDd0d3eXNSRVJFUldReUdWeUlpSWlLeUdBeXZSRVJFUkdReEdGNkppSWlJeUdJd3ZCSVJFUkdSeFdCNEpTSWlJaUtMd2ZCS1JFUkVSQmFENFpXSWlJaUlMQWJES3hFUkVSRlpESVpYSWlJaUlySVlESzlFUkVSRVpERVlYb21JaUlqSVlqQzhFaEVSRVpIRllIZ2xJaUlpSW92QjhFcEVSRVJFRm9QaGxZaUlpSWdzQnNNckVSRVJFVmtNaGxjaUlpSWlzaGdNcjBSRVJFUmtNUmhlaVlpSWlNaGlNTHdTRVJFUmtjVmdlQ1VpSWlJaWk4SHdTa1JFUkVRV2crR1ZpSWlJaUN3R3d5c1JFUkVSRVJFUkVSRVJFUkVSRVZHejlYOHdFMU9xU1ZjRW1nQUFBQUJKUlU1RXJrSmdnZz09IiwKCSJUaGVtZSIgOiAiIiwKCSJUeXBlIiA6ICJtaW5kIiwKCSJWZXJzaW9uIiA6ICI2Igp9Cg=="/>
    </extobj>
    <extobj name="C9F754DE-2CAD-44b6-B708-469DEB6407EB-2">
      <extobjdata type="C9F754DE-2CAD-44b6-B708-469DEB6407EB" data="ewoJIkZpbGVJZCIgOiAiMTY5ODUxMDI5MDI4IiwKCSJHcm91cElkIiA6ICIyNzg0MDgzNzciLAoJIkltYWdlIiA6ICJpVkJPUncwS0dnb0FBQUFOU1VoRVVnQUFBMkVBQUFHSENBWUFBQUE1amxxSkFBQUFDWEJJV1hNQUFBc1RBQUFMRXdFQW1wd1lBQUFnQUVsRVFWUjRuT3pkZVZpVVZmOEc4SHNXOW1FSDJVUkVRVkV4Y1JmVEZrM05jcW0wck5kY1d0U3NYa3ZmTWkxdGVXM1JGazFMVTdNVTA4Z1dyZlNudWFTcHJ3dm1Bb3FvSUNnN3lBNGo2OHc4dno5b0hobVlnUm1XR2REN2MxMWN3alBQY3BoQmVPNDU1M3lQUkJBRUFVUkVSRVJFUk5Uc0pCS0pwUFkycVNVYVFrUkVSRVJFZEtkaUNDTWlJaUlpSWpJamhqQWlJaUlpSWlJellnZ2pJaUlpSWlJeUk0WXdJaUlpSWlJaU0ySUlJeUlpSWlJaU1pT0dNQ0lpSWlJaUlqTmlDQ01pSWlJaUlqSWpoakFpSWlJaUlpSXpZZ2dqSWlJaUlpSXlJNFl3SWlJaUlpSWlNMklJSXlJaUlpSWlNaU9HTUNJaUlpSWlJak5pQ0NNaUlpSWlJaklqaGpBaUlpSWlJaUl6WWdnaklpSWlJaUl5STRZd0lpSWlJaUlpTTJJSUl5SWlJaUlpTWlPR01DSWlJaUlpSWpOaUNDTWlJaUlpSWpJamhqQWlJaUlpSWlJellnZ2pJaUlpSWlJeUk0WXdJaUlpSWlJaU0ySUlJeUlpSWlJaU1pT0dNQ0lpSWlJaUlqTmlDQ01pSWlJaUlqSWpoakFpSWlJaUlpSXpZZ2dqSWlJaUlpSXlJNFl3SWlJaUlpSWlNMklJSXlJaUlpSWlNaU9HTUNJaUlpSWlJak5pQ0NNaUlpSWlJaklqaGpBaUlpSWlJaUl6WWdnaklpSWlJaUl5STRZd0lpSWlJaUlpTTJJSUl5SWlJaUlpTWlPR01DSWlJaUlpSWpOaUNDTWlJaUlpSWpJamhqQWlJaUlpSWlJellnZ2pJaUlpSWlJeUk0WXdJaUlpSWlJaU0ySUlJeUlpSWlJaU1pT0dNQ0lpSWlJaUlqTmlDQ01pSWlJaUlqSWp1YVViUUVSRTFCZ3FsUXJKeWNuSXljbEJXVmtaMUdxMXBadEVSQ1NTeVdTd3M3T0RwNmNuQWdJQ0lKZnp0cHR1a1FpQ0lGaTZFVVJFUktiSXo4OUhYRndjM04zZDRldnJDNFZDQVpsTVp1bG1FUkdKMUdvMWxFb2xNakl5a0plWGgrN2R1OFBOemMzU3pTSUxrRWdra2pyYkdNS0lpS2d0eWMvUHg4V0xGeEVhR2dwWFYxZExONGVJcUVFRkJRV0lqWTFGang0OUdNVHVRUHBDR09lRUVSRlJtNkZTcVJBWEY4Y0FSa1J0aXF1ckswSkRReEVYRndlVlNtWHA1bEFyd0JCR1JFUnRSbkp5TXR6ZDNSbkFpS2pOY1hWMWhidTdPNUtUa3kzZEZHb0ZHTUtJaUtqTnlNbkpnYSt2cjZXYlFVVFVLTDYrdnNqTnpiVjBNNmdWWUFnaklxSTJvNnlzREFxRnd0TE5JQ0pxRklWQ2dkTFNVa3MzZzFvQmhqQWlJbW96MUdvMXF5QVNVWnNsazhtNG5BWUJZQWdqSWlJaUlpSXlLNFl3SWlJaUlpSWlNMklJSXlJaUlpSWlNaU9HTUNJaUlpSWlJak5pQ0NNaUlpSWlJaklqaGpBaUlpSWlJaUl6WWdnaklpSWlJaUl5STRZd0lpSWlJaUlpTTJJSUl5SWlJaUlpTWlPR01DSWlJaUlpSWpOaUNDTWlJaUlpSWpJamhqQWlJaUlpSWlJellnZ2pJaUlpSWlJeUk0WXdJaUlpSWlJaU0ySUlJeUlpSWlJaU1pT0dNQ0lpSWlJaUlqTmlDQ01pSWlJaUlqSWpoakFpSWlJaUlpSXpZZ2dqSWlJaUlpSXlJNFl3SWlLaVZpb3JLOHZTVFREbzh1WEx1SFRwRWxRcWxWbXZxOUZvY09USUVSdzVjcVRSNThqUHo4ZTBhZE13YmRvMHM3Yy9QejhmRnk1Y2FQU3h4dTRuQ0VLanJnRUFDUWtKK1BycnI2RldxNDArSmpvNkdoczNia1JGUllYUngxUlZWVFdtZVVTM0JZWXdJaUs2NCtYbTVtTFhybDE0NjYyM0xOMFVBSUJhcmNZNzc3eURXYk5tNGZyMTY1WnVqbDZ2dlBJSzVzeVpnK0xpWXJOZXQ2S2lBa3VXTE1HU0pVc2FmUTZWU29XTWpBeGtaR1EwWThzYVZsaFlpT25UcCtPZGQ5NUJTVW1KeWNmKzYxLy93clJwMDVDWW1GanZ2cSs4OGdvbVRweUk2T2hvazlzb0NBS1dMbDJLSDMvOEVRc1dMRENxblVsSlNYam5uWGZ3L2ZmZjQ4TVBQelRxT2txbEVtUEdqTUhUVHovZDRNOVFUazRPUm93WWdSRWpSaGgxYnFLMlFHN3BCaEFSRVptYklBaTRldlVxVHB3NGdaTW5UeUloSWNIU1RkSWhrOG5nNCtPRDQ4ZVBZL0hpeGZqeXl5L2g3T3dzUG43cDBpWE1tVE9uVWVmZXYzOS9jelVUQUNDUlNKcjFmT1pRczVlb3NlMDNGQWg4ZlgwUkVSR2g5ekVYRnhmY2Q5OTkyTE5uRDdaczJZTFpzMmNiZmIxRGh3NUJyVmFqdkx3Y0FRRUJCdmRMU0VoQVZsWVc1SEk1Z29LQ2pENi9sa1Fpd2Z2dnY0OEZDeFlnT2pvYXI3enlDajc2NkNONGVYbnAzZi9HalJ0NDY2MjNVRnBhaXNEQVFQem5QLzh4NmpvWEwxNkVScU9CV3EyR2s1T1R5ZTFzaW9zWEwyTHYzcjJJalkzRmpSczNJQWdDdkx5ODBMOS9menp4eEJOd2QzYzNhM3ZvenNRUVJrUkVkNXlubm5vS2VYbDVsbTVHdldiT25JbkV4RVJFUjBmanZmZmV3eWVmZkFLWlRBWUFrTXZselhMamV2MzZkY3lZTWNPb2ZXdUhOMjE0a1VvYkhsVHp5Q09QR0hXTnJWdTN3c0hCd2FoOW0wdFRRcVJjTG9lUGo0LzRkV3BxYW9QSFRKa3lCUWNQSGtSQlFRRUVRVEQ2K252MjdBRUFqQjgvSG5LNTRkdTNvMGVQQWdBR0Rod0loVUpoMUxscjgvSHh3YXBWcXpCLy9ud2tKU1ZoOSs3ZGVPYVpaK3JzbDVXVmhkZGZmeDI1dWJubzFLa1RQdjc0WTZOL0xpOWV2QWdBQ0EwTmJWUWJHeXN5TWhMZmZ2dHRuZTJwcWFsSVRVM0YvdjM3c1hUcFVuVHAwc1dzN2FJN0QwTVlFUkhkY2JRQnpNdkxDNE1HRFVKV1ZoYWlvcUlzM0NwZFVxa1VpeFl0d3F4WnMzRGh3Z1Y4OWRWWGVQbmxsd0VBd2NIQitPV1hYNXA4RGJsY2JyQ0hveUVhalVZOFIwTnUzcnpacUd1MGxKcHpuWXdKa1liNCtQam8zTkRYN0IxNzl0bG5EUjduNE9DQXExZXY0cm5ubnRQNytOaXhZL0hvbzQrS1g4ZkZ4ZUhhdFd1d3RiWEYyTEZqRFo1WG85R0lZVGs4UEJ4RlJVVUc5MVVvRkdLbzE4ZloyUm1mZlBJSmR1ellnYWxUcDlaNVBDMHREZlBuejBkT1RnNjZkKytPRHo3NHdLVFFGeHNiQ3dEbzA2ZVAwY2MwaDl6Y1hOaloyV0g4K1BFSUR3OUh1M2J0Y1BQbVRSdytmQmlSa1pFb0tTbkJraVZMc0hIalJxTit0b2thaXo5ZFJFUjB4NWsyYlJvR0R4Nk1UcDA2QVFEV3JWdlg2a0lZVUgwanZIRGhRcnorK3V1SWpZMkZVcWxzZE8rR1B1M2J0OGVXTFZzYWRheDJTSjh4TjZyMURZRXNLaXJDeElrVFlXTmpBM3Q3KzBhMXhWVGFFTmFTUXlrYjZoV3JyOGhHWVdFaGdMcERIc3ZMeS9IWVk0L1YyVi83L0o0K2ZScTV1YmtBZ0U4Ly9iVGU2NjlZc1FLaG9hRlFxVlNZT1hObXZmc2VQbnk0enJhOHZEeVVscGFLbjljM1BMWjJ6MU5KU1FuaTR1SUFBSDM3OXEzMzJzMHRLQ2dJVHo3NUpEdzlQY1Z0SGg0ZW1EcDFLcHljbkxCNjlXcGtaV1VoSmliRzdHMmpPd3RER0JFUjNYR2VmdnBwU3pmQmFMMTY5Y0tLRlN2UXJWdTNKdlhhTk5XdVhidXdjdVhLT3R2SGpCbGo4SmpseTVlalo4K2U5WjVYV3dIU3o4OFBFb25FcE9JTDJuMUhqeDZOZWZQbUdYMmN0aGV2dnA2Z3Bxb2RQRE16TTNXR0xnSkFkblkyaW9xS0doejZabWlJWCsyQ0ZqdDI3QUJRSFNyczdPejBIcE9lbmc2TlJpT0daNDFHWTlRd3l2cGtaMmVidEg5VVZKUVloQ2RQbnF4M254NDlldUR6eno5dlVydjBHVDE2dE1ISFJvd1lnZFdyVndNQU1qSXlHTUtvUlRHRUVSRVJ0WEk5ZXZTd2RCTmdaV1dsTTE5TE84UlEzeHl1c3JJeWFEUWFXRmxaQWFnT0lDdFdyTURMTDcrTURoMDY2T3libnA0T0FHS3hDV1BtaE5XK3RvMk5EWktTa2t3cWRBRlVWMGtjTldxVTBmdXZYTGtTSVNFaEpsMERBQ0lpSXZEVFR6OWgwNlpOOFBEd0VMZHYzNzRkMjdkdngrZWZmMTd2YXh3WkdRbHJhMnVkYlpXVmxYajQ0WWZGcnhNVEUzSDY5R25ZMnRwaTdkcTFPb1ZjYW5yMDBVZWhWQ3JGODFsYlc5ZmJVMWxWVlFXWlRLYjNEUUNWU2dXWlRHWnlqK0x4NDhjQlZMOXV0WHRTdGNWSExGSHdwZWIzYUd0cmEvYnIwNTJGSVl5SWlLaU4wR2cwZW9lam1Xck9uRGtZTm15WVNjZU1HalZLREN4bFpXVVlOMjRjcEZJcGZ2MzExenI3enBvMUMwbEpTV0pQVTFSVUZNNmRPNGRseTVaaDFhcFZPajFRMnNxVVhidDJCUUM5NTZ0SmUrM2EreVltSm9vOVhLWXc1WmphYTI5bFptYldPL2ZyaXkrK2dKdWJHL3IxNjRjdFc3Wmc4K2JOWW8rZFNxWENuMy8rQ1I4ZkgzVHYzaDJSa1pFb0tDakFpeSsrYVBMM0FBRGZmZmNkZ09xZVNVTUJETGcxRk5PWVlhVFIwZEZZdVhJbGhnNGRxdmY3WEw5K1BjNmNPWU5Ka3laaDJMQmhScDFUcVZUaTFLbFRBSUJWcTFhSlE0SzFEaHc0Z0dYTGxobXNVSmlhbW9xb3FDaE1tRENoMllOYXpaTCszYnAxYTlaekU5WEdFRVpFUlBWU3E5VlFxVlFtZjZqVmFnaUNBSTFHQTBFUXhJK2FYeHY2M05CakxpNHVsbjQ2V2x4TVRBeVdMbDFhWjN0a1pDUUVRV2lXSWhkTlhhQlllN3kycDZ1aHg4ZVBINC9EaHc4ak5qWVdXN2R1MVNuMGNQbnlaUUJONyszcjNMbXowZVgzRHgwNmhBOC8vQkFTaVFUYnQyOXY5RHc3bFVwVjcxQyszMy8vSGY3Ky9wZzhlVEw2OXUyTHZYdjM0dkhISDRlL3Z6K09IeitPb3FJaU1VenMzNzhmcWFtcGpRcGg1OCtmeDdGangrRGc0SUJKa3liVnU2ODJoQmw2N1lEcWVYcHIxNjdGZ1FNSEFGUlhacHd3WVlKT3VDc3JLME5zYkN4U1VsTHd5U2VmSUNJaUFrOCsrU1FlZlBEQmVzLzk1NTkvb3FLaUFyNit2blVDR0hDclo5VGYzMS92OFlzV0xVSkdSZ1pPbmp5Sk45NTRRMmR1VjFPVWxwYmk2NisvQmdBTUdqUUk3ZHUzYjViekVobkNFRVpFZEFkUXFWU29xS2d3K0ZGWldZbXFxaXE5WWFyMnUvLzFrY3ZsNG9kMm1KSkVJb0ZVS2hVL2w4dmxlcmZYL2xyZjU5cjVRN2V6eXNwS3NiaENiVEtaVEcvUW1EdDNMbUpqWXpGOCtIQXNXTERBcU91Y1BYc1diN3p4aGtsdDAxNjdvcUlDUU1NaFROc3pJcEZJOE5wcnIySFdyRm40L3Z2dkVSNGVqdURnWUpTV2x1TFNwVXV3dDdjWDE3UlNxVlQ0OWRkZklaVkttNlhYVDUrVWxCUUExVDFiY1hGeEdEQmdRS1BPNCsvdmI3QTZZbTNUcDAvSG1UTm5zR25USml4ZXZCZzdkdXlBVENZemFUaWtJZmIyOXVqZHV6Y0dEQmdBaFVLQnNySXlnM1BDYXI4MnRSL2J1WE1uTm0vZURLVlNDWWxFZ2xHalJtSEdqQmwxNXFYWjJkbGh6Wm8xT0hIaUJDSWlJcENZbUloVnExWmg2OWF0ZU9xcHAvRFFRdy9wL2ZuWXZYczNnT3JpSTJxMXVzNjhQRzBJcXoxc1ZXdk9uRG40NktPUEVCTVRnNWt6WjJMT25EbTQvLzc3RzNpRzZxZFVLckY0OFdLa3BxYkN3OE1Ecjc3NmFwUE9SMlFNaGpBaW9qWklyVmFqdExRVTVlWGxZb2lxTDJRWkduSWxsVXBoWTJNRGEydHJXRnRidzliV1ZpZEltZkxSbUxraHByb1RRbGovL3YzRnNGTjczbzgrWjgrZVJXeHNMT1J5T2FaUG4yNzBkYXl0clhYbUp3RVF3NStycTJ1OVJTdVVTaVVBR0t4bVdGVlZCVUEzcFBuNStXSDY5T2xZdDI0ZGxpMWJocSsrK2dwbno1NkZXcTFHdjM3OXhGQncvdng1ckZ1M0RuSzVIR0ZoWVhwN1M1cXE1dUxjNTg2ZGEzUUlNMFZJU0FnR0RoeUlvMGVQWXRldVhZaU5qY1g5OTk4UE56ZTNKcDg3S0NnSUgzLzhNYkt6c3pGMzdsdzRPanJpL2ZmZnJ6T1BTOXVyREVCbmpwa2dDUGpycjcrd2NlTkdaR1ptQWdBNmR1eUlWMTU1cGNGMXZNTER3ekZvMENBY1BYb1Vtelp0UW1wcUtyNzg4a3RzMjdZTmt5ZFB4b01QUGlqK0xNWEV4Q0FwS1FsQWRjOVRRa0pDblRsMkZ5NWNBQUNEYysvNjl1MkxkZXZXNFlNUFBzQ0ZDeGZ3NFljZklqWTJGck5uejI1VVNmbTh2RHpNbno4ZktTa3A4UFQwckhjb0pGRnpZZ2dqSW1wbEJFRkFlWGs1U2t0TERYNVVWbGJxUGRiS3lnbzJOamF3c2JHQm5aMGRYRnhjeEs5cmZsaGJXOFBHeHFiZVlVUFVObWpuQW8wZE94YmUzdDRBcXVjNWJkKytIY2VQSDhmSEgzK3M5K1kwTkRRVWtaR1I0dGZYcmwzRHpKa3o0ZUxpZ3UrLy83N2VHMXJ0K2xPR2ltZ1lHcTc0MkdPUDRmRGh3N2g4K1RLKy9mWmJzYXBlZUhpNHVFK2ZQbjB3ZE9oUUhEMTZGRXVYTHNXYU5XdWFkYjJtc3JJeW5EdDNEaEtKQkxhMnRqaDQ4Q0JtekpoaGxzcVQwNlpOUTFSVUZGYXRXZ1VBbURoeFlyT2UzOTdlSHZuNStiaDgrVEsrL3ZwcnpKbzFTK2Z4bXNOUXRhOU5XbG9hUHZ6d1F6R1lPam82WXNxVUtSZzNicHpSMVNNbEVnbnV1ZWNlREJreUJILzg4UWUrKys0NzVPVGs0UFBQUDhlQkF3ZXdZc1VLQU5VRlNnREEzZDBkZVhsNWlJcUswZ2xiNmVucHlNM05oWStQVDUxS2tqVzV1N3ZqMDA4L3hiZmZmb3R0MjdiaDk5OS9SM3g4UE41KysyMlRoaWRXVlZYaHpUZmZSRXBLQ3Z6OS9iRnMyYkptRzk1STFCQ0dNQ0lpTTFPcFZQVUdMRzFsdVpxc3JLeGdiMjhQZTN0N3VMdTdpNS9iMnRycWhDcExsakFuOHp0ejVneGlZMk9oVUNnd1pjb1VjYnRHbzhIQmd3ZVJrSkNBaUlnSWc0c0MxNlNkL3pONjlPZ0dRMDlHUmdZQUdGem9XWHV6WDd1aW4xUXF4WC8rOHgvTW5qMGJ2L3p5QzJReUdlenM3SEQzM1hmcjdQZmlpeS9pOU9uVHVIYnRHclp1M1lwcDA2WTEySDVqSFR0MkRKV1ZsZWpSb3dmOC9QeXdiOTgrbkRwMUNvTUdEV3EyYXhnU0hCeU04UEJ3bkRoeEFxR2hvUTJXcHRkcXFEZFV5OUhSRVlzV0xjSzhlZlB3ODg4L0l5Z29DTU9IRHhjZjF4ZkNQRDA5VVZwYUNybGNqbkhqeG1IS2xDbU5uaU1ubFVyeDBFTVBZZmp3NGZqNTU1L3g0NDgvaXE5dGRIUTBMbHk0QUtsVWlzV0xGMlB1M0xrNGN1U0l6bXY3di8vOUQ0QnhhNGRKcFZJOC8venpDQXdNeFBMbHkzSGx5aFdrcHFhYUZLTDI3ZHVIcEtRa0tCUUtCakF5TzRZd0lxSVdJQWdDeXNyS1VGeGNqSktTRXAyUHNySXluWDJsVXFrWXFqdzlQV0Z2Ync4N096dHhtNzI5ZmJQMkJORHRRYTFXWSszYXRRQ0FxVk9ud3RIUlVYeE1McGRqd1lJRm1EMTdOclp0MjRZQkF3YlV1MTZYV3EzRy92MzdJWlZLZFc3NGMzSnk5TjZZYXVmdEdPcXRxSzl3UjhlT0hURjU4bVJFUkVSQXBWTGhnUWNlcUROL3ljUERBMU9tVE1INjlldnh3dzgvWU5pd1lRWUxOWmhDRUFUODhNTVBBQ0NlYzkrK2ZZaUlpTURBZ1FQTlVoWmQrenJaMk5nWWZVejc5dTNydEUwUUJLU2xwZFhadDF1M2JuanV1ZWV3YnQwNnJGaXhBa0ZCUVdMNWYrMHdVZURXbkRBYkd4c3NYTGdRQ29VQ2ZuNStKcTNUWm9oMnJ0ekREejhzdnJiYU40enV2ZmRlOU9qUkE5MjZkVU5jWEJ3dVg3NHM5b2J0M2JzWEFIRHZ2ZmNhZmEzaHc0ZkR6ODhQOGZIeDZOT25qMG50akltSkVhL0hBRWJteHIvcVJFUk5vRktwZEFLV05uUXBsVXF4Q2hsUWZhUGo2T2dJYjI5dk9EbzZRcUZRaUFITGxKc3hJcTJkTzNmaSt2WHI2Tml4bzFpeXZhWU9IVHBnNnRTcDJMQmhBNVl1WFlyMTY5Y2JIRDU0NHNRSkZCUVVZTWlRSWZEeThvSWdDSmcvZno0dVhicUVyVnUzMWlsNUhoY1hCd0JpTVkyYXRNTnBnYm85WVZvUFAvd3dObS9lREVFUURBNTVlL1RSUjdGcjF5NWtaR1JnMWFwVitPU1RUd3cvR1ViYXYzOC9rcE9UNGVUa2hKRWpSOExXMWhhZE8zZkcxYXRYc1gvL2Zvd2NPZEtrODZXbXBwb1VXaElURThYNWZtZk9uRUYwZERUQ3dzSWFQRzdkdW5VTnJoTlcwNFFKRTNEOCtIRmN1SEFCUzVZc3dlclZxMkZqWTZOVGxLTm1xTk11RDZBbGw4dDFBblpxYW1xZGJabVptVkNwVkhYQ2NjMXFrVFdybVlhRWhHRCsvUG5pdFVhTUdJRzR1RGo4K3V1dldMQmdBYzZkTzRmVTFGUzBiOS9lcU9la3BwQ1FrRWF0MzZhZDI5Z2M4L0tJVE1VUVJrUmtCTFZhamNMQ1FoUVdGcUtvcUVodnI1WkVJb0ZDb1lDam95TjhmSHpnNk9nb2ZoaTZHU1Zxakp5Y0hFUkVSRUFpa1dET25EbDZnNHdnQ0JnOWVqVCsrT01QcEtXbFlmMzY5Wmc3ZDY3ZTgyblgyOUpXSTVSSUpIQnpjME5GUlFXMmI5K09aNTU1UnR5M29xSUNWNjVjQWFCL0xhV0tpZ29JZ2dCcmEydURQVXZmZi8rOVdIVno5KzdkdU8rKysrcmNlTXZsY3J6d3dndFl2WG8xSG5yb29ZYWVrZ2JkdUhFRHExZXZCZ0JNbWpSSlhJeDN5cFFwZVBmZGQ3RjY5V3FFaG9iQzE5Zlg2SFBxQ3l2MVdidDJMUVJCd1BUcDB4RVJFWUgxNjlkajllclZ6ZDREcDYxR09YUG1UR1JtWnVMU3BVc0lDd3NUcTFvMjlNYVBqNDlQbmFxUHRiYzkrK3l6U0UxTjFkbW0zZGVRZSs2NVIveDgyTEJoK09hYmIvRFhYMzloOHVUSjRubU1IWHJaSEI1NTVCRU1IanpZNkdHaFJNMkpJWXlJcUphcXFpb3hjQlVVRktDZ29BQWxKU1hpVGFPMXRUV2NuSnpFWGkzdGg0T0RBK2RrVVlzcktDakFva1dMb0ZRcTRlTGlndjM3OTJQSGpoMVFLcFYxUG1vdUw3Qm56eDRNR3pZTXZYcjEwam5mbFN0WEVCTVRnNUNRRUowaGk0ODk5aGdPSGp5STMzLy9IWk1tVFJJcklVWkZSYUd5c2hKZVhsNTZod2lXbHBZQ01Od0xscGlZaUowN2QwSXFsV0xRb0VFNGZ2dzRQdjMwVTN6OTlkZDFoaVdHaDRlamYvLytUUjZPVzFaV2h2Lys5NzhvTFMxRnAwNmRNR0hDQlBHeHUrKytHd01HRE1DcFU2Znc3cnZ2WXZueTVRM09pZEwyS0hYczJCRmZmZldWdUwyK0FITDQ4R0ZFUjBkajBLQkJtRHg1TWpJeU1yQnYzejc4OWRkZlRTNnhybyt2cnk5ZWYvMTFCQVlHaXVYZWpRMWg1bUJ2YjQveDQ4ZGo2OWF0ZU91dHQ1Q1ptUWtQRHcrTUhUdldiRzB3UjFWTUlrTVl3b2pvamxaWldZbUNnZ0tkd0tVZG9nSlUzeWk0dUxqQTM5OGZMaTR1Y0hWMU5iaitEcEU1SERseVJDenpYVmhZaUQxNzl1amR6OGJHQmdxRkFncUZBaFVWRmNqS3lzTHk1Y3V4ZnYxNm5adndqUnMzQWtDZFJYNjdkdTJLNE9CZ0pDUWtZUGZ1M1dJbFArMXd1cUZEaCtxOXJuWW9vcjcvSjVXVmxmam9vNCtnVnFzeGJ0dzR6Snc1RXpObXpFQm1aaWErL3ZwcnpKa3pwODR4VFExZ0ZSVVZlUHZ0dDNIbHloWFkyOXZqcmJmZXF0TnorT3FycjJMMjdObTRkdTBhWG52dE5TeGJ0cXpPRU15YXRBdG1HL3U3b0tTa0JGOSsrU1ZzYlczeDBrc3ZBYWhlTit5dnYvN0NwazJiREQ2WFRWVjdibFZEdzBUTjdZa25uc0NlUFh2RXN2alRwMDl2RlFHUnlCd1l3b2pvanFGV3E1R1hsNGU4dkR3eGNHbmZ0UWNBaFVJQlYxZFhCQVlHd3RYVlZTenZUcmNmYlhVL0xlMU50YjdIYWc5UHUzanhJcVJTcWQ2aGVNMnRaaUVGclljZmZoakhqeCtIczdNemZIMTk0ZWJtQmhjWEZ6ZzdPOFBaMlJtT2pvNXdjbkxTS1lxaFZDb3hjK1pNbEplWEl5VWxCY0hCd1FDQW4zNzZDV2ZPbkVHblRwMTBLaFNXbHBZaUx5OFAzYnQzUjBKQ0FuNzc3VGRNbURBQmFXbHBpSXFLQWdDRGl3eHJoK2hxaC92VjlPV1hYeUk1T1JtZW5wNTQ1cGxuWUdOamc3bHo1MkwrL1BuWXRXc1g3cnZ2UHR4MTExMk5mOEpxeWNuSndidnZ2b3Y0K0hqSVpESXNXTEJBN3lMQW5wNmVXTHg0TVJZc1dJREV4RVM4OU5KTGVQUE5OOUc5ZTNlOTU5V3VwMVo3QVdORDFxMWJoOExDUXJ6ODhzdmlNZ0tlbnA0WU4yNGNmdjc1Wi96eHh4K04vQTVOVTk5cll3bDJkbmJvMEtFRDh2UHpBVUNudUV4TDAyZzBlUC85OTNINjlHazg5ZFJUZU9xcHA4eDJiU0tBSVl5SWJtT1ZsWlhJemMxRmJtNHVjbkp5VUZCUUFFRVFJSkZJNE9Ua0JFOVBUekZzdWJpNGNNMnNPMGg5SmM5clA2YnQrUUdxQTlxYmI3NkpxcW9xekpzM0R3ODg4RUNMdFRFakl3UHZ2ZmVlK0hWRVJBU21UcDBLdVZ5T1pjdVdtWFF1aFVLQmp6NzZDTzNhdFJON2J4SVNFckIrL1hvQTFUZm4vLzczdjFGVVZJVEN3a0t4eDBRckt5c0x4NDhmeDk2OWV5RUlBdnIyN1l1T0hUdnF2WmFobnJCdDI3Wmh6NTQ5a0Vna1dMQmdnVGprcjNmdjNoZzVjaVQyN2R1SHp6NzdyRTVQWFdPZE9uVUtuMzMyR2ZMejh5R1R5ZkRtbTIvcXJFZFdXNjlldmZEMjIyL2p2Ly85TDdLenN6RnYzanhNbkRnUlR6NzVaSjNoaVltSmlRQ2dOOURwODY5Ly9Vc01YYlczdTd1N1k4U0lFZGkrZmJ1SjM2SHBTa3BLQUxTZUVMWnUzVHBFUjBkREtwVkNvOUZneVpJbGVQbmxsODB5TCt6NjllczRldlFvQUdEcjFxME1ZV1IyREdGRWROc29MUzBWQTFkdWJpNktpNHNCQURLWkRPN3U3dWpXclJzOFBEemc3dTdPa3UvVUtENCtQaGd6Wmd4Ky9QRkhMRnUyRE9ucDZjMjZocFhXaVJNbnNHelpNdHk4ZVJOanhveEJmSHc4dG16WmdoTW5UbURpeElubzM3OS92Y1BsOU5HV0tkY0tEZzVHeDQ0ZGNmMzZkV1JtWmlJek0xT25kODNkM1IxdWJtNklqWTFGWEZ3Y3Z2dnVPeVFtSmtJaWtXRDY5T2tHcjZQdFNhelp2ajE3OXVDYmI3NEJBRHp6ekROMWVydGVlT0VGbkRwMUNpRWhJVHBWUmZVcEtDZ0FZSGhJWFY1ZUh0YXRXNGREaHc0QnFBNmdpeFl0TW1ydHFmRHdjSHowMFVmNDRJTVBVRmhZaUczYnRtSDM3dDJZTUdFQ0huendRYmk3dXdPb0RuZ0EwTGx6NXdiUENWVDNwdXI3T1hGMGREUnF3ZWJtQ2lXWExsMENVTDBFZ0tWdDNMZ1J2L3p5QzZSU0tkNTU1eDBrSlNVaElpSUNuMy8rT1k0ZVBZckpreWVMY3hTdHJhMmJ0WWNVcUg1Ti9QejhrSjZlanY3OSt6ZnJ1WW1Nd2JzUUltcVRCRUZBU1VtSlR1alNEaTIwc2JHQmg0Y0hBZ01ENGVIaEFSY1hGeGJNSUIwMWU3ZE1JWkZJTUdQR0RIaDZlbUxObWpYWXNtVUw4dkx5TUhmdTNHYXJjSGZseWhXODg4NDdFQVFCMDZaTnc5TlBQdzJsVW9sbHk1Ymg1TW1UWWkrWWRyNmlYQzZIWEM2SFRDYlQrVndtazBHdFZxTzh2QnpsNWVXb3FLaEFSVVVGeXN2TE1YVG9VTHoyMm10NDY2MjNVRkpTQWc4UEQzaDRlT2p0RGM3T3prWnViaTRXTFZvRW9McjRoTFljK1BYcjE4VkNOZGJXMWtoTlRVVmtaQ1FBaUVNZUR4dzRnQlVyVmtBUUJJd2NPVkp2ajRPam95UFdyVnVuVXlxOHFxb0tjWEZ4Y0hSMGhMMjlQYXl0clZGVVZDUlcwZlB6ODlNNVIzNStQbjc0NFFmODMvLzlIeW9yS3dFQVhicDB3VnR2dldWU3hjT3dzRENzWGJzV3k1Y3Z4NmxUcDFCU1VvSk5telpoOCtiTm1EZHZIc0xEdzNIeTVFbFlXMXVqWDc5KzRuRTVPVGtBVUdlK1dXWm1KcDU5OXRrR3I2dWRGNldQcTZ1cjN1M2FRRnBUYW1vcU1qSXk0TzN0RFJjWEY5aloyVUd0VnVQdnYvL0d6cDA3QWR4NmJRRG9iWnUrTnRmZXBtMnZNY2R2MkxCQi9CMnMwV2l3WnMwYS9QYmJid0NBT1hQbVlQRGd3Umc4ZURBQ0FnTHd4UmRmNE15Wk16aHo1Z3k4dkx6UXExY3Z0Ry9mSG1QR2pJR3pzek91WExrQ096czdTS1ZTOFp3cWxVcDh6ZlV0bTZDUHJhMHQxcTFiaDh6TXpEcHZVQkNaQTBNWUViVVpGUlVWeU03T1JsWldGckt5c3NSS1h3NE9EdkQwOUlTSGh3YzhQVDNOT3ErQTdreVBQUElJN08zdDhlbW5uMkxQbmoyd3Q3ZkhDeSs4MEN6bjd0S2xDNEtDZ3RDL2YzODgvZlRUQUtwN2M1WXNXWUp6NTg3aHp6Ly94TVdMRjVHVGsxTm4vcHF4dEZYOERBMHByRWtpa1dEcDBxVlFLcFh3OXZiR2l5KytLRDcyL2ZmZml6MU9OZG5ZMkdEMDZORUFxaGZ1bFVxbEdEeDRNT2JObTJmd09yWFhhcExMNVZpOGVIR2R4YzIxeG93Wm8vTjFXbG9hZHU3Y0NaVktCUnNiRzB5ZVBCbVRKazFxMUJzdzd1N3UrT0NERDNEczJERkVSRVRnMnJWcnVQZmVlekZ5NUVoczJMQUJGUlVWR0Q1OE9FcExTL0d2Zi8wTHpzN09LQ29xQWxDM3gxR2xValZZdXI0aFc3WnNNWHFkc0p5Y0hERXc2K1BzN0t4em5MNjI2V3V6b2UvRG1PTzFWVHFMaW9xd2RPbFNuRDU5R2tCMUlZNmFiUms2ZENoNjkrNk5YYnQyWWRldVhjak96c2ErZmZzTWZpKzFQZkRBQTNqampUZU0zdC9HeHNhby93TkVMZEVNeWpzQUFDQUFTVVJCVklFaGpJaGFMVUVRa0orZkw0WXU3ZVJ0T3pzNytQcjZ3c3ZMQ3g0ZUhxeFdTQll4Y3VSSXFOVnFmUGZkZDNvWFMyNHNpVVNDOTk1N0Q1NmVublVlNjkyN04zcjM3aTErclZLcG9GYXJvZEZvNm54SUpCSklKQkpJcGRJNi81b3k1MG83bjlMVzFoYUxGeS9XV2ZBNUtDZ0lodzhmaGthakFRQllXVm1oVTZkT21EVnJsbGlBb212WHJuajc3YmN4Y09CQWd3c3pHM29lT25mdWpOallXSEdibFpVVmZIMTlNVzdjdURxbHpPKzY2eTdNbmowYmNYRnhlTzY1NS9RK2Y2YTYrKzY3Y2ZmZGQrUGN1WFBvMmJNbkpCSUpIbm5rRWNUR3h1TDU1NStIaDRjSGJHMXRrWnViS3hacmVlNjU1OFRqVGVseDFhNjdaU3lKUktKMzhlMkFnQUFvRkFxVWxaWHBETzEwY0hCQWFHZ29ac3lZb1ROVXRMRzl3cWFxcXFyQzNMbHprWnFhQ210cmE4eWJOdy9EaHcrdnM1OUNvY0NUVHo2Sko1OThFdW5wNmJoNDhTSlNVbEtRbVptSmdvSUNGQmNYbzZ5c0RGVlZWVHFMVDh2bGNyM25JMnF0SkVMTlJVU0lpQ3lzdkx4Y0RGM1oyZG1vckt5RVZDcUZoNGNIdkwyOTRlM3RiZkpjR0xwOUhEaHdvRVdMWVRSR1dWblpiZjlHd05HalIyRnZiMjl3WHBVZ0NGQ3IxWkRKWk0yKzhMRDIvTnFpT2kxeC9zYTB4eHp0MEE1eGJHeWdWS2xVWW9YTjF2QXpldTNhTlh6eXlTZVlNMmVPT0tUMVR0UWFmNDlSeTVMbytZWEJuakFpc2loQkVKQ1hsNGZNekV4a1pXV2hzTEFRUVBWOGwvYnQyOFBIeHdmdDJyVmpJUTFxdFZyRHpXMUxhMmdkSzRsRTBxTC9SMXRMK05JeVYxdWEycHVuN1NGcUxRSURBN0ZtelJwTE40T29WV2c5L3pPSjZJNGhDQUp5Y25LUWxwYUd0TFEwVkZSVVFDcVZ3dFBURTcxNjlZSzN0N2ZSNis4UUVSRVJ0VFVNWVVSa0Z2cUNsMXd1aDYrdkw5cTNidzh2TDY5VzlZNHRFUkVSVVV2aEhROFJ0Umg5d1VzN3NWNGJ2RXlacUU5RVJFUjBPMkFJSTZKbTFWRHc4dmIyNXBwZFJFUkVkRWRqQ0NPaVpsRlNVb0pyMTY0aE9Ua1o1ZVhsWXZEeTkvZUhsNWNYZ3hjUkVSSFJQeGpDaUtqUnRBdHlYcnQyRFhsNWVaQktwZkQxOVVYSGpoMFp2SWlJaUlnTVlBZ2pJcFBsNXViaSt2WHJTRTFOaFVxbGdyT3pNOExDd3RDaFF3ZVRGb0VsSWlJaXVoTXhoQkdSVWNyTHk1R2NuSXhyMTY2aHBLUUVWbFpXQ0FnSVFHQmdJRnhkWFMzZFBDSWlJcUkyZ3lHTWlPcVZsWldGeE1SRVpHWm1RaEFFdEd2WER0MjdkNGVmbng4ckd4SVJFUkUxQWtNWUVkV2hWcXVSa3BLQytQaDRGQmNYdzg3T0R0MjZkVVBIamgzaDRPQmc2ZVlSRVJFUnRXa01ZVVFrS2k4dlIySmlJaElURTFGUlVRRTNOemNNR2pRSWZuNStMTEpCUkVSRTFFd1l3b2dJUlVWRmlJK1BSMHBLQ2dSQmdKK2ZIN3AwNlFKM2QzZExONDJJaUlqb3RzTVFSblNIRWdRQjJkblppSStQUjNaMk51UnlPWUtDZ2hBVUZNUWhoMFJFUkVRdGlDR002QTRqQ0FKU1UxTng2ZElsRkJjWHc4SEJBV0ZoWWVqWXNTT3NyS3dzM1R5aWVzbGtNcWpWYWhhRklhSTJpYisvU0lzaGpPZ09vUTFmY1hGeEtDa3BnYXVySzhMRHcrSG41d2VKUkdMcDVoRVp4YzdPRGtxbEVzN096cFp1Q2hHUnlaUktKZXp0N1MzZERHb0ZHTUtJYm5PQ0lDQXRMUTF4Y1hFb0xpNkdpNHNMN3I3N2J2ajYrbHE2YVVRbTgvVDBSRVpHQmtNWUViVkpHUmtaOFBEd3NIUXpxQlZnQ0NPNlRURjgwZTBvSUNBQUowK2VSRUZCQVJjSko2STJwYUNnQUhsNWVRZ1BEN2QwVTZnVmtBaUNJRmk2RVVUVWZHcUhMMmRuWi9UbzBRTyt2cjRjZGtpM2hmejhmRnk4ZUJHaG9hRU1Za1RVSmhRVUZDQTJOaFk5ZXZTQW01dWJwWnREWmliUmN3UEdFRVowRzdseDR3YWlvNk5SVkZRRVoyZG5kTy9lblhPKzZMYVVuNStQdUxnNHVMdTd3OWZYRndxRmdwUGRpYWhWVWF2VlVDcVZ5TWpJUUY1ZUhycDM3ODRBZG9kaUNDTzZUU21WU3NURXhDQWpJd01PRGc3bzJiTW4ycmR2ei9CRnR6V1ZTb1hrNUdUazV1YWl0TFFVYXJYYTBrMGlJaExKWkRMWTI5dkR3OE1EQVFFQmtNczVDK2hPeFJCR2RKdXBxcXBDWEZ3Y3JsNjlDcWxVaXU3ZHV5TTRPQmhTcWRUU1RTTWlJaUlpNkE5aGpPUkViWkFnQ0VoS1NzTEZpeGRSV1ZtSndNQkFoSWFHd3NiR3h0Sk5JeUlpSXFJR01JUVJ0VEhaMmRtSWpvNUdjWEV4MnJWcmg3Q3dNSmJySmlJaUltcERPQnlScUkwb0t5dkQyYk5ua1pHUkFZVkNnVjY5ZXJIY1BCRVJFVkVyeHpsaFJHMlFkdWpoK2ZQbklRZ0NRa05ERVJRVXhIbGZSRVJFUkcwQTU0UVJ0VEhGeGNVNGZmbzA4dkx5NE8zdGpUNTkrc0RCd2NIU3pTSWlJaUtpSm1CUEdGRXJwTkZvY1BueVpWeTZkQWx5dVJ4aFlXRUlDQWl3ZExPSWlJaUl5RVRzQ1NOcUEvTHk4bkQ2OUdrVUZ4ZWpRNGNPQ0FzTFk5VkRJaUlpb3RzSWU4S0lXZ20xV28wTEZ5NGdJU0VCOXZiMjZOT25EM3g4ZkN6ZExDSWlJaUpxQXZhRUViVlNSVVZGaUlxS1FsRlJFVHAzN295Nzdyb0xjam4vZXhJUkVSSGRqdGdUUm1SaGlZbUppSW1KZ1Z3dXg0QUJBK0R0N1czcEpoRVJFUkZSTTJGUEdGRXJVbEZSZ2RPblR5TWpJd1BlM3Q3bzM3OC9iRzF0TGQwc0lpSWlJbXBoREdGRUZuRGp4ZzJjT25VS0ZSVVY2TldyRjRLRGc2SG5UUklpSWlJaXVnMXhPQ0tSR1drMEdseThlQkdYTDErR282TWpCZzBhQkJjWEYwczNpNGlJaUloYUNJY2pFbGxRUlVVRlRwNDhpUnMzYmlBd01CQmhZV0VzdmtGRVJFUjBCK0lkSUpFWkZCWVc0dGl4WXlndkw4ZUFBUU80OERJUkVSSFJIWXpERVlsYVdHcHFLdjcrKzI5WVcxdGo4T0RCY0hOenMzU1RpSWlJaU1oTU9CeVJ5SXdFUWNDRkN4ZHc1Y29WZUhoNElEdzhuTlVQaVlpSWlJZ2hqS2dsVkZaV0lpb3FDbGxaV2VqVXFSTjY5KzROcVZScTZXWVJFUkVSVVN2QUVFYlV6RzdldkltalI0OUNxVlNpYjkrKzZOU3BrNldiUkVSRVJFU3RDT2VFRVRXandzSkNIRDE2RkdxMUduZmZmVGM4UFQwdDNTUWlJaUlpc2lCOWM4SVl3b2lhU1U1T0RvNGRPd2E1WEk2aFE0ZkMyZG5aMGswaUlpSWlJZ3RqWVE2aUZwS1dsb2FvcUNnb0ZBb01IVG9VOXZiMmxtNFNFUkVSRWJWU0RHRkVUWFQxNmxXY08zY083dTd1R0RKa0NLeXRyUzNkSkNJaUlpSnF4ZHI4Y01SU2RTVitTL3NicC9LdUlxdThFT1hxS2tzM2lZaGFtSzNNQ3Q2MkxoamdIb1R4N2Z2RFhzYmdTMFJFUkszVGJUY25MS1l3R2F2ajl5S25vdGpTVFNFaUMvRzBjY0pMWFVhaGwwdUFwWnRDUkVSRVZNZHRGY0ppQ3BQeDdvV2ZMTjBNSW1vbDN1djVCTzV5NldEcFpoQVJFUkhwMEJmQzJ1VHFzYVhxU3F5TzMydnBaaEJSSy9KbC9COG9WVmRhdWhsRVJFUkVEV3FUSWV5M3RMODVCSkdJZE9SVUZPTzN0TDh0M1F3aUlpS2lCclhKRUhZcTc2cWxtMEJFclJCL054QVJFVkZiMENaRFdGWjVvYVdiUUVTdEVIODNFQkVSVVZ2UUprTVl5OUFUa1Q3ODNVQkVSRVJ0UVpzTVlVUkVSRVJFUkcwVlF4Z1JFUkVSRVpFWk1ZUVJFUkVSRVJHWkVVTVlFUkVSRVJHUkdUR0VFUkVSRVJFUm1SRkRHQkVSRVJFUmtSa3hoQkVSRVJFUkVabVIzTklOSUNJaWFneVZTb1hrNUdUazVPU2dyS3dNYXJYYTBrMGlJaExKWkRMWTJkbkIwOU1UQVFFQmtNdDUyMDIzOEtlQmlJamFuUHo4Zk1URnhjSGQzUjNkdW5XRFFxR0FUQ2F6ZExPSWlFUnF0UnBLcFJJWkdSazRlZklrdW5mdkRqYzNOMHMzaTFvSmhqQWlJbXBUOHZQemNmSGlSWVNHaHNMVjFkWFN6U0VpMGtzbWs4SFoyUm5PenM0b0tDaEFiR3dzZXZUb3dTQkdBRGduaklpSTJoQ1ZTb1c0dURnR01DSnFVMXhkWFJFYUdvcTR1RGlvVkNwTE40ZGFBWVl3SWlKcU01S1RrK0h1N3M0QVJrUnRqcXVySzl6ZDNaR2NuR3pwcGxBcndCQkdSRVJ0Ums1T0RueDlmUzNkRENLaVJ2SDE5VVZ1YnE2bG0wR3RBRU1ZRVJHMUdXVmxaVkFvRkpadUJoRlJveWdVQ3BTV2xscTZHZFFLTUlRUkVWR2JvVmFyV1FXUmlOb3NtVXpHNVRRSUFFTVlFUkVSRVJHUldUR0VFUkVSRVJFUm1SRkRHQkVSRVJFUmtSa3hoQkVSRVJFUkVaa1JReGdSRVJFUkVaRVpNWVFSRVJFUkVSR1pFVU1ZRVJFUkVSR1JHVEdFRVJFUkVSRVJtUkZER0JFUkVSRVJrUmt4aEJFUkVSRVJFWmtSUXhnUkVSRVJFWkVaTVlRUkVSRVJFUkdaRVVNWUVSRVJFUkdSR2NrdDNRQXlyeWM2aEVNcWtRQUFma21OUXBWR2JkSDJQQlZ3TjRxcnluQW1Qd2xaNVlVV2JZcys5N2JyRGdDbzFLaHdJamZlN05lM2w5dEE4cy9uNWVvcXFBV04yZHRnS2o5N04weG9QeEJicng5RlhxWFMwczBoSWlJaWFuVVl3djRoZ1FTUCtnK0FzNVU5TmlZZHNuUnpXc3lUQVlNaCtlZTIvcmUwMDZpQzVVS1l2ZHdHai9rUGdGd2l3L09kaCtIbDA5OGl2U3kvU2VlVVFJSlJQcjJRV1ZhQW1NTGtCdmYzc1hPRnE3VURrcFRaS0ZkWDFYbjgxYTRQQVFBS0swc3RFc0srSGZnQ2JLUldBSUQzWW45R2RNRjFzN2ZCRktOOGVtRlcwQU9RUUFJYm1SeWZYTnBwNlNZUkVSRVJ0VG9NWVFBa0FCYUhQb2Jlcm9FQWdMVFNQT3pQT20vWlJwbUJSaEFzZXYxK2JwMGdsOGdBQU1rM2M1c2N3RnlzSGZCbTkwY1E3T2lEbTZvS3ZCNjlCWmxsQmZVZU04NnZMeDcwQ1lNQUFXc1M5dUZBMW9VbXRhRzVTY1IrTUVCQTg3OWVMd1NOTUdxL2RWY1BHSFg5Y3dYWG9SWTBrRXRrR096UkZYZTV4T0I4WVVwVG0wbEVSRVIwVzJFSUF5QUFPRnR3VFF4aHM0SWVRRVpaUGk0V3BlbmRmMW5ZWkhSeDlHbldOang2OU5NNjI5Ni9heEpjckIwYWRiNlhUMy9iNEQ0YU5HNW8yNVRBZStBa3R6UHBtTlVKZSt0c0MzZnZJbjUrSk9kU285cFNVMUZscWRpYjVTQzN3Y0x1ajJCKzlCYTlQVnhhMnRjY0FNN2xYMnR5RzVxYnBPWVhMWkNaUi9uME1tcS9yeFAvaE5xSTBINmp2QWg3TXFJeDFxOHZBT0NaVHZkajN0bk5MUklnaVlpSWlOb3FockIvN0VvL2k2Nk92aGppR1FLWlJJcjUzY2JqdFhQZklhZWkyR0p0OHJaemhidTFvc1hPMzlpZXNLR2VJZkMwY1RMcG1Ob2h6RlptaGQ1dUhRRlVaNHVqTjVvZXdnUUkrUHpLYnF6c094MEt1UzM4N2QzeFV2QW9mSFo1bDk3OUF4dzg0R1hyREtDNkI2ZDF6bDlxMlo2d2xyQWo3UlFlOUFtRGxWUUdKeXM3dExOMVFuWjVrYVdiUlVSRVJOUnFNSVRWc0RwaEx6bzRlS0NEdlFlY3JPendSdmZ4V0JnVGlTcU5TbWUvRytWRmNKRGJXS2lWVFZOemVKdkdna1VlQnJrSGkzT2RMaFNtTkZ2WXphOVVZazNDUHN6dk5nNEFNTVF6QkhGRmFkaVRHVjFuMy92YTlSQS9sMEdLS1lIM0dEeXZyY3lxM3NlMWZrbzVVVy9QbTZra05ickNXaktDSGJseENTdXUvSi9PdHBlQ1IrRUI3NTRtbjZ1ZzhpWU9aRitBdFZTR2I1UCtRcW1xb3JtYVNYVEh5Y3JLZ3JlM3Q2V2JvZGZseTVjaENBS0NnNE1obDV0Mk8vSEdHMi9BMXRZV00yYk1RUHYyN1Z1b2hVQnViaTRpSXlQUnYzOS85Ty9mSHpLWnJNV3UxWkRYWG5zTkNvVUN6ei8vdk1uZmMxVlZGYXlzckV3Nlp2bnk1VkNyMVhqOTlkZE5PcTQrK2ZuNW1EdDNMZ0RnbTIrK01mbDFiK3ExMDlQVDBiT242WCtYaUZvamhyQWF5dFZWK1BqUzcvaXM5eFRZU0szUVdlR0ZXVUVQNE12NFAzVDJNOVN6MHR5ZWoxcmJyT2VUU25SN1ZScDdVei96MUhxajl0c3c4QVdEUFhuM2U0V0tueC9Nam0xa1MvUTdrUnVQSXpjdTRaNTIzUUJVRDRtN1ZKeU82emR6eEgya0VvbjRPQUQwY2cxQUw5Y0FnK2UwbFZuaHNmWURHcnoyenZRenpSckNwRFZXa2JEMEhENEEyREgwTlpQMkgrNWwzQi9MRTdueCtQalM3NDFwRWxHajNiaHhBN3QyN2NMWnMyZVJucDZPOHZKeXVMaTRvR2ZQbnBnNGNTSzZkT25TOEVsYWlGcXR4bi8vKzE5RVIwZGo1Y3FWNk5peG84WGFZc2dycjd3Q2pVYURiZHUyd2MzTnplampLaXNyY2U3Y09RaUNnQmRmZkxFRld3aWNPSEVDdi8vK08vNzN2LzhoTWpLeVJhOVZuK3pzYk1URXhFQWlrZURWVjE4MTZkakxseS9qNDQ4L3h0aXhZL0hvbzQvV2VieTB0QlN2dmZZYXVuWHJocGRmZmhtU2YvN1dIemh3QUZWVlZjMGF3bFFxRlRJeU1wcnRmTVlxTEN6RTlPblRJWmZMRVJFUkFVZEhSN08zZ2FpNU1ZVFZrbDZhajI4U0QrTEY0RkVBZ09GZW9VZ295Y1RlekJnTHQ2enBXc3NOdlllTkkzcTYrSXRmdjlyMUliRUtvYW5tbmQyTWF6ZHYxTm4rZGVLZnVNdWxBMXlzSFdBbGxlSDFidU13OTJ3RUt2L3AxUnpzMFJWdUxUalVzN25VRE02VzdMa2t1dDFzM3J3WmtaR1JVS2wwUnpyazV1YmkwS0ZET0h6NE1QNzk3MzlqekpneEZtbWZUQ2FEajQ4UGpoOC9qc1dMRitQTEw3K0VzN096K1BpbFM1Y3daODZjUnAxNy8vNzl6ZFZNQUJCditvMlZrWkVCUVJCZ1kyT0RkdTNhTld0YmFqdCsvRGdBNE41NzcwVlZWUldlZSs2NUpwOXp5NVl0ZVBmZGQ1R1NVbi9Sb1crL3ZUVTMrOGlSSXdDQTBOQlF1TGk0bUhTOXdzSkNwS2FtWXYzNjllalpzeWVDZ29KMEhqOTE2aFFTRWhMZzRPQmc4bXRoS3FIR3ZVTmpyelZpaFA2Q1VMNit2b2lJaU5EN21JdUxDKzY3N3o3czJiTUhXN1pzd2V6WnN4dDFiYTJMRnk5aTc5NjlpSTJOeFkwYk55QUlBcnk4dk5DL2YzODg4Y1FUY0hkM2I5TDVpWXpCRUtiSC9xd0w2TzBhaUhDUExrZ3J6VU5xYVo2bG0yU3lNWDU5OEtCUG1NNjJta01ScFJJcHZ1ejNyRkhuMm56dE1FN2xKVFpiMis1cjExMm5MUzFCcVNySHVxc0g4RWIzOFZBSmF1ektPQ3NHTUFBWTM3NGZnT29ld1JmKzNvQWJCdVlzYVh0K0NpdEw4VXpVbWhadGMyM1NXbi9nV3NNYVlVMnRZR2xJZnF1Y2owZTNLN1ZhamUrKyt3NEFNSGp3WUF3ZlBod2RPblJBVlZVVnpwOC9qeTFidGtDcFZPS0xMNzVBY0hBd3VuYnRhcEYyenB3NUU0bUppWWlPanNaNzc3MkhUejc1UkJ4T0o1Zkw0ZVJrMnR4Y2ZhNWZ2NDRaTTJZWXRXL3Q4S2E5Q1pkS3BmcDJOeWc5UFIwQTBMNTkrM3B2NUo5KyttbW8xUTB2bzJLb2g2dTB0QlF4TWRWdm9BNGJOZ3dhalFiWjJka210ZFdRek14TXBLYW1HcjMvbjMvK0NRQzQ1NTZHaDdYWE5talFJRHowMEVQWXZYczNQdnJvSTZ4WnN3WTJOcmVtUkdpRDV2MzMzMi95dVp1aUtZRlBMcGZEeCtkV2dUTmpuc3NwVTZiZzRNR0RLQ2dvZ0NBSWpiNStaR1NrVGtDdTJZYlUxRlRzMzc4ZlM1Y3V0V2hQT04wWkdNSU1XSk93RC9FbG1kaVZmaFlxd2JJTEdqZUdzNVU5L093TUR3K1JBUFUrWHBPMTFMUng2UFdSU2lRWVdhTWlYMFpaUWIwREk2V1F3TWZPRlFDZ0V0UjFDanhVQ2lwOWh3RUFUdVlsWUdmNkdmd3Y1ekxpU3pMRjdYM2RPaUZJVVQzSDRuUitrc0VBWm1reWllNk5qYVlWRk9Zd1ZIWFRWbVpWN3pETTl2YnV1RkZlcEJPRWlTekp6YzBOQ3hjdVJGaVk3cHRWd2NIQjZOV3JGMTU2NlNWb05CcjgvUFBQZU91dHR5elNScWxVaWtXTEZtSFdyRm00Y09FQ3Z2cnFLN3o4OHN0aU8zLzU1WmNtWDBNdWw4UEx5NnRSeDJvMEd2RWNwcmgrL1RvQU5EakVNaWNuUjd4R1l4dzhlQkJWVlZVSUNBaEFTRWdJZ01iMUFvNFlNUUpTcVJSNzk5NHFNTFZ1M1RxRCs0OGFOVXFuM1ltSmlVaE1USVJFSW1sVUNBT0FXYk5tNGZUcDAwaEpTY0dHRFJ2dzBrc3ZBYWllSy9iMzMzOERBRmFzV0lFVksxYm9iYjgrTTJmT3hPT1BQMjVTTzJxR1lsUERkMDArUGo0NlFhaG1HNTk5MXZBYnhBNE9Ecmg2OWFyQkhrMURRelpyeXMzTmhaMmRIY2FQSDQvdzhIQzBhOWNPTjIvZXhPSERoeEVaR1ltU2toSXNXYklFR3pkdU5PdWNON3J6OEtmTEFLV3FITCttL1czcFpyUUt6ZGtETThBOVNLeXNlUDFtRHVhZTFULzBRTXZiMWdWZjlYOGVBSEMxSkJzTFk3NDM2WHJmMWxwNFd5cVJZRnJndmVMWC81ZCsxcVR6bVZQTjRhTkE2eHlPYUMrenh1TWR3dkdBZDArOGVtYVQzZ3FURWtpd3FNZGpjSlRiNHJmMDAvZ3g1WVFGV2twMGkxUXF4Y3FWS3cwV3ZBZ0tDa0x2M3IxeDVzd1pYTGhnMmJVRG5aMmRzWERoUXJ6Kyt1dUlqWTJGVXFtRVF0RjhRNm5idDIrUExWdTJOT3BZN2RBMFUyOVVrNU9UQVFBQkFZYm40ZFprS0RnOTlOQkRxS295L09iUG5qMTd4UDBzU1J2ZUJFSEFwRW1UakRwbTdkcTE2Tnk1cy9pMXZiMDk1czZkaTRVTEYrSzMzMzdEeUpFakVSd2NqRDE3OWtDcFZNTEp5VWxudUNvQXBLV2xRUkFFK1B2NzF6NDlBRFNxSjFVYndscHkyR05EdldMNStZWkhaQlFXRmpaNC9xQ2dJRHo1NUpQdzlQUVV0M2w0ZUdEcTFLbHdjbkxDNnRXcmtaV1ZoWmlZR1BUdDI5ZjRoaE9aaUNIc05yWDErdit3OWZyLzZteGYzbWNxQWgycXgrRC8rOHhHcEJrWWF2bWZrREVZNGxuOXpxRzZHWHNDeC9qZStvVm1JMjM0eDgvVDl0WWZpZnpLa2laZjMxNW1nL1N5ZlBqYnV5TytKQk14aGNsTlBtZDlhajZQVGZWWjc2bE5Qb2UrOWVpYXdzbktIbVA5K2tJbXFhNHUrZm1WM1hYMjZlTVdLQzRGMEp4RlM0Z2FTeUtSTkZoeDBOL2ZIMmZPbkVGUmtlVjd5bnYxNm9VVksxYWdXN2R1VGVwOWFLcGR1M1poNWNxVmRiYlhOMjl1K2ZMbDBHZzBlTzIxdWtWOXZ2MzJXNzNEd3BwanpscFNVaExpNCtNaGtVZ005Z1NaUTJscHFSakNQRDA5OWI1K2VYbDVVS2xVY0hOekV5c2c2Z3UyL2ZyMXc1Z3hZeEFZR0lqZzRHQ29WQ3I4K09PUEFJRDMzbnNQb2FHaE92dHJRNnErNTdpeHREMThMVmxsc3Zicm41bVpxVE4wRWFndWRGSlVWTlNvSVlPalI0ODIrTmlJRVNPd2V2VnFBTlZ6RnhuQ3FDVXhoQm5KMDhZSjcvU2MyT0xYV1IyL0Y1ZUswMXZzL0hMSnJWK2NLbzNoY0ZWenY2b21EQWVwS2RDaEhYbzQzeXJMNjJYckFybEVWdTl3ejNZMTFpUExyV2o2dkNHbHFoekw0bjVETDljQXFKcnArN29kM05PdW0wNjF5UHAwVW5pSkFmcFNjVHIyWkVSampGOGYzTk91TzNabG5NWFZraXlkL1VmL016ZXhYRjJGUDdPcmV4VzBid1JVQ2lxa2w3Yk1QRE9pcHREMnNOamEybHE0SmRWNjlPalI4RTR0ek1yS0NnNE9EdUxYTjIvZUJBQ2RiVnBsWldYUWFEU3dzcktDV3EwV2UxMDBHZzJVeXVyZjViVjdZb3FMbTI5ZHpwOS8vaGxBZFppeFpDVzl2WHYzb3JTMEZOYlcxdGk2ZGF2ZUhxUXBVNllnS3lzTG4zMzJXWU9sNjE5NTVSWHg4MlBIamlFN094dGhZV0YxQXBncGtwS1NUQzUwb1ZLcE1HclVLS1AzWDdseXBUZ2sxQlFSRVJINDZhZWZzR25USm5oNGVJamJ0Mi9manUzYnQrUHp6ejl2MXY4Yk5VTnlhL20vVDdldk96NkV2ZEwxSVFRNzZuOUh0RXFqRm9mTHlhVlNvK2RRTllXdHpMcEZ6MjhsclJHdTZnay84aHEvaUpwclR0d1RBZUU2WDBzbEVuUnc4RUNTMHZCRWFULzdXODk1VmxtQjNuMjZPdm5pMzEwZU5IaU9tdk9ZSm5VWXJQTzloZFZUbHI0bVc1a1ZKbmNjWXRTK0FNUmV5QkpWZWFNWGdaWkJDaGRyZS9IcndzcWJVTGVDZVdIelFoNFcveTg4ZXZSVGJFczVqdnU5ZXNCQmJvUG5PZzNUR1RMcVpldU1QbTZCQUlERE4rSnc4NTgxdzViM3FlN1ZTeS9MTnpqUGpNaVNybDY5Q2dCMUt0Rlpta2Fqd1dPUFBkYms4OHlaTXdmRGhnMHo2WmhSbzBhSk45NWxaV1VZTjI0Y3BGSXBmdjMxMXpyN3pwbzFDMGxKU1pESlpBZ0pDUkhucjUwOWV4WnZ2UEVHT25YcXBET3ZxcWlvQ0JNblRqU3AxTDBobVptWk9IandvTjdIbm4zMjJRYUh1elZYOVVpVlNpViszNVdWbGNqTnpkVVpBcWZkNThhTjZncS90UjlyeUQzMzNJTTMzM3pUNkdHZGhnaUMwS2k1ZDZZY0k5U3F5SnlabVZudjNLOHZ2dmdDYm01dTZOZXZIN1pzMllMTm16ZGozcng1QUtxZnN6Ly8vQk0rUGo3bzNyMDdJaU1qVVZCUTBDekxIVVJIMzFwVHRGczM0OTZZSkdxc096NkVlZG80R2d4WFZmWDBGTFUwVTlkajBxZWtxZ3hUVDY3VzJXWmJvOGhHZlVVU2RIdkNtdjQ4ZEhUd3hFRDNZQUJBbWJvU2R2K0V6V0JINzNwRFdIdjdXMlZpRFZYbXM1VmFHUjJRSi9nUDFBbWl4cktWV1dHaS95Q2o5OWVHc1BWWEQyRDkxUU1tWHc4QVFwMzlzZVN1Vy9NSFBvL2ZqWmlDbGhrK21WS2FpOVA1U1RyYityZ0dvcU5Ed3pjRlNsVTVmazQ5aVdtQjl5TEV5UmREUEVQd3Y1ekxBSUR4N2Z1TGxUQjNaNTVyL29icllXZ05tOW8zQVh6czlubXN1YVdrcENBK1BoNEFNSFRvVUxOZFZ5c21KZ1pMbHk2dHN6MHlNaEtDSUlnOVVFMVJ1elIvWTQ4M3RJQ3dvY2ZQbno4UG9IcUlaVTJabWRYRmsvejgvSnJVTHFENmVXcW9xcUsrZVZLWm1abE5mbDVxK3VPUFA1Q2RuUTByS3l0VVZWVWhNVEd4VHRES3pzNkdScU9CdTd1N1RzVkRvTG8zOXBsbm50SFpabXRyaXcwYk5nQkFnK1gydGQ5TGZXRW5PRGdZQ3hjdU5EcDRIanAwQ0I5KytDRWtFZ20yYjkvZTZQbUpLcFdxM2pEOCsrKy93OS9mSDVNblQwYmZ2bjJ4ZCs5ZVBQNzQ0L0QzOThmeDQ4ZFJWRlNFQ1JNbVFDS1JZUC8rL1VoTlRXMXlDQ3N0TGNYWFgzOE5vTG9pWlVzdUlrNEVNSVFaTGJPc3NONzVOQzhHajhJSTc1N2l2djgrODIycktDbGVtNFA4MWkvNTBuOTZKZlNSUytzZnR2aFNjTVBERUJRMXJqV3B3MkN4S0gzRXRjTjRwdE45c0pGYW9hdWpiNzFyc0hWVzNLcmExUmFYQ21pS21yMkFRSFVvYTZrUWRsMlpnKyt1SGRIWjVpUzNNeXFFQWNEL1paekZRNzY5NFduamhDa2RoeUlxTHdGMk1oc00vMmRSN2d1RktVaTVtZHZzN2RibjJMRmpacmtPV1lhcnEydUxYMlB0MnJVUUJBR3VycTRXbVUrazdUWFJSeWFUNmIxaG5qdDNMbUpqWXpGOCtIQXNXTERBcU90b2U2Vk1vYjEyUlVYMTM0K0dRbGp0dVUzYUVGYTdLcVcyYkwyaEloTEdTa2xKTVNwUTZKc25aVXd2V2UzOTlkSDJFR2tMZ3p6NzdMTll0MjRkcmx5NWdrR0RkTi9NUzB5c1h2NUZYMitXSUFoMVN1clhIQ0puYkZ2cjI4L1U0aHphdGRFRVFVQmNYQndHREJoZzB2RmEvdjcrQnFzajFqWjkrblNjT1hNR216WnR3dUxGaTdGanh3N0laREtUaGtNMlJLbFVZdkhpeFVoTlRZV0hoNGZKQzJvVE5jWWRIOElXbmQ5V1o1dXB2VkNlTms0WTVuVnJUUEozMTQ4ME9ZRHA2L1d4a3NqUTdwOENCeHBCUUdhNS91RjVXamRyaFN3cnFReFcvOHpscWRLbzYyMmpYRkwvY01RSC9nbWN4cnAyOHdZR2VRUWpxN3dRQjdJdTRMNTJQUkRpNUl0UUY4Ti9jRjJ0SGNRRmxmTXFsU2lvMVAvdWIweGhjcDJBL0dXL1ovWDJqajF4ckc3NTN0YXF2WjN1WXBIZG5WcnZ1M0pWR2pXMlh2OGZYdTM2RU5yWk9tT3NYei9ZU3ExZy9jL1AyeTlwVVdacnl3TVBQRkJuVzMyVnZQaFkyM3Jzd0lIRzlTd2JhOGVPSFdMSjc5bXpaOFBPenE1RnI2ZFAvLzc5eFNCUldWbUpoeDkrdU43OXo1NDlpOWpZV01qbGNreWZQdDNvNjFoYlcrdk1zd0VnaGo5WFY5ZDZpeTlvNTNYWjI5dnJmVnc3cDY1bVNLdW9xTURseTVjaGs4bHcxMTEzNmV3ZkZ4Y0hvTHBucGlsV3IxNE5sVXFGWWNPR0dSeVMyRndhQ2tFdnZ2Z2lJaU1qTVc3Y09HellzQUYvLy8wM3BrMmJwck5QYkd3c0FPZ3RNR0Z0YmEwVEtHc0hsZVplZE5zWUNRa0o0dWZuenAxcmRBZ3pSVWhJQ0FZT0hJaWpSNDlpMTY1ZGlJMk54ZjMzMzk4c1ExZUI2c0lvOCtmUFIwcEtDanc5UGJGczJUSXUxa3htY2NlSHNPYndlSWRCNHBwT2w0dlRjU0kzdnM0K25qWk9DSER3eE9sODR4WTkxamRQWm9UM1hYZ3hlQ1FBNEdSZVBENjV0Tk9rZGpyS1pmT3g4d0FBSUFCSlJFRlViOTFNbEtvTjk0SUJ6VDhjOGNlVUV3aFV0TVB4bkN0UUN4cGNMY2xDaUpNdlBHMmM0R2ZucGpkMDluVHBJSDVldTlqRG5hQ3pvKzdhUGNHT1ByQ1RXYU5NWFdtaEZ0WHZ5STA0akcvZkQ0RU83VERSZjZBWThxK1daTFZZRDU0KzV1Z3BvZHRUZEhTME9FOXA1TWlSWmwvOHRyRzBDMCtQSFR0V3JQcW8wV2l3ZmZ0MkhEOStIQjkvL0xIZWFudWhvYUU2Q3gxZnUzWU5NMmZPaEl1TEM3Ny8vdnQ2Uzg5cnEwYnFLOG9CNkIrT0dCMGRqYXFxS29TRmhkVVp4bmJ4NGtXeFRZMTE5T2hSbkQxN0ZnNE9EcGcxYTFhTGh6QUFkZFlQQTI2dEU5YWpSdzhzWHJ3WTF0Ylc2Tnk1TStMajQxRlVWS1JUU2w2N0JFSnJLTHpTa0xLeU1wdzdkdzRTaVFTMnRyWTRlUEFnWnN5WVlaYUtuZE9tVFVOVVZCUldyVm9GQUpnNHNYa0twVlZWVmVITk45OUVTa29LL1AzOXNXelpNcFBuNWhFMUZrTllFL25hdVdMWVAwT3VCQURmSkI2cXM4OFl2ejZZSERBVVVva0VyNS9iZ3BUU3hnM0x1dHV6cS9qNW5vem9ldmJVejhmT1JmdzhwNkwrS2xSeUl3dDQ1RlVxOFh6VVdyMlBiUmo0QXR5dGIvMmgvZUxLSGpGQVhDNUp4eGowQVZDOWR0aU90Rk4xanIrclJnaTdXR1Q4RUpIYmdaT1ZIYm82K3Vwc3M1TEtNTVF6QlB1enpsdW9WZlVUQUh4MzdRamVEcDBvenZrRGdGOVN6ZGNMUnRSWTE2NWR3N3Z2dmd1MVdvMlFrQkNkS25TdDJaa3paeEFiR3d1RlFvRXBVNmFJMnpVYURRNGVQSWlFaEFSRVJFUTBPSDhJdU5YTE9IcjA2QWJYL3RMT3ZUUzAwTE0yaEZsYjMvcGRFQlZWL2J0ZzRNQ0JPdnZtNU9RZ0tTa0pqbzZPVFNveW9aMDMrTUlMTHpSYkwwbGpUSmt5UlJ5U3FKM25GUjRlanZqNGVCdzhlRkJjVERnOVBSMVhyMTZGWEM2dk0wZk9GR1BIamtWNWVibEp4elNtRiszWXNXT29yS3hFang0OTRPZm5oMzM3OXVIVXFWTjFobGkyaE9EZ1lJU0hoK1BFaVJNSURRMXRWR2w2ZmZidDI0ZWtwQ1FvRkFvR01ESTdockFtbXR4eGlOZ0xkakE3RmxlVmRYdHMvTzA5WUN1cmZqZndQeUZqOEZyMEZsVFZVeFJESDJjcmUvUjByZzRsYWFWNWlHMUVLUEd4dTlWRGtGMVcvOW8zTlljajFsZkFvejU1RlNVNkN3eVgxdWpCT1Zkd0hXcEJBNWxFaWlHZUlYVkNtRlFpUVgrM1d3dFZSaGRjYjFRYjZtTm95R0pqTlBmNlczM2RPa0g2enhDc3k4VVpDSGIwaGt3aXhRUGVQVnR0Q0FPcVg5ZnpoU2xpZ0U0dHpVTlVYa0lEUnhGWlZuWjJOaFl1WElpYk4yL0N6ODhQNzcvL3ZrNTRhSzNVYWpYV3JxMStFMnpxMUtrNnBkamxjamtXTEZpQTJiTm5ZOXUyYlJnd1lBQjY5alE4akZ5dFZtUC8vdjJRU3FVNnd4OXpjbkwwM3BocTUzRFZYcjlKUzE5UDJLbFQxYi9uaTR1TElRaUNPTXowMEtGREVBUUJRNFlNYWRJaXdFT0dETUZqanoyR0J4ODBYQzNYSEo1Kyt1azYyd1lQSG95SWlBanMzTGxUREdIYUhyUUJBd1kweTdCWFkrYlRhUmR3TnBVZ0NQamhoeDhBQU1PR0RZTy92ei8yN2R1SGlJZ0lEQnc0c0VVWGI5YlMvbnpYTG1EU0ZERXgxWFBTNzczM1hnWXdNanVHc0NZSWNmTEZZSS9xM3FsU2RTVzIxQ3Bzb0xVeDZSQjZ1UVRBeTlZWkhSdzg4RnluKzdIMnFtbnZRZzF0RnlMZWxPL0pOTDBYRElCTzRNZ3FyMzlWZVoyZXNFYUdzRGVpdHhwOHJGUlZnUXVGS1FoejdZaE9pbllJY1BCQWNvM0NEVDJkTzhESnFucXVRWFo1MFIxWGxHT281NjNTdUFleXprT3BLa00vdDg3bzR1aUREZzRlLzgvZWZjYzNWWDUvQVAvYzdLYnBwS1VMdWx0S3l5NGJSRVVGUVVVUUZSVkVGQVVSUkZGVVpJdUFDSXJ5RlpUbDRPZW9JZ0tDQ29qTUFvV3lXdWlrZSsrZGpqVGovdjRJdVRSTjBqYmRoZlAyMVpkdGNuUHZrelFOOTl6blBPZTBXNUdMNWtpVTUzSkJXRloxY1Njb3FrK0lhYVdscFhqLy9mZFJWRlRFclFlcG15N1dtUjArZkJpcHFhbnc5UFRFcEVtVERPNTNkM2ZIekprenNYdjNibXpZc0FFN2QrNDBtVDRZRmhhR2twSVNqQjQ5R2s1T1RtQlpGdSsvL3o1aVkyUHg4ODgvRzd3bXVqVmN4a3I0c3l6THpjelVEV2Juelp1SFRaczJJU1FrQkNrcEtmamdndzhna1VodytMQTJ0ZDdja3ZuMThYZzhzL3RkdFJkdmIyLzA3dDBic2JHeE9IdjJMSUtEZy9IUFA5cm05ZzAxRHpaSFU1b3lOMmZXRE5ET25LV2xwY0hhMmhyanhvMkRSQ0tCajQ4UEVoTVRjZno0Y1l3Yk44NnMvV1ZrWkpoVjlDWXBLWW1idmJ0NjlTb2lJaUlNaXJzMGgyNXRZMGZPbkpKN0Z3Vmh6Y1FBbU8xOTV4K01YMUxQb1ZSWlpYVGJHclVTLzd0MUJHdjdQUWNHd0hpWC9vZ29UY1hGd3FiUEVEelFYWnN2WHFXdXhhbThhTzUySjRrTm5uQUxocCtWQzVaRS9OemdDVytBOVozU3Y2bVZCUTBlcjZtbDdGdmlZbEVDQnRoNUFnQWVkdzNHdG9RN2VmWGpYTzZrWm9RV3hMYko4ZXZhbDNIUjdNZU1kKzRQSzJIckw5cjNsblhId051dmk0WmxjYms0Q1RVYUpRYmZuaG1jN25FZlBvazUwS3JIOUxSME5PaURWbjlOV2xNNGlxM3h1T3NnN3VkaDNmemdaK1dDaElxY0ZvK1JrTlpXVlZXRkpVdVdJRHM3RzNaMmR0aTRjYVBKOUxyT3BxQ2dBSHYyN0FIRE1GaTRjS0hSSWhvc3kyTENoQWs0ZXZRb01qTXpzWFBuVGl4YXRNam8vblM5dm5ROXlCaUdnYjI5UFJRS0JmYnYzNjlYS2wyaFVDQStQaDZBOFY1S0NvVUNMTXRDSkJMcHpaQ01HalVLWGw1ZVdMMTZOUzVldkloNTgrWmgxS2hSeU0zTmhhZW5aNHRTOHN6VkVWVXZwMDZkaXJWcjEyTEhqaDBZT25Rb3lzcks0T0hoWVpDZTJkbms1K2RqMnpadHU1dHAwNlp4RlJwZmZQRkZyRjY5R3R1MmJVT2ZQbjNnNnVyYTBHNzBDQVFDdlZuVXhvcWM2Q3FXenBvMUMzdjI3TUhPblR1eGJkdTJGcy9BVFo0OEdTTkhqbXkxOUVaQ3pFRkJXRE05N053UHZyZWJQQ2ZMODNDa2tSNUlNV1daK0NmN0doNjdmWUk2MzI4OEVpdHlVYWlvYVBSWW5wYU9YS24yRTdrMzlRb3pMTzc5Qkh4bDJuRU03ZWFMUzBXSlJ2Y2g1QW5nVytla09xNDhxOEZqNnBwR3MyRGJyRjlhYUg0c1h2SzZIeFo4RWU3dkhvamYwaStnVUZFQko0a05oblh6dlgxODRIUmVUSnNjdnk1ZFh5OXpqSER3YjVNZ2JHcWRmbVFYaTI2aFhGbU44S0pFbE5SV3drNWtpYUhkZk5ESHBtZXpVbEpOY2JkMGdMdWxRK01iTm1LbTF4aXVJaUlMN2NXS2w3MGZ3TkxJa0FZZVJVajdxNjJ0eFlvVks1Q1VsQVJyYTJ0czNMaXh5L1FGS2lrcHdmTGx5eUdYeTJGcmE0dmp4NC9qd0lFRGtNdmxCbDkxVTgrT0hEbUNzV1BIR2dRNzhmSHhpSXlNUkVCQWdGN0s0bE5QUFlXVEowL2kwS0ZEbURadEdsY0o4ZEtsUzZpdHJZV1RrNVBSRkxpcUt1MEZTV01wbmE2dXJ0aXlaUXMyYmRxRTBOQlFycG54ckZtejJpV2xUYWVscGZBYlVsdGJpMzM3OW1IS2xDbDZhWVpqeG94QllHQWdZbUppOE5kZmZ3SFFOclZ1eitkdHJ1cnFhcXhac3daVlZWWHc5dmJHMUtsVHVmdEdqUnFGb1VPSElqdzhIS3RYcjhibXpac2I3UnVtUzFQMTlQVEVOOTk4dzkzZVVGQjg1c3daUkVSRVlQanc0WmcrZlRxeXM3UHg3Ny8vNHZUcDB5MHVudE1lMVIwSk1ZV0NzR2F3RmtveDAyc01BTzFNeGRjSi8wTFRoQnpybjFKRE1jVGVCOTBsTnBBSkpGamcveWhXMy95OTBjZU52ejByeElMRlA5bjZ3ZDQvV2RleHNKYzJsV0ZxejJFbWc3RGUxcTVjeGNOQ1JVV0R3UjhEUU16WHZqVVU2cmFaQlFPMHMzb25jcVB3dU5zZ0NIbDhQT2N4RWx0dkhjTTBqNUhjT3J2ckpTa21telRmalhwWnUyS0V3NTBTelFjeXRhV3lsUm8xRG1hRzQyVnY3VDg0ci9nOGlQZXUvOVNwZXRIMXRuYkRhTWNBQU5wQ0txbVZCWGpNZFJCNlc3dGhoSU8vMGFxaGhIUUVqVWFEZGV2VzRjYU5HNUJLcGRpd1lRTThQVDA3ZWxoTmR2YnNXU1FuYTV1cmw1YVdjdjJvNmhPTHhaREpaSkRKWkZBb0ZNak56Y1htelp1eGMrZE92WFUxMzMvL1BRRHRMRWRkdlhyMWdwK2ZIeElTRXZEUFAvOXdGZWwwYVdHbUdsbnIwdDFNclhPeXNMREFoeDkraUxpNE9CUVVhTE15cmx5NWdtSERoalZhRUtTMU5DVjFyem5PbkRtRFhidDJJUzh2RHdNR0RFQmdZQ0IzSDhNd21EeDVNcGZLR1J3Y2pDRkRoclRhc1J0cXlxeWo2Ky9XRkFxRkFpdFhya1I4ZkR5a1VpbVdMVnRtTU9QNjl0dHZZOTY4ZVVoSlNjSGl4WXNiVGVmVk5ScHY2aHE0aW9vS2JOMjZGUktKQlBQbnp3ZWdEZGhQbno2TkgzNzRvVU9hcVJQU1dpZ0lNeE9mNFdGeHdPT1FDYlRUOFg5bVhVYVNQTTlnT3dIRGg2VkFERXVCR0RLQkJKWUNDV1FDTWVMS3M3bGVYLzF0UFREZXBYK0R6WXFsZkJIR2ROZCtpRjhzVERCWXl4VmFFSWVaWG1OZ0s3S0VuNVVMK3RtNjQwWnB1c0YrZENmSGdMYXZWa1BFZkNHWTI2MlZhelhLQnJkdHFiK3lyMktDNndEd0dSN0dPdlZGVG5VcGwzb0pBUHZTelU4VDdLckVQQ0hlOHAvQXZmWTNTdFAxU3ZNZnk3bUJwM29PZzQxUUNpL0w3bmpaK3dIc1RtcWRFc3luOHFQeHYzajlFN241ZnVPYjNBK094ekI0MVVlYm5xdG1OZGlaZEFLbHRaVjRzSHNRcEFJeFpucU5RWGhSWXFjS0dzbTk2L1BQUDhlRkN4ZkFNQXptejU4UFMwdExydHFmTWZYVHJLS2pvOEhqOFl5bTRyVTJYYit0dWg1NzdERmN1SEFCTmpZMmNIVjFoYjI5UFd4dGJXRmpZd01iR3h0WVdWbkIydHBhcnlpR1hDN0huRGx6VUZOVGcvVDBkSzRmMSsrLy80NnJWNi9DMjlzYm8wYU40cmF2cXFwQ1VWRVJBZ01Ea1pDUWdELy8vQk5UcDA1RlptWW1WK1hRVkxQYzZ1cHFBUHFOaGV0aVdSYWJObTFDUVVFQjdPenNVRmxaaWIvKytndnA2ZWxZdFdxVjJRMkV6Zkg4ODgram9xTHhEQlJ6WGI5K0hkOTk5eDNpNHVJQWFOTTA2eFpLQWJTQjVwZGZmc245ZlBYcVZZU0VoT0Q1NTU5dmRQKzZsZ0FOTWFmUmRHTUtDZ3F3ZXZWcTNMcDFDM3crSDB1V0xJRzd1N3ZCZG82T2psaXhZZ1dXTEZtQ3BLUWt6SjgvSDB1WEx0VUxQdXZTOWFGcjZ1OTR4NDRkS0MwdHhZSUZDN2oyQzQ2T2pwZzBhUkwyN2R1SG8wZVBOdk1aYWkvR3JGMjdGbGV1WE1Ienp6L2ZwTjhESWEySmdqQXpTUGhDdk5Wcm9sNy9LamNMZTZ6b014VlN2bGd2Nk5LbFpEWG1KYS83Y2EwNHhXVEorSWVkKzBKNk96Vnd2NUV5N2lwV2phTTVrWGpPWXlRQTRPbWV3dzJDTUQ3RHd3aUhPL25PNXd2aUczNmVkZGFES1ZxNEhvekhNSGpJcVMvTzVNY1lYVnVXVjFPR3cxbFhNYm5IRURBQVpuamV1YW9WWHBTSTJFYlNKdThtTDNyZHgxV3dWTE1hN0U0Nm9YZS9RcVBFbnBReldPaXZuZmw4ekhVUTRzcXpjYTRncmxuSEU5ZjVQYXMwTFF1T0pyc05nZmZ0bE5tL3M2OXpoVVAreUF6SGk1NzN3VmxpaXdtdUEvQlgxclVXSFllUTF2RHZ2LzhDdUJNTU5LWnVPZS9zN0d3c1hib1VTcVVTNzd6emp0SG00SzBsT3pzYkgzMzBFZmZ6bmoxN01IUG1UQWdFQW56NjZhZG03VXNtaytHVFR6NUI5KzdkdVZtSWhJUUU3Tnk1RTRBMmNIcnp6VGRSVmxhRzB0SlNnK0lOdWJtNXVIRGhBbzRkT3dhV1pSRWNIR3h5OXJDaG1UQzFXbzJOR3pmaTFLbFRrRWdrV0w5K1BSUUtCVmFzV0lFYk4yN2d6VGZmeE5xMWEvWFNCVTNOOE9oUzI4elJXbXZCZEFVZFdKYkZlKys5aDRnSWJjRXNkM2QzdlBMS0szb0JyVktweFBmZmY0OTkrL2FCWlZrRUJRVmg4T0RCMkxObkQ3Nzc3anZFeE1SZzBhSkZKb3RENk5ZdUF0clg5c3FWS3hnOGVMREJkazBwTzkrVXdoemg0ZUg0L1BQUFVWeGNERDZmajZWTGwyTEVpQkVtdCsvZnZ6OVdybHlKTld2V0lDOHZEKys4OHc2ZWZ2cHBQUGZjY3dicGlVbEoybDZweGdJNlkxNTQ0UVV1NktwL2U3ZHUzZkRJSTQ5Zy8vNzlUZHBYZmFtcHFRZ05EUVVBL1B6enp4U0VrWGJYOWgzMjdpSVRYUWRoZURjL3ZkdUdkdlBGSURzdkJGaTdvcWUwRyt4RnNpWUhZQUJnd1JkaHZyL3hxNGxDSGg5UHVHay9hRy9XbXhXcDYzanVEVzZHb2ErdE8zY3lyRFBLc1JjM2MxZWhyTWFOUm1iQ0pIVjZQTldvbXo4VEZtenZqUzhHdllRMy9NYWhwOVIwOS9uZjBpOFlCS0ZWS2dWMjFndEM3bWJqWGZwejZ3VUI0TStzSzBZclFwN0tpOVpyZkR6ZmJ6ejYyRFJ2YllPRjRNN3ZXZEdDMzNNUGFUYzg1NkU5NFNpdWxlTzN0UFBjZlllenJuS3ByOC8ySEFHcG9QVktDeFBTRVZ4Y1hQRDQ0NDlEcVZUaTAwOC94WjQ5ZTlya09HRmhZWGpqalRlUW5KeU14eDkvSFA3Ky92anBwNTh3Yjk0OC9QZmZmMDJhR2FuUHc4TkRMekR5OC9QakFxbWNuQnpFeDhlanVyb2FycTZ1R0R4NE1NYVBINC9ubjM4ZWZmdjJCWi9QeDQ4Ly9vaXdzREF3RElOWnMyYVpQSTV1VnJGK1dscFpXUm1XTEZtQ2t5ZFBRaVFTWWVYS2xmRDE5VVZRVUJDMmJObUM3dDI3SXpzN0d4OS8vTEhlV3JhTWpBeWpYODBwdFc2dWtwSVNBSWF6ZXJxQWgyVlpSRVJFd01iR0Jnc1hMc1N1WGJ2MEFyRHo1ODlqenB3NStQMzMzOEd5TEI1NjZDRnMzTGdSTTJiTXdPTEZpeUVVQ25IeDRrVzgvUExMK0wvLyt6OXVQWjJPVXFuRXlwVXJrWmlZQ0JzYkd6QU1nNDBiTnlJaDRVNWhyN1ZyMXpZNUtHOW8yNktpSXF4ZnZ4N0xsaTFEY1hFeFpESVoxcTFiaHpGanhqUzYzeEVqUnVDVFR6NkJyYTB0MUdvMWZ2dnROOHljT1JNLy8vd3ppb3J1L0Z1bWExUGc0K05qYWxkNlhGMWQ4ZEpMTHhtc203T3lzc0xUVHovZG9uTDFycTZ1Y0hQVEZpeHJ6YlJRUXBxS1pzTE1jREwzSnA1ekh3R2hrU0NyVnFOQ1NXMGx5cFJWS0sydFFybFMrMVdocWtHNXNocHlWUTBxbE5Xb1ZDdFFxYXpCUUhzdnpQZlRCbCttMGhLZmRSOEJCN0UybldGdmVwakpjUlhYeW5HNUtBbkRiNjhsbXVRV2pDL2p0YVZ2R1FCVGU5eXB2SFFtUDdiUmxEQmRUek1BcUtsVEJLU3B2R1hkTWN2ckFiMFpReCtaazlHMFRVQzdyaTYzdWhTTzRqdnBDYkhsV1NoV3lNMCtkbk1kdUc5eHV4MnJ2cEVPdlREWDk4N1Y5Q1I1SG41TnUyQnkrNjhULzhYbkExK0VUQ0NCaEMvRWlqNVQ4V25NbjdoV2ttTFdjYVYxZ3UwS1ZiWDVBNGQycHZOTi8wY2h2TjNTNEp1RTQzcjk0SlFhRlg1TnU0QUYvdU5oSmJUQU16MkhZMC9LbVdZZGk1RFcwcHhHdFRvTXcrQzExMTZEbzZNanZ2NzZhL3owMDA4b0tpckNva1dMV3EzQVFueDhQRmF0V2dXV1pmSFNTeTloeG93WmtNdmwrUFRUVDNIeDRrWHVKRm9xbGNMVzFoWUNnUUFDZ1FCOFBsL3ZlejZmRDdWYWpacWFHdFRVMUVDaFVFQ2hVS0NtcGdiMzNYY2ZGaTllakdYTGxxR2lvZ0lPRGc1d2NIRFFTMkhVeWN2TFEyRmhJWll2WHc1QU81c1VFS0JOY1U5TlRZVklKSUsxdFRWRUloRXlNaklRRXFJdHhLTkxlUVMweFR5Ky9QSkxGQllXd3NMQ0FxdFdyVUp3Y0RCM2Y4K2VQYkZseXhhc1diTUdiNy85dHQ1cmFlcjNOWEhpUktQcG1zMGhsOHRSWFYwTnFWUUtzVmdNUHArUDh2Snk3TjY5R3dDNGszVkFPeHYxMjIrL0FkQlcrWnM4ZVRKbXpKakJsZjluV1JhWExsM0NyNy8raXVob2JUVmpTMHRMeko4L1gyOG1idno0OGZEMTljVW5uM3lDdExRMC9QampqL2pqanovd3dBTVA0Smxubm9HYm14dldyMStQeU1oSVdGdGI0NHN2dnNDUkkwZncrKysvNDYyMzNzSmpqejJHc1dQSHd0UFRzOGx0RmZyMzd3K1daVkZiV3d1VlNzVjkvZnJyci9qNzc3OVJXNnY5L1BiMzk4ZXlaY3ZNcW5nNFlNQUFiTisrSFpzM2IwWjRlRGdxS2lyd3d3OC80UC8rNy8vd3pqdnZZTVNJRWJoNDhTSkVJcEhlVEo1dVhXRDk5V1k1T1RsTld1ZVdrOU84NnJzU2lRUTdkdXhBVGs1T2k1cUVFOUpjRklUVkkrUVpsdm5WS1ZWVzRVaE9CTHdzdXlPcUxBT3BsZm5JcnlsSG9hSUNjcFY1ZlRkTzVON0VRMDU5RUdEdGhpSkZCYktyUy9UdW4rQTZrS3VTRjEyV2dlaXlERmdKTFdBamxNSkdhQUVib1NYc1JKYXdGMW5DVm1RSjF6cU5tRWM1OXNLZWxETW9xYTNFTUFjL3J1cWRtdFhnVU5hVlJzZlczSmt3ZDBzSFBPOCtDc01jL0ZEM1ZLUkFVWTU4RSttVzFrSUxMQXQ2Q3Y1VytnMC9nKzI5OFU3QVk5Z1Nmd1FxdG0ycU0zWUdveDBEOEZhdk8rdkFLcFRWK0RUbXp3WjdzK1hYbE9HejJNTlkwV2NxK0F3UElwNEFId1pOeHRjSi8rcTFMMmlNYTUyK2NXVW0yaXMwWnBSREwrNTNkeW8vR2xlS2t3eTJPWlVmaFNkN0RFWlBhVGVNZGVyVFlJQkpTRmN4ZWZKa1NLVlNmUGJaWnpoeTVBaWtVaWxlZi8zMVZ0bTN2NzgvZkgxOU1XVElFSzd4cjB3bXc4Y2ZmNHpyMTYvanhJa1RpSTZPUmtGQlFZTnIyUnFpQ3dhYVVwQ0VZUmhzMkxBQmNya2N6czdPZU9PTk43ajdmdm5sRjV3NmRjcmdNV0t4bU90L2xadWJpOVdyVjBPbFVzSFoyUmxyMXF5Qmw1ZVh3V01jSEJ6d3YvLzlyOG5QUVNhVGNVRkRTOTI0Y1FPclZxMHllWC9kZERpSlJJSU5HelpnelpvMWVQZmRkeEVVRktTMzdZb1ZLN2gxY3d6RFlQejQ4Wmc5ZXpac2JXME45dXZqNDRQdDI3ZGo3OTY5Q0FrSlFWVlZGYTVkdTRhWFgzNFpaV1ZsQ0E4UGgwQWd3RWNmZllTZVBYdml0ZGRlZzFRcXhZOC8vb2lEQnc5eXJRVVlodUVDYjEwd3p1Znp3ZVB4b0Zhcm9WS3BvRlFxb1ZRcW9hbVRmdDZ2WHorODlOSkxPSHo0TUZRcUZjUmlNYVpQbjQ1cDA2YUJ4ek0vV2FwYnQyNVl0MjRkenA4L2p6MTc5aUFsSlFYMzMzOC94bzBiaDkyN2QwT2hVT0NoaHg1Q1ZWVVZYbmpoQmRqWTJIQ3p1dlVESVpWSzFhcnIzSXdSaThWZHFpZ1B1YnRRRUZhSHBVQ01KWUdUdVo4RlBCNThyWnoxMGdDL1R6N2RLc2RpQWV4S09vRkpib094SytrRUtsVjNLaFpKK0VLODdQVUFGOGo0V2JsZzMraDN1V2JOalJFd2ZFeDBIWWcvTWk3cDlUSTdYeEJ2Y3UxWlhYVm53cXFOeklUVkgwY1BhVGM4NXo0U0l4MTc2UVZmcGJWVjJKZHhFY2R5SW8wR1VrRTJQYkRRZndKWHFBUUFjcXBMNFdLaC9ZZHF0R01BdW9tdHNDWCtIK1RWTkQzMVpwTGJZTDBBdzBwb2dRcGx3ek05eHRiYk5XYWNjejh1emJNNXBybVB4RFNQa2R4clZxdFI0ZFBZUTAzNkhVV1dwdUhicEpPWWMzc0dUY0R3c2RCL0FnYlplV0Y3NG5HOTk1TXBublZLMHB2eit0WVZXaEFIaFVhSnlUMkc0bHNUUlVJMExJdi9Tem1MZnJidTJKZHhDWW8yTHZaQ1NIc1pOMjRjMUdvMWZ2enhSNlBOa3B1TFlSaDg5TkZIY0hSME5MaHY0TUNCR0Rod0lQZXpTcVdDV3EyR1JxTXgrR0lZQmd6RGdNZmpHZnpmbkRTdWdvSUNsSlNVUUNLUllNV0tGWG9ObjMxOWZYSG16Qm51eEY0b0ZNTGIyeHR6NTg3bENpazRPenRqeG93WnlNbkp3UnR2dk1HVnVtK01ybXFqS1h2MzdtM3ljMmlNcjY4dkdJYlJTM0VVaThWd2MzUERrMDgrYVZDRXhOUFRFOTkrKzYzUjJjKzVjK2ZpNXMyYkNBNE94b3N2dm1nMDRLeExJQkRnaFJkZXdNU0pFL0hycjcvaXdRY2Y1QUsyUng5OUZQNysvdWpUcHc4QTdYdGp4b3daR0Q5K1BFNmRPb1g0K0hnVUZSV2hzcklTU3FXU0M3WlVLaFhYcjAzM1BoQUtoUkFLaGR6N2dHRVlUSmd3QWYzNjljTzhlZk1RRXhPRDJiTm5HMzNmbVd2VXFGRVlOV29VcmwrL2pyNTkrM0tWSWFPaW92RHFxNi9Dd2NFQkVva0VoWVdGWEpHYjJiTm5jNDgzWjdiNmxWZGVhZk5nalpDMndMRHRrVlRkeXFhRWZ0YnErM1FRVzJGRm42bHdsK3IzU3FwVUtiRHE1bDZUcVhSdFpYblFVd2kyOTI3U3RzcmJxWkFzdE0yYkFhQmNXWTJ3d2x0Y2VYdWxSbzJGVjc4M3FLNW96Q1BPL2ZDRzN6Z0F4cXZtT1lxdHNYUG9IQURhRTJ5R0FUZVRBMmhmczRPWjRmZ3IrNXJSbVRRaFQ0RHBIcU14cVVldzN1TU9aVjNCRDhsbjhJcjNnM2pjN2M3NnFCcTFFdDhubjhMeDNCc05OcU1HZ0JjOTc4TlRQZlViWDhhV1oySFZ6YjBHL2M3VzkzOGVMaEx0RE9MTGw3NXVaTStHbXZ0NG1VQ0NlWDZQWUtSREwrNDJwVWFGZFRFSDlOWjdOY1Zqcm9NdzIyZXNYdkJicUtqQXQ4a25HMjBHL2tIZ2s5d2F4OWZDZHhpMExhaGJIZkhwYzV1NU5OYXRnMStCMiswZ3Q3bC9pN3IwejZ6cVlpeTQwcnFsb2pzeXRaUzB2Zi8rKzY5TmkyRTBSM1YxZFpOTGJuZFZvYUdoa0VxbGVpbUVkYkVzQzdWYURUNmYzMm42WGwyN2RnMDhIZzhEQmd4bzhtTllsdFVMWEpxcnFxcXF5Y0ZtUXhRS1JZdldQWFUydXRmMlh0Y1pQOGRJMjJLTXZQRnBKZ3phWnNncitreUZ2VWhieFVlaFVTS3lKQjFEdS9uQVVpREdKLzFmd0I4Wmw3QS84MUtiTlM2dUw2endGZ2JaZTZPc3RncUZ0ZVVvVnNoUlZDdEhzYUlDeGJXVktLNlZhNzhVY2k0VjBzWENGcHNIdm9UUWdsaFVxR293cGNlZEpvUUhNc09iRklBQndBQTdUKzc3SWlQOXhPNnJVKzYrN3F5WW10WGdhRTRFZmtzUE16cnp4RUE3dXpYRDh6NjkyUzgxcThIM3lhZnhkN2EyY3Q2M3lTZFJxcXpFZE0vUllNQkF3aGRpbnQ4NFRIQWRpSkMwY3dndk1reDVZOERnZGI5SE1NNjVId0J0Y0hpckloc0IxbTdvYmUyR05YMmZ4ZGFFWThpcXV0TnpyS1VOaEp2eitPRU9mcGpyOHpCc1JYZXVKRmVyYTdFcDlwRFpBUmdBL0oxOURUWHFXc3p6RzhmMVZuTVFXK0dEM2s4aVVaNkxYMUxQNFhwSnFzSGpKSHdoQnRscHI4NldLNnViMURTY0VHTGMzUjZBQWFaN2d1a3dETk51UGI2YWF0Q2dRWTF2VkU5TGd5K2QxZ2pBQU54VkFSZ0FDc0FJcWFOemZXSjJnSDYyN3ZnZ2NESlhwS0JHcmNUYTZQMklLOC9DaWo1VDBkL1dnMnNrUE5GMUFNSUtFM0MxT0JsNWlqSVVLK1NvVnRlMnFQZVJnT0ZEekJkQXdoTkN4QmRDd1BDUVVWV0UwL2t4T0pNZmE5WjZxSnpxVXN5NitEVmNMR3p4U2Y4WHVObVJuT29TN011NHhHM0hnRUd3dlRlS2E3VUJYWTI2RmdxMUVqWWlTNHgzN28rUmRjclpKMVRvTDNqMWxuWEhNKzZHcFdvdkZpWGcvMUxPSXFmZTJqYWRmcmJ1ZU5GekRIeXRuT3VOdVFTYjQvNUdvbHkvOHVNZkdaZHdxeUlINy9SNmpBdFlQQzBkOFdIZ0ZDVEtjM0UwT3dMbkMrTlJvMVpDd1BEeGRxK0pHT1dvblZsaUFXeE5PSXFMaFFuNGZPQ0xjTEd3UTRDMUc3NFkrQkxPRmNUaFl0RXRSSlZsb3FvSktYdXR4VWxpZzVlODd0ZHJGUUJvMTNldGl6bkFsWFJ2amhONVVjaXNMc2JpZ0NlNFFpNEE0Q3R6eHNvK1R5Tkpub2NUZVZFSXpZL2xBdmFoM1h5NUtwNVJaWVo5NVFBMHFjcm4xc0dOTDVvbWhCQkNDQ0g2N3ZrZzdGbjNFVndBcHRBb3NTWnFIOWViYW4zMEFielZheUlYbEZnTHBSanYwcDlMOGROaEFhaFpOVlFhRFZSMS9xOW1OVkJwMUZDeEdxaFpOUVE4UHNROG9mYUxMNENZSnpSWVgzV2g4QlkyeFI1cWRtRG5ZbUdMai9vK3c2M3JxdFdvc0RIMmtGNmhCeFlzNXZvK3JIZkNia3hwYlNXdTE1dWR5YTR1UVc1TktUd3R0VG5qYVpXRjJKRjQzR2cvTHg3RFlLUkRMMHp1TVFRKzljcm1hMWdXUjNNaThHUHFXWlBGUDI2V3B1UHRhM3Z3cXM5WXZXYlR2akpuTFBCL0ZMTjl4bUpYNGdsSUJXSXVBQU9BbjFKRHVRSVZIMFh0dzhvK1Q4UFZ3ZzVDSGg4UE9nWGhRU2Z0SW1xRlJvblMyaXJVYWxSUXN4cG9XQTNVckFacWxxMzNzd1k4aG9HQTRVUEE0MFBBOENEZzhTSGtmcjc5eGVOQndQQWg1UEh4eHBWdmtWOVRCa2V4Tlo1eEg0NnhUbjI0bVNxZHlOSTBiSTc3RytYTkxJcFJWM3g1TmhaZDI0UFhmUi9SZXkwQWJXVktINWtUWHZaNkFMdVNUdUMvM0p0NkZUTXZGeVhCU1dJREc2RVV1VFU0d0szWEFBQWdBRWxFUVZSbHFGVFZ3TVhDRHYzdFBMalh5ZFQ3MGMzQ2VGOGJRZ2doaEJCaTJqMGZoUDJSRVk0Z201NWd3V0p6M045NndVU3RSb1ZOc1ljd3BudHZQT2MraWlzWVVSOEQ3WXlXZ004SFlGamUxeHovNWtZMnZwRUp0a0lwUHU0M1RhOVl4TTdFRTBpdExERFlOa21lMTJBUXBtWTErRHJoWDRNcWZUVnFKZFpGNzhmR0FUTVFVWnFLYnhLT202ems5MTdBSks1c2ZsM1JaWm5ZbldSOFhQV1ZLYXZ3ZWR4Zk9KRVhoVGsrRCt2OURyS3JTeEJXZEF0aW5oQXp2Y1pBeEJQZ1JGNFU5dGVaOWN1cktjTjdFVDlodXNkb2pIUHBCd0Z6cC9xbG1DZmsxdEMxcGxzVk9jaXZLWU90eUJKYmdtZkJvazYxU1VBYjFQeVlFb3Avc3E4MXVzYk5ISEpWRFQ2TE80eGp1WkY0MVhzc1Z4VlQ1M3BKQ2s3bVJlRys3Z0hjZmRYcVdsd3NTa0NRVFU4c0Qzcks2SDZ6cW96UGJoSkNDQ0dFa09hNTU0T3c2eVVwU0pUbklqUS9EdUZGaVVhM09ac2ZpOUQ4T0FUWjlNQkFPMDk0eXJyRFhpU0RoQzhFbitHQkJ3WThoZ2NldytoL2YvdG5RRHRicHJsZEEwVURGbUJaN2YrNTIxa1UxMWJpUm9ueDFMQ21LRlZXNGQrY1NLNHd4YjZNaXppUmQ5UG90cmNxY3REZjFnTWlua0J2TnE1R3JVUnNlU2IycG9jaHJ0eDQ2ZU5DUlFYZWkvako2SHF4dW5Zay9RY2ZLeWV1LzFkYVpTRitTNytBc01KYlpqKzNpSkpVdkhuMU96enMzQmZQOUJ3T0NWK0VqYkdIVUtOV29rYXR4SW5jbS9DVWRjZjJCTU9LU2xVcUJYWWxuY0RlOURDTWNQQkhrRTBQdUVudFlTMndnSmd2aEpESGg1QVJOTG42WkdQTzVzY0MwTTRrZnB0MEVndjhIK1h1aXl4Tnc4N0Uvd3hhRXJTbW02WHBXSFI5RCs1ejdJMG5ld3lHbDJWMzNDaE54OGJiTTZ6WGlsT1FMTStEdDh3SlI3S3ZvMGF0MUZzclY5L0JlcFVqVzZPUUJoWFBJSVFRUXNpOTdKNFB3Z0JnWTB6alpjRlpzSWdxeTBCVVdlY3VnL3BUYWlnY0pUWW9xNjNDejZublRHNjNQK01TTjJQRUFPQXhQREJnbXJ3R3JiRUFETkFHSVJ0akQyR3U3OE00a0JHT3NNSmJMWnI1VWJNYUhNdUp4TW04YUxoWTJDSy9UbG4xL1puaFVHclVEWTYvVEZtRm96a1JPSm9UWWZSK0hzTkF5QWdnNFBFZ1pQZ1E4Z1FROFBqZ2dRR3IrNC9WdmhmcUJ0UXNxN3VQaFFaQVpaMmVjU2Z5b3VCbjVZSyt0dTc0SWZrMExodnBvOVVXTkN5TE0va3hPSk1mZzc2MjdraXF5T1ZTQ3VXcUdxeUorZ05MQWlmamo5c0JWb0dpSERkTDB5RVZpQ0ZnK0ZDekd1UXJ5bkFpTjhwbzd5OUNDQ0dFRU5KOFZLTCtMc1JuZU5Dd21sWk5kU1BOSjJENFlNRzJxSUJMVzJCdUI1ZDNHNXBsdTd0UmFXZENTRmRIbjJQM0hpcFJmNC9vYkNmNzl6cHpLbHkycDdzeEFDT0VFRUlJNlFwNGpXOUNDQ0dFRUVJSUlhUzFVQkJHQ0NHRUVFSUlJZTJJZ2pCQ0NDR0VFRUlJYVVjVWhCRkNDQ0dFRUVKSU82SWdqQkJDQ0NHRUVFTGFFUVZoaEJCQ0NDR0VFTktPS0FnamhCQkNDQ0dFa0haRVFSZ2hoSkF1ZzgvblE2M3VuTDMzQ0NHa01XcTFHbncrdjZPSFFUb0JDc0lJSVlSMEdSWVdGcERMNVIwOURFSUlhUmE1WEE2cFZOclJ3eUNkQUFWaGhCQkN1Z3hIUjBka1oyZDM5REFJSWFSWnNyT3o0ZURnME5IRElKMEFCV0dFRUVLNkRBOFBEeFFWRmFHa3BLU2poMElJSVdZcEtTbEJVVkVSUEQwOU8zb29wQk9nSUl3UVFraVhJUkFJRUJnWWlLaW9LQXJFQ0NGZFJrbEpDYUtpb2hBWUdFaHJ3Z2dBUU5EUkF5Q0VFRUxNWVc5dmo2Q2dJRVJIUjZOYnQyNXdkWFdGVENhakV4dENTS2VpVnFzaGw4dVJuWjJOb3FJaUJBVUZ3ZDdldnFPSFJUb0pDc0lJSVlSME9mYjI5aGcrZkRqUzB0SVFGeGVIcXFvcXFwcElDT2xVK0h3K3BGSXBIQndjTUh6NGNBZ0VkTnBON3FCM0F5R0VrQzVKSUJEQXg4Y0hQajQrSFQwVVFnZ2h4Q3kwSm93UVFnZ2hoQkJDMmhFRllZUVFRZ2doaEJEU2ppZ0lJNFFRUWdnaGhKQjJSRUVZSVlRUVFnZ2hoTFFqQ3NJSUlZUVFRZ2docEIxUkVFWUlJWVFRUWdnaDdhaExCbUVTdnJDamgwQUk2WVRvczRFUVFnZ2hYVUdYRE1LY0piWWRQUVJDU0NkRW53MkVFRUlJNlFxNlpCQTJ0SnR2UncrQkVOSUowV2NESVlRUVFycUNMaG1FUGRsakNCekYxaDA5REVKSUorSW90c2JrSGtNNmVoaUVFRUlJSVkzcWtrR1lsQy9DZlAveEhUME1Ra2duc3NEL1VWandSUjA5REVJSUlZU1FSakVzeTdJZFBZam1paXhOdzdaYngxQ2dLTy9vb1JCQ09vaWoyQm9ML0I5RlAxdjNqaDRLSVlRUVFvZ0JobUVZZzl1NmNoQUdBRlhxV3Z5WmVSbmhSWW5JclNsRmpWclowVU1paExReENWOElaNGt0aG5ienhaTTloa0JLTTJDRUVFSUk2YVR1eWlDTWtJN0NzaXd1WDc2TXRMUTBlSHQ3WTlDZ1FURHlOMFlJSVlRUVF1NWh4b0l3UVVjTWhKQzdBY013R0RKa0NDd3NMQkFYRjRmcTZtb01IejRjQWdIOVdSRkNDQ0dFRU5Ob0pveVFWcENVbElUcjE2L0QxdFlXbzBlUGhrUWk2ZWdoRVVJSUlZU1FUb0RTRVFscFE5bloyYmg0OFNJa0VnbnV1KzgrV0ZsWmRmU1FDQ0dFRUVKSUI2TWdqSkEyVmx4Y2pIUG56b0ZsV1l3Y09SS09qbzRkUFNSQ0NDR0VFTktCS0FnanBCM0k1WEtjTzNjT2Nya2MvZnYzaDUrZlgwY1BpUkJDQ0NHRWRCQUt3Z2hwSjBxbEV1SGg0Y2pPem9hN3V6dUNnNE9wWUFjaGhCQkN5RDJJZ2pCQzJoSExzb2lMaTBOVVZCUnNiR3d3Y3VSSXlHU3lqaDRXSVlRUVFnaHBSeFNFRWRJQmNuTnpjZW5TSmJBc2kySERoc0hGeGFXamgwUUlJWVFRUXRvSkJXR0VkSkRLeWtxRWhZV2hwS1FFZ1lHQkNBd01wTWJPaEJCQ0NDSDNBQXJDQ09sQWFyVWExNjVkUTJwcUtod2RIVEYwNkZCSXBkS09IaFloaEJCQ0NHbERGSVFSMGdta3BhWGgrdlhyQUlCQmd3YkIzZDI5ZzBkRUNDR0VFRUxhQ2dWaGhIUVNsWldWQ0E4UFIyRmhJZHpkM1RGbzBDQUloY0tPSGhZaGhCQkNDR2xsRklRUjBvbXdMSXY0K0hoRVJVWEJ3c0lDUTRjT3BlYk9oQkJDQ0NGM0dRckNDT21FU2twS2NPblNKVlJVVktCWHIxN28wNmNQZUR4ZVJ3K0xFRUlJSVlTMEFnckNDT21rMUdvMWJ0eTRnY1RFUkZoYld5TTRPQmdPRGc0ZFBTeENDQ0dFRU5KQ0ZJUVIwc25sNWVYaDZ0V3JxS3lzaEplWEYvcjE2d2VSU05UUnd5S0VFRUlJSWMxRVFSZ2hYWUJhclVaTVRBemk0K01oRW9rd1lNQUFxcUJJQ0NHRUVOSkZVUkJHU0JkU1ZsYUdxMWV2b3Fpb0NFNU9UaGcwYUJCa01sbEhENHNRUWdnaGhKaUJnakJDdWhpV1paR1Nrb0liTjI1QW85R2dkKy9lNk5XckZ4WHVJSVFRUWdqcElpZ0lJNlNMcXFtcFFVUkVCREl5TW1CbFpZVisvZnJCMWRXMW80ZEZDQ0dFRUVJYVFVRVlJVjFjWGw0ZUlpTWpVVlpXQmtkSFIvVHYzeDkyZG5ZZFBTeENDQ0dFRUdJQ0JXR0UzQVZZbGtWcWFpcWlvcUpRVTFNRGQzZDM5TzNiRjFLcHRLT0hSZ2doaEJCQzZxRWdqSkM3aUVxbFFueDhQT0xqNDhHeUxQejgvTkM3ZDI4SWhjS09IaG9oaEJCQ0NMbU5nakJDN2tMVjFkV0lqbzVHU2tvS1JDSVJnb0tDNE8zdFRjVTd5RjFQcFZJaExTME5CUVVGcUs2dWhscXQ3dWdoRVVJSWFTRStudzhMQ3dzNE9qckN3OE1EQW9HZ280ZlVZaFNFRVhJWEt5MHR4WTBiTjVDWGx3ZExTMHNFQkFUQTA5T1RnakZ5VnlvdUxrWk1UQXk2ZGVzR1YxZFh5R1F5OFBuOGpoNFdJWVNRRmxLcjFaREw1Y2pPemtaUlVSRUNBd05oYjIvZjBjTnFFUXJDQ0xrSDVPWGxJVG82R2tWRlJaQktwZWpWcXhlOHZMem9CSlhjTllxTGl4RWRIWTArZmZwUVlScENDTG1MbFpTVUlDb3FDa0ZCUVYwNkVLTWdqSkI3U0g1K1BtSmlZbEJRVUFDSlJJS0FnQUI0ZTN0VE1FYTZOSlZLaFlzWEx5SW9LSWdDTUVJSXVRZVVsSlFnT2pvYXc0Y1A3N0twaVJTRUVYSVBLaWdvUUd4c0xQTHk4aUFXaTlHclZ5LzQrUGgwMlE4eWNtOUxTa3BDYlcwdGV2ZnUzZEZESVlRUTBrNWlZMk1oRW9uZzQrUFQwVU5wRmdyQ0NMbUhGUlVWSVRZMkZqazVPUkNKUlBEMzk0ZVBqdzlFSWxGSEQ0MlFKcnQ0OFNKNjkrNE5HeHViamg0S0lZU1FkbEpXVm9hNHVEZ01HemFzbzRmU0xNYUNNTG9VVHNnOW9sdTNiaGc5ZWpSS1Nrb1FFeE9EcUtnb3hNYkd3dFBURTc2K3ZyQzJ0dTdvSVJMU3FPcnFhc2hrc280ZUJpR0VrSFlrazhsUVZWWFYwY05vVlJTRUVYS1BzYk96dzZoUm8xQmVYbzZFaEFTa3BxWWlLU2tKVGs1TzhQUHpnN096TTR4Y3NDR2tVMUNyMWJTdWtSQkM3akY4UHYrdWEwTkNRUmdoOXlocmEyc0VCd2VqYjkrK1NFbEpRV0ppSXM2ZE93ZVpUQVpmWDE5NGVucFM0MmRDQ0NHRWtEWkFRUmdoOXppUlNJUmV2WHJCMzk4ZjJkblpTRWhJUUVSRUJLS2lvcmhVUlNzcnE0NGVKaUdFRUVMSVhZT0NNRUlJQUlCaEdMaTV1Y0hOelEybHBhVklURXhFY25JeUVoTVQ0ZXpzREM4dkw3aTZ1bEx6WjBJSUlZU1FGcUlnakJCaXdOYldGb01IRDBiZnZuMlJuSnlNbEpRVWhJV0ZRU1FTd2QzZEhaNmVudFNqaVJCQ0NDR2ttU2dJSTRTWUpCYUwwYnQzYndRRUJLQ3dzQkNwcWFsSVRVMUZZbUlpcksydDRlbnBDUThQRDBna2tvNGVLaUdFRUVKSWwwRkJHQ0drVVF6RHdOSFJFWTZPamhnNGNDQXlNek9SbXBxS0d6ZHU0T2JObTNCMmRvYW5weWVsS3hKQ0NDR0VOQUVGWVlRUXN3Z0VBbmg2ZXNMVDB4T1ZsWlZJUzB0RGFtcXFYcnFpdTdzNzdPM3RxZFE5SVlRUVFvZ1JGSVFSUXByTjB0SVNnWUdCNk4yN3QwRzZvb1dGQmR6YzNOQ2pSdzg0T0RoUVFFWUlJWVFRY2hzRllZU1FGcXVicmpobzBDRGs1dVp5S1l1SmlZa1FpOFZjNWNYdTNidFR5aUloaEJCQzdta1VoQkZDV2hXZnorY0NMbzFHZzd5OFBHUm1aaUl6TXhQSnlja1FDb1Z3ZFhWRmp4NDk0T1RrQkQ2ZjM5RkRKb1FRUWdocFZ4U0VFVUxhREkvSGc0dUxDMXhjWEtEUmFGQlFVSURNekV4a1pXVWhMUzBOQW9FQUxpNHVjSE56ZzVPVEUwUWlVVWNQbVJCQ0NDR2t6VkVRUmdocEZ6d2VEMDVPVG5CeWNzS2dRWU5RV0ZpSXJLd3NaR1ptSWlNakF3ekR3TjdlSGs1T1RuQjJkcWJDSG9RUVFnaTVhMUVRUmdocGQzWFhrUFh2M3grbHBhWEl5OHREYm00dVltTmpFUk1UQTZGUWlPN2R1OFBaMlJsT1RrNnd0TFRzNkdFVFFnZ2hoTFFLQ3NJSUlSMktZUmpZMmRuQnpzNE9BUUVCVUtsVXlNL1BSMjV1THZMeThwQ1ZsUVVBc0xLeTRtYkpIQjBkSVJEUXh4Y2hoQkJDdWlZNml5R0VkQ29DZ1FDdXJxNXdkWFVGQUZSV1ZpSTNOeGU1dWJsY3RVVWVqNGR1M2JyQnlja0ozYnAxZzcyOVBRVmxoQkJDQ09reTZLeUZFTktwV1ZwYXdzZkhCejQrUHRCb05DZ3VMdVpteWFLam84R3lMQmlHZ2EydExSd2NIT0RnNElCdTNickJ3c0tpbzRkT0NDR0VFR0lVQldHRWtDNkR4K054Z1ZhZlBuMmdVcWxRWEZ5TXdzSkNGQllXSWlVbEJRa0pDUUMwd1pzdUlITndjSUMxdFRVVitpQ0VFRUpJcDBCQkdDR2t5eElJQk9qZXZUdTZkKzhPQUdCWkZtVmxaVnhRVmxCUWdMUzBOQUNBVUNqa0FqSUhCd2ZZMnRwQ0tCUjI1UEFKSVlRUWNvK2lJSXdRY3RmUXBTWGEydHJDMTljWEFGQlZWWVdpb2lJdU1OT2xNQUxhMlRJN096dnVNYmEydHBUR1NBZ2hSaWdVQ29qRjRqYlpkMjF0YmFOOUluV2YyNVRSUU80V0ZJUVJRdTVxVXFrVVVxa1VQWHYyQkFBb2xVcVVsSlNndExRVXBhV2xLQ2twUVZaV0Z2Y1B2RmdzMWd2S2JHMXRZV1ZsUmYvd2swNHROemNYUjQ0Y2dVd213elBQUE5PaWZlbldXZGFsVkNyYmJlYTRxS2dJKy9mdnh3c3Z2TkNzMWhRcWxjcXNRajNWMWRYNDZhZWY4TWdqajhEVDA5UHM0d0hBQng5OEFJbEVndGRlZXcwOWV2Um8xajZhb3JDd0VDRWhJUmd5WkFpR0RCa0NQcC9mWnNlcWI5R2lSYWlzck1TcVZhdmc3ZTNkS3Z2TXpjM0Y1czJid2VQeHNHSERoZ2Ezalk2T3hvY2Zmb2dSSTBaZzZkS2xaaDJudUxnWTl2YjJUZHJPenM3TzdNLzczTnhjT0RzN20vV1k5aElYRndlV1plSG41MGNGckRvWittMFFRdTRwdXY1anVoUkdBRkNyMVNncksrTUNzOUxTVWlRbUprS3RWZ01BK0h3K2JHeHNZR3RyQ3pzN085alkyTURLeXFyUks3ZWs4MUlvRkRoKy9EakN3c0tRbEpTRXNySXlyakxuc0dIRE1IWHFWTmpZMkhUME1QV3dMSXY4L0h4a1pHUWdQVDBkeWNuSktDb3F3aWVmZklLU2toTDg4c3N2c0xlMzU0S3c4dkp5UkVSRVlNeVlNVTAraGxLcHhNc3Z2NHloUTRkaXhvd1pzTGUzeDZGRGg3QjM3MTVzM2JvVnRyYTJiZlgwQUdpZjQ1SWxTNUNhbW9xOHZEd3NYNzdjck1jWEZ4ZGorZkxsdVAvKyt6RnQyclFtUFdidjNyM1l1M2N2enA4L2o2Ky8vaHBTcWRTc1k5YlcxdUw2OWV0Z1dSWnZ2UEdHV1k4MVYxaFlHQTRkT29SejU4NGhKQ1NrVFk5VlYzWjJOaElTRWlDVHllRHU3dDVxKzdXeHNVRkdSZ1lLQ3dzUkdocUsrKzY3eitTMnNiR3hxS21wTVR0Ym9iUzBGQys4OEFLY25KeXdjdVZLK1BqNG1OejJyYmZlUWxWVkZWYXNXSUVCQXdZMHVtKzFXbzAxYTlZZ0lpSUNXN1pzYVhZUTM1YmVldXN0YURRYS9QYmJiMDBLUkVuN29TQ01FSExQNC9QNXNMZTMxL3NIaW1WWnlPVnl2Y0FzS3lzTHljbkozRFlpa1FoV1ZsYmNsMHdtNC83Zm5sZW9pZm5XclZ1SHNMQXd2ZHRVS2hXU2s1T1JuSnlNbzBlUFl2MzY5VnhhYTNzcUxDeEVXRmdZaW9xS1VGUlV4UFhOeTgvUGgwcWxNdGcrS1NtSk96R3RyYTBGb0gzL0xsMjZGUEh4OFpneVpRcm16cDNicFBmazFhdFhrWmVYaHhNblR1RFZWMThGQUtTbnB5TXZMdytiTm0zQzJyVnIyM1JXbUdFWXZQMzIyMWkwYUJIT25EbURNV1BHbUJWRUppWW1JaWtwQ1FrSkNSQ0pSSmd5WlVxamozbmhoUmR3L3Z4NXBLU2tZUFBteldZSGZ0bloyV0JaRm1LeFdPL2lUbHU0Y09FQ0FPRCsrKytIVXFuRTdObXpXN3pQbjM3NnFkRnRqaDQ5Q2dCNCtPR0hXM1UyeGNMQ0FxKysraW8yYk5pQTNidDNZOFNJRVNiM0h4c2JDd0FJQ2dveTZ4aW5UcDJDV3ExR1RVME5QRHc4VEc2WGtKQ0EzTnhjQ0FTQ0p2L2Q4L2w4dUxpNDRNS0ZDMWl4WWdXMmJ0MnFkL0VtTmpZV0N4Y3VOR3U4T3NlUEgyL1c0MHhwamIvYjZPaG9IRHQyREZGUlVjalB6d2ZMc25CeWNzS1FJVVB3N0xQUG9sdTNicTB3MG5zSEJXR0VFR0lFd3pCY2NLVkxaUVMwcVV2bDVlV29xS2hBUlVVRjVISTVDZ29La0pxYXF2ZDRxVlJxTkVDVFNxV1UydGdKS0pWS2VIbDVZZUxFaVFnSUNJQlVLa1ZoWVNGT25UcUZZOGVPb2FTa0JDdFhyc1QzMzMvZlp1dGdUT0h6K2ZqcXE2KzRGTm42dkwyOTRlN3VEZzhQRDNoNGVNRFIwUkhWMWRVQXRNOEwwTDUvcDArZmpuWHIxdUhBZ1FOSVRVM0ZxbFdyR2szdk8zdjJMQUR0eWJadVJ1ajExMTlIZkh3OHdzUERjZkRnUVV5Wk1nVTdkdXpBdm4zN0d0eFhjNis4QndVRjRZa25uc0MvLy82TDB0SlNzeDQ3ZE9oUXpKOC9IMTk5OVJXKytlWWJ5R1F5UFBMSUl3MCtSaWdVNG9NUFBzQmJiNzBGRnhjWGFEUWE4SGk4Smg5VDExQytSNDhlRGY1dHo1Z3hnNXRkYjRpcEdhNnFxaXBFUmtZQ0FNYU9IUXVOUm9POHZMd21qOU1VM2V4blEwcEtTZ0JvQTVyNkZ5K2FZc2FNR1hqMDBVZU4zamQyN0ZnY1Bud1kvZnIxTTVsS3FsS3BjTzNhTlRBTWc4R0RCNXQxN0NOSGpnQUFubnp5eVFZRHlORFFVQURBc0dIRElKUEptcnovT1hQbUlDa3BDUkVSRWZqb280K3dhZE1tN29LSFFDQ0F0YlcxV2VNMUpqVTFGYSs5OWxxVHRxMGZ2T25laythOHA0MEpDUW5CZDk5OVozQjdSa1lHTWpJeWNQejRjV3pZc0FIKy92NHRPczY5aElJd1FnZ3hnNFdGQlN3c0xPRGs1S1IzdTFxdGhsd3U1d0l6WFpDV25wN096VTRBMm44SVpUSVpaRElaTEN3c0lKVkt1Zi9ydm0vcFA1YWtjZE9uVDBkUVVKRGVTYk83dXpzR0RSb0VPenM3aElTRW9LQ2dBQmN1WE1DRER6N1lybU96czdQRDVNbVRBUUNPam81d2RIU0VWQ3JGc21YTEFBQTdkdXd3ZUl6dWVkUjlyNDBZTVFLZmZmWVpsaTFiaHV2WHIrUHR0OS9HK3ZYcjRlam9hUFM0bFpXVkNBME5CY013M1BFQjdZbms4dVhMTVhmdVhIejc3YmQ0OE1FSElSQUlUSzRSMHdXQ3hqUVdFTlgzMVZkZjRhdXZ2bXB3R3pzN08remR1NWY3ZWRLa1Njak96c1lmZi95Qnp6Ly9IQzR1TGhDTHhmamtrMDhhM0k5RUlzSDU4K2R4L3Z4NWs5dnMzTG5UNEVSZWR3R21zVlMwZ29JQ2FEU2FCcmRweU1tVEo2RlVLdUhoNFlHQWdBQUF6WnN0ZWVTUlI4RGo4WERzMkRFQTJ2ZE1VNE81c3JJeWxKV1ZtWDNNcXFvcUFNQXJyN3hpY3B0ejU4N2gzTGx6ZXJkNWVucGk1Y3FWdUhyMUtpb3JLOUdyVnkrekF2dVltQmlrcEtSQUlwSGdpU2VlTUxtZFJxUGhYc3NSSTBZMCtCenJaenJ3ZUR6dTcrUG16WnY0NXB0dnNHREJBZ0NBbjU4Zi92ampqeWFQMXhTQlFHRHdiMDVUNmQ1ekxaM0JMQ3dzaElXRkJaNTg4a21NR0RFQzNidDNSMlZsSmM2Y09ZT1FrQkJVVkZUZzQ0OC94dmZmZjA5cno1cUlYaVZDQ0drRnVuVmp4dFlSS1JRS3ZjQ3NvcUlDbFpXVktDb3Fna0toTU5oZUlwR1lETkIwLzZmWnRKYnAwNmVQeWZ1ZWVPSUpialpDMStLZ3ZkVmZXOVRZaWE4dUhaRmxXYjFLY3dFQkFmanNzOC93L3Z2dkl6VTFGVmV1WE1HRUNST003dVBJa1NPb3FhbkI2TkdqOVdaL0FjREp5UW1MRmkyQ1JDS0JyYTB0WnMrZWJUSVZyaW1CbGt3bWE3V0xEY1ptR3ViTW1ZT01qQXhJcFZMMDZ0VUw4Zkh4eU1qSWFIUmZqYjNPeG9JbzNYdWtvVlMzdWt3RlRoTW5UbXd3Z05YTjZFeWNPTEZKeDJrcWtVaGtja3h5dVJ5elo4OUdjWEV4dnZ6eVM3TlRBZXRyeXUrZ0xvbEVBa0E3QXdjQW1abVpEUVp5dlhyMXdnY2ZmR0R3SHF5cHFjRlRUejFsc0wzdWVWKzVjZ1dGaFlVQWdNOCsrNnpCTVgzeHhSY0dueDgyTmpiNDhNTVA4ZDU3N3lFcUtncHl1ZHlzMmJURzlPalJvMGxwbzhib1p0UmJHaGo1K3ZyaXVlZWUwN3VJNCtEZ2dKa3paOExhMmhyYnRtMURibTR1SWlNakVSd2MzS0pqM1Nzb0NDT0VrRFltRm9zaEZvdU41c3VyMVdwVVYxZWpxcW9LVlZWVmV0L0w1WExrNStjYm5KZ3hETU1GYWhLSmhOdS9XQ3lHU0NReStKNzZvWm5IenM2Tys3NnJyTzBUQ0FRUWlVU29yYTFGVFUyTlh0RVlMeTh2Yk42OEdaR1JrU1lETUpabGNlalFJUURhTlZJNlZWVlYrT0tMTHdDQW00bHJEZHUzYjIvMmxmMm00UEY0V0xseUpVUWlFUmlHUVo4K2ZRd0NqYzJiTitQSWtTTUlDZ3JpS3ZRMVJXUmtKQll2WG14dyszZmZmV2MwWGFzMTF2WWtKeWZqMXExYllCakc3Tm5FbHRpMWF4ZUtpNHN4WU1DQUZnZGdRUE5laTZLaUlwdzVjd2FBZHJhMnNyTFM1TFoxLzNZQjR3RTZvQzFhVTllQkF3Y0FhSU1LVTRVL3NyS3lvTkZvVEFZei9mdjN4eGRmZklIZXZYdDNhRGJEWDMvOWhTMWJ0aGpjL3Zqamo1dDh6T2JObTlHM2I5OEc5MnZxc3dQUVhualp0bTBiQU8wYVNRckNtb2FDTUVJSTZVQjhQcDlMVHpSRnBWSVpEZEowMzVlVWxFQ2hVSmhNZGVMeGVFYURNMlBCbWtBZzBQdTZGMU1qYzNKeXVPOGJxcVRXMlZoYVduSkJXUDJUejU0OWV4ck1idFYxOHVSSjdubjcrZmx4dHl1VlNwdytmUnBBNndaaFRWRlRVOFBOaERSSFEydjV3c1BEY2VUSUVVaWxVaXhac3NUZ2ZSNGVIbzYvL3ZvTHI3MzJtc0hyVm5lZGowYWpnVnd1QjJCNHdsLy9STDhsZE92dkJBSUJyS3lzV20yL0RZbU1qT1JtMzFxakFFaDlodzhmUmxCUWtGNjUreE1uVGlBNE9GaXZDdWZCZ3dlNWdqUy8vdnFyM3NVc3VWeU9LVk9tUUNhVGNZRlVYU0VoSVFaVmJHdHJhL0hZWTQ5eFB5Y2xKZUhLbFN1UVNDVFl2bjI3eWFxb1U2Wk1nVnd1YjdBcWJtc0VxaTBsRkFyMTFuN3FnbFpqNjBHcnE2dWgwV2hhZktHdTd0OVBTLzVtN3pVVWhCRkNTQ2VuTytscmJJRzNTcVdDUXFGQWJXMHRGQW9GOTFYMzU5cmFXcFNYbDNQZm15citvTU13akVGZ3h1ZnpEVzR6dGcyZnp3ZVB4d1BETU54WFMzOXVheXpMY21rL1RrNU9HRHAwYUpzZnM3N0daam9hdTMvNjlPbU5IbVBwMHFYY1dqZVZTb1VmZnZpaHllTnJhK2ZPbmNQV3JWc3hmUGh3dlAzMjJ3YjM1K1hsWWQrK2ZSZzhlRENHREJsaTlvV0MwdEpTZlA3NTV3Q0FOOTk4MDZDL2swYWp3YzZkTzVHV2xnWTNOemZNblR0WDcvNmdvQ0J1bmMrMWE5Znd3UWNmd052YlcyK3RYbGxaR1o1Kyt1bFdLUW1lazVPRGt5ZFBHcjN2bFZkZWFUVEZyem16VDhYRnhWaS9majFZbGdXUHg4UEdqUnZOM29leDlYTTZVVkZSK09xcnJ5Q1JTUERqanovQ3hzWUdZV0ZoMkxCaEE3eTl2Zkg1NTU5REpwT2hvS0JBTDdncUtDalFDOEowS1lRdUxpNW1qMC9ueHg5L0JLQ2RLV3FvTFlXdXFFcFQwdm8wR28zUjlFZHpMVnk0RUdQSGpqWHJNZVBIajhmNDhlTUJhSU9zU1pNbWdjZmo0ZURCZ3diYnpwMDdGOG5KeVMyZThZK0lpT0MrNzkyN2Q0djJkUytoSUl3UVF1NFN1Z0NvcVExdVdaYUZVcW5rQWpLbFVnbVZTbVgwUzYxVzYvMWNXMXVMcXFvcXZkdGFVblNncWVxbkc3VUdYWis0K1BoNEhEeDRFTmV1WFlPTmpRMVdyVnJWSVF2TUhSd2NERzdUYURRb0xpNDJlVCtnRFM1VUtoVnNiR3dhdmJKZDkycjFQLy84Zzl6YzNCYU11SG11WExtQzMzLy9IU05Hak5BckJDSVdpMUZVVklTclY2OGFmZHpseTVkeDhPQkJuRGh4UXE5Q283R0FwSDRBd3JJc05tellnT0xpWWp6NjZLTjQrT0dIRGZZZkVoS0N0TFEwMk52YjQ4VVhYMnp3T2R5NGNRT0FOaFd0THQyc29wdWJXNE9QYjRxUWtKQkdxeW9hbStYTXlja3gydEtnTVdxMUdtdlhydVhlYnhxTnh1eTFYTHJIR1ZOWldZa05HemFBWlZtOCt1cXJYT0F6ZlBod1BQREFBemg5K2pSV3JGaUJUei85Rk45ODh3MFVDZ1dFUWlHVVNpWHk4L081b2lTQU5sVVJRTE1iSmQrNGNRUG56NStIcGFWbG8zM2xkTDhEM2Q5V1pHU2swUWJUSVNFaFlGbTJ3YlRKcG1yTzc4L1k0MDE5SGpSMmYxTlVWVlZoMTY1ZEFMUy93N1pzVm42M29TQ01FRUx1VVF6RFFDUVN0VnJUYVkxR1l4Q3NzU3hyOEtYUmFKcjlzNjRjZUd2NDlkZGY4ZTIzMytyZEpwUEo4TlJUVDJIYXRHa2QxdGpVV0lseTNjeUtxZnNCYmJwZ2VIZzQzbjMzWFl3WU1hSkp4eW90TGUyd1diQ2NuQnhjdTNZTkNvVkNMd2dMREF3RXd6REl6YzFGVGs2T3dTekh0V3ZYQU1CZ0ZxenVkcWFDaG0rLy9SWlhyMTZGdDdjMzNuenpUZTUyalVhRGlvb0tKQ1ltY2pPaDc3NzdicU9ObTNWQldQM0d2cnIzYVVNcG9FMlJucDdlcEprc1kydlJtakpMVmgvTHN2anNzODl3OCtaTjdqWnpaOUlhbTZuOThzc3ZrWmVYaDVFalIyTFNwRW5jN1F6RDRMMzMza051Ymk2aW9xS3dZY01HVkZWVlFTcVY0c1VYWDhTT0hUdVFuSnlzMXpjdUpTVUZBT0RxNm1yV0dIV2tVaWtHRGh5SW9VT0hRaWFUb2JxNjJ1U2FNRjNBb3Jzd1UxdGJ5ODNFMWNmbjg0Mitib3NXTFVKVVZCUWVldWdoTEZteXBFbGoxTTIybWtOM2JGM2hwOGFDc09aZWJKTEw1Vml4WWdVeU1qTGc0T0JnZE9hYW1FWkJHQ0dFa0ZiQjQvSEE0L0hhdEJCSWF3Wmh4bFJXVnVMcTFhdm8zcjA3SmsrZTNHVUtjd0RnMXRIb1pqRHFpb21Kd2RHalIvSDY2Ni9yQlJaZmYvMDFLaW9xdUJtSTlqUnMyREJ1Yk1YRnhmZm5LaVVBQUJwSlNVUkJWRnpRYTJscENROFBENlNtcHVMbXpadDZ3UlhMc2x6cWsrN3hPdXZXcmVPK0h6OSt2TjVNRE11eStPS0xMN2cxVGlxVkNtKy8vVFpYcmJTcXFrb3ZOWGZLbENtTnBxSXFGQXJFeGNXQnorZWpYNzkrZXZmRnhNUUEwRjlmMXh6YnRtMkRTcVhDMkxGalRhWWt0cVp0MjdiaHYvLythN1A5SHpwMENLZFBuNGFUazVQUjRpWWlrUWdmZmZRUjVzK2ZqOURRVUN4WnNnUVRKMDdrWmhUajR1TDB0cjkxNnhZQWJWWEU1dkQxOWNYR2pSdVJsNWVIUllzV3djcktDbXZYcmpWSWNkVmRETktORWRCZUJOQUZPL1hYbVJsejdkbzFSRVZGUVNBUVlOYXNXVTBlbzBna01wajkxZ1YvZG5aMkRYNUc2ZFlybXJxWW9DdjYxSnpQN0tLaUlyei8vdnRJVDArSG82TWpQdjMwVTJyV2JDWUt3Z2doaE55VEhuLzhjWXdaTXdacXRScmw1ZVZJU2tyQ2lSTW5FQk1UZyszYnQrUGF0V3Y0K09PUHUweHhFdDBKVUg1K3Z0N3RaV1ZsV0x0MkxRb0tDbEJiVzh0ZGdZK0lpTUNwVTZjZ2tVZ3daODZjTmcvQzZnWTVQQjRQam82TzhQVDBSR3BxS3NMQ3d2Uk9ZZ01EQTVHYW1vb2JOMjVnM0xoeDNPMEpDUW1vcUtnQWo4Y3pxMmt2d3pCNnZiRFMwOU1CYUdjQTdPenNZRzl2ejgwYURSZ3dnRnNIbHBXVmhhMWJ0MkxCZ2dVR3FZVVJFUkZRS3BVWU1HQ0FRV0dkNk9ob0FBMjNRbWhNYUdnb3JsMjdCa3RMUzh5ZE83ZE5nekNXWmJGejUwNzgrZWVmQUlCSEgzMFVSNDhlYmRWalJFZEg0NXR2dm9GQUlNQ0tGU3VNRmhoSlRrNUdmbjQrVnE5ZWpiUzBORHowMEVNQXRNR0NXQ3hHYkd5c1hrTm4zZXZjMG5WSVVxa1V4Y1hGaUl1THc2NWR1d3pXQWRaTkMyenVSU2JkMnJNbm5uaUNTNS9VYURUWXYzOC9MbHk0Z0kwYk54cWRrZXJUcDQvZTdIZEtTZ3JtekprRFcxdGIvUExMTHczT1l1bGFMcGhLVVc5dU9xSlNxY1RTcFV1Um5wNk9uajE3NHROUFB6WFpmNUNZUmtFWUlZU1FlMUw5cXBSQlFVR1lOR2tTZnZycEorelpzd2ZoNGVFNGVQQmdxeXl3YjAwcWxRb1pHUmxJVGs1R1VsSVNrcE9UTVdmT0hDNGxxMjUxUjVabDhja25uNkNnb0FDdXJxNllQMzgrZDU4dWFKczFhMWE3bkVEVmJTU3RtMDBZTm15WXlTRHNuMy8rUVd4c3JONCt3c1BEQVdoL1Y0MFZxcWx2OXV6WkNBd01oSyt2TDV5Y25PRG82QWdiR3h0VVZGUndnYW1YbHhkV3Jsd0pQcDhQbFVxRmRldldJU0VoQWR1M2I4ZkhIMytzdDc5TGx5NXh6Nkd1Z29JQ0pDY253OHJLcXNtOXc0elJCYTJ2di81Nm02YkdxbFFxYk5xMGlRdnl4bzBiaDdmZWVvc0x3bHFySkw2SGh3Y0dEeDZNb1VPSHd0TFNFc3VYTDhjNzc3eWo5OXgrL3Zsbm5EMTdGcSsrK3FyZUdpMmhVSWpBd0VCY3YzNGQxNjlmeDVBaFE1Q1FrSUQ4L0h3NE9UbVpYQ2ZaMk95VWpwV1ZGVGVlZmZ2MndkZlhsd3NBZ1pZSFlWZXZYa1ZVVkJSa01wbmVPa09OUm9PVEowOGlJU0VCZS9ic2FWSVZTdDFNNVlRSkV4cE5JOHpPemdZQWsrMGdkTS9MM0pUMGYvLzlGOG5KeVpESlpCU0F0UUFGWVlRUVFrZ2QwNmRQeDZsVHA1Q2VubzVqeDQ1MVdCQ21VcW1RbloyTjlQUjBKQ1ltY3JjLzhjUVRCZ3YyeTh2TDRlN3VEZ0JJVFUwRm9EMkozN0psQzY1ZXZRcXBWSW8xYTlib3pUNzA3TmtUa3laTmFyZm5WMU5UdzMydkt3d3liTmd3L1BiYmI0aUlpTkJyTXEwclc1NlJrWUhLeWtydVNyNHU4Qms1Y3FUWngvZjM5NGUvdjcvZWJUazVPVmk1Y2lWU1UxUGg3dTZPalJzM2NxL1IxcTFia1pDUUFIdDdlN3o3N3JzRys5TUZoT1hsNVdCWmxxdmVlZXJVS2JBc2k5R2pSN2Vvb3VmbzBhUHgxRk5QNGRGSEgyMzJQcHBpejU0OVhBQTJZY0lFTEZxMFNDK1YwOXgxYmFiV29jbGtNcXhac3dZTXcrQi8vL3NmTGwyNmhFV0xGbUhUcGszbzNyMDdzck96Y2U3Y09RZ0VBcU1WQVljTUdZTHIxNi9qekprekdESmtDTTZlUFF0QSt6cVowcU5IRDRQZkFjdXl5TXpNTk5pMmQrL2VtRDE3Tm5iczJJRXZ2dmdDdnI2K1hCQmR0MWVqdWV1bjFHbzF0bS9mRGdDWU9YT20zdCtnUUNEQWtpVkxNRy9lUFB6MjIyOFlPblJvZy8yNjFHbzFqaDgvRGg2UHB4ZGdGaFFVR0EyRWRPbmJwcXBITm5jbUxESXlFZ0J3Ly8zM1V3RFdBaFNFRVVJSUlYVXdESU8rZmZzaVBUM2Q2TWxhVzF1N2RpMFNFeE9SbTV0cnRDcWVTcVdDczdNemZIMTl1YStBZ0FDdXBIOTZlam9VQ2dWMjdOaUJ2Ly8rRzN3K0g4dVdMVE02SzdOZ3dZSjJLZjBQM09tYnBldFBCMmhudkN3c0xGQmRYWTNJeUVnTUdUSUVBT0R1N2c2R1ljQ3lMRzdkdW9XQkF3ZHlGU3lCNWdWaDlWMitmQm5yMTYrSFhDNUhRRUFBMXExYng4MnU3ZCsvSDMvLy9UZDRQQjZXTFZ1bTE3ZEtaOTY4ZWRpMGFSTkNRa0tRa3BLQ0R6NzRBQktKQkljUEh3WUFzMHVMMThmajhUQnYzcndXN2FNcG5uenlTUncrZkJpVEprM0NLNis4WW5DL3NhSWZEV2xvNWt6M1hsdXdZQUhLeXNwdzl1eFp2UHZ1dS9qc3M4L3c3YmZmUXFQUllPTEVpVVpQN0I5ODhFSHMyclVMSjArZXhJd1pNL0RQUC84QUFCNTQ0QUdUeDl1eFkwZWpmY0xxbWpwMUtpNWN1SUNiTjIvaTQ0OC94clp0MnlBV2kvVUtXSmo3OTNMNDhHR2twcWJDMDlOVHJ4Q0pqcnU3TzJiT25JbmR1M2RqdzRZTjJMbHpwOG4wd2JDd01KU1VsR0QwNk5Gd2NuSUN5N0o0Ly8zM0VSc2JpNTkvL3RtZ3hMNXViYUt2cjYvQnZsaVc1UzZNbURzVHBsdHIxbEhGaSs0V0ZJUVJRZ2doOWVoT3ROcXl5SWdwWldWbDNCVnNnVUNBSGoxNm9FZVBIamgzN2h3QTRNQ0JBeWFiZTN0NWVTRXBLUW5MbGkxRFpHUWtoRUlobGk5ZmJyTElSSHNGWU1DZHRXcDFGKy96K1h3RUJRWGh5cFVydUh6NU1oZUVpY1ZpdUxxNklpc3JDd2tKQ1JnNGNDQXVYYm9FbG1YaDZlblo3R3A0Z0xhazl1N2R1L0hYWDMrQlpWazg4TUFEV0x4NE1SY1luamh4Z3B1NW1EOS92a0hSRFoxUm8wYkJ5OHNMcTFldnhzV0xGekZ2M2p5TUdqVUt1Ym01OFBUME5DaGIzNVpha2pMbzRPQ0E3ZHUzTjd2TWUzUHdlRHdzWGJvVXRiVzF1SGp4SWhZdVhJamk0bUxJWkRLVFJTc2NIQnd3ZVBCZ1hMNThHUjkrK0NIS3k4dmg0ZUdoVjdLK3BSaUd3ZUxGaXpGbnpoems1T1FnTmpZV0F3WU00S29NTnRRQTNKaUNnZ0xzMmJNSERNTmc0Y0tGUm90b3NDeUxDUk1tNE9qUm84ak16TVRPblR1eGFORWlvL3ZUOWZyU3pWNHpEQU43ZTNzb0ZBcnMzNzhmTDcvOE1yZXRRcUhnTGxvWVd6T25VQ2pBc2l4RUlwSFpud09USjAvR3lKRWpEV2FXaVhrb0NDT0VFRUxxWUZrV1VWRlJBTkNpTlQzTjlleXp6MkxjdUhIdzl2YUdoNGNIQkFJQnlzckt1Q0RNVkFBR0FNSEJ3VWhLU2tKa1pDVEVZakUrK3VnakJBY0h0OWZRRzJTcWJQdUFBUU53NWNvVmc3NWducDZleU1ySzRsSXhRME5EQVdoVG9KcURaVm1jUG4wYXUzZnZSbjUrUG9SQ0lWNTc3VFZNbVRLRjIrYlVxVlBZdUhFaldKYkZyRm16ak01YzFPWHE2b290VzdaZzA2Wk5DQTBONVpvNHo1bzFxMTBEM0phV3dtL1BBRXlIeitkanhZb1ZXTHAwS1pmZTl0eHp6elhZTVBuNTU1L0g1Y3VYdVJucXBqUW1ONWVycXl2ZWUrODllSGw1Y1NtK3pRbkNTa3BLc0h6NWNzamxjdGphMnVMNDhlTTRjT0FBNUhLNXdWZmRvalZIamh6QjJMRmpEWUw0K1BoNFJFWkdJaUFnUUM5bDhhbW5uc0xKa3lkeDZOQWhUSnMyamF1RWVPblNKZFRXMXNMSnljbm8rNk9xcWdxQStiTmdBRHFraWYzZDZQL2J1L1BZcU1vMmpNUDNkS1lMUTZFTFVCQWlGR1F4bFFoVUNDaENnbjZDUWdWalFVT0NJb2tnSUNnSWdnallzbGdzSUpzS2FVVkJxQmdRSVNwSUlCSUNzaGtiVWJZb3cxcnNGTkxXc2t3cFhhYnovZEhNc1VPbjBKWnlLdks3RWtKbk9tZm1uYVh0dWM5NzN1Y2hoQUVBN2lrSER4NVVkSFIwcFR1ZUd6ZHVOTlpWbFYrY2J4YnZiRkIxblRwMVNnY09IREF1SnlVbFZaakZXYjU4dVNJaUlqUmd3SUJxRjdhNFhkNmo4cTFidC9hNTNydXptWkdSb1p5Y0hLUEl3dE5QUDYzZXZYc3JOalpXQlFVRlJuK3c4bjJpcW1QbXpKbkdtckwyN2R0cnlwUXBQaUY3OCtiTldyRmloVHdlai9yMTYxZmxIZng2OWVwcDJyUnArdU9QUDVTZG5TMnByQkYxOSs3ZFRXdjJYZDFUQnF1anRncHorQk1ZR09nVHVyWnUzYW9ubm5paTBuVkdIVHQyVk5PbVRYWHg0a1dGaG9iVytMTndLemNHL1pxY3RyZG56eDZkUG4xYVVsay9QbTk3aEJzRkJ3Y2JSWUlLQ3d0MTRjSUZMVnEwU0ttcHFUNmhiOVdxVlpKVW9hbDBodzRkMUs1ZE96a2NEdjN3d3c5R1AwRnYrZnhldlhyNWZWenZjNnFzTHhydVBFSVlBT0NlY3VMRUNjMmVQVnQ5K3ZSUmp4NDkxS0pGQ3dVRUJDZ3pNMU03ZHV6US92MzdKVWtQUHZpZyt2ZnZYMkg3WThlT0tTQWc0TGJMWXRlbXpaczNLelUxMWFkZ2g3OStZWWNPSGRMWnMyZlZyVnMzMDBPWXQ3SHhRdzg5NUhOOXUzYnQxS1pObXdwSC9udjA2R0Y4dld2WExoVVZGU2s2T3RxWW5haXFpeGN2NnB0dnZ0R0lFU09Va1pHaElVT0dLQzR1enBpcEtpa3AwWW9WSy9UZGQ5OFoyK3pidDArOWUvZXUwaEYvajhlakJRc1dLRHM3V3hFUkVjclB6OWVXTFZ1VWtaR2hoSVNFTy9vNkR4MDZWRmV2WHIxajl5L1ZYbUVPZjlhc1dhTTllL1lvUER4Y0RSbzAwUG56NS9YMjIyOXIwYUpGZnRjYnJWcTF5bWcxNEhLNXRHclZLcjM2NnF2VkdsOU5GQlFVU1Bxbm9NeU55aGZ1OEJvd1lJRDI3OSt2c0xBd05XL2VYSkdSa1FvUEQxZFlXSmpDd3NMVW9FRUROV3pZME9lVVo1ZkxwVkdqUnVuNjlldkt5TWd3K3N4OS9mWFhScFB4bmoxN0dyZS9kdTJhY25OekZSTVRJNGZEb1crLy9WYng4Zkg2NjYrL2pBTU8vZnIxcTlGenFreHBhYW5tenAycjlQUjBEUjA2VkVPSERxM1c5dmdISVF3QWNFOEpDQWhRY1hHeGR1ellvUjA3ZHZpOVRXeHNyS1pQbjE1aEpzUHBkT3JkZDk5VmNYR3gzbnJyTGYzdmYvOHpZOGlWT24zNnRGYXNXR0UwTUk2TGkxT3paczIwY3VWS3BhV2w2ZkhISHplZVEybHBxVEl6TTJXMVdxc2RaRzZYdytIUWhRc1hGQlFVVkNGc1dhMVdwYVNrM0hSN2IxbnU2czVNSGpseVJMTm16VkpJU0lqR2poMXJyTS94Y2pxZFNrcEswcDkvL2ltYnphWXhZOFlvTXpOVG16WnQwb3daTXpSaXhJaWI3bVM2M1c3Tm56L2Y2TGVXbEpTa3dzSkN6Wnc1VTRjUEg5YjQ4ZU0xZCs1Y255RGpyL2lGcEFvVkw2dmlUczVTZWRWbVlZN3kxcTFicDdTME5BVUdCaW94TVZGTm1qVFJtMisrcWN6TVRFMmRPbFVmZnZpaFQ0RGR1SEdqMFMrcmE5ZXVTazlQMS9yMTZ4VWVIbTdNL3R3cDNxRHJMN0E0blU3Tm1qWEx1UHpGRjEvbzVaZGZsczFtVTNKeWNyVWVKelEwVlBQbXpWTlVWSlF4UStWd09KU2FtaXFwTERpTkh6OWVseTlmMXFWTGwzd3Fqa3JTaFFzWHRILy9mbTNmdmwwZWowZVBQUEtJb3FPai9UNVdUV2ZDenA0OWE1d2EvT1dYWHhMQ2JnTWhEQUJ3VDNueHhSY1ZFUkdoZmZ2MjZmVHAwN3A4K2JJQ0FnSVVFUkdoRGgwNjZLbW5ubEwzN3QzOXJ1bTU3Nzc3RkJjWHB3MGJOaWc1T1ZtWm1aa2FQbnk0NmMvaDBxVkxXcjE2dGJadDI2YlMwbEtGaFlWcDh1VEo2dEdqaDRxS2lyUmx5eGFkTzNkT24zNzZxVkZoTHlNalE4WEZ4V3JUcGsyTjFvRlVoZmZvdXVSNzZwYTNZbUQzN3QycnZkT1hsNWVuOVBSMFdTeVdLb1d3UzVjdUdTWFdwMHlaSXJmYnJmajRlRW4vRkNKeHU5M2F2SG16VnE5ZXJjTENRa1ZHUm1yR2pCbkdXcHNtVFpvb05UVlZuMy8rdVU2ZVBLa3BVNlpVV0Eva2JZTDkyMisvS1Nnb1NPKzk5NTVSaFc3cDBxVjY1NTEzNUhRNk5XZk9ISitRV1oyWm90cVdsNWNucWZxekgxVlZQa2hXdGliTzdYWXJKU1ZGbXpkdmx0VnExYlJwMDR6WjBhU2tKRTJZTUVGbno1N1Z1blhyTkhyMGFFa3lldmRKWld1Z3hvd1pvNFVMRjJyNzl1MUtTVW5SbFN0WE5HTEVpQXFQV2RVK1liZmk3VmQzWXoreUF3Y09LRGs1V2ZuNStZcUxpOU9KRXllVWxwYW1Bd2NPYVBEZ3dlcldyZHROMTdqNWMrTTYxSGJ0MmhsTnpiT3lzcFNWbGVVenU5YW9VU05GUmticTZOR2pPbjc4dU5hdVhhdFRwMDdKWXJGVVd1UkUrcWVIV0hYSDE3eDVjN1ZvMFVLWm1aazFQblVhWlFoaEFJQjdTbUJnb0FZTUdGQ2pIVFNMeGFLUkkwZXFTWk1tV3I1OHVkTFMwcFNibTZ1SkV5ZldhaUdHek14TVJVUkVHSXZzdmFXbXZaZHpjbktNM2s2REJnM1NLNis4WWhUc0NBb0swdVRKa3pWbHloUnQyclJKZHJ0ZEw3MzBrdExUMHlWVlBCMndwcTVkdTZiZzRHQ2o0cHZiN1RiS2hvZUVoQmhsdHMrZE8yZk1PQTRjT0ZERnhjVWFNbVJJbFIvSDdYYXJ0TFRVZU8zOVdieDRzYkhXclB5NnVKQ1FFRTJmUGwxZHUzWTFyanQ0OEtCU1UxT05NTlN6WjA5Tm5EalJaMmQwOE9EQmlvcUswcng1ODdSbnp4NWxaV1ZwMXF4WnhscWxuMy8rV1V1V0xGRk9UbzdxMWF1bmhJUUVud0lvOTk5L3Y1WXVYYXJaczJkcndvUUpQcDhONzFxZEcvWHYzOS92YVcwMTRYSzVWRkJRSUx2ZGJyeEhWNjVjMGNxVkt5VkpMVnEwdU8zSDhIZzhjcnZkUHJQRjN1SXg5ZXZYOTF0WjlPTEZpMXF3WUlGKy8vMTMyV3cyVFpzMnpXZk5VdXZXclpXUWtLQzllL2RxNU1pUktpd3MxT0xGaTdWejUwNUpaWjhmYnpDYk9IR2k4dlB6dFhmdlhuMzExVmR5T0J5YU5HbVNUMUNLaUlqd08zWnZHQzN2L1BuemNqcWRhdGFzbWNMRHcxV3ZYajI1M1c3OThzc3Z4a0VFNyttQlV0a2F4NFNFQkhrOEhnMGZQbHpEaGcyVHkrVlNjbkt5RGg0OGFNeUMyZTEyaFllSHkyYXp5V2F6eVdxMStueHR0VnJsZHJ0MS9mcDFYYjkrWFlXRmhTb3NMTlQxNjlmVnExY3ZUWjQ4V2RPblQ5ZlZxMWZWdUhGak5XN2N1TkxYTmljblJ6Tm16SkJVTmlQcHJSeDU5dXhaQlFVRnFXSERoZ29LQ3RMNTgrZU5XY1h5ejZrcVFrSkNsSktTb3F5c3JEb3BYUFJmUWdnREFLQ2FubnZ1T2RudGRpMWN1RkRidG0yVDNXNDNkZzVydy92dnZ5K0h3eUdMeGFMQXdFQVZGUlZKS2l0TUlKWDEvWmt4WTRhaW9xTDhubTdVcVZNbmpSczNUaDk5OUpIUzB0TDAvZmZmRzcxOWFxUEhsaVRObno5ZisvYnRVMkJnb0FJREExVllXR2owTlh2c3NjZU00SkdjbkN5MzI2MkhIMzVZblR0M1ZsRlJrZkx6ODZ2OWVCNlBwOUx0eWpjWDlsWjlhOW15cGViTW1XT1VzOSs5ZTdmV3IxOHZoOE1ocVd5MmE5U29VWlgybWVyZHU3ZENRME9WbUpnb2g4T2hoUXNYS2prNVdSY3VYRkJpWXFMUnIyMzI3TmtWaW8xSVpiTW15NVl0cS9MekN3ME5OZDduMjNYNDhHRWxKQ1JVK3YxYlZYMnNDcGZMcGVlZmYxNGhJU0VLQ1FtUngrUFI1Y3VYSmNsdlJjNzA5SFRObmoxYkJRVUZhdGl3b1JJVEUvMDJKbzZOalZWc2JLek9uRG1qcEtRa28wak9zR0hEZkdhZHZmM3ZsaXhab3UzYnR5czlQVjJqUjQvV21qVnJqTnVrcGFWVnVVOVlkbmEyRVdEOENRc0w4OW11ZmZ2MmF0dTJyYnAxNjZaaHc0WkpLbnNQNTh5Wm8wT0hEbW5uenAwNmR1eVlzck96alZtbjZ2S2UybG5aS1lYbFdTd1dmZkRCQjNLNVhHcldySm5HamgxcmZHL2R1blhhdFd0WGhXMkNnNFAxekRQUFZIdGN3Y0hCVlJvVGJvNFFCZ0JBRGZUdDIxZHV0MXRyMTY2dGxaM2E4bUppWW5UeTVFbDVQQjRWRlJVcE9EaFlIVHQyMUJ0dnZHSGM1bFpGSTU1OTlsbEZSa2JxazA4K01hcjI5ZW5UcDlaSzFuZm8wRUg3OSs5WGNYR3hpb3VMalo1Rmp6NzZxRSt4aElFREIyclpzbVVhTjI2Y3BMS1p1c3BtZzJwRGZIeThTa3RMMWJkdlg1L1pyU05IanNqaGNLaCsvZnFLajQvWEN5KzhjTXVTNDdHeHNaby9mNzQrL3ZoalRaMDZWVkpaT2ZkaHc0WXBLeXRMWThlT05XWW5iOFZiM2E0eUd6WnNxTkw5VkVYYnRtMk5adGRld2NIQmF0R2loUVlOR2xScHNRWXZpOFZ5eTFNV0d6Um9vRWFOR2lrM045ZFlYOVN3WVVOMTZ0UkpyNy8rZW9YYng4VEVLQ29xU21GaFlabzZkYXFpb3FKdWV2OU9wMVBuejUrWDNXN1hwRW1UL0ZaQ3RObHNtang1c3FLam8vWFpaNThwUGo3K2x1K0h4V0x4Mnd5NVZhdFdDZzBOVlVGQmdVK1Q5UHIxNjZ0ang0NGFPWEtreitmSllySDR6STZXMTZWTEYzWHAwc1c0WEZKU1lzem8zdmpQWXJFWWpkWnYvTDg2SmZHenM3T1ZsNWVua0pBUXpadzUwK2M1dG0zYlZydDM3ellPVmdRR0JxcE5telo2N2JYWDZxUTlBY3BZUE9WL1FnRUErQmY3OGNjZjY3d1l4bzBLQ2dydVdKbm5rcElTZVR3ZTJXeTJHcC91NkhhN2xaR1JJWnZOZHROS2Q5N2VhTjdadHVxTVVTcWJtYWhzaktkT25kSUREenhRcmZ1dGJXNjNXMXUzYnRXVFR6N3BkeWY4Mys3WFgzOVZRRUNBT25mdVhPVnRQQjZQUEI2UHNhTmYyN3c3OVZXOS8wdVhMaWtzTEt6S1k5bXpaNDg2ZE9pZ3BrMmIzdksyWjg2Y1VjdVdMV1cxV28yRERwV1Z1citWa3BJUzQ5VFF1Nm1FKzA4Ly9TUzczVjdwZ1JidkthUTMrMW45Ti9zMy92NnZLb3VmRjV3UUJnQzRhOXpOZjRRQkFEVjNOLy8rOXhmQ0F1cGlJQUFBQUFCd3J5S0VBUUFBQUlDSkNHRUFBQUFBWUNKQ0dBQUFBQUNZaUJBR0FBQUFBQ1lpaEFFQUFBQ0FpUWhoQUFBQUFHQWlRaGdBQUFBQW1JZ1FCZ0FBQUFBbUlvUUJBQUFBZ0lrSVlRQUFBQUJnSWtJWUFBQUFBSmlJRUFZQUFBQUFKaUtFQVFEdUdsYXJWVzYzdTY2SEFRQXdrZHZ0bHRWcXJldGgxQ3BDR0FEZ3JsR3ZYajI1WEs2NkhnWUF3RVF1bDB0MnU3MnVoMUdyQ0dFQWdMdEdreVpONUhRNjYzb1lBQUFUT1oxT05XN2N1SzZIVWFzSVlRQ0F1MGFyVnEyVW01dXJ2THk4dWg0S0FNQUVlWGw1eXMzTlZYUjBkRjBQcFZZUndnQUFkdzJiemFhWW1CZ2RQWHFVSUFZQS8zRjVlWGs2ZXZTb1ltSmkvbk5yd2l3ZWo4ZFQxNE1BQUtBNi92NzdieDAvZmx5TkdqVlM4K2JORlJvYStwLzdBdzBBOXlLMzJ5Mlh5eVduMDZuYzNGekZ4TVFvTWpLeXJvZDFXeXdXaTZYQ2RZUXdBTURkcUtTa1JPZk9uVk5PVG82dVhidEcxVVFBK0Erd1dxMnkyKzFxM0xpeFdyVnFKWnZOVnRkRHVtMkVNQUFBQUFBd2tiOFF4cG93QUFBQUFEQVJJUXdBQUFBQVRFUUlBd0FBQUFBVEVjSUFBQUFBd0VTRU1BQUFBQUF3RVNFTUFBQUFBRXhFQ0FNQUFBQUFFeEhDQUFBQUFNQkVoREFBQUFBQU1CRWhEQUFBQUFCTVJBZ0RBQUFBQUJNUndnQUFBQURBUklRd0FBQUFBREFSSVF3QUFBQUFURVFJQXdBQUFBQVRFY0lBQUFBQXdFU0VNQUFBQUFBd0VTRU1BQUFBQUV4RUNBTUFBQUFBRXhIQ0FBQUFBTUJFaERBQUFBQUFNQkVoREFBQUFBQk1SQWdEQUFBQUFCTVJ3Z0FBQUFEQVJJUXdBQUFBQURBUklRd0FBQUFBVEVRSUF3QUFBQUFURWNJQUFBQUF3RVNFTUFBQUFBQXdFU0VNQUFBQUFFeEVDQU1BQUFBQUV4SENBQUFBQU1CRWhEQUFBQUFBTUJFaERBQUFBQUJNUkFnREFBQUFBQk1Sd2dBQUFBREFSSVF3QUFBQUFEQVJJUXdBQUFBQVRFUUlBd0FBQUFBVEVjSUFBQUFBd0VTRU1BQUFBQUF3RVNFTUFBQUFBRXhFQ0FNQUFBQUFFeEhDQUFBQUFBQUFBQUFBQUFBQUFBREFiZm8vV1d1MEJZOGg4N1FBQUFBQVNVVk9SSzVDWUlJPSIsCgkiVGhlbWUiIDogIiIsCgkiVHlwZSIgOiAibWluZCIsCgkiVmVyc2lvbiIgOiAiMyIKfQo="/>
    </extobj>
    <extobj name="C9F754DE-2CAD-44b6-B708-469DEB6407EB-3">
      <extobjdata type="C9F754DE-2CAD-44b6-B708-469DEB6407EB" data="ewoJIkZpbGVJZCIgOiAiMTY5ODUwMzU4MzM5IiwKCSJHcm91cElkIiA6ICIyNzg0MDgzNzciLAoJIkltYWdlIiA6ICJpVkJPUncwS0dnb0FBQUFOU1VoRVVnQUFCTndBQUFNc0NBWUFBQUNQK2IrSEFBQUFDWEJJV1hNQUFBc1RBQUFMRXdFQW1wd1lBQUFnQUVsRVFWUjRuT3pkZTF5TzkvOEg4TmRkZDZWekNoRXhwemx2R2NLTWhtbGpqbU1ZWnB1aC9UWmpCK2RqWmxrT3k5Y3hVbzZGSEJZUmxqbVZKTWNvS3d5UmlxTGpyYnJycnV2M1I0LzcrblozSDdyampuMTVQUitQSHR6WDRYTmRkMTEzM2RmcmZuOCtINGtnQ0FLSWlJaUlpSWlJaUloSUx4S0pSS0pydmRHTE9oRWlJaUlpSWlJaUlxTFhBUU0zSWlJaUlpSWlJaUlpQTJMZ1JrUkVSRVJFUkVSRVpFQU0zSWlJaUlpSWlJaUlpQXlJZ1JzUkVSRVJFUkVSRVpFQk1YQWpJaUlpSWlJaUlpSXlJQVp1UkVSRVJFUkVSRVJFQnNUQWpZaUlpSWlJaUlpSXlJQVl1QkVSRVJFUkVSRVJFUmtRQXpjaUlpSWlJaUlpSWlJRFl1QkdSRVJFUkVSRVJFUmtRQXpjaUlpSWlJaUlpSWlJRElpQkd4RVJFUkVSRVJFUmtRRXhjQ01pSWlJaUlpSWlJaklnQm01RVJFUkVSRVJFUkVRR3hNQ05pSWlJaUlpSWlJaklnQmk0RVJFUkVSRVJFUkVSR1JBRE55SWlJaUlpSWlJaUlnTmk0RVpFUkVSRVJFUkVSR1JBRE55SWlJaUlpSWlJaUlnTWlJRWJFUkVSRVJFUkVSR1JBVEZ3SXlJaUlpSWlJaUlpTWlBR2JrUkVSRVJFUkVSRVJBYkV3STJJaUlpSWlJaUlpTWlBR0xnUkVSRVJFUkVSRVJFWkVBTTNJaUlpSWlJaUlpSWlBMkxnUmtSRVJFUkVSRVJFWkVBTTNJaUlpSWlJaUlpSWlBeUlnUnNSRVJFUkVSRVJFWkVCTVhBaklpSWlJaUlpSWlJeUlBWnVSRVJFUkVSRVJFUkVCc1RBallpSWlJaUlpSWlJeUlBWXVCRVJFUkVSRVJFUkVSa1FBemNpSWlJaUlpSWlJaUlEWXVCR1JFUkVSRVJFUkVSa1FBemNpSWlJaUlpSWlJaUlESWlCR3hFUkVSRVJFUkVSa1FFeGNDTWlJaUlpSWlJaUlqSWdCbTVFUkVSRVJFUkVSRVFHeE1DTmlJaUlpSWlJaUlqSWdCaTRFUkVSRVJFUkVSRVJHUkFETnlJaUlpSWlJaUlpSWdOaTRFWkVSRVJFUkVSRVJHUkFETnlJaUlpSWlJaUlpSWdNaUlFYkVSRVJFUkVSRVJHUkFURndJeUlpSWlJaUlpSWlNaUFHYmtSRVJFUkVSRVJFUkFiRXdJMklpSWlJaUlpSWlNaUFHTGdSRVJFUkVSRVJFUkVaRUFNM0lpSWlJaUlpSWlJaUEyTGdSa1JFUkVSRVJFUkVaRUFNM0lpSWlJaUlpSWlJaUF5SWdSc1JFUkVSRVJFUkVaRUJNWEFqSWlJaUlpSWlJaUl5SUFadVJFUkVSRVJFUkVSRUJzVEFqWWlJaUlpSWlLcGRTVW5KeXo0RklxSVhob0ViRVJFUkVWRVZuVHg1RW9HQmdSQUV3V0J0N3RpeEE5ZXZYOWU0TGowOUhUdDM3a1JxYXFyZTdlWG41MnRkVjFCUWdJeU1ETDNiRWdRQnExZXZSbmg0dU1iMWNYRngyTFp0bTk2QmlpQUltRGx6SmhZc1dLQjFtNUNRRUhoNGVDQW5KMGZ2OC95MytyZGVMMWxaV1Nnc0xOUzV6ZlhyMXhFVUZQVE01Nm0wWmNzV2ZQZmRkd2I1SGtSSFJ5TThQQnlscGFYUDNSWVJVWFdSdnV3VElDSWlJaUtxTHNlUEgzL3VOcVJTS2R6YzNGU1duVGh4QWpkdjNzU1lNV1BFWmRuWjJiaDE2NVplYlhibzBBRkdSdi85N1B2bXpadll2SGt6aGc0ZGlqWnQycWh0SHhFUmdVMmJOcUZseTVad2NuTFM2eGpmZmZjZHVuYnRpb2tUSjZxdE8zVG9FUHo4L0hEczJERzkyanB5NUFoQ1EwTXhmdng0amV1dlhidUc3ZHUzWStUSWtUQTJOaGFYeDhiR0lpVWxCUjkvL0xISzlzZU9IY09sUzVjd2I5NDhqZTNKNVhMczJyVUxIVHQyaEsydHJWN25hQWl2MC9VaUNBTG16Sm1ENHVKaUxGeTRVT3QyZi8zMUZ3NGRPZ1JiVzF2MDc5OWZyL1BWeE1YRkJVRkJRVGgxNmhSNjl1ejV6TzBBd0taTm01Q1VsSVJldlhxcGZGK0lpUDVOR0xnUkVSRVIwU3ZMMjl2N3VkdXd0TFJVQzFCU1VsTFFxRkVqbFdYWHIxK0hwNmVuWG0yR2hvYkMzTnhjZlB6bm4zOUNJcEZnMEtCQkdyZVBpSWlBZzRNRFhGeGM5R3IvM3IxN2VQRGdBVnEzYnEzWDlycWtwcVppdzRZTmNIVjF4ZkRodzVHVGs0T0FnQUNNR0RFQzlldlgxN2pQOWV2WHNXM2JObHkrZkJsMmRuWndjM09EbFpVVkFDQW5Kd2QrZm40QWdFV0xGcW50MjZaTkczVHUzQm1abVprSUR3L1hXRlhYdkhsenJGdTNEa2xKU1pnd1ljSnpQYi95b2VQcmRMMUlKQkpNbURBQm5wNmUrTzY3NzdCbzBTSzBiZHRXYmJ0dnYvMFcxNjlmaDYrdkw5cTJiWXMzM25oRGE1dmUzdDZWaHBhTEZ5L0c0c1dMdGE3WEp3UldWcmFWRDNlSmlQNXRHTGdSRVJFUjBTdXJzcHYzclZ1M0lqQXdVTzlLTDZCc0hLcTB0RFIwNnRSSlpYbUhEaDJ3ZGV0V3Jmc0ZCUVVoUER3Y0hUcDBnSm1aR1lDeXlqR2dyQUtxWHIxNmlJMk5SV3hzTEFEZ2pUZmVRS3RXclpDY25JeUVoQVMwYU5FQ2UvZnVWV3ZYMGRFUlBYcjBVRmwyK3ZScG1KdWJxNTFqVmNubGNuaDVlY0hPemc0elpzeUFSQ0lCQU1URXhPRFdyVnRZdFdvVlRFeE14TzFQblRxRmd3Y1BJakV4RVhaMmRoZy9mandHREJnQUN3c0xBR1hmdTE5Ly9SVTJOalpZdm53NUVoTVRZVzV1amlaTm1vaHRwS1dsWWVIQ2hSZzJiQmg2OSs2TmlJZ0k5T25UUitXOFRFMU5BUUEyTmpZWU5teVkxdlBmdTNjdkdqWnNDRmRYVjcyZTcrdDJ2YlJ2M3g0K1BqNllPWE1tNXM2ZGl5MWJ0aUF4TVZGdEh6YzNOMFJHUnVMKy9mdDQrUENoMnZvdVhib0FBQ1pPbklqUm8wY0RBSDc1NVJjWUd4dGp5cFFwWXRoYVhsNWVIbjc3N1RjWUd4dkQwOU96U3VHWlFxR0FzYkd4ZUQwU0VmMGJNWEFqSWlJaW9sZGFYbDRlc3JPek5hNVRMazlPVHRhNDN0N2VIcGFXbGdES3hpbTdmdjA2bmo1OUNvVkNnYlMwTk96YXRVdmNkdVRJa1JxNzVTa1VDcXhZc1FMaDRlSG8yN2N2cGt5WkluYUQ4L0h4RWJlVHlXUXFqNGNNR1lKV3JWb2hMQ3dNQUhEanhnM2N1SEZEclgxWFYxZVZ3SzIwdEJSSGpoekIrKysvajZ0WHJ5STlQVjF0bjRTRUJBQmxYVXMxNmQrL1AyUXlHWDc1NVJjOGVQQUFxMWF0Z28yTkRRREF4TVFFWThhTXdhcFZxN0J4NDBaOCsrMjM0bjdMbGkxRDQ4YU44ZU9QUDZKMzc5NHdNelBEeVpNbjBiNTllMWhiVzJQSmtpWDQ1NTkvc0hyMWFqUm8wQUNyVnExQ2Ftb3ExcTVkQ3djSEJ3REF3WU1IWVd0cmk3Rmp4eUkyTmhZN2QrNUVyVnExTUhEZ1FMWHp0TGUzaDRlSGg4Ym5BSlFGYnMyYk45ZTVUVVd2Mi9YU3RHbFQvUDc3NzNqNDhDSE16TXkwZHZNRk5GY2tBdjhOS3UzdDdXRnZidzhBbURWckZtYlBubzNkdTNlcmpkVW5sOHZoNmVtSm9xSWkvUExMTHpxcjVqUlJLQlNRU25rclMwVC9idnd0UlVSRVJFU3Z0S05IajRwZEdMVVpOMjZjeHVVLy9mUVQrdmJ0Q3dDNGVQRWlkdXpZSWE2TGpvNUdkSFMwK0hqa3lKRnErOHRrTWl4Y3VCQlhyMTdGVjE5OWhWR2pScWx0MDc5L2YzejU1WmNxeTVSVld6S1pESWNQSDBiMzd0MHhaODRjdFgwSERScWtVbUVHQUdmUG5zWGp4NC9ScDA4ZkJBY0hJeVltUnN1ekJsYXVYS2x4ZWYvKy9YSDA2RkZjdVhJRnRyYTJXTGh3SWZMeThpQ1R5YUJRS01UdDl1L2ZqKzdkdTR1UHZiMjkwYUZEQjVXMjFxOWZEeGNYRnd3Wk1nVG56NStIdDdjM0dqUm9BQUNZT1hNbVBEdzhzR2ZQSG56enpUZll0MjhmWW1KaXNHTEZDcGlibTZOcjE2NXdkM2RIVUZBUVB2endRN0hTcXpxOUx0ZUxJQWpJeXNxQ3ZiMDlHalpzaUlZTkcwSVFCS3hmdjE1dHYwMmJOdUg4K2ZNYTF5bFZyRUpVT25QbWpOWjFBREJwMGlTMVpTRWhJVEEyTnRZWXN1cHp6UElPSGp5SUdqVnFWTG9kRVpHaE1YQWpJaUlpb3RkQ1dGaVkyQlZSeWQvZkgvdjI3Uk83NmlsbFptWml4SWdSS3N1Kyt1b3JmUFhWVjlpNmRTdDI3ZHFGME5CUW1KaVlZTisrZlFnTUROUjR6RjI3ZGlFMk5oYXpaOC9XT2xDOGlZbUoxb2tCZHUvZWpjTENRb3dhTlVwamw3dVNraEtWU2g5QkVMQjkrM1lBZ0oyZEhYNzk5VmVWN1FzS0NqQjgrSEEwYk5nUU4yL2VoSk9URXo3NjZDTjg5dGxuYW0zMzZ0VUxzYkd4cUZtekpteHRiV0ZuWndjYkd4dlkyZG5CMnRvYUppWW1tRFp0R29LQ2d2RFdXMjhCZ05vWVlBcUZBbGxaV2FoWHJ4NWF0bXdKUHo4L3lPVnlsUXF4S1ZPbTRJMDMza0J5Y2pJZVBIaUExTlJVRkJVVmlkc01HREFBYm01dVlxV2VqWTNOQzVsSTRWVy9Yclp1M1lvREJ3NWc2dFNwNk5hdEc0Q3ljZDJhTm0ycXRwKzF0VFVBYUZ5bnRHblRKcTNycXNyUzBoSUtoVUxySkEySER4K0dpWW1KenNEdDFLbFRrTWxrYWo5RElxSVhoWUViRVJFUkViMXd0Mjdkd3RXclY1R2Ftb3JpNHVKS3QrL2F0U3ZlZmZkZGc1OUhTVWxKbFFkZXYzWHJGaG8zYml4V0NqMTU4Z1MxYXRYUzJqNkFaNXFWc2JpNEdHZlBua1hQbmozUnJGa3pyZTJYcjNBN2ZmbzA3dHk1bzdYTjA2ZFBvN1MwRks2dXJyaDU4eVk2ZHV5SVU2ZE9hUXpjN08zdE1XL2VQQlFXRm1wdGI5NjhlV2pUcGcxT25EZ0JvQ3prZU9lZGR3Q1VoWDhuVDU2RUlBamlHRzExNnRUUnF5cEpXd1VaQUl3YU5RcGZmZlZWcFcxVWgxZnBlbkYzZDhlWk0yZmc2ZW1KRVNORzRPdXZ2MzZ1TWRHY25aMEJBUG41K2NqTHk2dnkvdGJXMXVKWWYwQlpzRGhseWhTMTdRUkJRRmhZR0dyVnFxVnh2ZExseTVkUldGaklXVXlKNktWaDRFWkVSRVJFTDB4QlFRR09IeitPR3pkdXdNSEJBYzJhTllPdHJXMmxOL3JLbS9ubjhmSEhIMnRkcDA4SXBKU1ltS2d5QzJWS1NncnExYXYzWE9lbWlZbUpDVFp1M0lpMHREVE1uejhmSGg0ZUtyT0NDb0lBUVJERUFDVS9QeDkrZm42d3RyYldHbmlFaElUZ3ZmZmVFNE9ON3QyN0l6UTBGSW1KaVdqWnNxWGE5anQyN0ZEcEZsblJxRkdqOE00Nzc4RE56UTEvL2ZVWGxpOWZyckxleU1nSVBYcjBVQWxMZFUwNHNIbnpadXpZc1VPdlNRazJiTmhRNlRaQVdlQlYyYlpEaGd4Qm5UcDFWSmE5NnRlTGs1TVRWcTVjQ1U5UFR3UUhCNk5wMDZiUEZQUlZGQllXVm1tWFhFMG1UWnFrZGRiVjhuSnljaUFJUXFWVmpzWEZ4YXh1STZLWGlvRWJFUkVSRWIwUXBhV2wyTGR2SDNKemN6Rmd3QUM4K2VhYkwvVDRHelpzVUJ2dmJOdTJiYmh5NVFwV3JGaWhzanduSndjLy92aWpXaHYzNzk5SFRrNk9TdGZKMjdkdm8xZXZYanBEbUlyckhCMGR4VzZGdWJtNVNFcEswcmlmdWJrNXJLeXNFQjhmai9uejUyUDE2dFZpV0tZY1MwMzVuQUlDQXBDVmxZV0pFeWRpM2JwMWFtMUZSVVhoenAwN21EeDVNdjcrKzI4QXdOdHZ2NDA2ZGVwZzkrN2RtRDkvdnRielAzcjBxTnF5ano3NlNPVThseTVkaXFLaUloUVZGUUVvNjU1b1lXRWhkbUVzS2lwQ1ZsYVcxbU1Bd05PblR3RUFqeDQ5MHJrZEFJMHpjR3B5Ly81OTNMOS9YK2MyUFhyMFVBdmNYdlhyQlNqcnV2bmJiNy9oeElrVFl0aW1uT1NoUEdVVmFrNU9qdG94dFFWZitzN2tXbEpTb25JdFZTWXRMUTBBMUg1ZUZSVVZGYjJRTWYrSWlMUmg0RVpFUkVSRUw4UzVjK2VRa1pHQjBhTkhWM3F6WEIwYU5HaWdWdkZpYkd3TUt5c3J0UW82NVV5VEZjWEd4a0lpa2NERnhRVUE4UERoUXp4NjlBZ3RXclRRT1BoN1ZGUVVybHk1b3JhdWZOZTU0OGVQNC9qeDQxclB1MDZkT3BnK2ZUcm16WnVIWmN1V2lUTStLa01SNVhNeU16UEQyTEZqeFFrSnlsTW9GUEQzOTBmYnRtM1JwazBiTVhDVFNDVG8zNzgvTm0vZXJMWEtUUjhCQVFFSURnN0dzV1BIWUc1dUxpNFhCQUZSVVZIbzJyVXI0dVBqTVdQR0RMM2FHek5tVEtYYjZCUG85T25UQjcxNzk4Yk1tVFAxT201NXIvcjFvaVNWU3VIdTdpNCtualp0R203ZHVxV3hiZVhrRE9WcCt6bFVwUXF3S203ZnZnMEFhTml3b2M3dGlvcUtYc2hZZjBSRTJqQndJeUlpSXFKcVYxQlFnSmlZR0hUcTFPbWxoRzBBOE9EQkE3V0twZlQwZEppWm1ha000ZzlvcnVRQmdPVGtaQmdiRytQYXRXdHdjM05EVkZRVWpJeU04TlpiYjRrRHk1ZjM4T0ZEWExseVJXZFh1UjQ5ZW1ESWtDRXF5eXBXUzNYcDBnVURCdzVFYUdnbzl1L2ZqOEdEQjR0VlI4cm5OR0xFQ0ZoYlcrUFNwVXRxeHdnTURNU0RCdzh3ZGVwVXRYVURCdzdFN3QyN3NYTGxTcXhldlZwbEVnYWxxbFFnQVdYVmpLZFBuOGFPSFR1UWxKU0U3Ny8vSGdNR0RFQllXRmlWMnJseDR3YnUzTGtqenZ6NUlyM3ExNHZTbzBlUGNPN2NPZlRwMHdjV0ZoWVlOV29Vc3JPelZiYjU4ODgva1ppWXFIUE10SXFDZzRQMTJxNjB0RlRqR0lMYVhMbHlCUURRdW5Wcm5kdko1WExPVGtwRUx4VUROeUlpSWlLcWRuZnYza1ZwYVNrYU4yNzgwczdCdzhORDZ6cGRnL1JYYkVNbWsrSFhYMzlGWW1JaXpwMDdoN2ZmZmx0amVLSXZCd2NIdGRrOU5Say9manhpWW1MdzU1OS9ZdURBZ1dMWFRXWEZrclpxbnRqWVdPemN1Uk45Ky9aRm16WnQxTlpiV2xwaTdOaXhXTGR1SFh4OWZmSDk5OStyYmJOMTYxYTFaVjk4OFlYYXNyeThQSVNIaDJQLy92MTQrUEFobkoyZE1XM2FOUFR1M1JzU2lhVEtZMnJGeE1RZ09EaFlyN0c5RE8xVnYxNlVvcU9qc1hidFd0U3JWdyt1cnE1NDc3MzMxTnFLajQ5SFltS2kxbGxETmRGbk1oVGd2eE5GNkNNbkp3Y3hNVEd3c0xCQXUzYnR0RzRubDh0Uldsckt3STJJWGlvR2JrUkVSRVJVN1pRVlFMVnIxMzdoeC83MDAwL3g4T0ZEU0NRU2xhNTZkKzdjZ1llSEI2Wk5tNmJTcFE0b0d5ZHIyclJwc0xHeFVWa3VsVW94WThZTTFLMWJWeHhUUzUvdWo0WmdibTRPTHk4djFLMWJGMFpHUnBETDVRQ2djNXlxNU9Sa0xGcTBDSFhyMXNVMzMzeWpkYnRCZ3dZaElpSUNvYUdoc0xHeFVRdlRuSnljOURySEVTTkdRS0ZRd01YRkJSNGVIdWpXclp2S2hCaERodzVGYm02dVhtMlZWN0Y3b3I3amd6MkwxKzE2dVhEaEFpd3NMTVRaWlEybE9wN250bTNiSUpmTE1XalFJSjNoYlVGQkFRQ29kRzhtSW5yUkdMZ1JFUkVSVWJVVEJBR0FlblhOaS9MdXUrOWk3dHk1VUNnVW1EUnBFcVJTS2ZidTNRc3pNek9WR1RTVmJHeHNkTTVzT1dUSUVJU0doaUkzTnhkQlFVRm8xYXFWM3FIVTgyalVxSkg0LzhMQ1FnRGFBN2Y3OSs5anpabzFLQ2twd2NLRkM1R1dscVlXdXBVUHNuYnQyb1hKa3ljak1EQVE5dmIyR0RCZ2dNYnRkUG5razAvUXIxOC9sZS9GbWpWcjBMNTllM1RyMWcyclY2OVdxV2k2ZWZNbWNuSnkwS2xUSjQzdDdkMjdGNGNQSDhhbVRadjBPcjZodkM3WFMyRmhJYTVjdVlLdVhidHE3RXBjVlZsWldYQnljb0s3dXp2R2poMkx5NWN2bzN2MzdyQ3lzc0t5WmNzZ2xVcngvZmZmcXh4TEVBUXNYNzRjcHFhbUtDa3BnYkd4c2NhMkl5TWpjZkRnUVZoWldXSDA2TkU2ejBNbWt3RlFIZnVPaU9oRlkrQkdSRVJFUksrOERoMDZZT0hDaFZpMGFCR3VYNytPTGwyNjROaXhZL2o4ODg5aFpXVlZwYlpLU2tyZzdlMk53c0pDZUhoNFlQUG16Wmc4ZVRLOHZMelFva1dMYW5vRzZwU2hnclp1YzQ4ZVBVSkJRUUc4dkx6d3hodHZJRGMzVnh5RDYvTGx5NGlNakZRWms4dkJ3UUhMbGkzRHFsV3IwTHQzYjVXMk5BVmVtcnBWamg4L1htM1oyYk5ua1p1YmkyN2R1cW1GVFAvNXozL3c5OTkvbzFhdFd1alJvNGZhdnNxdWx4VW5LYWh1cjh2MWN2SGlSUlFYRjZOTGx5NEdPY2E2ZGV1UWtwS0NkZXZXSVNvcUNqNCtQbWpWcWhXc3JLelFwMDhmekowN0YrbnA2ZkQwOUlTWm1SbjI3TmtEWTJOalRKdzRFVjkrK1NYaTQrTXhiZG8wdFhZaklpTHcyMisvQVFDbVQ1K09talZyNmp5UDlQUjBBS2p5ejRxSXlKQVl1QkVSRVJIUmE4SFYxUlZUcDA2Rmw1Y1hrcEtTSUpGSUlBZ0NFaElTMEx4NWM3MHFmRXBLU3JCczJUSmN1SEJCN0ZyWXJGa3plSGw1cVhTZFZDb3RMYTIwelpDUUVJU0VoRlQ1K1NobmtxellqVkdwVTZkT2NITnpnNE9EZzdpZGNneXVnb0lDUkVaR3FvM0o1ZVRrQkc5dmI3VzJLZ3U4bE0rOXRMUVVSa1pHNHZMUzBsSmtaV1hCMGRGUjQzNExGaXpBdEduVDRPWGxoZUxpWXJXZzczbGtabWFxbkZ0VnZRN1hTMFJFQkNRU0NWeGRYUUg4TjVTclNEbkRxYmIxcHFhbVNFOVBSMFJFaEJqRVZueCtMaTR1bUQ5L1BxS2lvc1FxdG9pSUNKaVptZUdUVHo3QitQSGo4Wi8vL0FlT2pvNFlPM2FzZU53dFc3Wmc5Kzdka0Vna21EcDFLcnAyN2FyemVSWVhGNHZmbnpmZWVFUG50a1JFMVltQkd4RVJFUkc5MGg0K2ZJaUxGeS9pMUtsVHVIYnRHaHdjSERCa3lCREV4Y1ZoMTY1ZENBd01oRlFxaGJPek01eWNuRkNuVGgzWTJ0ckMydG9hWm1abU1ERXhRYjE2OWVEczdJekZpeGZqd29VTCtQcnJyOFZ4dkZ4Y1hMQjkrM2JVcUZFREtTa3B1SDM3TnF5dHJWRmNYSXh6NTg1VldvM1RwazBidFFxamdJQUFsY2Q3OXV4QlJrWUc2dFdyQjJ0cmEyUmtaQ0E0T0JoU3FWUm5sWlF5YkRPVWYvNzVCelZxMU1DZE8zY0EvSGZHUzN0N2UvRThXN1pzS1c1LzVjb1ZLQlFLTkcvZVhHTjdOalkyV0xwMEthWlBudzVMUzB0a1oyZERLcFhDM053Y0JRVUZpSXVMMDd0YjRLMWJ0N0JvMFNKWVdWbkIxTlFVcWFtcEFLbytidURyY3IzSTVYTEV4TVNnZGV2VzRvUWJGV2MvclVqYitoRWpSaUF0TFExbVptYm8xNjhmZ1A4R2V4Y3VYQkRIa1hOeGNZR0xpd3NVQ2dWaVltSnc0OFlOVEpnd0FRRHc4Y2NmSXkwdERTRWhJUmc0Y0NBZVBIaUFsU3RYSWlrcENWWldWcGc5ZTdaYTErUGJ0MjlqNnRTcHNMR3hnWVdGQmFSU0tWSlRVNUdibXd0cmEydURCcmhFUkZYRndJMklpSWlJWGtuSGp4K0huNThmTWpNeklaRkkwTHAxYS96MDAwL28xYXNYVEUxTk1YejRjREhVdVhIakJ1N2V2WXVVbEJSY3ZYcFZyWkxIeThzTGp4OC9Sbng4UENaTm1xUTJhNmF5bTE1R1JnWVdMVm9rTGpjMk5sWVplRitUTjk5OEV5TkhqbFJaVmpGQWtjdmxhbFZOWm1abW1EUnBVcVVCalNFdFdyUklETElrRW9rNDBINmZQbjF3OXV4WkJBUUVpT1AxQVdYZkYzZDNkNDNqbmluWjJ0ckMxOWNYUmtaRzJMSmxDNEtDZ2xUVzkrM2JWNjl6cTFldkh0TFMwc1RIeHNiR2FOZXVIUVlQSHF6WC9xL2I5WExwMGlYazUrZWpjK2ZPNGphVkhWdWJaczJhSVNVbEJlM2J0eGU3QWJkcDB3WnVibTd3OC9PRG41K2Z4djA2ZCs2c1VtWDU5ZGRmWThDQUFiQ3pzOE9oUTRlUWxKU0VkOTU1QjFPblR0VVluRFpvMEFDV2xwWW9MQ3lFVENZVFp5YnQzcjA3dnZqaWl4ZjYyaUFpcWtnaWxQK0xTRVJFUkVSVURjNmVQWXZvNkdqOC9QUFBMK3lZY3JrYzY5ZXZSOHVXTGRHeFk4Y3FWWHNWRlJVaE56Y1grZm41a012bFlvVldWbGFXenB2NDR1SmkzTDkvWCt5Q1Y3ZHVYYkY2U0JObDlVL0ZMcHVwcWFtd3RMUVU5ODNQejBkNmVqcmtjamtVQ29WWVlhV3ArdXZTcFV1WVBYczIvUDM5dFhZRjNiTm5EL3o4L0NxZDdmUENoUXU0ZlBreVBEdzhBQURuejUvSGt5ZFBJSlZLMGJ4NWM3VXVlNElncUhTTDFEWUF2amIvL1BNUG9xS2lJQWdDSkJJSjZ0ZXZqL2ZmZjEvdkFmMlZ0emJLcnExVjZVNzZPbDR2aVltSmNIQndxTmJaZzJVeUdaNCtmYXEyM05yYVdtZjFvaUFJdUhUcEVqcDI3Rmh0NTBaRTlEd2tsZnlSWWVCR1JFUkVSTlh1WlFSdVJFUkVSTldsc3NETlNOZEtJaUlpSWlJaUlpSWlxaG9HYmtSRVJFUkVSRVJFUkFiRXdJMklpSWlJaUlpSWlNaUFHTGdSRVJFUkVSRVJFUkVaRUFNM0lpSWlJaUlpSWlJaUEyTGdSa1JFUkVSRVJFUkVaRURTbDMwQ1JFUkU5R0lvRkFyY3UzY1BHUmtaS0Nnb1FFbEp5Y3MrSlhvQmpJMk5ZVzV1anRxMWE2TlJvMGFRU3ZuMmo0aUlpS2k2OFIwWEVSSFJheUF6TXhOLy8vMDNIQndjMEtwVksxaFpXY0hZMlBobG54YTlBQ1VsSlpESlpFaE5UY1c1YytmUXVuVnIyTnZidit6VElpSWlJbnFsTVhBaklpSjZ4V1ZtWnVMNjlldG8yN1l0YXRhcytiSlBoMTR3WTJOajJOcmF3dGJXRmxsWldZaVBqMGViTm0wWXVoRVJFUkZWSTQ3aFJrUkU5QXBUS0JUNCsrKy9HYllSQUtCbXpacG8yN1l0L3Y3N2J5Z1VpcGQ5T2tSRVJFU3ZMQVp1UkVSRXI3Qjc5KzdCd2NHQllSdUphdGFzQ1FjSEI5eTdkKzlsbndvUkVSSFJLNHVCR3hFUjBTc3NJeU1EVGs1T0wvczA2Ri9HeWNrSmp4OC9mdG1uUVVSRVJQVEtZdUJHUkVUMENpc29LSUNWbGRYTFBnMzZsN0d5c2tKK2Z2N0xQZzBpSWlLaVZ4WUROeUlpb2xkWVNVa0paeU1sTmNiR3hpZ3BLWG5acDBGRVJFVDB5bUxnUmtSRVJFUkVSRVJFWkVBTTNJaUlpSWlJaUlpSWlBeUlnUnNSRVJFUkVSRVJFWkVCTVhBaklpSWlJaUlpSWlJeUlBWnVSRVJFUkVSRVJFUkVCc1RBallpSWlJaUlpSWlJeUlBWXVCRVJFUkVSRVJFUkVSa1FBemNpSWlJaUlpSWlJaUlEWXVCR1JFUkVSRVJFUkVSa1FBemNpSWlJaUlpSWlJaUlESWlCR3hFUkVSRVJFUkVSa1FFeGNDTWlJaUlpSWlJaUlqSWdCbTVFUkVSRVJFUkVSRVFHeE1DTmlJaUlpSWlJaUlqSWdCaTRFUkVSRVJFUkVSRVJHUkFETnlJaUlpSWlJaUlpSWdOaTRFWkVSRVJFUkVSRVJHUkFETnlJaUlpSWlJaUlpSWdNaUlFYkVSRVJWY21sUzVlUWtwTHkwbzR2Q0FMaTQrTVJIeCt2Y2IxeW5TQUllcmVuU1ZKU0V2YnQyMWZwL2pLWlRLL2pFQkVSRWRIcmc0RWJFUkVSNlUwUUJIaDdlK1BMTDc5RWFtcXF3ZHUvZS9jdXBrK2ZqcnQzNzJyZHByaTRHRC8rK0NOKy9QRkhqZXVWNjRxTGl5czkzdW5UcC9IMTExL2o0Y09IS3N1TGlvb3dZOFlNckYrL0hwR1JrVnIzajQ2T3h1ZWZmNDRMRnk1VWVpeDZlWktUazEvS2NjK2ZQNC9ObXplanRMUlVyKzEvK2VVWFhMMTZWZXY2ZS9mdVlkYXNXWkRKWkxoMzd4NE9IanlvczcxVHAwN0J5OHNMang0OXF0SjVWK2I4K2ZQWXNHR0Qzcy9yWmNuTnpjV1dMVnNRR3h0YjVYMHZYcnlJdVhQbklqYzN0OUp0bHkxYnB2VURnTW9vRkFvY09YSUVKU1VsYXV1aW9xS3E1ZmVzTnJ6K25wMGdDSGo2OUtuS3N2VDBkSjJ2Ly92Mzc3K0lVd05RZG42clY2OUdlSGk0eHZWeGNYSFl0bTJieHV0UUg5SFIwUWdQRDMrdW4wbDRlRGhXcmx6NVVqL0VTa3hNeE1tVEo5V1cvL0RERHpoMjdOZ0xPUWRCRUpDZW5pNStHTml2WHorc1hMbnloUnliREUvNnNrK0FpSWlJL25ja0pDUWdPenNiVFpvMGdaT1RFd0JnOE9EQmFqY2ErdEQwNXZYUW9VTzRjdVVLNXM2ZGl6VnIxcUJtelpyUGZjNjZYTHAwQ2NuSnlaZ3padzVXclZvRlMwdExBSUNwcVNtKytlWWJMRjY4R0Q0K1BtalZxaFZxMWFxbHNtOWFXaHFXTGwwS21VeUdzMmZQb2xPblRtcnR5MlN5Wjc2QjBjYkN3Z0ltSmlZR2JmTlZkdkRnUWF4WnN3YWpSbzNDNTU5L0RpTWpJeFFYRnlNL1B4OUZSVVdReStVb0tDaEFmbjQrOHZQeklaUEprSmVYaDl6Y1hPVGs1Q0F6TXhPWm1abVlPWE1tNnRldlg2VmpYN3g0RVNFaEllSnhLeE1aR1lrdVhicG9YUytUeVhEeDRrVVVGeGZqenAwN1dMMTZOWEp5Y2pCbXpCaTFiWE55Y3JCeTVVbzBiOTRjTldyVVFFNU9UcFhPM2RyYVd1czVYN2x5Qlh2MzdzWDQ4ZU9yMU9hTFZsUlVoSkNRRUp3OGVSTCsvdjVWZXQwRUJnYWlwS1FFTmpZMmxXNGJIaDZPdDk5K0cyM2J0bFZabnAyZGpmVDBkSjM3UG43OEdENCtQb2lMaThQMDZkUEY1VGs1T1ZpeVpBbWFOV3NHSHg4ZnJmc0xnb0NDZ2dJOGZmcFV2SDZWWDdtNXVlSjFuSjJkamF5c0xHUm1abUxObWpXd3RyWldhNHZYMzdOYnRHZ1IwdExTNE9QakEzTnpjd0JsNGMyT0hUdGdiR3lNc1dQSHFteC80Y0lGekprekI0TUdEY0ozMzMxWDdlZDM1TWdSaElhR2F2MmVYYnQyRGR1M2I4ZklrZjh6MXNrQUFDQUFTVVJCVkNOaGJHd3NMbytOalVWS1NnbysvdmhqbmUxdjJyUUpTVWxKNk5XcmwxNi82eXJLek15RXI2OHZhdFdxQlZOVFV5UWtKR0R5NU1sNjdhdDhMNUdkblkwVEowN29mY3hQUHZsRWJkbkJnd2NSSGg2T25qMTdxaXkvZnYyNjJ0LzRQbjM2NkhXY28wZVBxbnhQOC9QenhkZmpreWRQOFBqeFkyUmtaQ0F0TFEwUEh6N0Vnd2NQSUpmTHNXN2RPalJ2M2h6RnhjVUdmeDlCTHc0RE55SWlJdExidVhQbkFBRHZ2LysrMmpwbloyZTkya2hKU2RINktmakVpUk54N2RvMUpDVWxZY0dDQmZEeDhZRlVXbjF2VnlaUG5veWtwQ1FrSkNSZ3laSWxXTGh3SVNRU0NRQ2daOCtlT0hIaUJNNmRPNGVWSzFkaTBhSkY0bjR5bVF4ejVzeUJUQ1pEKy9idE1XblNKSTN0Zi9QTk53YXY3cGc5ZTdiYXpRQnA5Lzc3N3lNNk9ocUJnWUc0ZHUwYTVzNmRpNk5IajJMVHBrMDY5NU5JSkxDMHRJU05qUTFzYlcyUm5aMk4rdlhyWTl5NGNUb3I1c29IeWNvS2hmSTNXODlEMlk0Z0NPalpzeWZTMHRLd2MrZE92UC8rKzJqUW9JSEt0cXRYcjRaTUpzT1ZLMWN3Yk5pd0toOXIwNlpOY0haMlJuSnlzbHJWMDgyYk53R1UzY1JyMDc5Ly95b2YwOUJxMWFxRmtTTkg0c0NCQTBoS1NrTHo1czMxMmk4cUtnclhyMThIb0hwVHZXVEpFcnp6emp0NkgvL0VpUlB3OWZYVnVjMnhZOGN3Wk1nUWhJU0VvRW1USnVMUGFzZU9IU2d1TGxZTEhmNzY2eTlzM2JvVmhZV0ZLQ2dvZ0Z3dTE5aXVzYkV4ckt5c1lHMXREUnNiRzlqWTJNREp5UWt0VzdaRVlXR2h4c0N0TXJ6K3RPdlhyeC9tekprRGIyOXZlSHA2UWlLUm9FZVBIdWpSb3dkMjdOaUJybDI3aXRkZmNuSXlGaTllREhOemMzend3UWNxN1J3NGNBQnIxcXg1NXZOd2NIREFybDI3VkphbHBxWml3NFlOY0hWMXhmRGh3NUdUazRPQWdBQ01HREZDNjRjSTE2OWZ4N1p0MjNENThtWFkyZG5CemMwTlZsWldXbytyL0p2K0xML3JTa3RMNGVYbGhhS2lJc3lhTlF1bXBxYmlPazlQVHpSczJGRGpmcWRPbmNLMmJkdkV4K25wNlpXKzNzcjc1Sk5QOE1jZmY2QnAwNlo0KysyM3EzemVBREIyN0ZpTjc0Y0FJQ0lpQWx1MmJGRlo1dVBqby9HNk5UWTJScTFhdGVEbzZBZzNOemMwYU5CQS9BQ1EvcmN4Y0NNaUlpSzlDSUtBVTZkT1FTS1JhSHlEV1ZtQW9UUjA2RkN0M2JUTXpNd3dkKzVjL04vLy9SOFNFaExnNit1TDc3Ly8vbmxPV3llcFZJbzVjK2JBdzhNRDBkSFJpSTZPeHJ2dnZpdXUvL2JiYjNIcDBpWGN2MzhmbVptWnNMZTNCd0FzWDc0Y3ljbkphTml3SWViUG4yK3dRRVVmckc2ckdtdHJhM2g1ZWNIUHp3OTc5KzdGSDMvOGdROC8vQkRXMXRhb1VhT0crR1Z1Ym80ZmZ2Z0I3dTd1K09hYmIyQmxaU1dHcitXTkdERkNyMjZHUU5tTnBFUWkwZGlPVXNVcWlXWExsbUhac21VQWdDRkRodURiYjc4VjF5bXZNMlYzNlZHalJ1R2pqejRTcjB1bFE0Y080ZlRwMDVnN2R5NWNYRnowT3RlS2xJRk1Ra0tDMXU1TXVybzV2YWpBUTk4cWsvTGZSMDJVUWFsY0xzZUdEUnZRdm4xNzhYZFBjSEF3VHAwNnBmWEdYeHQzZDNjNE9UbGgzcng1bURwMUtscTNiZzBBR0RkdUhFYVBIbzNldlhzREtQdWdJVDQrSGdrSkNSQUVBUThmUGtSb2FDZysrK3d6dlBIR0d5cHR0bTdkR3U3dTdqQTNONGU1dVRrc0xDeGdhV21Kckt3c2JONjhHVEtaREN0V3JOQTdYT1QxWnhnZE8zYkU2Tkdqc1gzN2RwdzdkdzVkdTNZRjhOKy9JZWZQbjBmejVzMVJXbHFLQlFzV29MaTRHTC85OWh0YXRHaWgwazZqUm8zUXQyL2ZaenFIeU1oSXRRK281SEk1dkx5OFlHZG5oeGt6Wm9pL2kySmlZbkRyMWkyc1dyVks1Vy9LcVZPbmNQRGdRU1FtSnNMT3pnN2p4NC9IZ0FFRFlHRmhvZlBZQ29VQ3hzYkdPbi9YYWJOcTFTcGN1M1lOTTJiTVFKTW1UVlRXMWExYlYrdUhlUlVyNE45ODgwM3hkVnhTVW9KeDQ4WkJFQVQ0Ky91cmhIamwrZnI2WXVEQWdjOGN1TldzV1ZQcitWVjhYUUNBbTVzYmF0V3FoWm8xYTZKbXpacXd0N2ZIbENsVDBMZHZYMHlaTXVXWnpvSCszUmk0RVJFUmtWNnVYcjJLdExRMHVMaTRvRjY5ZXRWMm5FYU5HbUgwNk5IWXNtVUxEaDQ4aUE4Ly9CRE96czRZT0hDZzJyYTZicllyZG9IUk52NktvNk1qZnZycEp4UVhGNnVFYlFCUXIxNDlMRnUyREMxYXRGQzVrWms0Y1NLeXM3TXhhOVlzblovNkJ3WUdhbDFYVmNPR0RVTk9UazYxVnZ5OXFpUVNDVHc4UE5DdVhUdTR1cnBDS3BXcVZlUW8xYWhSUTJmMXo0Y2ZmcWp6V0ZldVhNSGZmLzhOQUxoeDR3WUFJQ2dvU0cyN3ZuMzd3dDdlSHJObnp4YVhMVjY4R1AzNzk4ZGJiNzBGQUdLRno3aHg0MVQyMWRTRmI5cTBhWEIzZDhlNWMrZXdaczBhdEduVEJrMmFOTkU3SEZSeWRIUlV1VGwxZDNlSHU3dTcrTGkwdEJTalI0OUdnd1lOeEdDbXZIWHIxaUVrSkVSbG1VS2hxTmJyMXNYRkJXNXVicyswNzRrVEp4QVhGeWMrRGdnSVFGcGFHbWJNbUFGbloyZms1dVlpTWpJU1E0Y09GYnVWYS9xWmxBK3FnTExmTjFaV1ZxaGJ0eTRBb0hidDJpbzM1alZyMW9TRGd3UCsrT01QQU1DNzc3NExDd3NMaElTRUlDb3FDa0RaQnhESzljcnViMDVPVHZqODg4L0ZkZ1JCd1A3OSt4RVFFSUM2ZGV0aTVzeVphbUZiY25JeTFxOWZqeUZEaHFCang0NHE2M2o5UFovMDlIUThlZklFQU5DaFF3Y0lnZ0E3T3pza0pDU0kyOHllUFJ2VzF0YmlzcjU5KzRybnBGeFdxMVl0MUs1ZEd5NHVMczhjVXNiSHg2dFVqOHRrTXZ6eXl5OTQ4T0FCVnExYUpYYVBOakV4d1pneFk3QnExU3BzM0xoUkpWUmR0bXdaR2pkdWpCOS8vQkc5ZS9lR21aa1pUcDQ4aWZidDI4UE96azdyc1ovbGV5d0lBbng5ZlJFV0ZvWVJJMGFvVmZzQlpWWGl6eUlzTEF5cHFhbnc4dktDcWFrcE1qSXlzSEhqUmd3ZE9sUXQ1TlRtK1BIajhQYjJGaDl2MmJKRnJGaFR2cC9Zc0dFRE5tL2VySEYvVGVQSWR1alFBUjA2ZEtqaXM2SC9aWHpIUmtSRVJIcFJkb1A0NktPUHF2MVlJMGFNd04yN2R6RjQ4R0M4K2VhYmtNdmw0czJxSUFoNDhPQUJBTTNkV0pYZC9SbzBhS0QxMC9hS041Qkttb0lSWFdiTm1xVzJ6Ti9mLzVuR3NLbU1jZ3dYVnJoVlRWWldsbGdKVVRGUXJRN256NS9IM3IxN1ZaWlY3RllFQUYyN2RvVzl2YjFLOStERml4ZWpWYXRXS3N1VTEvT21UWnVRbDVlSEtWT21ZT2JNbVhqenpUZFYyck8zdDhmcDA2Zmg3ZTBORnhjWFhMcDBTZXQxcnN2YXRXdlYyaTd2d0lFRGVQejRNVWFQSHExM20xNWVYckMxdGNVUFAveFE1ZlBSUitQR2pWVXFtczZlUFl2SXlFajgvUFBQWWdnZ2w4dngrKysvdzgzTkRWMjdkaFZmbzdkdjN4WUR0OWpZV0lTRWhLQnQyN2F3c2JGQmNuSXk5dS9mRDBFUTBLMWJOeVFuSjZ0ODJLQ3M2aDAzYmh6R2pSdUg5OTU3RDJscGFaZ3paNDVlNTUyWGw2ZXpDNXkvdjcvNGYwM2pUY1hHeHNMWDF4Y1pHUm40K3V1dk1YRGdRSlZxVzRWQ2dYMzc5bUg3OXUyd3RMUkVmbjYrV2h1OC9wNVBTRWlJMnV2OVdUNW9HVEZpaE1yNGFxV2xwVmk3ZGkwNmQrNk1UcDA2NlZVNVZsSlNvaEpXSGoxNkZGZXVYSUd0clMwV0xseUl2THc4eUdReUtCUUtjWnY5Ky9lamUvZnU0bU52YjIrMVFHajkrdlZ3Y1hIQkR6LzhvUEdEci9MMHFUZzllUEFnYXRTb0FUOC9QNFNFaE9Damp6N0MrUEhqY2ZYcVZkeStmUnNEQmd3UXQ2MUtsMUlsWmJWbmp4NDk0T3JxQ2dBd056ZEhYRndjN3Q2OUMxOWZYNzNDd2E1ZHU2cTh4b2NNR2FKeWJnRHcyV2VmaVpXcW1zNnYvR3VZWGs4TTNJaUlpS2hTbVptWjRteWQ1ZCtjVnhlcFZJcTVjK2VLajgzTXpNUTN2bks1WEx5NTF0U05WZm1HZjhPR0RWcTdrVlRuckpYS2Nic3E4dmYzUjJwcUtvWU1HWUoyN2RwVnVWM2xUWksyNTBUcWxOMlVCZzhlakMrKytBSTFhdFJBZm42K1dnVk1lVGR2M3RRYXZPcHprKy9oNFFFUER3OEFaVjJQSXlNamNlREFBWEg5a1NOSDRPUGpVK1hnMU5uWldReGRMU3dzNE96c0RMbGNEb2xFSWw0VER4NDh3R2VmZllZeFk4Ymd3dzgveE15Wk03WGVERmFrcVpLcG9yLysrZ3QrZm41bzNMaHhsWUwzNU9Sa3JhK0w1elZ6NWt6eGh2enExYXZZdW5VcjR1TGk4T2FiYnlJOVBWMmMzT1hKa3lmSXpjMkZwNmNuSEIwZE1YandZUFRyMXcrREJ3OFdnOWhtelpyQjJka1o4Zkh4YXQ4TDVjRDI1WC9ubEEvOEhSd2NkSTVqT1dQR0RMVmxqbzZPYXBXM3luT2FPSEdpeG5ZRVFjRFpzMmR4K1BCaFhMaHdBZDI2ZFlPSGh3ZU1qSXdRSFIydE1tRkNkSFEwN3QyN2gzNzkrbUg4K1BFNnEzRXJ3K3RQdDdWcjF6N3p2cG9tVGJoNzl5N09uRG1EME5CUU5HellFTU9HRGNNSEgzeWc4L2RHU1VtSlNwRFVxMWN2eE1iR29tYk5tckMxdFlXZG5SMXNiR3hnWjJjSGEydHJtSmlZWU5xMGFRZ0tDaEtyR2l0Ty9LRlFLSkNWbFlWNjllcEJLcFZxN2FwNytQQmhtSmlZNkF6Y1RwMDZCWmxNSmw0djc3enpEZ29MQ3pGNThtU1VsSlJnelpvMWtNbGtLbFhFVmVsU0NwUlZsUzFac2dSU3FWUmwvRU1yS3l0TW1qUUpucDZlMkxWcmw4WXF6WW9zTEN4VXV0TGEydHFxbll1TmpRMGNIUjAxN3EvUGhDdjA2bVBnUmtSRVJKWGFzMmVQMkQzaTN4TDRQTXRZTVJWcDYyYjZMSFRkYUdSbFplSElrU05pOTdTbVRadGk2TkNoNk5tenA5N2RjSlNCR3l2YzlGZS9mbjEwN05nUmUvZnVSWFIwTkdiTm1nVjdlM3VORldkS2lZbUpTRXhNMUxpdWMrZk91SGJ0V3FYSFZWWWpLUlFLdForWDhuVWtsVXB4Ky9adDNMOS9YMlY5UWtLQ3lqN05talVULzI5c2JBd2JHeHV4QzF0WVdCaDI3dHdwenU1WE1SRDA5dlpXNlJMMXJKS1NrckJseXhaRVJVV2hYcjE2V0xSb2tkYnJ0a2FOR2dDQXYvLytHNjFhdFVKaVlpTHUzNyt2ZC9CU1ZiMTY5Y0s1YytmZzYrdUx1TGc0Tkd6WUVIUG56a1dQSGowZ2tVZ1FIQnlNSmsyYW9GT25UdmpoaHgrUW41K1BuVHQzd3MvUEQwRkJRUmd5WklqNDg3S3lzc0w4K2ZNeFljSUVCQWNIdzlUVUZFT0dERUZ3Y0REczdlMzFIaTlPazRwanVHa2pDSUxPQ2xtSlJJSnQyN2JoenAwN0FJQXpaODRnS2lvSzF0YldzTFcxUldGaElUSXlNZ0FBYjcvOU5ueDlmZEcwYVZPTmJmSDZNeHhkVlhuUG9tblRwZ2dNRE1TZmYvNkpYYnQyd2NmSEIxdTNic1d3WWNNd1lNQUFtSm1acWUxVFhGeXM4ck96dDdmSHZIbnpVRmhZcVBVNDgrYk5RNXMyYmNUWlBVK2RPaVZPRENJSUFrNmVQQWxCRU5Da1NST1ltSmhvSEdkTUVBU0VoWVdoVnExYU9zY2h1M3o1TWdvTEM4WHJ1MU9uVHVMTW55RWhJYmgzN3g0V0wxNnNNbGxBVmJ1VS92TExMN2gwNlJMYXRHa0RmMzkvWkdkbkl6czdHMCtlUEVGV1ZoWUFZTmV1WGVqVHA0L1dvRXdYUVJCdzdkbzFjY3kzbFN0WDZoeExrSWlCR3hFUkVlbVVrNU9EZ3djUFZycmQ4OXlNRmhjWDQ2dXZ2bEpaVnFOR2pWZW1PMGJObWpVUkdCaUlvMGVQWXMrZVBiaDkremFXTGwwS2YzOS9zWnRLWlRPU1ZVZVgwdVBIajRzMzd0Vk5PWmJUMmJObm4ybC9aMmRudldmQ1ZYSndjTUNpUllzUUZoWUdYMTlmckZtekJxdFdyZElhdFBicDB3Y0RCdzdVT2xISEgzLzhvZGNzZU1vQTUrblRwMklBb0ZRK09QM3JyNy9VdXFNZE9uUUlodzRkRWg5WHJPSjBkSFRFdzRjUElRZ0NRa05ENGV6c0xJNHRWdEdFQ1JQRXdkc3JvNmtyNUtOSGovRGJiNytKTTNiMjZORURreWRQaHEydHJiaE5ZR0FnSWlNanNXSERCZ0JsRmJCNzkrNVZ1ZkcydDdkWEdZZkxVSzVmdnc0dkx5OWtaR1NnZWZQbUtrR2JrcisvUC9yMzc0K0dEUnRpL1BqeDZOeTVNMzc2NlNlTUhUc1cyN2R2UjJCZ0lQYnQyNGVGQ3hmQ3hjV2wyaVpBcVRpR216WWxKU1dWbnNQMDZkTWhrOGxnYjI4UFcxdGJXRnRiSXlzckMwRkJRVGg4K0RDYU5HbUNMNy84RWwyN2RrVk1UQXdTRWhJMFZpYngrbnQrRFJvMFFQdjI3UUhvLy90QktTd3NES2FtcG1qZnZyM0cyVUpOVEV6UXYzOS9mUFRSUnpoeTVBaDI3TmlCRFJzMjRNQ0JBOWk4ZWJOYTZLZ3A0Tit4WXdkMjdOaWg5UnhHalJxRmQ5NTVCMjV1YnZqcnI3K3dmUGx5bGZWR1JrYm8wYU9IenU3NE9UazVFQVJCNWVlaVNYRnhzY1lQN0I0OGVJRE5temZqd3c4L0ZNY1l0TEt5UXVmT25URnMyREE0T0Rob2JDOGhJUUVSRVJFcXkxcTBhSUdZbUJpa3BhV2hxS2dJRGc0T2FOcTBLVHAxNmdRSEJ3Y1lHUmxoeFlvVjhQUHp3N3g1ODNTZWIwVVhMMTVFZUhnNHNyT3pjZURBQWJpN3U2Tmp4NDRxb1hSNWQrN2N3Zm56NThXQVVWY1ZaOFhYWFVWSGpoeFJtOTNVa0I4WVV2Vmg0RVpFUlBRdkpBZ0Npb3VMb1ZBbzFMNEVRVUJwYVNrRVFhajAvNFlRRkJRRXVWeGU2WFlWYnlaVFVsSlFXbHFxZFhsNWdpRGcwYU5IS3NzcUJoVkt5dURKa0w3NDRvdG4ycy9lM2g0clZxelFhMXR6YzNNeFhEdHg0Z1NDZ29LUW1wcUtnSUFBN055NUV3TUhEc1N3WWNNMDNyUW9mKzZBWVFPM08zZnVWSGxROCtjVkhSMzl6UHRXTlhCVCt2ampqOUdtVFJ1dE00L3E2NU5QUGhIRE5IOS9mK3pidHc5QlFVRWFaNk1EZ096c2JMVUpHSlFWYmlZbUppcmRUNEd5cnRzalJvekFraVZMeENxVGl0MmZHelJvZ0x0Mzd5SThQQndwS1NrNng2V3FySnRqWlJ3ZEhlSGc0SUQzM25zUG4zNzZxVmloVlY1NmVycEthTnU4ZVhQNCsvc2pMaTRPeGNYRnNMVzFSWWNPSFNxZDVmQlpORy9lSEowN2QwYXZYcjAwZHRNdUgyNDZPanBpN3R5NVdMeDRNYVpNbVFKZlgxL01uajBiSTBlT1JHQmdvRm9WMklnUkl6VCszNUNVRXlJb0tYOS8zN3AxUzIxZGx5NWR4TzZ4NWM4MUl5TURnWUdCT0h6NE1PclZxNGRaczJhaGUvZnU0blYrN2RvMTdONjlHemR1M01Ea3laTlZmbi93K250K0gzLzhzVGhCajR1TEN5Wk5tcVIxMjVLU0VodzZkQWpKeWNtd3Q3Y1hnNWlsUzVmcVBJWlVLc1dBQVFQZzd1Nk8vZnYzbzBhTkdob3IvRFFGYmtwSGp4NVZXMWErVzY2NXVUbVdMbDJLb3FJaUZCVVZBU2lycHJTd3NLaTBDanN0TFEwQVVLZE9IWjNiRlJVVnFWWG1GUlVWd2N2TEMwVkZSU3FobzdPek0zNzk5VmVkN1RrN082c0ZxWjk5OWhsR2pSb2xmbTkzN3R5Slk4ZU9xUVRIaFlXRjR0aHVsU2t0TGNXcFU2Y0FsRTFLMGFKRkMvejAwMDhBeWlZS3Flejh5ay9tWW1Oam8vRjNTWEJ3TUpvMWE2WjFNb1h5VmJyMHY0ZUJHeEVSVVRWUmhtWnl1UnlGaFlXUXkrVnFYMFZGUldxQlduRnhzY0hDTWsxam5GVEYzYnQzRVJvYUNrdExTNVNXbHFLZ29FRHJ0aFVySVlZUEg0NnNyQ3kxNVpNbVRVSmVYcDdLTWxOVFU1VlBhM1ZWeXltL044OVRpYko0OFdLVng2bXBxYy9VanZMR3BIeWJsVTJZSUpWSzRlN3VqZzgrK0FESGp4OUhZR0FnVWxOVEVSd2NERmRYVjQzQlFmbVEwWkNCMjRRSkV3eldWbVhPbmoyTDZPaG8vUHp6enkvc21PVzk4Y1liQm10TEVBU2NPblVLM2J0MzF4cTJBV1dWRzhycUY2V0tZL0hsNStmai8vN3YvekI5K3ZSS1ovK05pNHRENDhhTnhTckpidDI2Nlp6UjhIbTc5T1huNStQcnI3OFdIMnQ2blR4OStsVGp1dkxYY1haMmRyVUVIcWFtcGpxN3NDa25DVkJXajNicDBnVy8vLzQ3Y25OenhkZFJreVpOTUgvK2ZMVjlWNnhZQVJNVEUweWFOQWtyVnF5QXJhMnRXblZLK1REcXlaTW5TRTVPRnNPSGlqU040YWF0R3VyQ2hRdTRjT0dDeXJKYXRXcUpnUnRRMXZVNUxDd01mLzMxRjFxMmJJbTVjK2VpYytmT2tFZ2tFQVFCY3JrY0JRVUY2TisvUCtSeU9RNGNPSUNrcENRc1hMaFE1WnJsOVdjNFRabzBRWk1tVFRTdXUzVHBFdGF0VzRmVTFGUU1IVG9VWThlT3JmS3NubVptWm1KZ0l3Z0M0dVBqY2VMRUNSZ1pHZUg3NzcrSFhDNS81cjhQQVFFQkNBNE94ckZqeDJCdWJpNHVGd1FCVVZGUktoT05WSFQ3OW0wQTBEcTVnVkpSVVpIS0IwcUNJTURIeDBmY1grbkNoUXNxcytmcVkrdldyWEJ5Y2xKN1g1Q1ZsYVVXR2c4Wk1rU3ZOaTlmdm93VksxYmc0Y09IQUlEKy9mdGp5cFFwU0VwS2VxYUsvbVBIanFsTWpBR1VqVWtiSEJ5TXQ5NTZTMjJkVW5Cd01GcTBhS0YxUGYyN01YQWpJaUo2QnNYRnhjalB6MWY3cWhpc2FSdW8yY1RFQkdabVpqQTFOWVZVS29XWm1SbWtVaWxNVEV3Z2xVckZyNHFQcFZJcEpCSUpqSXlNVlA3VjluL2x1Q3pQYXMyYU5TZ3BLY0hYWDMrTjdkdTNhd3pjZHUzYVZhVUJxZGVzV1ZPbGM3aHo1NDdLSjkzSzhLbWtwRVRuV0VnZUhoNXExVXpLOEsvaUo4WDZkczJJaTR2RCt2WHJjZlBtVFppWm1hbk0yRmJWVDUrTmpJelFwMDhmOU9yVkMrSGg0WGowNkpIV3lSVEtCM3NjdyszWmhJYUdvbEdqUnVMWU85cHVtRUpEUXhFYUdxcXliTlNvVVNwZG51UGk0dkRvMFNQTW1qVUx4Y1hGMkxKbEM1bzFhNll5dTJOcWFpcGtNcGxhMEtlc0ZsVUdib1dGaFVoTlRWVUpWV1V5R1RJek0xV3FRWGJ0Mm9YSXlFaDRlSGhnMDZaTnNMUzB4T1RKazFGUVVJQnZ2dmtHa3lkUFZxdVFtREJoQWx4Y1hKQ1NrZ0lIQndlZEFYeGFXaHJtelp1bjhwbzVmZm8wZkh4OHRPNVRYbVZWb3RYUi9TazFOVld2NnRUQXdNQktaNDVjdFdvVldyVnFKVDUyY25JU2YwWk9UazRhZzlYeXYzODJiZHFrY1JJWEpVMWp1Rlg4bmx5OGVCR3paczFDdzRZTkVSQVFvTEdkcDArZjRzc3Z2MFIyZGphQXNrcmd2THc4ckZtekJyLy8vcnY0QVkrbTM4bUppWW1ZTkdrU2Z2MzFWekVZNHZWWC9UdzlQUkVWRlFVWEZ4Zk1temZ2bWNOL1FSQ1FtSmlJMDZkUEl5SWlBaGtaR1pCSUpCZzVjaVFFUVVCSlNZbkdzZDJBcXM4dVhscGFpdE9uVDJQSGpoMUlTa3JDOTk5L3IzV0cwaXRYcmdDQXhnckU4dVJ5dVVybGVrQkFBSTRmUDQ0eFk4YW92RDdidFd1bjg3VUVsTTEwR2hJU0ltNm5ySzRyUDBFTkFMSDZzZUx5aGcwYnFuMFlVdEg5Ky9kUlZGU0UyYk5uWS9IaXhXTFg2UVlOR21nOFArV3NxV3ZXck5FNzRGVldtRmVzaEtaWEJ3TTNJaUlpRFJRS0JmTHk4aUNUeVpDZm40K25UNStxQkd2S2JtRktFb2tFNXVibU1EYzNoNldsSmV6dDdXRm1aaVorMWFoUlErVnhaVlZRL3hZV0ZoWm8xNjRkK3ZmdmorM2J0MnZjSmpvNkdzWEZ4WGo3N2JlZmFSRGl5c2psY28yemlncUNvSE8yMFFjUEhoanNIQjQ4ZUlDTkd6Zmk3Tm16a0Vna2NIZDN4N2h4NDdTT0xWTVZ4c2JHNk51M3I4cXlKMCtlSUNJaUFpZFBuc1M4ZWZOVXJwZC95NlFWLzJ1Q2c0T1JuNStQUFh2MmlKVWxycTZ1bFk0eHBXbEE3TEN3TUxSczJSSnQyclFCVUJhVW5EbHpCbTV1YnVMUDZ2TGx5d0NnRnFJV0ZCVEEyTmhZck1SUVZudVduMEZ5MGFKRkFJRGV2WHVMd1dCb2FDaVdMRm1DK1BoNEFHVUQ0dHZiMnlNcEtRbXBxYWxxVmFNYk4yNkVqWTBOZnZubEY5eTlleGVMRnkvV2VlMDBhdFFJMjdadFV3bEZYRjFkc1dUSkVwM2ZuMzM3OXVIOCtmT1ZibGNkN096c2RGYTRuVGx6QnBjdVhRSlExaTIwYnQyNldyZXRXTjBsbDh2RmFscGx0WmlTalkwTlB2LzhjNHdkT3haQVdYZzdiZG8wbmVPRTZUT0dXMnhzTEd4c2JKQ1Nrb0xFeEVTMGJObFNiUnRMUzB1MGI5OGVqeDgvaG9PREE2eXNyR0JsWlFWTFMwdFlXRmpnL1BuemlJbUp3YkpseTJCdWJnNExDd3ZVcUZFRE5XclV3RC8vL0lONTgrWmh3WUlGNGhoZ3ZQNmVYVkZSRVJJU0VpcmRMaW9xQ3UzYXRjT1lNV09RazVPRHExZXZhdHhPK1dGQWVjcEt0c2pJU0p3NWMwWU0yZHExYTRlUkkwZWllL2Z1cUZtenBuaDlhZ3ZjdG03ZHFyWk1VMGlabDVlSDhQQnc3TisvSHc4ZlBvU3pzek9tVFp1bWRkS0puSndjeE1URWlPOFZ0RkcrbnNvSGJnVUZCZWpldlR2R2poMnJFcmdwRklwS3EvT1ZWWGpLN1JRS0JhUlNxZFlQOUNvdWQzZDNyelJ3YzNWMXhRY2ZmQUFyS3l1VnFuaXBWSXI2OWV0ajFLaFIrT3l6enpCbzBDQ1ZjNmxmdjc3ZU13SXJLMkpyMTY2dDEvYjB2NGVCR3hFUnZkWUtDZ3FRbTV1THZMdzg4U3MzTjFldGtzdkV4RVNjSXI1V3JWcmkvNVZmNXVibUJwazE4OS9tMDA4L1JkMjZkWFUrdDkyN2QrT2ZmLzdCakJrenFpVndhOVdxbFVwMXdwRWpSK0RqNDRQT25UdHJIT05GZVlPb0hKRDZlWlNVbE1EWDF4ZUhEaDFDU1VrSjNuNzdiWHp6elRkYUIwbCtIbzhmUDBaa1pDUWlJaUp3L2ZwMXNVSkZJcEdvVkxocHU2RWk3ZTdmdjQvMDlIVDA3dDFicFJ0WHMyYk5OQTRtWDE3RndDMHpNeE1SRVJFcVhaNkdEUnVHcFV1WDR2ang0K0wxZCtMRUNWaGJXNnZkaE9ibjU2djhEQjgvZmd4QTllYzZZY0lFTkd2V0RQYjI5bGkvZmozczdlMnhmUGx5RkJZV1l1M2F0WEIwZEVSMGREVGk0K09SazVNREFHcURyanM0T0dEQmdnWGlnUE82eHRvcTcvZmZmOGRiYjcwbHRsRStWTTdOemNYdTNidnh4UmRmaUpXV3l2R05sR04rUFhueUJLbXBxVHB2dmczRndzSkM2ODlQTHBkajE2NWRxRisvUG1ReUdhNWV2WXJQUC8rODB0ZVBzdEpMR2FaVi9EOEEyTnJhcWkxVEVnUkJyNzhGOSs3ZFEwaElDTjU5OTEwNE9qcENvVkRneElrVDZOR2pCN0t5c3JCcjF5NTRlbnBxM0ZkNTdSVVdGaUl1TGs2bHVqWTlQUjB4TVRGaVY4K2JOMitpdExRVXRXdlhSdnYyN2JGbzBTSllXbHFLcndOZWY4OHVLeXNMVTZkTzFXdmJ1TGk0U3JkVi9wMHJLaXJDbFN0WEVCVVZoZWpvYUdSblowTWlrYUIxNjlZWVBudzRldlRvb1ZaeHFheWMxVGIyYWZudXlMcU1HREVDQ29VQ0xpNHU4UER3UUxkdTNYUmV6OXUyYllOY0xzZWdRWU4wL3IxVnZxY3EzMTExNU1pUnNMT3pVMnRmM3k2ZjViZnQyTEVqZnZ2dE40U0ZoYW1zOS9Qenc0RURCOVNXNi9PaHA2N3ZXVVpHQnA0OGVhSXhXRXRKU1ZHcGNKTklKR2pRb0lIR2RwUUJkblc4cDZCL0J3WnVSRVQwV2lnc0xCU25oOC9KeVJIRE5lVjRTa0RacDVZMk5qYW9VNmNPcksydHhTOExDNHZYdGh1ZjhzWkhGK1g0SnRvR1ROYldkYy9JeUFoLy92bG5sYzhwTGk0T0FEUldmeGhhUVVHQjJCWEYwOU1UM2JwMU0yajdLU2twT0hQbURNNmNPWU1iTjI2SUladVptUmxjWFYzUnZYdDMyTm5aSVNVbFJkeUhGVzVWcDV5b1FkZE1lL29LQ0FoQS9mcjE4ZDU3NzRuTDNOemNzRzdkT2dRSEIrT0REejdBelpzM0VSY1hoNEVEQjZxTjAxUllXS2h5VTZ5czB2VDM5eGRuUjIzV3JKa1lJUHp3d3cvSXk4dURpWWtKcGs2ZGlsYXRXbUgrL1BuNDdydnY0T25wQ1FjSEI1aVptYUZSbzBaaW13a0pDZkQyOWtaeGNUR2NuSnpRb0VFRC9Qenp6eHE3UldabVptTHQycldJakl6RXlKRWp0UVlWang4L3hxeFpzNUNjbkl6MjdkdHJIZUI3NWNxVk9IZnVIQVlNR0lBSkV5Wm9EUUMwdVgvL1B1UnlPWm8zYjE2bC9TcmFzR0VESGoxNmhMbHo1OExNekF6ejU4L0h3b1VMTVgvK2ZKM25wQnozTFRBd1VKdzkyYy9QRDdhMnRwVk9ucENRa0lCZmYvMFZ5NVl0RTIvV3M3S3lBQURoNGVFSUN3dkRQLy84QTZDc1M1eXhzVEVhTjI0TVIwZEhIRHAwQ0JrWkdlalhyeDhVQ2dXbVRKbUN5NWN2aTlkQlJRVUZCWmd6Wnc3aTR1TGc0K09qOGVkV1dsb0tiMjl2cEtlblkvTGt5UnFyZW5qOXFhcks5ZWZnNElDTkd6ZFd1dDJFQ1JQUXMyZFBqQm8xcXRKdC9mMzljZURBQVJRV0ZnSUEzbnp6VFF3ZlBoenZ2LysremlvbzVYVmJQdEFxVDk4eHh6NzU1QlAwNjlkUEpXeGFzMllOMnJkdmN6bCs4UUFBSUFCSlJFRlVyL2IzTHpJeUVnY1BIb1NWbFJWR2p4NnRzMTJaVEFZQUtrR1V0dWNUSEJ5TWtwSVNCQVFFNE4xMzMwWGJ0bTNWdHZuamp6OFFIQnlNNE9CZ0FQLzl1MWp4NzZNeVdEUDAzODBiTjI0QTBEdzJhTVdKTTB4TVRIRDQ4R0cxN1lxS2luRDQ4R0hVcmwxYjY5aC85TCtQZ1JzUkViMXluajU5aXF5c0xERmd5OHJLRXQrOEFtVnYrR3hzYkZDclZpMHhWTE94c2FueUczTXFxemhRdnBIV05tQ3l0bTVVenpMcGdWd3VSMHhNREFCb2ZCT3VEMTNqdmxWVWZ2S0tnSUFBcmVNcWxWZW5UaDJ0QTRVTGdvQWJOMjdnN05tek9IdjJMTzdkdXlldXM3Q3dRT2ZPbmRHOWUzZTR1cnFxVkp3b3F4ZE1URXhleVVySzZoWVZGUVZUVTlQbm51WHR4SWtUQ0E4UEZ3ZmFWLzUreWM3T2hsd3VoMHdtUTNSME5QYnUzUXRqWTJOOCt1bW5hbTNrNStlcjNIUW1KaWFpYWRPbWlJbUowVGp1VnQyNmRWRzNibDBzWDc0Y2xwYVdtRDkvUHF5dHJlSHQ3WTBsUzViZzl1M2JHRDE2TkV4TlRaR1hsNGVnb0NDRWhJU2dUWnMybUR0M0xxUlNLWll2WDQ2dnZ2b0t3NGNQeDZCQmcyQmxaWVhzN0d6ODhjY2YyTDkvUDJyWHJvM2ZmLzlkYTloeCsvWnR6SnMzRHprNU9WaXdZSUhXc0FNQWZ2NzVaNnhZc1FLaG9hRTRmLzQ4WnN5WW9mZHJWUkFFVEo0OEdmWHExZE02b1VCbFNrcEtzR0hEQmh3OGVCQTllL1lVWnduODl0dHZzWGJ0V256Ly9mZVlPWE9tMnF5a1NvOGVQWUs1dVRrY0hSM0YzMjIydHJZNko4ZFFhdFNvRVo0K2ZZbzllL1pneXBRcDJMaHhJM2J2M2cwQU9INzhPQndkSGRHcVZTdWtwcVppNU1pUkdETm1ETXpNekhEdjNqMXMyclFKNzc3N3JoajBkTy9lSFV1WExzVzZkZXZVanAyVGs0UFpzMmZqMXExYm1EaHhvdGFmbTVHUkVieTh2REIvL253c1c3WU04Zkh4bUR4NXNrb0l6T3Z2djZwNi9VbWxVcjNIWTdPMnR0WnJXMnRyYXpnNk9xSm56NTdvMmJPbjNwVnBkKy9lQlFCeG5MR0tOSTA1cHVsdm9hYUIrYytlUFl2YzNGeVZ3QzBpSWdLLy9mWWJBR0Q2OU9tVmRnRk5UMDhIQUwyNld0cmIyNk9vcUFnUEh6NkVqNDhQZkh4ODFBSXBaYkNveit0U2wyY2QyMC81SWM2ZVBYc3dmZnAwbFlxNWtKQ1FTcCtuSUFoWXNXSUZIajE2aEVtVEp2SHYraXVNZ1JzUkVmMVB5OC9QeDVNblQ1Q1ptU25lK0NySFY1TklKTEN4c1lHam95UHM3T3hRczJaTjJOblp2YmJWYXRVaE5qWVdRTm1iWGpzN080M2JWRGI0Y1ZYOCtlZWZ5TTNOUmIxNjlUU09kNk1QWGVPK0dXSy84b09QQTJWaDJlWExseEVkSFkyWW1CaGtabWFLNjZ5c3JOQ2xTeGYwNk5FREhUdDIxSHB0VnRaZGlMUjc5T2dSRWhJUzBLVkxGNjNWSC9wcTNydzViRzF0eGJDNFdiTm1LdDNlUWtORHNmUC8yYnZ2c0tidTluL2c3NUN3UjlnSWdnd0ZSVVRSaW9vS3VLdDFWK3RvcS8xV3JiWnFyZTNqcXFPdTFvSFUxanI2YU4xVkZMVnVSVUJFUUFFVlZJb0RSWWFpa1Qxa1pwN2ZIL3h5SGtJU0NJaml1Ri9YMWF0eWNuTHlTVGdFenAxN0hEcUVsSlFVakJzM1RxbG5tTHp2b0h4L21VeUd4TVJFakIwN0Zsd3VGOXUzYndjQXBYNVlBUEQxMTE5REtCU3l6Ylh0N095VXlsMjNidDJLMk5oWWZQWFZWL2o0NDQvWmk4QlZxMWJoeXBVcjJMMTdOdzRkT2dSM2QzZmN2WHNYcHFhbW1ENTlPb1lNR2FJMkFCNFJFY0ZPN0Z5M2JwMVNVS1QyUkdVK240OFZLMVlnTkRRVW16ZHZ4ZzgvL0lDSkV5ZGk4dVRKOVFiWk16TXpVVjVlM3VoTTB0dTNiK08vLy8wdjB0TFMwTE5uVHl4WXNJQzliZFNvVVRBeU1zTHZ2LytPbVRObll1REFnUmc3ZHF4U0VPVGh3NGNLMlZxYXFxcXFRbUZoSWJ5OHZCQVdGb1lwVTZhd1UwUGQzZDNSdm4xN05paHgrZkpsV0ZwYVFsZFhGd0tCQUQvKytDTzRYQzVtelpyRkhtLzI3Tm1ZTVdNR0ZpNWNpUFhyMTdPQmhheXNMQ3hac2dTNXVibVlQMzkrdlpsTHRyYTIrT09QUDdCKy9YcUVoSVFnSXlPRG5WUks1NStpbHozL21zSW5uM3hTYnlabGJTVWxKUWdLQ2dLZ1BpdTl2djZCOG9DUFRDWlRDQjdKWkRJVUZSV3g3U0lrRWduMjd0MkxJMGVPZ01QaFlONjhlZlgyd1JTTHhUaHg0Z1FBemFkRjYram9ZT1hLbFpnNWN5WUNBd094ZGV0V2hhQ1VKb09haEVJaG0vbDM1c3daUEgvK0hBS0JBTStlUFFPUHgxTVpWTlhrdUVWRlJZaU9qa2EzYnQwUUV4T0Rnb0tDT250SjFsWlZWWVhBd0VCRVJVWEIyOXRiN1RBSzhtNmdnQnNoaEpDM0JzTXdLQzR1UmtGQkFmTHo4NUdmbjgvMkJlRnl1VEExTlVXclZxM1k0SnFKaVVtanNxaUk1dVFOeVYrOGVJR3NyS3g2LzZoL0dUazVPZGl6Wnc4QVlNU0lFWTMrUkxnaG4yaVhsWld4UFdJYStrbDRlbm82ZHUzYWhkdTNieXYwWURNeU1rTFBuajNoNStlSER6NzRRS25rVUJWVi9XK0ladVRmTjFYbHBFRkJRZXlGcWlZY0hCeHc3Tmd4dGJmcjZPaGcvZnIxY0hKeVludDhuVDU5R3ZmdjM0ZUJnUUV5TWpLUWs1T0RmdjM2QVFEaTQrTlJYRnlNWHIxNndkN2VIbUt4R1B2MjdjTXZ2L3lDYytmT3djUERBMlptWnVCeXVRb1h3UXpEUUNhVFFTYVRRU3FWUWlLUndOcmFHblBuenNYMDZkUFo0RXhGUlFWU1UxT1JrcEtDNU9Sa0ZCUVVnR0VZZG9wbFFVRUJ6cDgvajdTME5EZzdPNk5seTVhd3RiV0Z1Yms1OVBUMEVCNGVqb0NBQUxScTFRcXJWNitHblowZHlzcks4T2pSSXhnWUdFQW9GQ0lwS1VsbElQakREeitFcTZzclZxNWNpZVBIaitQRER6K3NOMXRIM3UrcklRRVBnVUNBdUxnNFJFUkVJRFUxRmJxNnVwZzJiUnJHalJ1bjlCNHhZTUFBdEczYkZwczNiMFpvYUNoQ1EwUGg0dUtDN3QyN3c4ZkhCMjV1Ym9pT2pvYWZuNS9TNDhpelVVVWlFYlp1M2NwbU44b0Q2SnMzYjFiWVB5d3NER1BHakttekxEOHVMZzRiTm14QVpXVWxmdjc1WjRXeWZETXpNeXhmdmh3TEZpekFyRm16c0hUcFVoUVhGeU1nSUFCYVdscFl0MjRkdkx5ODJINWY4bDVZTjIvZVZKcVFxSyt2aitYTGwyUEhqaDA0ZHV3WVpzNmNpZTNidCtQdTNidDAvdFhRbVBOUEZZRkFBRDZmRHowOVBhU2xwUUhRdktTeHZ0NWlTNVlzZ1VBZ2dMNitQblIwZENBVUN2SDQ4V09JeFdMMDdkdTMzdExFUjQ4ZVFVOVBqNTNlS2YrUVIvNDlPM3IwcUVLN2hsdTNia0Vpa2NEVjFSVjM3dHpCcGsyYmtKbVpDU01qSXl4ZXZGZ3Bhemd0TFEzejVzMkRpWWtKREF3TXdPUHhJQkFJOE9MRkN4Z2JHNnNkdnFBS244L0hMNy84QWxOVFUyUmtaRUFzRmtOWFZ4ZGlzUmh4Y1hFd05EUlUyRDg2T2hwUlVWSEl5OHREVGs2T3dvZGJmL3p4Qi9zOGJXMXQ0ZWJtQnFBNmVNYmo4V0JvYUlqUzBsS2twS1N3cjBsWldSbTB0TFRZQ2duNTl1M2J0ME1zRnVQcnI3OUdjWEV4MXF4Wmd5bFRwckRaaFpHUmtlRHorUUNxQTVZU2lRUWlrUWorL3Y3SXpNekVoZzBiOE96Wk0zaDdlMlA1OHVXVTNmYU9vNEFiSVlTUU41WllMRVpCUVFFYllDc3NMR1I3cnVucjY4UFMwaEtXbHBhd3NMQlEyWGlYdkZvaWtRaXhzYkVBcWovMS92WFhYN0ZodzRaWGtrRllXRmlJNWN1WG82eXNEQzR1TGhnMWFsU1RQMFpUTXpVMVJVSkNBbVF5R1J0azgvZjNSNWN1WFRRS3N0VWtFQWdBdkh6NXpQdW92THdjdXJxNktnTnVqWjFTcWtwbFpTVjI3TmdCVTFOVHJGeTVVcUVrT0NJaWdtMm0zNjFiTjB5WU1BRkFkWmxWcDA2ZDJJYmFFeWRPUk8vZXZYSG16Qm5jdm4wYng0NGRVeWlIcjh2TW1UT2hwNmVIbUpnWXhNYkdJajA5SGMrZlB3ZkRNTEN5c3NJSEgzeUEvL3puUCtqYXRTc01EQXhRV2xxSytQaDRKQ1ltNHRxMWF6aDc5cXpDOFFJREE5Ry9mMzg4Zi80Y1k4ZU9aWU00SXBFSTgrZlBWOWhYWFpOekZ4Y1hiTnUyRGFtcHFScVZ4dDI1Y3dkMmRuWndkbmJXNkRsZnZIaVJuVTVwWW1LQ3NXUEhZdXpZc1hWT0QzWndjRUJBUUFDU2s1Tng2dFFweE1YRklUMDlIVjI2ZE1HLy8vNkx2THc4Tm12TTBOQVFnd2NQWmpPT3VuVHBBa2RIUnpBTUEzdDdlN2k3dThQRXhBVEd4c2JzdEZENVJNT1ltQmlNR1RORzdUcEtTa29RSEJ3TWtVaWt0a3pTdzhNREsxZXV4T3JWcTZHdnI0L0t5a3BZVzF0anhZb1Y3SkFDSG8rSGxTdFhLa3pPVnBVaHhlRndNR1BHRExSczJSSTVPVG5nOC9sMC90WFMwUE5QblI5KytBRUZCUVVLMjdwMjdmcFN4NVN6dExSa2Y2OEExZC9YRmkxYVlPREFnWmc0Y1dLOTkxKzllalg3KzRURDRiQzkrZ1lPSElqWTJGanMyclZMSWN0TFQwOFBnd1lOUXMrZVBYSDQ4R0ZrWm1haVM1Y3VtRGR2bnNvZWJQYjI5akEwTkVSVlZSWEt5c3JZeWFTK3ZyNzQ0b3N2NmkwOXJVMmVFUmNjSEt6MFlZZjhmVlN1c3JJU01URXhzTEN3Z0lPREEzcjA2QUY3ZTNzMmtHdG5aNmMwTk9YWXNXTnMyYmRjOSs3ZEFWVDNxTnU0Y1NPN3ZWMjdkZ2dORFVWRVJBVDY5KzhQQndjSE9EZzRZTy9ldlFnUEQwZDhmRHkwdExTd2MrZE9DSVZDaFd4M0d4c2JEQmt5QkJLSkJQbjUrZmo4ODg4eGFkS2t0MlppUFdrOERxTkozaVFoaEJEeUdzaGtNaFFXRmlJN094czVPVGtvS2lwaUwxTDVmRDRiWEpOUENTWDF1M2p4SWdZTUdOQWt4eG8zYmh5S2lvcllqS0d6Wjg5aTA2Wk5jSFIwaEwyOVBhNWV2WXB1M2JyaHh4OS9oSkdSa2RMK210cTdkeThPSGp3SUhvK0hBd2NPd01MQ0FtdldyRUZrWkNRTURRMVY5bk9wcVNtbmxMNU1oaHRRL2NlOGc0T0R4cGxzNnN5Yk53OUpTVWtZUG53NDVzeVowK2pqMU5TVTU0WW1ZbU5qRVJjWGgvLzg1eit2N1RIbGF2ZE5BNnFuM2JacDA2YmU1dWlhN2djQXFhbXAwTkhSVVZtU0tKRklvS1dscFhDQlZWRlJnU2RQbnRRNUFFU2VUY1F3REtSU0tmdTEvRGI1bi9MNit2cmdjcmw0K1BBaHRtelpBamMzTjdpN3U2TkRodzRhVFE4dUxDekV3NGNQOGZqeFk4aGtzam92M2hNVEV5R1R5Y0RoY0dCcGFhbHhtVmg5SmsyYWhONjllMlBHakJrYTdjOHdEQTRlUEloMjdkckJ5OHVyVVQ5alFxRVFqeDQ5Z29lSEI0RHFubVkxdngveXRnVTZPanF3dHJiVzZJT2Q3T3hzbUptWnFaMkl1bTNiTnZqNStZSFA1ME1pa2RRYjRDa3NMR1NEN2JWTC9vRHFRVEtWbFpWZ0dBYlcxdFlhQjR6by9GUFUwUE5QblpDUUVPVGs1RUFxbFlMSDQ2RlRwMDdzMU5pbUlzOHc1SEs1ZFo2VE4yN2N3TTJiTjlubmRQMzZkUlFVRklESDQ4SFYxVlhwdGF2NS9RVVVlNjB5RElQRXhNUW1DeDdXdEhIalJ2VHUzUnZkdW5WVGVYdDJkall5TWpMWXZ3bHRiR3lVL2c0UWk4V1F5V1FObXVTZG5KeU1pSWdJOW55eXRiWEY4T0hEWVdob0NJRkFnUER3Y09qbzZLQmR1M2JvM0xremhFSWhEaDQ4aURGanhyQlpiT293REFPSlJBSU9oNlB3M2w5YVdzcVdacE8zSDZlZVh3b1VjQ09FRU5Lc1hyeDRnWnljSE9UazVDQXZMNC85NDhUTXpBdzJOamF3c3JLQ3ViazU5VjFycEZjVmNCTUtoWmcyYlJxeXM3T3hjT0ZDOU96WkU5OTk5eDB5TXpOaFlXR0JrU05INHNpUkl5Z3JLNnN6VUNVV2k4SGo4ZGdMaGovLy9CUEhqeDhIaDhNQnd6QndkWFhGenovL0REMDlQYXhhdFFyVHBrMURtelp0Nmx4blV3YmNTa3RMOGZISEh3Tm9mSFBsK2pBTWc2S2lJaGdaR1NtdHQ2Q2dBTUhCd1d6L20wMmJOcUY5Ky9aTjhyanZVOENORUVJSUlhU3AxUmR3bzVKU1FnZ2hyNVZJSkVKT1RnNmJ4U2J2VFdWb2FJaFdyVnJCeHNZRzF0YldUVDdDblRTdHJWdTNJanM3bTUybXh1VnlzV25USm16Y3VCRlJVVkVLZ3hMR2pCa0RiVzF0OXROZGlVUUNzVmlNcXFvcVdGbFpZZCsrZldBWUJwczNiOGFaTTJlZ3JhMk4xYXRYSXpRMEZKR1JrWmcyYlJwR2poeUphZE9tS1RXaFY2Vm1ZRXdtazBFc0ZrTXNGa01pa2NESXlFaHRGb3k4MUlQUDU3TzkwaElTRWdCVWw2dTlTbE9tVEVGNWVUbDRQQjcwOVBUQTQvRWdGb3RSWGw3TzdqTjY5T2dtQzdZUlFnZ2hoSkJYaXdKdWhCQkNYcm1LaWdvOGUvWU1Bb0VBZVhsNVlCZ0cydHJhc0xhMmhvMk5EV3hzYkRRYUZVL2VEQ1VsSllpTWpJU1dsaFlXTGx6SWxwd1lHQmhnNmRLbEdEdDJMRUpEUS9IdzRVUGs1ZVdodkx3YzVlWGxiRmxTVFVPSERnV0h3MEZSVVJFdVhMZ0FEb2VESlV1VzRJTVBQa0RIamgxaFptYUdFeWRPNE1DQkF6aHc0QUNBNnI0elBCNFAydHJhNEhLNTRQRjRiQkJOSHN5VC8xZXpORVpIUndkSGp4NVZHM0FUaVVTWU5HbVN3bVBJK3lJMWRUbFFUUndPQnk0dUxraE9Ub1pFSWtGWldabkM3UTRPRHZqa2swOHdaTWlRVjdZR1FnZ2hoQkRTdENqZ1JnZ2g1SlVvTGk1bWcyekZ4Y1VBQUdOalk3aTV1Y0hPemc0V0ZoWTA1T0F0eGVmenNXalJJbVJsWmNIVDAxUHA5bmJ0MnFudENWUTc0Q1kvQjh6TXpQRGhoeCtpVmF0VzdJUTRiVzF0ZlBQTk54ZzVjaVNpb3FLUW1wcUtnb0lDVkZSVVFDS1JRQ0tSc0JQeXFxcXEyQjRzUUhWd1RWZFhsLzJhdytHZ1I0OGVkZmIrTXpBd2dLV2xKVHRKVHl3V3c4REFBRjVlWHBnMWExYkRYNmdHa0ErRUVJdkZrRXFsa01sazRQRjRNRGMzcjdkUERDR0VFRUlJZWZOUXdJMFFRa2lUWUJnR2VYbDViSkN0b3FJQ0FHQmhZUUZQVDArMGJObVNtc1MrNWZidTNjdG1qTW1EWWcxVlY1QjErdlRwYkNsblRYWjJkaHBOWDJzS2h3NGRBdkMvWnVDdmE0SVluOCtud0JvaGhCQkN5RHVFQW02RUVFSmVTbUZoSVo0OGVZS3NyQ3hVVlZWQlMwc0xOalkyY0hkM2g1MmRIZlQwOUpwN2lhU0p2T3JKc0txQ2JjMkZ3K0ZRQmlZaGhCQkNDR2swQ3JnUlFnaHBzQmN2WGlBckt3dFBuanhCV1ZrWnRMUzAwS0pGQzdScTFRcTJ0clpxZTJRUlFnZ2hoQkJDeVB1QXJvZ0lJWVJvcEtLaWdnMnl5WHV5V1ZsWm9XM2J0ckMzdDZlcG9vUVFRZ2doaEJEeS8xSEFqUkJDaUZveW1RelBuajFEZW5vNmNuTnpBVlEzdCsvVXFSTWNIQnplcUJKQVFnZ2hoQkJDQ0hsVFVNQ05FRUtJa3RMU1VxU25weU16TXhNaWtRajYrdnB3ZDNlSG82TWpEVDRnaEJCQ0NDR0VrSHBRd0kwUVFnZ0FRQ3FWNHVuVHAwaFBUMGQrZmo0NEhBNXNiVzNoNHVLQ0ZpMWFVQU41UWdnaGhCQkNDTkVRQmR3SUllUTk5K0xGQzZTbHBlSHg0OGNRaThVd01EQkFodzRkNE9Ua1JDV2poQkJDQ0NHRUVOSUlGSEFqaEpEM0VNTXd5TTdPUm1wcUtuSnljc0RoY05DeVpVczRPenZEeHNhR3N0a0lJWVFRUWdnaDVDVlF3STBRUXQ0alVxa1VqeDgveHNPSEQxRmFXZ3BkWFYxNGVIakF4Y1VGZW5wNnpiMDhRZ2doaEJCQ0NIa25VTUNORUVMZUE1V1ZsVWhMUzBOYVdocEVJaEg0ZkQ2OHZiM2g0T0FBTHBmYjNNc2poQkJDQ0NHRWtIY0tCZHdJSWVRZFZseGNqSWNQSHlJckt3c3ltUXkydHJad2MzT0R0YlYxY3krTkVFSUlJWVFRUXQ1WkZIQWpoSkIzVUdGaEllN2R1NGZuejUrRHkrWEMyZGtacnE2dU1EWTJidTZsRVVJSUlZUVFRc2c3andKdWhCRHlEc25QejhlOWUvZVFrNU1EYlcxdHRHL2ZIcTZ1cnREUjBXbnVwUkZDQ0NHRUVFTEllNE1DYm9RUThnN0l6YzNGdlh2M2tKZVhCeDBkSFhUbzBBRnQyclNCdHJaMmN5K05FRUlJSVlRUVF0NDdGSEFqaEpDMzJQUG56M0gvL24wVUZCUkFUMDhQSFR0MlJPdldyY0hqMGRzN0lZUVFRZ2doaERRWHVpSWpoSkMzVUY1ZUhwS1RrMUZRVUFCOWZYMTA3dHdaenM3T05IR1VLT0Z5dVpCS3BYUnVFQVYwVGhCQ0NDR0V2Rm9VY0NPRWtMZEljWEV4N3R5NWcrZlBuME5QVHcrZE8zZUdpNHNMdExTMG1udHA1QTJscjYrUHNySXk4UG44NWw0S2VZT1VsWlhCd01DZ3VaZEJDQ0dFRVBMT29vQWJJWVM4QmNyTHkzSG56aDA4ZWZJRTJ0cmE2TkNoQTF4ZFhhbDBsTlRMeXNvS0FvR0FBbTVFZ1VBZ2dLV2xaWE12Z3hCQ0NDSGtuVVZYYW9RUThnYXJxcXJDL2Z2M2taNmVEZ0J3YzNORHUzYnRvS3VyMjh3ckkyOExSMGRIeE1mSG82aW9DR1ptWnMyOUhQSUdLQ29xUWtGQkFYeDhmSnA3S1lRUVFnZ2g3eXdLdUJGQ3lCdElLcFhpd1lNSGVQRGdBYVJTS1J3ZEhlSGg0VUVsWUtUQmVEd2UycmR2anp0MzdxQkRodzRVZEh2UEZSVVY0YzZkTy9EdzhLQWVib1FRUWdnaHJ4QUYzQWdoNUEzejlPbFRKQ1Vsb2FLaUFuWjJkdkQwOUlTSmlVbHpMNHU4eGN6TnplSGg0WUc3ZCsvQ3dzSUNkbloyTURJeW9vRExlMElxbGFLc3JBd0NnUUFGQlFYdzhQQ0F1Ymw1Y3krTEVFSUlJZVNkUmdFM1FnaDVRNVNVbE9EMjdkdkl6YzJGc2JFeGZIMTkwYUpGaStaZUZubEhtSnVibzBlUEhuajgrREZTVWxKUVVWRUJxVlRhM01zaXJ3R1h5NFdCZ1FFc0xTM1JvMGNQNnYxSUNDR0VFUElhMEY5Y2hCRFN6RVFpRWU3ZXZZdTB0RFJ3dVZ4MDZ0UUpiZHEwb2NtanBNbnhlRHkwYnQwYXJWdTNidTZsRUVJSUlZUVE4azZqZ0JzaGhEUVRobUdRa1pHQjVPUmtpRVFpT0RrNXdkUFRFM3A2ZXMyOU5FSUlJWVFRUWdnaEw0RUNib1FRMGd5S2k0dVJtSmlJd3NKQ21KdWJvM1BuenRSVGlSQkNDQ0dFRUVMZUVSUndJNFNRMTBncWxlTGV2WHQ0OE9BQmVEd2V1bmJ0Q2ljbkozQTRuT1plR2lHRUVFSUlJWVNRSmtJQk4wSUllVTF5YzNPUm1KaUlzckl5T0RnNHdNdkxpOHBIQ1NHRUVFSUlJZVFkUkFFM1FnaDV4VVFpRVpLU2twQ1ptUWtEQXdQMDd0MGJ0cmEyemIwc1FnZ2hoQkJDQ0NHdkNBWGNDQ0hrRmNyS3lzS3RXN2NnRW9uZzZ1cUtEaDA2Z01lanQxNUNDQ0d2WDJscEtZeU5qWnQ3R1lRUVFzaDdRYXU1RjBBSUllOGlvVkNJMk5oWXhNZkhRMTlmSC8zNjlZT1hseGNGMndnaDVEVmpHQVkzYjk1c2xzZStmdjA2OXV6WkE1bE1wdkY5aEVJaFNrcEtHdjJZS1NrcHVILy92dEoyZ1VDQU1XUEc0T3paczBxM2hZYUdZc2FNR1ExK3JNek16QVk5dDlvcUtpclUzbFpaV1ltOHZMeEdIN3NwSkNZbUlqVTFGUXpEdk5SeDFMMUc2ZW5waUk2T1Z0b2VIUjJOOVBUMFJqMVdjbkl5NHVQalgzck5xZ2lGUWtSR1JtcTA3NzE3OS9Ebm4zK2lzTEN3eWRkUlcwTi9YbDY4ZUtIMnRxcXFLcXhidHc1Mzd0eHAwREh6OHZMcWZKK1JTQ1NJakl5RVJDSnAwSEdieXR5NWN4RWVIdjVhSG90aEdPVG01ckxuNEVjZmZZUk5telkxNmxodnl2bk1NQXpLeThzVnR1WG01dGI1L3Y3a3laT1hYcU9tR0liQjVzMmJFUllXcHZMMjVPUms3TisvSDFLcHRGSEhqNHVMUTFoWTJFdTkzNyt2Nk1xUEVFS2FtRUFnUUVKQ0FrUWlFVHc4UE5DdVhUdG9hZEhuRzRRUUFsUmZHTHpPUVRGaFlXRUlEQXpFb2tXTDBMOS9mM2I3cVZPbklCS0pORHJHSjU5ODBxakhUa2hJd0lrVEp6QnAwaVNOZncrY1BuMGFPM2JzMFBqaStJc3Z2c0N3WWNQWU5lN2V2UnQzNzk3RmdnVUw0Ty92eis1Mzl1eFo2T3ZybzIvZnZrckh5TXJLZ3I2K3ZrYVBKMWRRVUlEcDA2ZGoxS2hSbURselpvUHVLemRyMWl6NCtQaGcrdlRwU3JlZFBYdTJRYS9EcXhBWUdBZ2RIUjNzM2JzWE9UazV1SGZ2bmtiM3Eva2FiOSsrSFdscGFWaS9mcjNTZVgvaHdnV2NPSEZDNlRtdVhyMGFvMGVQYnRUcnVtWExGcVNucHlNa0pFU2pEL2tFQW9IS0FHMi9mdjJVMWhzVEU0UDE2OWRESnBNcC9DeXBFaHdjaktTa0pFeWFOS2xoVDZBV2tVaUVuSndjcGUwT0RnNEFxcy9kcVZPbjR1ZWZmMGEzYnQzcVBWNVFVQkNPSHorT0hUdDJxSndPZitQR0RVUkVSR0R3NE1FTldtZE1UQXorL1BOUHRlZHJXbG9hMXE1ZGk0S0NBb3dkTzdaQngyNEtkKy9laGJlM3Q4SzJnUU1IYW5UZkN4Y3VnTXZsc2w5WFZGU2d1TGdZUlVWRktDZ29RSDUrUHZMeTh2RDgrWE5rWjJmajZkT25FQXFGMkxadEcxeGRYU0VXaXhzZDZIbFR6dWZWcTFmaitmUG4yTGh4SS90ZW1aS1NncUNnSUhDNVhFeWVQRmxoL3hzM2JtREpraVVZT1hJa1pzMmFWZSs2WDFaSVNBaE9uejZOYWRPbXFiejkzMy8veGQ5Ly80MEpFeVlvZkM5djM3Nk5aOCtlWWVqUW9YVWVmL2Z1M2NqTXpFUy9mdjNvbXFhQktPQkdDQ0ZOUkN3V0l5a3BDUmtaR1RBMk5vYXZyeS9Nek15YWUxbUVFUEpHME5IUkFWQ2RqV0pxYXZyYUhuZmd3SUVJRFEzRmI3LzlCbWRuWjdpNHVBQUE5dXpabzVTeG9FN05nTnVVS1ZPUWxaV2xkdCthRjl6eXJJeWFGemcxcGFXbElUTXpVMkZiYW1vcUFDQWlJa0pwLy83OSt5TXBLUW0ydHJhd3RyWUdVSDJCV1RQRDU2ZWZmc0tDQlF2d3l5Ky9nR0VZL1BMTEx3ckhHRFZxbE5KYUh6MTZ4TDR1NnRSK3p1SGg0V0FZQnAwN2QxYjdlc2lESXFvOGZ2d1lUNTgrUmZ2MjdldDgzT2FTbXBxSy9QeDhmUG5sbCtCd09MaHo1dzdXclZ1bjBYMXJCdHphdEdtRFk4ZU80ZSsvLzFhNktIOFZHcG9KbEpTVWhJMGJOeXB0NzlPbmo5SjVPMkRBQUVSRlJTRThQTHpPQU1XVEowOFFGeGVITDc3NEFrWkdSZ0NxZjk2Q2dvSTBXdFA0OGVQWndFRmFXaHJtekptanRJLzgzSTJPam9haG9TRnNiVzFWQnVZQXdORFFrRjJIcjY4dkRoMDZoSUNBQVBiN1dUT2I3Y0tGQ3pBd01BQ1h5NjB6eTYxRGh3NTFQb2ZhUHhNR0JnYm8wS0VEVHA0OGllN2R1eXZ0YjI5djN5d1Q2eWRQbm93K2ZmcW92QzA2T2hwNzkrNVYyTFp4NDBhRWhJUW83Y3ZsY21GcGFRa2JHeHY0Ky92RDN0NGVob2FHTDcyK04rRjhCcXF6OUpZc1dZSjE2OVpoeFlvVjRIQTQ4UFB6ZzUrZkg0S0NndURqNHdOWFYxY0ExZC83Tld2V1FGOWZId01HREZBNHpxbFRwN0JseTVZR1BhZWFMQ3dzY1Bqd1lZVnRBb0VBMjdkdlI3ZHUzVEJ1M0RpVWxKUmcxNjVkR0Q5K1BGcTJiS255T0hmdjNzWCsvZnR4OCtaTm1KcWF3dC9mbi8wWlVVV2UyYWJ1ZHhsUmp3SnVoQkRTQlBMeThuRGp4ZzJVbDVmRDFkVVZucDZlOUV1SkVFSnFzTE96QTFCZGh2TTZBMjVhV2xwWXNtUUpwaytmanRXclYyUHIxcTB3TUREQTBhTkhHMVdtTkg3OCtEcEwwbXFTeVdUZ2NEaHFMNlFqSXlNUkhCeXM4alpWd1ozKy9mdGozcng1bURwMUtpWk1tS0R5ZmtaR1JsaTdkaTBXTGx5SU5tM2FBQUFDQWdMWTF4K292a0Jic0dBQmdPb0wyZ2NQSHFpOTZKYWJNbVdLeXUwLy9mU1QydnZVbFowV0ZSVUZmWDE5cGF5Yk4wVlVWQlM0WEM0R0RScWtzTDJ1NTNUdzRFR2xBRVgvL3YxeDgrWk5IRHg0RU43ZTNuQjNkMmZMTElWQ0lRQ29MTHNVQ29Yc2RpTWpJelpnWFIvNU9kM1E0STM4ZVlXRmhXSERoZzBBNnM2QXFuMmJvYUVoVHA0OENRQTRjT0FBVEUxTjhmSEhIeXZkYityVXFleS9iOSsramNURVJJVnR1M2J0VXJxUGxwWVdRa05EbGRiSE1Bd3VYTGlBc3JJeXRlY25BSXdkTzVZdG1YWndjTUNzV2JQdzY2Ky80dXpac3hneVpBaSsvLzU3cGZ2ODhNTVBhbzhIMUgwZUFPcC9YdFRkZHZyMDZRWm5tVFlGTXpNenRZRnhWUm1BL3Y3K3NMUzBoSm1aR2N6TXpHQnVibzd2dnZzT1E0WU13WGZmZmRmazYzc1R6bWNBNk5xMUt6Nzc3RFA4L2ZmZmlJK1BoNCtQRHdCZzVzeVpTRXhNeFBYcjErSHE2Z3FaVElibHk1ZERMQlpqN2RxMWFOdTJyY0p4SFIwZE1XVElrQVk5RjdtWW1CaWxMRCtoVUloZmZ2a0ZwcWFtV0xod0lmczZYYnQyRGFtcHFmampqeitncmEzTjduLzU4bVdjT1hNR0tTa3BNRFUxeGJScDB6QjgrSEFZR0JqVStkZ1NpUVJjTHJkWmdzSnZPd3E0RVVMSVM1QktwYmg3OXk0ZVBIZ0FmWDE5K1B2N3Mxa0hoQkJDL3NmVzFoWldWbGE0ZHUwYVdyZHUvVm9JZ0V3MkFBQWdBRWxFUVZRL2xMQ3dzTURjdVhQeDU1OS9JanM3R3k0dUxnb1hJUTN4NFljZjFubjdyVnUzMk5MREJ3OGVBS2dPeE5RMlpNZ1FUSnMyVGFrRTZPalJveTlkU3Nubjg3Rmx5eGIyNGt5ZWVTSlhzNVEyUFQwZFpXVmwrUFhYWC9IcnI3K3kyL3YzNzQ5Rml4WXBITGRtNWxGZHRtL2ZqbVBIanFtOVhTYVRJU1FrQkgzNjlFRlNVaEp5YzNPVjlwR1hoYW5xT1FjQXc0WU5xM2NkalNXVlNoRVdGb1krZmZyQTB0THlwWS8zelRmZklDRWhBVmV2WG9XN3V6dkdqeCt2Y0h2dHJ3SGcvUG56T0gvK1BBQmc4ZUxGS2t1QjFhMGRhSnBNbElZRVVPUS9UNDhlUGNMbHk1Y3haODRjNk92ckl5VWxSU0hidjJhZ1dDcVZJakV4VVdHYnFvQ2JPdGV1WFVOaFlTRUNBZ0xVL2p3dldiSkVxUVJ1OE9EQnVISGpCb1JDSWJoY0x2YnQyd2VnT2toejhPQkIvUGJiYnhwVktHUmxaU2tGeitTQm0vRHdjSlNWbFdIVnFsWDQ5Tk5QNGVYbHBiRGYzYnQzc1d2WExuejMzWGR3ZEhUVStEazNSRVJFaEVMZ2Z1L2V2V3hBV1A3K3NuMzdkdXpaczBmbC9jVmlzZEsyRHo3NEFCOTg4RUhUTDFhTjVqNmZjM056VVZCUUFLRDZ1VE1NQTFOVFU0V3kxY1dMRjhQWTJKamRObVRJRUVna0V2QjRQSGFicGFVbHJLeXM0T1hscFhRdWFPck9uVHNLUGRUazU5ZlRwMC94eHg5L3dNVEVoRjM3NTU5L2pqLysrQU4vL2ZXWFFtbjZoZzBiNE96c2pPKy8veDc5Ky9lSHJxNHVJaU1qMGJsejV6by9DSk0vSDlKdzlLb1JRa2dqbFphV0lqNCtIc1hGeFhCMGRFVG56cDBiZlFGSENDSHZPZzZIZ3lGRGh1REFnUU9Jakl4RTM3NTlYMnZRemRmWEY5MjZkWU91cnU0cmZaenIxNjhyQlp0cVp6MEJnSStQajhvTWtwY2hGQXJ4K1BGanVMbTVLVndjMVpWdGMrM2FOWmlibXlNd01CQkFkY2JHLy8zZi82a004SlNXbHRaWlRsdHp2N3JFeHNZaVB6OGZBd2NPUkhCd01LNWR1NloyWDNYTjFsOG00SGI3OW0yVWw1ZWpWNjllYXRkWFZGU0VNV1BHTlBveGFqSXlNc0ttVFp2UW9rVUxBTUNLRlNzQVZKY3Z4c2ZIczEvTHJWaXhBajE2OUdEN2lOWE9rcW1MUEt1eUtjaGY0NnlzTEVSR1JpcVV4QVlIQjZPc3JFd2hPNDFoR0d6YnRnMk9qbzc0NktPUElKRklzSGJ0V2dDQW41OWZrNnlwcGdNSERxQi8vLzdvM0xtejJuMDRISTdLbmxQTGxpMWoveTNQL295UGo0ZTN0emM4UER3QVZBZlA2dXFsWjJabXhnWnhidDI2aGVqb2FJV2dqcUdoSVR1RVllZk9uUW9sZTl1M2I4ZXpaOC9BNS9NYjhJeFZVM2MrKy9qNFlQZnUzUUNxM3dOR2p4Nk40Y09ISyt3emNlSkV0ZVdVbHk5ZnhzNmRPMTk2ZlMrak9jOW5BRGh4NG9UUysvbUJBd2NhL05pMVA2eVF5V1RZdW5VcnVuZnZEbTl2YjQyZW8xUXFWY2gwdlhEaEFtN2R1Z1UrbjQrVksxZWl0TFFVWldWbENvTTVUcDQ4Q1Y5ZlgvYnJkZXZXS1FWTS8vdmYvOExMeXd0ejU4N0ZpQkVqNmx5REpuMy96cHc1QXowOXZYcjNlMTlRd0kwUVFocmh5Wk1uU0V4TUJBRDA2Tkdqemo0MWhCQkNxbGxaV2FGLy8vNklpSWlBUUNCQTkrN2RZV05qQXo2Zi8xcEtWZVRCdGxPblRqWDR2bDI2ZE5Ib3ZYN0dqQmxzK1ZwZ1lDQmlZbUlVSGk4a0pBUWJOMjVrUDZBNWZQaXd5cXllMmhjMmdZR0I2TlNwVTUyUEhSUVVoS05IajJMKy9Qa0tBYlBmZnZ0TnFhUlVYa1lYRlJVRmtVZ0VCd2NITUF3RG9WQUlKeWNubGNIQW1sbFhqY1V3RFA3KysyOEFnS21wS1g3KytXZUYyeXNyS3pGdTNEaTBhdFVLRHg4K2hKMmRIUVlQSG95SkV5ZSsxT1BXNU9ibWhtblRwb0hMNWFKSGp4NUt0eDg2ZEFnQVZHYXNsNVdWcVQxdVhVTTQ1TUUyQUd4Z0pDa3BDUndPUjJYZ3o5YldWdVYyVFJ2ZDE3ZWZoNGNIZnYvOWQvWnJlU0JWbnMxVDA0MGJOM0Rnd0FINCtmbkJ5Y2tKRE1QZ3pKa3pTdjMzenAwN2grVGtaQVFHQm9MRDRlRGt5Wk1RQ0FSWXNXSUZIajU4cU5HNlZXRVlocDBtS2M4WXVuanhJaDQ4ZUlEUFAvOWNaUkRZeHNZR09qbzZrRXFsR2pWNXYzdjNMaDQ5ZW9SVnExWnB2QzRqSXlNMmlDTVNpUkFkSGEwUUNPWndPSmcxYXhabXo1Nk5jK2ZPc1ptTUZ5OWV4UDM3OTdGNDhlSW1LYTlYZHo0YkdCZ29sQXJ5K1h5bDl6QVRFeE9GN05mYXQ3MXFiL0w1WE5QV3JWczFXcWNxcW9ZbVpHUms0TXFWS3poOStqUmF0V3FGc1dQSFlzQ0FBWFYrY0MrVlNoVStTT25Ycng5dTM3NE5Nek16OFBsOG1KcWF3c1RFQkthbXBqQTJOb2EydGpibXo1K1Bnd2NQb21QSGpnQ1VldzlLSkJJVUZSWEIxdFlXUEI1UDdRY1o1OCtmaDdhMmRwM2ZoOHVYTDZPc3JFemo4dmYzQlFYY0NDR2tBYVJTS1c3ZHVvV01qQXlZbVptaFI0OGVkVFlaSllRUW9xaGp4NDZ3dGJWRlNFaUkybkpCVlh4OGZOQ3paODhHUGRiKy9mdlo0QTRBTmx1bE1VMnI1OCtmRDZGUWlILy8vYmZlZmVXOXF5UVNpZElGbEx4TXEzWjV6dUxGaXdGVVo1eEZSRVN3WDJkblo3TlpLdldaT0hFaTB0UFRsYVloR2hrWktXVFN5SHZRUFhqd0FPbnA2ZUJ3T0pCS3BhaXNyQVRETUdvejc1cWlwRFFxS2dycDZlbHE3eHNWRlFXWlRJWnUzYnJoNGNPSDZOcTFLeTVmdnR5a0FUY0RBd1BNbWpVTEsxZXV4RGZmZktPUTFTSHZmYVRPNk5Hak5YNmNzTEF3aFlFV3RhZmROcWFINEtlZmZscm43Y0hCd1pESlpKZ3dZVUtkUWV6YVFSWlZXWkJuejU3RnBrMmJFQklTZ2hNblRtRDM3dDFZdFdvVkVoTVRrWk9UZzRVTEZ5SWtKQVNiTjIvRytmUG5jZlhxVlFEQXdvVUwyVkxBWHIxNm9WZXZYaThkY0pNSHJZdUxpd0VBY1hGeGNIVjFWY2hVcTJucjFxMXdjM09EVENaak0ybXZYcjJLL1B4OGRwK1JJMGV5L3c0S0NvS2RuWjNLQUd4RFNTUVNQSC8rSEVEMXVUWnUzRGgwNzk0ZFdWbFprRWdrK091dnYrRGg0WUUyYmRvb0JBdmxRWStHcXV0OHJvMWhHUHo3Nzc5czhIN1RwazFxczBoZmh6ZjVmSzdKemMydEFjK3FmcTFidDhhQkF3Y1FHaHFLdzRjUFkrUEdqZGkzYngvR2poMkw0Y09IcTh6RUZvdkZDcjlQek0zTnNXelpNbFJWVmFsOW5HWExsc0hEd3dPWExsMENVQjBVNjlLbEM0RC9CYklaaG1IYkxLZ3F1MlVZQnVmT25ZT2xwV1dkWmJrM2I5NUVWVlVWVFRHdGhRSnVoQkNpb1JjdlhpQStQaDRsSlNWd2RYVkZ4NDRkNlpjS0lZUTBncFdWRlNaTm1vVG56NTlESUJEVW1Sa2sxNWhNWW05dmIvWkRrVC8vL0pQZGZ1TEVDZmJmMTY1ZHc3cDE2ekJ4NGtTTUd6ZE83YkgwOVBSdyt2UnBoZU9vSXcrNGxaZVhLNVhXeU10OWFnZmk1QmxwK2ZuNWlJaUlZTDkrK1BDaHhnRTNQVDA5ckZ5NUVnRUJBWGp5NUFtNy9hdXZ2bEs1Ly9Iang5RzJiVnM4ZXZRSStmbjVxS2lvQUZEOS9WR2xzU1dsTXBrTVdscGFxS2lvd0k0ZE8yQnNiS3kyN1BURWlSUG8zYnMzbTVuajYrdUwwNmRQSXlVbEJlM2F0VlBZOTg2ZE95b2IzamZFNXMyYkVSTVRnNlZMbDhMUTBCQTdkdXdBbDh0bEEwYTFyVm16aHYzMzRzV0w4ZUdISDhMZjN4OUE5UkNNbXIzM2poNDlxakNGdG5iQXJUSGxjbDkrK2FYYTIxNjhlTUZPQXZYMzkwZnIxcTAxUHE2cUp2TnlQQjRQVTZaTXdabzFhM0QvL24yY09IRUNUazVPOFBUMHhPUEhqOWtnOHZUcDAvSEpKNS9BMU5RVXYvMzJHNTQrZmFweXdtaERhV2xwc2RsTDh2VXRXclFJaVltSldMWnNHZmJ0MjhkbWNHWm1aaXFjN3pVRGJzZVBIMWNJbU1zRGJsbFpXYmgrL1RwNjl1ekpCaWJrc3JLeTFFNE1WaWMzTjFjcDRIUGt5QkdGcndzTEM1WDJXYkpraWRKVTRZYXFlVDdYTGxkTlNFaEFXRmdZaW91TGNlclVLUXdhTkFoZHUzWmxoNnZVbHA2ZWp1dlhyN04vNjZycVdTZDM5dXpaT2o5QUNRa0pVWnB1R2g0ZS9rYWZ6MEQxOUZoNXlmTHg0OGMxZXYrWE8zZnVISFIwZE5DNWMyZVYwMEsxdGJVeGJOZ3dEQjQ4R0NFaElRZ0tDc0wyN2R0eDZ0UXA3Tm16UnluNHF1b0RuS0Nnb0Rxbi8zNzY2YWZvMHFVTC9QMzljZkhpUmJaMWdKeVdsaGI4L1B6cS9EQ3JwS1FFRE1QVVcvNHNGb3NwdTAwRkNyZ1JRb2dHTWpNemNmUG1UV2hwYWFGbno1NXF4MndUUWdqUkRJZkRnWjJkblVLcFkxTnpkM2VIdTdzN0FNV0FtendJeHpBTWpoMDdCbXRyYTN6MjJXZlExZFZGY25JeXdzTEM4UDMzM3l0OXFQTHh4eCt6d2JTZE8zZmluMy8rd2NHREI5Vm1oQlVYRjhQWTJGaGhtL3hpN2xYMS9OVFMwc0xDaFF2WnI3ZHUzUW9qSXlNY09uUUk1ZVhsbURGakJxUlNLY3JLeXRpMXJGbXpCcytmUDBkVlZSV01qSXpVWm00M3BxUTBPam9hdTNidHd0cTFhL0hQUC8rZ3FLZ0kwNmRQeDdadDI1VDJ2WHIxS3RMVDB6Rm56aHgyOEVTblRwMWdiVzJOSTBlT0tFMUUxZFhWZmFtV0RsbFpXZUJ3T0hCd2NJQ09qZzcrK2VjZlpHVmxZZFNvVVFwQldhQTZNM1BGaWhWS1UxWHQ3ZTNaYlc1dWJncEIyNy8rK2d1QVlxWmx6YUJFUmthRzByYWF0OVhjL3RGSEg5WDdJVi9Oekx5Yk4yODJLRUJSbno1OSt1RG8wYVA0L2ZmZmtaR1JnZm56NXl2dDQrenNER2RuWjF5NmRBa3BLU2xZdEdpUjBzK0dxcEkwVGNzS2E5TFcxdFpvcW1mTlp1L3lvU0I3OXV4UkNGTElwOEhHeHNZaU5qWlc0ZjRKQ1FsSVNFaFFPcTY2Z0Z0NGVEZ0VBb0ZDNEZYZTI4N2IyeHZkdW5WVHU5YlUxTlFtUForQjZvRGo1Y3VYQVZRSHFOdTJiY3RPWUZYMVBhekp3Y0dCRFNZRDFTV21xZ1o4QkFjSG8wMmJObXFIS1FRSEI4UEZ4YVhCRTRtYiszd0dnS0ZEaDJMbzBLRUFBQzh2TDh5ZVBWdnRNYVZTS2M2ZVBZdXNyQ3lZbTV1elA2OEJBUUYxcm9YSDQySDQ4T0VZTkdnUVRwNDhDVDA5UFpXWmpxb0NibklYTGx4UTJpYnZBUWtBK3ZyNkNBZ0lnRWdrWWovZzRuQTRNREF3cURlclVwNnRXZDlRT0pGSTlNcDdwTDZOS09CR0NDRjFxRmxDYW1GaGdSNDlldFE3T3BzUVFzamJJU0lpQW84ZVBjTEtsU3ZaQzRXaW9pSmN1SEFCZkQ1ZmJma2t3ekM0ZlBreWZIMTk2eHg4OFBUcFU2V0c3dklNTjNXWkFOZXZYd2NBNU9Ua29MeThuQTA4TmVSQ1JwNDFWVkpTd3BaYTllalJBeXRXck1EZ3dZUFJ0bTFiR0JvYUFxanU2MlJ2YjQvMDlIUlVWVldoVmF0V2FvL2IwSkpTK2Y4SERCZ0FDd3NMNk9ycVl2TGt5YkMzdDFlNmowUWl3YzZkTzlHaFF3ZDRlSGl3ejV2RDRXRFlzR0hZczJlUFVwYWJxNnVyeHRsL3RaMCtmUnA3OXV6QjBxVkwyVUJCWldVbFJvOGVyZkxDM3R6Y0hFK2VQSUdibTV2YURFQStuMTl2Rm9pcThqMVYyMjdmdm8zYnQyK3pYdzhhTktqZTdCSDU4QWtuSnllRWhZVXBaZFM5REE2SGc2bFRwMkxSb2tXd3NySlNPelUxTHk4UG16ZHZocSt2cjhxZ1ZNMlN0T3ZYcnlNdUxrNWhXMlBLRzZWU0tadVJXSE9LbzdwczB0bzZkZXFrY2lwd2ZVTVRDZ3NMY2ZYcVZhU2twT0RXclZzQXFodlExMzV0VHB3NGdWT25UcWtkMGlIWDFPZnp6WnMzOGR0dnZ5RTdPeHRBOWRDQTc3NzdEcG1abVkwS2NvYUhoeXY5L0F1RlFnUUhCNk5qeDQ1cTN4dUNnNFBSdG0xYmpkNDdhbm9UenVlYVhGeGM0T0xpb3ZLMnhNUkViTnUyRFFLQkFHUEdqTUhreVpNYlhCNnNxNnZMQmpRWmhzR2RPM2R3NmRJbGFHbHA0ZHR2djRWUUtHejBCelc3ZHUxQ2NIQXd3c1BERlFMVkRNUGc2dFdyOFBIeFVSdlFUMHRMQTRBNmZ6Y0ExUUczcGhnQzhxNmhnQnNoaEtoUldWbUoyTmhZRkJZV3dzM05EWjZlbmxSQ1NnZ2g3NGlLaWdyODlkZGY2TjI3dDBJNWpaK2ZId1lOR29RalI0NmdRNGNPS25zNkpTY25JeWNuQnovKytDUEVZakgyN3QyTE5tM2FLRnkwQ1FRQ2xKV1Z3Y25KU2VHK1FxRVFnT3FBVzBSRUJCdGtTVXBLWWt1aDNOemMxSlo5cVNNU2lkZ2VialV0V2JKRTRldnc4SEM0dUxqZ3dZTUhxS2lvVUFnMjVlZm5LNVJXbHBlWEl5Y25wOTdIbHBlbW5qNTlHblBtekdFbkk0NGZQeDdHeHNiczBLR2FEaHc0Z0tkUG4yTGV2SGxLdDQwWU1RSkhqaHpCcGsyYnNIbno1a2IxdWFxcHFLZ0l3Y0hCQ0F3TVZIaStJMGFNZ0tHaElhS2lvcFR1VTFoWWlOMjdkNk5EaHc0S0FiZTB0RFNsa2tORFEwTzF2Y0JxQm5ZKy9mUlRXRnRiS3pSN0Irb1A5S2hTV1ZtSml4Y3Z3czNORFNOSGpzU0dEUnVRa0pDQXJsMjdhblQvdXByTXkxbFlXSURENGNEUTBGQmxLYXhJSk1McTFhdkI1WEl4WnN3WXhNWEY0Y21USndvWmt6V2JzcGVVbENBdUxrNWhtN3FBVzEzclUxZm1LTzl0OWFySzNGSlRVN0Y1ODJhMGFkTUdOalkyeU12THc3Rmp4NUNhbXFveW9GVmZScG1xb0o4bTFKM1BUNTQ4Z1Vna3d1TEZpN0ZtelJwWVdsb0NxTTdLVkJYWXUzejVNdmJ2MzQ4dFc3Wm8vT0d5dkI5azdVemVsL1Vtbk0rYVdyRmlCYTVldlFvdkx5OHNXN1pNNlQxZlV3ekRJQ1VsQlZGUlVZaU9qa1plWGg0NEhBNG1USmdBaG1FZ2xVclZmdkJTTTV0TkV6S1pERkZSVVFnS0NrSm1aaWErL2ZaYnRiMy81TUhrdW9aS0FOVy8yMmc2cVRJS3VCRkNpQXI1K2ZtSWk0dURXQ3hHOSs3ZDYvMVVoeEJDeU50bDY5YXRrRXFsQ2oybXhHSXhTa3RMTVhUb1VNVEV4Q0F3TUJBN2R1eFF5bUk3ZCs0YzJyVnJCdzhQRHdEVlpXZFhybHlCdjc4Lys4SE16WnMzQVFDZW5wNEs5NjJzckFTWHkyWDdTdlhyMXcvdTd1N0l6YzNGbGkxYllHRmhnWUtDQXJpN3UyUHYzcjNRMXRhR2xaVlZneTRJbHkxYkJoOGZIM1p3d2RpeFl6Rm56aHo0K2ZtcDNMOTkrL2JZc21VTHFxcXFGRjZQQlFzV0tQUnNxNjlQVTIxYnQyNVZ1UGhVbC8xdysvWnRIRHAwQ0VPR0RHRmYwNW9NRFEweGVmSmtiTnUyRFgvKytTZSsvZlpiamRlZ1NuWjJObjc2NlNlbFRMYTZzaFhsNVorMXk2b3VYNzdNbHV6Sk9UZzQxTnQ4UHpNekUzbDVlZWpYcjE4RFZxN2U4ZVBIVVZwYWlxKy8vaHA5K3ZUQnJsMjdzSDM3ZG5oNWVXa1VvRlFYdEpKakdBWWJOMjZFcmEwdG5qNTlpdVBIanl0bEhFVkdSckpUUk9mT25RdWdPbXVucnQ2STlXRVlCaktack03MWJkaXdRZW43WW1WbHhXYm0xRFVKOU83ZHU4ak56VlY3KzdObno5Z0pxVFgxN2RzWG5wNmVDQTRPaHBtWkdZNGZQNDQ3ZCs2QXcrSEF5Y2tKdTNmdmhsUXF4WklsUzJCc2JLd1E2SlpLcGZqKysrL1JvVU1IVEo4K1hlMWphMHJkK2R5dFd6Y01HREFBUmtaR0NyMEhlVHdlV3Jac2lVOC8vUlFUSjA1a2U5bVptWmtCQUZxMmJLbnhRREI1dWFHNnJNL0dlaFBPWjVGSXhKN1BkYmw2OVNvOFBUM3grZWVmbzZTa0JFbEpTU3IzVXpWbFdwN0pGaE1UZ3l0WHJyQkJOazlQVDB5WU1BRyt2cjR3TXpORFpXVWxBUFdaenZ2MjdWUGE5c1VYWHlodEt5MHRSVmhZR0U2ZVBJbnM3R3c0T0RoZy92ejVha3VrUzBwS2NPM2FOUmdZR0NqOUxxdEpLQlJDSnBOUndFMEZDcmdSUWtndGFXbHB1SFhyRmd3TURPRHI2OXNrSTlzSklZUzhPZmJ1M1l1d3NERHcrWHpNbXpjUFpXVmxLQzh2WjdQUDVDb3JLeEVRRUlCMTY5YXgyd29MQ3hFZEhjMU9FUVdxQTFvQkFRR0lpSWhnTTFzdVhib0VZMk5qcFl1VWlvb0toWXNtYTJ0cm1KdWJZOTY4ZWJDMHRFUy9mdjJ3ZS9kdS9QampqN0MzdDhmeTVjc2JGR3lUU0NSSVNFaUF0YlUxUHZyb0l6YmJUQ0tSc05rb2N2TFN6czZkTzZPa3BBUXltVXloQkhiSGpoMEtKWHJxeUdReW5EOS9Ibi8vL1Rja0VnbGF0R2lCek14TWpUSTlzckt5c0hyMWFyUm8wUUpmZi8yMTJ2MUdqaHlKNk9ob25ENTlHaVltSmlvdkpqVWw3K3ZYRVAvKyt5LzA5UFNVQWp0VHAwN0ZoQWtUR255ODRPQmdBRkRva2RWWW1abVpPSGp3SUJ3ZEhkR3ZYei93ZUR4TW1qUUptelp0cWpkQUtaVktvYVdsaGREUVVBQ3FtOHdEd0QvLy9JTUhEeDZ3VGZuMzc5K1BQbjM2S096VHZuMTdqQmd4QXExYXRZSzl2VDBjSEJ6WVlQR2VQWHNhOWR6RVlqRjBkWFhaUUsrcTlWbGJXOFBPemc3Mzd0MkRscFlXOVBUMGtKS1NndTNidDRQSDQ5V1ptZlBQUC84Z0ppWkc3ZTNYcjE5bnk3eHI2dHUzTHd3TURGUm1ndW5vNk1EQndRRkJRVUhJeTh2RDBxVkxGWHF6WGJod0FXVmxaUmc3ZHV4TDlXeVRVM2MrMTlVZk15OHZEd1VGQlNvRGE4K2VQVk40WGh3T1IyVVpPRkRkRnc1QWd6Tnc2L0ttbk05RlJVVXFNMjVWU1U1T3JuZGZlUWFqU0NUQ3JWdTNjUFhxVmNURnhhRzR1QmdjRGdmdDI3Zkh1SEhqNE9mbnB4VDhsLzl1VWhmUTByUVg2dmp4NHlHUlNPRGw1WVVaTTJhZ1Y2OWVkZjUrMmI5L1A0UkNJVWFPSEZsbnBxZzhJS2hKWDhYM0RRWGNDQ0hrLzVQSlpMaDE2eGJTMDlOaGJXME5IeDhmbXJaRENDSHZJRDZmRHdzTEM3aTd1OFBXMWhaV1ZsWXdOemVIcWFrcCtIdytURXhNWUdKaWdzREFRRVJFUkNBNU9aa05uTzNhdFFzdFc3WkU3OTY5MmVQNSsvdGoyN1p0Q0E0T3hvQUJBL0R3NFVNa0p5ZGp4SWdSU3RrWVZWVlZTaGROZ1lHQmVQandJYlpzMmNLV1d5NWJ0Z3lMRmkzQ3ZIbnpzSGJ0V3BpWW1HajAzRkpUVXlHUlNOaHNDbmtKYU8waEJSd09oNzBvTlRJeWdxT2pJM1IwZEJRdTlPckxKR0VZQnZIeDhkaTllemN5TXpQUnExY3Z6Sm8xQzhlUEgxZVl6cW5Pa3lkUHNHWExGa2lsVXF4Y3VSTFBuejlYQ3JyVkxNMDdmUGd3NXN5Wmd3TUhEc0RjM0p3dFZYM1Y1RDM3cXFxcWtKU1VCQzh2cjVjNjNwVXJWM0R4NGtWMDdkb1ZycTZ1TDNXc3dzSkNMRjI2RkRLWkROOS8vejM3UFJzNmRDZ3VYYnFFMDZkUHc5emNISjk5OXBuSys1ZVZsZFdibGZMZ3dRUHMyclVMbjMzMkdkemMzT0RvNklqSXlFaHMzYnBWb2NUUHdjSGhwYk1QYXlzdExkVTRhK2JRb1VPSWo0OW52OWJSMGNHMzMzNkxoSVFFT0RvNm9tM2J0a3IzV2Jac21kcWc4dURCZ3pGNjlHak1tREdqd2V1V1NDU0lpNHNEVUQxSmN2VG8wZWpTcFFzRUFnRzJiOStPN3QyN3E4eDRlbDBlUEhnQUFDcUQ0clVIQTJocmE2c2NsaUlTaVhEKy9IbFlXVm1wN1czV1VHL1MrV3hoWWNFT1BxbkxWMTk5aGI1OSsrTFRUeit0ZDkrZE8zZmkxS2xUYkxtemZOQktuejU5NnN3U2xIOXdvaTZncFdsUHZvOC8vaGdmZmZTUlFvQnV5NVl0Nk55NXMxS1B3WmlZR0p3NWN3WkdSa1pxWDIrNXNySXlBS0ErMXlwUXdJMFFRbEI5QVJRYkc0dUNnZ0swYmRzV25wNmVMOVhQZ1JCQ3lKdERubDBqTDQ4Y1BudzRSbzBhVmUvNy9PVEprK0hyNjhzRzJ5NWR1b1N3c0RDNHVMamdwNTkrUW5GeE1ZcUtpbEJjWEF5aFVJaXlzakxFeGNYaDJMRmo0SEs1S3B0OFYxUlVLRnlVYk51MkRSRVJFWmc3ZHk1Y1hGellnRnZidG0yeFljTUd6SjgvSHovODhBUFdyMThQQ3dzTEJBY0gxM2xSYy9mdVhRRFZVelVCc0dWdXg0NGRZNE4yWVdGaDJMWnRHL3Y4NCtMaWtKNmVEaDBkSFdSbFpkV2JkU09SU0JBWkdZa2pSNDRnTXpNVHJWdTN4cG8xYXhvOGhUQW5Kd2VWbFpYNDVaZGY0T1RraEJjdlhyQU45Ry9ldkltWW1CaUZodm9XRmhiWXNHRUQvdmpqRDdVbFVLL0M1Y3VYa1pPVEExdGJXNnhmdng2Ly8vNDdPNHhDRS9LbTlmS0prUnMyYklDeHNURmJkdGxZQW9FQVM1Y3VSVTVPRG1iT25LbFFqc3ZoY0xCczJUTE1uajBiZS9mdVJWNWVIcjc1NWh1bGtyU3NyQ3kybEZDZHAwK2Z3c2ZIQjU5Ly9qbUE2cksybVRObjRzYU5HK3lrMjVwa01obWVQSG1DbEpRVXBLU2tnTVBoYUJ3d3JrMCs4VkVUTTJmT3hDZWZmQUtwVkFwdGJXMDRPenZEME5BUVgzMzFGZXpzN0xCeTVVb3dESU9uVDU4Q3FBNFk2ZWpvc09YZDZ0UjN1eW84SGcrYk4yL0dqUnMzY09qUUlTeGN1QkJPVGs0b0x5K0hycTR1T3ltMHVjaURnVWVQSHNXQ0JRc1VlaFNmT0hHaTNwSlNobUh3MjIrL0lTY25CN05uejI2U3Y1bmZ0UE9aeCtOcDNJL04yTmhZbzMyTmpZMWhZMk9Edm4zN29tL2Z2aHBucHNsTDJ1VjkrR3BUMVpOUFZWbXRxc0VWc2JHeGVQSGloVUxBTFRvNkdtdlhyZ1ZRM1ZxZ3Z0ZFVYcGF0YVNueSs0UUNib1NROTE1SlNRbXVYTGtDb1ZCSS9kb0lJZVFkd2pBTXRtN2RpbE9uVHFGbHk1WklTRWpBeG8wYk1XdldMSTM2QU5uWjJTbGNFTG02dW9MUDU3TVg0RzNhdElHRmhRVXNMQ3dBVkE4Sk9IVG9FRkpTVWpCdTNEaTBhTkZDYVQxWldWbnMvc0hCd1RoeDRnUkdqaHlKb1VPSEtqMSttelp0c0g3OWVpeGV2QmdQSGp4QXo1NDlGWUlQcWpKemJ0KytEWHQ3ZTVpYW1rSW1rK0hzMmJObzE2NmRRc0Nqb0tDQVBVNVdWaFlDQWdMUXQyOWY1T1RrWU1XS0Zmajk5OTlWTmtIUHlzcENhR2dvd3NQRFVWaFlDQ2NuSi96MDAwL28zYnUzd2dXM1dDelc2QUxjMjlzYi92Nys3T3RoWW1MQ050Q3ZyS3hFVEV5TVFrTjlvUHA3VXJQRTkxVXJMUzNGamgwN1lHbHBpYzJiTjJQQmdnWDQ1cHR2Mkd3V2htRVU5bWNZQmtLaEVGS3BGUHI2K3RpMGFSUEN3OFBCNFhBUUdCaUljZVBHd2MzTkRiTm56MjVRMEs2MjZPaG9iTnEwQ1M5ZXZNQ1hYMzZKMGFOSEsrMWpabWFHd01CQUxGaXdBT2ZPbmNQdDI3Y3hiZG8wTmp1VFlSZ2tKU1hCMmRtNXpzZnEzNysvVW9Delo4K2U2Tm16cDBKUHYzMzc5aUVoSVFFWkdSbHNDVnpMbGkweGNPQkFpRVFpQUtvemNlckt6cmw5KzdiYXY4dmtRU0o1dHBDdHJTMXNiVzBWOXNuTHk4UGp4NDh4Wk1nUVNLVlNCQVlHSWlZbUJudytIOHVYTDhlUFAvN1k2R0NnSnJ5OXZlSHA2WW5WcTFlenBhbkd4c1k0ZHV3WWhnNGRpcFl0Vzc2eXgxYW5xS2dJMGRIUjZOYXRHMkppWWxCUVVLQVEySzVQVlZVVkFnTURFUlVWQlc5dmI3WE45aHZpVFR5Zlg0VlBQdm1FblVTcXFaS1NFZ1FGQlFINDN3Y3B0ZFgzSVluOC9WZ21reWtFVjJVeUdZcUtpdGozSW9sRWdyMTc5K0xJa1NQZ2NEaVlOMjhlZkh4ODZqeTJXQ3pHaVJNbkFLak9tSHpmVWNDTkVQSmV5ODdPUmx4Y0hIZzhIdnIyN1Z2dkp6aUVFRUxlSG1mT25NR3BVNmZnNmVtSnRXdlg0c0NCQXpoOCtEQ3VYYnVHWHIxNndjN09Eam82T3VEeGVBci9hV2xwUVNnVVFpZ1VvcXFxQ2tLaEVLMWF0VUt2WHIzWVFRU3E2T2pvWVAzNjlYQnljc0xreVpNQlZBZmg3dCsvRHdNREEyUmtaQ0FuSjRkdGxPL3Q3WTJIRHg5aTFxeFphby9wNXVhR2d3Y1BRbGRYRnd6RElEczdHM3crSHp3ZUQ5SFIwUUQrVjJZa2tVaVFuSnpNWG9BR0JRVWhQVDBkUC8vOE01NCtmUXF4V0F5eFdJeVltQmc0T3p0RElCQmc0Y0tGTURjM3g5eTVjMUZRVUlCdnZ2a0dQL3p3QTFhdFdnVmJXMXRrWm1ZaVBqNGVWNjllWmJPVnVuVHBndSsvL3g3ZHUzY0hVSDBCYjJob0NCMGRIZVRtNXVMR2pSc2FaeVhKZzIxdklwRkloSUNBQU9UbjUyUFpzbVhnOC9uNDlkZGZzWG56WnV6WXNRTkFkV2JKdm4zN3dPRncyRW1DQURCanhnd2tKeWNqTmpZV0V5ZE9oTE96TTlhdlg0L0V4RVQwN3QwYnljbkplUFRvRVh2T3lRZHBTQ1FTTEZ5NEVHS3hHS2RQbjRaRUlvRllMTWF3WWNOZ2FHaUl4NDhmWS9mdTNZaU5qWVcydGpibXo1K1BRWU1HcVgwT3RyYTIyTHAxS3dJQ0FuRHQyaldzWExrU1RrNU9HRHg0TU96czdKQ1RrNFBodzRmajBhTkg0UFA1N0pwcVhwUnJXcTZXbDVjSGtVaUVvVU9Ib21QSGp1alFvUU03S0VPZVpUcDE2dFE2ajdGcjF5NkY0eVVsSldIR2pCbHNxZUR6NTgvWnRiVm8wWUx0RHpkcTFDaWxJSHBwYVNtT0hEa0NMcGNMWDE5ZnJGdTNEcGN2WDhaMzM5UVcrRDRBQUNBQVNVUkJWSDJIZHUzYVllSENoZmkvLy9zLytQdjdvM1hyMWpBeE1ZRzJ0alo0UEI2MHRiWHgwMDgvZ2NQaElEWTJsdjAreVAvZm8wY1BtSnFhc3BNWk16SXlGRExoWkRJWjd0Ky9qK2pvYUlTSGg2TzB0QlQ5K3ZYRGtDRkRjUExrU1J3N2RnekhqaDJEbDVjWFJvNGNDUjhmSDRYWHZDbVVsWlZCUzB1TERVaHFhMnNEQUxadjN3NnhXSXl2di80YXhjWEZXTE5tRGFaTW1jSm1UMFZHUnJMZk41bE1Cb2xFQXBGSUJIOS9mMlJtWm1MRGhnMTQ5dXdadkwyOUc5eGpzclkzK1h4V1J5QVFnTS9uUTA5UGp4M01vV2tMbXZxK3gwdVdMSUZBSUlDK3ZqNTBkSFFnRkFyeCtQRmppTVZpOU8zYnQ5N1MzVWVQSGtGUFR3L3A2ZWtBL3ZjOWw3OGZIejE2Rk8zYXRXUDN2M1hyRmlRU0NWeGRYWEhuemgxczJyUUptWm1aTURJeXd1TEZpNVd5bHRQUzBqQnYzanlZbUpqQXdNQUFQQjRQQW9FQUwxNjhnTEd4OFd2TlBINWJVTUNORVBMZVNrOVB4ODJiTjJGc2JBeGZYMS9xTzBBSUllOFliMjl2T0RrNVlmWHExZERWMWNYVXFWUFJxVk1uSEQ5K0hKY3VYVUo1ZWJuR3g2b3ZxNnF5c2hJN2R1eUFxYWtwVnE1Y3FWRHFGQkVSQVlaaHdPRncwSzFiTjdiSnZvdUxDNVl1WFZydkJhdjhXQndPQnpObnptVDc1UURWWlU4OWUvWUVVRjArV2xGUkFYZDNkeVFsSldILy92MFlObXdZdW5mdmprT0hEbUhQbmozUTB0S0NzN016UHZ2c015eFlzQUFjRGdkcjE2NWxHOEQvK09PUFdMVnFGWTRjT1FJdExTMmNQbjBhUUhVcDA5aXhZekYwNkZDRkJ1b013K0RMTDc5a2V3ekp5Y3UxM21ieUFOcUlFU1BZQ2E5R1JrYjQ4Y2NmTVczYU5DUW5KNk9rcEFSaXNSaFNxUlF5bVl6TmVCczRjQ0FlUDM2TXNXUEhzcVZkVGs1TytPZWZmNUNRa0lEUTBGQ2xJUjNxV0Z0YlkvejQ4U2dvS01Dc1diTWdGQXJoNnVxS0JRc1dhSlJSWW1KaWdwOS8vaG5SMGRGc3Y3MnFxaXFrcEtSQVMwc0xmZnIwd2V6WnMxRmNYQXdBOFBIeFlTY2wxcGY1bEp5Y2pFdVhMZ0VBL3ZPZi85UjdMdGMzWUtKbXdPMzgrZlBnY0RobzI3YXRRc2FUUEFoZ1pXV0Z6ejc3VEtsM1cwM3l3U2hXVmxhd3NiSEI2TkdqMmF6SjdkdTM0K0RCZzRpTmpXMXdabFAzN3QxUlZGU2swTGRMbm4yMGUvZHVuRHg1RXBXVmxlRHhlUER4OGNINDhlUFpIbkplWGw3SXlNakEvdjM3Y2VYS0ZkeTZkUXNqUm94bzh2NTNNVEV4MkxoeEkvdDF1M2J0RUJvYWlvaUlDUFR2M3g4T0RnNXdjSERBM3IxN0VSNGVqdmo0ZUdocGFXSG56cDFzbHFhY2pZME5oZ3daQW9sRWd2ejhmSHorK2VlWU5HblNTd1VKMy9UeldaMGZmdmdCQlFVRkN0dHE5bjU3R1phV2xraElTR0N6bHprY0RscTBhSUdCQXdkaTRzU0o5ZDUvOWVyVkVBZ0U3SDI3ZE9rQ29QcjlLRFkyRnJ0MjdWTEl5dFhUMDhPZ1FZUFFzMmRQSEQ1OEdKbVptZWpTcFF2N00xT2J2YjA5REEwTlVWVlZoYkt5TW5ZeXFhK3ZMNzc0NGd0S1hGQ0J3OVRPZ3lhRWtIY2N3ekJJVGs3R2d3Y1BZR05qQXg4ZkgvWVRJRUlJSWUrVzJqM1RhcExKWkd5Z1JCNHNrY2xrNEhBNDdIL3lDOHJhdllKVVNVMU5oWTZPRGh3ZEhaVnVrMGdrME5MU3F2Y0M5ZWpSbzlpeFl3YzcwYTYyczJmUElqYzNGektaRElhR2h2RHg4Vkc0U0UxTlRZV0ZoUVhNek14dzVzd1pEQnMyVE8xalJrUkVvR1BIamtvWFZna0pDZkQwOUVSeGNURU9IejZNUG4zNm9HUEhqbXFES1RYWHBLV2xoVFp0MnNEWDExZnQvb21KaVZpOGVERjI3dHlwdGhTcXZ0ZmhWY3JMeTBOYVdocTZkdTBLa1VnRWZYMzlSbVh4bEphV3dzaklxTTc3U2lRUzlyK2FKY0x5KzNBNEhQQjRQTFlSZkVSRUJLcXFxdkRSUng4MWFrME13K0QrL2Z0bzM3NDlKQklKenA4L2p4RWpSaUFsSlFVdlhyeUFnWUVCMnJkdnIzRWdKVFkyRmtlT0hNSHZ2LzllNTM0WkdSbkl6TXhFMzc1OTY5d3ZQajRlTFZ1MmhJT0RBMFFpRVM1ZnZveUJBd2NpSmlZR1Vxa1VwcWFtOFBUMFZNaG1xNnFxUWtsSmlkS3h0TFcxWVdabXhyNU81ZVhsME5QVFU5bVRUWjdOS3BWSzJVdzJtVXdHTHBmTC90eksvK055dWVEeitXQVlCdnYzNzRkWUxJYUppUWsrL1BCRDhQbDgvUHZ2dndnSkNVSG56cDNSczJmUE92dGFwYWFtSWpvNkdsOTg4WVZHWmU0TklSQUlFQjRlRGgwZEhiUnIxdzZkTzNlR1VDakV3WU1ITVdiTUdEYUxUUjJHWVNDUlNOajNRZms1VVZwYXFyTGt2REhleHZNNUpDUUVPVGs1a0VxbDRQRjQ2TlNwMDBzUFVxbE4vanVKeStYVyticmN1SEVETjIvZVpBZDdYTDkrSFFVRkJlRHhlSEIxZFZVS1lNcC94OG5WL0ZsZ0dBYUppWWxORmp4OFgzRHFPWEVwNEVZSWVhOUlwVkpjdTNZTno1NDlnN096TTdwMDZkTGtLZnlFRUVJSUlZUVFRdDV0OVFYY3FLU1VFUExlRUFxRnVITGxDZ29MQytIcDZhblF3NEFRUWdnaGhCQkNDR2txRkhBamhMd1hLaW9xRUIwZGpmTHljdlRvMGFQZWFUNkVFRUlJSVlRUVFraGpVY0NORVBMT0t5MHRSWFIwTkVRaUVYcjM3czJPdmlhRUVFSUlJWVFRUWw0RkNyZ1JRdDVwUlVWRmlJNk9CZ0Q0Ky91elk3RUpJWVFRUWdnaGhKQlhoUUp1aEpCM1ZtNXVMcTVldlFwdGJXMzQrZm5CeE1Ta3VaZEVDQ0dFRUVJSUllUTlRQUUzUXNnNzZkbXpaNGlQajRlaG9TSDgvUHhnWUdEUTNFc2loQkJDQ0NHRUVQS2VvSUFiSWVTZDgvanhZOXk0Y1FPbXBxYnc5ZldGcnE1dWN5K0pFRUlJSVlRUVFzaDdoQUp1aEpCM1NtWm1KbTdjdUFGTFMwdjA3dDBiMnRyYXpiMGtRZ2doaEJCQ0NDSHZHUXE0RVVMZUdSa1pHVWhJU0lDVmxSVjY5KzROSG8vZTRnZ2hoQkJDQ0NHRXZINTBOVW9JZVNla3A2Y2pNVEdSZ20yRUVFSUlJWVFRUXBvZFhaRVNRdDU2YVdscHVIbnpKcXl0cmRHN2QyOXd1ZHptWGhJaGhCQkNDQ0dFa1BjWUJkd0lJVysxUjQ4ZTRkYXRXN0N4c1VHdlhyMG8yRVlJSVlRUVFnZ2hwTmxwTmZjQ0NDR2tzZExTMGlqWVJnZ2hoQkJDQ0NIa2pVTUJOMExJVytueDQ4ZHNHU2tGMndnaGhCQkNDQ0dFdkVrbzRFWUllZXM4ZS9ZTU4yN2NnSm1aR1FYYkNDR0VFRUlJSVlTOGNTamdSZ2g1cTJSblp5TStQaDVHUmtidzlmV2xhYVNFRUVJSUlZUVFRdDQ0RkhBamhMdzE4dkx5RUJzYkMxMWRYZmo1K1VGWFY3ZTVsMFFJSVlRUVFnZ2hoQ2loZ0JzaDVLMVFXRmlJSzFldWdNdmx3cy9QRHdZR0JzMjlKRUlJSVlRUVFnZ2hSQ1VLdUJGQzNuZ3ZYcnhBVEV3TUFNRFgxeGNtSmliTnZDSkNDQ0dFRUVJSUlVUTlDcmdSUXQ1b1ZWVlZpSW1KZ1VRaVFjK2VQV0Z1L3YvWXUvT3dLT3Y5ZmVEM0xLd0RneUE3aUV1Q0lyamhFa201SmVhYVIrdVlhNWwyOUtScG11blJ5dFFzMTVhVFM2akhYRXBjVW8vSGpkeElyVkJ3SjFCQVpCTUVBVm1HWldCZ2x0OGZmbmwramdNSUNnN0kvYnF1dVpqNVBOdjdHVUhnNXJQWUdic2tJaUlpSWlJaW9tb3hjQ09pQnF1OHZCeC8vUEVIbEVvbFhuenhSVGc1T1JtN0pDSWlJaUlpSXFMSFl1QkdSQTJTVnF2RmhRc1hrSitmRHo4L1A3aTd1eHU3SkNJaUlpSWlJcUlhWWVCR1JBM1M1Y3VYa1ptWkNWOWZYN3p3d2d2R0xvZUlpSWlJaUlpb3hoaTRFVkdERXhVVmhaU1VGSGg2ZXNMYjI5dlk1UkFSRVJFUkVSSFZDZ00zSW1wUUVoTVRFUnNiaTVZdFc2Sno1ODdHTG9lSWlJaUlpSWlvMWhpNEVWR0RrWjJkamF0WHI4TFoyUm5kdTNlSFNDUXlka2xFUkVSRVJFUkV0Y2JBallnYUJLVlNpUXNYTGtBbWs4SGYzeDlpTWY5N0lpSWlJaUlpb3NhSnY5RVNrZEZwTkJxRWhZVkJvOUVnSUNBQUppWW14aTZKaUlpSWlJaUk2SWt4Y0NNaW83dDA2Ukx5OC9QeDRvc3ZRaTZYRzdzY0lpSWlJaUlpb3FmQ3dJMklqQ291TGc2cHFhbnc4ZkdCcTZ1cnNjc2hJaUlpSWlJaWVtb00zSWpJYU83ZHU0ZS8vdm9MN3U3dThQYjJOblk1UkVSRVJFUkVSSFdDZ1JzUkdVVmhZU0hDdzhOaFkyT0RIajE2Y0VWU0lpSWlJaUlpZW00d2NDT2laNjY4dkJ4aFlXRVFpVVFJQ0FpQVZDbzFka2xFUkVSRVJFUkVkWWFCR3hFOVV6cWREaGN2WGtSUlVSSDgvZjBoazhtTVhSSVJFUkVSRVJGUm5XTGdSa1RQMUkwYk41Q2VubzVPblRyQnljbkoyT1VRRVJFUkVSRVIxVGtHYmtUMHpLU2xwU0VtSmdZdFc3YUVsNWVYc2NzaElpSWlJaUlpcWhjTTNJam9tVkFvRkxoNDhTTHM3T3pRclZzM1k1ZERSRVJFUkVSRVZHOFl1QkZSdlZPcjFUaC8vanhNVEV6UXExY3ZTQ1FTWTVkRVJFUkVSRVJFVkc4WXVCRlJ2YnQ2OWFxd1NJS0ZoWVd4eXlFaUlpSWlJaUtxVnd6Y2lLaGUzYmx6QnlrcEtmRDI5b2FEZzRPeHl5RWlJaUlpSWlLcWR3emNpS2plRkJjWDQrclZxN0N6czBPSERoMk1YUTRSRVJFUkVSSFJNOEhBallqcWhVNm5RMFJFQkhRNkhmejkvU0VXODc4YklpSWlJaUlpYWhyNEd6QVIxWXViTjI4aUp5Y0hmbjUra01sa3hpNkhpSWlJaUlpSTZKbGg0RVpFZFM0N094c3hNVEh3OFBCQXk1WXRqVjBPRVJFUkVSRVIwVFBGd0kySTZsUlpXUmt1WHJ3SVMwdEwrUG41R2JzY0lpSWlJaUlpb21lT2dSc1IxYWtyVjY2Z3BLUUVMNzc0SWt4TVRJeGREaEVSRVJFUkVkRXp4OENOaU9wTVVsSVMwdExTNE9QamcrYk5teHU3SENJaUlpSWlJaUtqWU9CR1JIV2lzTEFRMTY1ZGc0T0RBOXEzYjIvc2NvaUlpSWlJaUlpTWhvRWJFVDAxclZhTDhQQndpTVZpOU96WkV5S1J5TmdsRVJFUkVSRVJFUmtOQXpjaWVtclIwZEhJejg5SDkrN2RZV2xwYWV4eWlJaUlpSWlJaUl5S2dSc1JQWlg3OSs4akxpNE9yVnUzaHJ1N3U3SExJU0lpSWlJaUlqSTZCbTVFOU1RMEdnMHVYNzRNUzB0TGRPblN4ZGpsRUJFUkVSRVJFVFVJRE55STZJbkZ4c2Fpc0xBUTNicDFnMVFxTlhZNVJFUkVSRVJFUkEwQ0F6Y2llaUlLaFFJeE1USHc4UENBczdPenNjc2hJaUlpSWlJaWFqQVl1QkZScmVsME9seStmQmttSmlZY1NrcEVSRVJFUkVUMENBWnVSRlJyQ1FrSnlNM05SZWZPbldGbVptYnNjb2lJaUlpSWlJZ2FGQVp1UkZRclNxVVNVVkZSY0hKeVFxdFdyWXhkRGhFUkVSRVJFVkdEdzhDTmlHcmw2dFdyME9sMDZOYXRtN0ZMSVNJaUlpSWlJbXFRR0xnUlVZMmxwcVlpSXlNRFBqNCtrTWxreGk2SGlJaUlpSWlJcUVGaTRFWkVOVkpXVm9acjE2N0IxdFlXWGw1ZXhpNkhpSWlJaUlpSXFNRmk0RVpFTlJJWkdZbXlzakowNjlZTklwSEkyT1VRRVJIVnFWOSsrUVYvL3ZsbnJZL1Q2WFE0Y3VRSWlvcUtLdDBlRXhPRHk1Y3ZWM3VPZ29JQy9PTWYvMEJVVkZTMSt3VUdCaUk0T0xoR2RTVWtKT0Rtelp0VmJsKzhlREhDdzhOcmRDNGlJaUtxUFFadVJQUlltWm1aU0U1T2hwZVhGMnh0YlkxZERoRVJVWTJwMVdxVWxaVlYrcWhRVkZTRWJkdTJQVkhnbHB1Ymk2MWJ0MkxKa2lYUWFEUUcxMTZ6WmcyV0wxK08zTnpjYW10TVRrNUdjWEZ4cmE5ZmxZMGJOK0x6enorSFVxbXNkUHY1OCtlUm5wNXUwSzdUNmVxc0JpSWlvcVpNYXV3Q2lLaGgwMmcwdUhMbENtUXlHWHg4Zkl4ZERoRVJVYTNNbVRNSHNiR3hsVzQ3ZGVvVWdBZmhrMXF0Um1CZzRHUFBWMVpXaHN6TVRMMjIwYU5IWTgrZVBiaDgrVEpjWFYyRjlwQ1FFS1NtcG1MV3JGa29MaTdXQzlSY1hGd2dsVmIrby9pMGFkT1FtSmhZNmJidDI3ZGorL2J0VmQ0TEFNVEZ4ZUg2OWV1WU1XTUdMQzB0SDN0UEZXN2R1b1VWSzFiZ3d3OC9SSmN1WFdwOEhCRVJFUmxpNEVaRTFicDU4eWFLaTR2UnUzZHZTQ1FTWTVkRFJFUlVLKysrK3k0VUNvVmUyN2x6NXhBV0ZpYThQbjc4T0dReUdVeE5UUkVkSFYzcGVlUnlPVHc4UEpDUWtJQlpzMlpWdXM5bm4zMVdhZnZhdFdzTjJuYnUzQWtuSjZkSzkvL2lpeS8wZXVCVm1EeDVNa2FPSEluaHc0ZFhlbHlGbjMvK0dXNXViaGcyYkpoZSs2T0JZbEJRRUlLQ2dnQUFIVHQyUkhGeE1mTHo4K0htNWxidCtZbUlpT2p4R0xnUlVaV0tpNHR4NjlZdGVIaDRWUGxMQVJFUlVVUG01K2RuMEphY25Dd0VibmZ2M2tWMGREUjBPaDArK3VpaktzL1RxMWN2TEYyNkZON2UzbnE5eVI0VkZoYUdKVXVXVkJ1b1ZXWFBuajNJeXNyQzY2Ky9qdFRVMUJvZloyNXVManlQam81R1JFUUVsaTlmRHFsVWl2ajRlS3hjdVJKejU4N0YxcTFiaGYwbVQ1Nk1zV1BIQ2lIY2poMDdFQlVWaGNXTEY4UEJ3YUZXZFJNUkVaRWhCbTVFVktXLy92b0xJcEVJSFR0Mk5IWXBSRVJFOWVMZ3dZUFE2WFJZc1dJRlpES1owSDczN2wyc1dyVUtFeVpNUU0rZVBXRnRiUzFzVzdObURVNmVQRm50ZVNkTW1GRGx0b3JBVHFWUzRlT1BQOGJVcVZNQkFMYTJ0dGkwYVJNNmRlcUVmL3pqSDFYV2UvRGdRYjIyN3QyN1k4V0tGZEJvTkZpL2ZqMzY5dTJMSGoxNkFBRCs4NS8vSUM4dkQrN3U3cERMNVhySE5XdldEQzFhdE1EdnYvK09jK2ZPWWN5WU1YajU1WmVydlM4aUlpS3FHUVp1UkZTcCsvZnZJeTB0RFIwNmRLalYvQzlFUkVTTlJXRmhJVTZjT0FFQWNIWjJocnU3dTk0MkFQRDE5WVczdDdmZWNWT21UTUdZTVdNcVBlZTFhOWV3YnQwNnJGNjlHdmIyOXRWZVB6czdHN0d4c1VJUHRkZGVldzNlM3Q0b0xpNnV0QmRkWUdBZ0prMmFoUEhqeDFkNnZyMTc5eUloSVFHQmdZRUlEUTFGZW5vNnJsMjdocGt6WjZLa3BBUWxKU1VHOTMvbHloV3NYcjBhSFRwMHdKQWhRNFQ1Nld4dGJXRnFhbHB0L1VSRVJGUTFCbTVFWkVDbjArSDY5ZXV3c0xCQXUzYnRqRjBPRVJFOWgrTGo0eEVaR1luMDlIU1VsNWMvZHYrWFhub0p2WHIxcXRNYTl1N2RDNDFHQTZsVWlzVEVSTDNBTFMwdERRRDBGa0VBSUt6c1dkVzhwbUt4V05oZTFUN3A2ZW1ReStXNGQrOGVwRklwN096c2hHMmpSNCt1ZHZHR3FoWk42TnExSzN4OWZTRVdpN0Y3OTI1WVdGamczcjE3OFBiMlJwOCtmZkRtbTI4YUhMTno1MDdoK2MyYk4vSDIyMjhMcjFldFdsWHBjRndpSWlLcUdRWnVSR1FnSlNVRmVYbDU2Tm16WjVVcnFCRVJFVDJKa3BJU2hJYUdJaTR1RHMyYk4wZmJ0bTFoWTJNRGtVaFU3WEV0V3JSNG91dHQyYklGZS9mdXJYVGJyVnUzTUdUSUVFUkhSeU1tSmdhOWUvY1d0aVVrSk1EYzNCek96czU2eDd6enpqczF1dTdjdVhPcjNUNXAwaVJZV2xyQzFkWFY0TjRmbm11dHBzek56V0ZuWjRlSkV5ZENKQkpoeDQ0ZDJMTm5EK2JNbVFPNVhLNFhyZ0ZBUkVRRTFxOWZqdzRkT3VCZi8vcVhFQlJXc0xXMXJYVU5SRVJFOVAveE4ya2kwcU5XcXhFVkZRVTdPenQ0ZUhnWXV4d2lJbnFPYUxWYUhEaHdBQVVGQlJnK2ZEaTh2THllMmJYbnpac25QUC9qano4UUhoNk9lZlBtUVNLUllNZU9IYmh5NVlyZS90SFIwZkQwOURRSXc0NGZQeTQ4ajQrUHg2SkZpN0JreVJLMGI5OGVBSERod2dVc1hib1VPM2JzRUJaTitPT1BQL0RkZDk5aHlaSWw2TlNwRTRBSFBlRysrKzY3U3IvWHRtalJBZ1VGQlFhcnExYkYwZEVSWm1abXd1czdkKzVnNzk2OUdEdDJMRnEzYmcwQWVnczRIRDkrSEVGQlFmRHc4TUFYWDN4aE1MY2JFUkVSUFQwR2JrU2tKeTR1RHFXbHBlalZxOWRqZXhzUUVSSFZSbmg0T0xLenN6RisvSGc0T2pvKzAyc1BIRGhRZUc1dWJnNlpUQ2FzeHRtOWUzZUVoSVFnTlRVVkxWcTBRR3BxS3RMVDB5c2Qydm53TUZFdkx5KzR1Ym5oUC8vNUQvNzk3MzhEZ1BDOXMySklxVUtod0lZTkcrRHQ3WTJPSFR2cUhmL3V1KzlDcVZSV1d1K1JJMGNxSFRwYW1ZZUhmNnJWYXF4ZXZSb2VIaDRZTjI2YzNuNXF0UnIvK2M5LzhOLy8vaGR5dVJ3elo4NkVRcUhRQy9hYU5XdW10MEFFRVJFUlBSa0dia1FrVUNxVmlJdUxRNHNXTGRDOGVYTmpsME5FUk0rUmtwSVNSRVJFb0VlUEhzODhiSHRVNzk2OTlZYVBkdS9lSFdabVpnZ0pDY0cwYWRPRUZVZ2ZYYkV6TlRVVmt5ZFBydlNjajRaemo2NVNldVhLRlF3ZVBGaXY3ZFNwVTdDMXRVVnVibTZWdFZhMmVFS0ZtSmdZekpvMVM2OXR3NFlOU0VwS3dycDE2NUNYbDRmTXpFeVltWmxCSnBOaHhZb1ZpSTJOQlFBVUZCVGc0NDgvTmpqbjFLbFQ4ZmUvLzczS2F4SVJFVkhOTUhBaklrRlVWQlFBQ01OZGlJaUk2a3BTVWhLMFdxMHd4TEVoc2JDd3dLdXZ2b3FqUjQ5aTBLQkJPSHIwS0h4OGZOQ3FWU3U5L1Z4Y1hKNW9mclduVWQwQ0NvKzZkdTBhamg0OUNvbEVndW5UcDBPajBjRGEyaHB1Ym01SVNrcENzMmJOQUFEdnYvOCtSbzBhOVZUWElpSWlvdW94Y0NNaUFFQk9UZzd1M0xrRGIyOXZXRnBhR3JzY0lpSjZ6bFFNVzZ3WXhtbHNNVEV4OFBUMEZCWUhldXV0dDNEcTFDbk1talVMU3FXeTBzVVJwRktwc0hpRFVxbEVZV0ZocmE5cmJXMWRxKyt6MVFWOENRa0orT3FycjRUWDdkcTF3NlJKaytEdTdnNDNOemU0dXJyQzB0SVNZV0ZodUhQbkRrYU5Hb1ZodzRaQm9WQUlxNjBTRVJGUi9XRGdSa1RRNlhTNGZ2MDZ6TTNOaFVtZmlZaUk2cEpPcHdNQW1KcWFHcldPNU9Sa2JOdTJEZWZQbjhmbXpadUZIbmV1cnE3bzFxMGJ3c1BENGVQamc2NWR1MVo3bm1QSGptSHo1czIxdm41VnZjdnFncVdsSmNhUEgyL1FIaEFRZ0lDQUFPSDFybDI3c0d2WHJucXBnWWlJaUI1ZzRFWkVTRTFOUlc1dUxucjA2Q0g4cForSWlPaDVFaDhmaitEZ1lKdy9meDRXRmhhWU1HR0NzSEpuZVhrNWdvS0NFQjRlRGdzTEM5eTRjUU0vL1BBRHBrNmQrdGp2aThlT0hhdHhEVU9IRHExMTNWWE5HVmNkbFVxRk8zZnVJRGs1R1VsSlNVaE1UTVMwYWRPRWNISGF0R2tZT1hLa3dYR0RCZzJxOWJXSWlJaW9jdnpObXFpSjAyZzArT3V2djJCcmE0dVdMVnNhdXh3aUlxSTZsWldWQlFDWVBuMDZ6TXpNTUdiTUdJd2VQUnBXVmxZQUhzeGZ1bmJ0V2lRbko2Tm56NTVZc0dBQjFxNWRpNE1IRHlJeU1oTC8vT2MvcSszdFZ0ODk5bXF6YUVKNGVEZzJiTmlBek14TTZIUTZOR3ZXREsxYXRVS3JWcTJFK3dVQXNWaXN0MW9xRVJFUjFUMEdia1JOWEVKQ0FrcEtTdkRpaXk5Q0pCSVp1eHdpSXFJNm85VnFFUmtaQ2JGWWpNR0RCMlBpeEluQ0t0eXhzYkVJRGc1R2VIZzRURTFOOGQ1NzcySDA2TkVRaVVUNDlOTlAwYUZEQi96NDQ0K1lQMzgrZkh4OE1HTEVDUFRyMTgvZ0dxbXBxYy9zZmpRYURVUWlFY1JpTVFEZzd0MjdBQUFURXhNQWdKZVhGMTU3N1RWNGVucWliZHUyVmE0NEhoUVVoS0Nnb0dkVE5CRVJVUlBGd0kyb0NWT3IxWWlOallXVGsxT0RtY1NhaUlpb3JvakZZbnp3d1FlUXkrWG8zTG16MEg3OStuWE1uejhmT3AwT0FRRUJtRHAxS2x4ZFhmV09IVGx5SlB6OS9iRnAweWFFaFlWaHlKQWhsVjdqU1laOFBxbWtwQ1M4Ly83N01ETXpnMFFpZ1ZLcGhMVzFOVjU0NFFVQWdKMmRIU1pNbVBEWTg0d2RPN2JTRlVtZjViMFFFUkU5N3hpNEVUVmhDUWtKVUtsVThQSHhNWFlwUkVSRTllS1ZWMTR4YU92U3BRdm16Sm1EdG0zYnd0UFRzOHBqWFZ4Y3NHVEpFcVNucHhzRWNtM2F0TUhnd1lQeDBVY2YxYmlXSDM3NEFXM2J0alZvbDh2bCtQcnJyNFU1MWdEQTA5TVR3NFlOMDl1dlZhdFdtRFp0R25RNkhVUWlFY3pNek5Delo4OWFyWHBxYTJzTFoyZG5ZYlhWUjdlWm01dlgrRnhFUkVSVU5aR3VZc2tvSW1wUzFHbzFqaDA3QmpzN3UwcC9HU0VpSXFwTDU4K2Z4NFVMRnpCMzdseGpsMEpFUkVUMDFFU1BtWk5KL0t3S0lhS0dKVDQrSG1WbFplemRSa1JFUkVSRVJGVEhHTGdSTlVIbDVlV0lpNHVEaTRzTDdPenNqRjBPRVJFUkVSRVIwWE9GZ1J0UkUzVHIxaTJVbDVlemR4c1JFUkVSRVJGUlBXRGdSdFRFbEpXVklUNCtIbTV1YnJDMXRUVjJPVVJFUkVSRVJFVFBIUVp1UkUxTVhGd2NlN2NSRVJFUkVSRVIxU01HYmtSTmlFcWx3dTNidCtIdTdnNGJHeHRqbDBORVJFUkVSRVQwWEdMZ1J0U0V4TVhGUWExV3MzY2JFUkVSRVJFUlVUMWk0RWJVUkpTV2x1TDI3ZHZ3OFBDQVhDNDNkamxFUkVSRVJFUkV6eTBHYmtSTlJHeHNMTFJhTFRwMDZHRHNVb2lJaUlpSWlJaWVhd3pjaUpvQWxVcUZ4TVJFdEdqUkF0Ylcxc1l1aDRpSWlJaUlpT2k1eHNDTnFBbElTRWlBUnFOQisvYnRqVjBLRVJFUkVSRVIwWE9QZ1J2UmMwNmowZUQyN2R0d2RuYm15cVJFUkVSRVJFUkV6d0FETjZMblhISnlNbFFxRmRxMWEyZnNVb2lJaUlpSWlJaWFCQVp1Uk04eG5VNkhXN2R1d2RiV0ZvNk9qc1l1aDRpSWlJaUlpS2hKWU9CRzlCeExUMDlIVVZFUnZMeThqRjBLRVJFUkVSRVJVWlBCd0kzb09SWVhGd2RMUzB1MGFOSEMyS1VRRVJFUkVSRVJOUmtNM0lpZVUvZnYzMGRPVGc2OHZMd2dFb21NWFE0UkVSRVJFUkZSazhIQWplZzVkZXZXTFppWW1LQjE2OWJHTG9XSWlJaUlpSWlvU1dIZ1J2UWNLaXdzeE4yN2QvSENDeTlBS3BVYXV4d2lJaUlpSWlLaUpvV0JHOUZ6Nk5hdFd4Q0x4ZkQwOURSMktVUkVSRVJFUkVSTkRnTTNvdWVNU3FWQ2NuSXlXclpzQ1hOemMyT1hRMFJFUkVSRVJOVGtNSEFqZXM3Y3ZuMGJXcTBXWGw1ZXhpNkZpSWlJaUlpSXFFbGk0RWIwSE5GcXRVaElTSUNMaXd2a2NybXh5eUVpSWlJaUlpSnFraGk0RVQxSDB0TFNvRktwMExadFcyT1hRa1JFUkVSRVJOUmtNWEFqZW80a0ppWkNKcFBCeWNuSjJLVVFFUkVSRVJFUk5Wa00zSWllRXdVRkJjak96a2FiTm0wZ0VvbU1YUTRSRVJFUkVSRlJrOFhBamVnNWtaaVlDTEZZak5hdFd4dTdGQ0lpSWlJaUlxSW1qWUViMFhOQW85RWdPVGtaN3U3dU1ETXpNM1k1UkVSRVJFUkVSRTBhQXplaTUwQnFhaXJLeTh2UnBrMGJZNWRDUkVSRVJFUkUxT1F4Y0NONkRpUWtKRUF1bDhQQndjSFlwUkFSRVJFUkVSRTFlUXpjaUJxNXZMdzg1T2Jtc25jYkVSRVJFUkVSVVFQQndJMm9rVXRNVElSRUlrR3JWcTJNWFFvUkVSRVJFUkVSZ1lFYlVhTldYbDZPTzNmdXdNUERBeVltSnNZdWg0aUlpSWlJaUlnQVNJMWRBQkU5dVR0MzdrQ3RWbk00S1JIVmlGcXRSa3BLQ3JLenMxRlNVZ0tOUm1Qc2t1Z1prRWdrc0xDd2dJT0RBMXEyYkFtcHRPbjkrQmNURTROTGx5N2g3YmZmMW10WEtCVFl0bTBiSmsrZURMbGNycmN0T0RnWTdkdTNSN2R1M1o1bHFRQWV6TTFxYTJzTE96dTdPaiszVHFkRFJFUUVPblhxQkV0THl6by9mMDFkdVhJRk9wME8zYnAxZzBna010aCs3ZG8xSkNRazRNMDMzelJDZFVSRVJFK3Y2ZjNFUmZRY3FjOGZ5SW5vK1pLYm00dWJOMitpZWZQbThQYjJocFdWRlNRU2liSExvbWRBbzlHZ3FLZ0k2ZW5wQ0E4UFI0Y09IWnJjOTQyWW1CajgvUFBQQm9HYlJxTkJXRmdZc3JPejhlV1hYd3JCejE5Ly9ZVWRPM1pneXBRcEJvSGJwVXVYVUZKU1luQ04zcjE3SXlFaEFkSFIwWSt0Wi9EZ3dUQTFOYTEwVzNwNk91Yk9uUXQ3ZTN0czJyU3B6cjlPbzZPanNXalJJcnorK3V1WU9YTm1yWS9YNlhRb0tTbEJjWEV4bEVvbGlvcUtoRWRCUVFFS0NncWdVQ2lRbjU4dnpETzdmdjE2V0Z0YjY1MWp3NFlOQUlBdFc3WlVHcmpkdUhFRFAvMzBFOXExYTRlT0hUcysrUTBURVJFWkNRTTNva1lxTnpjWENvWENLSDk1SjZMR0pUYzNGemR1M0lDdnJ5OXNiVzJOWFE0OVl4S0pCRFkyTnJDeHNVRmVYaDZpbzZQaDQrUFQ1RUszeXRqWjJXSCsvUG40K3V1dmtaV1ZCU2NuSnhRVkZXSGx5cFh3OWZYRjZOR2pEWTVadjM0OTB0UFREZHBQblRxRnExZXZZdlBtelZWK25aV1ZsYUc0dUJoOSsvYXROSEJUcGcwMS9BQUFJQUJKUkVGVUtwVll1blFwaW91TE1YandZSnc5ZTdiUzg3end3Z3VQbmJ2MTVNbVRWVzV6ZDNmSGtTTkg0T2JtQmlzcnEwcjM2ZEtsQ3h3ZEhYSDY5R25zMkxFRHBhV2xLQ2twZ1VxbHFuUi9pVVFDS3lzcldGdGJReTZYUXk2WHc5WFZGZTNidDBkcGFhbGU0UGJubjM4aU5UVVZTNVlzZ1Znc2hscXRobGFyMVR2ZjMvNzJONFNFaE9ES2xTdG8xNjZkd2ZXcUNpeUppSWdhQ2dadVJJMVVTa29LSkJJSldyUm9ZZXhTaUtnQlU2dlZ1SG56SnNNMkFnRFkydHJDMTljWE4yN2NnTCsvZjVNY1hnb0FvYUdoV0xseXBWN2JoQWtUOUY1bloyZGo0TUNCQUlCNTgrWUp6M2ZzMktHMzM3NTkrN0I1ODJhOXRsOSsrYVhHMTYxUVhsNk94WXNYSXpFeEVRQ3dmLy8rS3V1Zk1tWEtZd08zTld2V1ZMc2RBSUtDZ3FyY3RtVEpFamc2T3FKRGh3NFlPSEFnTEN3c1lHRmhBVXRMUzhoa011VGw1V0hidG0wb0tpckNkOTk5QjA5UHo4ZGVEM2pRdTIzbnpwM3c5ZlZGUUVBQUFHREdqQm5DZlQ4cU9EZ1l3Y0hCQnUyblRwMnEwZldJaUlpTXBXbitsRVhVeUdtMVdxU21wc0xWMVpXTEpSQlJ0VkpTVXRDOGVYT0diU1N3dGJWRjgrYk5rWktTZ2hkZWVNSFk1UmpWMXExYmhlZEZSVVdZTldzV1B2NzRZM1RvMEVGb256eDVjcjNYb1ZLcDhPV1hYK0w2OWV1WVBIa3l4bzRkYTdCUGNuSXk1c3laQTBkSFJ3UUdCdGJvdkpNbVRjTDQ4ZU9mcWpaWFYxZE1uRGhSZUszVDZmQy8vLzBQUC83NEk1eWRuYkZnd1FLRHNDMDFOUlViTjI3RXlKRWowYjE3ZDcxdG9hR2hTRXBLd3JwMTZ3QTh1UGNwVTZhZ3NMQlEyT2Y0OGVQSXpzN0d1SEhqT1BTZGlJZ2FMUVp1UkkzUXZYdjNvRktwMExKbFMyT1hRa1FOWEhaMk5yeTl2WTFkQmpVd3JxNnVpSTJOZmU0RHQvRHdjQlFVRkNBMk5oYkEveDltV1JIaXVMdTdZOWV1WFhqdHRkZUVSUk1jSEJ6Zzd1Nk9iNy85RmlOSGpueWk2NmFtcGxiYW5wT1RZOUJXVUZDQXp6Ly9IRGR2M3NTMGFkTXFYU1FnTXpNVEN4WXNnSmVYRnhZdlhsemxZZ2U3ZCs5R1FVRUJwazJiWnJCTnE5WGk3dDI3MWRiOXVGN3oxNjlmUjFCUUVMS3pzekZseWhTOC92cnJlb0dZV3EzR2dRTUg4UFBQUDBNbWswR3BWT29kcjFRcXNXWExGZ3dhTkFqdDJyVkRjbkl5WnM2Y2lYLys4NThZT25Rb0FDQXhNUkhSMGRIbzNidTMwS3V3dkx3Y2lZbUpsUTR0SlNJaWFxZ1l1QkUxUWlrcEtUQXpNNE96czdPeFN5R2lCcTZrcEtUS09acW82Ykt5c2pJSVE1NUhQLzMwRStMajQ0WFhGY01zRnl4WUFBQVFpVVM0ZnYwNlltTmo4ZkhISHd2N0hUOStIQ2RPbk1EZ3dZTU56bm42OUdtc1dyV3EydXZXdEZkY1ZGUVVWcXhZZ2V6c2JBREFwazJic0duVHBpcjN6OG5Kd1lnUkkvVGFIaDVhS1pWS2NmVG9VWVBoc1FCUVdGajQyTG9xRzZhcDArbHcvdng1aElTRTROS2xTd2dJQ01DMGFkTWdGb3R4NGNJRnZRVVRMbHk0Z0pTVUZBd1pNZ1R2dmZlZXdmODltelp0UW5sNU9kNTc3ejFvdFZwczJMQUJPcDBPUFhyMEFQQ2d0OXVLRlN0Z2EydXJ0NkREMnJWcmNlYk1HYXhmdi82eFEybUppSWdhQ2dadVJJMU1XVmtaMHRQVDhjSUxMMVM2cWhjUjBjTTBHZzJIWkpFQmlVUUNqVVpqMUJyaTQrTVJHUm1KOVBSMGxKZVhQM2IvbDE1NkNiMTY5YXJWTlg3NDRRY0F3SC8vKzE4RUJRVUpnVkpvYUtpd3o2eFpzN0J3NFVJb0ZBb0FEd0ttUTRjT1lmVG8wWHBEU3l2azVPVEF5Y2tKWDM3NUpRRGd4SWtUd254cmd3WU5ncisvdjlCVDdOQ2hRMWkvZmowT0hqd29oSnc1T1RuQ0FnSVJFUkVvS1NsQmx5NWRjUDM2ZFNFSWZOanExYXZSczJkUDlPM2JWNi85anovK1FGaFltRjdid0lFRHNYWHJWdnoyMjI4RzU2bjQ5NTQ5ZTdiUW02eENjSEF3dG0vZlhzazcrQ0NVL09tbm40UTUxdjc4ODArRWhZWEIydG9hTmpZMktDMHRGUUxEenAwN0l5Z29xTktla3pxZERtZlBua1ZKU1FsR2p4NHQxUFBPTysvQTBkRVJBUEROTjkvZ3pwMDcrT2FiYi9UQ3VuSGp4dUczMzM3RDh1WExzV0hEQms2blFVUkVqUUlETjZKR0ppMHREVnF0bG4vaEpTS2lScW1rcEFTaG9hR0lpNHREOCtiTjBiWnRXOWpZMkR6MmowajFzVWhReGREUEw3NzRBc1hGeFFDQSsvZnZZOTY4ZVpCSUpKVU9EYzNOellXOXZiM3dmYmhmdjM2d3M3T0RScU9CVnF1RlhDNFh3cnZTMGxJQUQzcVhWUVJNY3JrY2hZV0ZzTEd4d1pRcFV6Qml4QWo4K3V1dnVINzlPbDU5OVZXOWE1V1VsRUNyMWNMUHo4OWcyOTI3ZHcwQ054c2JHN3p5eWlzb0tpb3lxUHZpeFlzQUhneVpmVlJGS0orUmtRRVhGeGRvdFZxSXhXSmgrL3o1ODFGVVZBUTdPenZZMk5qQTJ0b2FlWGw1Q0E0T1JraElDTnEwYVlOSmt5YmhwWmRlUWtSRUJHSmlZakJzMkRDOWE0aEVJbnowMFVkUUtwVXdNelBEZDk5OUIzdDdlN3oxMWx2UWFEVDQ4Y2NmY2ViTUdZd2JOdzR0V3JSQVZsWVdWQ29WU2t0TFVWcGFDajgvUDRTSGgyUEhqaDE0NzczM0RPNkJpSWlvb1dIZ1J0VElwS1NrUUM2WG8xbXpac1l1aFlpSXFOWU9IRGlBZ29JQ0RCOCtIRjVlWGthdHBiSWhsbDkvL1hXMXgrVGs1T2g5RC9ieThvS1hseGVpbzZNeFo4NmNTbzk1KysyM0RkcE9uVG9Ga1VoVWFRQldJU01qQXdEUXRtM2JhbXQ2MkNlZmZBTGd3WUlRSXBFSUdvMEdKMCtleElZTkcrRGs1QVEvUHorRFkzeDlmU0VTaWZEMjIyOURKQkxCMHRJU0J3OGVGRUxRaDN1c1pXZG5ZK2ZPblFnSkNZR0xpd3NXTGx5SVYxNTVSZGozcjcvK3dpKy8vSUs0dURqTW1qVkxyemRhbno1OUFEeFk2VldsVW1IMjdOa3dNVEhCL3YzN3NXL2ZQZ0RBcmwyN3NHdlhMb01hUlNJUnBGSXA5dTNiaDVkZmZobnQyN2V2OFh0Q1JFUmtEQXpjaUJxUjR1SmkzTDkvSDUwNmRUSjJLVVJFUkU4a096c2I0OGVQRjRZUkdrUG56cDJ4Yk5reStQdjdQM2JmOFBCd3ZjQXBOemNYZG5aMmVyM2ZIaDcrdUdMRkNtSFZ6dVBIajJQTGxpMzQ2YWVmaElVT2podzVnaDA3ZHRTb3pwaVlHTWpsOGxvdmZGSXhwRlFxbFdMUG5qM1l2bjA3N096c3NIVHBVa2lsaGovKysvcjY0dnZ2djhlTkd6ZWcxV3JoNE9CZzBPTXdOallXeDQ0ZHcrblRwOUcrZlh0ODl0bG5lUEhGRnlFU2lhRFQ2YUJTcVZCU1VvSmh3NFpCcFZMaDBLRkRTRTVPeHRLbFMyRm5aeWVjSnprNUdYdjI3TUhRb1VQUnVYTm5BQStHNHVibDVjSEZ4UVhSMGRFSURRM0Z5cFVyNGVEZ2dDbFRwdUN0dDk3Q2xDbFRjT3ZXTGN5Y09SUDc5dTNEb2tXTGF2V2VFQkVSUFdzTTNJZ2FrWlNVRkFDQWg0ZUhrU3NoSWlLcUhiVmFEUURvMGFPSFVjTTJBTEMzdDRlNXVYbVZxNGsrek0zTlRhOFhXazVPRHFLaW9uRHUzRG1oN1kwMzNzRExMNzhNQUpESlpMQ3hzUUVBbUp1YkF3Q3NyYTJGVU03TXpLekthd1VHQmxiYVh0bmlEWlhKek16RWhnMGJjT0hDQlFDQWhZVUZSbzBhaFl5TURBd2VQQmltcHFaVjNyT1ZsUlZlZlBGRmc2Rzd4Y1hGbURScEV2THo4NFY3S2l3c3hQcjE2L0hOTjk4SXd6NTFPcDNCT1dOalkvSEJCeC9neXkrL1JKczJiWVJGRVJ3ZEhURjE2bFRrNXViaTd0MjdzTE96d3ovKzhROEFRSDUrUGtRaUVmejgvSVRRVHlLUlFDUVNvVjI3ZGxpelpnMThmWDFyOUg0UUVSRVpFd00zb2tZa0pTVUZUazVPc0xDd01IWXBSRVJFdFpLWGx3Y0FhTjI2dFpFcmVlRHMyYlA0L3Z2dmE3VHZ3NnQzUHRvN2JlalFvWFgyZlhuZXZIbkM4M3YzN3VIbm4zL0crUEhqNGVycWFyQnZXRmdZenA4L3I5ZjI1WmRmSWlrcENhKysraXBDUTBQUnJGa3pTS1ZTWExod0FTZE9uSGpzOVVVaUVVNmVQS25YSnBQSjBMVnJWOXkvZngvTm16ZUhsWlVWckt5c0lKUEpZR2xwaVlzWEx5SWlJZ0pyMXF5QmhZVUZMQzB0WVc1dURuTnpjOXkrZlJ1TEZpM0M0c1dMc1czYk5tSHhCUnNiRzR3Wk0wWllLWGZKa2lWd2MzTUQ4T0R6cExvNS9TcDZ4UkVSRVRWMEROeUlHb21jbkJ3VUZSVlZ1bUlhRVJGUlE2ZFNxUUJVUG1tL01UMGNwajNxNk5HajFZWnlhclVhWldWbGVvSGJyRm16RFBZYk9YSmt0VFdNSERrU0F3WU0wQXZXdnZqaUM3aTV1YUZ0MjdhNGVQRWlQdnJvSTcxalhucnBKUlFXRmtLdFZxT3dzQkMydHJZWU0yWU1QRDA5RVI4Zmo5RFFVTGk0dUFCNE1HL2U3dDI3c1hYclZpeFpzZ1FCQVFGNjUwcEpTY0hzMmJQUnYzLy9TdXVybUJldXRMUVVVVkZSNk5Hamg3QXRLeXNMRVJFUjZOS2xDd0RnMXExYndyRFVybDI3WXRteVpaREpaSkJLcFhCMWRVWEhqaDNSc21WTHVMdTd3OTNkSGE2dXJucjNmZWZPblVvRFJpSWlvc2FHZ1J0Ukk1R1NrZ0tKUkNMOEJaaUlpS2d4cVJoeWFHcHFhclFhenB3NWc3Q3dNQXdjT0ZCb3EyNVlhVVd2dktwVTlOQ3l0TFNFU0NTQ1dDekdKNTk4Z2padDJnQUFRa05ERVJ3Y2pQWHIxd3R6dUpXV2xncERUU3RZVzF2RDJ0cGFlSDM0OEdIODhjY2ZXTFpzR1dKaVl2RHJyNzhhQkc0Vng2U25wMlB5NU1uNC9QUFBoU0F0SkNRRUVvbEViM2pvMy8vK2Q0U0hoMlBGaWhWWXNXSUZPbmJzQ0FDSWk0dkRwNTkrQ25kM2QweWJOcTNLZXkwcEtjR25uMzZLcUtnb2ZQdnR0OEx4RDlOcXRWaTVjaVd5c3JJd2E5WXNEQnc0RUYyN2RoVzJEeDA2RkVPSERqVTRybUs0c1ZLcHhNMmJOeXZkcDBKeWNqS3VYTG1DZ1FNSDZyMW5SRVJFRFEwRE42SkdRS2ZUSVMwdERXNXVicFZPZGt4RVJFU0c3dDI3aDRzWEwrTDA2ZE1BZ09YTGw4UE96ZzVEaGd3UjlxbHNwZEthS2lvcUF2QmdyalFmSHgrRFladTJ0cllBSHN3RFoyVmxoZVRrWk15ZlB4L3o1ODgzbUN1dHd0R2pSN0YrL1hxOC92cnI4UGYzUjB4TVRMVTE1T1RrUUtQUjZLMEdldm55WlhoNmV1ck5GeWVWU3JGa3lSTE1uVHNYLy9yWHZ6QjkrblNVbEpSZzI3WnRhTkdpQmI3NjZxc3F3MUNGUW9GUFB2a0U4Zkh4bURwMWFxVmhHd0NJeFdKODlkVlgrUHp6ejdGbXpScEVSMGRqMXF4WmVqKzdxRlFxM0w1OUc3ZHUzVUpNVEF4aVltTHc4c3N2WTlxMGFkaTNieC9LeXNxRStmQXFrNUdSZ1kwYk42SkZpeGJvMmJObnRlOE5FUkdSTWZFM2Q2Skc0UDc5KzFDcFZIQjNkemQyS1VSRVJJM0dva1dMa0p5Y0REYzNONHdaTXdZQkFRRm8xNjRkUkNJUjB0UFRBVHpka05LS0huQ1A5clJTcTlVb0xTMFZlc0FsSlNWQkxCYWp0TFFVY3JrY0d6ZHVSSThlUGZTQ3FNTENRZ1FGQmVIVXFWUG8yN2N2WnN5WUFlQkJpQVVBR28wR0VvbkVvSWFLQlpVcWVzQW5KaVlpTGk0Tzc3Nzdyc0crdHJhMldMMTZOV2JNbUNIY1Y2dFdyZkR0dDk5Q0pwTlZlbytwcWFuNDlOTlBrWldWaFhuejVsVzVzRU1GRnhjWHJGMjdGcXRXcmNLdnYvNktwS1FrTEYyNkZOYlcxdmpnZ3crUW5Kd01yVllMTXpNemVIbDVvVy9mdnVqWHJ4L0N3c0t3ZS9kdStQbjVHYXpHL3ZDQ0REazVPUUJnOUlVM2lJaUlIb2VCRzFFamtKYVdCb2xFQW1kbloyT1hRa1JFMUdoODhNRUhrTWxrYU51MmJaWDcxSFpJNmExYnQ1Q1hsd2VwVklyOSsvZERKQktoZGV2VytQREREM0huemgyVWxwWUtReVFyUERvY0ZBQ09IRG1Da1NOSFFxRlE0TWlSSXpodzRBQ0tpNHN4ZnZ4NHZQUE9POEtpQVhLNUhBRHcwMDgvb1ZPblRucUxDU2dVQ3V6WnN3YzJOamJDZkcyN2R1MkNXQ3pXQzhaS1MwdHg0OFlObkQ5L0h1Zk9uWU5Db1lDcnF5dUtpNHVSbkp5TTZkT25vMWV2WHVqY3VUUGF0R2tEQndjSGlFUWloSVdGWWZYcTFSQ0x4Vmk1Y2lXNmRPbUNzckl5WEx0MkRjMmFOWU5JSk1MVnExZUY0YklWTEN3c3NIanhZbXpldkJuNzkrL0g5T25Uc1duVEpuVHAwZ1Y5Ky9aRnAwNmQwSzVkTzBpbFVpaVZTdXpjdVJNSERoeUFtNXNiRml4WW9IY3VHeHNiWEx0MkRURXhNZEJxdFRoNThpVE16TXo0UjBnaUltcndHTGdSTlhBVncwbGRYRndxL2NzMkVSRVJWYTRtSzFyV2RraHBURXdNMXE5Zkw3eCs2NjIzNE9EZ0FDOHZMemc0T0VBdWw4UEt5Z3B5dVZ4NFhqSGZXc1ZqeG93WkNBNE9ocG1aR2RhdFd3ZTFXZzB2THkvTW1ESERZSEdrUG4zNjROQ2hROWkxYXhkMjdkcGxVSStOalEzbXpwMExrVWlFK1BoNG5EdDNEZ01IRG9TRGd3TisvZlZYSEQ1OEdNbkp5VkNyMVJDSlJQRHo4OFBnd1lQUnUzZHZsSmFXNHRkZmY4V0pFeWV3Zi85KzdOKy9Id0Fna1VqdzdiZmZ3c3pNREk2T2pucXJpRXFsVWl4ZHVoVGw1ZVY2NzhHalJDSVJwazJiQmpjM04yUm1ac0xHeGdidnYvKyszajdaMmRtWU9uVXFpb3FLRUJBUWdMbHo1eHIwRmh3OWVqUzJiTm1pdHhqRitQSGpPY1VHRVJFMWVQeE9SZFRBNWVUa29MUzBsSC9KSlNJaXFnZTFIVkxhdjM5L29jZWN2YjA5bkp5Y0FFQVlBbG9UNzd6ekRxeXNyT0R0N1kyclY2K2lYNzkrNk5XcmwxN3Z0UXAyZG5iWXRtMGJNak16VVZwYXFyZk4xTlFVVGs1T3doL2tQRDA5TVdiTUdHRlZWRjlmWHh3NWNnUURCdzVFcDA2ZDBMMTdkOWpZMkFqSFcxaFlZTlNvVVJnMWFoU3lzcklRR1JtSnhNUkVsSldWQ2NHZm41K2ZNS3dWZURERWRkV3FWU2dwS1lGT3A0T2pveU5hdDI1ZDViME9HemFzeW0wT0RnNllPblVxbkp5YzRPZm5WK2srbzBlUHhvQUJBNUNmbnc4QWFOYXNHZXpzN0tvOEp4RVJVVU1oMGowOEtRSVJOVGlSa1pHNGZmczJSb3dZd2IvbUVsR3RuVDU5R2dNR0REQjJHZFFBUGV2UGpiMTc5eUl0TFExejU4NTladGVzamthalFWbFpHU3dzTEo1cUh5SWlJbXFhUkpYOXBld2g0dW8yRXBIeHBhV2x3ZG5abVdFYkVSRlJIWkpJSkk4TjBtcXlEeEVSRVZGbEdMZ1JOV0M1dWJsUUtwVWNUa3BFUkVSRVJFVFVpREJ3STJyQTB0TFNJQmFMNGVycWF1eFNpSWlJaUlpSWlLaUdHTGdSTldCMzc5NkZvNk1qVEV4TWpGMEtFUkVSRVJFUkVkVVFBemVpQmlvL1B4OUZSVVVjVGtwRVJFUkVSRVRVeURCd0kycWcwdExTSUJLSk9KeVVpSnFrckt3c2hJYUdvcWlveUdnMXBLV2xZZjc4K2ZqdmYvOWJiOWRZdm53NXZ2amlpM283UHhFUkVSRVpCNWM5SkdxZzB0UFRZVzl2RHpNek0yT1hRa1QweEVwS1NsQmNYSXk4dkR6azVPUUlIM056YzVHYm00disvZnVqZCsvZUJzZjk3My8vdzc1OSs5Qy9mMzhzWExqUVlIdDVlVGxLU2twUVdsb3FQSXFLaXFCUUtKQ2ZuNCtDZ2dMazUrZERvVkJBb1ZCZ3dJQUJHRHg0Y0sxcVZ5cVZpSXFLUWxSVUZOcTNiNDhPSFRvODhmdFFsVC8vL0JQbDVlVjFmbDRpSWlJaU1pNEdia1FOa0ZLcGhFS2hRT2ZPblkxZENoRlJqVnkvZmgzYnQyOUhjWEV4bEVxbDhOQnF0ZFVlVjFaV1poQzRsWldWNGNTSkV4Q0pSQmcvZnJ6UXZuejVja1JFUktDMHRQU3g1MzFVOCtiTmF4MjRlWGw1WWN5WU1kaTVjeWYyN05uRG5taEVSRVJFVkdNTTNJZ2FvSHYzN2dFQVhGeGNqRndKRVRWMXFhbXBtRHg1Y3JYN25EcDFDaTR1THJoeDQ0YlFKaGFMSVpQSllHVmxoWXlNREFCQXg0NGRJWlBKWUdscENTc3JLMWhiVzhQT3pzN2dmS2RQbjBaQlFRRmVmZlZWZUhoNENPMXl1UnhLcFJKbVptWXdOemVIaFlVRkxDMHRZV2xwQ1ZOVFV6UnIxZ3hXVmxiQ3VTVVNDZXp0N2VIczdBd0hCd2ZoUE5ldVhjTzZkZXRxZFA5cXRSb0FjT2ZPbmNlK0R4VzJidDFhby8xcVM2VlNJU1FrQkgvNzI5OGdFb25xNVJwRVJFUkVWRGNZdUJFMVFCa1pHWkRKWkxDMnRqWjJLVVRVeEZXRVZvOHFMaTVHU1VtSjhOckp5UWxidDI3VkM4RXF2UGJhYTlCcXRmajIyMjhmZXoyZFRvZTllL2RDSXBIZzdiZmYxdHYyL3Z2dlkvanc0VGg4K0REKytjOS9DaXM0bnp4NUVrRkJRVmkyYkJsOGZYMkYvZGV2WDQ4REJ3NWcvdno1YU5hc21kQ3VWQ3FSbXBwYTh6Y0JEMWFOZmhxQmdZRlB0TDE5Ky9aWXQyNGR5c3ZMOGZubm4rUHExYXZJeWNuQmUrKzk5MVQxRUJFUkVWSDlZdUJHMU1Cb3RWcGtabWFpZGV2V3hpNkZpQWl1cnE3WXZYdTNYbHR5Y2pMbXpwMkxrcElTdmVDblJZc1dUMzI5MzM3N0RlbnA2UmcrZkxpd2FNeVpNMmVRa1pHQlVhTkc0Y0tGQ3poOCtEQmtNcG5RNDh6VjFSVkZSVVhZczJjUHZ2enlTd0JBWm1ZbWpoMDdCckZZREZ0Ylc3MXJCQVFFNE5TcFUwOWRhMjFVOWQ2a3BhVkJwOU5WdWQzWjJSbWxwYVZZc21RSnJsNjlDbXRyYS9UdjM3OCtTeVVpSWlLaU9zREFqYWlCeWM3T2hrYWo0WEJTSW1xUTd0NjlpMy85NjE4b0tDakErUEhqOGRaYmI5WFp1ZFZxTmJadDJ3WUxDd3RNbkRnUndJTkZGelp1M0lpaW9pSzgrdXFyZU9PTk4zRG8wQ0hzMjdjUEF3Y09oTHU3TzN4OWZkR3FWU3RjdkhnUldWbFpjSFIweEpZdFc2QldxekYxNnRRNkNRS2ZWbFhEVEljTUdZTHk4dklxdHhjVUZHREJnZ1c0Y2VNR1pESVpWcTVjaVRadDJ0Um5xVVJFUkVSVUJ4aTRFVFV3R1JrWmtFZ2tldk1ORVJFMUJKbVptWmczYng1eWMzTXhhdFFvVEpvMHlXQ2Z6ejc3REdLeCtJa1dHTml6Wnc4eU16TXhlZkprb1ZkYWNIQXdjbk56TVhic1dEZzVPUUVBSms2Y2lOemNYRFJ2M2x3NGR0eTRjU2d0TFlXMXRUV2lvcUp3OXV4WmRPellFVysrK1dhMTF4dzdkaXp1Mzc5ZjYxb2ZabTl2YjlBTHNDNmtwS1JnMGFKRnlNaklnSTJORFpZdlh3NHZMNjg2dnc0UkVSRVIxVDBHYmtRTlRFWkdCaHdkSFNHUlNJeGRDaEdSSUNjbkIvUG56MGQyZGphR0RCbUM5OTkvdjlMOUlpSWlJQmFMYTMxK2hVS0I0T0JnQUE5NjBYMzMzWGRRcTlYNDdiZmZZR2RuaDdGangyTHg0c1U0Zi82OGNNeU9IVHNNenZQd1BIRlJVVkVZT0hDZzhMcTZZYVFQNzFjYkowK2VmS0xqYW5MZWRldldvYlMwRkM0dUxsaXhZZ1hjM056cTVWcEVSRVJFVlBjWXVCRTFJRVZGUlNncUtvS25wNmV4U3lFaUVpZ1VDc3lmUHgvcDZlbm8zNzgvWnMrZS9VVG5tVEJoZ2tIYjMvLytkNHdZTVVKWVZWU3RWdVBFaVJNd016T0RTcVVDQUV5Yk5nMFdGaGJ3OS9jWGVybUZob2Fpb0tBQUkwZU9mUEliZThpOGVmT2U2TGlxQXJlc3JDd3NXTERnc2NkWHJJTDY4QXFvR28wRzZlbnB3bXVWU29WRml4WVpITHR3NGNLbi9uNXg2TkNoV2k4ZzhhUXEvajJKaUlpSW1nSUdia1FOU0VaR0JnQncvamFpUmtxbjAwR3IxVmI2MEdnMGxiYnJkRHJvZERyaCtObytyOG4ycC9XLy8vMFBkKzdjQWZDZzExakYvR29WZHU3Y1dhUHpaR1ptR3JRVkZSVUJBTVJpTVRaczJBQnJhMnZJNVhKRVJrWml3WUlGNk5TcGs3Qkl3T0RCZzRYakxseTRBSlZLaGVuVHA5ZjZmaDRPdC9MeThnemFhaXN2TDAvditLNWR1K0tOTjk2b1ZaQlYzYjY1dWJuSXpjMDFhSytMQUNzMU5aVkJHQkVSRVZFOVlPQkcxSURjdTNjUGNya2NNcG5NMktVUU5YbzZuUTRhalFacXRicFdIeXRycTBsd1ZoR2VOVFNQcnRENUpMUmFyZkE4T3p2N2ljL3p1SlZCVzdac0NRQW9MeS9IdW5YcklKVks4ZUdISHdyYjE2MWJKenpQeWNtQlJDTFJhM3NjSHg4ZjlPL2Z2OUp3NjJsNmVXazBHcjNqVzdSb0FWZFgxeHF2aEJvZUhvNnRXN2NpS1NrSkFOQ21UUnZNbVRNSDdkdTNmK0thYXVxRER6Nm85MnRVMkx0M0w5TFMwcDdaOVlpSWlJaU1pWUViVVFPaFZxdVJsWldGdG0zYkdyc1VJcVBTYXJVb0x5OS9vc2Vqd1ZsdFNhVlNTQ1FTZzQ4U2lRUW1KaVlRaThYQ1F5S1I2TDErMG9kSUpCSWVBR3I4dktiN2hvYUdQc1cveGdQdnZ2c3UzbjMzWGIyMjh2SnlEQnMyRE0yYU5YdnE4ei9xNTU5L3h0MjdkekZod2dSNGVIZ0k3WWNQSHphbzRkRzI2cFNYbDZOLy8vNTZRVmpGb2drMURjY2VGUmdZK01TTEpseTZkQW5Cd2NHNGNlTUdBTURHeGdZVEowN0VzR0hET0k4bkVSRVJVU1BId0kyb2diaC8vejYwV2kyY25aMk5YUXBSblZDcjFWQ3BWRkNwVkNnckt4T2VWN3d1THk4WFBqNGFtajJPVkNxRmlZbUo4REExTllXbHBTV2tVbW1Wb2RuREg2dmFScFc3ZnYwNlVsSlNNR0xFQ0tIdDd0MjcwR3ExZFQ2UmYweE1ESDc1NVJkNGVIaGczTGh4ZXRzcVFyRXJWNjVnd1lJRkdENThPR2JObWxXbjE2OXZaV1ZsT0h2MkxQYnQyNGZrNUdRQWdFd213NmhSby9ER0cyK3doek1SRVJIUmM0S0JHMUVEa1pXVkJiRllESHQ3ZTJPWFFtUkFxOVZXRzU1Vjl2emhZWWdQRTR2Rk1EVTFoYW1wcVJDV3lXUXl2UUR0Y1krSzNsdjBiUHo3My8vRy9mdjNFUmdZQ0V0TFN3QVFlbVcxYWRPbXpxNVRVRkNBcjc3NkNqcWREdlBtelVOWldSbFNVMU9SbnA2Tzh2Snk5T3ZYRHdCdzgrWk5BSUMzdDNlZFhUc3dNTERPemxXWnhNUkVoSVNFSURRMFZKaTN6czdPRG4vNzI5OHdmUGh3V0ZsWlZYcGNRa0lDVHA4K0RhbFVpaWxUcHRScmpVUkVSRVJVZHhpNEVUVVFXVmxaYU42OE9YdlowRE9sMVdwUlVsS0MwdEpTbEphV0NzOGYvVmpkcE9xbXBxWXdNek9EbVprWlpESVpiRzF0aGRjUGI2dDRiV0ppOGd6dmtPcEM3OTY5c1h2M2JvU0VoT0ROTjk4RUFGeTdkZzNBZzNuUjZzcW1UWnVRbVprSnFWU0toUXNYQ3NFVUFQajUrUW1CVzBYWXQzcjFhcXhldmZxeDV6MTQ4R0NWZ1ZhRmdRTUg2cjFPU2twQ2ZIdzhBTURkM1IwZE9uU285TGlxVmlrRkh2UUNQSGZ1SE02ZE80ZkV4RVM5YldLeEdEdDM3alQ0ZXREcGRJaU5qVVZZV0JqT256OHZ6QTFuWm1hR3Q5NTY2N0gzUVVSRVJFUU5Bd00zb2dhZ3ZMd2MrZm41VmY1Q1IxUmJPcDBPS3BVS3hjWEZLQ2twTVFqUUtwNlhsWlVaSENzU2lXQnViZzRMQ3d2SVpETFkyOXZEM053YzV1Ym1Ca0dhcWFrcGU1czFBVU9IRHNYZXZYdXhkKzllREJreUJDS1JDT0hoNFJDTHhlamF0V3VkWGFkaVNMMUVJb0dqb3lNNmQrNE1GeGNYT0RrNXdkUFRFOENEWG5DUmtaRUFIbnl1RGgwNnROSVF0NkNnQUtHaG9iQzB0S3cyNUgzdHRkZFFXRmlJbVRObkNtMGhJU0U0ZS9Zc2dBZkRsN095c3ZEeHh4OVhHaTYyYXRVSzE2NWR3MmVmZllZdnZ2Z0NZckVZQUhEMDZGRjgvLzMzd241bVptWjQ1WlZYTUd6WU1NeWVQUnNBaExveU16TVJHUm1KeTVjdjQrclZxMUFvRk1MOWVYdDc0NldYWHNKTEw3MkVrcElTeUdReWZzMFJFUkVSTlFJTTNJZ2FnT3pzYk9oME9qZzZPaHE3Rkdva2REb2RTa3BLVUZ4Y0RLVlNhZkJScVZRYURPa1VpOFZDY0dabFpRVjdlM3RZV0ZnSTRWckZSNFpvOUNnbkp5ZjA2ZE1IWjg2Y3dlYk5tOUdxVlN1b1ZDcDA3ZHExMGtVVHRGb3RSbzhlcmZjYWdGN2J3ejc2NkNQNCsvdmo5ZGRmeDhDQkErSG82RmpsNTJCb2FDalVhalY4Zkh4dzQ4WU5pTVZpVEo4K1hXOGZ0VnFOQlFzV0FBQm16NTROTXpPekt1OXQwcVJKd3ZPQ2dnSnMyTEFCdi8zMkc2UlNLVDc2NkNPWW1wcGk1Y3FWV0x4NE1iNzc3anUwYU5GQzJMK29xQWhKU1VtNGRPa1NBT0RRb1VNWU9YSWtnQWREVkhmdDJnVkhSMGNNR0RBQWZmdjIxZXVkcHRQcHNIejVja1JIUit1dC9HcGxaWVdBZ0FENCsvdkQzOTlmNy8xZHRtd1pidCsramZuejU5ZHB6MElpSWlJaXFuc00zSWdhZ0t5c0xFaWxVdGpaMlJtN0ZHb2dkRG9kbEVvbGlvcUtESUswaWw1ck9wMU83eGh6YzNOWVdsckMxdFlXYm01dXNMUzBoRXdtZzRXRkJZTTBlbXBUcGt4QldGZ1lqaDA3SnN6ak5talFvQ3Izejh2THExRWJBS0ducFkyTkRXeHNiS284cDFhcnhiRmp4eUNSU1BENTU1L2orKysveCtIRGg5RytmWHRoRGphZFRvZTFhOWNpTWpJU3I3MEt5OGJCQUFBZ0FFbEVRVlQybWpBTTlYRkNRME1SRkJRRWhVSUJWMWRYZlBMSkoyalhyaDBBSUQ0K0hnY09ITUNzV2JPd2VQRmlkT25TQlNkUG5zVG16WnVoVUNoZ2FtcUtOOTU0QTRNSER4Yk9aMlptaG0zYnRsVVo5dWwwT3B3NWN3WXltUXorL3Y3bzNMa3pPbmZ1akxadDIxYjVkWnFYbDRmMDlIUW9sY29hM1JNUkVSRVJHUThETjZJR0lDc3JDL2IyOXNKUUpHb2FLbnFwRlJVVm9iQ3dVTzlqY1hHeFhnODFrVWdrRFBGMGNIQVF3clNIUXpYTy8wZjF5Y25KQ1ZPblRzWDY5ZXVoVkNyaDRPQ0FQbjM2R094WHNaTG8wMUlxbFlpSmlVRjBkRFNpbzZQaDQrTURlM3Q3cEtTa29FK2ZQckN6czhPY09YTncrL1p0ckZtekJrVkZSUmd5WkFoV3JseUpQLy84RTkyNmRkTWJKbHFWcTFldll0dTJiWWlOalJYYU5tN2NDQXNMQytIMXRHblRvRktwY1BUb1VTeGN1QkN0VzdkR2ZIdzhSQ0lSK3Zmdmo4bVRKOFBKeWNuZzNOWDFyQk9KUk5pd1lVTzFBZHVqc3JLeUFLRE9WNFlsSWlJaW9yckh3STNJeUZRcUZSUUtCVnEyYkduc1VxaWVQQnFxVlR3dkxpNkdScU1SOXBOSUpMQ3lzb0tOalEzYzNOeGdaV1VGS3lzcklWQmo3elF5dGw2OWVtSGp4bzFRcTlYSXk4dERTRWdJaGc4ZlhtZm5QM3YyTEtLaW9oQWRIWTJrcENTOVhweXRXN2ZHamgwN0lCYUw4YzQ3N3dBQW1qVnJocSsvL2hwejU4N0ZEei84Z0gzNzlpRTdPeHM5ZS9iRTRzV0xZV3BxV3VsMU5Cb056cDgvajRNSER5SXFLZ29BNE9ucGlZeU1EQlFWRmVtRmJjQ0RjT3pERHorRW82TWp0bTNiSml5bU1HN2NPTHp6emp0UDlMVXBFb21FZWVscW9yQ3dFRmxaV1RBeE1SSG11aU1pSWlLaWhvdUJHNUdSVmZSWTRQeHRqVjlKU1FrVUNnVUtDZ3FFandVRkJWQ3IxY0krWXJGWUNOSmNYRnhnWldVRmEydHJXRmxaR2Z5U1Q5U1E2SFE2ckZxMVN2aDhWcXZWV0x0MkxhNWN1WUxKa3lmRHc4UGpxYSt4ZS9kdVlUVlBKeWNuWVpobGh3NGRzSGJ0V3VUbjUyUGt5SkY2ODZpWm1KakF4OGNIWjgrZVJYWjJOa1FpRVRwMjdBaTFXbDFwNEphYm00c1pNMmJnL3YzN0FBQjdlM3U4Kys2N0NBd014TVNKRS9WV1JnVWVET004Zi80OEVoTVRNWFBtVEhUcTFBbHIxcXpCM2J0M0VSd2NqUFBuejJQbzBLSG8yN2R2dGNOaEgyWnRiWTNDd2tJa0ppYWlUWnMyajkxZnBWSmg4K2JOME9sMDZOQ2hBM3RERXhFUkVUVUNETnlJakN3ckt3dW1wcWFWVGp4T0RaTktwZElMMVJRS0JSUUtCY3JMeTRWOXpNM05ZV05qZzlhdFd3dUJtclcxTlh1cVVhTzFmZnQyUkVaR1FpcVY0cXV2dnNMVnExZXhiOTgraElXRjRjS0ZDK2pTcFF2OC9mM2g1ZVVGQndjSDJOallWRHR2b0VhalFWbFptYkJpYnZQbXpmSEdHMitnckt3TWZuNStjSFYxRmZiZHYzOC9ybDI3Qm5kM2QweVpNZ1U2blE1eGNYRUlDUW5CcVZPbm9GYXI0ZXpzaks1ZHUrTFVxVlA0OGNjZnNYUG5UblRyMWczZHUzZEgrL2J0NGVIaEFUTXpNOWpaMmNIZjN4OVJVVkY0ODgwM01XREFBRWlsRDM0Y3F2Z2F2bjM3TmlJaUloQVJFWUhZMkZqb2REcWhGN0tQancrMmJObUN3NGNQWSsvZXZVaEtTc0w2OWV1eFljTUd0R3ZYRHI2K3Z2RDI5a2J2M3IycmZDODdkZXFFc0xBd1RKOCtIYmEydHRXKzd6cWREZ3FGQW1xMUdpS1JDRysrK1dhdC90MklpSWlJeURoRXVrZG4zU2FpWityWFgzK0ZqWTBOZXZYcVpleFM2QkZhclJZRkJRWEl5OHNUUXJXQ2dnS1VscFlLKzVpYW1nb1R2Y3ZsY3NqbGNpRm9JR29JVHA4K2pRRURCanpWT1hidjNvMnRXN2NDQUQ3NDRBT01HREVDd0lOZ2F0KytmZmo5OTkvMWVuSStUQ3FWNnMwdnFORm9vTkZvOUlhTFdsbFpZYytlUFZYT2VaYWJtNHNQUC93UTgrZlB4OG1USnhFUkVTRXN3TkNzV1RPTUh6OGV3NFlOZzFRcVJVWkdCdmJ0MjRmUTBGQ0R4UVZHamh5SjZkT25vN3k4SEZLcFZDOE12SGZ2SGlaT25HaHdiUmNYRi9qNysrUGxsMTlHcDA2ZDlMYXAxV3FjT1hNR3AwNmRRbVJrcEREdjR1elpzekYwNk5ESzMwd0E5Ky9meC9mZmY0Ky8vdnFyUmdzZ1dGcGFvbFdyVmhnOWVqUUNBZ0lldTM5TjFjWG5SbTNzM2JzWGFXbHBtRHQzN2pPN0poRVJFVkY5RVQybUp3Vjd1QkVaVVdscEtZcUtpdEMyYlZ0amw5TGthYlZhS0JRSzVPWGxJVDgvWC9oWThRdTBpWWtKNUhJNVhGMWRoVkJOTHBmRDNOemN5SlVUMWEvQ3drTDg4c3N2QUlDSkV5Y0tZUnNBdEczYkZnc1hMc1QwNmROeC9mcDFSRWRINDg2ZE95Z29LRUJoWVNIS3lzcWcwV2lnMVdxaDArbWcwK2tna1VpRXNLM2laNVJCZ3daVnU4Q0FuWjBkTm0zYUJBc0xDd1FGQlVHcFZDSWdJQUI5K3ZSQnIxNjk5STUxY1hIQnJGbXpNSFhxVkZ5NWNnV1hMbDFDWEZ3Yzd0Ky9qN0ZqeHdKNDhQWDhxUFQwZEloRUl1aDBPcmk3dTZOZnYzNTQ1WlZYMExwMTZ5cnJra3FsQ0F3TVJHQmdJQlFLQmE1ZHU0Wjc5KzVWRzdZQkQ0YXhMbHUyck5wOWlJaUlpS2h4WXc4M0lpTktTMHZEaFFzWE1HREFnTWNPSzZLNm85Rm9oSEN0SWxoVEtCUkN1R1pxYWdwYlcxdTloMHdtTTNMVlJFK21Mbm94aFlXRklTc3JDeU5IanF5anFwNWNkblkycksydDZ5WHNQbnIwS0Z4Y1hOQ3RXN2M2UDNkRHhCNXVSRVJFUkUrdVNmUndVMnJLY0NqdEVpN20zTWE5MG55VWFzb2ZmeEJSUStFTTdJciswZGhWTkcxbUFDcGJzeUwvL3g1Sno3YWMrbUF1TVlHemVUUDBiTjRXSTl4N3dGTENJYTlVYzNVNWpQRnBPVGc0MU51NWh3MGJWbS9uSmlJaUlxS21wZEVIYnBINUtkaHc2d1N5VlFYR0xvV0lxTUVxMVpRanVUZ2J5Y1haT0pONUF6TzhYa1BuWmkyTlhSWVJFZjJmaW1IWFhJV1dpSWpvK2RDb3Y2Tkg1cWRnU2RRK2htMUVSTFdRclNyQWtxaDkrQ3YvanJGTElTSjZwcTVjdVlMNCtIZzg3WXdxRlZNUVBDb3hNUkcvLy82N1FmdnZ2LytPeE1URUtzK1hrNU9ER1RObTRPalJvOVZlTnpvNkdvR0JnWWlKaWFsUm5jbkp5Y2pKeWFuUnZzOWFjWEd4UVZ0bVp1WVQvOXRFUmtZaU16T3oybjB5TXpNUkhSMzlST2NuSWlLcXJVYmJ3MDJwS2NPR1d5ZU1YUVlSVWFPMS90WngvTHZiSkE0dkphSm5TcWZUNFRGVG50U2JyNy8rR3FhbXB0aStmVHN5TXpOeDgrYk5HaDNYcjE4LzRmbW1UWnVRa0pDQVZhdFdHZHpIOGVQSGNmRGdRWnc2ZFVxdmZkbXlaY0lxdVpXeHM3T0RXcTFHY0hBd0JnMGFWQ2NyWGV0ME9xeFlzUUxGeGNYWXNXTUhKQkxKWXdNOUFQRDE5VVdyVnEyRWM1U1gxOTFVTFJYM2RlSENCU3hmdmh5TEZpMUN6NTQ5aFd2Tm56OGYvNCs5K3c2UHNzejZPUDZka3Q1N0k0RWtRQUtFamxKRkFRRkJZRkVRRUFVTDdHSnZxNjc2TG9yWVVKb2l1b29nSWswUnBJTlNCS1gzRm5vTHBFRjZyNU9aOTQ4aER6TkpaaklwRlBWOHJvdkxlZm85UThEd3k3bnYwNjVkTzE1ODhVVjBPaDNKeWNrVzd4VWFHbXEyL2VxcnJ6SnExQ2hHang2dDdOUHI5V1lWZzZ0WHIrYkhIMytzOVBzamhCQkMzQWgvMnNCdFpjSStxV3dUUW9nNlNDM09ZV1hDUGg1dWVQdXN6eVdFK092U2FEUUFaR2RuNCtucGVkT2ZmL2JzV2RMUzBuamlpU2RRcVZURXhzWXlhZElrbTY0MURkd2FOMjdNMHFWTG1UOS92bG00VXhjcWxZckhIbnVNQ1JNbXNHSERobnBaVDNENzl1MWN1SENCTjk1NFEvbnNQL3ZzczJxdmUrNjU1NVRBYmMrZVBZd2ZQNzdPWXlsWEhuUjE2TkNCd01CQUpreVl3TWNmZjB6TGxpM1p1blVyNmVucERCczJEREJXL1QzNTVKUFYzcXU2NTgyZVBadng0OGZUcWxXcitua1RRZ2doaEkzK3RJSGIzdlJ6dDNvSVFnanhwN2MzL1p3RWJrS0ltOExOelEyQWxKU1VXeEs0L2Y3NzcyZzBHdnIwNldPMjMxcHdzM0RoUXI3NzdqdXpmYjE2OWVMZ3dZTXNYTGlRTys2NGcyYk5tcEdSa1FGQWNYRXhnTEp0cXJpNFdObnY2dXBhcVlxdFM1Y3VqQnMzVHVrY2F6QVkrTzIzMzh6T1NVaElBR0QvL3Ywa0pTV1pIZXZaczZkU2NhZlQ2Wmc5ZXpZdFc3YWtWNjllMWI1WG5VN0hXMis5eGFWTGwralNwWXV5djJIRGh2enJYLytxOHBycXpKbzFpeVpObXBpRmxRQnBhV2tVRmhZeWJOZ3dObTNhaExPek0vSHg4Y3liTjQrK2ZmdWkwK21JajQ5WFBwOFBQL3lRTys2NFE3bCt6Wm8xVm9QRDR1SmlIQndjQURoOCtEQjVlWGxFUkVUVTZqMElJWVFRZGZHbkRkeXVGR1hkNmlFSUljU2ZudnhkS29TNFdjb0R0ejE3OWhBWkdhbFVYZDBNWldWbGJOaXdnWHZ1dVFkZlg5ODYzKy9wcDU5bS8vNzk3Tml4ZzJiTm1qRjgrSEN6NHhXM0FkYXRXOGU2ZGVzQWVPdXR0K2pSb3dkYnRtemh3dzgvTkR2djY2Ky9CbUR0MnJVV0svQysvLzc3U3Z2dXVlY2U1VFA5NmFlZlNFbEo0ZDEzM3dYZzZOR2p4TVRFVk5tUW9hU2toSWtUSjNMcTFDaysrZVFUczA3QVFVRkJQUFRRUXhZL0IydG16WnBGV0ZoWXBlcy8vL3h6ZHU3Y3FXdy85ZFJUeXV2RXhFUldyVm9Gd1B6NTh3SEl6TXcwVzVzdEo4ZDhob3Rwd0xaczJUSXVYTGpBaEFrVEtDc3JVNzdXNHVQakFaVDE3S3BhQXk4Nk92cVdUWFVXUWdqeDEvU25EZHlLeXVwdlBRa2hoUGk3a3I5TGhSQTNXMXBhR2x1MmJLRkhqeDQzTFhUYnVYTW5tWm1aREJreXBGN3U1K3JxeW1lZmZVWmdZQ0FBRXlaTUFJeHJ1TzNldlZ2WkxqZGh3Z1E2ZGVyRWZmZmRCMEJVVkpUeTN4ZGZmTkhzM0RWcjFwQ2FtcXBzdi9MS0svVHIxdzh3TmsxNCtlV1htVEZqQnMyYU5WUE9ONjM0aW8rUFovNzgrWXdjT1pKR2pScHgvUGh4WG4zMVZWNTg4VVh1di85K3MyZWxwYVh4N3J2dkVoOGZ6NlJKazRpT2pxN2pKMU85ZDk5OWw5bXpaL1BRUXcvaDRlSEI1Y3VYR1RObWpGSjk5L25ubi9Qb280K1NsNWNId09USms2M2ViK1RJa1R6MzNITUF0R3JWaXAwN2QzTDY5R215czdQSnpjM2w5T25UdlBEQ0MyYlhWTndHV0xWcUZVNU9Udlh4Rm9VUVFnamdUeHk0Q1NHRUVFS0lQNTlldlhxeGVmTm1rcEtTNk5peEl3RUJBWGg0ZU56UTZxTEZpeGNENE8vdlgrbFllYkJUbFpLU0Vvdkh5c00yZ0s1ZGpWUHpqeHc1Z2txbFVyWk5CUVVGVmRvZkhCeE1jSEN3c24zeDRrVm16cHpKUC8vNVQ0dlB0YWFrcElUMzMzK2ZSbzBhOGZEREQxTlNVc0wwNmRPSmpJeFVRcnR5bXpadDRvc3Z2aUF2THc5UFQwOU9uRGhCUkVRRWpvNk9WZDU3L2ZyMVZwOGRIaDV1YzJEMzQ0OC8wcmR2WHp3OFBDZ3BLVEVMWGxldFdzWGd3WU9WTHFiVHBrMVRBc3J5Y2N5Y09ST0ExTlJVY25KeWxLcThKazJhNE9Ua3hLcFZxOGpKeVNFNE9KajMzMzlmdVhicDBxV3NXN2VPYjcvOXR0S1lMTDF2SVlRUW9yWWtjQk5DQ0NHRUVEZE5xMWF0Q0FvS1l2MzY5VFoxelN6WHVYTm5zL1hGYkxWbnp4N09uajFyOGZnRER6eGc4NzAyYk5oQWRuYTJzbDF4dXFUQllLangrTXJwZERxbVRwMUtVRkFRZ3dZTnF0VzlFaElTdUhEaEFtcTFtdjc5KzJNd0dOQm9OSHorK2VmS2ROTDkrL2Z6L2ZmZmMvTGtTYnAzNzg2NGNlUDQrZWVmbVRObkRqLzg4QU1QUGZRUWd3Y1BWcVpwbHBzMmJaclZadzhkT3JSV0ZYSnBhV200dUxoVTJsOCsvZFBQejg5c3ZUdlRjTzdjdVhPb1ZDckN3OE9WZlU4ODhRUVpHUm04L1BMTFBQZmNjMmJkVE11bk5WZnNjQ3FFRUVMY0NCSzRDU0dFRUVLSW04clB6NDlSbzBhUm5KeE1VbEtTMVVxeWNyVUpTWFE2SGJObXpVS2owVkJXVmxibE9hWnJxTDMxMWx2MDdkdVh1KysrRzRBdFc3YVlOUnI0NmFlZmlJdUxVN1lyQm01NnZiN1dsWHF6WjgvbTlPblRUSnMyRFRzN08rVXptVFp0V3FXd3E2b3BrUUFSRVJGTW1qUUpOemMzenB3NXcyZWZmY2F3WWNNSURnN21oeDkrWU1PR0RjVEh4eE1jSE15Nzc3NnJCSmhQUGZVVTk5OS9QMTk4OFFXelo4OW0yYkpsUFByb293d2FOTWpzL3NPSEQyZnMyTEdWbnR1N2QrOGF2OStLSFVncjN1UE1tVE1BakJvMXl1STlUcDQ4U1VoSWlGbGdGeFFVeEx4NTgvRHg4VkdtOEFvaGhCQzNnZ1J1UWdnaGhCRGlwbE9wVkpXbVZOYTNaY3VXRVI4ZnorREJnMW0rZkxuWnNWYXRXakZod2dTekRwZ0FEUm8wVVBZMWJkcVVZY09HS2NlKytlWWJ3Tmkwb0h4UmY5TXF2WXNYTDFiYVozck1kSC8vL3YyVnFyT1ZLMWV5Yk5reUFFNmNPRUZDUW9MU1hmVHh4eCtuZS9mdUFKdzllNWFQUHZxSS8vdS8veU15TWhLQXJWdTNtalZSYU4rK1BRVUZCVXljT0pISXlFaEdqeDROR05lWDAycTF2UExLSy9UcDA2ZlMrbm1ob2FGTW1qU0pqUnMzOHRWWFg1bXRJMWZmeXFkMDV1Zm44OXBycjlHelowK0dEaDBLR0lPNDB0SlNObTNheEIxMzNNSFRUejl0ZHEzcCt6MS8vcnl5bHAycGdRTUgwckZqeDBxZFlJVVFRb2liU1FJM0lZUVFRZ2p4bDFSWVdNZ0REenlnaEZPbXZMMjl1WHo1TWsyYk5qWHJ6R25LdzhNRER3OFBxODh3YlZoZ2JkL2h3NGM1ZlBpd3N0Mm5UeC9zN2UxWnMyWU5YM3p4QlZxdEZwMU9SMUZSRWQ5Kyt5MmVucDdLT011cis4cW5zd1lFQkNqN3ZMeThLajFyK3ZUcFpHVmw4Y0VISDZEVkdyL2QvL1RUVDVWN1d0TzdkMi91dlBOT1pmcmxqUkFhR29yQllPQ0REejVBcDlNeGZQaHdKWGpkdUhFak0yYk1JQ1VsaFpkZWVvblEwRkQwZXIwU1RwYVdsaXF2UC9qZ0F3b0tDaXJkdjBXTEZ2ajYrcHAxTndXVWRlRXE3dmYwOUt3MGhWWUlJWVNvS3duY2hCQkNDQ0hFWDlLZ1FZTndjWEhoOTk5L3IzUXNJeU9EYjcvOWxwaVlHTFBBN2Z6NTgyemV2Tm5zWEJjWEZ6cDE2bFRsTTB5bm5JNGNPUkovZjM4Ky9mUlRzM042OSs3TkF3ODh3RFBQUEdPMmY5KytmWHoyMldjMGJ0eVlMbDI2OFAzMzN6TjY5R2dPSHo3TXRtM2JhdngrQVpZc1djTFdyVnQ1OU5GSFNVOVA1OGlSSThUSHh6Tml4QWlHREJsQ1RrNU90ZmN3ZlU4M1FuWjJObE9tVEdIMzd0MDg4OHd6WmxXT2MrYk1ZZlhxMVhUcTFFbXBOSHpublhmWXUzY3ZhclVhblU1SG16WnRsUE9kbloycmZNYWpqejVxOGZrVmo0MGZQMTZwSWhSQ0NDSHFpd1J1UWdnaGhCRGlMOG5iMjl2aXNmTHBueFU3bDI3ZHVwV3RXN2VhN1FzTkRiVVl1SldMaTRzak5UV1ZuajE3Mmp5K1JvMGFFUjBkelljZmZxaUVYQ3FWaXJmZmZodEhSMGMyYnR6STZkT25sUTZhQ1FrSkFCdzhlSkFyVjY0QTE5YzZBK09hZFhQbnpnVmd3WUlGZ0RHUUNna0p3Y25KaVhIanhwbXRsN2R0MnpZT0hqeklpeSsrYU5ONEV4SVMrT09QUDJ4K2Y1Wk1uRGlSbzBlUDh0aGpqMVZxV3RHbVRSdDI3ZHJGYTYrOXB1d2JQSGd3TVRFeHFGUXEzTjNkYlFySHBreVpVbW5mMnJWcjJiSmxTNlZqalJvMXF0MGJFVUlJSWF5UXdFMElJWVQ0Q3l0ZkxMN2llazNpNzAyK0p1RG8wYU00T2pwV0N0ekdqQm5EaUJFamFueS9IMy84RVVCcHVHQUxQejgvcGs2ZFdtbXRNUzh2THlVWVc3dDJMV3ZYcmpVNy90MTMzMVY1UDYxV3krT1BQNDZqb3lOaFlXR0VoWVhoNCtPakhPL1RwNC9aK1ltSmlSdzhlSkFCQXdiWU5ONGRPM2F3WThjT204NjFac3lZTVdSa1pOQ3RXN2RLeDN4OGZQRDM5NmV3c0JCM2QzZkF1QzVkKy9idGEvU00xcTFiVjlxM2I5OCtpOGVFRUVLSStpYUJteEJDQ1BFWDV1VGtSRjVlWHJYclVJbS9sN3k4UEl0VDhmNE9EQVlEVzdkdXBhaW9pQ05IanBoTlVheU43ZHUzczJuVEpqcDA2RUNUSmsxcWRLMmxoZjNWYWpYQndjR01HVE5HcWVpS2pZM2w1WmRmWnNhTUdVcXpnQzFidHZEZGQ5OHAzVkdIRHg5ZTVmMktpNHZydkU3Wmd3OCthTEZyYUUwYUZEUnYzcnphenFhV3BvUk9tVEpGQWpNaGhCQi9DaEs0Q1NHRUVIOWhmbjUrSkNVbFNlQW16Q1FsSmVIcjYzdXJoM0hMYk4yNmxhdFhyeElVRk1USEgzL01wNTkrU2tCQWdNM1hsMC9uMU92MWJOMjZsY21USitQbTVzWkxMNzFVYjJQVWFyWE1temV2MnZONjlPaEJqeDQ5elBZVkZCUnc1c3daVHA4K3pZa1RKemgrL0RoanhveWhYNzkrdFI1UGh3NGRpSWlJd05YVnRkcHpEUVpEdGVlVWR5cXQ2TlNwVTN6eXlTZE1tRENCc0xDd1NzY3JWaVFLSVlRUXR5c0ozSVFRUW9pL3NJWU5HN0o3OTI0eU16T3I3R1lvL240eU16TkpUMCtuYytmT3Qzb290MFJ1Ymk2elpzM0MxOWVYenovL25OZGZmNTJubjM2YWtTTkhBcFhESW9QQlFIRnhNV1ZsWlRnNU9mSFpaNSt4Y2VOR1ZDb1ZVNlpNWWRpd1lUUnQycFRubm51dVJxSGRqUkFmSDg4Nzc3eERRa0lDQm9NQlgxOWZXclJvd2NpUkkrblFvVU9kN3YzUlJ4L1pmTzc1OCtjQnJFNWJMdSt5V2xGR1JnWUFnWUdCRnM4UlFnZ2gvZ3drY0JOQ0NDSCt3clJhTGMyYk55YzJOcGFZbUJnSjNmN21Nak16aVkyTnBVV0xGbi9MTmR4S1NrcjQ1Sk5QU0V0TFkvejQ4WGg0ZURCMTZsUSsvL3h6WnMyYUJSZ3JyK2JObTRkS3BjSmdNRkJXVmdiQXVISGpPSGJzR0R0Mzd1VGhoeDhtUER5Y2p6LyttQU1IRHRDdFd6ZU9IVHZHdVhQbjBHcTFhTFZhTkJvTkdvMEduVTdIZi83ekgwcExTMW0xYWhVNm5ZN1MwbElHREJpQWk0dEx2YjYvb0tBZ1ltSmlHRFpzR0sxYnR5WW9LRWc1Wm0wS1oxWEhCZzBheFBQUFAyL1RjeGN2WHN6R2pSdHhjbkpDbzlFUUZ4Y0hVS2xDVGFmVGtaeWNiUFZlS1NrcGdMR0tzTHBwcXBZQ3VZcGRac3RkdW5USjR2SGc0R0JsbXE0UVFnaFJIeVJ3RTBJSUlmN2l2TDI5YWRHaUJjZVBIOGZIeDRmZzRHQmNYVjMvbG9ITDMxRlpXUmw1ZVhra0pTV1JucDVPaXhZdHJIYnYvQ3NyRDlBR0RScWtySXZtNnVyS20yKyt5ZGl4WXpsMjdCaloyZG1VbHBaU1ZsYUdYcTlYS3Q1NjkrN05wVXVYR0RwMEtFOCsrU1JnN0c2NWJOa3k5dS9mejYrLy9rcHhjYkZONC9EMzk3ZTQxbHBkYUxWYVhubmxsU3FQMmRxSnRGeE5PbmY2K1Bnb1ZYVUFkbloyZE8zYWxVR0RCcG1kbDVDUXdELy8rVStiN2psaHdvUnF6eW52N0ZyUnBFbVRyRjVYMWZGKy9mcEo0Q2FFRUtKZXFReTJMTEp3RzNwZ1crVlczMElJSVdwdStWMnYzdW9oaUp0RXA5Tng2ZElsMHRMU0tDZ29VQ3AzeEYrYlJxUEIyZGtaWDE5ZkdqWnNpRlo3YTM3ZXVuUG5UbmJ0MnNXLy8vM3ZtLzdzMU5SVXpwOC9UNGNPSFNncEtjSEp5VWxwTWxBVHVibTV1THE2V3IxV3A5TXB2L1I2dmJLLy9CcVZTb1ZXcThYUjBkSHN1dXpzYk5MUzBvaU1qTFI0NzZLaUloSVRFMm5Rb0VHZEd5RDgxZlR1M1p0Um8wWXhldlRvV3owVUlZUVFmeE9xYXI2WmtBbzNJWVFRNG05Q3E5VVNHUmxwOVIvMFF2d1YrZm41NGVmbkIxQ253TkhOemEzYWM4cW5sTmFVaDRkSHRjMU5IQjBkNWMrdkJaYXEzWVFRUW9oYlJYMnJCeUNFRUVJSUlZUVFRZ2doeEYrSkJHNUNDQ0dFRUVJSUlZUVFRdFFqQ2R5RUVFSUlJWVFRUWdnaGhLaEhFcmdKSVlRUVFnZ2hoQkJDQ0ZHUEpIQVRRZ2doaEJCQ0NDR0VFS0llU2VBbWhCQkNDQ0dFRUVJSUlVUTlrc0JOQ0NHRUVFSUlJWVFRUW9oNkpJR2JFRUlJSVlRUVFnZ2hoQkQxU0FJM0lZUVFRZ2doaEJCQ0NDSHFrUVJ1UWdnaGhCQkNDQ0dFRUVMVUl3bmNoQkJDQ0NHRUVFSUlJWVNvUnhLNENTR0VFRUlJSVlRUVFnaFJqeVJ3RTBJSUlZUVFRZ2doaEJDaUhtbHY5UURFelRjc3JETnFsUXFBWmZGN0tOV1gzZUlSV2FkV3FaalljcGl5L2QralA5NlE1emhySFZCZGUxMVVWa3FaUVg5RG5sT2ZRcHk5R2RLZ0l3dmp0cEZla2xjdjkyemgwWUIvTmI2WC9Sa1gySnQranRNNVNUWmYyeis0TGIwRFczRWlPNEZqMlpmWm5YYTJYc1pVTHNqSml5R2hIZm4yL0c4VWxKWFU2VjdkL1p2aGErL0d5c1Q5ZGZxOWJ1a1p4cFhDTE5LS2N6RFU4RnExU2tWRFp6OWwrMkorU3EzSElZUVFRZ2doaEJEaTlpR0Jtd2tWS2g0SXZSTVBPMmZtWHRoeXE0ZHp3NHhvMkFYVnRXaHBaY0orU3JtOUF6Y1ZLbHA0aE43dzUzemI4U2tjMUhZQXZCdTdsTU9aY1RmOG1YWFJONmcxNHhyZml3b1ZEaG90azArdXJwZjdkdkdOSXN6Wmx6Qm5YNEljUGZra1o1WE4xM2J6aTZhUml4K05YUHdJY3ZLcTE4QXR4TW1iaWEyRzRXM3ZTbE8zSUQ0OHZwd3JSVm0xdWxkajEwQ2VhOUlYTzdXV2V3SmE4T1haRFp6S1NhenhmVHpzbkpVd3VGaGZ5ai8zemlLM3RORG02MTIxamt4ck4xclpmbURibEJxUFFRZ2hoQkJDQ0NIRTdVY0N0MnRVd1BpWUIybnJGUTVBUWtFNkc2OGN2YldEdWduMGhwclc1UHgxcVpUNk5qRFV1RmFwZWs4MTdtM1RlVitmMjJUVDh3OWx4bEZtMEtOVmFlamlHMFVyenlNY3picGNwekdxVU5IWnQ2bXkvZXVWSXpaZjYyM3ZTclI3aUxLOU5lVjRuY1pTa1pQV0hxM0tPQXMrMU5tSHlXMGY1YU1US3ppUm5WQ2orM2phdS9CRzgzOWdwemIrOWVmajRFYUp2clJXWTJybWNmMzlacFVVMUNoc0UwSUlJWVFRUWdqeDF5V0IyelVHNEdEbVJTVndHOWY0WHBJS016aHU0Ui96SDdkNWhLWnVRZlU2aHFxcVc5NXZOUnhQZTVkYTNlKzUvZDlXZTQ2ZTIzL2E1TTJpTXQyNEFUbGszNkRXTnAzM3pmbk5sTmtRaEtZVVpiTSs2VEFEUTlvRDhFUkVEMTQ1K0gyZHdzS1ducUY0WGZ0NlN5N000bWptSlp1djdlemJWUGtNQzhwSzZuMDY2Ym5jSzd4eFpCRnZ4d3dsME5FVFY2MGpFMktHTXUzMFdwdWZwVlZwK0UremYrRGo0QWFBemxER3BCTXJ1SkJYdTZtY3pVd0N4dHBVeUFraGhCQkNDQ0dFK0d1U3dNM0Vtc1NEUkxrRjA4MHZHbzFLemV2Ti9zR3JoK2FUV3B4enk4WVU2T1NGajczckRidC9iU3Jjbm1yY214alAyazN4dENVRXZIVnViSVhiamJBOFlTLzNCYlhCVHEzQjNjNEpmMGQzcmhabDEvcCtQUUppbE5lL0pCK3UwYWR3VDBCejVmVWZLU2NvMGV0cVBRNUxrZ3V6K00vaFJid2RNNFJJMXdEczFGcGViemFJaWJITHFwMENyRUxGaTFIOWlIWVBCb3kveDlOUHJlTllIYW9DVFN2NmFscHBKNFFRUWdnaGhCRGlyMHNDdHdxK09Qc3JZUzdHOWF2YzdaejRUL04vOE9hUnhaUldDQTlTaXJKeDBUcmNvbEhXamVuVVNYMHRGb3YzZFhBanhNbTdQb2QwVzFDWmxMamR5TGp0ajVTVFREKzkxbXpmczAzNmNtOWd5eHJmSzdNa24wMVhqMkd2MXZEdGhhMFU2SXByUFM1SGpSMmRmSm9BeHZYSU5sODladk8xRWE0Qk5IWU5WTFovVGJaOUttcE41WlFXOFBheEpid1RNNVNtYmtFY3picE1iRmE4MVd0VXdMTk4rOUROTHhvd2htMHpUcTluWjlycFdvL0RYcTBsMGpWQTJhN3JkRjRoaEJCQ0NDR0VFSDhkRXJoVlVGUld5aWNuVnpHMTdTZ2MxSFpFdWdZd3J2Rzl6RHp6aTlsNVUwK3R1U25qR2J2bnEzcTluMXBsWHNYMTU2amp1am5VcUpYWHQ4UGFkc3Z2ZXJWRzUvY0tzQzJ3MjVWMmhrOU9HaHNoVEcvM0dIWnFEV0FNa0J3MXhxWVJhbFI4M09ZUmkvZW9XS2xZY2Jyc1I2MUgyanh1Z0U5UHIyVlAram1ienkvUUZUUGgyRStNQ3UvTy9JdC9vRE5ZYi96eFpFUlA1Zk14WU9Eek03K3dOZVZFamNaWVVZeEhLSnByYThwZExjcXVkUU1ISVlRUVFnZ2hoQkIvUFJLNFZTR3hJSU01NTMvam1TWjlBZWdWRU1QWjNPUWJXclZ6czlSSHFQVCs4Wjl0UHRmSHdZM1pkNDRESUtza3YxYlB1MWxNdzhqYVZQNzlHWVU0ZVN1Qm15azd0ZGJtS2tZbmpUM2QvWnFaN1NzUDdteGxHdjNhMmx5aTNHUGhkMXM5N21udlFrZWZ4c3AyU2xFT1VXN0JSTGtGVjN2ditYRi9rRytoYXZCT2szdmU3aDF0aFJCQ0NDR0VFRUxjWEJLNFdiRHh5akhhZW11UGxqb0FBQ0FBU1VSQlZJWFQyYmNwQ1FYcHhCZWszK29oMWRpQWtIYmNGOVRHYkovcGRGSzFTczNNRGsvYWRLL3ZMLzdPM3ZUek5SNkRuNE83OGpxaE1LUEcxOThzcG1FYlFObHRFTGdsM3FEUEs2TWtyMTd2MXorNGJZMER0b3BLOWRjL2IxdWJTOVJXZ0tPSHpjLzRLWDUzbFlHYkN2UEFyVzlRYTV2dStlbnBkZnhleDhvNklZUVFRZ2doaEJDM1B3bmNyUGp5N0FiTzVDYXpKdkZndFZQV2JrY2VkczVXcTVSVVlITVZrNzI2ZG9HS3YrUDF3QzJ4d0JnZ3plNzRWSjBhUVZTY2FsbFZkOWVhS3A4YVdFNS9HMHkydGRSZ3dsRmpSMUZacWNYckdqajdrRktVWGVPbUJXUDNmbTMxK1A4NmpLMVVEZWVndG1QUXRTNnBBQXZqdHJNMGZyZE56NXZYNlJuYzdad0IvblIvdmhxN0JTbmRYSVVRUWdnaGhCQkNpSW9rY0xNaVQxZkVpb1I5dDNvWXQ0V3FLcjZhdUFXUldKaGhkYUgrUUVkUDVYVkM0ZTFiSldnNjFSWnV6eW1semhwN0hncnJ6TDJCTFhucHdIZWtWMUdwcGtMRmYxczhpSnZXa1pXSisxbHllWmZOOTA4dnpxM3htUG9FdFZKQ3M5elNRdFltSGJUNVdyVkp5Rm1xdng2NDFVZUFlcVBkNlJPcHZNN1RGWkZkV21EeFhHOTdWNXcwOXNDZnAvdXRFRUlJSVlRUVFvaTZrY0R0TDJ4aDNIWVd4bTJ2dEg5YXU5R0V1L2dEOFB5QnVTUlltQzc3NytnQlNsZkhNcE1LSkkxS3pmQ3dMZ3dKN2NqMjFGT1ZPbTZhQ25mMVYxNWZ5RXNCNEVwaEprVmxKVFY2TDZhVmVKYW1XcHFPdDY2bXRoMWQ1M3ZVZDNEa2J1Zk13SkQyYUZScVJvVjM1OVBUNnlxZDA4NDduQUJIRHdDclZYRDF3VVhyd05EUWpzcjJpc1Q5Rk5iZzk5VTBjS3R0aFZ0Nzd3aGFlWVl4OThMV2FzL3Q0aHVGbDcwTEc2OGNyWEgxbnlrVmNKZkptblZmbmR2SWpsVEwzVTRudEh5STFwNE5BVWd0eXFuMi9yMERXM0lrNnpJcFJkbTFIcU1RUWdnaGhCQkNpRnRMQXJjYThITnc1NTJXUTIvNGM3NDQ4eXNuY3hKdjJQMjFxdXZUQW5WNnkwR0g2WG1tYTJ3NWFlenBIZGdTdFVwRmQvOW03TXM0ei9iVVUxWGVJK0phc0ZkbTBITXU5d29BL3ozNlk0M0dxMUdwV2RydEZXWGIwbFRMUDR2dS9zM283dCtzK2hPQkNOY0FITlRHUDZZbmN4SlpuM1NZQVNIdDZPN2ZuRFZKQjVYUHRGeS9hMnYyRlpXVnN2bnFNUUFsWEMweDZKUnB2ZlhoNFlaZGxlcTJ6Sko4MXRXZ3VnMk1uVkRMV2ZzNnJJcVBneHRqSTNyU3liY0pBTW1GV2Z5U2ZOamkrZDcycmp6VHBNKzFrTEFUcXhMM3N6NzVVSzFDeVZaZURjMUN6ZjNwRjZ5ZUgyUlc1V245OCs4VkVNTXpUZnBTV0ZiQ25QTy9zZmxxYkkzSEo0UVFRZ2doaEJEaTFwUEFEWGd4cWo5TjNBS3JQRmFxTCtQbGcvTUEwS3JWTnE5NVZoZU8xNmFmM1NpbTYzQ1ZXcWtzMHFxcnJrREsweFV4OCt5di9MZkZnNEN4cStTcG5FVFNLa3hKZExOend2OWFNSEV4UDZWT1ZVVzJ5TlVWVlRuTjBoWWExSGphT3l2YldTWDVsTjBHMC85ZWliNWYrWnA3WU5zVWZyeThreDRCTFhEUk9qQW1vaWR2SGxta25Cdmc2RUU3NzNBQWZrODVvU3oyUDYyZHNWb3ZzVENqM3NMS01HZGZzNFljY3k5c3FYRjRaZnIxWmUzcjBKU2RXc3ZnQmgxNHNFRkhzMFlOUThNNnNUWGx1TVV4ZFBDT1VNNzN0SGRtZEhoM0htaHdCNnNTOTdNMjZWQ05LdlA2QkY1dmpuQTJONWxpdmVYM3JWR3A4YjNXT0NTbnRJRGMwa0tyOXg1OXJlT3FrOGFlNTVyZVJ3ZWZTTDQ0OHl0NXVpS2J4eWVFRUVJSUlZUVE0dGFUd0Ezd2MzQ3pHS1NWMXJEeXBqNVZiQTVRRzdtbGhZemUvWVhaUGtlVEJnaldRakR6Q2pmenorRkF4Z1UyWGpsRzc4Q1d1R2dkZUNtcVArT1BMakZibzZxbFI1ankrblJPVXEzZmc2MW1uZHZFckhPYmFuVnRqRWNvNzdVYXJteC9lbVlkUnpJdjFkZlF6Rnd1U0dOL2hubFZWRHV2Y0JxNStGVjdiWjZ1aUtYeHUza3MvRzZpM1lQcDVoZXRWQmYrbzhFZFNoZmFkY21INm4vZ0pwSUtNL25mMlEwTURldEVhbEVPMjY2TndVRnRaeldBTXFXeHNkSVNqTk00dS9wRk16cTh1MW5uV3dNR2ZrMCt3c0s0N1ZZRHZ3MVhqbklzTzU2SEczYWxtMTgwS295QjhDT043bUpRU0FkV0p1NW5iZExCYWtORER6dG5PcHAwSncxMzlVY0ZGcVBaUUVkUHBRTnVnZzNWaGE4ZlhzQ3IwUU5wZk8wSEFKMThtdENrWFNDZm5sNUhiSFo4dGRjTElZUVFRZ2doaExnOVNPQldBOG1GV1ZiWDVYcW1TVjk2QjdaVXpuMyt3TGRWTmh1NDFWeTBEc3ByYXcwUHRHcnJnY2pjQzF0bzdSbUd2Nk1ITFR4Q0dkemdEcFluN0ZXT3QvSzhIcmdkcmhCZXVkczVNN0poVjl6dG5Qams1S3BhdlkvNkZPSnNIcmpHZUlUZXNNQXRMaStWK1JmL01Odm5ybld5S1hBRFdKdDBrUDdCYmZGemNHZFVvN3ZZazM0V0o0MER2UUppQURpV2RabkwrV24xUG01VE9rTVptNi9HOGtmcVNWeTBqamlvN1hnODRtNWFlemJrOWNNTHE2M0lVaW5Sb0pHMVlMdTFaME5HaFhjbjBqWEFiUCtKN0FUbVhQaE5XUnV3T3NtRm1Vdzd0WWJsOFhzWkhkNmRObDZOQUdQdzltaWp1eGdZMHA2bDhidjVOZm1JeGZIMENvZ3g2MmpycW5Xa29Zc2ZjZm1wVlo0ZjdSNnN2TFowanFtclJkbThjV1FSbzhPN015aWtBMkNjUGp1eDFUQit1TFNUbnk3dmxzWUxRZ2doaEJCQ0NQRW5JSUViVmE4cFZ0UHFNajhIZDNvR3RGQzI1OGY5VWVld3Jhcm1BSFlxalRKTlUyOHdrRnlVYWZVZStSVUNOVHUxQnJ0cmE0S1Y2c3VzamxGYnphTDJoV1VsekRqekMrKzFHbzRLR05tb0s0Y3lMeXJCUW5tZ1VhTFhjVFRyZW5obHI5YnlXYnZIbFNtYzl3YTJaTk9WWTFiZng0M1d3TW5IYkx1NWU0TmJOSkxxbGVyTFdCaTNuWmVpK3VQdjZNSEFrQTQ0cXUyd3YvYjd1aXhoejAwZFMxWkpQdSsxR2s2TVJ5Z0FielFmeklSalAxbHRoR0FhNWtMVlUwcWJ1Z1V4c2xFM3BlRkF1YXRGMlh4LzhROTJwbGx1VkdETnhmd1UzbzFkU212UGhvd092NXVJYTQwOVBPeWNHUlBSazMrRTNNSGlTenZZY3ZXNFdiamxvTFpqNExVUXpGUUxqMUNMWVZvTHoxRGx0ZW1mQVd2S0RIcm1YdGpLeVp4RW5tL2FEMmVOUFNwVVBOeXdLODNjUTVoMmVtMjFVMU9GRUVJSUlZUVFRdHhhRXJqVms0ZkNPaW1WTDZkeUV0bVZkcWJTT1g0TzdqUjA4V04veG5tYjdsblZlbHU5QTF2eFRKTStBT3hPUDhQa2s2dHJORTQzclpQeXVxRE1jblViV0o5U1d1NTRkanlyRXc4d0tLUTlXcFdHbDZQdTU5WEQ4Mm5vNHFjc0xIOGs2NUxaMU5VU3ZZNDFTUWQ0dE5GZEFEd1owWU5qV1plNWVndTdNa2E2bVZkUE5YRUx3a2xqWDZPMXZXNm1QMUpPOEk4R0hRaDM4V2RvYUVjbE9EMlhlK1dHVmVaWjgrT2xuVFJ2T1F5MVNrVUxqd1k4MDZRUE04NnN0M2krYVpnTFVHcnk5UkhsSHN5SXNDNUtZRnN1VDFmRXN2ZzlyRTA2V0M5VHZZOWtYZUxWUS9QcEdSRERJNDI2NFdYdkFvQ3ZneHZQTjcyUGY0UjBZTnJwTlZ5NlZpMTRYM0JySlNUTzF4WGpxTEZEbzFKenAwOWoxbHBvR0ZFZVF1b05CbzdWY0VybzdyU3pYTXBQNVkzbWd3bHo5Z1dNSWZiVXRxT1lkR0tGelpWOVFnZ2hoQkJDQ0NGdVBnbmM2a0d3a3hjOXIwM25Nd0J6em0rcGRNNkFrSFk4MHZBdTFDb1ZyeDFhd09XQzJrMzU2K29YcGJ4ZW4yUzVLNk1sUVU3WE95YW1GdWRZUFZkclkzT0ZoWEhiYU84ZFRvaVROMkV1dmp6YXFEdW1xMXJ0VFQ5WDZab1ZDZnZvN3RlTU1CZGZuRFQydkJUVm4vODcrZ042dzgyZkx1ZHU1MFNVVzdEWlBqdTFobTUrMFd5OGN2U21qOGNXQm1EK3hUOTRPMllvVGlaTk5wYkYxNzY2YldhSEo2MGVyMWlWWmlvMk81NkZjZHNZRmQ0ZGdCNEJMYmhVa01yS2hQMVZucStwRkxnWnY3NmNOZmI4dDhXRHVHb2RUWTdwV0p0MGlLWHh1eXRWYk5hVkFRT2JyeDVqUjlvcEhtelFrY0VOT2lnVm9KNzJMcVFYRzV0d09LanRlS0RCbmNwMWE1TU8wdHlqQVRFZW9iVHdhSUNiblZPbHFyTlFaeDlsdmJtenVjbFdwMjlia2x5WXhSdUhGL0ZTVkgvdXZMWjJuSitETy85cDlnK2UyVC9udHB5eUxvUVFRZ2doaEJBQzFOV2ZJcXJ6U0tOdVNvRHcyOVZZenVWZHFYUk9xTE12amhyanRMOS9SdzlRL2xGZkV4NTJ6a29qZ29TQzlGb3RvaDdrNUtXOHZscG92YUxNdEFySlduT0ZFcjJPR2FmWEsySFp3SkQyM0J2UVVqbTJNN1h5MUw4eWc1NHZ6MjFRWXJsbzl4Qmx6YXFicmIxM2hMS3cvYW1jSkNYRXVQZmFlbnkzcTBPWmNSek51cXhzeHhla3N5ZjliSzN2RitMa2JmV1hxcHJybHlmc1pXLzY5ZXJOMFkzdXJsU2xWczYwVTY0QmcvS1pGNVNWS092YmxSbjAvSnA4aEtmM3pXYmV4ZC9yUFd3elZWUld5cUpMMjNudXdGeDJweGsvdzBXWHRpdHIwZlVOYW9XSG5iTnk3cHFrZzBxbHFrYWxwcE5KSTRWeTVTRThHSCt2YXF1d3JJUkpKMVlvWVdxWlFjK01NNzlJMkNhRUVFSUlJWVFRdHpHcGNLdWphUGRndXZnYXE4NEt5a3BZVUdFeC9ITEdCZ01OQ1hEMElNekZsekVSUGZqcTNNWWFQZXN1LzJnbEdGcWZYUFBxTnNDc0crdVZvaXlyNTVwVnVGa0ozQURPNUNhekltRXZENFoyUkFVNFgydk1zQ3Z0REFVV3BtV2V6a2xpUS9JUitnYTFCbUJFd3k3c1REdER5azJlV25xWFh6UGw5YVlyUjhuVEZkTEJPNUttYmtHRXVmamU4QVlFZFhFdTc0clNuQ0t4TU9PV0xxZHZBR2FjV2NmVXRxTUpjUFJBclZMeFN0VDkvUHZRL0VyVmxLYUJjOFhwb1p1dUhpUEl5WXRma2c4cjA0enJvMk92TFI3WU5vV1BUNjRrMmoyWTB6bkp5djVEbVhFTTB4WGpvblZnZmZJaGNrc0wyWnQranNmRDd3SGczc0JXYkRSWmgxQ2pVbk9QdjNGTlJ3T3dOZVY0bmNabEFCYkViU09wTUJNbmpUM0hwV09wRUVMY2NpVWxKV3pidG8yZVBYdWlVbG4rc2RUNjlldnAzcjA3TGk0dU5YNUdlbm82bXpadFl0aXdZVmFmVVpQNy9mcnJyM1RwMG9WR2pSclY2Tm9WSzFhd2R1MWEzbjc3YlVKRFE2czg1K3V2ditiSWtTTk1uank1VnUrM0xnNGNPSURCWUtCOSsvWlZmbGFIRGgzaS9QbnpEQjA2dE03UDJyRmpCd2NQSHVUWlo1OUZyYmF0ZnNGZ01EQno1a3lpb3FMbzA2ZFBwZVBIamgzajBLRkRQUExJSTJnMGxtY1ZDQ0dFK1BPUXdLME9WTUNZaUo3SzlxSzQ3V1NWRmxSNWJsRlpLVFBPck9mOVZpTlFBWDJEV25NNEswNnBwckZGK1QvZ0M4cEsySEwxK2ovZ0F4dzlHQmpTbmladVFieHhlS0hWMENYYVBVUjVYVjNYUkVlMW5mTGFXb1ZidWNXWGR0TEJPNUl3RjE5bDMrYXJzVmF2V1JDM2phNStVYmhlNjNUNVZPTjdtUmk3ck5wbjFaY0lWMy9hWHF2QzBoc003TXM0VDVHK2xBN2VrUUE4MHZBdVBqcXh2RjZmMmNqRmowY2FkVFBiVjNFTk9WdjRPYmd6SUxpZHN0M1Jwd2xOM0lJNG01dHM1U3JMckhYZ0JWalM5V1d6eXJTcTVPdUttWDU2TFIrMWZoZ1ZLdHpzbkhpOStTRGVQTHpZckltQ2FmVmt4Y0JOYnpBdzcrTHZ0WGdIOWVkVVRwTFpkbnhCT2grZlhNbHIwUVA1T2Q3WWlUZTVNSXRUT1lsRXU0ZlExQzJJU05jQXp1ZGRCWXhWaytYcnZSM051bFJ2NnhQK1ZzMmZKeUdFK0RNd0dBejFFaDdaYXQrK2ZSUVdWbTQyMDcxN2Q4NmZQMDlzYlBWL3QvYnIxdzk3ZTN1emZhZE9uZUtycjc2aVY2OWVWcStkTm0wYU1URXh0UXFndG0zYnh1elpzL0gyOXFaMzc5NDF2cjZpWGJ0Mk1YZnVYSUtDZ21vVXVLV21wakozN2x3NmRlcGtNV3hMVEV4a3hZb1Y5T3ZYcjBidjFXQXdVRmhZU0g1K1BnVUZCZVRsNVNtL2NuSnl5TW5KSVRzN202eXNMREl6TThuSXlHRG16Sm00dWJtWjNlT0xMNzRBWVBiczJWVitmUjAvZnB6dnYvK2VxS2dvV3JhczJ5eUdvMGVQc21yVktwNTk5bG1icjFtL2ZqMnJWcTFpN05peEZ1ODVmLzU4Um93WVlSYTRIVDU4bU1URVJPNi8vLzQ2alZrSUljVE5KNEZiSGR3YjJJckdib0VBWE1pN3l2cmtRMWJQUDVHZHdMcWtnOXgvTFNSNXRrbGZ6dVZlSWEwNHQ5cG5OWEx4STlMVkdNcHN2bkxNYkRIL1Y1c05wTEdyY1J4MytqUm1UeFZycG9HeHFxaXhTYkJ6S2lmUjZqTWRyNjBOWnNCZzB5TDFPa01adjZYRUtsVS9nRElOejVJOFhSR0w0cmJ6cjhiM0F0RFdLNXk3L0tMWmxucXEydWZWaHlHaG5aVFh1OVBQa0hPdGNpbXpKQjh2ZXhmdTlJa2t4aU8wVnROM0xRbHo4VFVMSld0cmRIaDNwVE9wQVdNQS9FVEVQYngxWkhHZDcxMFhwM09TV0pHd1QxbnpyTEZySUtQQ3V6UDN3dlcxRGUzTkt0eXFEM1BMNWVtSzJGQmhYYjEyWHVFMGN2RUQ0T2VFdlpXdWFldlZpSEFYZjR2SCt3UzJNbHN6enBKaldaZDU5ZkFDWlpvcEdBUGw4aEI3VUVnSHBwOWVpd29ZRnRaWk9XZEQ4dTI1RHFBUVF0eHM1WUZWZG5ZMm5wNmUxWnhkZjJiT25FbFNVbEtsL1JzM2J1VGd3WVBNbWpVTEx5K3ZLcTQwVnJIbDUrZHp6ejMzVkFyY2poMDdSck5tellpUGo2ZXM3UHIzU1lHQmdXZzBHbkp6cjM5L2w1MmRiUlpDZVhsNTJSUTZEaGd3Z09YTGx6Tjc5bXk2ZGV1R2s1TlR0ZGRZczJ2WEx1enQ3ZW5VcVZQMUoxK2oxK3Y1NUpOUEtDZ280TGZmZnVPMzMzNnJkTTdNbVRPWk8zY3VPcDJPMWF0WHMzcDE1YVplRVJFUmZQMzExMnphdElsNTgrWlJWRlJFWVdFaHhjVlZMeG1oMFdod2RYWEZ6YzBOZDNkMzNOM2RDUTRPSmpvNm1xS2lJclBBYmZ2MjdjVEh4ek5od2dUVWFqVTZuUTY5M256cGhjR0RCN051M1RvT0hEaEFWRlJVeGNkaGIyL1BpaFVyeU16TXRQaFpQUEhFRThwbm9sS3BiSzV1UzBwSzR1dXZ2K2JPTys5azJMQmhaR2RuTTJmT0hJWVBIMDVJU0VpVjE1UUhoQWNQSHNUVDA1Tzc3NzRiVjFkWG01NG5oQkRpOWlDQld5MjUyemt6K3RvQzhYcURnUy9QYnJCcHdmOEZjZHU0d3pzU2YwY1BYTFdPUE5mMFBpWWMrNm5hNjhxblhSb3dzQzdKUE5oYmwzaUlGNkw2QVRBa3RLUEZ3SzJaZTdEU2VUU3RPTmRxMEtjQ0hEVEdMNC9pTXRzQ0VXZXRnOW5DOGdEL2pPekowYXhMNUpSVy9zbHl1Vit2SEtGUFVHc2F1ZmlScnl0V3BxUGVhRkh1d1hUMmJhSnNMMC9ZQnhncnJsWWs3T1dKaUI0QVBCblpnOWNPTGJpdDFzeHE1aDVDTjc5b3dOZ3BOaTQvbGZ1RDI5SE1QWVRPdmsycjdKSjdNeTIrdElQMlhoRktzTmpjUFFSN3RWYXBsRFFOM0lwckVMaGxseFlvYTd5VmM5YzZLWUZieFdNQUxob0hKWENyNm5oSG44WTJCVzVBcGVuTzIxSk9NYXBSZDl6dG5MakxQNXJsQ1hzSmR2SlN3dkdza29JcW00WUlJY1RmVVhDd3NVRlJTa3JLVFEzYzVzMmJaN2I5MDA4L01XdldMTE45UzVZc3FmTGF6WnMzTTJuU3BDcVBIVGh3Z0x2dXVvdlhYMytkdExUcnkwOU1tVEtGN094czNudnZQV1hmeXkrL2JIYnRva1dMOFBQenEzYnNXcTJXc1dQSE1uSGlSQll2WHN5VFQxcHZjR1RxaHg5K01OczJHQXdjUEhnUUh4OGZWcTVjYWZYYUVTTkdLSzluekpoQmJHd3M3NzMzSGhjdlh1U1BQLzdndGRkZXc4N3Ura3lJclZ1M2N1REFBY2FORzRlbnB5ZmZmdnN0Yjd6eGhsbVFXUjVZTm0vZW5ENTkrdURrNUlTVGt4UE96czY0dUxpUW1abkozTGx6eWN2TFkvcjA2VFJwY3YxN05Hc01CZ01MRml3Z0ppYUdybDI3QXZEc3M4OXk0Y0tGS3M5ZnVIQWhDeGN1ckxSLzQ4YU5yRjI3bHJpNE9JdlBLZy9jZERxZHpkTStpNHVMK2VDREQvRDA5T1EvLy9tUEVyVHUyYk9IczJmUE1tUEdqRXFmNWVyVnF6bDE2aFNlbnA2TUhUdVdnUU1INHV4cy9ZZllRZ2doYmo4U3VOV0NScVhtMWVnQnlqL1NWeWJ1VTZhU21kS3FOTGhvSFhEUk91Q3FkY1JGNjRpcjFvRlRPVW40TzNvQTBOcXpJWDJEV3ZOcjhoR0x6M1BXMk5QZHZ6a0F1OVBPVmxwN2JWdnFLVWFIZDhmVDNvVW1ia0cwOGd3elcweS9YSGxBQTNBazY1TFY5K2lnc1VOMWJabjhFbjJwMVhQTGpXell0VkpGbTd1ZE0yTWplekh0MUJxTDEra05CbWFmLzQwN3ZDTlpHci9icklMb1JuRlEyL0ZpMDM3S2V6eWFkWmx6dWRlYlhmeWFmSlFIUXp2aVllZE11SXMvVDBUY3crenpsWCtpV3h0YlVvNHo0L1I2czMzUE51bHJjNU1HdFVyRjJFampWT1l5ZzU1WjV6ZVRWWkpQRC84V09Hc2RHQjNlbmIzcDUyNXBRRmlxTCtPek0rdDV2OVZ3bGw3ZXpZckVmV2FCZEcwcjNHNDN4ZnBTMWlRZFlHVERicWhROFhqNFBmZzZYUCtKKzVMNFhXWlRhWVVRNHU4c0tDZ0lQejgvOXV6WlEyUms1Sjk2bmFyTXpFeGlZMk41OWRWWDZkMjdOMlZsWmV6YnQ0OVpzMllSR1JtSnE2c3JHemNhMStydDNiczMzMzc3TGFHaG9SUVdGakpvMENDcjkvN2hoeC9ZdDI4ZlU2ZE9CYUJidDI1RVJFVHc4ODgvTTNEZ1FKdUNPb0E1YytaVXVmL3ExYXNXajVVckQ5eSsrKzQ3MXE1ZHl3c3Z2RUNuVHAzdzl2Wm13WUlGTEY2OG1MZmVlb3NEQnc3dzJXZWZNWGJzV1ByMTY4ZVFJVVBJeXNwaXpwdzV6Snc1aytuVHAxZWFYaG9jSE15b1VhT1ViWVBCd0lvVks1Z3padzZCZ1lHODhjWWJsY0syK1BoNHZ2cnFLeDU0NEFFNmREQnZzclY1ODJZdVhyekk1NTkvRGhnRHJqRmp4cGhWR1A3eXl5K2twcVl5Y3VSSXExOTMzM3p6amZLNmQrL2VEQm8waU9lZmZ4NHdCcXh6NTg0RjRPVEprd0RLZGtYMzNuc3ZvYUdoNU9YbE1YSGlSQklTRXBneFl3YnU3c2J1NVhaMmRqejY2S1BNbURHRGI3NzVobWVlZVVhNWR2TGt5WVNIaC9QeXl5L1RxMWN2SEJ3YzJMSmxDMjNidHIycFFiVVFRb2k2azhDdGhodzFkcndZMVorVzF4YXFCMk1qZ3ZFeFEzRFdPSmdGYlBZMmRpSjlMUHh1RG1aY3JMU3dmTGw3QTF2aWZHMTZaMVZUNG5TR01uNUpQc0tJaGwwQUdCcmFxVkxncGxHcDZlemJWTm5lVVVYblVMUDNhYkorbXkwVlNGSHV3ZlFMYWdzWXB6Zk92YkNGeDhMdlJxTlNHNmVJcHB4a1g4WjVpOWNmejQ2L3FRdkJqd3EvUytuWVdtYlFNL3Y4WnJQanhmcFM1bDM4blJlYUdpc0g3dzl1eDZtY0pMYlhjcXFyZzhubnFkUFhMUWdiSEhJSEVkY3FxTlltSFZLYU9peEwyTXVvUm5jUjZPaEp2K0EyckVrOFdLZm4xTldGdkt1TTNmczFCVlYwRjNYUTFPenI2M2EyTnVrUUE0TGI0MjduUkd1dmhzcis1TUpNTmxnSjBvVVE0dTlHcFZMUnIxOC9GaXhZd0pZdFcralJvOGR0RTdyRngxZjlQVWg2ZW5xVis3ZHQyNGJCWUZDcTlxNWV2Y3FYWDM3SmM4ODlSMXhjWEtXS3RvcVZhU05IamdSUVFybUtZemw2OVBweUJDcVZpcEVqUi9MKysrK3pZTUVDNWQ0R2c0R2NuQnc4UER3c3ZxL0hIMytjUng1NUJEQUdlWFBtekZHZVdSNUF2ZkhHRzhvNmRBc1hMdVM3Nzc1VHJ1L2R1emNlSGg0TUhEZ1FnS1pObS9MaWl5K1NtNXVMU3FXaWNlUEc1T1Rrc0dIREJqNzQ0QVBBT0YzMnpUZmZaTy9ldlRnNFdKKzFjUGp3WWY3M3YvK1JtcHJLbURGakdEUm9rTm5YaEU2blk5bXlaY3lmUHg4WEZ4Y0tDc3pYU2k0b0tHRDI3Tm5jZDk5OVJFVkZFUmNYeC9QUFA4OVRUejJsckhsMjRjSUZZbU5qNmQ2OXU5S3NvTFMwbEFzWExsUTV0ZFNTUTRjTzhlT1BQNXJ0VzdSb1VaWG54c1RFRUJvYXlpKy8vTUtoUTRmdzhQRGczWGZmSlRjM2w3eThQSFM2NjkvN3JGaXhncnZ1dWt2Wm5qUnBFdTNidHplNzMxZGZmVVdiTm0xNDg4MDNiUjZ2RUVLSVcwOEN0eHJxSDl5T1RqN21QM1c3MDZkeG5lN3BwTEhuMmFaOXE1eGFhcWZXTURERStKTzhZeFdxc0V4dHZIS1VoOEk2b1ZHcGFla1pSb1JyQUJkTXF1N0tHeE1BNUpZV2NyU2FDcmZ5OWR2QTJQREJHaGV0QS8rT0hxQjBVTjE2OVRpckV3L2dZZWZNa05DT0FEelZwRGZIRHlSVUdiN2NiSDJEV2l2cjZBR3NUTnhQZkVIbGI2aTNYRDNPM1g3TmxSRGwyU1o5eVNySnI5VjZiazdhNjU5bmNUV2ZwelVObkgwWTBkQTRYU0tqSkk4ZkwrMVFqcTFPUEVDL29EYjRPcmd4TExRenYxMDlmc3MvYjB2UGQ5VFVyQ0hIN2F4QVY4ejh1RDk0dGtsZnMvM2Z4LzF4VzAxREZrS0kyNEdmbngrOWV2Vmk4K2JOSkNVbDBiRmpSd0lDQXZEdzhMaGhqUlEyYmRyRXh4OS9iUFdjbWt6VkJGaTdkcTN5dXJTMGxJa1RKOUswYVZONjl1eEpTVW1KMlRUV3h4NTdqRW1USmhFVUZFUlJVUkhqeG8xait2VHBlSHRmN3h6L3h4OS9rSitmVDkrKzV2OHZLZGU5ZTNjZWZmUlJKZmd5R0F5ODhNSUxBRXBsMTQwUUVoTENsMTkreVpkZmZsbnAyRmRmZmFXODNydDNiNVZOSFV3RHF2S2d6MkF3c0hQblR0YXRXOGUrZmZ2bzJyVXI0OGFOUTYxV3MydlhMck9HQ2J0MjdlTFNwVXYwNzkrZnNXUEhWbHJEN091dnY2YTB0SlN4WThlaTErdjU0b3N2TUJnTTNISEhIWUN4MnUyamp6N0N5OHRMcVZRRDR6VFpMVnUyTUhQbVRKdWJSNHdkTzFacGVMQmx5eFkrL1BCRFB2LzhjNktqcjg4ZzJiWnRHeE1uVGxTbWlQYnMyWlBEaHcvajVlV0ZoNGNIbnA2ZXVMdTc0K25waVp1YkczWjJkcnoyMm1zc1hMaVFWcTFhQWNhd3pwUk9weU16TTVPZ29DQ2J4aW1FRU9MMklZRmJEZjEyNVJnandqcGpWMFgxV29sZVIyWkpQdG1sQldTVkZKQlRhdnlWcXlzaXA3U1FQRjBSdWFXRjVKY1ZrMTlhUkZ2dmNPVWY2WmFtbGc0TDY2eE1VVnR5ZVpmRmNXV1U1TEV2L1R5ZHJxMUpOaWlrUForZVhnY1kxMk1iMHFDamN1N3ZLU2VyRFFKTUE1RWlrd1lOVlhtbVNWLzhISXdsOG5tNklyNjcxbUh5eDhzN3VjTW5rakJuWDd6dFhYa2kvQjYrT1B1cjFYdmRhRjE4b3hoM3JVRUR3UG04cS94d2FhZkY4Nzg4dDRHcGJVZmhxblhFVVdQSCtKZ2hmSHhpSlFjekw5Ym91YzRtQVdhdXp2SjZkdGFvVlNxZWIzcWYwaW4wZjJjM1VtRHllMU9xMS9IRHBaMDgxN1F2Ym5aT1BCVGE2WlozKzdURVNWTS9BZVR0WW52cUtjWkU5RlQrM0JUclN6bVZiYjBwaVJCQy9GMjFhdFdLb0tBZzFxOWZ6NW8xbHBlY3FLaHo1ODUwNmRLbHhzOUxUMDhuSUNDQTk5OS9INEJmZi8yVnBVdVhBbkRmZmZlWmRkNWN1WElsTTJmT1pQbnk1Ymk2dWxKUVVFQjZlcnJaQXYzSGp4ODNXeC9zeXkrL0pDNHVUcG1PYUc5dnIxUytsZlAzOXljNE9GanBsaG9RRUdBMk5YVDE2dFhFeDhmVHIxKy9LdCtEU3FYaXNjY2VNOXR1MWFvVlM1WXNZZmZ1M1RWcWdsQWJBd1lNNE1FSEg2elZ0VC8vL0xQWjc3TktwZUw3Nzc5WFBzUHQyN2V6WThjTzNOemM4UER3b0tpb2lOVFVWQUJhdDI3Ti8vNzNQeUlqSXl2ZDEyQXdzSFhyVmdvTEN4azJiSmpTdU9LeHh4N0QzOSs0ZHV2VXFWTzVmUGt5VTZkT05RdnJSbzRjeVcrLy9jYUhIMzdJRjE5OFliYUdtaTNLZng4ZEhjM1hnQzJ2WEN1L243ZTNOK1BIajZlb3lQSnlLZVBIajZkRml4WktNNHF0VzdmU3JsMDc1VDF1MmJJRmc4RkFSRVJFamNZb2hCRGkxcFBBclFybGdVWlZza29MV0o5OG1IQVhmMkt6NDRuTFR5R2xLSWUwNHR3YXJ6MjIrY294ZWdYRUVPMGVRbnB4TGttRjVsMlIrZ1czVmJwb2xrKzVkTE56d3NQT0dRODdKenpzWFBDeWQ4SGIzZ1ZQZXhlQ25hNHZUTnZWTDRwNUYzOG5zeVNmanI1TmxNWHJ5d3g2VmlYdXIzWnN0bGE0RFEvclFoZVRxYXIvTzd1Qm5GSmp1WCtwdm96UHovekN4NjBmUWExU2NXOWdTN2FubnFwMi9iZ2JwWnRmTkM5R1hWKzNMYmUwa0k5UHJMUzZobGhLVVRaVFRxNW1mTXdRTkNvMTltb3RiN1lZekpkbk43RGw2bkdibngzc2RQMm4yTm1sQlZiT3RLeXJieFJOM1l3LzNkeVNjcHo5VlV6UjNaSVN5ejhhZENEVTJZZWVBVEZXdzhSYnlWbHpmWXBKa1kxckJON083ZXZNVmdBQUlBQkpSRUZVbm05Nm4xbEk3YUMyWTJLcjRieDk5RWV5YXZuN0xZUVFmMlYrZm42TUdqV0s1T1Jra3BLU0tDbXgvc005UUFuRmFpb2pJd05mWDErbGtxbEhqeDU0ZTN0VFZsYUdYcS9IM2QyZDdHeGpVNXp5WUNRM04xY0pjTnpkM2NuTnpWV21iaTVhdElqSXlFak9uemYrZjNqTm1qVm9OQnFsZ21yaXhJa2tKaVl5ZWZKa1pReldLdWowZWoxbnpwemh6anZ2dEhoT1ZZWU9IY3JLbFN1WlAzLytEUTNjM04zZGxRQ3JKdno5L1hGd2NDQXdNTEJTRjlqWFgzK2R2THc4dkwyOThmRHd3TTNOamN6TVRCWXVYTWk2ZGV1SWlJamc4Y2NmcDNQbnp1elpzNGVUSjA4eVlNQUFzM3VvVkNwZWVlVVZDZ29LY0hCd1lQcjA2Zmo2K2pKOCtIREt5c3FZTTJjT1c3WnNZZVRJa1lTR2hwS1Nra0p4Y1RGRlJVVVVGUlhScmwwN2R1L2V6Yng1ODVUS05WdVZydzlYc2VLdS9Hdkd0S1B0b2tXTExFNDlCV1A0MTY1ZE8rNisrMjQyYmRyRWxDbFR6STZyMVdxNmQrOWVxN0JaQ0NIRXJTV0JXd1V1V2dmZWFENVkyZGFxMVRSMkN6U2J5am4zd3RaNmVaWUIrT2I4WmdhRmRPQ2I4NXZKTjVsKzU2aXg0NG53ZXlpZlhOSEVMWWlsM2Y2dFROdXNqbGFsb1g5d1c1YkY3MkZNUkU5bC80N1UweGJYaWpObEdoNFVXcWh3NnhVUW82d2JCL0JyOGhGMlZ1aU9lUzczQ3FzUzl6TzRnYkcwLytrbWZYanA0SGZWVGxPdGI4UER1akM4WVJmbDh5elI2L2o0NUNxYlBvc2pXWmVZYy80My9uV3RNazZyMHZCQzAzNjA4d3JucTNNYnpYN2ZMR2wwTGZBRXVGcWgwNld0dHFXZW9saGZ5dUFHZHpMSFFnTUh2Y0hBOXhmL29KVm5HRXZqOTFCOG00Wlo3blpPeW10TFgxOS9GaU1hZHFHTDcvVTFZTW9NZWpRcU5hSE9QbnpVWmlUVFRxM2xiRzd5TFJ5aEVFTGNubFFxRmNIQndaV3F3ZXBiZW5xNjJXTHpUWnMycFduVHBzVEd4bFphYTYzYzZOR2pLKzNidUhFakowNmNZUC8rL2J6OTl0dE1tREFCZ0JZdFdpam5YTHAwQ2IxZXo5MTMzNjBzN2o5OCtIQ21UNTlPY0hBd3hjWEZsZTU5NXN3WkNnb0thTm5TdHVaSjVieTh2T2pmdnovTGx5OW43OTY5TlE3c2JMVnMyVEtBS3FlTVdqTmx5aFJhdDI3TjhPSERHVDU4dU5reDA0cTExTlJVRml4WXdMcDE2d2dLQ3VMTk45L2tycnZ1VXFZWUh6MTZsQ1ZMbG5ENjlHbGVlT0VGczJxMHUrKytHekIyb2kwdUx1YWxsMTdDenM2T3BVdVg4dE5QeHFWYUxBVmVLcFVLclZiTFR6LzlSTGR1M2N5bWhsWW5QVDBkbFVwVktVZ3NMVFYrMzFWVnhkd3Z2L3hTYWQ5OTk5Mm52SFp5Y3VLVFR6NmhwS1JFQ2FCVktoWE96czVvdGZKUE5pR0UrRE9TdjcxTitEcTRNVDVtQ0dITzE4TVJGU29teER6RU84ZVdWTm1KdEs0dTVLVW9VejlORlpXVmNqVHJFdTI5amVYajFUVmdLTDAybmRVQUJGenJnTm9uc0RWdVdpZGxTbXFwdm96RkptdCtXVk0rUlJRZ3Y2eHlvSFNuVHlSUE4rbWpiTWZscC9MdGhTMVYzbXZScFIzYzZkT1lZQ2N2ZkIzY2lIWVA0WEJtbkUzakFQTUY5bXZLVmV2STAwMTZtd1VpcFhvZEg1NVlYcU1tRGV1VEQ2TldxUmtUMlZNSjdicjVSUlB0SHNLY0M3K3hPKzJzMWVzajNRS1Yxd2xWckJkbnE3M3A1OW1iYnJuNUJNRCtqUE5WVnI5VloyWUg2K3ZYYUsxVWZ0WlVlZE1Ic0x6TzI1L0JvSkFPREErN0hqcHZUVG5CTDhtSCtXK0xCM0hWT2hMbzZNbEhyUi9tNS9pOXJFamM5NmQrcjBJSThXZVZrWkdCdDdlM1dXTUUwOHFrano3NlNPbUsrY3N2dnpCNzlteSsvLzU3bkoyTm5kZFhyMTZ0ck1tV21abEovLzc5Q1F1NzNqenJrMDgrVVNxYVhucnBKWnljbkhCd2NEQnJHT0RoNGFHczJWYXhVY0toUTRjQWxEVzhhdUxCQng5a3hZb1ZMRjY4K0lZRmJxWkdqUnBWWlJocHlscVFhZXJVcVZPc1hidVdUWnMyRVIwZHpYLy8rMTg2ZHV5SVNxWENZREJRWEZ4TVlXRWhBd1lNb0xpNG1KVXJWeElYRjhlNzc3NXJ0djVkWEZ3Y1AvendBL2ZmZnordFc3Y0dqRUZXK2JwbnNiR3hiTjY4bVVtVEp1SG41OGVZTVdNWVBudzRZOGFNNGN5Wk16ei8vUFA4OU5OUGpCOC8zdWJQNGVMRmkvajcrMWRxK2xFZXVGWFhMS0lxYytiTTRjY2ZmMlRqeG8wNE9WMy93YVRCWUdESGpoMTA3dHdadFZwZDQvc0tJWVM0ZFNSd3U2YVJpeC9qWTRiZ2JXLzhCcXhZWDhxUnpNdmM2Uk9KaTlhQmoxcVBaRm44SG41TzJFT3B2dXltakdsWDJobmFlVWVRWFZKQVdra09HY1Y1cEpma2tWR2NTMFpKUGhrbGVjWmZ4WG5LZE5ZZ0owK210WDJNYmFrbnlkVVY4VUNENjk5OExVL1l5NVdpTEp1ZTNjYXJrZkk2dlRqWDdGZzN2MmhlaXVxUFJtWDhuMzU2U1I3dkgvL1o0dUwzcFhvZG41LzVoVmVpNzJmYXFUV2N5a21xeWNkQWxOdjFSV0pyVWhuWHliY0o0eUx2eGRQK2VqdjZ3cklTSnA5Y3haSE1tazlyWFp0MGtLS3lFcDV1MGtkNTc3NE9idnluMlQ4NGwzZUZSWEhiT1ZSRmtPaW9zYU9kVnpnQU9hV0ZwRlg0UEc4WElTYlRYbStrUUVkUFduZzBVTFpUaXFxdk1yd2QzUi9jamljaTdsRzJ6K1ZlNGN1ekd5alY2L2p2MFI4WUh6TVVIM3RYTkNvMUQ0VjE0djZRZG14SVBzS3V0RE9jeTd1QzNtQWd0N1NJY2Z1K3VWVnZRUWdoL2hiUzA5TTVkdXdZdi85K2ZWM1RJVU9HMEsxYk53QmNYRnlVNmFMbGEzSzV1Ymtwb1p4cGVOS2xTeGRhdFdwRlZwYngrNm5qeDQvejNudnZzWGp4WWxRcUZTa3BLYmk1dVZXcUJxczRwWFQ2OU9uSzR2aDc5dXpCeDhmSDVzWDdUUVVHQnRLeFkwZDI3OTdOOGVQSHphcnRib1RzN0d5TEhWM0xwYVNrV0QyZW41L1A0NDgvcm55R2pvNk81T2JtTW5QbVRLWk9uYXBNK3pRWURKV3VQWFhxRk04OTl4enZ2LzgrRVJFUlNsTUVmMzkvL3ZXdmY1R1JrVUZpWWlMZTN0Nzg4NS8vQkNBckt3dVZTa1c3ZHUyVXFqbU5Sb05LcFNJcUtvckpreWRYYWxSZ1RXbHBLYWRQbjFZYU01Z3FuNUpjVmVCbVdzMW1DNzFleisrLy84NmlSWXVVN3F1REJnMnEwVDJFRUVMY1doSzRBYTA4dy9oUDg4SEt3dlpGWmFXOGYveG5UdVVrTWo1bUNLMDlHMktuMWpDaVlSZjZCN2RoVjlwWkRtUmM0R3B4TmhuRmVSU1dsZFNwRzZGV3BjRkJvOFZSYlllOXhnNnRTazE4UVRwYlUwN3dlOHBKZEFiYkE3N2t3aXdlMy8wbFFVNmVmTlI2cEZLTmxWeVl5ZEw0UGNwNUtsUzA5NDRnbzhRWTNoV1ZsVkJjVm9xSHZRdDlBMXVicmN0bU9oMnV1Mzh6WG9ycXI2eURWbGhXd3Z1eHl5cUZjaFdkeWtuazJmMXpxZ3dyRzduNG9WYXB5TmNWVTFCV1FsRlpLVHE5RGllTlBWSHVJV1pORGlxdWMxZVZBRWNQSGd1L204NG03d0dNNjdGOWNHSTVsL1BUcXIySEpadXZ4cEpRbU1HcjBRT1Z5a0dBeHE2QnZCMHpsUE41VjlsOE5aWnRLU2VWRVBST244WktoV0pzOXVVcTcxdGRCU05VWDRGMnEwVzQraFBzNUUxS1VUWXB4VGxrWDZ1NE5CWHRIc3pUVGZxWXZkOFQyUW5LNjg2K1RXbnQyZERpTXp6dFhIaXFzZmsvWXBxNWh5aXZLeDREYUc0UzdsVjEzTlBPeGVyeHI4NlpWeUtvZ05IaGR5dlRwQUVTQ3pONC8valB5bnFBbC9MVGVQSEFYSjZNNkVIUEFPTTM4YzRhZXdZM3VJUEJEZTZnUUZmTStieXJKQlpta0ZxVVEyWkpQam02UXJ6dFhTZ3FLNlZFcjBObjBLTy85dmVLQ2hVYWxScU5XbzI5U291OVJrdFdTWDZ0cHljTEljVGZpV25IVUlENzc3L2ZySUtvSmxRcUZXNXVia3BZRkJZV1JtWm1KZ2NPSEtCeDQ4YWtwNmZqNCtOajFwM1RkRXBwT1hkMzQweUNuSndjVHA0OGFiRTdxUzBHRHg3TTd0MjcrZm5ubjI5NDRMWnExU3BXclZwVnAzdTR1TGpRdG0xYjB0TFM4UEh4d2RYVkZWZFhWMXhjWEhCMmRtYnYzcjNzMmJPSHlaTW40K1RraExPek00Nk9qamc2T25MdTNEbkdqeC9QTysrOHc5eTVjNVhtQ3g0ZUhvd1lNWUtDQXVPNnFSTW1UQ0FreFBqOVFXWm1wdFV1dU9WVmNaYms1K2NUR3h2TGlSTW5lT0tKSjlpMWF4ZUZoWVZWQm03RnhjWktkdE0xM01wVi9Eb0V6QnBobE12TnpXWERoZzJzV0xHQ0sxZXVFQm9heW11dnZVYXZYcjJzamxNSUljVHRSd0kzakoxQXk4TzJZbjBwRTJPWGNqTEgyR0h3dytQTGVUR3F2eEpBdWRzNTB6ZW9OWDJEelAvbmJBREtER1hvOUhwMEp2OHRNK2pSNmN2UUdmU1VHY3JRcWpVNHFPMk12elJhSE5SMmxkWmwyNWwyaHNrblY5VTZ4QXR5OHVUZGxnOHA2N0NWNkhWOGNuS1ZXWE1BQXdiR05iN1hMRFNxU2xaSlBvZE1xc0hTaS9QZ1d0aFdWRmJLaDhlWEU1ZWZhdE80TEZVRzNoZlVwdExuYWNuT3ROTVdqL2s1dVBOUVdDZDZCc1FvRldqbGptUmRZdHFwdFVwRGg3bzRuWlBFeXdmbjhWVGozblQxaXpJN0Z1a2FRS1JyQUUrRTM4TTM1emV6NmNveHN3NngrOUxQRStEb2dZZWRNMWVLc3NuWEZSSGs1RVZyTDJQSVZLd3Z0Zmo3ZnFNcjBCN1lOc1hxOFNWZFg3YmFVTVRMM3BWL1IxOWYwRmh2TUZDa0w2V29ySVFTdlE1UE94ZXp0UUhCK0ZtZXk3dStQbUtVVzdEVnJ3VVhyWVBWNDlWOUhkWG11R25nNXFpeDQvbW0vY3dDNmRUaUhONDU5bE9sWmhqNXVtSStQL01MVzY0ZTU4SFFPMm5qRmE0RTRNNWFCMXA2aHRIU000emFtaGk3VkFJM0lZU29JWjFPUjBsSmlWbmc5c0lMTDFRNjc0RUhIckRwZm01dWJuVG8wSUVsUzViUW8wY1Bnb09EYlZwdkt6YzNGeTh2TDNiczJJRmVyNmRqeDQ3VlhtUEtZRER3OXR0dk0yalFJRHAwNk1DVFR6NVo0d3FxMnJCbFN1blZxMWRadlhxMTFVWUxiNzMxRm1Dc0NEdDI3SmhaZUpXU2tzS2VQWHRvMDZZTllGempUcS9YNCtmblI5dTJiWG52dmZkd2NYRkJxOVVTSEJ4TXk1WXRhZGl3SVEwYU5LQkJnd2FWMWdXOGZQbHlqZFlKek1ySzR2aHhZMk9zVFpzMnNYcjFhZ3dHQXhxTmhrY2ZmWlFsUzViZzRPQ2dWRWlhS2cvY0tuWXZCV3dldy9EaHc5SHBkTFJwMDRaeDQ4YlJ0V3RYaTJHaEVFS0kyNXNFYnNDeStMMjA4QWpGZ0lGcHA5WXFZUnNZdzZySkoxZlIzYjhaSThLNkV1VGtXZVU5VkJncjFiUWFEVkQ3TmNjQU5sdzVVdXRyUGUyY2VhL1ZjRnkxMS85SFArdmM1aXBEc2ZONVY2MEdibVVHdlRKRnJ0eng3SGpXSlIya1IwQU03OFV1cmZIMDBLcll1amJldWR3cnJFNDhVT1V4VDNzWFBtdi9PRTRhODU4b0Z1dExtWDl4Ryt1U0RsYXF0cXFMUEYwUlUwNnQ1dGNyUnhnYjBWUHBBbHZ1VU9aRmZyc2F5MTMrMGNxeHdySVNkcWVmcFlWSEtQOXQ4V0NWOTAwc3FMNkM3M1oxTWM5OENvbGFwY0paWTYrRTJSVmxsdVJYdVg3aDdTckMxWjlYb3djU1pOSU5PTDRnbllteFM2MVdlTVpteHhPYkhVOERaeCs2K1VYUjBpT00vMmZ2enVPaXF2Zi9nYjltZ1dIWWhuMEhBUUVYUUNXVnhDVXR0MitiYWVyMXB0ZnFlaXU3WmF1Wmx0Zk0vR2xsWnVtMUxNUGxlbk0zelMyVHhHdWlnR0Npb0N3S3lDYXJJQ0E3ek16dkQrNmN5empES2pxQXIrZmo0VVBuekRtZjg1N2hPRE84NXJQNFdUcERLdXI0bkhpbGRaVzQySUZoMFVSRUR6cE5EeWhUVTFPSVJDS0l4V0o4K09HSDhQWnVuRE0zUER3YzI3ZHZ4L3IxNjRVNTNHcHFhdlFHS0JyVHAwL0hnZ1VMa0phV2hzR0RCd09BemlJQmQ4NXBKaGFMY2Z6NGNYaDRlR0RFaUJFSUNncHExK01vTGk1R2RIUTByS3lzTUhUb1VEejMzSFB0T3I2ajJqS2tGQUFtVHB5SWhvWUdaR2RuTjd1NmJIVjFOUll2WG95RWhBU3NXYk5HNzZJUktwVUtuMzMyR1FvTEMvSG1tMjlpd29RSldzL1ZrMDgraVNlZmZGTG51SWFHeHMrdVZWVlZTRXhNMUx1UFJrWkdCdjc0NHc4ODl0aGptRDkvdnZENFJDSVJuSjJkRVJRVWhLQ2dJQVFFQk9ERWlSTklTVW5COU9uVGRWWW8xWnhQSXBIb0RWM2J1dWpFczg4K2l5ZWVlRUlyb0Z1L2ZqMkNnb0l3WXNTSU5yVkJSRVJkQXdNM05JWWpxUlg1aUNoTVJreHhxdDU5VGhjbUlhSXdHZjRLTndSWmU4TFQzQUUyeHVZd2tSaEJJaEpEREJIRUlqSEVJcEgydi85N0cyanNCYWY2NzN3VUtxZ0J0YnJ4YjJHN0dpVjFsWWkvcFgvWVlWdVUxbGNoTE84U25uVnYvS1owWDNZMHdnc1M5TzU3OVhZZUJscjFnckZZcXRYTHJrWlpqNlR5SE96Sml0SWJxUDJZRVlHVEJaZVJYdEh5SEIxdGxkM0NJZ0pxQUxsVkpUaGRsSVNmYzJLYm5TZXV0SzRTbTlKT1lwN2YvNzdkdlZTYWlZMnBKOW8wRExXakVrcXo4RTdjdnpES3ZoK2VjUnNDTHpNSHhKZG1ZZFYvZXloZUtMbU85SW9DZUpzNzRsaHVIR3FVOWJoUlZkSnNlei9ueEdqZG5uZCs4MTNYZUdEVWUzZmRSbHVVMUZXZ1NsblhiTUNtVVZaZmhUTkZ5ZGliRmEzVEsyenI5VlBZZXYzVVBheXlZOFFpRVY3dVBVNHJiRXNxdjRHVlZ3NElRNGRiazFOVmpGMlprZGlGU0JpSnBlaGxhZ2RYVXhzNG1paGdLN09Bd3NnVTVsSVRtRXFOSVJNYndVZ3NFVjViMUdoOHpXaFFLZEdnVWlMeTVsV29PelZDSmlKNk1GUlVWQUJvWEJIUzM5OGZ4NDhmMTdwZnMrcWtxNnNyek0zTmtaR1JnZmZmZngvdnYvOStzOEhSb0VHRDhQREREK1BjdVhOd2MydWN4cURwd2dqang0L0g1czJiOVI3djcrL2Y3REJRdFZyZGJNK20zTnpHejJlOWVqVS9EY085MEpFaHBYY3VFZ0UwQm5jZmZ2Z2hybDI3aGxkZWVhWFpGVnJGWWpGV3JGaUJqejc2Q0Y5ODhRVXVYNzZNTjk5OFV5dlFxcTJ0UldwcUtxNWV2WXFrcENRa0pTVmg1TWlSbUR0M0x2YnUzWXU2dWpxOXZkRTA4dkx5OE4xMzM4SGQzUjFlWGw0SUNBakE0TUdETVdqUUlHRnVQd0JJU1VuQk45OThBM3Q3ZTh5YU5VdHZXMVZWVmMyR3M1czM2MzZtdTNOdVB3QjQ2YVdYZExaRlJrYWl2THljZ1JzUlVUZkR3TzIvVmlVZVFsRnR5NU8zcTZFV2VxdDBaVDltUk1EZVJJR3l1aXBzenpqVDdINzdzODloLzMvbmRSTUJFSXZFRUVIVTZweHhOY3I2VGd2YkFDQ2wvQVptUmE0RG1vU1RZcEVJS3JXNlhmUGpoUmRjaHErRk13S3RQTEExL1JSaU83QlNaMGVvMUdyOFhwaUkzd3NURVdqbGdiVGIrVUxORlEwMStPVHlUMWpVZnpKKyttK1lWbFJiam9UU0xKaEtaWkNLSkZDcVZTaXNMVU40L3VVT3JTNTZONVpmK1VsNHpsdnpwN05mdGJyUHJNaDFNQlpMWVNJeDBncU5KQ0p4NHlJQkRkVzRWVmQ1dDJYZmR5cTFHc3N1NzhWN2ZaL0dZQnR2L0pJYmg4M3AvK253c085NlZRTlNLL0sxaHRNU0VkRzlkK3RXNDVkd0ZoYmFQZndiR2hwUVUxTWo5SUM3ZnYwNnhHSXhhbXBxWUdscGllKysrdzVEaHc3VjIzT3BzcklTYVdscEVJbEUyTEZqQnhvYUdqQmp4Z3lZbVpucDdOc1dtdm0vY25KeW1nMzU0dVBqQVVCWVhWV2p2cjRlcWFuLysvTDQ1czJiU0VwS0FnQVVGVFdPZHREY0xpdHJuSllnTnpkWDJIYno1azJ0ZmZyMTY2ZlZmbHVHbEdwczM3NGRXN2R1MWRtZW5aMk54WXNYbzdDd0VBc1dMR2kxNTVlenN6UFdyVnVIenovL0hNZU9IY1AxNjlleGJOa3lXRmhZWU42OGVjakl5SUJLcFlKTUpvT2ZueC9HakJtRFJ4OTlGR2ZQbnNYT25UdngwRU1QNmF3QTIzUkJodUxpeGk5K0hSd2NtbDJwOU5LbFMvajQ0NCtoVnF2eDRZY2Y2djNacXRWcXBLU2t3TmJXVm04YnpmMHNOVFRocWtxbDBscU5WS1ZTNGRhdFczQjBkR3p1VUNJaTZxSVl1UDFYYTJGYmQ2SUdzRGJsRjJIQzliWWVjemNMUDl3Tk5ZQXFaVjJudEJXYWRoSnFxQTMyV0JKS2RYc25sdFZYNGNOTE80VWVTVXExQ2g4bDdMbHZOYlUwTjV1K2V1OVduYXJodnowUnF6dTliVU9xVWRiajA4U2YwVi9oZGsrZU55SWl1amV1WHIyS1c3ZHVRU3FWWXQrK2ZSQ0pSUER5OHNKYmI3MkZyS3dzMU5UVUNFTVFOZDU5OTEyZGRnNGZQcXd6dDV0YXJjYWFOV3RRWGw2T3I3LytHci8vL2p2MjdObUQvZnYzSXlnb0NON2Uzbmo1NVpjUkV4T0RtSmdZcU5WcUtKVksxTmJXb3E2dURyTm56OVpaMGJKLy8vNDRjdVFJRmk5ZWpPSERoK3VFZklXRmhUaDkralRzN2UxMWVzZVZsSlJvelVsMzVNZ1JIRGx5Ukd1Zk8rZXMyN1p0RzdadDI2WjNuenQ3cDdWMVNLbG0zenVkUFhzV3ExYXRnbGdzeG1lZmZZWkJnd2FocnE0T2NYRnhzTEt5Z2tna3dvVUxGNFRodkJweXVSeExseTdGeG8wYnNXL2ZQcnoyMm12NC92dnZNV2pRSUl3Wk13WURCZ3hBbno1OUlKVktVVlZWaFI5Ly9CRS8vZlFUWEYxZHNXalJJcTIyRkFvRjR1TGlrSlNVQkpWS2hiQ3dNTWhrTXFGM1lsTjFkWFhZdVhNbmR1N2NDYWxVaWlWTGxnZ3JtcTVac3dhM2I5K0dxYWtwcEZJcFVsTlRrWk9UZzJuVHByWDR2S1NtcHNMRXhBVHA2ZWtBQUNPanhxbG9iR3dhNStyZHUzY3YrdmJ0Syt3ZkZ4ZUhob1lHblhDVmlJaTZQZ1p1UFpTaEFpZERhOCtLcnZjVGgvLzFERXExaW1FYkVWRTNrNVNVaFBYcjF3dTNaOHlZQVh0N2UvajUrY0hlM2g2V2xwWXdOemVIcGFXbDhHOExDd3V0UDYrLy9qcTJiOStPSjU1NFFpc2crK21ubnhBUkVZR0ZDeGVpZi8vKzZOKy9QNlpNbVlJVEowNGdMaTRPdi83Nkt5b3JLNkZVS3FGU3FhQldxNFhlVllHQmdUcGhHd0NNR3pjT3FhbXBDQXNMdzA4Ly9hUnp2MVFxUmI5Ky9UQnYzanlkTU03YTJocWZmLzU1WnoxMU91NTJsVktaVEFZSEJ3ZXRWVVNsVWltV0xWdUcrdnA2WWI4NzU4QURHbnVBelowN0Y2NnVyaWdvS0lCQ29jRGYvLzUzclgyS2lvcnd5aXV2b0tLaUFpTkdqTUQ4K2ZOMWVqUCs2VTkvUW1ob3FGYndPR3ZXTEwyOUYxTlNVckI3OTI0NE9UbGg4ZUxGV3FHWFZDckYyYk5uaForblJDTEJ5SkVqTVh2MjdCYWZnK1hMbHd0RGdrVWlFUjU2NkNFQWpVT1BJeU1qc1duVEpxMGVlQ1ltSnBnd1lRS0dEeC9lWXJ0RVJOVDFpTlJOWDlHN2tkWldWQ1Fpb3JhNVgvUDhFUkVad3UzYnQ1R1YxZmhsaVoyZFhZZUc1cDA1Y3dibTV1YkN5cGxsWldYWXRXc1hac3lZZ2JpNE9EejY2S09kV25OWDlQVFRUMlBtekpsdFhxQmgzNzU5MkxsenAwNW9lT2VRU1FCSVNFaEFkWFUxMUdvMUhCd2M0T1hsMWVFNmp4MDdCa2RIUnlISTBxZWtwQVNscGFVQUFDc3JLNkYzbVQ3Snljbnc5dllXaHZyZVNST21TcVZTdlhQdXhjYkc0c0tGQzVnN2R5NEFJQ1ltQnNYRnhaQktwZkQxOVlXbnA2ZlcvbXExR2lyVi83NDRsMGc2dnNnU0VSSGRXNkpXbHBGbTRFWkU5SUJqNEVaRVJFUkVSTlErclFWdTRwYnVKQ0lpSWlJaUlpSWlvdlpoNEVaRVJFUkVSRVJFUk5TSkdMZ1JFUkVSRVJFUkVSRjFJZ1p1UkVSRVJFUkVSRVJFbllpQkd4RVJFUkVSRVJFUlVTZGk0RVpFUkVSRVJFUkVSTlNKR0xnUkVSRVJFUkVSRVJGMUlnWnVSRVJFUkVSRVJFUkVuWWlCR3hFUkVSRVJFUkVSVVNkaTRFWkVSRVJFUkVSRVJOU0pHTGdSRVJFUkVSRVJFUkYxSWdadVJFUkVSRVJFUkVSRW5ZaUJHeEVSRVJFUkVSRVJVU2RpNEVaRVJFUkVSRVJFUk5TSkdMZ1JFUkVSRVJFUkVSRjFJZ1p1UkVSRVJFUkVSRVJFbllpQkd4RVJFUkVSRVJFUlVTZGk0RVpFUkVSRVJFUkVSTlNKR0xnUkVSRVJFUkVSRVJGMW9tNGJ1SmxJakF4ZEFoRlJ0OGZYVWlJaUlpSWlvczdYYlFNM0p4TXJRNWRBUk5UdDhiV1VpSWlJaUlpbzgzWGJ3QzNZMXNmUUpSQVJkWHQ4TFNVaUlpSWlJdXA4M1Rad2U4WnRLT3hsbG9ZdWc0aW8yN0tYV1dLeTIxQkRsMEZFUkVSRVJOVGpkTnZBelZSaWpOZjlKaHE2RENLaWJtdWUzLzlCTGpFMmRCbEVSRVJFUkVROWpraXRWcXNOWGNUZHVGU2FpVyt1SGtkUmJibWhTeUVpNmhic1paYVk1L2QvR0dEbFllaFNpSWlJaUlpSXVpV1JTQ1JxOGY3dUhyZ0JRSld5RGdkelloRlRuSXI4bWxMVUtPc05YUklSVVpkaUlqR0NrNGtWZ20xOThJemJVSml5WnhzUkVSRVJFVkdIUFJDQkcxRjNkUGp3WVRnNU9XSG8wUGJOb1pXZm40K0lpQWowNmRNSEF3WU11RWZWRVJFUkVSRVJFVkZ6V2d2Y3V1MGNia1RkblkyTkRVcEtTdHA5bkpPVEUzcjM3bzJVbEJRVUZSWGRnOHFJaUlpSWlJaUk2RzR3Y0NNeUVHdHJhNVNYbDZPK3Z2MURvQWNNR0FCemMzUEV4TVIwNkhnaUlpSWlJaUlpdW5jWXVCRVppSTJORFFEZzFxMWI3VDVXS3BYaTRZY2ZSblYxTmM2ZlA5L1pwUkVSRVJFUkVSSFJYV0RnUm1RZ2R4TzRhWTRmTUdBQWNuSnljUFhxMWM0c2pZaUlpSWlJaUlqdUFnTTNJZ014TmphR3VibDVoK1p4MC9Eejg0T2JteHZpNCtNNW54c1JFUkVSRVJGUkY4SEFqY2lBT3Jwd1FsTkRodzZGdWJrNW9xT2pVVjFkM1VtVkVSRVJFUkVSRVZGSE1YQWpNaUFiR3h0VVZWV2hwcWFtdzIxSXBWSU1IejRjRFEwTmlJNk9oa3FsNnNRS2lZaUlpSWlJaUtpOUdMZ1JHWkJtSHJlNzdlVm1hV21Kb1VPSDR1Yk5tNGlQaisrTTBvaUlpSWlJaUlpb2d4aTRFUm1RbFpVVlJDTFJYUWR1QU9EbTVnWS9QejljdTNZTldWbFpuVkFkRVJFUkVSRVJFWFVFQXpjaUE1SklKTEMydHNiTm16YzdwYjNBd0VEWTI5c2pOallXeGNYRm5kSW1FUkVSRVJFUkViVVBBemNpQTdPenMwTkpTVW1uekwwbUZvc3hmUGh3bUptWjRjeVpNNmlvcU9pRUNvbUlpSWlJaUlpb1BSaTRFUm1ZblowZGxFb2xTa3RMTzZVOVkyTmpqQm8xQ2lLUkNCRVJFYWl0cmUyVWRvbUlpSWlJaUlpb2JSaTRFUm1ZcmEwdEFIVGFzRklBTURNenc4aVJJMUZkWFkyelo4OUNxVlIyV3R0RVJFUkVSRVJFMURJR2JrUUdabUppQW5OejgwNE4zSURHRlZBZmZ2aGhGQmNYSXlZbUJtcTF1bFBiSnlJaUlpSWlJaUw5R0xnUmRRRjJkbmFkSHJnQmdLdXJLd1lOR29TY25Cd2tKQ1IwZXZ0RVJFUkVSRVJFcEl1QkcxRVhZRzl2ajlyYVd0eStmYnZUMi9iMTlZV1BqdzlTVWxLUW1wcmE2ZTBURVJFUkVSRVJrVGFwb1FzZ29zWWVia0RqUEc0V0ZoYWQzdjZnUVlOUVhWMk51TGc0U0NRU2VIbDVkZm81aUlpSWlJaUlpS2dSZTdnUmRRSG01dWFReVdUM1pGZ3BBSWhFSWd3Yk5nek96czQ0Zi80OE1qTXo3OGw1aUlpSWlJaUlpSWlCRzFHWGNhL21jZE1RaThVSUNRbUJvNk1qWW1OamtaMmRmYy9PUlVSRVJFUkVSUFFnWStCRzFFWFkyZG1ob3FJQ05UVTE5K3djRW9rRUkwYU1nSjJkSGM2ZE80Y2JOMjdjczNNUkVSRVJFUkVSUGFnWXVCRjFFVTNuY2J1WEpCSUpSbzRjQ1Z0YlcwUkhSeU12TCsrZW5vK0lpSWlJaUlqb1FjUEFqYWlMc0xhMmhwR1JFUW9MQysvNXVhUlNLVWFPSEFrckt5dEVSa2Fpb0tEZ25wK1RpSWlJaUlpSTZFSEJ3STJvaXhDSlJMQzN0Nzl2NFplUmtSRkdqUm9GUzB0TG5EMTc5cjRFZlVSRVJFUkVSRVFQQWdadVJGMklvNk1qS2lvcVVGbFplVi9PWjJ4c2pOR2pSOFBDd2dJUkVSSEl5Y201TCtjbElpSWlJaUlpNnNrWXVCRjFJUTRPRGdCd1gzdWJHUnNiWTh5WU1iQzF0VVZVVkJUUzA5UHYyN21KaUlpSWlJaUllaUlHYmtSZGlLV2xKZVJ5K1gwZjNxa1pYdXJpNG9JLy92Z0RTVWxKOS9YOFJFUkVSRVJFUkQwSkF6ZWlMc2JCd1FFRkJRVlFxOVgzOWJ3U2lRVERodytIcDZjbkxsKytqSXNYTDk3M0dvaUlpSWlJaUloNkFnWnVSRjJNbzZNamFtdHJVVjVlZnQvUExSS0pNSFRvVVBUcDB3ZlhybDFEYkd3c1ZDclZmYStEaUlpSWlJaUlxRHVUR3JvQUl0S21tY2V0b0tBQUNvWENJRFVNR0RBQU1wa004Zkh4cUt1clEwaElDQ1FTaVVGcUlTSWlJaUlpSXVwdTJNT05xSXVSeStXd3RMUkVRVUdCUWV2bzA2Y1BoZ3daZ3Z6OGZQeisrKytvcWFreGFEMUVSRVJFUkVSRTNRVURONkl1eU1GVHo3M01BQUFnQUVsRVFWVEJBVVZGUlFZZnp1bmw1WVdRa0JDVWxwWWlQRHdjcGFXbEJxMkhpSWlJaUlpSXFEdGc0RWJVQlRrNk9rS3BWS0trcE1UUXBjRFYxUldQUGZZWUFPRGt5WlBJeWNreGNFVkVSRVJFUkVSRVhSc0RONkl1eU43ZUhpS1J5T0REU2pXc3JLd3didHc0V0Z0Ykl5b3FDbGV1WE9FS3BrUkVSTjBRMzcrSmlJanVEd1p1UkYyUWtaRVJiR3hzdWt6Z0JnQXltUXlqUjQrR2w1Y1hFaE1URVJVVmhZYUdCa09YUlVSRTFDSzFXbzBMRnk0WTVOd3hNVEhZc21WTG02YUllUHZ0dC9IYmI3L2RzMXJVYWpWV3JseUorZlBuZCtqNHRMUTB2UERDQzdoeTVZcmUrMmZQbm8zUTBOQzdLVkV2dFZxTjZ1cHFGQmNYSXpzN0c4bkp5Y2pJeUdoWEcwdVhMc1UvLy9uUE51K2ZuWjNkemlyYlpzZU9IYzArZjRXRmhkaTVjeWR5YzNNNzdYenR1ZjV5YzNNeGZ2eDRnLzFmSVNMcWliaEtLVkVYNWVUa2hDdFhycUMydGhZeW1jelE1UUFBeEdJeGhnd1pBaXNySzF5OGVCRW5UNTdFaUJFallHWm1adWpTaUlpSTlBb0xDOFBxMWF1eGFORWlqQjA3VnRoKzhPQkIxTlhWdGFtTjZkT25kK2pjNTgrZng0RURCekI3OW15SXhTMS96MzNseWhVTUhUcFVhOXY0OGVQYmRKNWZmLzIxMWRYRVJTSVIzTnpjOEovLy9BY1JFUkVZTldwVW05cldxS3VyUTI1dUxtcHJhL1hlWDFGUjBhYm5NenM3Ryt2V3JZTktwUkwrS0pWSzFOZlhvNzYrSGcwTkRhaXZyMGROVFExcWEydFJYMSt2MDRhL3Z6KysvdnBybmUzVjFkVUlEUTNGbURGakVCZ1lLR3lQakl5RXU3dDdteDduNGNPSHNYNzllc3ljT1ZQNHVkWFgxNk9xcWdwMWRYV29yYTFGZFhVMXFxcXFVRlZWaFlxS0N0eStmUnZsNWVVb0t5dERTVWtKU2twS3NHalJJcmk2dWdydFhyMTZGVnUyYk1IVXFWUGg3Kyt2Yzk3VHAwOWo4K2JONk51M0wxeGNYTnBVYTJ2YWMvMDFKelUxdGRrQTB0M2RIVDQrUG5kVEloRlJqOGJBamFpTGNuRnh3WlVyVjVDWGx3ZFBUMDlEbDZQRng4Y0hscGFXaUlxS3dva1RKeEFTRWdJSEJ3ZERsMFZFUktSai9QanhPSDc4T0w3NjZpdDRlWG5CMjlzYkFMQmx5eFpVVmxhMnFZMm1nZHVjT1hOYTdBSFZ0SmVhWnZobWEyRllTNTUvL25tTUdUTkc3MzJuVDUvRzFxMWJoZHR0RGVnKytlU1RWdmRadDI0ZCt2WHIxNmIyQUVDbFVyWHBjVG80T0tCUG56NlFTQ1E0ZS9Zc1JvMGFCVk5UVXhnYkcwTWtFdUhJa1NNWVBYbzAvUDM5SVpQSllHeHNETGxjanRqWVdKU1dsbUxtekprd056ZlgyL2FKRXlkdzZOQWg5T3JWU3l0d2E0OHhZOFlnS2lvS1AvNzRJK0xqNC9HUGYvd0R2Lzc2S3padjN0emljU0tSQ0dabVpyQzB0SVJDb1VCcGFhbFc0SGI4K0hHSVJDSTg4OHd6ZW84L2ZmbzBiRzF0TVdqUW9CYlBjNyt2djdDd01CdzRjRUR2ZlZPbVRHSGdSa1RVQWdadVJGMlVsWlVWNUhKNWx3emNnTVlQekdQSGpzWFpzMmR4K3ZScERCZ3dBTDYrdmhDSlJJWXVqWWlJU0NBV2k3RjQ4V0s4OHNvcldMNThPYjc1NWh1WW1wcGk3OTY5SFpyUGJNYU1HU2d2TDIvVHZpcVZDaUtSNks3ZUc2MnRyWnZ0bldWalk2TjF1N1ZRcUQwY0hSMEJBRTg4OFFTQS80VTNpeGN2aGtna3d1VEprK0hwNllrdnZ2aENPR2Jmdm4zWXQyK2ZWanY3OXUyRFFxRVFic3RrTXJ6MDBrdElTMHZEenAwN1VWeGNqQmRlZUFGQVl3KzFQWHYySURJeUVzOC8venlNakl3QUFMVzF0Vml5WkFtVVNpVm16NTZ0OS9sVXE5WDQrZWVmWVdwcWluSGp4blg0Y1Z0WVdHREZpaFhZdUhFajl1M2JoLzM3OTJQaXhJbXdzTENBaVltSjhFY3VsK1B0dDkvR2hBa1Q4T3FycjhMYzNGeHZYY2VPSFFQUXVQQ1VzN016TGw2OGlJc1hMd0lBUEQwOTBhOWZQMlJuWnlNcEtRbDkrdlRSZWY2QXhwL0ZJNDg4QXVEK1gzOGEvL3JYdjdSdWEzNW1SRVRVUEFadVJGMllzN016c3JLeW9GS3BPandVNEY0eU56ZkhZNDg5aHZQbnorUFNwVXNvS0NoQWNIQndseGtDUzBSRUJBQzJ0clo0KysyM3NXSERCdVRuNThQYjIxc0ljOXByNHNTSkxkNGZGeGVIeE1SRUFFQktTZ29BWVB2MjdUcjdQZjc0NDRpTGk4Tm5uMzBtYk51NmRhdlFZMDNUVStuNzc3L0hsaTFiOUo3cnp1R1dUWU01elJESDl0QVg3TDM5OXRzQUd1ZjQycjU5TzU1OTlsbjA2dFVMSGg0ZU1ETXp3MXR2dlFVQVdMdDJMWVlORzRhSEgzNFlRT1B6Y1ByMDZXYWY1OTY5ZTJQYXRHbll1M2N2Um80Y2llRGdZTWpsY3N5Yk53OUxsaXpCa1NOSE1HWEtGQURBcGsyYlVGaFlpS1ZMbDhMVTFGUnZlK0hoNGNqS3lvS0hoNGZlMEtxc3JBemJ0bTFyOXJFM0RmSkVJaEhtenAyTHdNQkFCQWNIUXlxVndzM05UZTl4SmlZbXNMQ3dhTGJkTld2V0NQK3VxS2pRdWoxbHloVDA2OWNQUjQ4ZUJkQjR2V2l1bWFhQ2c0T0Z3SzB6cjc5YnQyN2gxVmRmMWRxK2NPRkM0ZDlOZTh0MTFqQlhJcUlIQ1FNM29pN014Y1VGNmVucEtDb3FFcjVwN21xTWpJd1FFaEtDOVBSMFhMeDRFV0ZoWVFnT0R1Nnk5UklSMFlOcDFLaFI5K1ZMb1ppWUdKM0FwK213VDQyUWtCQ0VoSVFJdmRMbXpKbURLVk9tNE9tbm45YmE3N25ubnRPYWU2NnBVNmRPTmJ0UXdlSERoL1dldHlYNjVvS2JNR0VDQUNBcEtRbmJ0Mi9INE1HRDhkQkREd24zdTd1N283cTZHbXZYcmtWUVVCQ2VldW9wQUVCTlRRMU9uejZ0MDk2MWE5ZHcvZnAxQUkyZmN6dzhQSER6NWsyRWhZVUord3daTWdReW1VellWbFZWQlJjWEYxUlZWUW5iTkhVQmpUM2dOSTgxS3lzTC8vNzN2M1VlVzNsNXVkN3RHck5tellKRUlzR3RXN2RnYlcwTkFCZytmSGdMejFiYlBmWFVVM2p4eFJlMXRrMmJOZzFBWXdqM3l5Ky9ZTlNvVVZpOGVMSE9zYzg4ODB5N3d1SDJYSDhlSGg3QzlSY1JFWUV0VzdiZ3ZmZmVRLy8rL2R0OFBpSWlhaDRETjZJdXpNSEJBUktKQkhsNWVWMCt3UEwyOW9hZG5SMmlvcUp3K3ZScDlPM2JGLzcrL2wyeVp4NFJFVDJZTkdIYndZTUgyMzNzUXc4OTFLYUo5K2ZPbll1NWMrY0NBRmF2WG8ySWlBaXQ4eDA3ZGd4cjFxeUJrWkVSVEUxTnRYcHNLUlFLblhOWVdsbzIreG5BMHRLeTFYcmFzdkxwcmwyN3NHblRwbGIzQTRDYk4yL2k0TUdENk5XckZ5b3JLMUZTVW9LQWdBQUFqZE5odE9iMzMzL0g3dDI3dGJaOTlkVlhPdnVkUDM5ZVoxdlQ0YXROQTdmUTBGQVVGQlRnNVpkZnhwLys5Q2VkNDhhUEh3OTNkL2RXaDl6R3g4ZGo0Y0tGbUR4NU1sNTQ0UVdZbUppZ3FxcXEyVG5NZ01iRkVQVDFJQU1hUXp5Zzhjdkpwc05xbTlxelp3OXFhbW93YytaTXZYT3RLWlZLU0tWdC81V3RQZGVma1pHUmNMMWxabVlDQU96dDdkdTh3QVFSRWJXTWdSdFJGeWFSU09EZzRJRGMzTnhXSjlIdENpd3RMVEZ1M0RoY3VuUUp5Y25KS0N3c3hMQmh3N2lLS1JFUjZiaDI3Um91WGJxRTNOeGN2U3RSM2lra0pLVGRQWTYyYmR1bTFhdHB5cFFwZU8yMTE3QisvZnAyMTd0Z3dRTFUxdFlpUGo2KzFYMmZmZlpaQUVCRFE0Tk83eVROWTIwdVJGR3IxWWlQajhmQWdRTUJOQTdWWEx0MmJidnIxV2hwZ24yTmxvYWVLcFZLSkNjbjQ4U0pFd0FhUXkrUlNJU0ZDeGNpT2pvYXAwNmRncjI5UFFCb3pUbXJDWStVU3FYZWR1OE1BdmZ1M1l1aW9pSzg5dHByTGRhNlpjc1c3Tml4UTdnZEV4T0Rnd2NQd3RmWFYrZzExbEd1cnE0WU1tUUk5dTNiaDZpb0tIend3UWV3c2JGcHNhZGdjbkl5a3BPVDlkNm5DZHlhVTE5Zmo4aklTRHo2NktQTkxqNmdWQ3FGYXlnMU5mV2VYSC8xOWZXSWlZa1JqcW11cm9aY0xtLzFQRVJFMURJR2JrUmRuSXVMQy9MeThuRDc5dTBXNXdqcEtpUVNDUjU2NkNFNE9qb2lOallXdi8zMkd3WVBIc3h2UzRtSUNFRGp4UGpoNGVGSVNVbUJyYTB0Zkh4OG9GQW9XcDNZdlNQdkkwT0hEaFZXdE55d1lZT3d2V21QcFhQbnp1R3p6ejdEYzg4OXA3ZDNsSWFKaVFrT0hUcWsxVTV6TklGSFpXVWxURXhNdE81cmFHZ0FBTDNEQk0rZlA0K3dzRENVbHBiaTRNR0RtREJoQW9ZTUdkSnNHSk9lbm82WW1KZ1dlNVBQbVRPbjFYcWJrNStmajdsejU2S3Fxa3JZTm4zNmRFeWRPaFcydHJZWU8zWXNoZzhmanErLy9ocEE0M1BwNmVrSnNWZ3M5Q2FzcjYrSFVxbEVRME1EWkRJWit2WHJKd3c3MWFpdXJzYTJiZHVFZWNwYTByZHZYK0g0R3pkdVlNV0tGWkRMNVZpNGNPRmQ5NnEzdGJYRjh1WExjZlRvVVd6WXNBSHIxNi9IdW5Ycm11MGxPSDc4ZUV5YU5BbHZ2UEZHaDg1blpHU0VIMzc0QVhsNWVmam9vNDh3ZCs1Y3JaVk4xV28xMUdxMWNLM0V4OGZmaytzdktpcEsrQmwvOTkxM01EYzN4NmVmZnNvdlRJbUk3aElETjZJdXp0blpHVURqWk1WOSt2UXhjRFZ0NStycUNtdHJhNXc3ZHc3UjBkSEl6ODlIVUZCUXU0WkZFQkZSejZKU3FmRFRUeitodkx3Y1R6LzlOUHo4L083cCtmcjE2NGQrL2ZvQjBBN2NOQ0djV3EzR3ZuMzc0T0RnZ0ZtelprRW1reUVoSVFGaFlXRjQ1NTEzZEFLY1o1OTlWZ2d6UWtORDhkTlBQMkg3OXUwNnE0VnFsSmFXNm54WnB1bGhwQWs4VkNvVlRwMDZCUUM0ZlBreSt2VHBnM2ZmZlJkQVk2KzZscmk3dTJQMDZORjY3L1AzOThlTUdUUHcwa3N2dGRnRzBEalJmbFJVbE03anRiT3p3OENCQXhFU0VnSWJHeHY4NHgvL3dKQWhRMkJyYXl2c0V4Z1lpUHI2ZXNoa01temV2Qm5SMGRGWXVIQ2hNRlQyOXUzYktDOHZ4N3g1ODdCaXhRcDgvUEhIQUlBalI0N28xQkVXRnFZMWwxdExFaE1Uc1hidFdyaTR1R0QyN05ubzFhdFhtNDVyaXllZmZCTCsvdjdOcmp6YVh1WGw1Y2pJeU5CN24xd3VoN201T1M1ZnZveVBQdm9JLy96blA0WG43czV3N0Y1Y2Z3RHc4ODgvWStEQWdZaUxpOE80Y2VPd2E5Y3VMRml3QUt0V3JRSUFya0JQUk5SQi9NMlhxSXVUeStXd3NySkNYbDVldHdyY0FNRFUxQlJqeG94QlltSWlrcEtTY1BQbVRRd2VQQmdPRGc2R0xvMklpQXdnT2pvYVJVVkZtRFZyVnBkNEx3Z1BEMGRxYWlxV0xWc205TWk2ZGVzV2Z2MzFWeWdVaW1iREtyVmFqVk9uVG1IVXFGSE5oaDBBa0pPVGc2Q2dJSzF0bWhERjJOZ1lGeTVjd0ZkZmZZWDgvSHdBalpQcnYvWFdXOGpJeU1ENDhlUGIvWGgrKyswM25lUHVuQyt0SlpxZWYrdldyVU8vZnYwZ2xVcnh5U2VmQUdoY05FR2Y3Ny8vSGcwTkRWaS9majBpSXlPeFk4Y09uRDE3VnZqTVVsUlVCTFZhamFxcUtzaGtNaXhhdEVqcitQcjZlcXhmdng0ZUhoNllPblZxbTJ1MXNMQ0FpWWtKdnZycUs1aVltTFM0QWluUThpcWxBd2NPRklid2FqUWRIbnUzd3NQREVSNGUzdXo5RGc0T2VQLzk5N0ZreVJKODhjVVhXTHAwS1FEdGE2V3B6cnIrQU9ES2xTdElTRWpBdSsrK2k3aTRPUFR0MnhkTGxpekIyclZyVVZGUkFhVlNxWE4rSWlKcUd3WnVSTjJBaTRzTGtwS1NVRmRYMSswKzlJaEVJdmo3KzhQUjBSSG56NS9INzcvL0RtOXZid3dZTUtCZHEyNFJFVkgzVmwxZGpYUG56bUhvMEtGZElteXJxcXJDRHovOGdKRWpSMnJORGZmSUk0OWd3b1FKMkxObkR3SUNBakJzMkRDZFl4TVNFbEJRVUlBUFB2Z0E5ZlgxMkxwMUszeDhmUERvbzQ4SysrVG01cUtpb2tJbnVLbXRyUVhRR0hoa1pXV2hycTRPSDM3NElWYXVYQWs3T3pzQWdKdWJtOTRKL2srZE9vVnQyN1poL2ZyMVdvc3QzRW5mYXFkdGtaaVlpTldyVit1OVR6UGtzR2t2dUowN2QrTFVxVk40L1BISDRlZm5CejgvUHd3Wk1nVCsvdjZvcUtpQVNDUkNmSHc4TEMwdElSS0o0T3JxQ2w5Zlg2MTJkKy9lamRyYVdyejQ0b3NJRGc1dWQ4MmFJWk10clVBS3RMNUs2WjJCMjZGRGg5Q3JWeTloZTNNQjZLRkRoM0RvMENHdGJUTm56c1JmLy9wWDRmWWpqenlDS1ZPbWFPM3p6anZ2YU4wZU5td1lKazJhaEVPSER1SG5uMy9HNU1tVDlmWkdBenJ2K2xPcjFmaisrKy9oNGVHaDlmaUhEaDJLVFpzMlFTYVRvYWFtUnVnUlNrUkU3Y1BBamFnYmNIWjJSbUppSXZMejgrSGg0V0hvY2pyRXpzNE80OGVQUjJKaUlsSlNVcENibTR1SEhucElhNjRTSWlMcXVhNWZ2dzZWU2dVdkx5OURsd0lBK09hYmI2QlVLdkhtbTI4SzIrcnI2M0g3OW0wOCtlU1RpSWlJd09yVnE3Rng0MGFkWGtSSGp4NFZWdU1HR3VkZU8zUG1ERWFQSGkwRVVoY3VYQURRT09TeXFlcnFha2drRWtna0VnUUhCMlBjdUhFd056Zkh5cFVyaFgya1VpbGNYVjB4YytaTVBQZmNjM2ptbVdjQUFOYlcxZ0FhcDIxb0tRUnB1dHBwYm01dXE4K0ZrNU1UeEdJeGlvcUtkTzVidkhneFpESVprcE9USVJLSjRPTGlJb1NWUjQ0Y2daK2ZIMTUvL1hWaGY4MktwUllXRmhnNGNDQjI3ZG9GcVZRS0x5OHZuWkF3T3p0YldPRno4ZUxGcmRZSkFFdVdMTkU3MTF0THE3RzJkWlhTcG5idjNvMnFxaXJzM2J0WG1BNGpPRGdZSVNFaExSNm5iNEVMVzF0YjRYbHB5VXN2dllSejU4N2grUEhqbURScEV1cnE2Z0RvOW5EcnJPdnZ3b1VMU0VwSzB1bDFDUHh2UmQvQ3dzSldBM0sxV3MxaHAwUkVlakJ3SStvR3JLMnRJWlBKa0plWDEyMERONkJ4UVlYQXdFQzR1N3NqTmpZV2taR1JjSE56UTFCUWtNNmt2a1JFMUxOb1ZzTFVyR2hwU0Z1M2JrVllXQmdVQ2dYZWUrODlWRlJVb0xLeVV1ajlvMUZkWFkxVnExYmhzODgrRTdhVmxKVGc5T25UK1BEREQ0VnQwNlpOdzZwVnF4QWVIaTcwaERwNThpUXNMQ3gwQWcvTjBFcWdzUWQ3YzRxS2lsQmNYS3czV0x0eDQ0WldlQ1VTaWVEbTVxYTNuUmRlZUtIWmMyanMyTEdqMlorTFVxbEVmSHc4VEV4TU1IZnVYRGc0T0NBOFBCeEhqaHpCb0VHRDhQSEhId3VQNTA1dnZ2a21saXhaZ29xS0Nyenl5aXRhOTlYVTFHRFpzbVd3c0xDQW41OGZybDY5aWtXTEZ1bGRIQ005UFIyclZxMkN1Yms1K3ZidDIrcmp1VnRaV1Zrb0xDekUyTEZqdGVhZTlmSHgwVm53NFU1M3M2S3NYQzdIaWhVcmhBQlVjejAyZlg0Nzgvcno4L09Edjc4L0hudnNNZVRsNWVtdDZmcjE2eGc1Y21TTGRjZkZ4V0hQbmoxYS8wK0lpSWlCRzFHM29QbEdPVHM3RzBxbEVoS0p4TkFsM1JVckt5dU1IVHNXVjY5ZXhaVXJWMUJZV0lpQkF3ZDI2bndwUkVUVXRhalZhZ0M2dlhVTVFhRlF3TmJXRnYzNjlZT3pzelBzN2UxaFkyTURLeXNyS0JRS1dGcGF3dExTRXF0WHIwWjRlRGdTRWhLRTRHTFRwazF3ZFhYVkNpRkdqeDZOYjcvOUZydDM3OGE0Y2VOdzllcFZKQ1FrWU5La1NUcUxCZFhVMUxUcFM2YVVsQlFBK3VjU216ZHZudFp0SXlNai9QTExMODIyOWNZYmIrREpKNS9VMlI0VEU0T1BQdnFveFRvKysrd3pxTlZxbEplWFE2RlFBQURHamgwTFcxdGJEQnc0VUt0blUwTkRnOWJqVmFsVW1ERmpCaDUvL0hHdE5tdHFhdkNQZi93RE4yN2N3Sm8xYStEbTVvWUZDeGJnaXkrK3dJSUZDN1NHK0lhSGgyUHQycld3c2JIQnlwVXI3OHR3NUtpb0tBRFFxdU4rYWJyNFEwMU5EUUR0d0swenJ6OU56OHJtZXFlbHA2ZWpyS3dNQXdZTWFMSG1pb29LL1BISEgrMTdvRVJFRHdBR2JrVGRoTHU3TzY1ZnY0NkNnb0lXdnhIdkxzUmlNZnIyN1F0WFYxZWNQMzhlc2JHeHlNckt3dURCZzdrTVBSRVJkYW90VzdZQWFCekNDQUJQUC8wMEprK2UzT293dU9lZmZ4NmpSbzBTd3JhVEowOGlMQ3dNM3Q3ZStPaWpqMUJhV29wYnQyNmh0TFFVdGJXMXFLaW9RRlJVRlBidDJ3ZUpSSUxwMDZmcnRGbFZWZFhpL0dzYW10Qm43OTY5ZVAvOTk3WG1UanR3NEVDNzV0VXFLeXZUTzdTMHVMaTRUY2ZIeE1UZ2swOCt3ZGRmZncxZlgxL3MyN2NQa1pHUitQTExMNFY5amg4L2pxMWJ0eUkwTkZSNEgvLzExMSt4Zi85K2VIbDVDVDNUeXNyS3NHelpNbHkrZkJrZmZQQ0JzSXJzbDE5K2lVOC8vUlJMbHk3RnlKRWpNWEhpUlB6ODg4LzQ0NDgvTUh6NGNNeWZQeCtXbHBadGZzeDM0K3pac3pBMk5zYlFvVVB2eS9tYVUxRlJBZUIvODlUZGkrdXZwV3Z4eElrVGtNbGtyYzZ0VjFwYTJwR0hSMFRVNHpGd0krb203TzN0WVd4c2pKeWNuQjRSdUdsWVdGaGd6Smd4U0U5UFIzeDhQSTRmUDQ2QWdBRDQrUGhvL1hKQlJFVFVYbXExR3Q5ODh3ME9IandvZk1HelpzMGF2UDc2NnpvOWYvUnhjWEhSZXMvMTlmV0ZRcUVRZXByNytQakExdFlXdHJhMkFCb24wTis1Y3llU2s1UHhwei85Q1U1T1RqcjFaR2RuQy9zMzU5YXRXemg5K2pTQ2c0TVJFUkdCNHVKaXZQWFdXKzE5K0lKdDI3YTF1b3FucGo0QU9rSGt6cDA3NGVqb0NCOGZId0NOaXpva0pDUWdMQ3dNRXlkT0JBQU1HalFJcGFXbDJMVnJGLzcydDc4QmFBd3NmLy85ZDN6NTVaZjQ3cnZ2a0o2ZWpxVkxsNks0dUJnTEZpelFtdVRmek13TWl4WXR3aWVmZklJelo4N2d6Smt6QUlDUWtCQzgrZWFiZXNNMmxVcWxNd3k0cGNkV1hWM2Q0ajV5dVJ3RkJRVklTa3JDc0dIRElKZkwyOVIyYXc0Y09DQ3NBTnNlMTY1ZEF3RGhzZCt2Nnc5b0hMcDY5T2hSVEp3NHNkbHdWNlZTQVFEeTh2STY3YmtpSXVwSkdMZ1JkUk5pc1JpdXJxNDlabGhwVXlLUkNMMTc5NGF6c3pNdVhMaUFTNWN1SVQwOUhZTUdEZEw1c0VoRVJOUldodzhmeHNHREJ4RVlHSWhQUC8wVVAvNzRJM2J0Mm9WejU4NWh4SWdSY0hGeGdiR3hNYVJTcWRZZnpmeFp0YlcxcUttcFFXMXRMVHc4UERCaXhBanMyN2V2MmZNWkd4dmo4ODgvaDZlbko1NS8vbmtBalNGSVVsSVNURTFOaFo3cWp6MzJHSURHSGt4aXNWZ1lPcWhaamZMNzc3OUhmWDA5WG4zMVZaU1dsbUxseXBXWU0yZU9zSXJwZi83ekgyRjRwMHFsUWtOREErcnE2akI2OUdpZG1vWU1HWUlwVTZibzdhVlVVMU9Edkx3OG1KcWFRcWxVNHVMRml3QzBlejFGUmtiaXlwVXIrT0NERDRRZ2J0aXdZZkR4OGNIV3JWc3hac3dZeUdReU9EbzZDcjNTcGsyYkJvVkNBYmxjanBkZmZoa3JWNjdFdm4zN0VCd2NqTnJhV2l4ZnZoekJ3Y0VvS1NuQnRXdlhrSnljakV1WExpRXBLUWxLcFJKQlFVRUlEQXpFcVZPbkVCVVZoYWlvS0RnNk9zTFB6dyt1cnE1d2RIU0VyYTB0WkRJWkZpNWMyS1pySVNjbkI1TW1UV3B4bjk5KyswMVlmRUhmY05JZE8zWmd4NDRkYlRwZlUvNysvanFyM1c3YXRFbnI5dDY5ZTFGVVZBUm5aMmRZV0ZpZ3FLZ0l1M2Z2aGxRcVJaOCtmUUEwam5ib3pPdXZPV3ExR3F0WHI0WlVLaFhhdVpOQ29jQ1pNMmRnWW1LQzQ4ZVA2NncrUzBSRUROeUl1aFUzTjdjZU5hejBUcWFtcGhnNWNpVHk4dkp3NmRJbFJFUkV3TW5KQ1FNSERyeHZ3MGlJaUtqbkdEcDBLRHc5UGJGOCtYTElaREw4N1c5L3c4Q0JBN0YvLzM2Y1BIa1NsWldWYlc2cnRRbmhxNnVyc1hIalJsaFpXV0hac21WYTgyNkZoNGNMS3prR0J3Zmp6My8rTXdBZ0lpSUNhOWFzRWZicjI3Y3ZqaDgvanZEd2NJd2RPeGJ1N3U1d2QzZkgxcTFiOGR0dnZ5RTZPaHBpc1JpaG9hR29yYTJGVXFrVWpuVjBkTlNaS3cwQVB2MzAwMlpyVmlxVk9vc1plSGw1Q1FzWHFOVnEvUERERC9EMTlkWHFqUVlBMDZkUHg1bzFhNUNRa0lBaFE0WUFBS1pPbllxNHVEaGtaMmNMZ2VDWU1XTncrUEJoMU5mWHc4dkxDLy82MTc5UVZWV0ZhZE9tQ1F0cG1KdWJ3OS9mSDMvLys5OFJFaElpTE9Bd2UvWnNwS2VuSXpvNkd2SHg4Ymh3NFFJaUlpSUFBSC81eTEvd3hCTlA2TXhuZDdjcUt5c2hrOG4wQm00ZFhhWFV6ODlQK0pscjNCbTQxZGJXNnZTQ2s4bGttRGR2bnJBNmJVczZjdjAxNStEQmc0aUxpOFAvKzMvL1QvZzUzdW41NTU5SGFHZ29kdS9lRFRzN082RlhJeEVSL1k5SXJlazdUa1JkbmtxbHd1SERoK0hzN056cWZCcmRuVXFsUWxwYUdoSVRFMUZmWDQvZXZYdkQzOSsvUzB5MlRVUkU3UmNaR1ltb3FDak1uei8vdnA2M3BUblRWQ29WbEVvbFZDb1ZWQ29WMUdvMVZDb1ZSQ0tSOEVjenZVRnpLM0UyZGUzYU5SZ2JHMnROZksvUjBOQUFzVmlzTlYxQ2JtNHVmdnZ0TnhnYkc2TnYzNzRJQ2dwQ2JXMHR0bS9manFsVHB6WWJkbWlvMVdvME5EUUlkWXJGWW56NzdiZDQrT0dITVhqdzRGYnJCUnJuV2F1cHFZRmFyWWFabVJsR2pCaWhOWmRxUVVFQnFxcXE0T1hscFhXY1VxbEVkWFYxbSthUzA0UTlUWjA5ZXhaMWRYWHc5dmFHaDRkSHEvUHBhZHE1ZWZNbWJ0eTRnWUNBZ0RZTkMrNElmZGZNc1dQSDRPUGowMnBQcmp2M2k0Mk5oWk9Uazg3cXE3bTV1VEF6TXhOK3hsVlZWU2dzTEVSdGJhMncrSVM3dTN1YjV2dlRhTy8xMTVSYXJVWk5UUTFrTWhuRVlqRnljM043NUplN1JFU2RTZFRLbXhjRE42SnU1dno1ODhLd2lBZGhqck82dWpwY3VYSUZhV2xwTURJeVF2LysvZEc3ZCs4SDRyRVRFZlVraGdyY2lJaUlpTzZGMWdJMy9zWksxTTI0dWJtaHZyNGUrZm41aGk3bHZqQTJOa1pRVUJBbVRKZ0FXMXRiWEx4NEVXRmhZY2pMeXpOMGFVUkVSRVJFUkVSNk1YQWo2bVljSEJ5RTFVb2ZKSmFXbGhnNWNpUkdqUm9Ga1VpRU0yZk80UFRwMHlndkx6ZDBhVVJFUkVSRVJFUmF1R2dDVVRlaldhMDBKeWNIS3BYcWdSdGE2ZVRrQkVkSFI2U2xwZUhLbFNzSUN3dERyMTY5MEs5ZnZ6Yk5JME5FUkVSRVJFUjByekZ3SStxR05LdVY1dWZuUDVBVDJvcEVJdmo0K01ERHd3TXBLU2xJVFUxRlptWW1nemNpSWlJaUlpTHFFaGk0RVhWRFRZZVZQb2lCbTRheHNURUNBd1BoNStlSHExZXZNbmdqSWlJaUlpS2lMb0dCRzFFMzlLQVBLNzJUVENaajhFWkVSRVJFUkVSZEJnTTNvbTdxUVI5V3FnK0RONktXTlRRMElETXpFMFZGUmFpdXJvWlNxVFIwU1hRZlNDUVN5T1Z5Mk52Ym8xZXZYcEJLK2ZHUGlJaUk2RjdqSnk2aWJzckJ3UUV5bVF5Wm1aa00zTzdBNEkxSVYwbEpDUklURTJGcmF5djhQNUJJSklZdWkrNERwVktKaW9vSzVPYm1Jam82R3YzNzk0ZU5qWTJoeXlJaUlpTHEwUmk0RVhWVFlyRVlIaDRlU0V0TFExMWRIWXlOalExZFVwZlRYUERtN3U0T1gxOWYvc0pKRDR5U2toSmN1WElGQVFFQnNMYTJOblE1ZEo5SkpCSW9GQW9vRkFyY3VuVUxseTlmaHIrL1AxOERpWWlJaU82aEIzdmlKNkp1enRQVEV5cVZDdG5aMllZdXBVdlRCRzlQUFBFRSt2YnRpL3o4ZklTSGgrUGt5WlBJenM2R1NxVXlkSWxFOTB4RFF3TVNFeE1adGhFQXdOcmFHZ0VCQVVoTVRFUkRRNE9oeXlFaUlpTHFzUmk0RVhWalZsWldVQ2dVeU1qSU1IUXAzWUpNSmtOQVFBQ2VldW9wREJreUJQWDE5WWlPanNZdnYveUM1T1JrMU5YVkdicEVvazZYbVprSlcxdGJobTBrc0xhMmhxMnRMVEl6TXcxZENoRVJFVkdQeGNDTnFKdno5UFJFU1VrSmJ0KytiZWhTdWcySlJBSXZMeTlNbkRnUmp6enlDS3lzckpDUWtJQWpSNDdnanovK1FIbDV1YUZMSk9vMFJVVkZuT2VSZExpNHVPRG16WnVHTG9PSWlJaW94K0ljYmtUZG5JZUhCK0xqNDVHUmtZSEF3RUJEbDlQdE9EbzZ3dEhSRVJVVkZiaDI3Um95TWpLUW5wNE9SMGRIK1ByNndzbkpDU0tSeU5CbEVuVllkWFUxRndvaEhlYm01cWlxcWpKMEdVUkVSRVE5RmdNM29tN094TVFFVGs1T3lNek1SRUJBQU1PaERqSTNOMGRRVUJBQ0FnSncvZnAxcEthbTRzeVpNekEzTjRldnJ5ODhQVDBobGZJbGs3b2ZwVkxKMVVoSmgwUWlnVktwTkhRWlJFUkVSRDBXZjNzazZnRjY5ZXFGdkx3OEZCWVd3dEhSMGREbGRHdEdSa2J3OC9PRHI2OHZjbk56Y2UzYU5jVEZ4U0VoSVFGdWJtN3c5UFNFblowZGcwMGlJaUlpSWlKcUZnTTNvaDdBeGNVRlJrWkd5TWpJWU9EV1NVUWlFVnhkWGVIcTZvclMwalBsV2pVQUFDQUFTVVJCVkZKY3YzNGRXVmxaeU1qSWdKbVpHVHc5UGRHclZ5K1ltWmtadWxRaUlpSWlJaUxxWWhpNEVmVUFFb2tFN3U3dXlNek1SSDE5UFl5TWpBeGRVbzlpWldXRm9LQWdEQnc0RUhsNWVjakl5RUJpWWlLdVhMa0NlM3Q3ZUhwNndzM05qVU5PaVlpSWlJaUlDQUFETjZJZXc5UFRFK25wNmNqSnlZR1hsNWVoeSttUnhHS3gwT3V0cHFaRzZQRVdHeHVMdUxnNERqa2xJaUlpSWlJaUFBemNpSG9NVzF0Ym1KdWJJek16azRIYmZXQmlZZ0kvUHovNCtmbmgxcTFieU1qSTRKQlRJaUlpSWlJaUFzREFqYWhIOGZUMHhPWExsMUZaV2NtZzV6Nnl0cmFHdGJWMXMwTk8zZDNkNGVycUNoTVRFME9YU2tSRVJFUkVSUGNCQXplaUhxUlhyMTY0ZlBreU1qSXk0Ty92YitoeUhqajZocHhtWm1iaXdvVUx1SERoQW14dGJZWDd6YzNORFYwdUVSRVJFUkVSM1NNTTNJaDZFRk5UVXpnNk91TDY5ZXZvMzc4LzV4RXpvS1pEVGlzckszSGp4ZzNjdUhFRDhmSHhpSStQaDVXVmxSQytLUlFLUTVkTFJFUkVSRVJFbllpQkcxRVAwN3QzYjBSR1JpSTNOeGV1cnE2R0xvY0FtSm1aQ2VGYlRVME5jbk56a1pPVEl3dzdOVGMzaDZ1cks5emMzR0J0YmMyZ2xJaUlpSWlJcUp0ajRFYlV3N2k0dUVBdWx5TTFOWldCV3hka1ltSUNiMjl2ZUh0N282NnVEbmw1ZWJoeDR3WlNVMU9Sa3BJQ3VWd3U5SHl6dDdkbitFWkVSRVJFUk5RTk1YQWo2bUZFSWhGNjkrNk55NWN2NC9idDI3Q3dzREIwU2RRTVkyTmo5T3JWQzcxNjlVSkRRd1B5OC9OeDQ4WU5aR1ptSWpVMUZjYkd4bkIyZG9hVGt4TWNIQnk0NkFJUkVSRVJFVkUzd2NDTnFBZnk4dkpDWW1JaTB0TFNNR2pRSUVPWFEyMGdsVXJoNXVZR056YzNxRlFxRkJZV0lpY25CL241K2NqTXpBUUFLQlFLT0RvNndzSEJBZmIyOXBCSytSSk9SRVJFUkVUVUZmRzNOYUlleU1URUJLNnVyc2pJeUVCQVFBQ0RtVzVHTEJiRHlja0pUazVPQUlEeThuSVVGQlNnc0xBUTZlbnB1SHIxS3NSaU1XeHRiZUhnNEFCSFIwZlkyTmh3K0NrUkVSRVJFVkVYd2QvQ2lYb29IeDhmWkdkbkl5c3JDOTdlM29ZdWgrNkNwYVVsTEMwdDRldnJDNVZLaFpLU0VpR0EweXk4WUdSa0JIdDdlemc2T3NMUjBaRkRpWW1JaUlpSWlBeUlnUnRSRDJWblp3ZUZRb0hVMUZRR2JqMklXQ3lHblowZDdPenM0Ty92ai9yNmVoUVZGUWtCWEc1dUxnQkFMcGNMNFp1OXZUM2tjcm1CS3ljaUlpSWlJbnB3TUhBajZzRjhmSHp3eHg5LzRPYk5tN0N6c3pOME9YUVBHQmtad2NYRkJTNHVMZ0NBNnVwcUZCUVVvS0NnQVBuNStjakl5QUFBbUpxYXd0YldGalkyTnJDMXRZV1ZsUlVrRW9rQkt5Y2lJaUlpSXVxNUdMZ1I5V0FlSGg2SWo0OUhXbG9hQTdjSGhGd3VoNmVuSnp3OVBRRUFaV1ZsdUhuekprcEtTbEJjWEl6czdHd0FqVDNsckt5c3RFSTRNek16QTFaT1JFUkVSRVRVY3pCd0krckJwRklwZXZYcWhmVDBkQXdhTkFneW1jelFKZEY5cGxBb29GQW8wTHQzYndCQVhWMmRFTDZWbEpRZ0l5TUQxNjVkQXdESVpETFkydG9LSVp5TmpRMFgzQ0FpSWlJaUl1b0EvaVpGMU1QNStQZ2dOVFVWNmVucDZOZXZuNkhMSVFNek5qYldXZ0ZWclZham9xSUN4Y1hGUWdpWGw1Y0h0Vm9Oa1VnRWhVSWg5SUN6dHJhR2hZVUZ4R0t4Z1I4RkdZcm11cmpmeG84ZkR3QTRldlFvakkyTmRlNnZxNnZEazA4K0NRRDQ3YmZmN210dGQ2T2hvUUhMbHk4SEFMejk5dHV3dHJZMmNFVkVSRVJFMUZuNFd4TlJEMmRoWVFFSEJ3ZWtwNmREclZZYnVoenFZa1FpRVN3c0xPRHA2WW5CZ3dkai9QanhtRHg1TXNhTUdZT0FnQUNZbXByaXhvMGJpSTJOUlZoWUdBNGNPSUN3c0RDY08zY09TVWxKeU0zTlJXVmxKYSt0QjhERml4Znh5aXV2Q01PUzZlN1YxOWNqTWpJU2taR1JhR2hvTUhRNTFFWTFOVFhZdVhNbjZ1dnIyM1hjRzIrOGdYMzc5dWxzVjZ2VnVIRGhRbWVWMXk0eE1USFlzbVVMVkNxVlFjNmZuSnlNUFh2Mm9MUzBWTmdXSHgrUGMrZk90ZnQ5cGFTa0JHbHBhWHJ2dTNuekp0TFQwOXRkWDFoWUdOYXVYWXVLaW9wMkg5dFprcE9UOFovLy9NZGc1Ny9UNWN1WFVWUlUxS1o5MVdvMWJ0MjZkWThydW5mUzB0S3dlL2R1QUVCcWFpck9uRGxqMEhwKyt1a25oSWVIZC9nelYzUjBOSTRlUFlyYTJscWQreTVldklnVEowN2NWWDNGeGNYWXZYczNQeE1TTmNFZWJrUVBBQjhmSDBSR1JpSXZMMCtZWEorb09WS3BGUGIyOXJDM3R4ZTJWVlpXb3JTMEZHVmxaU2dySzhPdFc3ZVFuWjB0ZktpU1NxV3d0TFNFUXFFUS9sWW9GREF4TVRIVXc2Qk9kdXpZTVdSa1pHRCsvUGxZdFdxVk1FOGc4TDhlYUIxaHlCNXBVNmRPN2ZRMkhSd2NzR0hEaGpidHExUXFoWDl6RVpON0p5RWhBU2RPbk1CYmI3MGw5TkF0S2lwQ1RVMU5tOXR3ZDNjWC9oMGZINC9ObXpjakl5TURIM3p3UVp2YlNFNU9ocCtmbjg3MnNMQXdyRjY5R29zV0xjTFlzV09GN1FjUEhrUmRYVjJiMnA0K2ZYcWI2MmpxL1Buek9IRGdBR2JQbm0yUTNzdS8vUElMZnYzMVY0d1pNMGJZOXU5Ly94dFpXVm5Zdm4xN3U2WTFPSGp3SUhiczJLSHptbEpkWFkzRml4ZWp0TFFVb2FHaHNMQ3dhRk43SlNVbDJMQmhBK3pzN0dCc2JJeWtwQ1M4K2VhYmJUcFdVME5wYVNsT25qelo1c2Z3N0xQUDZtdzdmUGd3d3NMQzhPaWpqN2E1bmJaU3E5VW9MQ3hFWldVbEtpc3JjZnYyYlpTVmxhRzh2QnpWMWRWNDhjVVhkWTU1NTUxMzhPS0xMMkxXckZtdHRyOTkrM2I4L1BQUENBME5SV1ptSmdvS0N0cGMyNFFKRXdBQStmbjVPSGZ1bk03OVk4YU1nVVFpUVd4c2JLdHQrZnI2d3MzTnJjM24xcmgyN1JvMmJkcUVHVE5tNFBMbHkvajIyMi94L1BQUDR5OS8rWXZXZmtxbEVvV0ZoY2pPemtacWFpcXVYcjJLcTFldll2YnMyWGo4OGNmYmZWNTlhbXRyc1hYclZ2VHUzVnZyZGFJOTl1elpneHMzYnVpdDZjQ0JBNGlKaVlHUGo0L1crM3Q3UkVSRUlEUTBGRFkyTm5mMXVZQ29KMkhnUnZRQWNIRnhnVnd1eDlXclZ4bTRVWWVZbVpuQnpNd01ycTZ1d2phbFVpbDhPTmQ4UUM4b0tNRDE2OWVGZll5TmpZWHdyV2tZWjJSa1pJaUhRWGRoL3Z6NXlNL1BSMkppSWhZc1dJQTFhOVpvaFJCU3FSVE96czV0Ymk4dkw4L2d2YnJLeThzN3ZVMjVYTjdtZlpzR2Jwd3Y4ZDY1ZnYwNmZ2bmxGMWhZV09DbGwxNENBSHp4eFJlSWk0dHJjeHROUTV6ZzRHQTg5ZFJUT0hMa0NIeDhmRG9jZG1tTUh6OGV4NDhmeDFkZmZRVXZMeTk0ZTNzREFMWnMyWUxLeXNvMnRkRzBoamx6NXJUWUU3WHBZOUY4YVdLSXdGZXBWT0xzMmJNWU9IQWdIQndjQURTK0xseTZkQW16WnMzcWxQOFRWVlZWK1BEREQ1R1ZsWVgzMzM4ZnBhV2xXcjNwTkRUdlRSb3FsUW9yVnF4QVhWMGRQdmpnQTYyaDdCOS8vREU4UER6MG51L1VxVlBZdG0yYmNMdXdzTEROQVR6UUdManQzNzhmdlh2M3hzQ0JBOXQ4WEVlcFZDcjg3VzkvMCtyeEpCYUxvVkFvWUdWbGhTbFRwbWc5TCsyaGVTNm1UcDBLS3lzcnJGdTNEaEVSRVcwK1hoTzRwYVdsWWYzNjlYQjFkWVZZTEVaZFhSMEtDZ29RRUJBQUFGaTVjbVdyYmIzOTl0dGFnVnRGUlVXYmV0NlZsNWREclZZakl5TURnd2NQeG5QUFBRZVpUSWJzN0d5WW01c2pLaW9LdTNmdlJrRkJnZkI2Ym1abUJpOHZMNHdZTVVKNFQ3eDgrWEtMNTdHenN4T20rbWhPVkZRVWFtcHFNRzNhdEZicjFxZXNyQXhYcmx6QjlPblQ5WWJyYjc3NUp1Yk1tWU5UcDA3cERWcmI0cW1ubnNLQkF3Y1FHaHFLa1NOSHR1djlrS2luNHFjN29nZUFTQ1NDcjY4djR1UGpVVkpTQWhzYkcwT1hSRDJBUkNLQmxaVVZyS3lzdExiWDE5ZWp2THhjQ09MS3lzcVFsWldsMVZORExwZkR3c0lDNXVibU9uL1kwNmRyTWpZMnhpZWZmSUsvLy8zdktDb3F3bnZ2dlllTkd6Y0t2NHc1T0RoZzgrYk5Xc2U4L1BMTHlNckt3dkhqeDNYYXV6TVVtRHAxYXFzQm1HYWV0cGEwOUsxNmM3M3Bmdnp4UnpnNk9yYmFkbWRqNEhaL1RKbzBDYkd4c2Rpelp3OENBZ0l3Yk5nd3JGcTFDa0RqVU1NTEZ5NWc3Tml4d212UDdkdTNzWFBuVGh3OGVCQXVMaTU0NFlVWGROcDg5ZFZYY2VIQ0JXemF0QW45Ky9lSHY3OS9oK3NUaThWWXZIZ3hYbm5sRlN4ZnZoemZmUE1OVEUxTnNYZnYzZzROelpveFkwYWJ3MlNWU2dXUlNHU1F1Um1qb3FKUVhsNk9KNTU0UXRpMmYvOStZVzdSN2R1M3Qzajg1TW1UVVY1ZWpvcUtDdmo2K3VyY1gxUlVoS1ZMbHdvTEE3VVV6TXljT1JOLy9ldGZoZHZyMXExRGZIdzhGaTVjS0FTZ0drNU9UbHBmTmpSMTV6eU1mbjUrd3V1T1VxbkVuRGx6b0ZhckVSb2FxbmMrU2dEWXNHRURKazJhZEY4Q040bEVndVhMbDBNcWxhS2dvQUNmZi80NS92blBmK3J0aWRrZVlXRmhXTE5tRFVKQ1F2RHl5eThEQU41Nzd6Mjg5ZFpiT3Z0T216WU5VNlpNYWJYSDNQcjE2MkZ1Ym82clY2L2k5ZGRmMTdwditmTGxHRFpzbU00eFpXVmxtRFp0bWs2dnhsT25UbUh0MnJWdGZqeWF4NkN4Y2VOR1RKbzBDUk1uVHNTd1ljUGc2dW9LWTJOamZQbmxsM2pycmJkMGVpTys4ODQ3TGJZL1pjb1V2UGJhYThMdGI3LzlGZ2NPSE5DNzc3Smx5OXJWbHNidnYvOE90VnFOSjU1NG9zWDN5ZTNidCt2OXZ6ZGd3QUI4K2VXWExaNWJLcFhpcFpkZXdpZWZmSUtkTzNkaXpwdzVMZTVQOUNEZ3B6dWlCNFMzdHplU2twS1FrcEtDa0pBUVE1ZERQWmlSa1pHdzJtbFROVFUxV3IzaEtpb3FrSnVicXpPc1N5Nlhhd1Z3Wm1abU1EVTFoYW1wS1V4TVRBenlpeUUxVWlnVStPaWpqL0R1dSsvaTBVY2ZiYlhuZzFLcGJQUGNVSzZ1cnMyMnB3bm0zTnpjOVA3ODFXbzFjbkp5QUtEWlg0VHZobEtwUkdob0tBQmc5dXpaTURVMTdaUjJtL2J3WTYvUGUrdWRkOTdCeXkrL2pOV3JWK1BmLy82MzBQTWlLU2tKb2FHaDJMNTlPMmJPbkltYk4yOWl6NTQ5c0xHeHdmejU4L0hvbzQvcXZlWmtNaG5lZSs4OS9QcnJyM0IxZGNYWnMyZng4Y2NmdDFySG9VT0hjT2pRSWVHMkpveXh0YlhGMjIrL2pRMGJOaUEvUHgvZTN0NGR2aVltVHB6WTR2MXhjWEZJVEV3RUFLU2twQUNBM2wrd0gzLzg4WHY2QmQzUFAvOE1HeHNiakJvMUNrRGpFTTVqeDQ0Sjk3Vm0zTGh4V0xGaUJXcHJhN0Z4NDBhdCsvNzQ0dytzV3JVS2xwYVcyTFZybDg3N0VkQVl5QzFjdUJCRlJVWENrRmExV28wTkd6Ymc2TkdqbURGakJzYU5HNmR6M0t1dnZ0cmVod3FnY2RHWDNOeGNyRml4QXNiR3hpZ3FLc0lQUC95QXFWT25vaytmUGgxcXN6TUVCUVVCZ043clBEbzZHa3VXTE5IWnZuWHJWbXpkdWxWcjI5R2pSeUdWU3JGNTgyYnMzcjBiUTRZTXdlTEZpNFhlVkMyOWJtcDZ3M2Uyakl3TUFMcEJxRVpyVXhwb2hoSC82MS8vYW5hRWlDYWN6TTNOYmJHdE1XUEc2QjB5M05Jd1pYMEJaVXRhQ2hHUEhqMks0Y09IdzhYRkJZc1dMV3BYdXdCMHZselYyTFZyRjJKalk0VXdidVRJa2ZEMjlzYisvZnZ4OU5OUGEwMVBRdlFnWXVCRzlJQXdNakpDNzk2OWtaeWNqTnUzYjdkNURoT2l6bUppWWdJVEV4T2Rua1FORFEzQzNERVZGUlhDbi96OGZGUlhWMnZ0S3hhTElaZkx0VUk0VTFOVG1KbVpRUzZYUXk2WHM2ZlFQZGEzYjErc1diTUdmZnYyN2RSMjE2MWIxK3g5bW0vanYvLysrMVpYS2IyemwxMW5VQ3FWd21UMzA2ZFBiM1BnOXYzMzMrdWRKRitmcHIxOFd2UGFhNjloeXBRcGJkNmZBQnNiR3l4WXNBQVdGaGFReStXb3JLeEVTVWtKUEQwOXNYTGxTaHc2ZEFoZmZmVVZsRW9saGd3WmdybHo1MElpa1FoQnJyNndOekF3RUlHQmdRQ0EzcjE3WTk2OGVTM1dzSDc5ZWdRR0JtTDA2TkY2N3g4MWFoU0NnNE1oazhrNjRSRTNMeVltUnVlNnZETThBWUNRa0pCN0ZyaWxwNmZqMHFWTG1EeDVzdkNhL2VPUFAwS2xVbUhIamgwdC9wTCs2YWVmSWpvNkdsWldWdmp6bi8rTVpjdVdhVTMybnB1Ymk4V0xGeU13TUJCTGx5N0Y0Y09INGV6c3JEVlAzTVdMRjdGeTVVcFVWMWRqK2ZMbDhQTHlBdERZYytuQWdRUDR2Ly83UDd6MDBrdTRkT2tTMHRMUzhQVFRUd3ZIdG1kSXFjYXRXN2V3WmNzV1BQTElJd2dPRGdiUStPVlNRa0lDcmwrL2pnMGJOblRwOTY0MzNuaEQrTnk0Y3VWS2pCNDlHaU5HL0gvMjdqdXNpY1AvQS9nN0VBZ2dBaklGaWpnTGlEZ1FVSEZWVUNzL0t5NWFaN1ZWVzF2cnFMVzJWYXQxMUVvVnNjNjJvaFczV0NjcUtnZ3lIS0JJVVVBUUZRY0NBZ0lpWVNRRTh2dUQ1KzZiSTRNRVVXejl2SjZIUjNPNVhDN0pKWENmZkVaZkFIVTlEVStmUGcyZ3J0L2FrU05ITUdEQUFQend3dy9RMGRGQlFFQUFuSnljMU1wUWZsbUppWW00YytjT2pJMk5JWkZJY09MRUNSZ2FHaXJNZ0FUcVB0dFZCY3FZUUYxUlVSRnNiR3dnbFVweCsvYnRSbVcwdG1yVkNrNU9UaHJkNW9NUFB0Qm9mV1VCdDR5TURHUmxaV0g2OU9rQTBPZ2VjSXBrWjJmajFxMWI3R1VlajRlSkV5Zmk1NTkveHI1OSs5anNQcWxVaWhjdlhyeVN3Q29oYjdJMzk1T2RFTkxrT25YcXhEWnk3ZG16WjNQdkRpRUE2a29RbUI1djlkWFUxS0Npb2dMbDVlV29xS2hnZjhyTHkxRlFVSURLeWtxNWtpc2RIUjNvNmVsQlgxK2YvVmYyLzB6ZzcwMCt1WG5UcVFxMktTcFZrVjFtYm02T2d3Y1B2cEw5ZWx0UU5semp5SmFjeGNiR0lqQXdVT0Y2aVltSlNFeE01Q3dMRFExVjJZK29kZXZXR0RseUpLcXJxNVcrUGx1MmJFRzdkdTB3Y3VSSXBkdGhnbTBuVDU1VXVvNHlycTZ1YW1WNHpwdzVFek5uemdRQUJBUUVJQzR1am5OL1o4K2VSV0JnNENzOXpuYnQyZ1hnZjQvMy92MzdPSFBtREVhT0hNa0p0cDA5ZXhZZE8zWmtBeVpDb1JDWExsM0MwS0ZESVJBSTBMZHZYOWphMm1MdjNyMFlNR0FBZ0xxK3RiLysraXU2ZE9rQ0xTMHRGQllXWXRldVhjalB6OGY3NzcrUDRPQmdoSVdGb1UyYk5uSURZRnhkWFZGVlZZVzVjK2VpcHFZR1c3WnNnVkFvNUdRTmFsSlNDdFMxV2ZqMTExL0I1L001MlV5R2hvYVlQWHMybGk5ZmprT0hEc2sxNG44ZGNuTnpjZlBtVFFCQVRrNE9BT0RLbFN2c3RGZm04ZlRwMDRkOVhYNzU1UmUwYTllT0xadXNycTVtQTI0Mk5qWll2WG8xWEYxZHdlUHhrSktTZ3ZQbnp6ZEpsbE5PVGc0TURBeFVEbDRvTFMzRjNyMTcyWEw5ZDk1NUJ6LysrS1BjQUNmbTc0Ymk0bUtWWlkvbnpwMERuOC9INDhlUDRlTGlnb1NFQkN4ZHVoU2JObTJDazVNVHBrNmRLaGV3KytXWFh6amx5ODA1R0loeDRNQUJBTndzUTAyR0dvd2JONDd0ZnduVWZYNldsNWNyemFZZE1HQUFKaytlekFhcXBWSXBlK3h2M3J4WjQvMG41TitNempZSWVZdm82ZW1oYmR1MmVQandJWnlkbldtQ0pIbmphV3RybzJYTGxrb3pNcVZTS1Nvcks5bEFYRlZWRlNvcks5bC9TMHBLa0p1YnE3QTV2N2EyTmdRQ0FmdWpxNnZMdVN5N1hGZFhGem82T205bGY3bWRPM2ZpOHVYTG5HV3Fzc2lZUnRjQWNPblNKVlJVVkhDV05TYTc5c3laTXdDZ3RPZVJycTR1cDB6dlRmSEpKNTlnL1BqeFNxOVBUMC9IMHFWTDBhSkZDK3pldmJ2QjdTMWV2QmlabVpsS253Y2lMenc4SEtXbHBlemwrZ01PWkUrR21VQ1Q3TEtMRnk5eVRwNlRrcEx3L2ZmZnM1ZGxlMytscGFWaDVjcVYrT1dYWDlDaFF3ZTE5bS9QbmozWXUzY3ZlNW5wdjdSbHl4WTFIK0gvTEZ5NEVDS1JpSk50b2d4VDJpYVJTT1FDYTlYVjFRQmVYVi9CdExRMHhNZkhjNWFkUEhrU2hvYUdja0dud01CQVRKdzRrUTI0UlVWRlFTd1dzeG1oVERZTjA2NkFJZHYvYk83Y3VlRHorZGl4WXdkMjc5NE5YVjFkVEpzMkRYNStmbktQMGQzZEhlN3U3Z0RxcGpZK2V2UUl2L3p5QzFxMGFNR3VvMmxKNmNxVkszSGp4ZzA0T3p0ang0NGQ3T0NHb3FJaXRuSC9vVU9ITUdUSWtOZmVTekk5UFYwdThDeGJYcnhxMVNxTnQ4bDhvVnRkWFkyTkd6ZkMyTmlZZmQ4TkdUSkVMbmlqcm9ZeVNJRzZ6QzF2YjIvVTF0WkNLcFVxL1oxZFVWRUJYVjFkV0ZoWTROeTVjd3JYWVc1cmIyK1BPM2Z1d01mSEI3dDI3VUxuenAzWlREVi9mMy8yNzR0ZHUzWWhMaTRPTTJmT1JLOWV2VFIrZklyVS85M2JHRmxaV1hMdk4wQ3piSEFqSXlQTzVWT25UaUU3TzF2cEJGWWVqOGZwZmNuajhkQzFhMWNjUG53WThmSHhDdnZ0RWZKZlJRRTNRdDR5RGc0T2VQRGdBZTdldmN1V3doRHliOFhqOGRpeVVsVWtFZ2tuRUZkVlZRV1JTTVQ1RVFxRkVJbEU3TW1tSWxwYVdtendqZm1SdmF5cnF3cytudzgrbnc5dGJXMkYvMmN1LzF1Q2Q4WEZ4U29uSHRhM2NPRkM5di9wNmVtb3FLamdMR3NNZFFKTWIrSTBOQ1pvcXd5VGhWRi9RcUl5VEQrOHBpdzVqSXlNUkZaV1ZwTnRUeFdta2YrVksxY2FkWHM3T3p1TmUvVDkvZmZmYkI4blFEN2dKbnRzRnhjWHl5MHJLaXJpck4rbVRSdTJyMUw5OGkxN2Uzdm82T2hnNWNxVjJMWnRHeWRJbzR5N3V6c01EUTBCZ0RQTlVyWmhla0pDQXZ6OS9URmh3Z1I4OU5GSFNyZWxwNmVIME5CUXRhWmlNZ0czOHZKeXVTL2ZtQURDcThod3E2bXB3ZWJObTlHeVpVdVVsWld4eStmTW1ZUDMzMzlmN3NTK3ZuYnQybUhzMkxHY0VrRW1vTTlrelRHeXM3T1JtSmlJdUxnNHBLYW13c0xDQWlOR2pNQ0lFU05nYUdpSXBLUWtXRnBhY3FaWE1wNDhlWUpkdTNiaC9mZmZoNXViRzRDNmpMUmV2WHJCejg5UFlVODRvTzR6THpZMmxyUE13Y0VCQ1FrSnlNdkxnMWdzaHBtWkdUcDA2QUIzZDNlWW1abEJTMHNMR3pac3dQYnQyeFgyUzVNVkdSblo0REFKVGZ6MTExOXNlZUhHalJ0eCt2UnBiTjI2bGUxTHBpaFFvNjVkdTNiaDBhTkgrT2FiYjVxazcrWHg0OGVWRGsxNDl1eVp5dDlUOVQ5am56OS96bDRlTm15WXd0djg5ZGRmc0xPelE5ZXVYWEhwMGlVY09uUUlqeDQ5NGdURG1TbWsxZFhWN05Sak16T3pKdXNscWs1ZnlJWnMzNzRkQW9GQXJsOXVZL2V4dHJZV21abVpiR20wdXZ6OC9IRHk1RW5zM2J1WEFtN2tyVUlCTjBMZU1vYUdockMxdGNYOSsvZmg2T2hJcFVua3JjRG44MVZteXNtcXJhMkZXQ3ptQk9PcXE2dFJYVjBOc1ZnczkvL0t5a3Iyc3V6VXlZYndlRHcyOEthbHBjWCtXLzlIMFhLbWx4UXpYVkRWNVplMWNPRkNObUNtcUh4RzFycDE2emlYbVdCRi9lWEtldm1zV2JPR25TallWRmFzV1BGS0JpazBCU1lBMVZDUWdjRUVnNXN5NEphVmxhWDJSTXVtY3ZYcTFVYmZWdFBYTWlnb0NJQjhKaGxEVVRtWnFoSXpjM056dHE5Uy9ZQ2JvYUVoRmkxYWhHKysrUWJyMXExVDYyVFp5Y21KelphUkRaUXhRVGlwVklvalI0N0EwdElTa3laTmdrQWdRRXBLQ3NMRHd6Ri8vbnkySVQxanpKZ3hiREJ0eDQ0ZE9IcjBLUGJ2MzYrMEY5dno1OC9sUGhlWjQreFYvSDF3Nk5BaDNMOS9IOTk4OHcwbnMwcEhSd2ZPenM1NDhPQUJoRUlodW5UcEl2ZjVsWitmajVLU0VyVXl6RmF1WEltNHVEZ1lHaHFpVDU4K21EQmhBbnIyN01sNXZyNy8vbnVGRXgzRllqRldyMTROc1ZnTVcxdGJkcm1kblIxKy92bG5sZmRyWjJmSHllZ0ZnQWtUSm1EaXhJbnNmUjg4ZUJBUkVSR2NES09xcWlxMUFoaENvVkNqTDBEVUpSYUxFUjBkRGFEdWQ2QkVJbm1wRE1mTGx5K3pmUUtWQmJSa2hZU0VJQ1FraEwzczZlblo0RFJPV1ExTkhCMC9manpidnd3QTd0Njl5d20wK3Z2N3M4RXpBSnpzckw1OSsrTDQ4ZU1JRGc3RzFLbFQwYkZqUnh3N2RnemEydHBzZVhoVVZCU0VRaUdBdW1tZ09UazVUVklpckc0UFVJYWZueC9uOHVYTGwzSGp4ZzFNblRwVkxvdGFrK05JTm1DWm1abUppb29LamIrMGI5V3FGZjd2Ly80UHg0OGZ4N1ZyMXpRTzJCSHliMFVCTjBMZVFvNk9qbmp5NUFteXNyS2FkVElXSVc4aUxTMHR0cyticHBnVEZlYW5wcWFHYzFuUnN0cmFXbmFhWi8yZm1wb2FWRmRYeXkyWFNxVnNEeHBGLzVlOXJHeXkyS3NRSGg2dTFuSlhWMWVGNitYbjV6ZjV5YVN5azBiWjNuOU10cUdxN0NIRzU1OS9MaGZrWU9qcDZTbHNtSzVNWGw0ZWdMb2dqanFZUUVoVGxwUis5dGxuVGJhdGhseTVjZ1ZYcjE3RmdnVUxYdHQ5TmtUVGt0S0dPRHM3WTl5NGNUaDQ4Q0JPbkRpQlVhTkd2ZFQrUlVaRzR0NjllMWl4WWdVYmFDMHBLY0c1YytkZ2JHeXN0RFJQS3BVaU9qb2EvZnYzVnpuNDRNbVRKK3lVU2dhVDRmWXFTcGZqNHVMUXZYdDNEQnMyVEdFUHZWMjdkaUVsSlFXSERoMlNDeXp2Mzc4ZkZ5NWNnTE96czF5R21WQW81SlRmZmZMSkp4Z3paZ3c2ZCs2czlQMnFpRlFxUldCZ0lOdkRqSEg5K25Vc1hyeFk3ZTBBWUNkYjFzOW1MaWtwa2Z1Y1UzY0l5c2lSSTFYMkFHeXNpSWdJTm1DMGR1MWF0R3ZYRGovKytHT2p0cFdSa1FGL2YzLzJNMWFkTDM2NmQrL09DY0RJQmpyVnNXclZLa1JFUktDbXBvWVQ2TTdPenNhMGFkUFlvUmhBM2JHU2taSEJ5WGExdExSVU9vVlVXMXNiUEI0UFJrWkdHRGR1SElDNnp3VWRIUjJNSERrU1Vxa1VodzhmUnNlT0hYSHYzajBVRkJUZzh1WExxS3FxYWxUcHJLeVhIVEJ3L2ZwMTlPN2RHeDRlSG5JQk4xVmZMTlFuV3diTVpQSjE3ZHBWNC8wWk0yWU1UcHc0Z1lNSEQxTEFqYncxS09CR3lGdW9WYXRXc0xLeVFtWm1KanAxNnFUUkg2T0VFT1dZa3RNM3FjZVc3UFMrVjAyVDV0Q0t5cUorKyswM2hlc1dGaFppNHNTSkd0M0h5SkVqVVZGUm9iU1VTVFlia1RraFp2b3BxU0xiSjZvK1RZTzBEeDQ4QUFDbEV3L3JFNGxFQUpvMnc0MDB2U2xUcHVER2pSc3ZYZVpjVVZHQm9LQWc5T3ZYRDU2ZW51enlBUU1HWU9qUW9UaDgrREM2ZE9taXNEd3JKU1VGK2ZuNVdMUm9FYXFycXhFY0hJeU9IVHV5amU2QnVvYjVRcUdRTXpRQStOOXg5aW8reDhhT0hZc2VQWG9vRE1JVUZoWWlJU0VCWThhTVVYaU1mL2poaHpoMzdoeU9IRG5DRG4wQWdNcktTaXhldkJpUEhqMWlsOGxtTTZseS9QaHh0bnpYMTljWCt2cjZpSXlNeE9USms3RnYzejUyUFJjWGx3WjdYcDA2ZFFySGp4OW4xN08wdEFRZ1B3Q0RLZUd1djd4Tm16Wnl3Yy9YUVNLUjRQRGh3ekExTlVWeGNURzh2YjJ4Yjk4Ky9QNzc3K3lYSTFldlh1VmtRajU0OEFBWEwxNEVVRmRHeTBoTlRjV1BQLzRJZlgxOWRPellFYW1wcVdydGc0T0RnMXk1ZDMwTkRVMXdjWEZCY0hBd3hHSXhlK3hldW5RSmZENmZMUXNHNmdhZ2lFUWk5T3ZYajEybUxQakVsTmkyYXRVS3hjWEYrUFBQUCtIcjY0czdkKzdnazA4K0FWRDNPK254NDhkWXNHQUIxcTlmanc4Ly9CQ3BxYWtJQ1FtQmxwYVdSb0d0cGpacTFDZ1lHaHF5NWZLeUdqdk1JU0VoQVdabVpuS2ZHK3BvM2JvMWV2WHFoZmo0ZUtTbHBUVnEyaXNoL3pZVWNDUGtMZVhnNElEWTJGZzhldlNJODgwZklZVDhGMVJXVmdLQTBvQ2JiSzgrcG5STzJRbUlXQ3hteTJCRFFrSlVaZ3lwU3lxVnN1V3o5dmIyYXQyR0FtNU5yNkdwdW8zQjUvT3hlZlBtbC80eWErdldyYWlwcWVGTXRxeXVya1paV1JtR0R4K091TGc0QkFRRVlQdjI3WExINUprelorRG82TWllMENZbUp1TFNwVXNZT0hBZ3UxOUpTVWtBSUZjYVZsbForY3I2VEtwNmJzUEN3aUNWU3RuSmh2WFoyZG5CMDlNVFo4NmN3YVJKazJCb2FBaVJTSVFmZi93UmQrL2VSZmZ1M1pHY25Bd0ErT0dISDlqYmxaV1ZLV3duNE8vdkR6YzNOd3dlUEJoQTNVVEw4UEJ3OU8vZkgxT21UT0VFM0NRU2ljSUpwTEtZQUN1ekhsT1dxV3dBUnYzbFE0Y09iWmFBVzJob1lMb0Nqd0FBSUFCSlJFRlVLSEp6Y3pGbHloVHMyYk1IN3U3dXNMQ3d3TmF0VzlraER2VW5TOGJFeENBbUprWnVXMWV2WG9WQUlNQ3Z2LzZLdi8vK1crMkFtem9hR3ByUXIxOC9iTnUyRFhGeGNmRDI5b1pFSXNHWk0yZlFyMTgvdG13L0p5Y0grL2Z2aDR1TEN6dllwRWVQSHBnOGVUTDd1dFhVMUVCYld4c25UcHhBYUdnbzdPenNzSDc5ZXV6ZXZSc25UcHpBaVJNbndPUHg4TjU3NzZHeXNoTEJ3Y0Z3ZG5ibVpIek5uajBiUlVWRnlNM05sWnVrcmdsbFdlUHFZb0ppaWdKdWpTa3BmZkhpQmRMVDA1Vk9KMVhIcUZHakVCOGZqMlBIamxIQWpid1ZLT0JHeUZ2S3lzb0tyVnExd3AwN2Q5QzJiZHNtNmZWRUNIbjdNT1Zuek1uNXpwMDdGZjV4ejNqWkFRcnFxS3lzaEZRcVpZZFpLRkpSVWNIK3Y3RU52UXNMQzJGaFlkR28yOTY5ZTVmdGNhZHVhWTVZTEFhZ2VTWWRVVTQyYXlrMk5oYkJ3Y0djWlFrSkNmanp6ejgxM203OVlCdVRHYWx1RUNzNE9Camg0ZUV3TmpiR3Q5OStDNkZRaVBMeWNqYm95cWlzck1UYXRXdmg3Ky9QTGlzdUxrWnNiQ3luQk5MUHp3OXIxNjVGWkdRa0cvU0tpb3BDeTVZdDVRSnVGUlVWcnoyb0t4S0pjT3JVS1hoNGVDZ3Q3UVBxc3R3dVg3Nk0wTkJRK1BuNVlkR2lSVWhKU2NFUFAveUF4NDhmc3dFM1poREFuMy8raWV2WHIyUERoZzF5UVRkL2YzL1kyZG14NndLQXFha3BURXhNNVA0bVVyZmtVM1pkTnpjM3JGbXpocDJ5ek5pK2ZUdE9uandwdDd3NXFnMXljM1BaeVpzOWV2UmdTK0tIRGgyS2Z2MzZRU2dVUWlBUVlQRGd3ZXpuenBBaFEvREpKNTlnMHFSSkFPb0NOemR2M2dTZno4Zm8wYU14WXNRSXRHN2R1c24ya2ZuY08zbnlKQXdNREJRT1RRRHFTdk05UFQyeGYvOStEQnc0RUdmT25FRkJRUUduRjV5VmxSWGF0MitQNmRPbm83YTJGbHBhV2xpK2ZEbkt5c3BnYVdtSmtwSVNmUHZ0dDVneVpRbysvL3h6dEdqUkFoOSsrQ0ZhdG15SmVmUG13ZHJhR2pFeE1Yai8vZmRoWTJPRHpaczNvN0N3RUlzV0xlTHNDNC9IdzZKRmk5aHkxTWFxMy8rMEtXbVNlZmZ4eHg5anlwUXB1SHo1TW1wcmF6V2V3aXFWU3JGczJUTDQrdnJDemMwTjA2Wk5VNnUzSHlIL0JSUndJK1F0NXVqb2lLdFhyeUkzTjFmamZobUVFQUw4TDVEQW5LQmZ2bnhaNVRmbnJ5UGdWbDVlRHVCL2plY1ZZZm9WNmV2ck4rcEU5K0xGaTFpM2JoMm1UNStPc1dQSGFueDdwdFMzYmR1MmFnWHRhbXBxS09EMkNzZ09ZV0N5eEN3c0xDQ1ZTaUVRQ05oSm1wbzJrSmRLcFZpNmRDa01EQXlncTZ2TFpqT3FDaWJKTWpZMmhwbVpHWnljbkdCdGJRMExDd3MyR0dSc2JBd2pJeU1ZR1JraElDQUFrWkdSU0VsSllRTm5PM2Z1aEsydExhZGtidURBZ2RpMmJSdENRa0l3ZVBCZ1pHWm1JaVVsQmI2K3ZuS1ByYXFxU3FOajdQSGp4eENKUkp6Sm9abzZmZm8wU2t0TEczd3ZPVHM3bzJQSGpqaHg0Z1ErL1BCRENBUUNUSmd3QWQ3ZTNuSlRTb0c2d051cFU2ZXdkT2xTckZ1M3JzRkJFTXJlaXlFaElhaXBxY0hPblR2aDZlbUpMbDI2eUsxejdOZ3hUdk4vcHF5eGZta3U4M256SnJRZWVQcjBLVVFpRVdiTm1pVTNvWnVaQU00TUNWRkdkbnF3dXYwb05jRjhucXZ6ZkUyWk1nV3paczNDcGsyYkVCTVRnK0hEaDdPWmJFRGQrM2pkdW5VSUN3dkQ4dVhMOGNjZmZ5QW1KZ2EvLy80N1FrTkRZV1JrQkJNVEU2eFpzd1pMbHk3RnRHblRJSlZLMmZlWHE2c3JlRHdlMjBmdjl1M2JHRFJvRUZ4Y1hPUUdDalZGMEZyVHNrOU5zM09aUUpxNjIyelRwZzM2OXUycmNTWm1VVkVSNHVQallXSmlBbmQzZDB5WU1FR2oyeFB5YjBZQk4wTGVZcmEydGpBME5FUkdSZ1lGM0FnaEdwRklKTmkvZno5N1VsOS9PRVA5RTRWcDA2YTlrdWw2aWpCVE4xVUYzSjQ5ZXdZQWNzM1gxY1gwWi9yamp6K2dwNmVuZFBLcUlzWEZ4UWdMQ3dNQXRweXRJVlZWVmV6L1g3WTMyTnRHSkJLeDVaTWlrYWpCRStHa3BDVDg5Tk5QN09VdVhicklCV3JPbmowTEFFcjdTZkY0UE9UbTV1TEpreWRzdG1YZnZuMlZablV3d1NMbVBUSml4QWlNR2pXcXdleVlLVk9tb0gvLy9teXdMU29xQ3VIaDRXamZ2ajJXTFZ1RzU4K2ZvNlNrQk0rZlA0ZElKSUpRS01UVnExZHg1TWdSYUd0cksreWJwYXIzWVgxU3FSUno1ODZGdGJVMVo4cXFKaVFTQ1k0Y09ZTDI3ZHVyZFNJL2F0UW9CQVFFNE5LbFMxaThlTEhLOTNuSGpoM3h6VGZmWU0yYU5RZ0tDcEtiU0tvdVUxTlRpTVZpUEgzNkZJR0JnUWdNREVUNzl1MDU2ekR2eTVjdE9XOXNiNjNHNk5HakI3NzY2aXM0T0RnMGFmbG5VOHJPem9hUmtaRmFRZS8yN2R2RHo4OFBJU0Voc0xDdzRQVDZZd2dFQXB3NGNRSzJ0clp5bi85OFBoOC8vZlFUUHYvOGMremV2UnNlSGg1NC92dzV2dm5tRzh5Yk53OThQaDlCUVVFd056ZUhsNWNYSmsrZXJIWlpaRWxKQ2FmZjNiK1JzN096MHNjcmxVcVZmbDR4d1VoMTJ5Y1E4bDlDQVRkQzNtSThIZzhPRGc2NGNlUEdTNVZHRVVMZUxxV2xwVmk1Y2lVeU1qTFlIakZOV1VMMHNwaVNWbFVUM3A0OGVRTGdmNEV6VFRrN08rUGJiNy9GbWpWcnNISGpSaGdaR2FGLy8vNXEzWGJEaGcwUWlVUnFaWTh3WkV0Z0tlQ21QcWJIMTcxNzkyQnVibzdWcTFmaisrKy9SOWV1WGVXeUxkdTJiWXZSbzBmRHhjVUY4K2ZQaDBRaWdZR0JBV2RnQVFDY1AzOGVHelpzUVB2MjdSRVpHWWxXclZyaDAwOC9sY3ZBYWFqSlBsQjNrcnAxNjFhY1BIa1N0cmEyU0V4TVJHQmdJTDc2Nml1MUFndzJOamFjckxsT25UckIyTmlZTFYzdDJMRWp6TXpNMk1CQ2FHZ29EaDQ4aUl5TURIejAwVWR5NzF1cFZJcnM3R3kxQTlFUEh6NUVlWGs1K3ZidHE5YjZpbWhyYTJQT25EbHl6NSt5M2xlREJnMUNxMWF0MUo1eTZPWGxoZWZQbjJQQWdBRU5ibHNWWFYxZHJGaXhBck5telVKQVFBQzJidDNLQ1RDb3MwMlJTTVMrbDArZE9vVzh2RHprNXVZaUp5Y0hmRDVmWWREeVpYcUFOVVEyVyt0TmxaYVdwbmFnSmlNakExRlJVZUR6K1Nnc0xNU3VYYnN3YmRvMFRwRDkzTGx6eU12TFk4dFNtZGV3dHJZV1FOM3ZqZlhyMThQUzBoSzZ1cnE0ZCs4ZWdMcjNrcU9qSStMajQvSGJiNy9CMGRGUm8rTStPam9hMGRIUmFxOFBjSWY3dkttWTkrMlRKMDg0R2NPeWJ0MjZCUUF2bFFWTHlMOFZCZHdJZWN2WjI5dmo5dTNiU0UxTjVVd3ZJNFNRK3BqTXNWbXpacUdnb0FCOSt2VEJ0V3ZYQUx4WmYwaG5aR1FBVUIxTVl6SU5Hak5wamVIbDVZV0hEeC9pNE1HRFdMTm1EU3dzTE9EbzZLanlOdnYzNzBkOGZEd0E0TFBQUGtPTEZpM1V1aSttckVvZ0VOQmthUTM4OU5OUHVIbnpKbGFzV0lGV3JWcmgrKysveDlTcFU5RzNiMS9ZMmRuaDNMbHo3SUFBUHArUGJ0MjZJVGs1R2ZyNitxaXVyb1pZTE1hRkN4Y2dGb3ZoNXVZR3NWaU05ZXZYbzNQbnpsaTNiaDJPSFR1R25UdDNJaUlpQXIxNjlZSzF0VFVNREF6QTUvUFpINmFQazFnc1puOUVJaEhFWWpIMDlmVng4dVJKdUxpNFlNMmFOZGkzYng4T0hUcUVoSVFFOU8zYkZ6WTJOdERWMWVWc2o4L25RMHRMQ3lLUkNDS1JDRlZWVlJDSlJHeTUxNUVqUjVRK0g3cTZ1dmoxMTEvUnRtMWJ0cFFzTkRRVTZlbnBNREF3d0lNSEQ1Q2Zudzh2THkrMW50KzB0RFFBZUttQUc0L0hZNE9heGNYRjBOWFZoWjZlSHZ2WlVyKzhWVmRYVisxZ0cyUE1tREVvS1NsQlpXV2x5bTAzeE5qWUdLdFhyNGFKaVFrZVBIaUE2dXBxQ0FRQ1ZGZFg0K3JWcTNMdjU5allXTVRFeEtDd3NCRDUrZm1jL3BhYk5tMENVSmNSWjIxdGpYZmZmUmRBWFNZVW44OUhpeFl0VUZaV2hveU1qQVpMWWQ5MHNtV0pzbVczcXBhdFdyVUt0cmEyeU16TXhKUXBVeUFVQ3FHbnA0ZkN3a0lBZForRlRFL0Q4dkp5Yk4rK0hjZU9IVU9IRGgzdzIyKy80Y0NCQXpoMjdCZ3VYYnFFQ1JNbVlQRGd3WkJJSk5peFl3ZGNYRnpZUG1UTXNJU1FrQkQwN3QyYkRjQ1ZsWlhoK2ZQbkNBNE9ocm01T2Z2NnpKMDdGOU9uVDhlcFU2Y1VadEFwNCtYbGhZOCsra2h1K1JkZmZLSDBOcSs2ejluZXZYdXhkKy9lbDlwRzU4NmRjZnIwYVN4WnNnU2VucDV5WHhRVUZCUWdOallXRmhZV05DU0J2SlVvNEViSVcwNWJXeHRPVGs1SVNrckMwNmRQMzZnc0ZVTElteU1ySzR2dGUxWlVWSVRQUHZzTVk4ZU94Y1NKRXdFQTNidDM1Nnhmdjlrek15Q2dLU1VuSjdPOXJ2VDE5U0dSU0hEanhnMzgvZmZmQUtEMGovdmEybHJjdUhFRFFOM0p3c3Y0OU5OUDhlREJBNWlibTZOang0NHExOTJ6Wnc5N2N0T25UeCsxczl1QS96MS9xc3JuaUR4TFMwdk1tREVEZmZyMEFWRFhSUC9Rb1VOSVRFekV1WFBuMkt5V2h2QjRQQXdZTUFDMnRyWndjbkxDOHVYTG9hT2pnM0hqeHNIVjFSV2hvYUZJVFUzRnBVdVhJQmFMMldFaXF0amIyMlBWcWxXSWpJekVxbFdySUJBSU1IMzZkSFRyMWczSGpoMURWRlFVRzJoVmgremdCRVVxS3l1eGZmdDJtSmlZWU1XS0ZaeXNuOGpJU0xZa3pNUERBK1BIajFmclBsTlRVMkZqWTlOazA4NkRnNFBaY2wyZzdubHZxc21kdi8vK095NWV2TWpadHFiTjM0SC9CZWxEUWtMa2dwdjFuN2ZLeWtyRXhjWEJ6TXdNZG5aMjZOMjdOOTU1NXgzWTJ0ckMydG9hTmpZMmNpWE9SNDRjd2VIRGh6bkxHck9mYjVJdnYveFM0OXUwYmRzVzE2NWRnNWFXRm9ZTUdZS2RPM2ZpOU9uVEFBQUhCd2ZZMk5qZ3dZTUhBSUQ0K0hqRXhjWEJ6ODhQVTZkT2hZNk9EcjcrK211NHVMaGcyN1p0MkxoeEkzSnljakJ6NWt6TW16Y1BiZHEwWWUrblQ1OCs2TmF0R3c0ZVBJaURCdy9LN1llWm1Sa1dMbHpJZnRGaGFtcUtEUnMyYUZ3ZWFXeHN6T2tucDQ1dnZ2bEdvL1VEQXdNMVd0L1gxeGVqUm8xU3VVNUR3eFVHRHg2TWUvZnVJVHc4SEVlUEhwVzducy9udzhuSkNiTm56OWE0RnlZaC93VjAxQk5DMEs1ZE85eTVjd2VwcWFrVWNDT0VLTVNVd2hnWkdXSFpzbVhvMXEwYndzTENVRnhjalBidDI4czFndzhQRDMvbCszVG8wQ0UyY0ZhZnJhMnQwZ2JTOGZIeGVQNzhPZmg4UHR6YzNGNXFIM2c4SG43NjZTZVZKeExsNWVYWXNHRURZbUppQU5RRko1Y3NXYUxSL1NRbUpnSm9mQW5zMityenp6L25CQ2xidDI2TnI3LyttcjBza1VoUVhWM04va2drRXZCNFBQWkhTMHNMUEI0UDJ0cmFNREl5QWdDc1g3K2U4M3AzNnRRSkN4WXNrTHR2WnR1eWszeTF0TFNncGFYRlp0VUJ3TWFOR3prOTA5emMzTmpqc3JhMkZqVTFOYWl0clVWdGJTMmtVaWxxYTJ2bDloRm91RW03dnI0K2Z2NzVaK2pxNm5MZXI3Nit2dkQxOVlWRUltSDNUMTFwYVdtYzRReWFzTE96ayt2OTJLOWZQMGdrRWtpbFV1anA2Y0hUMDdQQnJGRjFEUnMyREsxYnQ0WlVLZ1dmejBmUG5qMVZadHo0K1BqSTlXbVROWExrU0hUdDJwVU5WRElUTUdWNWVYbmh2ZmZlMDZpQmZ1L2V2VkZlWHM2K3p0YlcxaGd4WW9UYXQyOHNIbzhISFIyZEpwdGFQM3o0Y0xpNnVnS295ekJzREY5ZlgxaFpXY0hLeWdyVHAwL0h5SkVqb2EydERSc2JHMmhwYWNISXlBZytQajRZTldvVXBrMmJCbXRyYTg3dHZiMjkwYXRYTDV3OWU1YWRIaXRiV2d6VXZXOENBZ0pRWEZ6TTZaVUoxR1ZUbXBtWnlUMG5paktqOWZUMDRPYm1wckFjKzhpUkkwcVBBVVhYdWJtNVFWOWZIejQrUG9xZkdDV2VQbjJxOEpqVzFkVkYyN1p0T1JtZGJkdTJoYjI5dmRJeVVObjE2cjlQWmZGNFBIejU1WmVOQ3FvUzhqYmdTVjlsWXdCQ3lML0d3NGNQY2YzNmRYaDZldElBQlVMK1F5NWN1S0IyWTM1VlJDSVIxcTVkaStuVHA4UEd4Z1pWVlZXWU9uVXFpb3VMc1dEQkFyYjBoUm1PMEZEamIzWFhBNERDd2tJMmswNTIvZjM3OStQNDhlT29yS3hrZ3dXV2xwWndkWFhGeHg5L3JMUjUrWnc1YzVDUmtZRkJnd1poOGVMRkRkNi9XQ3htaHlLRWhJUm8xQlE5T1RrWjY5ZXZ4OU9uVHdFQUhoNGVXTFpzbWNLVHI5dTNiOFBZMkJpR2hvWXdNRENBam80T2hFSWhZbU5qc1huelprZ2tFb3dmUHg3VHAwOVgrLzVWYWFwalExMVhybHpCMWF0WEZRYW5DQ0dFRUVMK2JYZ05mRXRCR1c2RUVBQjFwUzBaR1Jsc2VVaFRmY05KQ1BsdkVBZ0VXTHAwS1lDNnJKdlZxMWVqdUxnWTl2YjJuS0ROamgwN0dtenlMUlFLOGV6Wk00MnlQaFNaTkdrU0prMmFwTkZ0WW1KaTJCNXZmbjUrQUlDcFU2ZXlVOVFhTW03Y3VBYlhpWWlJUUdGaElmNzg4MDgycTQzSDQySFNwRW1ZTW1XSzBzL1gxYXRYbzZDZ1FPbDJqWXlNMkN3TlFnZ2hoQkR5WnFPQUd5RUVRTjNKWUpjdVhYRDE2bFU4ZnZ5WVJuY1RRcFFLQ2dwQ2ZIdzgrSHcrRml4WXdDbXZxMStPVmx0YmkvSGp4NFBINDhIQXdBQzZ1cm9vS0NoQVpXVmxzelJRWm5yMDlPdlhqMjJDYlc1dTN1VFQ0SjQ4ZVlLNHVEZ0FnTFcxTmI3KyttdTJ2RXFaTm0zYUtBeTQ4WGc4T0RzN1krN2N1UnBsMXhGQ0NDR0VrT1pEQVRkQ0NNdlcxaFltSmlaSVMwdURuWjBkVGNJamhDams1ZVdGVTZkT1llN2N1WEJ5Y2xLNXJwYVdGdXp0N1hIejVrMTJRcCtXbGhZNmRPaUF1WFBudm83ZDVmanV1Kyt3Wk1rU1RyK1o5ZXZYTi9uOTlPalJBek5uemtSUlVSR21USm1pVmpiZm9rV0xJQlFLSVJhTDJkNWQydHJhc0xDd1FNdVdMWnQ4SHdraGhCQkN5S3REQVRkQ0NJdkpjcnQwNlJJZVBueW9zbGt3SWVUdDFhbFRKK3pjdVJOV1ZsWnFyYzlNTEdVYXYydmFtTjNRMExESkdqSzNiOThlTzNic1FJc1dMWnBrZTZwbzJpamN5TWlJYmN4UENDR0VFRUwrM1NqZ1JnamhzTGEyaHBtWkdXN2Z2ZzE3ZTN0Mmlob2hoTWhTTjlnbVM5TkFHME5mWDcvUlUrNFVlUjNCTmtJSUlZUVE4bmFqZWpGQ2lKd3VYYnFnc3JJUzkrL2ZiKzVkSVlRUVFnZ2hoQkJDL25VbzRFWUlrV05wYVFsTFMwdGtaR1JBSXBFMDkrNFFRZ2doaEJCQ0NDSC9LaFJ3STRRbzVPTGlBcEZJaEx0Mzd6YjNyaEJDQ0NHRUVFSUlJZjhxRkhBamhDaGthbW9LR3hzYjNMbHpCMkt4dUxsM2h4QkNDQ0dFRUVJSStkZWdnQnNoUktrdVhicWd1cm9hZCs3Y2FlNWRJWVFRUWdnaGhCQkMvalVvNEVZSVVjclkyQmgyZG5hNGUvY3VLaW9xbW50M0NDR0VFRUlJSVlTUWZ3VUt1QkZDVkhKeGNZRlVLc1d0VzdlYWUxY0lJWVFRUWdnaGhKQi9CUXE0RVVKVWF0R2lCUndjSEpDZG5ZM0N3c0xtM2gxQ0NDR0VFRUlJSWVTTlJ3RTNRa2lESEIwZG9hK3ZqK1RrWkVpbDB1YmVIVUlJSVlRUVFnZ2g1STFHQVRkQ1NJUDRmRDY2ZHUySzU4K2Y0OEdEQjgyOU80UVFRZ2doaEJCQ3lCdU5BbTZFRUxXMGFkTUc1dWJtU0VsSmdWZ3NidTdkSVlRUVFnZ2hoQkJDM2xnVWNDT0VxSzFIang0UWk4VklTMHRyN2wwaGhCQkNDQ0dFRUVMZVdCUndJNFNvemNURUJPM2J0OGY5Ky9kUldscmEzTHREQ0NHRUVFSUlJWVM4a1NqZ1JnalJTSmN1WGNEbjg1R2NuTnpjdTBJSUlZUVFRZ2doaEx5UktPQkdDTkdJUUNDQXM3TXpDZ29La0pPVDA5eTdRd2hwZ0xhMk5tcHFhcHA3TjhnYnBxYW1CdHJhMnMyOUc0UVFRZ2doLzFrVWNDT0VhS3hEaHc0d01qTEN6WnMzNlVTZWtEZWN2cjQraEVKaGMrOEdlY01JaFVJWUdCZzA5MjRRUWdnaGhQeG5VY0NORUtJeExTMHQ5T2pSQStYbDVjak16R3p1M1NHRXFHQmhZWUhjM056bTNnM3loc25OellXNXVYbHo3d1loaEJCQ3lIOFdCZHdJSVkxaWFXa0pXMXRicEtlbm82S2lvcmwzaHhDaWhMMjlQWXFLaWxCU1V0TGN1MExlRUNVbEpTZ3FLa0xidG0yYmUxY0lJWVFRUXY2ektPQkdDR20wYnQyNlFTcVY0dGF0VzgyOUs0UVFKZmg4UGpwMzdvelUxRlFLdWhHVWxKUWdOVFVWblR0M3BoNXVoQkJDQ0NHdkVBWGNDQ0dOMXFKRkN6ZzRPQ0E3T3h1RmhZWE52VHVFRUNWTVRVM2g3T3lNdExRMHBLZW5vN1MwbFBvdnZrVnFhbXBRV2xxSzlQUjBwS1dsd2RuWkdhYW1wczI5VzRRUVFnZ2gvMm44NXQ0QlFzaS9tNk9qSXg0OWVvVEV4RVFNSFRxVU1pWUllVU9abXBxaWQrL2VlUFRvRVRJeU1sQlJVVUZCdDdlRXRyWTJEQXdNWUc1dWp0NjllNFBQcHovL0NDR0VFRUplTmZxTGl4RHlVdmg4UHR6YzNCQWJHNHZVMUZSMDY5YXR1WGVKRUtJRW44OUhodzRkMEtGRGgrYmVGVUlJSVlRUVF2N1RxS1NVRVBMU3JLeXMwSzVkTzl5OWV4ZEZSVVhOdlR1RUVFSUlJWVFRUWtpem9vQWJJYVJKZE92V0RYcDZla2hNVEVSdGJXMXo3dzRoaEJCQ0NDR0VFTkpzS09CR0NHa1NPam82Nk5tekoxNjhlSUhidDI4MzkrNFFRZ2doaEJCQ0NDSE5oZ0p1aEpBbVkyMXREWHQ3ZTJSa1pPRDU4K2ZOdlR1RUVFSUlJWVFRUWtpem9JQWJJYVJKZGUvZUhRS0JBTmV2WDZmU1VrSUlJWVFRUWdnaGJ5VUt1QkZDbXBTdXJpNWNYVjN4L1BselpHUmtOUGZ1RUVJSUlZUVFRZ2docngwRjNBZ2hUYzdXMWhidnZQTU8wdFBUVVZwYTJ0eTdRd2doNUMwbWxVcVJsSlRVTFBkOTdkbzE3TnExcTlreXZvVkNJZmJzMllQczdPeG11ZitYa1plWGg4akl5R2E3LzVzM2J5SS9QMS9sT3ZuNStVaE5UWDFOZTZUYTFhdFhFUjRlL2xMSDJvRURCNUNXbHFid3VvS0NBaHc4ZUJDNXVibU4zbjVUUzB0TGc3Ky9QMFFpMFd1N3o5cmFXbzJlNDVTVUZLeGN1UklWRlJXdmNLOVVleFhQajFRcXhlYk5teEVlSHE3dytwU1VGT3pac3djMU5UVnFiL1A2OWV1SWo0OXZxbDFVS0NzckN3RUJBWGp5NUVtVGJ2Znc0Y080ZE9uU1MyMmpvcUlDZi8vOU55NWZ2dHlvMjFkVlZUWHA3NXJNekV3a0p5ZERLcFdpdXJvYUowK2VoRlFxYmJMdHZ5MzR6YjBEaEpEL0psZFhWeFFVRkNBeE1SRmVYbDdnOFhqTnZVdUVFRUxlQUZLcDlMWCtUZ2dQRDBkQVFBQisrT0VIZUh0N3M4dFBuandKc1ZpczFqWSsvUEREUnQxM1ltSWlqaDgvam84Ly9oaGFXcS8vZSs2NHVEanMzYnNYUmtaR0dwMzQ2dXJxd3NiR1JtWEFxMnZYcnJoeTVZcmEyeHcyYkJnRUFvSENFM1JqWTJQMDZ0V0xzMnpmdm4yNGNPRUNMQ3dzMExWclY1WGJGb3ZGR0Q1OE9CWXVYSWloUTRjQ3FIdmQxNjFicDlhK1JVUkV5QzM3OXR0djhmSEhIMlBLbENuc3N0cmFXczdyZU9yVUtZU0VoQ2k4dmF5blQ1L2l4WXNYYXUyTE1tM2J0b1d1cnE3UzYvLzY2eTg4ZlBnUVhsNWVqVHJXTWpNenNXdlhMb3dkT3hiT3pzNXkxOGZHeHVLdnYvNkNvNk1qYkd4c05ONytxMUJWVllYSXlFalkyOXRqd29RSkd0MDJMeThQRW9tRS9SR0pSS2lvcUVCVlZSVXFLaXBRVmxhRzB0SlN2SGp4QXFXbHBTZ3FLc0t6Wjg5UVhGeU11WFBuNG9NUFBsRHJmZ29MQ3hFWEZ3ZDlmWDBzWExpd01RL3pwWVNFaE9EVXFWUDQvZmZmMGJKbFN3RFE2TE9Bb2EydHpibDg5dXhaaElhR1lzYU1HUXJYdjNYckZ2YnUzWXZ4NDhkemJwdWNuSXljbkJ3TUh6NmNzMzVGUlFYV3IxOFBBd01EdUxtNUlTb3FDdnYzNzhmdTNiczEzdGVHWExod0FVVkZSVml6WmsyRDYwb2tFcVZCTE9iOUtCUUtzV3ZYTGd3Y09CRDkrdlZyOUg2SlJDS0VoSVNncHFZR0RnNE9NRGMzMStqMisvYnR3L256NTdGdjN6NElCQUs1NjRjTUdZSng0OFlwZmMzcU8zYnNHS0tqb3hFU0VvTE16RXhzMmJJRno1NDl3L1RwMHpYYXI3Y2RCZHdJSWErRVFDQkFqeDQ5a0pDUWdNek1URGc0T0RUM0xoRkNDR2xHek1sSmFXa3BURXhNWHR2OURoa3lCT2ZQbjhlR0RSdlFybDA3dEcvZkhnQ3dhOWN1bEplWHE3VU4yWURidEduVFZHYU15UVpmbUd5QStpZXI5ZmV2S2ZqNCtPQ2JiNzdoTEl1S2lvSyt2ajZHRGgyS2tTTkhxcjJ0VHAwNllkdTJiZkQzOTFlNnp2TGx5N0ZqeHc3T3N0cmFXb2pGWXVqcTZzb0ZmUVlPSEFpQlFLQXdDT2JrNUNRWGNQdnl5eStSbUppSXRXdlhZdnYyN1RBd01GQjcvMlVkUDM1YzZYVlJVVkhZdkhtejJ0dUtpSWpBamgwN3NIVHAwZ2FEZ0xLQ2c0TmZPbHN2S0NnSWJkdTJWWG85RXhSUWRheXBjdjc4ZWZCNFBLWEhTV3hzTE16TXpOQzllM2VWMjNrVngvUGp4NCtWdnVmTXpjMlJtcHFxTkN1b2I5KytDcGZMQmxJWk9qbzYwTlBUZzU2ZUhnd01ES0N2cjQ4V0xWckF3TUFBN2RxMWc0dUxDNHlNakdCbFphWDI0L0R5OGtKMGREUlNVMU1oRkFwaGFHaW85bTJiUXVmT25iRno1MDZzWGJzV3ExYXRRbTV1THFaT25hcnhkbzRmUDg3dWUyNXVMdjc4ODA5NGVIamdvNDgrUW1scEtYYnUzSWx4NDhiQjF0Wlc0ZTNUMHRLd1o4OGVKQ1Vsd2NURUJBTUhEdVE4RjcvOTlodEtTa3F3ZE9sUzhQbDhDSVZDVGpibDJMRmpsUWF0dmJ5OHNHalJJdlp5UmtZR0hqOStyUFN4ZE9qUUFZbUppZGkzYng4c0xTMFZydVBrNUFRN096dk1uejlmYVlzYzVyUCt5cFVya0Vna2FoMzdEeDgrVkhuOThPSERjZkRnUVp3OWV4YjkrL2RYdWw2TEZpMWdZV0hCWHBaS3BZaUtpb0tUa3hNRUFnRWVQbndJRXhPVFJ2K3VsVWdrU0VoSWdLdXJLNHlOamVIdTdvNFJJMGJnMEtGRGNISnlRbzhlUGVEcjY2dnd0aDk4OEFIbXpadlhxUHY5TDZLQUd5SGtsV25UcGcyeXM3T1JtcG9LR3hzYjlwczFRZ2doYng4bUs2YWdvT0MxQnR5MHRMU3daTWtTZlA3NTUxaTFhaFcyYnQwS0F3TUQvUDMzMzQwcWp4azNicHphMlVxMXRiWGc4WGdxTS9vbVRweW9jaHRTcVJSSGp4NkZXQ3pHa0NGRE9DZFpzdDU5OTEzTzVVZVBIdUhtelpzWU1XSUVEQXdNc0hYclZuejMzWGZvMmJNbnhvMGJwM0FiTlRVMW1EZHZIbnNpWEQ5elN5UVNZZTdjdVJDTHhlamV2VHRPblRyRnVmN01tVFA0N2JmZnNHM2JOdGpiMnl0OVROT25UOGY0OGVOUlcxdUxzV1BIb2syYk5qaDI3SmpjZW82T2puajgrREhDd3NMa0FuZ2RPblJBdDI3ZGxONEhZL1RvMFEydW80cElKR0t6UlpLVGt5RVVDdG1ncmFaKytlV1hSdTlIUTBFZWlVUUNiVzF0amJOSHo1NDlDNkF1K0dodGJZM2s1R1FrSnljRHFNdXFjM0p5UW5aMk50TFQwK0hnNElBalI0NG8zTGNCQXdZQWVEWEhjMlJrSkE0Y09LQjBtOCtlUGNPMWE5Y1VYcWNxKzlEWDF4ZFRwa3lCUUNDQVFDQm9kT2F0djcrL1dnRlZWY2ZpcGsyYjRPVGsxS2o3VjhYRnhRVitmbjc0KysrL0VSb2FDbTl2YjN6NTVaY0sxdzBPRG9haG9TSDgvUHprcm1QZUF5S1JDS3RYcjRhSmlRbSsvLzU3OWpsTFNFakEzYnQzc1duVEp1am82TEMzaTQ2T3hxbFRwNUNSa1FFVEV4UE1tREdEL1V4aUhEbHlCQmN2WHNTTUdUTVVabGNDd0x4NTgxQmRYWTJFaEFSRVIwZmorKysvQndEczJMRURmRDQzcEJFVkZhVXkwTTVRbFQwM2I5NDgyTm5aNGROUFA1VnJqeE1URThNSjhKNDdkdzR0V3JTQXJxNnUwaEp6SXlNanRHblRCcDk5OWxtRCt3VUFlL2Jzd1o0OWU1UmUvOTU3NzJISmtpWHM1ZXZYcjZPd3NCQno1ODRGQUh6MjJXZVlPSEVpUHYzMFU3WHVyNzRyVjY1QUtCUnlnb2d6Wjg3RVAvLzhnK2pvYUhoNGVDajhQUklTRXRLbysvc3ZvNEFiSWVTVmNuVjF4Zm56NTVHWW1JajMzbnVQU2tzSkllUXRaVzF0RFFzTEN5UWtKS0JEaHc2TnpzUnBERE16TTN6OTlkZjQvZmZmOGZUcFU3UnYzNTV6VXFpSjk5OS9YK1gxLy96ekQyN2Z2ZzBBdUhQbkRnQmcvLzc5Y3V2NStQakExTlMwd1JPaTA2ZFBReXdXbzFPblRsaTRjS0hhdjBlUEhEa0NMUzB0ZlBUUlJ3RHFBaGhXVmxhb3FxcVNDODR4Y25KeUlKVktPY0d5akl3TVBIbnlCSU1IRDhhNmRldnc5T2xUYk5teUJTMWF0SkNpRnVidkFBQWdBRWxFUVZTNy9ZTUhEMkJnWUlBMmJkcW90WS9wNmVrUUNvWG8xNjhmbGk1ZHFuUzlQLy84VTI2WnI2OHZ1blhyQm9sRXdpNkxqbzVHWGw0ZUo0TW5ORFJVNlhZakl5T3hjZU5HempMWkFOdlJvMGVSbFpXRjVjdVhvNmFtaGoxMm1XeXJvcUlpOW5IVTUram9LUGRhdWJ1N0s5MlhyNy8rR201dWJwZzhlYkxTZFZTUlNDUnlnUWQxQkFZR3N2OFhDb1djeTZOSGo0YVRreFBPbkRrRG9PNTRabzVwV1I0ZUhtekE3VlVkejBCZHlaeTZUcHc0b1RBNEtFdGZYeC9HeHNacWI3TWhuM3p5U2FOdnF5encyQlNtVHAyS1M1Y3U0Y0NCQXhnMmJCakdqQmtqdDA1S1Nnb3FLeXZoNStlbjhIcWc3dmhZdVhJbG5qeDVnazJiTnNISXlBaEFYV2JnNU1tVHNXblRKZ1FGQldIV3JGbnNiZGF0VzRkMjdkcGgvdno1OFBiMmhrQWd3TVdMRjlHalJ3K1ltSmdnSWlJQzI3ZHZ4NkJCZzlqUEtrV1k0NnVvcUFoeGNYRnNlNEI5Ky9ZcFBlNGJLdlZXaDZ1cnE5eXlodzhmc2dHM25Kd2NwS2FtUWlxVnltVVl5L0wwOU1TS0ZTdXdhZE1taGRmUG5Uc1hQajQrOFBIeFVibU1VZis0RFFrSndUdnZ2Q09YS2F4TVJVVUYwdFBUY2Z2MmJlanI2OHNGV1UrZE9vVldyVnF4V1haU3FSUjhQaDlyMXF5QmxaVVZlRHlld3RKVUNyakpvNEFiSWVTVjB0ZlhSL2Z1M1hIOStuWGN1M2NQblRwMWF1NWRJb1FRMGd4NFBCNThmSHl3Yjk4K1hMeDRFWU1HRFhxdFFiZisvZnZEdzhORFlXK2JwblR0MmpXNUUvM2c0R0M1OWZyMDZRTlRVMU9WMnlvc0xNVE9uVHZCNC9Fd2QrNWN0WU1UVDU4K3hZVUxGekJ3NEVCT1pwU2RuWjNLSnY5TU1NWFIwWkZkbHB5Y2pMLysrZ3NYTDE3RTlldlhzWExsU3RqWjJRR29DL0xFeGNXeDY2YWtwTURFeEFUUjBkR2M3VG80T0NqcyszWDkrblhvNmVuQjFkV1ZQVGt1TFMyRm41OGZGaXhZZ0dIRGhxbDhuRktwRkdQSGptVlBkUFB5OHBDVWxBUlBUMDkySFZYOXFoVDFacG80Y1NKbXo1NE40SDk5NnU3Y3VZUFMwbEtVbFpYaHpwMDdiQllKby81bG9DN1FwNit2cjNML1phV2xwYUYxNjlZcTE2bXNyRlJheHNWUXA2enQxS2xUME5QVFl5OS84TUVIY3NFaTVnUmNLQlFpTEN3TS9mdjM1MlRVTUVhT0hLbDI4THF4eHpORGsxTE8xMTI2Q1FDVEprMTY3ZmVwRG9GQWdNV0xGOFBVMUZScEgwRG1Td0ZGd1IzR3VYUG44TTgvLzhEWTJCZ3JWcXhBV1ZrWmhFSWhKK2g5NHNRSlRpbWt2NzgvZXZic3lkbk9IMy84Z2U3ZHU2TnIxNjdZdUhFalhGMWQ4ZDEzMytIT25UdW9yYTFGNTg2ZGxlNUQvUjZndGJXMWFnZWFhMnBxVUYxZERaRkloTXJLU2xSV1ZrSW9GT0xGaXhjb0t5dERTVWtKaW9xSzBLOWZ2d1pMcHhuSGp4K0hWQ3JGbWpWck9GOUM1T1RrNE5kZmY4WGt5WlBoNGVIQlZ2bklaakdHaG9iaS9mZmZaMzhubVp1YnkyVTVtcHVidzlIUkVhZFBuOGJnd1lNVmZxYWtwYVhoMXExYkt0OVRUSGx1Zkh3OHJsKy9qZ2NQSHJBWjN2VS9NN0t5c3BDY25Jd1JJMGF3eisyR0RSdHc5dXpaSmdsaXZtMG80RVlJZWVYYXRtMkw3T3hzM0xwMUN4WVdGcSsxbElnUVFzaWJ3OExDQXQ3ZTNvaU1qRVJ1Ymk1Njllb0ZLeXNyR0JzYnY1WU1hT2JFNXVUSmt4cmYxdFhWbFEwMHFUSno1a3pNbkRrVEFCQVFFSUM0dURqTy9aMDlleGFCZ1lFTkJpbWtVaW5XcmwwTG9WQ0lVYU5HY1lKZ0RRa0tDb0pFSXBITG11blVxUk5pWW1LUW41K3ZNSGpCbEJMSzlpY2JQMzQ4OVBYMXNXWExGdlRwMHdlOWUvZG1yeXN2TDFkWUpsbC8yYng1OHhRRzNPTGo0K0h1N3M0SkFqQkJNSFVhL3hjVUZLQ2lvb0xOOWhnOWVqVDI3dDJMRFJzMllQejQ4YkN5c2xKWnhxZW5wOGQ1SGdvTEMvSGl4UXYyZWV2VXFSUDA5ZlVSR2hxS0Z5OWV3TWJHQmovLy9ETzcvcEVqUnhBV0ZvYS8vdnBMNGJhYkdwL1BWOXFzUHl3c0REbzZPaW9EYnRIUjBSQUtoWEpCRngwZEhhV1pYb2NQSDBaVlZSVW1UcHlvTUVCZVUxT2pWc0RqWlk1bmhpWjk4TEt5c2hwY0p6TXpVMkVwc3lvR0JnWU5Cb0psc3czdjNidUhYMzc1Qlo5Ly9qbm52UVBVdlU5ZFhWM2xBbEt2Z3Fybis5cTFhN2h4NHdZQTFabDJYbDVlU0U1T1JxdFdyV0JzYkF3VEV4TVlHUm5CeE1RRUxWdTJoSTZPRGhZdVhJajkrL2V6bnlGZHVuVGhiRU1pa2FDa3BBVFcxdFpvMmJJbDNOM2RzV3paTW1ocGFXSERoZzJvcXFwQ1lHQWdDZ3NMQWRRRkF2UHo4L0gwNlZQNCtmbkpIVy9xWkhiNitQaHdnb0xLTU84REF3TUR0UUp1WldWbE9ILytQQUNnZGV2V2VPZWRkempYTVk5ZlVhbHdTRWdJZHV6WUFZRkEwR0RXZEc1dUxvS0NnbkR1M0Rtc1diT0d6U3dFNnQ1WHYvLytPd0N3L2ZNcUt5c0JBRWxKU2JoMzd4NHlNakxZTmdqUG56K0hxNnNyZkh4ODRPenNqTysrKzA3dVN5aW0xUFpWZnpuMXRxQ0FHeUhrdFhCM2QwZEVSQVRpNCtNeGVQRGdScFU5RUVJSStmZnIyclVycksydGNmYnNXWncrZlZydDIvWHAwNGVUdWFTT1BYdjJZTy9ldmV6bDBhTkhZOWFzV2RpeVpZdEcyd0dBaFFzWFFpUVM0ZGF0V3cydXk1UmtTU1FTdWNCYWRYVTFBRFQ0ZXpBNE9Cakp5Y25RMTllSG01dWIydnQ1OCtaTnhNYkdLcnlPNlhsMi9mcDF1Y0JOVFUwTjR1UGowYkZqUi9ha213bHdHQm9hb212WHJuajA2QkVpSWlMWVlCaXpYNHNYTDhhZ1FZTlFWVldGRXlkT3dOUFRFMjNhdEVGTlRZM1M0RVJCUVFIdTM3OHZOd0dXZVg1cWFtcmtlaWNCZFNmRlRQOG5wakU2YzZLcnA2ZUhMNy84RXFhbXBuQnhjVkhhTUwrK21wb2FhR3RyNDk2OWUrRHhlR2pYcmgxNzNhZWZmb3JpNG1MTW56OGZzMmZQNWdSZG1hd1ZkUUt4VFVGSFIwZGhNM0twVklvelo4N0EzTnhjWmJQeXBLUWtWRlZWcVQzRnRMcTZHbGV1WE1HZ1FZUFFzV05IaGV2VTFOU29sZUhXMk9OWmxxb2hIbzN4enovLzRKOS8vdEhvTmxaV1ZrcVBhYWxVeXZiK1lpYVNHaHNiSXpzN0cwbEpTWnlBVzNaMk5nNGZQb3ppNHVKWEZuQUxEdy9udkljVVRWc1dDb1djc21vbXNLNW9uMHhOVGJGMDZWSlVWVlVwdmMrbFM1ZkMyZGtaVVZGUkFPcUN2RXhacGxRcXhjV0xGeUdWU3RHK2ZYdjA3OThmbnA2ZTRQUDVDQTBOUlZaV0Z1Yk1tWVB4NDhlejJ6dCsvRGhzYkd6WVh0QWlrVWd1UU4vUVo2bEVJb0dIaHdlOHZMeWdxNnNMZ1VBQVhWMWRMRnk0RUQ0K1BwZzZkU29NRFEwMURqQXhFMFg1ZkQ2eXNySTRBYmNuVDU0QWdNSXZHczZmUDQrZE8zZGkyTEJoRFFiYmdMcEEycXBWcTdCa3lSSXNXTEFBYTlldVJhdFdyUURVWlIzS2xubXZXYk1HTVRFeEFPcUN2UjA3ZG9TM3R6ZWNuSnp3eXkrL1lOaXdZWnhTME5yYVdzN3ptWm1acWRIMGFkSXdPdU1saEx3V2VucDY2TldyRjJKaVlwQ1VsQVFQRDQvbTNpVkNDQ0hOeE1MQ0FoOS8vREh5OHZLUW01c0xzVmpjNEcwYUU5UndkM2RuUzh1WUxBQ0FPN2t5SVNFQi92NyttREJoZ3NvZVFucDZlZ2dORGVWc1J4a200RlplWGk2WDZjUmtXcWdLVWx5OGVCRUhEeDZFaVlrSnBGSXBmdnp4UjBSRVJPRGh3NGZJemMxVkduaXNxS2pBdW5YcllHWm14dllYaytYZzRBQlRVMU5FUjBmTEJkd1NFaEpRVWxMQ2VRNFVCVGpXcmwzTC92L3c0Y055OTc5ejUwNVlXVmsxMk1kTjJkUkpKanNqTURDUTAwK000ZTd1em1iUVpXVmx3ZHpjbkpQeDRlWGwxYWhKbVJFUkVVaFBUNGV0clMybk5NemEyaHE3ZCsrR21abFpnNWxONm1DR0ZDaVNtNXVyOFBxaFE0ZXFMTDh1TFMyRlZDcHRzQjlaZFhXMTBwSkNSWFIwZEJBVUZJUzh2RHdzVzdZTU0yZk81RXlobEVxbGtFcWxEUWJjR25zODE2ZEpPZHYrL2ZzVmxuTExHamR1SEdiTW1JSDU4K2VqdExSVVlhWWlJeXNyQ3pObnpsUTUySURINDBFZ0VMQlRLL2w4UGl3c0xHQmhZY0ZtanpLWVFOK3IvSHY0NzcvLzVrekZyQjl3azBxbCtQWFhYMUZRVUFBckt5dms1K2NqSVNFQnAwNmR3dlRwMHhWK0hoNDRjRURsQUl1SkV5ZkMxZFVWQXdjT3hJVUxGeEFRRU1DNVhrdExDd01HRElDbnB5ZDRQQjc0ZkQ1YmF0eS9mMzk4OE1FSE1EVTFSV3BxS280ZVBTcFhuaDhURThQNVRLMnVybGJyUy94MjdkcXhmZDhZekZSYU16TXpwYmZic1dPSDByNWttWm1aK0wvLyt6K2twcVlpUFQyZDdUTUhBUGZ2MzRlZW5wNWNtZmk1YytjUUdCaUlIajE2YURUSnMxdTNibGkyYkJtV0xWdUdoUXNYWXYzNjlhaXFxc0lmZi93QlkyTmpOckRhdG0xYnRHM2JGbi85OVJjKyt1Z2pUazlGUmRuSVlyR1lEVFJLcFZKczNyd1pMVnUyWkRQMHlNdWpnQnNoNUxXeHRMU0VrNU1UMHRQVFlXbHBxWEs4UFNHRWtQODJIby9IWmk2OEtrNU9UdXdKc215Z2pBbkNTYVZTSERseUJKYVdscGcwYVJJRUFnRlNVbElRSGg2TytmUG55MlVDalJremhnMm03ZGl4QTBlUEhzWCsvZnVWOW1KNy92eTUzSVJ1Sm9OTFdaRGl4bzBiV0x0MkxYUjBkTEJ5NVVxc1c3ZU9QWm5hdkhremJ0MjZoYjU5KytLcnI3NlNLLzg2Y3VRSTh2UHpzV3JWS29WRENIZzhIZ1lOR29TalI0L2k4ZVBIbktEWTRjT0hJUkFJT01FcTJRREhrQ0ZEMk9taWl4WXRRbTV1cnRxWlVvcjA3TmtUbnA2ZStQUFBQK0hwNmNuMkpoSUtoUUNBeVpNbnc5cmFtbk9iSFR0MmNBSkc5Ky9mVjVwNXRXWExGalk0TkhyMGFQWnlWVlVWSmt5WWdCMDdkc0RNekF3NU9UbHN6N2I3OSs4ckRLaU1HREVDdlhyMTBpaFlKWXZKb0FPZ01JaklTRTlQVnppQTRiMzMzbFBaRHk0dkx3OUEzZDlacXNpZVhNdDY4ZUlGSnpBalMxOWZINGFHaGtoTlRjV3laY3V3ZWZObU5zTlFuZUR4eXh6UDlTbktlRlJHSkJJcHZZNHBXMlplRTI5dmIyemN1QkgvL1BNUGV2VG9vZkEyUjQ4ZUJRQ0ZBd1ZrKzRwNWVIZ2dPVGtaS1NrcDdMWTZkKzZNMk5oWUNJVkM5clBueG8wYjBOTFNVamxJNDJVRkJRVUJrTS8wWld6YXRBbng4ZkZzcjY3ang0OWo2OWF0V0xGaUJZS0NncENWbFlVRkN4WW9mSDNQblRzbnQwdzJJSzJ2cjQrMWE5ZENMQmF6WDZqd2VEd1lHQmh3QW1STXFYRkZSUVhjM2QyaHBhV0ZmdjM2b2FDZ1FPRmpFZ3FGbklDNHVobVdpaGdhR3FyTTFwUEZaQ3dDUUZ4Y0hPTGo0N0Z3NFVKb2EydGo5KzdkYkVrdUl6VTFGWjA2ZGVLMFNuang0Z1dDZ29MZzZPaUlGU3RXY0o0SFQwOVB1UytWdkwyOU9ST1JQVHc4TUcvZVBBUUdCaUkyTmhhSmlZbVFTQ1Q0NnF1dnNHN2RPZ0RBaEFrVEFFQmw4SmhSVzFzTGlVVENmaWFFaFlVaEl5TUQ4K2JOa3hzbVF4cVBBbTZFa05mSzJka1poWVdGU0VwS2dwbVptZHlKQ0NHRUVQSzZSRVpHNHQ2OWUxaXhZZ1Y3MGxGU1VvSno1ODdCMk5oWTRSUTJvTzRrTVRvNkd2Mzc5MWM1K09ESmt5ZHlKL0JNa0VKUjhPYkdqUnRZdG13WnBGSXBGaTFhSkJmOFdiWnNHYlp0MjRhb3FDZ2tKU1hoazA4K3dlalJvOW1UT2djSEIvajYrc3IxaXBJMVlzUUlIRHQyRFB2MjdjUGl4WXNCQUpjdlgwWmFXaHJHamgzYllKWlVUVTBOYnQrK3JUQ0xqQWxrcU51UGI4YU1HWmcrZlRyT25qM0xCaktZekx3aFE0YklCV1AzN3QzTE9ibis3cnZ2Mk41RVRXSDE2dFdvcUtpUVcrN3M3QXh6YzNQazUrZHpscGVYbHdPQTNISVRFeE5PWUV1MnRGalo1RXcvUHo4TUdEQkE0UUNHaG9ZdjNMOS9Id0FhekNvVWk4VUtYOS9JeUVpVi9kRXNMUzN4M1hmZlllblNwVmkzYmgxKyt1a25BS3FQWmVEbGorZjY2azlTYkN3bUFNUzhKbDVlWHRpMWF4ZUNnNE1WQnR5eXNySnc0Y0lGOU96WlUyRkFWalp6ME1QREE5dTNiOGVWSzFjNEFiZVltQmlrcDZmRDNkMGRFb2tFeWNuSmNIWjJicGJoRHJXMXRkaTRjU1BDd3NJd1lNQUFmUFhWVit3a1lDTWpJL3o2NjYvWXZIa3p3c0xDa0plWGh4VXJWbWpjZjNubnpwMElDUWxCUkVRRTUvaVZTcVc0ZlBreSt2VHBBeTB0TGJiVVdGMGxKU1ZzT1NXZ09NTk5LcFhLWllRV0ZSWEpCYk1GQWdHZVBIbWlNTWh0YjIvUEJwYUJ1aXhUaHA2ZUhscTBhTUVHaU4zYzNCQVdGb2JzN0d6WTJka2hPenNidWJtNWNwK1JSa1pHOFBmM2g1bVpHYTVldmNxNTdyMzMzZ05RbHczSzZOV3JGNnFycTlsbDd1N3U4UEh4Z2IyOVBUcDM3b3pDd2tMMDdObXowU1h0ejU4L0J3QTJnRmxUVXdOSFIwY01IejZjQW01TmlBSnVoSkRYaXNmam9YZnYzZ2dQRDhmVnExZmg3ZTM5V3FmVUVVSUlJVUJkK1dOUVVCRDY5ZXZIS1drYk1HQUFoZzRkaXNPSEQ2TkxseTRLZzFjcEtTbkl6OC9Ib2tXTFVGMWRqZURnWUhUczJCR0RCZzFpMThuTnpZVlFLSlRMNW1ZeWIrb0hLYUtpb3JCdTNUcElwVklzV2JJRS9mcjFrN3RmWTJOakxGcTBDQU1IRHNSdnYvMkczMy8vSGRIUjBmajIyMi9ScGswYjlPelprKzJYcEl5dHJTMjh2THdRRlJXRmtTTkh3dDdlbmkwalVtZktZa3BLQ2lvcUtqQnc0RUM1NjVoZ2xicTlrT3pzN09EZzRJQkxseTZ4QWJlOHZEeG9hV25CM054Y2JuMkpSTUo1M3ZoOFBreE5UUldXSkROWmE4b3VLd3VteXA1a3k1bzhlYkxTeDFIL3VxVkxsM0xLeXlvcks5bnRxZ3BvTWszYkh6MTZCS0ZRQ0dkblo2WHJ5bUxLRTFWTmR3VHFqajFGd3h3R0RCZ2dOMXhpL3Z6NW5NdTllL2VHcjY4dlFrTkRjZUxFQ1l3YU5VcGx0bVpUSE0vMU1RRmlvQzVZc0czYk5nd2VQRmhoV2VhZE8zZVFscGFHakl3TXVZRUJUTGtjVTRwc1lHQ0FjZVBHSVNnb0NPSGg0WnpnU2sxTkRUWnQyZ1FlajRkWnMyYkozUTlRRjNobFhsOTdlM3RZV1ZuaDJyVnIrT3FycndDQXpWTEt5TWlBdTdzN1VsTlRVVkZSb1hGUHlxWlFWbGFHMWF0WDQ4YU5HL0R5OG1LenRHVHgrWHpNbno4ZkZoWVcyTDE3TitiT25ZdE5telp4Z202YWxsZlgxdFlpSmlZR0J3NGN3TU9IRHpGbnpoencrWHdjT0hBQUgzendnZHI5UEFzS0NqaXZaM1YxdGNJK21mVS9YeTljdUlBTEZ5N0liZS9wMDZjS2c5d0JBUUZzejh2NkJnd1l3SGwvdTdtNVFTQVFJQ3dzRERObnprUjRlRGdBS0R6bU8zWHFoT0xpWW9YbG5RMzU0NDgvWUdob3lMN1BQL3JvSXhnYUdpb01HS29TR3hzTExTMHRYTHQyRGNELytzd3gwMWxmeHdDanR3a0YzQWdocjUyK3ZqNDhQRHh3NmRJbDNMeDVzOEdUQTBJSUlhU3BiZDI2RlRVMU5aeVRyZXJxYXBTVmxXSDQ4T0dJaTR0RFFFQUF0bS9mTHBmRmR1Yk1HVGc2T3JJQmtjVEVSRnk2ZEFrREJ3NWt5eXlUa3BJQUFDNHVMcHpiVmxaV1FsdGJtejNKbFVxbGJEYUlnWUVCRmk5ZWpGNjllcW5jZDA5UFR6ZzdPeU13TUJCWHJsekJGMTk4Z1k4Ly9oamp4NDlYNjJScHhvd1p1SExsQ3RhdVhRdGJXMXNVRlJYaCsrKy9WeXZydkYyN2RwZ3padzY2ZE9raWwxMldrNU1EQUJwbHc3UnYzeDd4OGZIczVYdjM3c0hXMWxaaDFwUllMRmFyckhQMjdObDQ3NzMzMU1vZUVncUZpSTZPYm5DOStyMm9nTHJqNE9MRmkzTFgxUSt5RmhjWGMvck1OZVRBZ1FOSVRFekU1czJiR3l5NUxpMHRSVUpDQWd3TURPU09OVmtpa1FpMXRiVUtBMjVtWm1aeTB5UVZtVEZqQmhJU0VuRCsvSG40K3ZxeWdVN1oxK1JWSHMreUFXMmdidmpIclZ1M01HZk9ITGxBcWEydExUSXlNakJuemh5c1hyMmFFNVJqeWhWbGUzZU5HVE1HVVZGUjJMeDVNeHdkSGRtQVgxQlFFTkxTMGpCOStuU2xHWVRGeGNXY3JLdHUzYm9oUER3Y3VibTVzTEd4WVkrSHUzZnZBcWpybDhnODd0Y3BOemNYMzM3N0xaNDllNGFwVTZlcURDSURkWUZrTXpNejNMeDVVKzQ5elV5eWxEVjE2bFM1WldWbFpRZ1BEOGVKRXlmdzlPbFRkcUNFdDdjMzl1L2ZqKzdkdStPTEw3NVFHWEI3OGVJRkVoTVRNV0RBQU9UazVHRHc0TUVBNm9LaHRiVzFjZ0czc3JJeXVjK3k5OTkvWHk2b0hCWVdodE9uVDJQVHBrMXlXWEthdERyUTE5ZUh0N2MzVHA4K2pXSERodUgwNmROd2RuWlcyanJIMU5TVUxkZjM5L2ZIMWF0WHNXWExGb1daYWc4ZVBNQ0NCUXRnYjI4UGUzdDd6bldOelk1a2h0Z0JkUUZBWmlLcnFhbXB5b3h0MGpnVWNDT0VOQXRyYTJ1OCsrNjd5TXpNaEtXbEpXZXlEeUdFRVBJcUJRY0hJenc4SE1iR3h2ajIyMjhoRkFwUlhsNHUxL2Vwc3JJU2E5ZXU1UXdQS0M0dVJteHNMQ2ZieHMvUEQydlhya1ZrWkNSYlJoUVZGWVdXTFZ2S0JVRXFLaXJZRExEOC9IejQrL3NqTlRVVmxwYVdXTFZxRmFkbmp5ckd4c1pZc1dJRlRwOCtqVC8rK0FNNU9UbHFaeWFZbTV0ajFxeFpXTDkrUFZ2NnhKekVxbk8vdnI2K0NxKzdlZk1tZUR4ZWc2V05zcVJTS1Z1YUtKRkljT1BHRGJuQUNrTWtFcW1WUFRkeTVFaTFCeWQ0ZW5waXhZb1ZEYTZuS052bCt2WHJTcTlqU0tWU1BIMzZWR1V3ckw3WnMyZmp5eSsveEk4Ly9vZ3RXN1lvemJvRDZ2cHppVVFpakJ3NVVtVXdraGxHMFZCNXFpcjYrdnBZdlhvMVdyZHVEUzB0TGZiOTBsekg4Nnhacy9ERkYxOWcvZnIxK1BISEg4SGo4ZkRreVJQczNic1hGeTllaElHQkFUNzk5Rk81MTZmK2RGdWdMcXRyOGVMRm1ETm5EaFl2WG95QWdBQmN2SGdSUjQ4ZVJlL2V2VEZ1M0RpRit5Q1ZTcEdYbDhjSktuYnYzaDNoNGVGSVNrcUNqWTBOVEV4TVlHSml3azZ1dkhMbEN0cTNiLzlLKzFjcVltMXRqWUVEQjhMVDAxUHQ0OUhIeHdjK1BqNXl5OVhkOTNIanhrRWlrYUI3OSs2WU9YTW0rdmJ0eTc2dUkwZU9oSitmbjhLaEJ6VTFOUUNBZ3djUElpUWtCUGIyOW1qVnFoV3FxNnZac2w3bStLc2ZjSHYyN0psY2hxeUppUWs2ZE9qQVdlYnA2WW5RMEZCVVYxZkR3Y0ZCcmNmRFNFOVBSNmRPbmRoOUh6ZHVIQ0lpSWpCMzdseFVWRlFvREQ0cU1udjJiTnkrZlJ0TGxpeEJZR0FnWjc5VFVsTHcwMDgvd2NURUJNdVhMMWRyT0lRNjVzK2ZqK0xpWWdnRUFyenp6anZZdjM4LzNuMzNYUnBvOTRwUXdJMFEwbXhjWEZ6dzdOa3pKQ1ltb2xXclZwd21xSVFRUXNpcllteHNERE16TXpnNU9jSGEyaG9XRmhZd05UV0ZpWWtKakkyTllXUmtCQ01qSXdRRUJDQXlNaElwS1Nuc0Nlck9uVHRoYTJ2TEtSY2FPSEFndG0zYmhwQ1FFQXdlUEJpWm1abElTVW1CcjYrdjNFbFNWVlVWbTJYMDRzVUwzTGx6Qi8zNzk4ZjgrZk1iMWRmMGd3OCtRTGR1M1Jwc09DOUxJcEhnMXExYjdPV3lzaksxZzFuS0NJVkNSRVJFd056Y3ZNRVR3N3k4UEZ5OCtQL3MzWGw4VEhmNy8vSFhaSStzRWhLQ0VFU1EySGV4TDYxcXEyaXBwWlpxN1V0VkxiM1ZXclhkMmlwYWVpdWlxTlJXZSsxYkloRWhsdG9TUzFaaUNZa3NKSkhNek8rUC9PWjhNMmF5b1ExMVBSOFBmK1RNbVRPZm1UazVNdSs1UHRmbkNCa1pHUVFHQmlxaHpOR2pSMGxOVGFWbHk1WUc5OUZxdFhsT2lUUm04K2JOTEYrK25HUEhqakY3OW15RGFwTTFhOWF3WThlT2ZQdmR2UWpSMGRHa3A2Zmo0ZUZSNlB2WTJkbngxVmRmTVc3Y09QNzQ0NDg4SzVFQ0F3UFp1WE1udHJhMkJVNEgxaTFHa1Y5NFZ4aTVxMngwRGVkMTU4MC9mVDZYTDErZVVhTkc4ZDEzM3pGLy9ueE1UVTA1ZVBBZ1ZsWlc5TzdkbXg0OWVoaXRBcnA0OFNJbFNwUXdxQ2h5ZDNkbjFxeFpUSjQ4bWVIRGg1T1dsa2J0MnJXVk1NK1k2T2hvTWpNejlSYnYwRlVNWGJwMFNWa05lTUdDQlpRdlg1NGJOMjRRSHgvUHdJRURDL3VTNkltTmpTVXpNeE5QVDg4aTMxZWxVakYwNk5CbmV0eW5GVGJRN3Q2OU81MDdkOVlMNkg3ODhVZnExYXVIcjY4djhIL2hXbTVCUVVGQVR2UC90bTNiTW5qd1lLWGFXRGVsOHVuelR5Y3VMbzVtelpybE82N282R2hxMTY2TmpZME54NDRkMDZ2d1BIcjBLT1hMbHplNklFdDBkRFIrZm40RUJ3ZXpmUGx5NWZmYXpjMk5CZzBhRUJJU2dyZTNkNTZMYnp6TjF0YVdXYk5tOGNVWFgvRFpaNTh4WThZTUtsZXV6S1pObTFpOWVqVVZLMVprenB3NUJmYldMSXFuSzlrT0hEaEFZR0NnQkc1L0V3bmNoQkRGeHNURWhLWk5teXFselczYnRuMnVGYytFRUVJSVkvejgvSUNjRDJLUXMzQkExNjVkQzZ5ZzZkKy9QeTFidGxUQ3RzT0hEN04vLzM0cVY2N010R25UZVBqd0lVbEpTVHg4K0pETXpFelMwdEk0Y2VJRW16ZHZ4dFRVbEI0OWVoZ2M4L0hqeDBybzRlbnB5YzgvLzF5a2lqQmppdEkwKzk2OWU4eWRPNWVMRnkvaTdlMU55WklsT1g3OE9GOTg4UVZmZmZXVndjcWcrYkd4c1dIKy9QbFVyRmlSaFFzWGtwS1NncW1wS1VPR0RHSENoQWw0ZTNzemYvNThnK2RuYm02dTlEQXFXYklrUTRZTTRkR2pSNnhhdFlwS2xTb3BnVVZ1dXI1YmhhM1FjbkJ3WVBUbzBVUkZSZkgxMTE4emRlcFU2dGF0UzFwYUdvc1hMK2JvMGFNTUhqellhUFhPaXhRUUVBRGtyTXBhRkRWcTFHRE9uRG5VcmwwN3orUE9uVHNYeUZrOEl2ZVVSbU4wMHloZlpKTitYWWluQzBHTDQzeCs4ODAzU1VwS1VsWmxiTk9tRFo5OTlsbWV6MU90Vm5QeTVFbHExNjV0OUc5T1IwZEh5cFl0cTZ6YVdxTkdqWHl2RTdvK1dMbmZwOUtsUy9QRER6L29MYkNnQzN4MTA1ZDFUZktMUXF2Vk1tYk1HTXFXTGF1MzZuSkI5NG1KaVFFS1B5VzdNSXl0Z2psbzBDQ0RiY1o2SlFZSEI1T1NrcUlFYnNZMGFOQ0ErL2Z2TTM3OGVPcldyY3VOR3pjSUNBaGc0TUNCU3FCdkxIQ0xpNHNqTlRVMXo0cTFzMmZQc21iTkd1TGk0dGk4ZVRQdDI3ZG4zNzU5OU8zYlY1azJ1MzM3ZGtxVUtNSHMyYk9WKzEyN2RvM2ZmdnVONE9CZ3JLMnQrZWlqajNCMWRRVnlXaEVzVzdhTWtKQVFySzJ0dVhUcEVrdVhMbVhJa0NHRnFrcXJXTEVpQ3hZc1lNcVVLWXdaTXdaWFYxZHUzYnBGcTFhdCtPS0xMNTQ3Sk5jeE1URXhPT2V6c3JLNGMrZE9ubFhGNHZsSjRDYUVLRlkyTmpZMGJOaVFFeWRPY1BIaXhUei9zQlJDQ0NHS1NxdlY4dE5QUDdGOSszYktsU3ZINmRPbitmNzc3eGs1Y21TaFBnaTV1Ym5wVldaNGVucmk0T0NnOUYrcldyVXF6czdPU2krb0hUdDI0Ty92VDNoNE9EMTc5cVJNbVRJRzQ0bUxpOVBySGZXODRVUmhhYlZhZHUvZXpjcVZLMGxMUzZOVnExWk1uRGdSYzNOekZpOWV6TzdkdXhrMmJCZ0RCZ3pndmZmZTAydWtydFZxalI3VHpNd01UMDlQL3Z2Zi94SVNFa0xyMXEzcDM3OC84K2JOWTl5NGNmVHMyVlB2QTdKT3FWS2wrT1dYWHpBMU5jWE56UTJ0VnN2MDZkTkpTRWhnN05peFJoOUx0NUpoUWNGU2JsWldWc3liTjQrcFU2Y3ljZUpFbWpkdnpvVUxGNENjRlRLTk5UVi9rZExUMDltNWN5ZWxTNWVtVHAwNlJoZDN5RTJqMGVqdDQrM3RqVnF0UnExV1kyNXVqa3FsSWpzN205V3JWN054NDBaVUtoWGp4NDh2c0pvbkt5dUxyVnUzQW9iOTVRQzJidDJxM0Y0VXVwNWt1ZnZUL2QzbmMzWjJOaGN2WHVUVXFWT0Vob1l5YU5BZ2V2ZnVqWXVMQzRzV0xlTFlzV09ZbTV2VHRXdFhxbFdyWm5EL29LQWdrcE9URFFLdkJ3OGU0Ty92eis3ZHU5Rm9OSHo0NFllRWg0ZXpZY01HRGg4K1ROZXVYZW5VcVpQZWM5VnF0ZXpkdTVkU3BVb1pMRmhoYk1FTHJWYkxvVU9IOFBMeW9seTVja1YrN3RIUjBUeDY5Q2pmb0NvM3RWck5nZ1VMQ0FnSXdOTFNrbSsrK1lZdnYvelNhSUJUdFdwVm81V2xlU2tvRk5XRmxCcU5SaS9rMFdnMEpDVWxLV0ZWWGo3NjZDTzZkZXVHcmEydE1yVy9USmt5eXVJcWtETjFGUFFYSXRGVnh1bjZRK3RXVHI1Ky9UcGp4NDdsMHFWTHVMcTZNbWpRSUxSYUxiMTY5V0xmdm4zODhNTVBUSjgrSFpWS1JXeHNyTEp3aGk2b0hqRmlCSmFXbHZUcTFXd2NzVXNBQUNBQVNVUkJWRXRackFCeXBuMHVYcnlZNk9ob0dqZHV6SmRmZnNuaXhZdlp1blVyNTgrZlo5aXdZUVZXdXlVbUpuTHExQ25sOTFzM25kcmUzcDc0K0hpamxYWUZNVE16TTFnOWVkKytmUWI3blQxN0ZvMUdZN0N3eUxQUXRRYVE0Z2w5RXJnSklZcGQrZkxscVZLbENoRVJFWlF1WGJwSTM2NExJWVFRZWRtNWN5ZmJ0MituVnExYXpKMDdsM1hyMXZINzc3OXo4dVJKZkgxOWNYTnp3OExDQWpNek03MS91djVVbVptWlpHUmtrSm1aaWJ1N083Nit2bXpldkRuUHg3T3dzR0QrL1BsVXFsU0ovdjM3QXpraDNKVXJWeWhSb2dSUlVWSGN2WHVYZHUzYS9WTXZBUUFoSVNHc1diT0dhOWV1WVdscHlZZ1JJL1FhaUk4ZE81YnExYXV6ZE9sU2xpMWJ4dmJ0MituUm93ZSt2cjdZMmRrcElWWHVYa2xxdFpwOSsvYmg1K2ZIdzRjUDZkeTVNMlBHak1IVTFKVEZpeGNyb2RDWk0yZVlNbVdLUWM4blhmQ1RscGJHTjk5OFExaFlHTys4ODQ0eXJXbnAwcVU4ZXZRSWEydHIwdExTT0g3OE9PYm01a1ZhYU9uZXZYdWNQbjBhUzB0THRGcXQ4bUc4VXFWSzNMcDFpd3NYTGxDNWN1VUNXMW9jT25USTZIWmQ1WkN4MjkzYzNEaHg0Z1RKeWNrTUhUb1VFeE1UM243NzdYd2Y1OGlSSXh3NWNzVG9iZlBuejhmQ3dvSkZpeFlSSFIyTnJhMHRreWRQcGxHalJucjczYmh4Zy9IangyTnZiMCtKRWlVd016TWpQajZlbEpRVTdPenNhTisrdmNHeHZiMjlEYWJXcmx5NVV1L25UWnMya1pDUVFObXlaYkd6c3lNaElZRU5HelpnWm1aVzVQNVhSUlVWRlFYQVYxOTl4VjkvL1VWR1JnYVdscGJVclZ0WENXN2F0MitQajQ4UHk1WXQ0K0RCZ3h3NGNJRHk1Y3ZUcUZFamF0YXNxVlJ6L3ZycnI1UXNXWkpXclZxUm5aM04rZlBuMmJ0M0w4ZVBIeWM3TzV2cTFhc3phdFFvdkx5ODBHcTE3TisvbjE5Ly9aVmZmdm1GVmF0V1VidDJiUm8wYUVDTkdqV0lpWW5oNXMyYmZQenh4OXkvZjU4K2Zmb1U2dmtrSkNRWVRNa2NQbnk0WHBoa3pLVkxsd0FLSGJoOTg4MDNIRDkrbkNGRGhsQ2hRZ1ZtenB6SmdBRURhTldxRlI0ZUh0amEybUppWW9KS3BjTEd4b1lPSFRvUUVoS0NXcTBtT3p0YjcxL3QycldOaG16WHIxL0h5c3FLeU1oSTRQK3VFYm9waTVzMmJkSUxjODZlUFV0MmRuYUJVMkpWS2hXMnRyWmtabVl5YytaTWJ0Njh5WGZmZmNmdDI3Y0pEdy9IeXNxS1hidDJZV1ptcGt6cnpNN09adWZPblZTdFdsWHB6M2Z4NGtVQXdzTENjSEp5WXN5WU1UZzRPTEI2OVdvOFBUM3g5UFJrOU9qUmZQdnR0OHljT1pNbVRacVFrcEtDcDZjbkdvMkc4K2ZQWTJKaXdsdHZ2VVcvZnYyVUwwdkN3OFA1N2JmZkNBa0p3Y0xDZ2s4Ly9aU2VQWHVpVXFuNDZxdXZxRm16Sml0WHJtVGl4SWw0ZTN2ejNudnZLVlZrV1ZsWlhMMTZsWFBuem5IcTFDa3VYNzZNVnF2RjI5dWI0Y09IVTY1Y09kYXZYNjhzNmxDNmRHbnExYXVIcDZjblZhcFV3Y1hGQldkbjUzeS9OS3BldlRwSGpoeFJ2dFF3SmpFeGtjT0hEMk51YnY1TUMzamN2WHVYKy9mdlkyVmxoWW1KaWJJWVNFRmg2dXRHQWpjaHhFdWhUcDA2M0w5L245RFFVTjU0NDQzbmF1b3JoQkJDQURScTFJaEtsU294YTlZc0xDMHQrZVNUVDZoVHB3NS8vUEVIaHc4ZjV0R2pSNFUrVnU2RkU0eEpUMDluK2ZMbE9EbzZNblBtVEwxcFRvY09IVUtyMWFKU3FXamN1REc5ZXZWNjV1ZFVWSGZ2M3VYYmI3OGxPVG1aaGcwYk1ucjBhS01md0RwMTZrUzlldlg0NmFlZk9ISGlCT2ZQbjFlcTRTQ25Za0lYZHQyNmRZdUpFeWR5Nzk0OVNwY3V6YlJwMC9TcVk4ek16UGowMDArcFhiczI4K2JOWThLRUNheFpzMGF2YWs1bjd0eTVoSVdGMGJKbFMwYU9IS2xzMS9XRTAzRnpjMlBJa0NFR3pkQ2Zkdno0Y1E0ZlBreDRlRGdKQ1FsQXprcW9RNGNPcFZXclZwdzZkWXBEaHc2eGN1VktwWExQeWNtSkVTTkcwTHAxYTZQSExPaTlOM2I3VzIrOWhVYWpvV3pac3NvaUU2TkdqY3IzT1BtcFVLRUMrL2J0SXpvNm12cjE2ek4rL0hpamZjN0tseStQalkwTkdSa1pwS1dsS1N1VHRtelprZ0VEQmhpdEVLeFdyWnJCT2ZsMDRKYVptV2xRQldkcGFjbW9VYU9LVkhWWVZIZnYzbFZXVkl5SWlLQk5temI0K3ZwU3IxNDlnOTVkcnE2dXpKZ3hnOGpJU0hidDJrVkFRSUJTdmZmOTk5OXo4ZUpGWW1OaitleXp6N2h6NXc1anhveFJ6dS9xMWF2VHMyZFB2Zk5ZcFZMeDVwdHYwcTVkT3c0ZVBNaTJiZHM0ZS9Zc1o4K2VwWHYzN3NUR3h1THM3RXkzYnQzUWFyWFAzSmNOTUtpUU0rYml4WXU0dWJrVnVoK2dwYVVsM2J0M1Y2YTIvL1RUVC9qNyszUDA2RkYyN05oUnBQR3RYYnZXNlBaWnMyWVJIeDhQNUx4ZXVtdEV4NDRkQ1E0TzF2czlnNXlxMHpmZWVLUFFBYy9zMmJNNWYvNDhVNlpNb1hyMTZseThlSkh2dnZzT0FGTlRVd1lNR0tBRTVrRkJRZHk3ZDAvdmZjakl5TURNekl3ZVBYclFwMDhmckt5c1NFNU94dDdlbnM4Ly81eXBVNmZ5NXB0djh2anhZMzcrK1dlQ2dvS3dzYkdoY2VQR21KaVlNR3JVS096dDdmVVczamgzN2h3VEowNUVxOVhpNit2TGtDRkRESzZwM2JwMW8yblRwdnp2Zi84aktDaUl6cDA3YysvZVBXYk1tRUZVVkpSU0RWYTVjbVg2OXUxTHUzYnQ5QUxOeVpNbk0yellNQTRmUGt4UVVKRFN6a0RIMTllWEdUTm01UG02alI4L251Ky8vNTRqUjQ2UWxaVmxkQjl6YzNNOFBEejQrT09QY1hGeEtkVDdrZHYxNjljTnh1RGs1Q1RUVTUraTB1WlZJeTZFRVArdzFOUlVEaHc0Z0pPVEU2MWF0WktTWkNHRUVNOHRkOCswcDJrMEd0UnFOUnFOQm8xR2cxYXJSYVBSb0ZLcGxIKzYvNHNLczZEQXRXdlhzTEN3MEdzc3I1T2RuVzIwaDA1QkJnMGFSRnhjbkY3NFZCaCtmbjVLTmM3bHk1ZDU4dVNKMGQ1b3hseStmSm5LbFN0ejVNZ1IwdExTTURNem8xNjllbnJURWYzOS9iR3lzcUp6NTg3NXZqWjM3OTRsTmpaV3FjU2FQWHMyN2RxMVU2WkJSa2RIRXhBUVFMOSsvUXg2WmVsV01EVXhNVEVhMXVsa1pXWHh6anZ2TUg3OGVFcVVLTUdpUll1b1diTW1kZXZXcFhIanhrWUR4cFNVRk02ZE84Zmx5NWVKam81bTJyUnBldWRKeDQ0ZDZkZXZuMUtwK0N6VWFqVnhjWEZHcDNFK0M2MVdTMWhZR0EwYk5ud2h4NE9jbFZiTGxDbGpVTDBVSHgrUGpZMk5NbDN2OGVQSDNMdDNqOHpNVExLenN6RXpNNk5DaFFwRjdpLzFMT2Z6cGsyYnFGQ2hBazJhTkNuMFNyeVE4L3Q5L2ZwMTd0eTVRNnRXcmRCcXRXelpzb1gzMzM4ZmxVcUZuNThmbVptWnRHL2Z2dENMRUVSRlJSRVNFc0w3Nzc5UFJrWUdjWEZ4UnFlUC9oMzY5ZXRIaXhZdENyM3dRVkpTRW82T2prWmZzeWRQbnZEa3lST2xnazEzRGRSTndkUjlRUUE1QWJvdWtEbDE2aFJuenB4UnhoQWFHc3FEQncrVTZlVlBuK3U2YTZxT3NkOWpyVmJMNHNXTDZkQ2hnOEZyR1JrWlNYSnlzakl0VTZQUjhPREJBN1JhTFE0T0RuclhIcTFXeTIrLy9VYmZ2bjMxbnZQZHUzY05xcTR5TXpQNTZhZWY2TjI3dHpLekpqSXlrdERRVUJvMWFtU3dvdW5UOXV6WlE5V3FWUXQxM3NUSHh5dlhJRDgvUDVLU2t2RHg4YUZldlhxRlh1d21JeU9EOFBCd0lpTWppWXVMWStEQWdjcnZaa0pDQXR1M2J6ZFluT0o1K1BuNTRlUGpvMXkzcjEyN3h1M2J0Mm5WcXBXeXo2Tkhqemg3OXF3UzZEazRPT0R0N2YxY2krKzhpbFFGWEpRa2NCTkN2RlJpWW1JSURRMmxhdFdxaFY3aFJ3Z2hoQkFDOUlNQ0lZUVE0dTlVVU9BbVUwcUZFQytWaWhVcmtwU1V4TFZyMTNCMGRDeDAyYndRUWdnaGhJUnRRZ2doWGhZeVgwc0k4ZEtwVTZjT0xpNHVuRGx6aGdjUEhoVDNjSVFRUWdnaGhCQkNpQ0tSd0UwSThkSlJxVlEwYTlZTWEydHJnb09EU1U5UEwrNGhDU0dFRUVJSUlZUVFoU2FCbXhEaXBXUmhZWUd2cnkvWjJka0VCUVdoVnF1TGUwaENDQ0dFRUVJSUlVU2hTT0FtaEhocE9UZzQwS2hSSTVLU2tnZ0xDeXZ1NFFnaGhCQkNDQ0dFRUlVaWdac1E0cVZXdm54NWF0YXNTVXhNRE9IaDRjVTlIQ0dFRUVJSUlZUVFva0N5U3FrUTRxVlhzMlpOa3BPVHVYRGhBalkyTmxTb1VLRzRoeVNFRUVJSUlZUVFRdVJKS3R5RUVDODlsVXBGa3laTmNISnlJalEwbFB2Mzd4ZjNrSVFRUWdnaGhCQkNpRHhKNENhRWVDV1ltcHJTb2tVTHJLMnRDUW9LSWkwdHJiaUhKSVFRUWdnaGhCQkNHQ1dCbXhEaWxXRnBhVW5MbGkwQkNBd01KRE16czVoSEpJUVFRZ2doaEJCQ0dKTEFUUWp4U3JHenM2TjU4K1k4ZnZ5WW9LQWcxR3AxY1E5SkNDR0VFRUlJSVlUUUk0R2JFT0tWVTdwMGFSbzFhc1NEQnc4SURRMUZxOVVXOTVDRUVFSUlJWVFRUWdpRkJHNUNpRmVTdTdzN3RXclY0dWJObTV3N2Q2NjRoeU9FRUVJSUlZUVFRaWpNaW5zQVFnanhyS3BYcjA1NmVqclhyMS9IMHRLU21qVnJGdmVRaEJCQ0NDR0VFRUlJQ2R5RUVLKzJ1blhyOHVUSkV5NWR1b1NGaFFWVnExWXQ3aUVKSVlRUVFnZ2hoSGpOU2VBbWhIaWxxVlFxR2pWcXhKTW5Uemg3OWl3V0ZoYTR1N3NYOTdDRUVFSUlJWVFRUXJ6R3BJZWJFT0tWWjJKaVF2UG16U2xWcWhTaG9hSGN2bjI3dUlja2hCQkNDQ0dFRU9JMUpvR2JFT0pmd2RUVUZGOWZYK3p0N1RseDRnVDM3OTh2N2lFSklZUVFRZ2doaEhoTlNlQW1oUGpYc0xDd29GV3JWbGhaV1hIOCtIR1NrcEtLZTBoQ0NDR0VFRUlJSVY1REVyZ0pJZjVWckt5c2FOV3FGV1ptWmdRRUJQRHc0Y1BpSHBJUVFnZ2hoQkJDaU5lTUJHNUNpSDhkVzF0YldyZHVqWW1KQ2NlT0hTTTVPYm00aHlTRUVFSUlJWVFRNGpVaWdac1E0bC9KenM2T05tM2FTT2dtaEJCQ0NDR0VFT0lmSjRHYkVPSmZ5ODdPanRhdFc2TlNxVGgyN0JncEtTbkZQU1FoaEJCQ0NDR0VFSzhCQ2R5RUVQOXE5dmIydEc3ZEdvQmp4NDZSbXBwYXpDTVNRZ2doaEJCQ0NQRnZKNEdiRU9KZlR4ZTZhYlZhamg0OUtxR2JFRUlJSVlRUVFvaS9sVXFyMVdxTGV4QkNDUEZQU0U1TzV0aXhZd0MwYXRVS1IwZkhZaDZSRUVJSUlZUVFRb2hYa1VxbFV1Vjd1d1J1UW9qWFNVcEtDZ0VCQVdSblo5T3laVXVjbloyTGUwaENDQ0dFRUVJSUlWNHhFcmdKSWNSVEhqMTZ4TEZqeDhqSXlNRFgxeGRYVjlmaUhwSVFRZ2doaEJCQ2lGZUlCRzVDQ0dGRWVubzZBUUVCcEtXbDBiUnBVOHFWSzFmY1F4SkNDQ0dFRUVJSThZcVF3RTBJSWZLUW1abEpZR0FnRHg4K3BGR2pSbFNzV0xHNGh5U0VFRUlJSVlRUTRoVWdnWnNRUXVRakt5dUw0OGVQYy8vK2ZlclhyMCtWS2xXS2UwaENDQ0dFRUVJSUlWNXlFcmdKSVVRQjFHbzF3Y0hCM0xsemh4bzFhdURqNDFQY1F4SkNDQ0dFRUVJSThSS1R3RTBJSVFwQm85RncrdlJwWW1KaXFGaXhJZzBiTnNURXhLUzRoeVdFRUVJSUlZUVE0aVVrZ1pzUVFoVEJ4WXNYdVhMbENpNHVMalJ2M2h4emMvUGlIcElRUWdnaGhCQkNpSmVNQkc1Q0NGRkVrWkdSbkRsekJudDdlMXEwYUVHSkVpV0tlMGhDQ0NHRUVFSUlJVjRpRXJnSkljUXp1SFBuRGlkT25NRGMzSndXTFZyZzZPaFkzRU1TUWdnaGhCQkNDUEdTa01CTkNDR2VVVkpTRXNlUEh5YzdPNXZtelp2ajZ1cGEzRU1TUWdnaGhCQkNDUEVTa01CTkNDR2V3Nk5IandnTURDUXRMWTA2ZGVyZzZlbFozRU1TUWdnaGhCQkNDRkhNSkhBVFFvam5sSldWUlVoSUNIZnUzTUhEdzRQNjlldkxDcVpDQ0NHRUVFSUk4UnFUd0UwSUlWNEFyVmJMaFFzWGlJaUl3Tm5abWViTm0yTmxaVlhjd3hKQ0NDR0VFRUlJVVF3a2NCTkNpQmNvSmlhRzA2ZFBZMmxwaWErdkx5VkxsaXp1SVFraGhCQkNDQ0dFK0lkSjRDYUVFQzlZWW1JaXdjSEJQSG55aElZTkcrTHU3bDdjUXhKQ0NDR0VFRUlJOFErU3dFMElJZjRHR1JrWkJBY0g4K0RCQTd5OHZLaFZxeFlGWEcrRkVFSUlJWVFRUXZ4TFNPQW1oQkIvRTdWYXpaa3paNGlPanFaVXFWSTBiZG9VYTJ2cjRoNldFRUlJSVlRUVFvaS9tUVJ1UWdqeE40dUtpdUxzMmJPWW1ablJwRWtUWEYxZGkzdElRZ2doaEJCQ0NDSCtSaEs0Q1NIRVB5QTVPWmtUSjA2UW1wcEtqUm8xOFBiMmxpbW1RZ2doaEJCQ0NQRXZKWUdiRUVMOFE3S3pzemw5K2pSeGNYR1VMbDJhcGsyYlltVmxWZHpERWtJSUlZUVFRZ2p4Z2tuZ0pvUVEvN0FiTjI1dzd0dzVMQ3dzYU5La0NTNHVMc1U5SkNHRUVFSUlJWVFRTDVBRWJrSUlVUXlTa3BJNGNlSUVqeDQ5b25yMTZuaDdlMk5pWWxMY3d4SkNDQ0dFRUVJSThRSkk0Q2FFRU1Va0t5dUxNMmZPRUJzYmk2T2pJMDJhTk1IZTNyNjRoeVdFRUVJSUlZUVE0amxKNENhRUVNVXNOamFXTTJmT29GYXJxVjI3TmxXclZwVUZGWVFRUWdnaGhCRGlGU2FCbXhCQ3ZBUWVQMzdNcVZPbnVIZnZIcTZ1cmpScTFBaHJhK3ZpSHBZUVFnZ2hoQkJDaUdjZ2dac1FRcndrdEZvdDE2OWY1NisvL3NMVTFKUUdEUnBRb1VLRjRoNldFRUlJSVlRUVFvZ2lrc0JOQ0NGZU1pa3BLWnc4ZVpLSER4OVNvVUlGNnRXcmg2V2xaWEVQU3dnaGhCQkNDQ0ZFSVVuZ0pvUVFMeUdOUnNPbFM1ZUlpSWpBd3NLQ3VuWHI0dTd1WHR6REVrSUlJWVFRUWdoUkNCSzRDU0hFU3l3cEtZblRwMC96OE9GRHlwUXBRNE1HRFNoUm9rUnhEMHNJSVlRUVFnZ2hSRDRrY0JOQ2lKZWNScVBoNnRXclhMNThHWlZLaFkrUGo2eGtLb1FRUWdnaGhCQXZNUW5jaEJEaUZaR1dsa1pZV0JqMzd0M0R5Y21KaGcwYjR1RGdVTnpERWtJSUlZUVFRZ2p4RkFuY2hCRGlGUk1WRmNYNTgrZFJxOVY0ZVhsUm8wWU5URTFOaTN0WVFnZ2hoQkJDQ0NIK1B3bmNoQkRpRlpTUmtjSFpzMmU1ZWZNbUpVcVVvRTZkT3BRdlg3NjRoeVdFRUVJSUlZUVFBZ25jaEJEaWxYYjM3bDNPblR0SFNrb0twVXVYcGw2OWVqTE5WRHl6N094c1ltSmlTRWhJSUQwOUhiVmFYZHhERXY4QVUxTlRySzJ0S1YyNk5CVXJWc1RNekt5NGgxUnNIajkrbk9mQ05PbnA2YVNscFZHNmRPbm5lb3owOUhUQ3dzSm8wYUpGb2UrVGxaV0Z1Ym41Y3ozdTB6WnYzb3kzdHpjMWF0UXd1QzBoSVlFZmYveVJqaDA3Rm1tY2Y2Zkl5RWlTa3BKbzBLQ0IwZHZqNHVLd3RiV2xaTW1TZVI0akpTVUZPenU3UEh1Z0ppUWtZR05qVStqRmlSWXNXSUN6c3pPREJnMVN0b1dHaHJKdTNUcG16WnIxUXY0Lzd0eTVNeDkvL0RFOWV2UjQ3bVBwM0w1OW16MTc5dkR4eHg4WHFSL3MrdlhycVZPbkR0N2UzZ2EzM2J0M2owT0hEdEc2ZFd2YzNOeUtQS2FRa0JET256OVBqeDQ5Y0hKeUFuTCtUNHFMaThQRHc2UEl4OHR0K3ZUcGxDcFZpdEdqUnovWGNRQ1NrNU01ZmZvMDdkdTNmKzVqR2ZQbzBTT2lvcUx3OGZFaEpTVUZlM3Y3SXQzL3pKa3pXRmxaVWJObXpiOWxmQytURjNGTk1DWStQaDR6TXpOY1hGeGV4RERGYTY2Z3dPMzEvWXRMQ0NGZUFhNnVyblRzMkpFYk4yNXc2ZElsRGh3NFFKVXFWZkQyOXNiQ3dxSzRoeWRlSVltSmlWeStmQmxuWjJkcTFLaUJyYTJ0VEZWK1RhalZhdExTMG9pUGp5Y2tKSVNhTldzcUgzaGZOeU5IanFSWnMyWU1HVExFNExaZHUzYXhmUGx5RGh3NDhGeVBzWDM3ZGxhdVhNbmN1WE5wMkxCaGdmc25KeWZUcTFjdnBrK2ZUdE9tVFpYdG1abVozTDkvbitqb2FHSmpZK25WcXhkcXRacmJ0Mi9yM2I5czJiSkdROVRWcTFmVHIxOC9vNEhieVpNbkNRNE9wbS9mdnZtT1RhdlZrcFdWVmVCektDd0xDd3MwR2cxOSsvYWxRNGNPZlBMSko4cmp6Smt6aDRjUEg3SjY5V3BzYlczMTdxZFdxeGswYUJCZHVuVEpOMVNaT25VcUR4NDhZTTJhTlppWW1CamMzcWRQSC9yMTYwZi8vdjBMSEd0c2JDd0hEaHlnVDU4K2V0dWRuWjI1Y2VNR2MrYk1ZZDY4ZWMrOXdGRldWaGFKaVluRXhjWGx1VStGQ2hXS2RNekl5RWo4L2YxeGNuS2lhOWV1aGJyUDFhdFg4ZlB6NC8zMzN6Y2F1QVVFQkxCcTFTcXFWNjllWU9BMlo4NGNWQ29WLy9uUGY1UnRKMCtlWk5ldVhYejQ0WWZLdGcwYk5yQnUzVHA2OWVwRjM3NTlDL3d5SUQwOW5SVXJWdENtVFJ0cTFhcWxiQThPRGk3eWE1U1gzMy8vbmMyYk4yTm5aMGZqeG8xZnlERnp1M3IxS2hNblRtVDM3dDBNR3phTWR1M2E4ZW1ubnhiNi9wTW1UYUpDaFFxc1dyWHFoWSt0dVB5ZDF3UmpCZ3dZOEs5N0RjWExTd0kzSVlSNHlabVltT0RwNlltN3V6c1hMMTdrK3ZYcnhNYkc0dVBqUStYS2xXVTFVMUdneE1SRUxsMjZoSStQVDVHL0NSYXZQbE5UVXh3Y0hIQndjQ0FwS1ltTEZ5L2k3ZTM5Mm9WdU1URXgzTHg1ODdrclF3NGRPcFR2N1E0T0RwaWJtL1BqanovU3IxKy9QUGN6TVRHaGJkdTJuRHAxQ2hzYkcrclZxNmYzR1BQbXpjUEt5Z29uSnlkY1hWMXAxNjRkVDU0ODBhdTJBbGkxYWxXZVlZTXVkSHJ5NUFtblRwMVN0aDg4ZUJBckt5c1NFaEpJU0Vnd2V0OG1UWnB3K3ZScHBrNmRtdS96TFlvREJ3NmcxV3E1Zi84K2FXbHB5bmFWU3NYUW9VT1pQSGt5YTlhc1ljU0lFVVUrZGxKU0VsZXVYS0ZyMTY1R3c3YWlXcjkrUFE0T0R2VHMyVk52ZTVVcVZmajQ0NDg1ZE9nUVNVbEpMK1QzYVBQbXpXemV2RG5QMjQyRndCa1pHVHgrL05qby9qVnExS0I2OWVvRUJRWFJxbFdyUEk5YnNtUko1VytJZmZ2Mm9WS3BlTys5OTR6dUd4QVFnTE96TTNYcjFzM3ZxWkNVbE1TeFk4Zm8wS0dEM3ZiWTJGZ2NIQnh3ZEhSVXR2WG8wWU1IRHg2d2J0MDZRa05EbVR4NU11WEtsY3Z6MkFjUEhtVEhqaDFVckZoUkwzQXJpb0orZjkzYzNEQXhNZUhubjM4bU5UVTF6LzNLbHk5UHRXclYyTFp0RzlXcVZUTWFVaHFqZTcwdExDd1lQSGd3YytiTXdjUEQ0MitycUFQbzJMRmpucmZObURFRFgxOWZ2VzFYcjE1bDdkcTFYTHAwaVNkUG51RHU3azYzYnQyTUh1ZlFvVVA0Ky90ejY5WXRTcFlzeVR2dnZFUHYzcjBOL2phOWNPRUNYMy85TlN0WHJqU282dnU3cmdsQ3ZBd2tjQk5DaUZlRXBhVWxEUm8wb0hMbHlwdzdkNDR6Wjg0UUdSbEpyVnExS0ZPbVRIRVBUN3lrc3JPenVYejVzb1J0QXNqNWdPM2o0OE9sUzVkbzJyVHBhelc5OU5peFkxaGJXOU9vVWFQbk9zNjhlZk1LdGQrdFc3ZnkzZGZjM0p5MmJkdHk2TkFoa3BPVGVlZWRkNVRiSmt5WUFNRE9uVHYxN3FPcmd0SUZNUGw5a05ab05NcUgzdVRrWkdiTW1HR3dqN0Z0T3BzM2I2Wml4WXBHcXdFTFkvbnk1WGg2ZXRLMmJkdEM3ZCtvVVNNYU5HakF6cDA3ZWZmZGQ0dGNzUlFVRkFSQW16WnQ4bjFkMXE1ZHk5cTFhNDNlcG50ZGI5eTR3ZUhEaDlGcXRYa0dVSUJldGRiVDI0dFN0ZlRKSjUvUXExZXZRdThQc0dYTEZsYXZYbDNnZm5tTkVXRHIxcTBFQmdZQ2NQandZY3FXTGN1NWMrYzRkKzRjQUpVcVZhSkdqUnJFeGNWeDVjb1Z2THk4akFhRHJxNnVTckMzZCs5ZU5Cb05YYnAwVVc3WGFyVmN2MzdkSU95MnNMQmd6Smd4MUtoUmc0VUxGeEljSEp6bjFGcXRWc3UyYmRzb1VhS0VRWmhYRklYOS9ZMkxpOHQzM3k1ZHV1RHU3czZ1WGJ0NCtQQWhpeFl0b256NThtUmtaT1FaWWdNOGVQQkFPWDdWcWxYNTlOTlA4ZkR3NFA3OSs1UXFWVXB2My92Mzd4TVdGa2JyMXEyeHNySXllcnkxYTlkeTU4NGR4bzhmbis4WHNHWm1ablR1M05sZ2U5bXlaZlYrRGdzTFk4cVVLYWhVS3BvMmJZcTV1VGtuVHB6Z3YvLzlMM2Z2M3VXamp6NVM5ajEyN0JqejVzM0R3Y0dCRGgwNmNPclVLZno4L0xDd3NPQ0REejVROXN2S3ltTGh3b1VNR3phc1NGTm9uL2VhSU1UTDRQWDVLMHNJSWY0bFNwWXNTZHUyYlltTmplWENoUXNFQmdiaTR1SkNyVnExWHJ1S0ZWR3dtSmdZbkoyZEpXd1RpcElsUytMczdFeE1UQXhWcWxRcDd1SDhJelFhRFh2MjdLRk5temFjUDMrZWUvZnVHZXh6NWNvVklHZHFxVEc2UU96cGFxUDQrSGdXTGx6STlldlgrZmpqajNubm5YZjBLcXkwV2kxcjE2NmxSWXNXVks1Y1dlKytNVEV4bkRsemhrV0xGbUZuWjJjd2xxZXAxZXA4UDFRZk9YSUVyVlpMdTNidDBHcTFtSmlZRUJNVHcrTEZpMW0vZmozVzF0WWNQMzZjNzc3N2pubno1dUhsNVpYbnNXeHNiSEJ3Y0hqbTNtTExseS9IM2QyOVNQZi81Sk5QR0RseUpDdFdyR0RtekpuS2RsM0w2ZnllKzc1OSsyamN1REUxYXRUSWM2cVliZ3BhZnRNc3RWb3RpeFl0UXF2VjBybHpaNzNnUUdmejVzMzgrZWVmZVQ3TzA2SENwazJiV0w1OGVaNlB1WExsU2xhdVhKbm43UUN6WjgrbVRwMDZYTGh3UVcrcTh2TlVJRnBaV2ZIOTk5OHJQNmVscGVuOTNLMWJOMnJVcU1IdTNic0JpSWlJSUNJaXd1QTRqUnMzVmdLMzNidDM0K2JtaGthalVjN2orL2Z2OC9qeFl4d2RIWTJlMitYTGwrZUxMNzdBemMxTnViMWl4WXA2dmZZT0hUcEViR3dzN3U3dVJrTy81T1JrMXF4WmsrZHo3ZGV2SHlxVmlnTUhEcENkblczMHk0Yk16RXpHangrUHRiVTE4K2ZQTjNxK2FiVmF2ZTB6WnN4Z3hJZ1JUSnMyalNWTGxuRDU4bVVtVDU2YzV6aDBjbGVxcmxpeGd1Yk5tK3VkOHdEYnRtMWp3NFlOV0ZwYTBxWk5HNlBIZWZUb0VmdjM3OGZXMXBiaHc0Zm4rWGhtWm1ZRlRyM016TXprdi8vOUx5cVZpaDkrK0lGcTFhb0JPZUhneUpFaldiZHVIUjA2ZEZDKzVOMndZUU9RMDBPdlZxMWFoSWVITTNyMGFIYnQycVgzZTdOKy9YcGNYRnllcVlydmVhNEpRcndNSkhBVFFvaFhsTHU3TytYS2xlUEdqUnRjdVhLRlE0Y09VYTVjT1h4OGZJcmNoRmY4ZXlVa0pCanQ0U1JlYjI1dWJvU0hoNzgyZ1Z0d2NERDM3OStuWThlT2JOaXdnWk1uVCthNTc2SkZpNHh1ejEyQnB0Rm91SEhqQm52MzdtWGZ2bjEwNnRTSnFWT25HcDBxbFpLU3dzMmJOeGs1Y3FSQnI2cVZLMWRTdTNadGc4b2ZYZWlncTlUeTlQUms2ZEtsM0xselJ5K1llOXJGaXhlNWNlTUc3ZHExVThLNTQ4ZVBjKy9lUFdVeGlIUG56dUhvNkVqOSt2VmZ1ZytybnA2ZStQcjZrcDZlcnJlUWhHNkJsN3dxTXFPaW9nZ1BEMmZod29Xb1ZLcDhLMkVjSEJ6eXZYM1RwazNLNjI5bloyZDBYOTE3VU5TS20yZnBHWFhyMWkybVRwMktqWTBOQnc0Y1lQSGl4Zno2NjYvSzdmbE5HUzJzZDk1NWg0RURCK3B0MHdVbWFXbHAvUG5ubjdSczJaS3Z2dnJLNEw3dnZmZWUzb0lmZCsvZUJXRE1tREVHK3g0OGVKQ0RCdzhXYWt3TEZ5N0V4OGNIeUFtQ2ROVjhzYkd4UmlzVVUxSlM4cXhjQk9qYnR5K21wcWJLMU1iaHc0ZlRybDA3NWZiTXpFeSsvdnBySGo1OHlILys4eDlVS2hXQmdZRm90VnJsTmM3S3ltTCsvUG5ZMmRueDJXZWZBVG5ud09qUm8xbXdZQUg3OSs5WFZwVGZzR0dEMFM5Qkl5SWlHRFZxRkh2MjdNbTN3amc5UFYwSkwvTjdqNGNPSFVwOGZEeC8vUEVIVGs1TytWWTBGdVRvMGFNa0ppYlNwVXNYSld6VFBjZDMzMzJYalJzM2N2RGdRYVhLTFRvNkdsTlRVK1Y5OHZMeXd0VFVWRGtISU9kTGhXM2J0ckYwNmRKbkd0T3pYaE9FZUZuSUdTcUVFSzh3VTFOVHFsV3Job2VIQnhFUkVWeTllcFg0K0hncVZhcEV6Wm8xQzcwU20vajNTazlQTjJnMkxJU3RyVzJlL1ovK2JYUVZaZ0NPam81ODg4MDNlcmVucDZmVHMyZFAzTjNkdVhyMUttNXViblRxMUluZXZYdm5lY3d0VzdZb0ZVc21KaWJzMjdlUHZYdjNvdFZxbFg5cXRWcXB3dEJadDI0ZHdjSEJUSm8wQ1E4UEQySmpZK25UcHc5UG5qeFI5c2tkWHVnQ0d0MGlPUWNPSE1EVDAxTzUzY0xDZ3ZqNGVNcVdMWXVwcVNsMTY5WmwxNjVkcEtTa29OVnFNVE16SXlBZ2dQYnQyeXU5NUhSNHN3QUFJQUJKUkVGVXEwNmVQRW41OHVVNWZQaXdjcHhxMWFvVkdCN3QyYk1uMzlzOVBEeW9YcjE2dnZzVXhxUkprd3ltejJWa1pBQmdiVzF0OUQ2NmlpZGRnSnlhbXNyRGh3K043cHVjbkd5d1FJR0Rnd1AyOXZiODlkZGZyRnExaWc0ZE9uRHc0RUZTVTFPTkxtYWc2KzFsN0RZTEN3dGNYVjJOUHJheDEzaisvUG5VcTFlUE45NTR3K2g5ZEZNUXJhMnRhZE9tRGN1V0xXUFBuajFZV2xvcSsremZ2OS9vZmZQVHRtMWI1Vnd6TnpmUGM4WFZqUnMza3BHUlFaOCtmWXd1dEtOV3EvVkNqNFVMRnhyc3MyTEZDcTVmdjg3Y3VYTUxIZkxtcmdaZHNXSUZkKy9lWmZEZ3dRWTk5U0FubUM1c0UzeFBUMCs4dmIyWk8zY3VFUkVSREIwNmxBY1BIakI3OW14U1UxT1pPWE1tNXVibUhENThtQVVMRnRDNmRXdGF0R2pCdlh2MytPYWJiNGlLaW1MOCtQRjZ4M3pqalRjb1Zhb1U5ZXZYMSt1VitQVDVZVzV1cnJ6bWVWWFo2V3pidG8yMHREU0dEQm1TYjA5Q2xVckY1TW1UK2Z6enoxbTVjaVdsU3BWNjVuNXdvYUdoQUFZOTNTQ25wK1BHalJzNWYvNjhFcmlabVptUmtaSEJreWRQc0xTMEpDTWpBN1Zhclp4TFdxMldoUXNYMHF0WEw0T3BxMFh4TE5lRWdpUWxKZVViQXRyYjIrdE5ueFhpV1VuZ0pvUVEvd0xtNXViNCtQaFF0V3BWTGwrK1RHUmtKREV4TVZTdFdwVWFOV3JJaXFhdk1iVmFMYXVSQ2dPbXBxWktoVUJ4dVhidEd1ZlBueWMrUHI1UUsyRTJhOWFNNXMyYkYvbHhqaDA3Um1Sa1pMNjNhelFhR2pkdXpOV3JWMm5Zc0NGSGp4N05OM0JyMmJJbFVWRlJ1TGk0WUd0cmk0V0ZCUllXRnNvSGFsTlRVMHhOVFRFeE1jSFUxQlNWU29XSmlRbHF0WnFsUzVjeWN1Ukk1czZkeStqUm81azdkeTRMRml4UWpwMDdzTWdkMEd6WnNvV0FnQUM5NldvdFc3Wmt5cFFwQVB6NjY2L1VybDBialVhamZIQytkZXNXa1pHUlRKczJUYStDS1R3OFhLOC8xZkRod3dzTTNISlBOVFRtZ3c4K2VDR0JtN0ZlVmNuSnlZRGhWRTJBTzNmdUdEVEMzNzE3ZDU1VE5IZnMyTUdPSFR2MHRnMGNPSkMrZmZ0eTVjb1Z5cFFwdytqUm96bDQ4Q0IvL3ZrbmYvNzVaNTVqZlhvQkMvaS9ha1Jqc3JPelNVMU5KVDA5WGZrWEhCeU1nNE1Eang0OVVyWmxaR1NRa1pGQnhZb1ZxVjI3TnF0WHI4YloyUmtyS3lzYU5tekl3WU1IOWZweDVUNS9DcXRKa3laNWhtdzZXVmxaQkFjSDA3WnRXNnBXcldwMEg3VmFyUmNTNjZxZGNoOGpLaXFLK3ZYclA5TkNCNkdob1d6ZnZoMVBUMCtqMDN1THlzcktpdW5UcDdOMDZWSU9IVHBFbHk1ZFdMRmlCWmN1WFFKZzJMQmhTbERldVhObnhvNGRpMHFsNHNjZmZ5UTFOWlVmZnZoQkwvVFdxVisvdnNHMnA4K1BTcFVxS2RNaU16TXpzYkt5NHVqUm8remV2WnVaTTJjcVg1SStmdnlZelpzMzQrYm1sbWNRKy9Sem1qVnJGaU5Hak9EYmI3K2xWS2xTMUtsVFIyK2Y3T3hzbGl4WmdvV0ZCUzR1TGpSdDJ0UWdCSXVLaWdKeXd2T25WYXhZRWNpNXB1alVxbFdMME5CUU5tM2FSTStlUGRtMGFST0EwaWR6OSs3ZFpHUmtQUGY3VnRSclFtR2twYVd4ZGV2V1BHOTNkWFdWd0UyOEVCSzRDU0hFdjRpVmxSWDE2OWVuV3JWcVhMeDRrYXRYcnhJWkdVbVZLbFdvVnExYW5rMTNoUkRpbjVLZW5zNmhRNGVJaUlqQTJkbVpxbFdyNHVEZ1VHRGx5N00wekg3OCtESExseS9IenM0dXp4VUh0MjdkU29zV0xaUVB1eTFidG1USGpoMkVoNGZuR1NDVktWT0dpUk1uRm5rOGtCTmMrZnY3VTZ0V0xVeE5UVm0yYkJsOSt2Umg1TWlSTkd2V0RDY25KK0xqNC9YdWs1cWF5bzRkTzJqUW9JRmVMNmRKa3liUnQyOWZNak16Y1hOekEzSmVweE1uVGdBNVUxTnIxYXBGdVhMbE9IRGdBSk1uVCtibXpadjgrdXV2cUZRcW5qeDV3dHR2djEzb3NlZTFHRUIraXhTOENMcWVlN3Bwc2JtdFhyMDZ6L0I0Nzk2OWVsODRkT3pZa1FFREJ1aDlrTTQ5OWc4Ly9KRDI3ZHNyNTBKZXozZkZpaFZzMkxEQjZPcWgrZG0vZjc4U3FKcWJtMU9pUkFuUzA5UFpzbVVMVzdac0FYSXFscXlzckxDMnR1YkxMNzhrTGk0T0h4OGY1Zi92Tjk5OEV3OFBENzJRK3VrQVVhZExseTU4OU5GSFJxdkNDbE1aWkc1dXppKy8vTUx0MjdlWk5tMGFRNGNPMVZ0RlZGZk5tVHR3ZTFwb2FDaVBIeittVktsU2hJU0U1UHQ0SmlZbU5HN2NXUG41MXExYnpKNDlHMnRyYXlaTm12UkNWcCtGbk5kNDVNaVI5T25UQjB0TFMwYU5Hc1hISDMrTWs1TVRlL2Z1WmZueTVmVHUzWnR1M2JxUmxaV0ZoWVVGbzBlUHhzN09ya2d6QjR5ZEg0bUppVURPdGNuQndZR2pSNCtTbHBhbWQxeC9mMzlTVWxJWU1XSkVvYjh3SzFXcUZOT21UV1BDaEFuTW1ER0RKVXVXS05OYklTZHd5MzJlL1B6enovVHIxMC92ZCtIQmd3ZW9WQ3E5bFdSMWROZm8zTmZSd1lNSGMrWEtGWDc5OVZkbG1uUFpzbVVaUEhnd2lZbUpyRnExaXJsejV5clA0ZW4rZDg4anYydENZUlMySWxLSTV5V0JteEJDL0F2WjJ0clN0R2xUdkx5OHVITGxDaEVSRVZ5L2ZoMFBEdys4dkx4a3Fxa1FvbGhvTkJxMmJObENTa29LNzc3N3JsNmZvTC9EeXBVclNVcEtZc2lRSVVhcmpvS0Nnb2lNakdUTW1ERmN2bndaZ0RwMTZ1RGk0c0xHalJ1Wk5tMWFuc2YrNDQ4L1dMWnNXWkhIMUtkUEg0WU5HNmI4clB2QTZPRGdZREFWY2NXS0ZVQk94VW5uenAyeHQ3Zm42TkdqQnNmTTNlTnB6Smd4T0RvNkVoQVF3QWNmZkVDOWV2VUF1SDM3TnFkUG4yYkFnQUV2WGUrMmdrUkhSd1BvQlFnQUZ5NWM0TkNoUTdSdDI1WWpSNDdrZXd5TlJnTlFZSUNSZTZYSXJLd3MwdExTRFBiUmhWM0diak0xTmMwenpHcmZ2ajJ0V3JYQzJ0cGFHVWZQbmoxcDFLZ1JuM3p5Q2RiVzFsaFpXU252ajFhclpjR0NCWGg0ZURCNzltd0FtamR2VHZQbXpmbnR0OStVL2ZJTHo4ek16QW9NMTFKU1VwVFgrR25XMXRiWTJ0cHk4ZUpGWldFQTNkOFEyZG5aQVBrR2J2djI3UU55VnR4OWV0WGRwK21tWitzNE96dmo1dVpHdjM3OWxBcXJGMFdqMFJBWUdJaWZueDlUcGt5aFRwMDZMRnUyakQvLy9KTXZ2dmlDTjk5OGs2RkRoMUsxYWxYR2pSdkhsQ2xUY0hGeFllellzUVloejRVTEYvRDM5MWY2dWtGT3FKZVltTWlqUjQrVWJaYVdsc29DUnFtcHFkalkySER5NUVtOTY4SGR1M2Zac21VTG5wNmVlajNtQ3ZMZ3dRTjhmSHdZT1hJa2l4WXRJakF3VUtuUzNiQmhBM1oyZHBpWW1QRGd3UU9PSERuQ21qVnIrUFhYWHlsWHJweXlrbkJHUmdZV0ZoWjVYaDhzTEN6MHByOVhxbFNKRlN0V2NQRGdRUklURXlsWHJwd1NXSC85OWRkMDdOZ1JMeTh2amgwN2hwK2ZIN2R1M2NMUjBaSDMzMysveUt2eVBpMnZhNElRTHhzSjNJUVE0bCtzWk1tU05HL2VuT1RrWk1MRHc3bHg0d2FSa1pGVXFsUUpMeTh2NmUwbGhQaEhoWVNFa0pDUVFOKytmWEZ4Y2ZuYkg4L1MwcEwrL2ZzYi9WQ1duWjNOaWhVcjhQSHh3ZHZiV3duY1ZDb1Y3N3p6RG41K2Z2bFd1ZWtzWGJxMDBOWERRNFlNMGZ0WjEyc05jaXIva3BPVDlhcDRMbDY4Q09TRUpyLzk5bHVleDIzV3JKa1M0TlN0VzVmWTJGZ0FTcFFvb1Z6bjkrelpvNnhjcXV2NXBRdE13c1BERGZxQUZXWXEyei9sd29VTGxDaFJBbmQzZDczdEFRRUJOR3ZXakdiTm1oa04zT0xpNHBUWEpUTXpFeURQdm16Ry9QSEhIL3p4eHg5NTN0NnRXemVEYmNhbWxPcjZuRmxhV3VyMVhvT2MwT0xDaFF0S0dLR1RsWlhGZ1FNSFNFaElNSmlhR0JRVXhONjllL1dDcnNEQVFJNGNPWkp2U0p5WFE0Y09HVXpMemMzRnhZV0pFeWN5ZGVwVUZpeFl3UFRwMDRIL08zL3lhbHNSSHg5UFNFZ0lyVnUzSmlRa2hJRURCOUtwVXllRC9USXpNeGs4ZUxCQkZhdVZsUlVMRnk3RXlzb3EzeFZJSWY5VlN1dlVxYU0zeGZMVXFWTXNYNzZjMjdkdjgrNjc3MkpoWWNIWXNXTzVmLzgrMzN6ekRSNGVIdHk4ZVJOZlgxL1dybDFMelpvMUdUbHlKRXVYTHVYVFR6OWwyTEJodlBYV1czckhPMzM2Tk9ibTVrcTFwYW1wcVRKdFZjZmIyNXNmZnZnQmEydHJFaE1UQ1FzTHc4TENRcS9LY3RHaVJXUmxaVEY4K1BCQ0IrTzNidDFpOU9qUjFLOWZueWxUcGxDeFlrVzk2YnU1RjI5d2NYSGh3dzgveE43ZW51Ky8vNTZ0VzdjcWdWdEJyUWF5c3JJTXJuVk9UazRHRlpRblRwd2dJaUtDaVJNbmN1clVLV2JQbmszOSt2VVpPM1lzVzdac1llWEtsZGphMnVvdFJGTlVlVjBUaEhqWlNPQW1oQkN2QVFjSEI1bzBhWUszdHpmaDRlRkVSVVVSRlJXRnU3czcxYXRYbDFWTmhSQi91L1QwZEU2ZVBFbWpSbzMra2JBTmNxWUUydG5aRVJZV1puRGJ1blhydUhuenBrRURkTWlaaXJkeDQwWVdMVnJFa2lWTDhtMXVYcjU4K1VJMzduNzZBM1Rmdm4yVjV0OExGeTVrNGNLRmxDeFpVcG5HK01NUFB5ajd0bXJWaXFGRGg5S2xTeGRHang0TmdKK2ZIMGVQSGpYNEVKeVFrQUNnOTZXS2JoRUJZOU9vamh3NVloQllGVWZnOXVqUkl5V1kwa2xQVCtmTW1UUFVyVnZYWUVwaDU4NmRjWEJ3NFB6NTgwYVBOM2p3WUlOdG16WnRVbnBORmVTOTk5NmpUNTgrQnR2WHIxL1A5dTNiMmJCaGc4RnR4czRWWGI4dVkwYU9ITW44K2ZNWlAzNjhVb1VIT2VlS3M3TXpBd1lNVUpyZ1g3dDJqY1dMRnhNZUhvNUtwZEw3dnpzMk5wYkF3RUNENDRlSGg3TjkrM2E5YmJWcTFkSmJsS0JWcTFZRzRlSG5uMyt1OTNQVHBrM3AwcVVMTzNic1lOdTJiWFR0MmxXcDlNdXJ3azMzT24vODhjZFlXVm14Wjg4ZXVuYnRhdkFhYmQrK25kVFVWUHIyN1d0d0ROM3JsdDhLcEZEd0txVjE2dFJCbzlIdzFWZGZjZW5TSmJwMDZVS1BIajJ3c2JGaDRNQ0J5c3FhWDM3NUpaQlRiV2RsWllXdHJTMC8vL3l6OG0vVHBrMHNXYktFbUpnWXBUTHQ5T25UVksxYUZTY25KOUxUMC9YRzNiNTllNzc4OGt2OC9QeVU4OVRaMlptb3FDaTJiZHZHdSsrK3ExUU1uanAxaWxPblR0R2hRNGRDOTd0TFNFaGc4dVRKUEhyMGlBNGRPZ0FVNnI3dDJyVmo0Y0tGU3Q4MnlGbDlOekV4a2NlUEh4dk1oRWhMUzBPajBSaWRicHJiNDhlUFdiSmtDWjk5OWhsV1ZsYjQrL3VqMVdvWk0yWU1ibTV1bEMxYmxwQ1FFSGJ1M0Ztb3dLMm8xd1FoWGpZU3VBa2h4R3ZFMXRhV2hnMGJVck5tVFNJaUlwVEZGZHpjM1BEMDlQekhQZ1FMSVY0L1VWRlJhRFFhb3cyNS95NTVOWVUvZCs0Yy92Nyt2UFhXVzNoN2V4dmNibU5qUS8vKy9WbTZkQ25MbGkxVEFpNWp1blRwOHN6aisrMjMzOUJxdFh6d3dRZDgvdm5uK1ByNlltSmlvdlJnMDBsUFQ4ZkR3d00zTnpkQ1FrSVlOV29VV3EyV2d3Y1A4dWFiYnhvY1Y5ZllmTnEwYWN5Wk00Y3FWYW93YnR3NHhvMGJwOWRIU2RmRGJmanc0WFR2M3IzQThkNjhlWk9BZ0lCbmZyNzVDUWdJNEtlZmZtTEJnZ1Y2VlN2Nzl1MGpJeU5EcjNlZFRsN25VcTlldmVqVnF4Y1BIanpBMmRrWmdMQ3dNTDc4OGtzV0xGaEEzYnAxbFgxNzl1eVpaMkJxWldXbFZ4MlVlenRnOURaamtwT1RsWERzd1lNSGxDeFpFcFZLUlZaV0Z1N3U3b3diTjQ1dDI3WXhmUGh3Ykd4czlPNGJIUjJ0ckFKNTgrWk40dUxpR0Rac0dHZlBudVhPblRzRlBuWklTSWhCNzdUaHc0ZnJCVzdPenM0R2l4MFk4K21ubjNMeTVFbjI3ZHRIbHk1ZGxPbUZ4aXJjNHVQajJiTm5EeTFhdEtCY3VYTDA2OWVQUVlNRzhmdnZ2K3YxRGJ0MjdScnIxcTJqUllzV2V2M2JucFpmdjd6Q3JsSnFZbUtpVkx6YTJka3AyOWV1WFV0bVppWWFqUVlURXhQZWZmZGR1bmZ2enRDaFEzbnk1QW5Cd2NHVUtsVUtFeE1UUHZ6d1E1bzFhNmE4VDRtSmlWeS9mbDBKQ3g4OGVFQ0pFaVh5WGF5cWJObXliTml3QVkxR1E0OGVQWlR0alJvMVl1clVxZFN1WFR2ZjU2Rno4K1pOSmsyYVJFSkNBbVBIanFWcDA2YUZ1aC9rdkdjbUppWjZLeWxYcUZDQnhNUkVZbU5qRFNwN1kySmlnTHgvNTNSV3JWcEZ6Wm8xYWRLa0NaRHovcHFibXlzOUpsMWRYVEUzTnk5VWxlbXpYQk9FZU5sSTRDYUVFSytoRWlWS1VLOWVQV3JVcUtFc3JCQWZINCtEZ3dPZW5wNjR1N3ZMeXBaQ2lCZEt0NnJjc3phNWZsSGk0dUtZTldzV1pjcVUwZXVkOUxUMzNudVBnSUFBZHV6WWdiMjlQUU1HRERDNjMvTk1LYzFkb1dSdGJZMk5qUTBSRVJGY3VYSUZnQmt6WmhBVkZjWHQyN2ZadDI4ZjNicDE0NmVmZnVMNDhlTWtKeWVUbkp4c3RFb2tJaUlDVjFkWFhGMWRXYkpraVY2bDNJUUpFNmhjdVRJalJvelF1OCs5ZS9lWVBuMDZreVpOb2xLbFNrYkhIeFFVUkZCUVVLR2VhMkhkdVhPSEpVdVdFQm9haXIyOXZWNzFVMHBLQ3V2V3JRUGc4T0hEdEc3ZE90OXF3OXdXTEZqQW1UTm5XTFpzR1k2T2pseS9maDB3REF3MmJ0eVk1ekUyYk5oZ3RJcE5KNi9GSXA0T2YrN2N1YU44b1RWNThtU2NuSndZT25Rb2d3Y1Bac2FNR1ZTdFdwVkRodzVoWjJmSDBLRkRsZnZGeDhjelpNZ1FCZzRjU0o4K2ZXallzQ0dyVjYvRzBkR1IzYnQzNnkxZ2tCZmRDcXd2Z3JXMU5iTm56NlpNbVRLWW1KZ28wM1NmbmlZTHNIanhZa3hNVEpScVRWZFhWd1lOR3NULy92Yy9wVy9ZblR0M21ESmxDczdPem93ZE8vYUZqREUvR28wR1YxZFhzckt5bE1VTDhwS1ptYW5zVTd0MmJSNDllcVQwWTh0ZE9Ycnk1RW0wV3EwU01FVkhSeGY0dmxTc1dKRlRwMDd4NmFlZjR1RGdRR1ptcHZJYTV1N0hhSXd1ZUF3S0NtTEJnZ1drcDZjemZ2ejRJbGVrWHI1OEdiVmFUWlVxVlpSdGRldlc1Zno1ODV3NGNjSWdjRHQ1OGlTQThqeU5DUThQNThpUkkvenl5eS9LdHV6c2JMUmFyUkptcXRWcXNyT3pqWjR6T24vWE5VR0k0aUJucHhCQ3ZNYXNyS3lvWGJzMk5XdldKQ1ltaG12WHJuSDY5R2t1WExoQTVjcVZxVktsU3FHblNna2hSSDUwbFJUNVZYNzgzV0pqWS9ueHh4OVJxOVhNbkRtVDI3ZHZHNFJ1dVVPVTMzLy9uVEZqeHJCdTNUcWNuSng0OTkxM0RZNVpxbFNwUWdkdUJmVmtldkxrQ2VQR2pWT21GbVptWnRLeVpVczhQRHlVM25LN2R1M2k1NTkvSmkwdGpSNDllaGhVV1dtMVdzNmNPVU90V3JYNDRJTVBHRGx5SkVGQlFmajYrbkx3NEVIT256K3YxMzhxOS9QUWFEUXNXTENBeFlzWEcvM1NwWHYzN3ZUcjE4L28yQXY3dnVyT2c2eXNMUHo5L2ZudHQ5L0l6TXlrWThlT0RCMDZWS2xLVkt2VnpKMDdsK1RrWkh4OWZRa0tDbUxPbkRsTW1US2xVTlBJdW5YcnhyRmp4NWc4ZVRMejU4OG5NRENRaWhVcjVsbjErTFMzM25xTDZ0V3JGM3BxWDI1UFQ3RzhjZU1HTFZxMDRONjllMFJHUmhyME1YTjFkYVZUcDA1czM3NmRidDI2NGVMaXdvb1ZLL0QxOWNYWDE1ZE5temJScFVzWHBTb3JLU21KbXpkdjBxSkZpeUtQN1hubFhyeEFOeDM2NmZEa3p6Ly9KQ3dzak42OWV5dVZUUUR2di84KzE2OWZaKzdjdVVSRlJiRi8vMzdVYWpYejU4OHY5UHZ5UEc3ZHVtWFFEeTh2aFZuazRjQ0JBeHcvZmh4SFIwZTh2THlBbk41aXVmdkY1ZTZQcDZ1bTFVM2oxSVZyOCtiTnc5emNuTW1USnhjNHJ0VFVWSDc1NVJmMjdObUR2YjA5YytiTW9VR0RCbm51ZituU0pjcVZLNmMzRlRReE1aSEZpeGNET2RPeWRkNTQ0dzNXcjEvUHRtM2I2TkNoZzlKVEx5NHVqdTNidCtQazVLVDBlM3VhV3EzbSsrKy81NU5QUHRHN0pubDRlSER0MmpYKyt1c3Y2dGF0eTdsejU5QnF0WHFCM2o5MVRSQ2lPRWpnSm9RUUFqTXpNNnBVcVVMbHlwVzVlL2N1MTY1ZDQ4cVZLNFNIaDFPK2ZIazhQVDJWYVRsQ0NQR3F1bnYzTHVucDZjeWVQWnRLbFNxUmtwS2lyQ3g0NXN3WkFnTUQ5VllhZEhaMlZnSW9YUit0cHozZE1QeDVXRmhZTUc3Y09KS1RrL25sbDErWU8zZXUzdTFtWm1hTUdqV0tDUk1tWUd0cmEzU2x2NHNYTDNMLy9uMmFOR2xDdFdyVmFOeTRNV3ZXcktGbXpab3NYNzZjUm8wYUdYMHVKaVltakJremhyRmp4N0o1ODJZKy9QQkR2ZHNiTm14STVjcVZDN1hZVHU1cGFrK0xqNDhIWVAvKy9XaTFXdHpjM0JnN2RxeXltaXJrQkkxejU4N2w5T25UdlAzMjI0d2RPNVlsUzVhd1k4Y092djMyV3laTW1GQmdlRm0xYWxXbVRKbkN6Smt6R1RSb0VBOGZQbFNxclFvU0VCREF3NGNQOGZYMXhjSEJnV1BIam5INjlHbSsrT0lMWlorZmZ2cUp4NDhmTTJIQ0JDQ254OVhjdVhQcDFLa1RMVnUyVlBhTGk0c2pNVEVSTHk4dmpodzVna3Fsb2tXTEZucXJWMEpPbUpsN2RkSnQyN2FSa1pGQnIxNjlPSDc4T0Z1M2JsWEN6cENRRUxSYWJhR21nZjZkZEt1MDVnNmNyMTI3eHRLbFM2bFNwWXJSY1Bienp6OG5JaUlDZjM5L0FHYk9uSmxuUmVXTDV1TGl3dno1OHd2Y2I5S2tTYlJxMVlxMzMzNDczLzNTMHRJNGMrWU03ZHExUTZWU0tiTUZCZzRjcU96VHRHbFRwYkxWMHRLU3JWdTNLajBsang4L1RvOGVQYmg3OTI2QlZYR1ptWm5zMnJVTGYzOS9rcE9UcVZXckZwTW1UVEpZMmZocFlXRmhUSmd3Z1RwMTZ1RHE2a3B5Y2pLblQ1OG1JeU9EZHUzYTZRVnVMaTR1REI0OG1LVkxsekppeEFpYU5Xc0c1Snh2V1ZsWlRKczJMYzh2RnpadTNJaXRyYTFCbVAvKysrOHpiOTQ4dnZubUc1bzFhOGFKRXlkUXFWUjZ2UkgvcVd1Q0VNVkJBamNoaEJBS2xVcEZtVEpsS0ZPbURLbXBxVnkvZnAzbzZHamk0dUlvV2JJa2xTdFhwa0tGQ25rMlNCWkNpSmRabzBhTmFOMjZ0ZklGZ3IyOXZUSWxNejA5bmNEQVFJTXBtbTV1YnN5Yk55L1BZL3I1K2VVN1BTcTMvdjM3RzJ6VGhWTi8vZlVYNjlhdHc4dkxTNi9IV0c2aG9hRjgvLzMzbENoUmdyUzBOR2JPbk1ta1NaUDBxb00yYnR5SWxaVVZ6WnMzQjNLbUZENTU4b1I1OCthaFZxc05tdUhuNXUzdFRZc1dMVmk3ZGkxdDJyVFIrekQvZFBpWG54czNiZ0FZclpKYnZYbzFrQlB3ZmZEQkIvVHIxMC92OVl1T2ptYnUzTGxFUmtiU29rVUxwWC9leUpFanVYZnZIZ2NPSE1EUjBkRmdlcTR4VFpzMnBXUEhqdXpac3dmSW1Xb2JIUjJkYjhDVG5aMk5uNThmV3ExV0NSZmo0K1BadTNjdm5UcDFVcXFVTEN3czJMNTlPejE2OUtCU3BVclkyTmlRbHBiR2tpVkxxRmV2bm5MZm8wZVBvbEtwcUZldkh1UEdqYU5ldlhxVUxsMmF4NDhmSzQ4SE9kTlF4NHdabzd3R21abVpWS3RXRFM4dkw2cFZxOGJPblR2cDNiczNabVptYk51MlRXa044U0pzM2JxVnJWdTNGdmwrMTY1ZEEvNXZhblI4ZkR4VHBrekIxTlNVcVZPbjZ2MnRrSnljelA3OSs5bTZkU3NKQ1FrMGJkcVVLMWV1OFBYWFg5T2hRd2ZlZSs4OVBEMDk5WTZ2MFdpVWFhc0YwV3ExeW9JRmViRzJ0cVorL2ZxRk9wNkxpMHVCKys3WnM0ZnM3R3lsZDlyMjdkdXhzckpTcGwzcStvN3BLc1V1WExqQTh1WExhZCsrUGZmdjMyZnIxcTI4L2ZiYjNMcDFTd20zbm5idjNqMzI3Tm5EbjMvK1NXSmlJZzRPRG56MjJXZTgvZmJiaFFxWWRGVmw0ZUhoaElXRllXTmpRN1ZxMWVqY3ViUFI0TDFidDI0NE96dXpjZU5HZ29PRE1UYzNwMDZkT3ZUdjM5L2cvZEdKajQ5bjQ4YU5MRjY4MkdCTTdkdTNKejA5blEwYk5uRHc0RUVxVktqQStQSGo5YzdkZi9LYUlNUS9UUUkzSVlRUVJ0bloyVkd2WGoxOGZIeUlpb29pTWpLU3NMQXd6cDA3Ui9ueTVmSHc4Q2oyWGt4Q0NGRlVMN3BhMTluWk9jK3A5K0hoNFZoWVdHQmxaY1g1OCtmSnpzNDJxQkM3ZlBreUFMdDI3YUp1M2JwODhNRUhTcjh4blV1WExyRisvWHBDUTBQeDlQUmsrdlRwQkFZR3NuejVjZ1lPSEVqUG5qM3AzcjA3NTg2ZEl5UWtoTjY5ZXl0ajh2VDBWSzdkWDMvOU5WbFpXUncvZmh4Ylcxc2lJaUlBOUZZa0hEUm9FSmN2WHlZbUpxYkE2aGtkZjM5L0RodzRnTFcxTmFhbXBrUkhSd1BvTlRyWDZkaXhJOWV2WDJmS2xDbFVxMVpOMmY3NDhXUDgvZjNadkhrejJkblp2UC8rK3d3Wk1rU1pLbVppWXNKLy92TWZQdnZzTXpadDJvU0xpd3RkdTNiTmMweVhMMS9HejgrUGMrZk80ZVBqUTZWS2xkaXpadytCZ1lGNGVYbmg2K3VMajQ4UFZhcFUwWHYrdi8vK096ZHYzbVRtekpsS1lOaXVYVHRXclZyRm5qMTdsTUN0YTlldWJONjhtVC8rK0lOeDQ4YWhVcWtZTldvVUkwZU9aTjI2ZFF3Yk5reXBTcXBWcXhiVzF0WlVxMWFOMXExYkF6bFRlRTFOVGRtNmRTdTJ0clpLd0pDV2xvYS92ejhtSmlaSzhEcG16QmhLbGl5Sm1aa1orL2Z2SnpJeWt1N2R1Mk51Ym03UVIrN3BuMWV2WHEwRUdybFZxbFJKNmJYbDdlMXQwSEIvNWNxVmVqOXYyclNKaElRRXlwWXRpNTJkSFFrSkNXellzQUV6TXpPOHZMelFhclZNbno2ZDFOUlVaczJhUmJseTVVaE1UT1RreVpNY1AzNmNzTEF3MUdvMWRldldaZkxreWZqNCtKQ1dsc2JhdFd2WnVYTW4rL2J0bzJMRmlqUnYzaHdmSHg5cTE2N041Y3VYbVRScFVwN3ZjVzQzYjk0c2NBR1QvQlplZUJhTkd6ZG14SWdSTkdqUWdKaVlHUGJ0MjhmYmI3K3RuRSs1cTdodTNMakJ0R25UcUZDaEFtUEhqdVhjdVhOTW5UcjEvN0YzMzJGVjF1OER4OThIa0QwVUZBVkZVSkZVRkhOazRraE55eXd6UzZ3Y1pKcWpvZjZ5Y3ZYVmNsdm1IcFZiYytBZ0IrNjlFVXhOeFlFTEJ3cUNBb0p3V09kd2ZuOXduZWZMOFp6RFVMUytkYit1aTB2UE16N1BjOWFqejgzOXVXLzY5T21EV3EzRzE5ZFgyVFkyTnBiSXlFaU9IejlPVkZRVU9wME9aMmRuUHZyb0k3cDA2V0xVUWJRd0FRRUJUSjgrdlVUUDY1VlhYaW15bGx4Qm5wNmVoUVpzTzNic1dHaEgwdEsrSnBpcnJWaFFiR3hzc2JZcjdjK00rUGVSZ0pzUVFvaENsU2xUQmo4L1AvejgvSGp3NElHUzhYYnIxaTBjSFIycFZxMGEzdDdlVXV0TkNDRWVzMm5USnFWK0UrUm56VHhlQXlrNU9Sa0hCd2NHRGh4SXUzYnRBQXdDYmtlUEhtWHMyTEhZMjl2VHQyOWZnb0tDc0xTMEpDZ29pS3BWcXpKejVreE9uejdOaHg5K1NFeE1ESjZlbmtaVFRSczFhc1RTcFV2eDlQUWtLaXFLc1dQSEt1c3FWYXBra0YzajVlWEY2dFdyUzlRNHg4M05qVHQzN2lqWmVtWEtsS0Y1OCtZbUF5Q0JnWUUwYk5qUUlJTWxNek9Udm4zN2N2LytmVHc5UFJrMGFCQ05HemMyMnRmZTNwNXg0OFl4ZHV4WXM5bEh1M2Z2Sml3c2pNdVhMeHU5WmwyNmRHSHo1czNzM2J0WGFXcWdVcWx3Y1hIaHhSZGY1S3V2dm1MYnRtMDBiZHBVeVJDRS9CcHJmbjUrU2xkT3lHLyswYUpGQzRQZ1I4MmFOV25Sb29XU3ZYYjc5bTFTVTFNWk1tUUlqbzZPakI0OVd0bld3Y0dCM3IxN3MyelpNa2FNR0dId0hPenM3UGppaXkrVVJndjYrbUNRUC9YWjBkRlJDZVo4OXRsbkpsK0hvaFRNaXZUejh6UDZ6RHdlY012T3pqWUtxdGpZMkRCdzRFREtsU3NIUUw5Ky9jak56YVZSbzBiczNidFhtYjVwWjJmSDY2Ky96dHR2djIyUUplWG82TWhubjMxR1VGQVFvYUdoN055NWs1Q1FFR3JVcU1HTUdUUHc4dkppNE1DQlQvVDhuZ2MzTnpmZWZmZGRJRC9vYkdOalk3SkJ4YU5IanhneFlvVFNkTUxXMXBhbVRadlNxRkVqVHAwNmhaMmRIZlhyMTJmdDJyV3NXN2VPdExRMElEK2dGQkFRd091dnYwN3IxcTMvMHZxWHoxSnBYeFAwNzRrUWZ3Y3FYV0ZGRm9RUVFnZ1ROQm9Oc2JHeDNMaHhnNlNrSkdVcWFyVnExZkR3OEpEaXRYOGplL2Z1Vlc3aWhTam9lWDgyd3NQRE9YNzh1RUVkck9mbDFLbFRmUHZ0dHl4YXRFaVozdlc0OWV2WHMyREJnbUpuTkZ5NWNvWFRwMDhURkJSa3RrdmUzYnQzdVh2M3JqSTkwYy9QeitTVS9MUzBOSU9PcFZldlh1WFFvVU5LemJGZHUzYlJ2SGx6ay9YVHNyT3p5Y3pNVklxaVAzaVpWaThDQUFBZ0FFbEVRVlR3Z1BMbHk1czk3NXljSEdKaVl0QnF0VmhiVzFPdFdyVy9SWmUvWThlT2taS1N3aHR2dkZIaytlaDBPb09wYTRjUEgrYUhIMzVndzRZTlJFVkZNWHYyYk41NDR3M2VlZWNkazYrWlZxdmwwcVZMbkRsemh1dlhyL1Bnd1FOR2pScEZ4WW9WZWZUb0VScU5SZ2tpbVR1bU9ScU54dUQ4VDU4K1hlalV4S3lzTEZKU1VwUmdwWVdGQmVYTGx6ZjdHbVJuWjNQNThtVUNBZ0tLUEpmaStPT1BQNmhVcVpMUjl5SXVMZzRIQndjbE1LZFdxMGxNVENRN08xdDVqbDVlWG9WbVd5MWZ2aHh2YjI4Q0F3T0xOZTA2S3l1TG8wZVBFaEFRb0FRYi93cXJWcTJpVHAwNkpacXlxMWFydVhqeG9zbWdFT1JQWjNaMmRzYkR3OE5nbnkxYnRpalR5T1BqNHhrOWVqUzFhdFVpSUNDQWwxOSsrYmsway9pN2VwcHJnaERQaTZxSUQ1NEUzSVFRUWp5VnRMUTBidDY4cWRTY0tWT21ESlVyVjhiTHl3dDNkM2NKdnYzRkpPQW16UGszQmR5RUVFSUlJVXBiVVFHM3YvN1hXVUlJSWY2bk9UczdFeEFRUU4yNmRibDM3eDZ4c2JIY3VYT0htemR2WW0xdFRaVXFWZkR5OHFKQ2hRcnkyMGNoaEJCQ0NDSEV2NElFM0lRUVFwUUtDd3NMUEQwOThmVDBSS3ZWRWg4ZnI5UjZpNG1Kd2RiV1ZnbSt1Ym01U2ZCTkNDR0VFRUlJOFk4bEFUY2hoQkNsenRMU2tpcFZxbENsU2hVMEdnMXhjWEhFeHNZU0V4UER0V3ZYc0xPenc5UFRFdzhQRDl6ZDNVdFVuRnNJSVlRUVFnZ2gvdTRrNENhRUVPS1pzckt5b21yVnFsU3RXcFhjM0Z6aTR1S1VLYWZYcjEvSDB0SVNkM2QzUER3ODhQRHdLRkc3ZXlHRUVFSUlJWVQ0TzVLQW14QkNpT2VtVEpreWVIdDc0KzN0alZhcjVmNzkrOFRIeHhNWEYwZDhmRHdBTGk0dVN2Qk5wcDZLdjFweWNqS3VycTUvOVdrSUlZUVFRb2ovTVJKd0UwSUk4WmV3dExTa1VxVktWS3BVaVFZTkdwQ1dscVlFM2k1ZnZreDBkRFRXMXRhNHU3dmo3dTVPaFFvVmNIWjIvcXRQV3hUVE45OThnNk9qSTMzNzlxVktsU3BQTlZaVVZCU25UNSttVjY5ZWhXNTM0c1FKTGwyNlJKY3VYWEIwZEh5cVk2YWxwVEZtekJoaVkyTlp0bXdaRGc0T1R6VmVVWTRkTzRaR282RlZxMWJQOURoQ0NDR0VFT0w1a0lDYkVFS0l2d1ZuWjJlY25aMnBWYXNXT1RrNTNMdDNqL2o0ZUJJVEU3bHo1dzRBdHJhMlZLaFFRUW5BT1RrNS9jVm5MVXhKU0VqZzdObXpxRlFxdnZ6eXk2Y2FTNnZWTW1QR0RHSmpZN0cxdGVXRER6NHd1ZDJqUjQrWU5tMGF5Y25KWExseWhZa1RKejdWY1oyY25Nak56ZVhodzRlc1dMR0NUei85OUtuR0s4cmt5Wk5ScVZRU2NCTkNDQ0dFK0llUWdKc1FRb2kvSFd0cmE2WHVHK1FIVSs3ZnYwOWlZaUwzNzk4bk5qWVdBRHM3TzRNQTNOTm1OUW5UeG93WncrM2J0d3ZkWnNtU0pjcmZEeDgrREVEZHVuVXBXN2JzVXgzYjB0S1NVYU5HTVhEZ1FCWXZYa3pEaGcycFdiT20wWGI2WUp1M3R6Y2pSb3g0cW1NQ3FGUXFCZ3dZd0pBaFE5aThlVE52dmZVV1hsNWVUejJ1S1JxTmhweWNITXFWSy9kTXhoZENDQ0dFRU0rZkJOeUVFRUw4N1RrNU9lSGs1RVQxNnRXQi9PbCsrZ0JjUWtLQ0VneXl0cmFtWExseXVMcTZLaisydHJaLzVhbi9JOFRIeHl0Qnp1TFl0MjhmQUsrODhrcUpqL1h6enorYlhGNnBVaVZ5Y25MWXMyY1BlL2JzTVZpWGtwTENzV1BIQVBEMjltYkZpaFZHK3pkbzBJREF3TUFTblV2ZHVuVnAzcnc1eDQ0ZFk5NjhlZnp3d3c4bDJyKzQ3dHk1ZzA2bnc5M2QvWm1NTDRRUVFnZ2huajhKdUFraGhQaWZvNTkrV3FOR0RlQy9BYmlVbEJTU2s1T0pqbzVHcDlNQllHOXZqNnVycXhLSUsxZXVIR1hLbFBrclQvOS96dno1ODgydWE5KytQWGw1ZWNyajY5ZXZjLzM2ZFZRcTFSTUYzRFp1M1BoVTYvWFpkWSt6dExRc05PQ20wK200ZGVzV2tCKzAwemZyK09TVFR3Z1BEK2ZVcVZPY09uV0tSbzBhRlhyOGd2YnQyMWVpSUYxMGREU3Z2Zlphc2JkL1BQQW9oQkJDQ0NIK1BpVGdKb1FRNG4rZVBnQ25wOUZvZVBqd0ljbkp5Y3FQdmc0YzVHZk1PVHM3NCtMaW92enA2T2lJaFlYRlgzSDYveWk3ZHUwQzhnTlk1dXF0UGU3WFgzOVZncWZGRFNMMTdObVRoSVNFVWdzNlpXUmswSzlmUHdEQ3dzS3dzN01Ed012TGkxYXRXbkh3NEVFV0xseEl3NFlOaTkwNTE4SEJvVmpUVU9QajQ5Rm9OQUNVTFZ0V2FoTUtJWVFRUXZ3RFNNQk5DQ0hFUDQ2VmxSWGx5NWVuZlBueXlyTHM3R3dsQSs3aHc0ZWtwcVlTRnhlblpNS3BWQ3F6Z2JqaUJsais3ZFJxdFJKd3ExQ2hnc2tBWmxKU0VocU5CbGRYVnlYVDBNcnE3LzNma2U3ZHUzUG8wQ0d1WDcvTy92MzdhZHUycmJKT3E5V1NtWmxwc241ZzA2Wk5hZHEwYWFGang4YkcwcmR2WDZ5dHJjbk56Y1hSMFpIWnMyZExQVUloaEJCQ2lQOXhmKy8vNFFvaGhCQ2x4TWJHaGtxVktsR3BVaVZsbVZhcjVkR2pSNlNtcHBLV2xrWmFXaG9wS1NrRzJYQVdGaGJZMjl2ajRPQmc4c2ZHeHVhdmVEcC9TN3QyN1VLdFZtTnRiYzJxVmF0TUJpcURnNE81ZCs4ZTA2Wk5vMHFWS2liSEtjbTB5dUpzTzJiTUdKbzNiMjYwUENJaUFqOC9QMXhkWFF2ZHYxcTFhclJ1M1JwM2QzZWFOR21pTEQ5Ky9EaHo1ODRsSUNDQTRjT0hGL3VjOWZMeThwZ3hZd1o1ZVhsMDc5NmRodzhmc21uVEpzYU1HY01QUC96d3R3OUVDaUdFRUVJSTgrUi9ja0lJSWY2MUxDMHRLVnUyckZFblRZMUdvd1RpSGoxNlJIcDZPaGtaR2FTa3BKQ1RrMk93clpXVmxVRUF6dDdlSGx0YlcyeHNiTEMxdGNYVzFoWnJhK3QvZkphY1JxUGg5OTkvQnlBbko0Y0hEeDVRb1VJRm8yMFNFeE1Cak5ZVlZKeXBxRnUyYkVHdFZoZHJXMU9CdmF5c0xNYU1HWU5XcTJYVnFsWFkyOXNYT3NhMzMzNXJ0TXpSMFpIRXhFVDI3OTlQOSs3ZFM5VEZWS2ZUTVd2V0xLS2lvdkQwOUNRb0tBaVZTa1YwZERSbno1NWw0c1NKREI4K1hKcCtDQ0dFRUVMOGo1S0FteEJDQ1BFWUt5c3J5cFVyUjdseTVZelc1ZWJta3BHUllmU1RucDVPUWtJQ1dxM1dhQitWU21VUWdOUC8yTmpZWUdOamc1V1ZGV1hLbEtGTW1USUdmN2UwdEh3ZVQ3ZFU3Tnk1azRTRUJNcVVLVU51Ymk3WHIxODNDcW9sSkNTUWw1ZUhtNXRib1ptQmZmdjJMZko0Qnc4ZVJLMVdGMnRiVXk1ZHVvUldxOFhOelExM2QzZlMwOU5MUEVhOWV2V29WNjhlVVZGUnJGaXh3bVJRenBUczdHeW1UWnZHZ1FNSGNIQndZTUtFQ2Nyck1XN2NPTDc2Nml1T0hqM0tuVHQzR0R0MkxKNmVuaVUrdCtJNmRlb1UxNjVkZTJiakYxUXdjMVFJSVlRUTRwOU9BbTVDQ0NGRUNaUXBVOFprVnB4ZVRrNE9XVmxaWkdWbGtaMmRyZnk5NE9QVTFGU3lzcktVK25IbXFGUXFrMEU0Q3dzTExDd3NVS2xVUm44K3ZxeTA5T25UeCtSeWZZZlNIVHQyS052Tm56K2Z5NWN2RzlVdnUzNzlPcERmQmRTVWtrd2xmWko5Q2paRE9ILytQSkFmTkhzYVBYcjBZTVNJRVJ3OGVKRGc0T0Fpczl5aW82T1pPbldxMGhIVjJkbVozTnhjWlgyNWN1V1lObTBhSTBlT0pDWW1oczgvLzV3K2Zmcnc1cHR2UHBNcHB0ZXVYWk5BbUJCQ0NDSEVNeUFCTnlHRUVLSVVXVnRiWTIxdGJkQTExUlNkVGtkdWJpNDVPVG5rNXVhaTBXakl6YzAxK0x1cFpibTV1ZWgwT3ZMeThvcjFwNHVMUzZrOHI5alkyRUxYZi83NTU0U0VoTkNwVXljV0xWckVIMy84UWE5ZXZReTIwUWU1L1B6OFRJN1JxVk1ubzJVUkVSSFVxbFhMS01DNWQrOWUxR3ExeVgzT25UdUhXcTAyQ3ZqcG16UUFSRVZGQVU4ZmNHdlVxQkcxYXRVaU9qcWFrSkFRaGcwYlpuSzcrUGg0bGk5Znp2NzkrOUhwZEZTdlhwMkFnQUEyYmRyRW9FR0QrUFRUVDNuNzdiY0JjSFYxWmViTW1VeWRPcFhEaHc4elo4NGMxcTlmVDY5ZXZXamJ0bTJwVGs4dWJpZlowaEFlSHM3eDQ4ZWYyL0dFRUVJSUlmNUtFbkFUUWdnaC9nSXFsVW9KemoxTGUvZnVMYld4TEN3c2xDNmtldTNidHljdkx3OS9mMzlHang2TnRiVTFOV3JVNE1xVks2U21waG9FL1BSQkxuOS9mNVBqRHhvMHlPRHhuajE3Q0FzTHc4Zkh4MmhkWkdRa2FyWGFhSGxTVWhMNzl1MGpJeU1ERHc4UGdvS0NqSTZqMVdxNWRPa1NBQUVCQWNWODl1WjkrT0dIakJremh2Mzc5OU9yVnk4cVZxd0k1QWRWejUwN1IxaFlHRWVQSGlVdkx3OUxTMHZlZmZkZGV2ZnVqYlcxTlhYcTFHSGF0R25NbmoyYjgrZlBNMlRJRUd4dGJiR3pzMlAwNk5IczNidVhYMzc1aFh2Mzd2SGpqeit5WU1FQ1dyWnNTYXRXcmFoWHI5NC92amFnRUVJSUljVC9xdEtiYXlLRUVFS0lmNTNnNEdDQ2c0TUJsRHBrZ1lHQjZIUTY5dS9mcjJ4MzkrNWRybDI3aHBXVkZmWHIxeS9XMkczYXRLRjY5ZXFjT0hIQ0tOQm56dlRwMDhuSXlNRGYzNS9PblR1YjNDWXFLb3FzckN4Y1hGek1UbTh0aWNEQVFDcFdySWhXcTJYZHVuVUFxTlZxUHY3NFk3NzU1aHNPSHo1TVhsNGVMNy84TXIvKytpc0RCZ3hRQXExdDJyUmgyclJwbEN0WGpqLy8vSk5Iang0WmpOMnVYVHVXTDE5TzE2NWRzYlcxSlNVbGhiQ3dNTDcrK21zaUl5T2YrdHlGRUVJSUljU3pJUmx1UWdnaGhIaGlQWHYyTkZyV3JGa3psaTlmenBZdFczajMzWGNCbElCWmt5Wk5sRHBxai92NTU1K05scFVyVnc2VlNzV2ZmLzZwMUlBRGxNQlV3WDFTVWxJNGNlSUVBTzd1N2l4WXNNQmdMQWNIQjNyMTZrVjRlRGdBalJzM0xwVU1NUXNMQzk1KysyMFdMVnJFcmwyNytPaWpqM0J4Y2VIbGwxOG1MQ3lNNXMyYjgvNzc3L1BDQ3krWTNOL1B6NDg1YythUW1wcHFzbnVybzZNai9mdjNwMXUzYm16ZHVwV2RPM2ZTb0VFRG95bXpRZ2doaEJEaTcwTUNia0lJSVlRb1ZkV3JWNmQyN2RwY3VuU0p3NGNQMDZoUkk3WnYzdzVBaHc0ZHpPNjNjZU5Hcyt2MjdkdFhvbjBPSERoZ3RLeGN1WElHQWJlWFgzN1o3UEZLcWtPSER2ejIyMjlrWjJjVEZoYW1aUDUxN2RyVlpCQk5UNlBSTUhic1dLcFdyVnBreDFVbkp5ZTZkZXRHdDI3ZDBHZzBwWGJ1UWdnaGhCQ2k5RW5BVFFnaGhCQ2xya3VYTGt5WU1JSDU4K2ZUcEVrVFVsTlQ4ZmIyTGpUSXRXZlBubWQrWGpFeE1TUWtKR0JoWWNGTEw3MzBWR05GUmtaaVkyTkQvZnIxY1haMnBtM2J0bVJrWk5DeVpVc2dQMERtNU9URWlSTW5zTEd4SVNBZ0FKVkt4WnR2dm9sV3EyWFhybDBrSkNSdytmSmxJaUlpdUgzN05xTkdqVkttNWhaMCtmSmw1czZkeThpUkkvSDA5SHdtSFV1RkVFSUlJVVRwa1JwdVFnZ2hoSGhpT1RrNXJGNjltc3pNVElQbHI3enlDblhxMUNFeE1aR3RXN2NDTUdEQWdMKzh5UC9wMDZlQi9NWU5qbzZPVHpYVzRjT0hHVHAwS0xObnp3Wmd5SkFoakI0OUdoOGZINFB0Rmk1Y3lEZmZmTU9OR3plQS9LWU5lWGw1QUZTdVhKbVpNMmRTc1dKRklpSWlHRFpzbUZFZE40Q3RXN2NTSFIzTnlKRWpTVTFOZmFyekZrSUlJWVFRejU3OGVsUUlJWVFRVCtUUW9VTXNYTGlRaElRRVhuenhSZXJVcWFPc1U2bFVkTzdjbVlzWEx3TFFxRkdqRW1XVTllelprNFNFaEtjK3gvTGx5eE1TRXFJODd0S2xDelZyMWlRbkorZXB4NzUvL3o2UVh5OE9NQmxNdkhQbkRqZHYzcVJLbFNwVXIxN2Q1RGllbnA1TW16YU5yNy8rbW9zWEwzTDA2RkU2ZE9oQVVsSVM4K2ZQNTdYWFhtUHc0TUhjdm4yYml4Y3ZNbXJVS0taTm0vYk1POXdLSVlRUVFvZ25Kd0UzSVlRUVFwVEluMy8reVpJbFM0aU9qZ2FnZHUzYU9EazVHV3h6OHVSSlpzNmNxVHcrZGVvVUlTRWhkT3ZXclVUSCt1Q0RENTc0UE5ldVhXdTBUS1ZTRmRrbFZhZlRGV3Y4TzNmdUFCaGx0QlYwNU1nUklEL2pyekFWSzFaazJyUnBuRGx6aHZidDJ3UDVBYjBEQnc1dzdkbzFsaXhad3BneFl4ZzRjQ0RSMGRGTW16YU5rU05IRnVzOGhSQkNDQ0hFOHljQk55R0VFRUlVS2owOUhjZ1BSQTBkT3BRelo4NEFVTFZxVmZyMDZVUHo1czJWYlhOemMxbTZkQ21ob2FIb2REcjgvZjFwM0xneHk1Y3ZaOG1TSlZ5OGVKRWhRNGJnNnVwYXJHTVgxVWlnTUtZQ2J1YlkydHFpVXFuUTZYUThlUENBcWxXckZycDljbkl5RHg0OEFNRFgxOWZrTm5sNWVXemJ0ZzJBVjE5OXRjaHpxRml4b2hKc0E0aVBqd2VnU3BVcVFIN1RoOUdqUnpOa3lCRDI3OStQdDdjMzNidDNML3JKQ1NHRUVFS0k1MDVxdUFraGhCQ2lVUHBtQmpxZGpqTm56dURpNHNMZ3dZTlp1SENoUWJEdDJMRmo5Ty9mbi9YcjE2UFQ2V2pidGkxVHBreWhaOCtlZlBQTk41UXBVNGFJaUFoNjkrN05iNy85aGxxdC9xdWVraEVyS3l1bG0raml4WXQ1K1BDaHllMTBPaDN4OGZGTW56NGRuVTZIajQrUDJTNmtodzhmSmlFaGdicDE2K0x0N2Ewc3Q3REkvKytYVnFzdDlKeXVYNzhPWUxCdnJWcTFHREJnQURZMk5wUXZYNzc0VDFBSUlZUVFRanhYa3VFbWhCQkNDTE95c3JLVVRERXJLeXM2ZCs1TXo1NDljWEJ3QVBJRFVKR1JrYXhaczRZTEZ5NEE0T0Rnd0JkZmZNRnJyNzJtak5PK2ZYdDhmWDJaUEhreXQyN2RZc1dLRmZ6KysrKzBidDJhcmwyN0tsbGNqMXUwYU5FemZvYi8xYWxUSnhZdFdrUjRlRGpoNGVGS1lLd2duVTZuVERsVnFWUUVCd2ViSFcvZnZuMEFkT3pZMFdCNWhRb1ZpSStQWitmT25iUnYzOTZvNDZoV3F5VTZPcHFkTzNjQ1VLOWVQWVAxblR0M0pqQXdrSW9WSzViOFNRb2hoQkJDaU9kQ0FtNUNDQ0dFTU12VzFwWWZmdmlCY2VQRzhmWFhYK1B2NzIrd2Z2VG8wVVJHUmdMNUFhajI3ZHZ6eVNlZlVMWnNXYU94YXRTb3dhKy8vc3E2ZGVzSUNRbEJyVlp6K3ZScGV2ZnViZmI0SlprVytyUzZkdTJLaFlVRk8zYnNJRDQrSG8xR1kzSTdCd2NIZkh4OGVQLzk5Mm5XckpuWjhjYU9IVXRFUkFTTkd6YzJXTjYyYlZ0V3Jsekp6Smt6RGVyY21WS2pSZzJUelNZazJDYUVFRUlJOGZjbUFUY2hoQkJDRk1ySHg0ZkZpeGViN01JNVlNQUFvcUtpYU5Tb0VjSEJ3VlNyVnEzUXNheXNyT2pldlR0dnZ2a21hOWFzb1UyYk5pYURjM3I2NmF4UG9tQ0dYWEZZV0ZqUXRXdFh1bmJ0K3NUSGZIdzhVd0U1ZllaZ1pHUWtTVWxKSnZkMWNuS2lidDI2ZlBEQkJ5WmZkeUdFRUVJSThmY21BVGNoaEJCQ0ZNbGMwTWZMeTR1UWtCRHM3ZTFMTkY3WnNtWDU5Tk5QemE3LzRJTVB5TWpJS05HWWp4czRjQ0IyZG5aUE5jYXpZR2xwU1ZCUUVFRkJRWC8xcVFnaGhCQkNpR2RFQW01Q0NDR0VlQ29sRGJZVng5dHZ2LzNVWTd6enpqdWxjQ1pDQ0NHRUVFS1VuSFFwRlVJSUlZUVEvMHFQSGozNnEwOUJDUEUzSWRjRElVUnBrNENiRUVJSUlZVDR4NHFPanViU3BVdEd5K1BpNHVqU3BRdGJ0MjQxV3JkcjF5NEdEQmhRS3NlL2N1VUtTNWN1SlM4dnI4VDczcng1ODRuMjAxT3IxV2JYWldabWN2LysvU0xIME9sMG5ENTkrb25QNFdtY09IR2lSSy9kNnRXcmxXN0pqMHRNVENRa0pJUzR1TGpTUE1Wblp2WHExZlRxMWV1NUhqTTZPcHAxNjlieDhPRkRaZG01YytlSWpJeFV1ak0vclM1ZHVyQjgrZktuSGljcUtvclEwRkRTMHRKS3ROL3p1aDVFUkVRd2YvNThrcE9UbFdVYWpZWWJOMjZVYUp6SFJVVkZFUkVSVVdydlIwSFoyZGtjT0hDZzFNZlZHelpzR0JzM2JpenhmdDkvL3oxejVzd3A5dmF4c2JFbFBrWnhsT2IxNWZyMTYvVHExY3ZzZU1IQndjK2tTN3RPcHlNek01T2twQ1JpWTJPSmpvN201czJicFg0YzhWOHlwVlFJSVlRUVFqdzNPcDN1dVRhQ1dMSmtDUmN1WEdEWXNHRzBhdFZLV2I1MTYxYnM3T3hvMDZhTjBUNnhzYkZtNi8rcDFXcWxNMjloZkgxOThmTHk0c3FWSzA4VVBFbEtTcUovLy81MDd0eVp6ei8vdkVUNzZuM3h4UmNFQmdiU3YzOS9vM1ZidDI1bHdZSUZSVFltMmIxN04xT25UbVhFaUJHMGJkdFdXYjU1ODJaeWNuS0tkUjVQMm9qazVNbVRiTnk0a2VEZ1lDd3NDczhUMEFjMnUzVHBZdFJOR2VEdzRjTXNXYktFV3JWcTRlbnBhWGFjQ3hjdWNQSGl4U2M2WDczU2FMenk4T0hENXg0YzNMNTlPenQzN3FSMTY5YktzaFVyVm5ENzltMVdyVnFGbGRYVDN6cW1wYVdSbFpYMTFPTnMyclNKOFBCd1huLzk5Ukx0VjlyWEE0QkpreWFoVXFrWU9YS2tzaXd5TXBLdFc3Znl3UWNmS012V3JsM0x5cFVyK2ZEREQrblJvOGNUdlo1ejU4NGxKaWFHSFR0MkZHdi91TGc0a3dIR1YxOTkxZWc2Zk9USUVYNzg4VWZ5OHZJTXZ1dWw1YzgvLzZSeTVjcG0xMmRtWnJKbzBTSmF0MjVOdlhyMWxPWGg0ZUY0ZVhrVjZ4aGJ0bXhoN3R5NWRPL2VYYmx1NU9ibW9sYXJ5Y25KSVRzN204ek1UTlJxTldxMW12VDBkQjQ5ZWtSYVdocXBxYWtrSnllVG5Kek1pQkVqRE02MXRLNHZlams1T2NURnhaR2RuVzF5ZlhwNmVyR3VyN0d4c2N5ZVBadTh2RHpsUjZ2VmtwdWJTMjV1TGhxTmh0emNYTEt5c3NqT3ppWTNOOWRvREg5Ly95STdwb3NuSndFM0lZUVFRZ2p4ekZsYld3T1FtcHBhYUdmYTB2YmRkOTh4Yk5nd0prNmNpRTZuWStMRWlRYnJPM2Z1clB4ZEgzeTZkdTBhMWF0WE56bGVVbElTa3laTkt2SzQvZnYzeDh2TFN3a3dGaFV3ZWp3clk4K2VQZWgwT2hvMGFHQTJZNk93bTlCYnQyNXg1ODRkNnRTcFUrUzVGdWExMTE1ajE2NWR6Smd4ZzJyVnFpbXZ5OUtsUzR2ZDJLUmdBS3BQbno2RlpxQVVEQURxczNnc0xTMkxQTWF1WGJ0UXFWUm1hemNlUG53WU56YzNYbnp4eFVMSE9YSGlCS3RYcnk3eWVJVXArSHpOZFVzT0Nnb3F0U3pLMHFEVmFqbDI3QmoxNjlmSDNkMGRnUGo0ZU02ZVBmdEV3YUdiTjIvaTdPeU1xNnZyVTUzWCtmUG5qWlpwTkJvaUlpS29YcjA2dDIvZkx0WTR0cmEyK1ByNmx2cjFJQ1VsaFVPSER0R3VYVHVENWJkdjM4YkZ4Y1hnV3RlMWExZVNrcEpZdVhJbEowNmM0TnR2dnkwMEFHVktTVFBienA0OXkvVHAwNDJXdDI3ZDJ1aDcxYTVkT3c0ZE9zU2VQWHZNQnR3MmJOaGc5bGp1N3U2MGFOR2lST2RYME42OWV3a0xDOFBiMjlzZzRGWVNyVnUzNXZqeDQ2eGN1Wkp6NTg0eGF0UW9kdTdjeVpJbFN3cmRUNlZTNGVEZ2dMT3pNeTR1TGp4OCtORGd2U210NjB0eDVlWGxGZXU2NSs3dXpnc3Z2SUNscFNYSGpoMmpaY3VXMk52YlkyMXRqVXFsWXV2V3JiUnExUXAvZjM5c2JHeXd0cmJHenM2T1AvNzRnNGNQSDlLOWUzY2NIUjFMNVp5RmFSSndFMElJSVlRUXo1eit0LzZKaVluUE5lRG02T2pJNU1tVEdUNThPTDYrdmdCTW1UTEZJQXNoTGk2T1ljT0dBZmszdEpjdlh6Ykk4akZsNHNTSmhkNWM2UU1VV3EyMldEZE9mZnIwTWJuOHUrKytNN3RQWWRscGh3NGR3czdPanBkZWVxbklZeGZHd3NLQy8vem5QL1R2MzUveDQ4Y3piOTQ4N08zdFdiOSsvUk5OYS92Z2d3K0tQUTB3THk4UGxVcFZhRWJramgwN0FOaS9mejhlSGg2Y09YT0dNMmZPQU9EajQwUHQycldKalkzbDBxVkx2UERDQzRTR2hocU5VYkZpUlY1NTVSV0RaVVZsL3BueTIyKy9zV0xGQ3FQbEFRRUJORzNhVkhtOFlNR0NFby85ckIwL2ZweTB0RFRlZlBOTlpkbUdEUnZRNlhTa3A2ZXphdFdxUXZmdjNMa3pEZzRPeXVOKy9mbzlVVkR4OGUvTGtDRkR6RzU3NWNxVlF0Y1g1T1BqdzhLRkMwdjllckJ6NTA3eTh2TG8xS21Uc2t5bjAzSHQyaldqWUxlMXRUV0RCdyttZHUzYXpKZ3hnL0R3OEJKblErcS9jeVhORXRaL25uZnYzczFQUC8wRW1BOEdtMXJuNE9EQXBrMmIrT1dYWDh6dTA3Qmh3eWNPdU9sME9qWnQyb1M5dmIxUjhMSWtuSnljbURoeElnc1dMQ0EwTkpRTkd6YlF2bjE3bkp5Y3NMVzFWWDdzN096NDhzc3ZlZjMxMS9uMDAwOXhkSFEwK1pxVzl2VkYvLzNTdjQvLytjOS9VS2xVZE83Y0dSOGZIK1c5QVFnTkRUVWFMelEwRkJjWEYrV3hqWTBOZmZ2MjVmcjE2NFNFaEpDVWxLUmtVMmRtWnJKdTNUckN3OFA1NktPUEtGT21ESkEvZFhqMDZORm90VnFDZzRPZmE4YjV2NUVFM0lRUVFnZ2h4RFBuNGVGQmhRb1ZpSXlNcEVhTkdzVUtRcFVXRnhjWDVzNmRxd1RCeXBjdlQ4V0tGWlgxQmFmdXhNVEVrSjZlenJScDA1ZzJiWnF5dkczYnRvd1lNVUo1YkdWbHBXVHRtWEwxNmxYT25EbWpaT2lzWDc5ZVdlZmw1V1VRZ05INzRJTVA2TnUzYjVIUFovNzgrU1p2N1BUeTh2TFlzV01IclZ1MzV1elpzeVFtSmhwdG81OW1acXBtRlVESGpoMlZ2N3U1dWZIbGwxL3l5eSsvY08vZVBhcFhyNjdjdkpWVSsvYnRDMTMvNTU5L0tsTTZMMSsrREdBeTJOT2hRd2RjWFYwTnNuZlMwOU1OSHIvNzdydlVybDJiYmR1MktlUHB4eXlvU1pNbVJnRzMwdVRuNTJjUVdORUgzQjQrZkdpMmhsTjhmRHdBeDQ0ZFU1WTFiOTc4bVozanBrMmJjSFYxcFdYTGxnQWtKeWNyd1laTm16WVZ1WCs3ZHUwTUFtNUYwZWwweE1YRmNlUEdEV0ppWXBRL3ExYXR5dmp4NDVYdFpzK2ViYkNmUnFOaDFLaFJ1THU3ODlWWFh4WDdlRFkyTnNyZlMvTjZzRzNiTmp3OVBjbkx5MU8rVXc4ZVBFQ3RWbE8yYkZtVDB6bXJWS25DMTE5L2phZW5wN0xlMjl1N1dCMi90Vm90VUx5c3o2TDgzLy85WDdHMzFYL2Z3OExDVEs3djJiTW5MaTR1M0wxN3Q5Q2FZUGZ1M1ZNKzB3VS96L3YyN2VQMjdkdFVyVnJWNUxVdE5UV1YzMzc3emV5NEJRTkhLcFdLQVFNR1VLOWVQWm8wYVlLVmxSVlZxbFF4dVordHJTMU9UazVteHkzdDY4dVhYMzRKNUFkMVY2MWF4WHZ2dlllM3R6ZFZxMWJGd2NGQmVVOW16WnBGMDZaTmVmbmxsNEg4NitMaHc0Zk5YbmRyMUtoQlVGQVE2OWV2cDBXTEZqUnAwZ1E3T3pzR0Roekk2TkdqMmJwMUsrKysreTRBaXhjdkpqRXhrZSsvLy82WmRKa1hoaVRnSm9RUVFnZ2huam1WU2tXSERoMVl1WElsQnc0Y29FMmJOczg4NkphZG5jMnRXN2Z3OC9Nem1CSm5McHNNOG1zdnVicTZNblhxVkFBKy8veHpQdjc0WTZQYVR1bnA2ZXpldmR2c09JbUppUWJGNFF0bU5iMzY2cXNtQTI2UEhqMHFWc0h2b3JvcGhvZUg4K0RCQTE1NzdUWFdybDFiYU0yNVdiTm1tVnhlTU9BRzBMSmxTNW8wYVdJUXVIZ1dUcHc0WVhURHZXelpNcVB0QWdNRGxlbUtIVHQyNU9PUFB6WllIeFFVQk9TL1Q5dTNiNmRseTViODV6Ly9NUnJublhmZU1Yc1RheTRZYVlxcHVrNUZ1WHIxS21QR2pDbDBtNExybnlUcnJqaGlZbUk0ZS9Zc25UdDNWcjRuSzFldUpDOHZqOVdyVjFPaFFnV3orMDZlUEptSWlJaENzMVp6Y25LNGNlTUdWNjllQmZLenJMWnMyV0pRdjhyZDNaMlVsQlFsNjB5dmR1M2FCbzgzYnR5SVdxMm1kKy9lUnV1V0xsMktuNStmMmNEa3M3Z2VKQ1FrQURCNDhHQ2pmZmZ1M2N2ZXZYdk5qbDNRakJrenFGdTNicEhiNmJNK1M0UCtPeDRiRzh1QkF3ZjQ2S09QbEhWcjE2NGxQVDJkVHo3NXhHQWZuVTdIbFN0WERMSjcxV28xYVdscGVIdDdjK1RJRVJZdlhtejJtQ2RQbnVUa3laUEFmei9QMmRuWnluZjg5dTNiSnJORTA5TFNUQzdYNjlHakI1YVdscVNrcEZDdVhEa0FtalZyVnRqVEw3YlN2TDdvYXc1ZXVuU0pWYXRXMGFoUkl4bzJiS2lzOS9MeUlqTXprMW16WnRHZ1FRUGxQY3JLeXVMdzRjTkcvMlpldlhwVmFjVGg2ZWxKMWFwVmVmRGdnY0cvVFkwYk44Ykd4a1pacGxhcjhmVDBSSzFXSzh0S1dndFJGSjhFM0lRUVFnZ2h4SE5Sb1VJRjJyWnR5NzU5KzRpTGkrUGxsMSttWXNXS3VMaTRQSk5wTGF0WHIyYjkrdlVNSFRyVUlHQTJZOFlNb3lsaytxbHBodzRkSWljblI2bS9scDJkalkrUGoxRXRxZ2NQSGhRNnZXcjU4dVgwN05tVGtKQVFObXpZb0dTNGZmSEZGMmJyWWFiaTZUb0FBQ0FBU1VSQlZHM2Z2cDN0MjdjLzhmT0YvQnRpL1kxcDJiSmxtVEJoZ3NINnpNeE0zbi8vZmFwV3JjcVZLMWZ3OVBUa2pUZmVvRnUzYmtXT3JRKzJiZDY4dWNUbjFiQmh3MklWUGg4d1lJQXlEWEhxMUtrY09YTEU0SGc3ZHV4Zyt2VHBCamV4WmNxVU1aaG1WZEM2ZGV2SXlzcWllL2Z1SmdPOFdxM1c3UHRoTGhocHltZWZmVmJzYmZVQ0FnSll1WEtseVhVclZxeGcxNjVkWnRlWHBxVkxsd0wvZlgrdlg3L090bTNiZU9lZGR3eUNiVHQyN01EWDE1ZWFOV3NDK2NHR28wZVA4dnJycnl2N3BxZW5jLzM2ZFNBLzhIdnExQ2x1Mzc2dFpHWUIyTnZiMDdwMWE2cFZxNmI4Mk52YjA2MWJ0MElEdXVucDZheGV2WnJhdFd1YkRLYXNYcjJhRGgwNm1BMjRQWXZyd1l3Wk00eU9zMmpSSXE1ZHU4Ymt5Wk9MZlYzVDE0Z3JiSnBuUVVWdDkzZ2hmSDBnUHlrcHlXamJQLzc0ZzVVclYvTEtLNi9nNCtPRFRxZGp5NVl0SnVzL3JsaXhnaTFidHZEcnI3OHFXV1A2OTd0bXpacTg4TUlMSm4rWkFQblRqRnUxYWtYUG5qME5saTlhdElpRWhBVDY5ZXZIKysrL2IvSzVlbmw1RlZtSDdkeTVjd3dmUHB6T25UdlRxMWN2YkcxdFVhdlZoWFpHdlhMbGl0bnAwajE2OUFDZTNmVUY4djhkMmJ4NU05N2UzbVJrWkpDY25Ld0VYb3RUZXVIUW9VT3NYYnZXWUptcHo2USt5RmxRd2VtckVuQjdkaVRnSm9RUVFnZ2hucHVBZ0FBOFBEellzV05IaVRLSUFnTURTNXl4MEsxYk4ySmlZcGc4ZVRKSlNVbEtWb0tqbzZQQkRaUytwdGpseTVlSmlZbEJwVktoMVdySnpNeEVwOU9aTFB6dTQrUERuajE3T0hqd0lCTW5UbVRidG0wbXA1aHFOQnFER3k2TlJtTTJvNm8wcHBRZU9uU0ltSmdZcy9zZU9uU0l2THc4bWpScHdwVXJWMmpjdURFSER4NDBHWEI3dkNiWnUrKyt5K2VmZjg3Y3VYT0xQTWZIRFIwNmxPenNiTTZkTzFma3R1Kzk5eDVnK3JYU2Q5a3JUaEgvM054Y3dzUERhZE9talZIbWxKNVdxelg3ZnBRMG82eXdLVyttMk5qWUdFeGxMRWcvMWN2Yyt0Snk0Y0lGSWlJaURKWnQzcndaUjBkSG84REk5T25UNmQ2OXV4SncyNzkvUHprNU9VcGRxbUhEaHZIbm4zOHEyNmVtcGxLN2RtMmFObTJLcjY4dmZuNStCQWNIMDZKRkM1TzEzYkt6c3dzTnVNMmZQNTlIang0eGVmTGtKM3F1eitKNjhIaFdXbTV1TGpkdTNLQmh3NFpQVlBpL2UvZnVoYTVmdTNZdGVYbDVmUGpoaDRVRzh4Ny8zSmpLNHR1NmRTdXpaczFpeDQ0ZGJOeTRrU1ZMbGpCdTNEaE9uVHBGUWtJQ3c0Y1BaOGVPSGN5Wk0wZjVSVURQbmowNWRPZ1FreWRQWnZiczJWaGFXbkxod2dWVUtoVjE2dFRCMGRFUloyZG5jbk56VFY0UG5aeWM4UEh4VVI2Zk9IR0N6WnMzVTdObVRlWDllRktWSzFlbWNlUEdoSWFHY3Z6NGNVYU9ISW1ycTZ2SkRGbTk2T2hvb3FPalRhN1RCOXpNZVpMcmkxYXJKVG82V3NsOC9PbW5uMUNwVkF3ZlBweUlpQWdPSGp5b0JMa0x2azc2WUY3QndIVkJqMStyMXE5ZnovMzc5NHZzY0wxMDZkS25iaElqQ2ljQk55R0VFRUlJOFZ4VnFGQ0I0T0JnNHVQamlZdUxNNmlaWkU1eHNxTWVaMnRyeTlpeFk1a3laWXBCTjhOKy9mcVozSDdEaGcyODhNSUxYTHQyVGFuRHBEOWZjL1EzUU9hQ05ybTV1UWFaRDdtNXVXYTNmZElwcFhsNWVWaFlXS0JXcTFtd1lBRk9UazVtcDUxdTNMaVJGaTFhS0FHZGxpMWJFaFlXUm5SME5MVnExVExZOXFXWFhsSTYyQlhNNWl1WU1SSVpHY2tQUC94QXQyN2RUR2FuNk5uYTJoSVdGbFpvVnFDZVB1Q1drWkdCcmEydHdUcU5SZ09ZZjcwTEtsT21EQXNYTGlRK1BwN3Z2dnVPQVFNR0dIUWUxT2wwNkhTNlFzZlM2WFRrNWVVVmVweWlwa2JmdUhGRHFZZjJ1R3ZYcmpGcjFpeEdqUnIxeklOcmo5TnF0Y3laTThmbzh6Sm8wQ0RhdDIrUHM3TnpvZnRYcTFhTkxsMjZLQUc0d01CQUdqUm9nSyt2TDk5Kyt5MGRPblFvVWRPRXpNeE1vL2RiNzlTcFUremN1WlB1M2J1YkRXNFU1WGxjRDA2Y09JRmFyYVo4K2ZKR2djekhXVmhZMEtSSkU0Tmx2WHYzTnJ0OVdscWFFaHhwMWFvVk5XclVLSFQ4Z2t3MVRkQ3pzcktpVDU4K1RKbzBpVXVYTHJGeDQwWjhmSHlvVjY4ZXQyN2RVb0xja044ODRadHZ2bUhFaUJHc1hMbVNYcjE2Y2VMRUNXclZxb1dqb3lOYXJaWXZ2L3dTWDEvZkltdkUzYjE3bDRrVEoySm5aOGZ3NGNPTDdPUmNGRGMzTjhhUEg4KzJiZHY0NVpkZm1EdDNMck5uenpZYk9IL3R0ZGZvMUtrVGd3WU5lcUxqbGZUNmN1L2VQUVlNR0tCOGppQy9jMjJYTGwxd2MzT2piZHUyTkd2V1RNbE1qSXlNeE1mSEJ3c0xDeVVRblp1YmkxYXJSYVBSWUdOalErM2F0WTJtLzJkbVp2TGJiNzhWcXk1bHJWcTFqUFlYcFVzQ2JrSUlJWVFRNHJsVHFWUjRlbm9hVE9WNkZpd3NMQmcrZkxqeWVONjhlVGc2T2hJU0VrSkdSZ1lEQmd4QXE5V1NucDZ1M0ZoT21qU0orUGg0c3JLeWNIUjBWSUpPcHVUazVHQnBhY21kTzNlVVplWExsOGZPemc3SXYvblIvMTIvdmJrQXo1Tk1LVDE4K0RDTEZ5OW04dVRKL1A3Nzc2U2twTkMvZjM5Ky92bG5vMjJQSFR0R1RFd01nd2NQVmhvVDFLOWZIM2QzZDlhdFcyZlVFYlYyN2RwS25heUNnVEw5NjZIVDZRZ05EY1hkM1owZVBYcGdZMk5EVkZRVXUzZnZac2lRSVVZMzBPKzk5NTRTVEZ1MGFCRy8vLzQ3cTFhdE1wbEJDUGxOQlI0dmFLNS9qd3EraG1scGFXWUx0ZHZaMmVIbzZNajU4K2Y1N3J2dm1ETm5qaEpzTEU3d0xqdzh2TWc2YTBWbHdwMDZkWXBUcDA2WlhPZm82TWpWcTFmNTdiZmZHRHAwYUtIamxMWTFhOVp3L2ZwMXZ2cnFLNE5pOEdYS2xNSGYzNThiTjI2UW5wNU8zYnAxamJLcEVoSVNTRWxKNGROUFAxV1c2WXV5UDRuYzNGdzBHbzNCZDBYdi92MzdTbGFiUHV2T1hIYnM3ZHUzamRZNU9qb3FYVWFmOWZWZzE2NWRBR3pac29VdFc3WVUrcHd0TEN5VTdZdERYd01QNFBUcDB5VUt1QldsZGV2V3JGKy9ucGt6WjNManhvMUNQNHNOR3pha1k4ZU9yRjY5bXVyVnEzUCsvSG1sMXB1bHBTVzFhOWRtMDZaTnRHN2RtdnIxNjVzZHg4M05EVTlQVDRLRGcvSDI5aTYxNS9MV1cyL2g3Kzl2dHZOb1NaWFc5YVY4K2ZMVXIxOWZxVDg1YXRRb0dqZHVqSnVibXpKZXZYcjF5TTNOeGNiR2hpVkxsaEFSRWNIdzRjT1ZNUjg5ZWtSYVdob0RCdzVrNHNTSnlyWEoxUGRoOSs3ZGhkWVpMZWppeFl2TW56Ky9XTnVLa3BHQW14QkNDQ0dFK0VmVDMzU2xwcVlxV1VSTm16Wmx6Smd4dlBIR0c3end3Z3RLaDBVWEZ4ZXFWS2xDVEV3TVdWbFpWSzFhMVdBc2ZiYVRQcGlVbloyTlZxczFtTEkxY2VKRUpYUGwwYU5IQnQwYkM4dHdLK21VVXYyZjdkcTF3ODNORFJzYkd6NzY2Q09USGZrMEdnMkxGaTJpYnQyNitQdjdLd0UzbFVwRng0NGRXYnAwcWNrc3Q4THMyN2VQYTlldU1YYnNXQ1VESXlVbGhaMDdkK0xpNG1MMnVlaDBPZzRlUEVqTGxpM05CdHNBN3R5NVE0TUdEWXllQjJBd1hXM2Z2bjNzMjdmUDdEanU3dTRNR3phTTBhTkg4OU5QUC9IOTk5K2JIY3VjUG4zNkdOVlVPbjM2TkFjUEhpeHkzNkNnSUlQWDRvMDMzbEQrWHFsU0pWNTk5VlgyN3QxTHQyN2R6SFpUZkJhT0hEbkNpeSsreUJ0dnZHRVFjTk5idW5RcFVWRlJyRm16eG1pcTU2cFZxOWk3ZHkvKy92NEdBWU1ucGMrd2U3eHJZazVPRGhNbVRDQTFOUlg0Yi9EQ1hIMjlDeGN1R0hWKzlmTHlVZ0p1VUxyWGc0TGk0dUtJaUlpZ1ZhdFdSRVJFOFBISEh4dTgxM3JaMmRuMDY5ZXZ4Rm03K3VZblBqNCs3TjY5MjZEejdkTlNxVlI4OHNrbmpCZ3hnZ29WS2hnMWlYbGN2Mzc5T0hIaUJCTW1UTURDd29KMjdkb3A2M3IxNnNYQmd3ZVpNV01HaXhZdE1qdjkyOWJXbGhrelptQnJhMXZrZE96Q3VwVFdyMS9mS0xCWGNEcm0weXF0NjR1VmxSWGp4bzBETU5tOUZ2S3Y3UnFOaHJsejV4SWVIczdxMWFzNWR1d1lMN3p3QXBBZmZOYnBkS2pWYW14c2JBdzZaMFArdnk5ejU4NmxhdFdxZE9uU3BkalBzYkJPcmVMcFNNQk5DQ0dFRUVMODQrWGs1SmlzRWZSNFo3azllL1pRdlhwMUxsKytqRnF0TnNvaTBkOUU2VzhpTXpNektWKytQQ0VoSVFCMDZOREJZRnJjdlh2M0RLYWdGY3h3ZS9EZ2dVRk5ub3lNREtYcllXSDBVNUxDd3NJWVBIZ3diNy85TnBBZnNITnljaktaVGJWeTVVcnUzTG5ETjk5OFk3U3VVNmRPckZ1M2psbXpaakZuenB4aTFVZFRxOVVzWExpUUZpMWFHTlRXZStXVlYzajk5ZGRadDI0ZGRldldOVmxBUFNvcWlvU0VCRWFPSEVsdWJpN0xsaTNEMTlmWDRDWS9MaTZPOVBSMG94dG5mV2ZMZ2tHeVYxNTV4U2k3U2wvMFhxOXAwNlowNnRTSnNMQXdObTNhUk9mT25VMW15NW5UcWxVcm8yek16TXpNWWdYY29QQnBwKysvL3o1Nzl1eGgxYXBWQnRsWHoxcVhMbDFvMEtDQnlTeWcrL2Z2RXhrWnlYdnZ2V2V5cmxyWHJsM1p1WE1ub2FHaEpabzJxcGVkblkxR28xRUNiUHYzN3djd0NEanFkRG9tVFpyRXhZc1g4Zkx5TXBodWJTcXI4TFhYWHFORGh3NTg5ZFZYUlI2L3RLNEhCZWtiby9UdTNSdGJXMXQyN05oaDBQbFZiL1BtelR4NjlLaklHbUVGWldabXNuZnZYdno4L0hqbm5YZjQ2YWVmT0hueUpJMGJOeTdXL29VMVRkQnpjM05EcFZMaDRPQlFaR2FZblowZGd3WU5ZdFNvVWRTcVZjc2c2T3JnNE1ESEgzL01qQmt6V0xkdVhhRjE2ZlRYeXNJNmtFTFJYVW9mRDdpRmhZWGg3ZTJ0TERmWFpDSXNMSXl3c0RDRFpkMjdkemVZMnZzc3JpLzZhM2pCTE9DUWtCQU9IanhJaHc0ZDhQUHp3OC9QajhhTkcrUHY3MDk2ZWpvcWxZcHo1ODdoN095TVNxV2ljdVhLeW5SdXZiVnIxNUtkbmMzSEgzOXNORjFaL0RVazRDYUVFRUlJSWY3UlJvOGVUV0Jnb05Kb0lDZ29pTUdEQjV1dGNWT25UaDNtenAxTFZsWVdnd2NQTmxpbnYxSFNCd3BTVTFPVldsYzZuVTZwcmFOL0hCTVRZNUNsVlRERGJkaXdZUVpCaEsxYnQ1YW9rY1M4ZWZNTUFsTG1PdW1kT1hPR2tKQVFPblRvZ0wrL3Y5RjZCd2NIUHZyb0kzNysrV2QrK2VXWFl0VTBtamR2SGxxdDF1RDF5YzNONWRHalI3ejExbHNjT1hLRXFWT25zbURCQXFNc3RtM2J0bEdyVmkzbFhFNmVQTW5SbzBkcDFhcVZjZ042K3ZScEFLUEM4NW1abVZoYVdob0VzTnpjM0l5SzE1dlN0MjlmSWlNajJiVnJGNTA2ZFZKcUJ4WW53KzFaOHZIeG9WR2pSdHk2ZGN1b3ljYXpWRmlueSszYnQ2UFQ2WlJnN3VPOHZMeG8xcXdaMjdadG8wZVBIb1ZPc3pRbE5qWlc2ZXlxVXFuUTZYUjRlSGpRc0dGRFpadURCdzl5N05neGdvS0NzTGEyTHJYaTdxVjVQZENMaTR0ang0NGR0R2pSZ3NxVkt4TWNIRXlmUG4xWXMyYU5RZk9KcTFldnNuTGxTbHEwYUZHaWdNaUdEUnQ0OU9nUm4zNzZLYTFidDJieDRzWE1ueitmRjE5OHNWaWZGMU5ORXdyUzZYUk1uejRkRHc4UDd0eTV3NFlORzRyTW9EdHo1Z3lRMzNqZytQSGpCQVlHS3V2ZWVPTU5kdS9lYlhLS3NDbUZUY3N1YnBmU2d0YXVYWXRhcldiOSt2WEs2OU9rU1JPRGN6VEZWT1prYVY1Zi92T2YvMkJqWTBOMGRMUlNWa0gveTR1dFc3Zmk1K2ZIRjE5OG9XeXZQNjZUa3hQMTY5ZG56Wm8xV0ZsWktaMTlDNHFOalZVNnJqNGVPRFpuOU9qUnhhcjFKcDZjQk55RUVFS0lmekJMUzB1MFdtMlJSYjNGdjh1LzZUT2gwV2c0ZWZJazd1N3V2UG5tbTByQVRLUFJLTjBJOWZUWk5RMGFOQ0ExTlpXOHZEeWpLWTBQSHo0RS9qc0ZKekV4a2ZMbHl3T1FsWlVGL0RkcjQvTGx5MlJtWmlwWkNEcWRqdXpzYk9VR2JNR0NCVVVXNUlmOGFhemJ0MjlueFlvVmFEUWFLbFdxeE0yYk40czFiU28yTnBieDQ4ZFRxVklsZzNwYmozdm5uWGM0ZlBnd1lXRmhPRHM3MDZ0WEw3UGJMbHUyak4yN2QrUGk0c0kzMzN4RGVubzZHUmtaU3ZhWlhtWm1KbE9tVE9HSEgzNVFsaVVuSjNQNDhHRysvZlpiWlZsUVVCQlRwa3hoMzc1OVNoQm8vLzc5T0RrNUdRWGM5Rk9wbm9TZG5SMFRKMDZrVXFWS1dGaFlLT2RiblBFdVhMakF2WHYzREpZVnJOdjN0RWFNR0lHTGkwdXAxSng2V3RuWjJXelpzb1VtVFpvVVdtT3hhOWV1SER0MmpMQ3dzQ0s3YXo2dVdyVnE5T2pSZzl6Y1hGUXFGWlVxVmFKVnExWllXMXN6ZGVwVW1qWnR5aXV2dk1MZHUzZnAwYU5Ib1owbVM2SzByd2Q2czJmUHhzTENRcGs2WExGaVJmcjA2Y1A4K2ZPcFhMa3liZHEwNGQ2OWU0d2FOUW8zTnplKy9QTExZcC96elpzM1diVnFGZDdlM3J6NjZxdFlXVmtSSEJ6TXJGbXppZ3lRYTdWYWcxcHhwcG9tQVB6KysrOWN2bnlaT1hQbWNPVElFWDc3N1RlRGFiaVB1M3IxS3BzMmJhSkZpeFpjdlhxVmFkT21zWERoUXNxVkt3ZmtaMjdwaS84L2I3ZHYzeVl4TVpHMmJkc2FCQ045ZlgyTGJCQmdicXB5Y1JUbitxTFZhamwzN2h5MnRyWU1HREFBZDNkMzl1M2J4OWF0VzNueHhSY1pNMmFNMmV2UjRNR0RHVDE2Tk9ucDZmVHYzOTlnWFZaV0ZtUEhqc1hKeVFrL1B6K3VYTG5DaUJFalRFNWJqb21KWWNxVUtUZzZPcGFvaElCNE1oSndFMElJSWY3QjdPenNTRTlQTjV2NUl2NmQwdFBUalg0Ny9rOTE5ZXBWTkJxTk1yVklQMlh6OGFZQ0twVkt1U2wxZEhURTI5c2JhMnRybyt5cytQaDRMQzB0bFNsVWx5OWZWcVpDNm0rdzlGa2RCdzhleE1MQ1FqbjI0OU1oaThwTTBlbDBSRVJFc0dUSkVtN2V2RW56NXMzNTRvc3YyTEJoZzlraTNnWGR2bjJidVhQbm90VnFHVHQyTFBIeDhVWkJ0NEpaVG12V3JHSHc0TUdzWExrU1YxZFhzOWxOTGk0dXVMbTVVYnQyYlR3OFBLaFFvUUt1cnE2VUxWc1dGeGNYbkoyZGNYWjJadXJVcWV6YnQ0K29xQ2dsY0xaNDhXSXFWNjVNaXhZdGxQRmF0V3JGenovL3pOcTFhMm5YcmgxWHJsd2hLaXFLVHAwNkdiMUdXVmxaWmp0WkZrZkI0dXo2QUdseEFtNVRwa3g1NG1NV3grUDE0WjdVN2R1M3ljN09OcHBxVmhKYnQyNGxOVFcxeUJwUS92NysrUHI2c21uVEpycDI3VnFzcWJsNmxwYVdmUHp4eDBiTHRWb3R1M2Z2SmowOW5SWXRXaGhraDVXRzByNGVRSDQyNEtsVHAraldyWnRCZ0xKTGx5NWN1M2FOeVpNbmMrUEdEWGJ2M28xV3ErWEhIMzhzOXIvSnljbkpqQm8xaXJ5OFBJWU1HYUo4SDk1NjZ5MzI3OTlQV0ZnWXJxNnVacWVucHFlbkYvbDl1WHo1TW9zWEw2WkhqeDc0K2ZuaDdlM05nUU1IbURkdm5za3BxeGtaR1V5WU1BRmJXMXNHRFJyRXJWdTNHRFpzR05PblQyZjgrUEhGZWw3UDB2SGp4d0VNcHJvL0wwVmRYMzc0NFFkME9oMXBhV25LWjZCdDI3YTR1YmxSdjM1OWc0RDc0OW11ZVhsNWZQREJCM1RvME1IZ21GbFpXWXdhTllxN2QrOHlmZnAwcWxTcHd0Q2hRL25wcDU4WU9uU293ZXV3Yjk4K1pzMmFoYXVySzVNbVRjTGQzYjEwWHdCaFJBSnVRZ2doeEQ5WWhRb1ZpSXVMazRDYk1CQVhGNmRrWmYzVDZRdW9Cd1FFQUhEKy9IbFVLaFdob2FIS1ZORGR1M2Z6ODg4L0t6Yzd4NDhmSnlZbUJtdHJhMkpqWXcyeUJHSmlZcWhjdVRJV0ZoWmN2WHFWeE1SRTZ0U3BBeGhPTjgzSXlHRFhybDAwYXRSSUtjQ3VYMTlVZ0VlajBYRGd3QUhXclZ2SHpaczNxVkdqQnBNbVRlS2xsMTRxMFhOUFNFZ2dNek9UaVJNbjR1UGpRMXBhR3YvM2YvOEg1RS9aUEhMa2lQSVk4cWRPL2ZUVFQ4eWVQWnUyYmRzcXk1Y3VYUXI4dHc3VTIyKy9UZWZPbll2TXh2cm9vNDlvMmJLbEVtemJ2MzgvdTNmdnBucjE2bnozM1hjOGZQaVFsSlFVSGo1OFNIWjJOdW5wNlJ3L2ZwelEwRkFzTFMxTlRtbFRxOVdsRml4T1QwOEhLRllBNzZlZmZucmltOVBRMEZCbCt1S3pwTlBwR0R4NE1CNGVIZ1pkWlV0Q285RVFHaHBLOWVyVnpXWnpGZFM1YzJlbVRwM0swYU5IaXl5MEQwVjNkSTJMaTBPbjA1VnEwZnVDU3Z0NmNQWHFWWDcrK1dkcTFLaEJjSEN3MGZHR0RCbkM1Y3VYbFJxUFk4ZU9MZlp6aTR1TFk5U29VU1FrSlBENTU1OGJUQWRYcVZTTUhqMmFnUU1Ic216Wk11N2Z2ODlubjMxbWRHMkpqWTFWc3M3TXVYUG5Eb0dCZ1VwdzA4YkdoczgvLzV3Ly92aERxVU9tcDlGb0dETm1ESEZ4Y1l3ZVBScFhWMWRjWFYxNTg4MDMyYjU5T3p0MjdEQUtDRDF2eDQ0ZHc5cmF1c1RYeTlKbTd2cHk0c1FKeG8wYng4eVpNNmxac3lhaG9hR0VoNGN6YmRvMFpadGR1M2F4Yk5reUZpMWFwUHo3c1hQblRqWnMyRUMxYXRXVXpMVFUxRlRHamgzTCtmUG5HVGx5cE5KVmV0cTBhVXllUEpudnYvK2VGaTFhMEw1OWV6WnQyc1NwVTZkbzFxd1pYMy85dGZKNUY4K1dCTnlFRUVLSWZ6QnZiMjhpSWlKSVNVa3A4ai9kNHQ4aEpTV0ZwS1NrSW12Wi9GT2NPWE9HS2xXcVVMWnNXZkx5OHRpNmRTdTFhdFV5dU5sSVNrcFNNbGRpWTJPWk1tVUtiZHEwSVNFaGdURmp4akJ6NWt5Y25KelE2WFNjUFh1V1JvMGFBZm1CRkVkSFIrWEdMams1R1pWS2hiMjlQZlBuenljOVBkMGdTeXd4TVJIQWJMMnIyTmhZZHUzYXhaNDllMGhPVHNiSHg0ZnZ2dnVPRmkxYUdBUzM5TlB3aXZMU1N5L1JxbFVySlJ2UDJkbFptVktWbVpuSmtTTkhqS1pZZVhwNktsTkFkVG9kOCtiTlkvUG16VlN1WEptVEowOHlmZnAwdnZqaWkyTFZqZkwwOURUSStLbFpzeVl1TGk3S2RHWmZYMS9jM055VTh3c0xDeU1rSklUbzZHamVmLzk5S2xXcVpEQ2VUcWNqTmpiV3FDdm14bzBiMmJoeFk1SG44N2lyVjY4Q0ZIcmoyYkJoUTVZc1dZS0hoOGNUMTFaNzhjVVhEYjV2eFFtRzZZdWtsOFRObXpmSnlNaWdlZlBtSlQ1SFBVdExTd1lOR21SVTEwNm4wNW5jdmsyYk5wUXJWODZvSHBtVmxSWHg4ZkVsUHI2KzRZZWZuNS9aYlE0Y09HQjJYWHg4dk1uMUZoWVd0R3JWcWxTdkIvcUFtS1dsSmFOSGp6Ykk4RXROVFdYMzd0MXMzTGlSKy9mdjA3UnBVeTVkdXNTNGNlTm8xNjRkNzd6elRxRlppSWNQSDJiV3JGbWtwYVhSdTNkdm82TDlBT1hLbFdQcTFLa01HemFNYmR1MmNlYk1HZnIyN2F0a2orcXZWOVdxVlRON0hNalBzQ29ZWUlmODdMQm16Wm9aMUpUVWFEU01IeitlTTJmTzBMVnJWNFBhWC8zNzkrZkJnd2RtbjVOK092YmpHVnVQVDBNM1I2ZlRrWm1aV2VnMmRuWjJKQ1FrY09uU0pabzJiVnJzK25GRktlM3JTMGhJQ0JVclZzVFgxeGZJbjdvY0ZSWEY3dDI3YWQrK1BaQi96WGo0OENGcjFxemhrMDgrQWZKL2dYSG8wQ0dtVFp2R3I3LytTa3hNRE45Ly96MUpTVWtNSFRyVUlPRHQ0T0RBaUJFakdEZHVIRWVQSHVYbzBhTUFCQVlHTW5qd1lBbTJQVWNTY0JOQ0NDSCt3YXlzcktoVHB3N256NStuYnQyNkVuVDdsMHRKU2VIOCtmUDQrL3YvSzJxNGFUUWFvcUtpbEJ2UTFhdFhFeE1UdzRRSkU3aHo1dzY1dWJuazV1Wnk1TWdScWxXclJseGNITU9IRDhmVjFaVXZ2L3lTcEtRa1B2dnNNNzc2Nml2R2pSdEhRa0lDRHg0OG9FbVRKcHc4ZVpMOSsvZnp5U2VmY09USUVlN2V2VXRrWkNUZTN0NmNQSG1TalJzM1VxdFdMYnk4dkpnMWF4WjJkbmFjT25VS2xVcGwwT253NXMyYlJFUkVjT3pZTWFXUWRzT0dEUmt5WkFndnYvd3lrUCsrT1RnNFlHMXRUV0ppSW4vODhZZkpxVzJtUEI2Y0tva3RXN2F3ZWZObTZ0V3J4K1RKazFtNWNpVnIxcXdoTWpLUzVzMmI0K25waWJXMU5WWldWZ1kvK3ZwRjJkblpaR1Zsa1oyZFRkV3FWV25ldkhtaG1WN1cxdGI4K09PUCtQajQ4TkZISHdINVFiaExseTVoYjIvUGpSczNTRWhJNE5WWFh6WFl6OS9mMzZnYjZ1TEZpdzBlcjErL252djM3K1BoNFlHVGt4UDM3OTluN2RxMVdGbFo4Y0lMTDVnOUp6czdPNU4xa0NDL25wOU9wOFBSMFJHVlNzWDE2OWROQnVWOGZYMTU3NzMzbE1lclZxMHl5bnFaTjI4ZUtwVUtXMXRiSGoxNnhJRURCd3c2ZGhhSFBudnJhUUp1S3BWS21ZS1duSnlNdGJVMXRyYTJuRGh4QWpETzFyRzJ0alpaL0w5MjdkcUVoNGN6WWNJRXZMeThpZ3dlNm5RNjR1TGlPSHo0TUdYTGxqVm9udkM0U1pNbW1WMTM1c3dacFpoL1FSWVdGalJ2M3J6VXJnZGp4NDdsKysrLzU5R2pSNHdmUDU3S2xTdVRuSnhNWkdRa1I0OGU1ZFNwVTJpMVdsNTg4VVcrL2ZaYjZ0YXRTM3A2T2l0V3JHRExsaTNzMnJVTGIyOXZtalZyUnQyNmRRa0lDTURXMXBaYnQyNnhaTWtTd3NQREtWT21ERU9IRHVYMTExODMrM3c5UER5WU4yOGVVNlpNSVRJeVVzbWdlK09OTi9EMDlDUWhJWUczMzM2YmE5ZXU0ZUxpd3JWcjE1VHZxRjVoelRNS2lveU1KRHc4bkRadDJ0Q3ZYeitEZFE0T0RreWNPRkY1SEJVVnhabzFhM0J3Y01EQ3dvTHo1ODhER0h6WHpwdzVVK3l1dkhmdTNLRlRwMDZGYnJObnp4NGxnOUxVZE5MVnExYy9VZU9OMHJ5K2hJZUhjK0hDQlVhT0hLbDhKNW8yYllxdnJ5L0xsaTJqZGV2VzJOallVTEZpUlNVckxTZ29DQmNYRit6czdPalhyeCtUSmswaU5EU1VKazJha0oyZHpmang0Mm5TcEFuSnljbGN2WHFWNk9ob3pwNDl5NlZMbDlCcXRUUm8wSUI2OWVweDhPQkJqaDgvenZIang2bFlzU0orZm41VXJseVppaFVyNHVibTlxLzVKZHp6SmdFM0lZUVE0aC9PMWRVVmYzOS9MbHk0Z0p1Ykc1NmVuamc2T3Y0ckFpNGl2eVpTZW5vNmNYRnhKQ1VsNGUvdlgreGd6Zis2OCtmUG8xYXJxVjI3Tm1mUG51VzMzMzZqWThlT3ZQenl5NFNFaExCMDZWSXNMQ3lVQXU3RGhnMURwVkl4ZWZKazdPM3RzYmUzWitUSWtZd2JONDUxNjlaUnVYSmxYRnhjQ0F3TTVJY2ZmcUI2OWVxODk5NTc3Tnk1azkyN2QrUGc0TUNnUVlQWXNHRURaY3FVNGF1dnZzTEp5VW5KRWlsVHBnd2ZmL3d4RlNwVUFHRE9uRG1FaFlVQlVMNThlWUtDZ25qcnJiY01BaTA2blk3ZXZYc3IwMUgxU3J1MmxTa3Z2ZlFTUGo0K2pCOC9IaHNiR3o3NTVCUHExNi9QaGcwYjJMOS9QeGtaR2NVZXEyRGpCRk15TXpOWnNHQUJaY3VXWmV6WXNRWlQ0L2J0MjRkT3AwT2xVdEdrU1JNKy9QQkRnMzM5L1B5TWxqMStRNXlkblcyVXBXSmpZOFBBZ1FPZitCY1JlL2Z1WmY3OCtRYkxIZzgrTFZteXhDaWI1UGZmZnpjYUt5WW1ocWlvS0NXVHpNUER3MnhIVEhQT256K1BwNmRua1JsTnhiVnMyVEoyN05paFBGYXBWTVdhWmdyd3pUZmZNSFBtVEk0ZlA4NmhRNGVLdFkrTmpRMTE2OWJsMDA4L0xYU2E3N1p0MjRvMVhrRXFsYXBVcndmcjE2K25YNzkrNU9ibTBxaFJJL2J1M2N1UFAvNEk1QWRwWDMvOWRkNSsrMjJEakM5SFIwYysrK3d6Z29LQ0NBME5aZWZPbllTRWhGQ2pSZzFtekpoQlVsSVNYM3p4aFZLRGI5aXdZY1dhZnVyczdNeUVDUk00ZlBpd1V1OHhLeXVMNk9ob0xDd3NhTjI2TlFNSERsUWF2Z1FHQnFKU3FhaFhyNTdCbEhKVG9xS2kyTDkvUDVBZnlCMDBhQkFkTzNZc01vQmF0bXhaL3ZqakQrWHo3T2pveUx2dnZtdVFTZWZsNWNYQWdRT0xmSDRsa1pHUmdZMk5qY21BMjVOMktTMnQ2NHRPcDJQaHdvWFVyRm5UYVBwMTE2NWRtVDU5T2xGUlVVcmR2QzVkdXZEbm4zOFNHeHVybEFWcDNibzFXN1pzSVRjM2wyclZxckY4K1hMVWFqVkJRVUdrcHFZQythKzF2NzgvbjMzMkdZR0JnY3EvTjhIQndjVEV4QkFSRWNHNWMrZVVzZ0tRLysrSkJOeWVEWlhPWEg2d0VFSUlJZjVSTkJvTnQyN2Q0c0dEQjZqVmFyUmE3Vjk5U3VJNXNMUzB4TjdlbnZMbHkrUHQ3ZjNFMCtMK1YxMjllaFUzTnpmS2xTdkhsaTFiNk5peG8wRjJSMEg3OXUwaklDQkF1VUhSTzNueUpQWHExY1BHeGthcDRaU1JrVUZhV2hvZUhoNUdJOGVibGdBQUE1TkpSRUZVNDJSblozUHg0a1VsT0tIVDZaVE9zQVZ2VkJNU0VsaXpaZzJ0VzdjbUlDREE3RTNzMXExYlNVeE1KQzh2RHdzTEMzeDlmV25ac3FYWjdVK2RPc1czMzM3TG9rV0x6R1puclYrL25nVUxGaFJaVTZ1d21tbDVlWGxvdFZyeTh2TEl5OHREcDlPUmw1ZUhTcVZTZnZTdmRYRWFFMXk5ZWhWcmEydUR3dU42R28wR0N3c0xvL2Z1anovK29GS2xTa2JQTXk0dURnY0hCK1ZHVmExV2s1aVlTSFoydGxLTTNNdkx5K2k1blRoeGdwTW5UL0w1NTU4WGViNzM3dDNqeElrVDVPVGtvTlZxS1Z1MkxLMWF0WHFxcGc3Nlc3TW42VllhSEJ4TWl4WXRHREJnUUluMzdkT25EMisrK1NaQlFVSEtzaE1uVG5EdzRFRjBPaDIydHJZMGE5YnNMNnVMRlJVVnhZVUxGNHdDSHlWVjJ0ZURncFl2WDQ2M3R6ZUJnWUhGK3J4blpXVng5T2hSQWdJQ2xQcUErL2J0SXlzcml6ZmZmUE9KUGdNNm5ZNUxseTVScDA0ZE5Cb04yN2R2cDFPblRrUkhSNU9XbG9hOXZUMTE2dFF4KzV3ZkZ4NGV6cnAxNi82eWpxTlB3dFExYThlT0hmajYraGJaVE9UeDdVcjcrcEtRa0lCYXJUWUtpbXUxV2pJek04MldHeWhJLzh1SGdvNGRPMFpPVGc3VnExZW5hdFdxeGZyczZIUTZIang0d04yN2Q2bGJ0KzYvN3Y4R3BVVlZ4SXN0QVRjaGhCQkNDQ0dFRUVJSUlVcWdxSUJiOFVMYlFnZ2hoQkJDQ0NHRUVFS0lZcEdBbXhCQ0NDR0VFRUlJSVlRUXBVZ0Nia0lJSVlRUTR2L2JzV01hQUFBQWhrSCtYYzlFbnlVZ0F3QUFRc0lOQUFBQUFFTENEUUFBQUFCQ3dnMEFBQUFBUXNJTkFBQUFBRUxDRFFBQUFBQkN3ZzBBQUFBQVFzSU5BQUFBQUVMQ0RRQUFBQUJDd2cwQUFBQUFRc0lOQUFBQUFFTENEUUFBQUFCQ3dnMEFBQUFBUXNJTkFBQUFBRUxDRFFBQUFBQkN3ZzBBQUFBQVFzSU5BQUFBQUVMQ0RRQUFBQUJDd2cwQUFBQUFRc0lOQUFBQUFFTENEUUFBQUFCQ3dnMEFBQUFBUXNJTkFBQUFBRUxDRFFBQUFBQkN3ZzBBQUFBQVFzSU5BQUFBQUVMQ0RRQUFBQUJDd2cwQUFBQUFRc0lOQUFBQUFFTENEUUFBQUFCQ3dnMEFBQUFBUXNJTkFBQUFBRUxDRFFBQUFBQkN3ZzBBQUFBQVFzSU5BQUFBQUVMQ0RRQUFBQUJDd2cwQUFBQUFRc0lOQUFBQUFFTENEUUFBQUFCQ3dnMEFBQUFBUXNJTkFBQUFBRUxDRFFBQUFBQkN3ZzBBQUFBQVFzSU5BQUFBQUVMQ0RRQUFBQUJDd2cwQUFBQUFRc0lOQUFBQUFFTENEUUFBQUFCQ3dnMEFBQUFBUXNJTkFBQUFBRUxDRFFBQUFBQkN3ZzBBQUFBQUFBQUFBQUFBQUFBQUFBQUFBQUFBQUFBQUFBQUFBQUFBM2cwSmRIdTNUSm02UWdBQUFBQkpSVTVFcmtKZ2dnPT0iLAoJIlRoZW1lIiA6ICIiLAoJIlR5cGUiIDogIm1pbmQiLAoJIlZlcnNpb24iIDogIiIKfQo="/>
    </extobj>
    <extobj name="C9F754DE-2CAD-44b6-B708-469DEB6407EB-4">
      <extobjdata type="C9F754DE-2CAD-44b6-B708-469DEB6407EB" data="ewoJIkZpbGVJZCIgOiAiMTY5ODU0NDM4MjA4IiwKCSJHcm91cElkIiA6ICIyNzg0MDgzNzciLAoJIkltYWdlIiA6ICJpVkJPUncwS0dnb0FBQUFOU1VoRVVnQUFCUXdBQUFHSENBWUFBQUQxSWg4S0FBQUFDWEJJV1hNQUFBc1RBQUFMRXdFQW1wd1lBQUFnQUVsRVFWUjRuT3pkZDNoVVpkNy84YzlrSm9Va0pDUWhsTkJMNkVoUlVDeVBydWl5V0JDeHJWMldGVmhac1N5Z1BxRElEeXdnb3JpeXFDaGlBeW1DS0lwaVFVVWgwbXRBU2dna0pFQjZDS1ROelBuOWtaM3pKR1FtbVRTRzhuNWRWeTZUT1dmT3VXY3lPVGlmK2Q3MzEySVloaUVBQUFBQUFBQUFGd1NMeFdLcGFMdmZtUm9JQUFBQUFBQUFnTE1mZ1NFQUFBQUFBQUFBRTRFaEFBQUFBQUFBQUJPQklRQUFBQUFBQUFBVGdTRUFBQUFBQUFBQUU0RWhBQUFBQUFBQUFCT0JJUUFBQUFBQUFBQVRnU0VBQUFBQUFBQUFFNEVoQUFBQUFBQUFBQk9CSVFBQUFBQUFBQUFUZ1NFQUFBQUFBQUFBRTRFaEFBQUFBQUFBQUJPQklRQUFBQUFBQUFBVGdTRUFBQUFBQUFBQUU0RWhBQUFBQUFBQUFCT0JJUUFBQUFBQUFBQVRnU0VBQUFBQUFBQUFFNEVoQUFBQUFBQUFBQk9CSVFBQUFBQUFBQUFUZ1NFQUFBQUFBQUFBRTRFaEFBQUFBQUFBQUJPQklRQUFBQUFBQUFBVGdTRUFBQUFBQUFBQUU0RWhBQUFBQUFBQUFCT0JJUUFBQUFBQUFBQVRnU0VBQUFBQUFBQUFFNEVoQUFBQUFBQUFBQk9CSVFBQUFBQUFBQUFUZ1NFQUFBQUFBQUFBRTRFaEFBQUFBQUFBQUJPQklRQUFBQUFBQUFBVGdTRUFBQUFBQUFBQUU0RWhBQUFBQUFBQUFCT0JJUUFBQUFBQUFBQVRnU0VBQUFBQUFBQUFFNEVoQUFBQUFBQUFBQk9CSVFBQUFBQUFBQUFUZ1NFQUFBQUFBQUFBRTRFaEFBQUFBQUFBQUJPQklRQUFBQUFBQUFBVGdTRUFBQUFBQUFBQUU0RWhBQUFBQUFBQUFCT0JJUUFBQUFBQUFBQVRnU0VBQUFBQUFBQUFrODNYQXdBQUFHZUczVzdYb1VPSGxKYVdwdno4ZkRrY0RsOFBDUUNBczU3VmFsVzlldlVVSFIydFZxMWF5V2JqYlRTQTg1L0ZNQXpEMTRNQUFBQjFLek16VS9IeDhZcUtpbEpNVEl4Q1EwTmx0VnA5UFN3QUFNNTZEb2REZVhsNVNrbEpVVVpHaHJwMDZhTEl5RWhmRHdzQWFzUmlzVmdxM0U1Z0NBREErUzB6TTFPN2R1MVN0MjdkRkJFUjRldmhBQUJ3enNyS3l0TE9uVHZWdFd0WFFrTUE1N1RLQWtQV01BUUE0RHhtdDlzVkh4OVBXQWdBUUMySWlJaFF0MjdkRkI4Zkw3dmQ3dXZoQUVDZElUQUVBT0E4ZHVqUUlVVkZSUkVXQWdCUVN5SWlJaFFWRmFWRGh3NzVlaWdBVUdjSURBRUFPSStscGFVcEppYkcxOE1BQU9DOEVoTVRvL1QwZEY4UEF3RHFESUVoQUFEbnNmejhmSVdHaHZwNkdBQUFuRmRDUTBOMTZ0UXBYdzhEQU9vTWdTRUFBT2N4aDhOQk4yUUFBR3FaMVdxVncrSHc5VEFBb000UUdBSUFBQUFBQUFBd0VSZ0NBQUFBQUFBQU1CRVlBZ0FBQUFBQUFEQVJHQUlBQUFBQUFBQXdFUmdDQUFBQUFBQUFNQkVZQWdBQUFBQUFBREFSR0FJQUFBQUFBQUF3RVJnQ0FBQUFBQUFBTUJFWUFnQUFBQUFBQURBUkdBSUFBQUFBQUFBd0VSZ0NBQUFBQUFBQU1CRVlBZ0FBQUFBQUFEQVJHQUlBQUFBQUFBQXdFUmdDQUFBQUFBQUFNQkVZQWdBQUFBQUFBREFSR0FJQUFBQUFBQUF3RVJnQ0FBQUFBQUFBTUJFWUFnQUFBQUFBQURBUkdBSUFBSndoaG1INGVnaTF3dUZ3K0hvSWdFOFVGUlg1ZWdnQUFKd1JCSVlBQU1BclI0OGU5ZlVRUE5xelo0OTI3OTR0dTkxZVorYzRjT0NBRGh3NG9PTGk0bW9mWStUSWtYcjY2YWUxZCsvZU1yZkh4Y1hweVNlZjFPclZxMnM2VEdWbVpucTlYM1VDekMrKytFTDMzSE9QOXUzYjUvVjloZzRkcWh0dXVLSEs1NUtrOVBSMEZSWVdWdXUrWjV1a3BDVE5uajI3M08vLzQ0OC8xbi8rOHgrUDkxdXlaSW5lZnZ0dHBhV2xWWG9PaDhPaE9YUG1hTVdLRlhVZTdENy8vUE1hTVdKRW5aN2pURWhJU0ZCT1RrNmwreVVsSlduUW9FRWFQbnk0amh3NVV1M3pyVnExU3N1WEwvZHEzNVNVRkwzNTVwdlZQbDlkWHc4cXMyL2ZQcDA2ZGFyTWJVVkZSZnIxMTE5cmROdzFhOVpvNDhhTjU4MkhNQUJ3TmlJd0JBQUFGWEk0SEpvNGNhSkdqQmloeE1SRVh3L0hyY2NlZTB5alI0OVdibTZ1MS9kSlNVblJqQmt6eXIyWjlXVGt5SkVhT1hKa3RZUFR4TVJFSlNRa2FQUG16WXFJaUNpejdkdHZ2OVdPSFR1MFo4K2VhaDNiSlRzN1cvZmNjNDhlZlBCQkhUaHdvTUo5SDN2c01kMSsrKzNhdW5WcmxjNXg4dVJKWldabWF2cjA2VjRIVXNYRnhkVU9XcWRPbmFxNzdycEw2OWF0cTliOXp5WnhjWEZhdW5TcHRtM2JWdWIyYjc3NVJzdVdMZk40djFXclZtbkpraVZlblNNdExVMkxGaTNTbkRselpMVmFhelRleWh3K2ZGZ0pDUWwxZW82Njl1dXZ2MnJVcUZHYU5tMWFwZUhURHovOElJZkRvY0xDUXNYRXhGVDduTysvLzc3ZWZQTk5yL1pkdTNhdGxpOWY3dlgrcFoySjYwRkZDZ3NMOWRSVFQrbjIyMjgzLysydzIrMGFOV3FVSmsyYXBCOS8vTEZheHoxMjdKaW1UWnVtWjU1NVJuRnhjYlUyWGdCQVdUWmZEd0FBQUp6ZHJGYXJtalp0cXJWcjErclpaNS9WbTIrK3FmRHdjSFA3N3QyN05YcjA2R29kKzd2dnZxdXRZVXFTTEJhTFYvc1pocUhubm50T2h3NGQwaDkvL0tFWFhuaEJEUnMyck5XeG5PNlhYMzZSSlBYdTNWdlIwZEhtN1RrNU9ZcUxpNVBGWXRFdHQ5eFNvM09zWHIxYURvZERCUVVGYXRXcWxjZjk5dTNicDZOSGo4cG1zNmw5Ky9aVk9zZnR0OSt1cjc3NlNna0pDZnJpaXk5MDY2MjMxbWpNRmRtMWE1ZTJidDJxOFBCd2RlL2UzYno5K3V1dnI5SnhYbnZ0TlhYcjFzM3R0aGRlZUVFYk5teW8wVGhMKy96enp6MXVjNTNuNG9zdjl2cDRSVVZGT256NHNCbzBhRkRtZGVPSks5QnUwYUpGdVcyWm1abDY0b2tudkQ2M3k4TVBQNndycjd5eVN2ZjUyOS8rVnVYenpKMDcxL3crUFQxZDQ4YU5xL0l4dkRGNThtUTFhOVpNa3RTMWExZUZoSVJvL2ZyMVdyaHdvZjc2MTcrNnZZL1Q2ZFNxVmFza1NiZmNjb3ZYMTVxYUdqeDRzTDc2Nml0dDNMaFJtemR2VnUvZXZiMitiMTFkRHdvTEMvWEtLNi9vNnF1djFsVlhYZVZ4disrKyswNG5UcHhRYkd5c1dyZHVMVW15Mld5NjhjWWJOV3ZXTE0yY09WTmR1M1pWNDhhTnZYNU1UcWRUMDZkUFYwRkJnUzYvL0hMMTY5ZlA2L3NDQUtxR3dCQUFBRlJxK1BEaE9uRGdnTFp1M2FwSmt5YnBsVmRlTWF1WGJEYWJ3c0xDYW55T3hNUkVQZnp3dzE3dGUzclE2SHJ6N3VmbjNlUUppOFdpOGVQSGErellzVXBJU05Camp6Mm1sMTU2U1MxYnRxemFvS3ZncDU5K2tpVDk1UzkvS1hQNzh1WExaYmZiZGRWVlY5V29ha21TVnE1Y0tha2swTERaUFA5djNwbzFheVJKbDE1NnFVSkRRNnQwRG45L2Y5MTk5OTJhTTJkT25VOTVuVGR2bmlUcG9ZY2VLak5PZDJHWU84bkp5VElNbzhKd0p6OC9YeWRQbnF6Uk9MMlJuNSt2blR0M0tpSWlRbTNhdFBINmZ2djI3WlBENFZDWExsMjgyajgxTlZXUzNMNldIUTZIVWxKU3ZENjNpN2RWdUtVbEpTVlYrVDZsT1J5T0doL0RrOUxWcmhFUkVYcmlpU2YwL1BQUGE5NjhlZXJWcTVjNmR1eW9KNTU0b3N3MFpidmRiazRKWDdwMHFWYXNXRkhwZVVvSG9KWDV6My8rbzQwYk43cmRscE9USTR2Rm9qZmVlTVBqTmM3ZHVlcnFldkQxMTEvcjU1OS9WbHhjbkpvMmJlbzJaSFE2blZxNmRLa2tsUXRoYjdubEZzWEZ4V25UcGszNjVwdHY5T0NERDFaNlRwZDMzMzNYcklKY3UzWnRsVDg4a0VxZUsyK3ZJUUJ3SVNNd0JBQUFsZkx6ODlPRUNSTTBZc1FJN2RpeFE3Tm56OVkvLy9sUFNWSnNiS3crKyt5ekdwL0Rack5WcWRLa05LZlRhUjdEVzIzYXROSDA2ZE0xWnN3WUhUOStYSTgvL3JoZWVPRUZkZTdjdVZwanFNaldyVnVWbEpTa3FLaW9NcFZhaFlXRit1S0xMeVNWVkovZGR0dHRYaC96K2VlZkwxTjFGeDhmcjRNSER5b29LRWczMzN5engvczVuVTR6Y08zWHIxK0ZhN2VGaG9hNm5kWTZZTUFBWFgzMTFlWENoYWVmZmxySGp4OHZ0Mzk2ZXJva3oxVm5qUm8xMHNzdnYxem10dDkvLzExYnQyNVZ1M2J0ZE9PTk41Ylo1azBRTTNmdVhDMVlzRUM5ZXZXcThIYzZaY3FVU285Vkc5YXNXYVBpNG1KZGR0bGxWYXBPMjdScGt5VHBvb3N1OG1wL1Y4am1ycUlzT2pyYXE2cmVvMGVQNnBsbm5sRnljckthTm0ycUhqMTZlRDNlMHNMQ3dyeTZOZ3dlUExoY2FOdTRjZU15WS8zMTExODFhZElrdFc3ZFduUG16S25XZUR5NTRvb3JkTzIxMStySEgzL1VTeSs5cExmZWVrdEhqaHhSVmxhVzIvMlBIVHRXcStlWFN2NUdLZ3RJcTdLT1lWMWVEd1lQSHF3Tkd6Wm93NFlOZXU2NTV6UnIxaXkzeXl3a0pTV3BUWnMyNWFvUUxSYUwvdld2ZjJucjFxMVZDdnkrL2ZaYkxWNjgyUHc1SmliRzYybjM2ZW5weXMvUGwrVDlCMHNBY0tFak1BUUFBRjRKRHcvWE04ODhvN0ZqeDJybnpwM0t5OHVyY25WYVJabzNiNjZQUC82NFd2ZDFyVDFXbGNCUWtscTNicTJwVTZkcXpKZ3hPbkhpaEZhdFdsVW5nYUZybXVycGxUNmZmLzY1K1FhOW9LQkFCUVVGWGgvVFZTVjEraHZ1Z29JQ0RSa3lwTnorcmxCZzQ4YU5ab0EzZmZyMENzL2htc3E3Wjg4ZVRaczJyY0o5NTg2ZHE5VFUxQW9yMkR3RklxZFhLdHJ0ZHIzenpqdXlXQ3dhTldxVUxCYUxuRTZuMTIvMEZ5OWVyQVVMRmlnNk9scmp4NDgvS3dJQzEvTi81WlZYNnBGSEhpbnp1L1lVcU02ZE85ZWN4aHdYRitlMjBjdzk5OXhUcHBvd09UbFprdnZBMEJ2Nzl1M1QrUEhqbFpXVnBkallXTDM0NG90cTBLQ0JwSkpxMk5MTk9selZqTzdHWGR0Y1lWblRwazFyL2RpUzlNZ2pqMmpUcGsxcTFxeVpDZ3NMdFdqUkluTmJjbkt5K1JqbnpadFhyVXJnMHMrUks0aDAzV2ExV3MwUTFPbDBhdkhpeFFvUER5OVhqZXh5NE1BQkxWcTBTQTg5OUZDNTUrTk1YQThzRm92KzkzLy9WNk5HalZKS1Nvb21UNTVjcHVxOHFLaElIMzMwa1NUcDRNR0Qrdk9mLyt6eG1PNnVLKzZDNXRXclYrdlZWMStWVkJJVXBxU2txR1BIam5ycXFhY3FEUTIvK09JTHpaNDlXNUowOTkxM205UFJBUUFWSXpBRUFBQmU2OUdqaDE1NzdUVjE3dHpacHlITWloVXJOSFBtekhLMzMzVFRUUjd2TTJQR2pESVZlUzd0MnJYVGxDbFRGQjhmcnp2dXVLTld4eWxKeDQ4Zk54dDJsSzZVTzNIaWhENzk5Rk5aTEJhOTlkWmJhdHUyYmFYSEtpd3MxSjEzM3FsVHAwNnBVYU5HWmJaNW1oWitlaU1ZVjNPTmhnMGJxbDY5ZW03dmMrVElFVG1kVGpQY0xDd3NyTkwwME5PcjJPNjc3ejRkTzNiTWJYV2J1d3FqaFFzWDZ2RGh3eG8wYUpENU8xdTRjS0hXcmwycnh4OS9YTzNhdGZONDdpVkxsdWlkZDk1UmVIaTRYbnp4eFRMcmJmcks4ZVBIelVZbnZYcjEwdVRKazkyR3c2Yy94NW1abWZyamp6OGt5V016aW9FREIrcVZWMTRwMXpEbjJXZWZMYmR2WmRXRm16WnQwcVJKazVTZm42OUxMcmxFenozM1hKblhTRTVPanR2WFFWMU5IUzZ0cmdQRDhQQnd2ZkhHRzI3RHdFV0xGc2t3akRMTEJ0anRkazJkT2xXU05INzgrRXFQWDlIelZ2cGFldXpZTWMyZlAxOUZSVVZxMXF4WnVXdFdjWEd4WG43NVpTVW1Kc3JwZEhvOGQxMWVENlNTYXNPSkV5ZHE5T2pSNWFyTzU4K2ZiMDdmOWpUMTEvWFkzVzAvL1lPb1ZhdFc2ZFZYWDVWaEdQcmIzLzZtSVVPR2FPellzVnE5ZXJYUzA5TTFZY0lFUlVaR2xqdE9abWFtWG52dE5jWEZ4Y2xxdGVxUlJ4NnAwelZYQWVCOFEyQUlBQUNxcEd2WHJyNGVndno5L1JVU0VtTCs3SnJPV1BvMmwvejhmRG1kVHZuNyszczhYdGV1WGV2c2NjMmZQOStjTWwzNlRmeThlZk9VbDVlbmE2NjV4cXV3VUNxWmxubnExQ2wxN2RwVnpaczNMN050d1lJRkNnZ0lLSE5iVVZGUm1aRHl3SUVEMnJoeG80S0NndlRXVzI5NUROTnV2ZlZXNWVYbG1jZnIwYU9IMjdCcHpwdzVXclJva1hyMTZ1WFYrTDJSbEpTaytmUG5xM0hqeHZyNzMvOHVxU1J3KytTVFQyU3hXRHhXdFJZV0ZtckdqQm42OGNjZkZSb2FxbW5UcHBtTkZueHQ2ZEtsWmhXc3Y3Ky92dnp5eXpMYlBRV3FDeGN1bEdFWXV1V1dXOHd3UnBLR0RCbWlnb0lDZmYzMTE1SktYbGNSRVJGeU9wM0t5Y21SbjU5Zm1kOXRkbloycFdQODRZY2ZOSDM2ZE5udGRsMTMzWFg2MTcvK1ZhNWk5NEVISHRBRER6d2dxZVR2YXNpUUliTGI3Ylhldk1pZHVnNE1KYmtOQ3pNeU1zekhWL29EQmFmVGFhNUw2azFnV1BvNXV2dnV1NVdlbnU3MmVXdmF0S25HalJ1bjU1OS9YbE9tVE5IczJiUExoR0h2dnZ1dUVoTVQxYlZyVjQwZE85YmorZXJ5ZXVEU3RtMWJqUm8xU2pObXpORGh3NGRWWEZ5c3BLUWtMVnk0ME56SFU3WHA5ZGRmTHo4L3Z3cXJVUTNEMEljZmZxaVBQLzVZRm90RkkwZU9OSmR0bURwMXFsNTQ0UVg5L3Z2dkdqWnNtSVlORzZZYmJyaEJmbjUrS2lnbzBMSmx5N1Jnd1FMbDUrY3JKaVpHWThhTWNmdUJFUURBTXdKREFBQlFMVTZuMCsxVXQ2b2FQWHEwcnIzMjJpcmRaOENBQVJvd1lJQ2trdUJpMEtCQjh2UHpjOXVoZHNTSUVVcElTUEI2cmF2S1BQSEVFeDZySzE5NDRRWEZ4c2FhUHg4NWNrVGZmUE5OdWYxMjdkcWxMNy84VWphYnplMkMvNDg4OG9pc1ZxdisvZTkvbDduZDFhWDFoaHR1cU5iWVhkTUViN3JwcGdvcjcxeFRoQ3VhNG4za3lCRXRYYnBVQVFFQmV1eXh4Nm8xbnRNVkZ4ZHJ5cFFwS2lvcTBwTlBQbWxXUE0yY09WT0ZoWVVhT1hLazIzVXVFeElTOVBMTEwrdmd3WU9TU3BwMGZQNzU1N3IvL3Z1OTZpeGNsL0x5OHN4Z3I2cSsvZlpiOHhndWhtRW9MeSt2VEZmdkYxNTRRWkswZi85Ky9lTWYvMURYcmwwMVk4WU1jLzhiYnJpaHdzWkVUcWRUVTZkT2xXRVl1dXV1dXpSczJMQksxMW5jdkhtejdIWjd0UjVYZGJpbXVpOVlzTUJjOTdNcXhvMGJwMDZkT2xYNWZnc1dMSkRkYmxlUEhqM3FaTGtDZDY2NDRncmRkTk5OOHZQelUxQlFrSG43K3ZYcnRXelpNclZxMVVwVHBrd3BGK0JWVlcxY0R3WU9IS2l3c0RCZGZ2bmxjamdjWnVoY0czSnpjN1ZtelJvRkJRWHA2YWVmMWhWWFhHRnVxMWV2bmlaUG5xd2xTNWJvZ3c4KzBNeVpNN1Y0OFdKZGR0bGwrdjc3NzVXYm02dkF3RURkZmZmZHV2ZmVleFVZR0Zncll3S0FDd21CSVFBQTFXUVloaHdPaCt4MmU0WC9yV2liMCttVVlSZ3lES1BNOSs2K0t0dnViaC9YMm1QVnRXM2J0bkxOS0tTU045R0dZZFJLZDltYXZybDAzZDlUQldIcDdkT21UZFBhdFd2TDdmUHBwNStXZVdOZWtZcWFBcHorV09iTm0rZTJrL0J2di8wbXd6QjAyMjIzbGFzVWxFcldrVHM5bEV4TFM5T1dMVnNVSEJ5cy8vbWYvL0ZxcktWdDM3NWR2LzMybTBKQ1FuVFhYWGRWdUs5cnpKNmVVOE13TkhQbVRObnRkZzBiTnF6VzFnVDc2YWVmbEpDUUlKdk5wdG16Wjh0dXQ2dXdzRkJwYVducTFLbFR1ZW1FV1ZsWm1qZHZubGF1WENuRE1QU25QLzFKZi9uTFgvVCsrKzlyNWNxVit2Nzc3M1hUVFRmcDNudnZMUmVJREI0OHVGYkc3TWx0dDkybSsrKy9YOHVXTFRPYkxWVEYrdlhyeldtYnBTc0VUNTA2NWZGdmUvLysvWktrRGgwNm1MZmw1dWJLYnJlWG04SmVtdXQ2SWNtczZxek03Ny8vWHVrK3VibTUxZXBpZTdyQ3drSmxaR1JJS3BsbW1wbVpXZVZqdUF2WHhvNGRheDdYcFhURlcwcEtpcjc2Nml0SkpWV2dkV1gwNk5GbFF1SFNTbGVXcHFXbHlUQU1uVGh4UXFOSGp5NnozOGlSSTlXM2IxK3Z6MW1iMXdOWGtEZHIxaXp0MjdkUHpaczMxNUVqUjh6WFZIV0ZoNGZyMVZkZlZVWkdodHNxYkl2Rm9odHZ2RkYydTEzdnYvKytVbEpTek03TWZuNSt1dWVlZTNUOTlkY1RGZ0pBTlJFWUFnQXVTQTZIUTBWRlJaVitGUmNYZXd6K1hOTk1xOExQejA4Mm0wMVdxMVUybTAxK2ZuNnlXQ3hsdnZ6OC9OemVYbnE3cDIybjczUDA2TkVhUFU5RlJVWG1ndmluczFxdGJxZlVQZkhFRTlxNWM2ZjY5Kyt2cDU5KzJxdnpiTjY4V1U4OTlWU1Z4dVk2ZDJGaG9hVEtBME9iemFhQ2dnSzNJV2RWM3RqT25Udlg0N3BjcFczZHVsVS8vZlNUYkRhYkhBNUhtWE1NSHo1Y2pSczNOcXNrdlZGY1hLeHJyNzFXWVdGaFhvZWJwUVVIQjZ0WHIxN3EyN2V2UWtORGxaK2Y3M0hOc3RMUG1UdUxGaTNTbGkxYjFLTkhEN2RodytsTk1DcnJrdXppQ3Jyc2Ryc09IVHFrZ0lBQUZSWVd5dC9mWDJQSGpqVkQxSlNVRksxY3VWSmZmUEdGVHAwNnBlam9hSTBjT2RJTVVudjE2cVZWcTFicHZmZmUwN0pseS9UdHQ5L3EzbnZ2MVpBaFE4ekhWQnRoZDBWY0lkZWlSWXNVSEJ5c29LQ2dLZ1ZkSDM3NG9hU1MzNXVydVlna3N3dTF1elhiWE9zZGR1elkwYnpOdFpaY1JZRmhWUlVXRnVxWFgzNnBkRDgvUHordnd1VGs1T1FLL3daVFVsSmtHSWI4L1B5MFlzV0tDcGNYS00xdXQydmd3SUdTcFByMTY1ZmJucHFhV21ISDQvZmVlMDkydTEzZHVuVlR6NTQ5dlRwbmRSdzVjcVRjMm9JVmNSZWFWdlgxWEp2WEE2bWt5L3VLRlN0a3NWZzBac3dZUGZua2srYWFnNTQ0blU2MzI1OTU1aG16VWpzOFBMeE0yRzhZaGc0ZVBLak5temRyeTVZdDJySmxpOWtBcWtXTEZycm9vb3UwYnQwNlpXWm02djMzMzlmNzc3K3Z4bzBicTMzNzltclRwbzFpWW1MVXRHbFROV3pZVUdGaFlRb09EcTc4eVFLQUN4U0JJUURnbk9aME9sVllXS2lDZ2dLdndqL1g5KzZxdmx3c0Zvc0NBZ0lVRUJBZ2YzOS8yV3cyQlFZR3ltcTFta0dmTi85MWQxdGwwL3hxVzAwRHd6NTkrcGpCM09uclg3bXplZk5tN2R5NVV6YWJUUTg5OUpEWDV3a0lDQ2d6eFZMNnY1QXBJaUtpd3VuRXJzb2NUMi84WEc4bS9mMzk5ZHh6ejVtM094d09qMTFJYTZxd3NGQ3Z2ZmFhSk9uT08rL1U0c1dMelhHNDNITExMWkpLM2dCNzg3cUlqbzcyT29CMXAzMzc5cG8yYlpxT0hUdW1KNTU0UXZYcjE5ZVVLVlBLVlRLNktsVWw5MVZaMjdkdjE3eDU4eVJKVHovOXRJcUtpc3BWOEhocWdsRlpjNHhXclZycGd3OCtVUDM2OVJVU0VxSi8vL3ZmV3JGaWhZWU9IYXFXTFZ0cXg0NGQrdkRERDdWdDJ6WVpocUd3c0RBTkhUcFV0OTEyVzVreFdDd1dEUmd3UUZkZGRaWGVlKzg5ZmZubGw1b3paNDYrK3VvclBmbmtreDdYWkhSeFZjVjkvUEhINWFaQVY3VHRkQysvL0xJS0NncDAvLzMzNjZlZmZ2STZNRXhQVDlmKy9mdlZzMmRQQlFjSEt5NHVUbmE3WFRhYnpaeWFXN296c29zck1DdzlkVFl4TWRIai90VzFkdTNhTWdIVnNtWExkUGp3WVkwYU5hcGNZd3h2T2lZUEhqeTR3c0RMdFg1aGt5Wk52QTRMcGJLVm1lNEN3OUpkMlFjTUdGRHVReUJYbzVtZE8zZFdXQ25wYVZ0bGF6czZIQTV0MjdaTnI3enlpdHNLdXN6TVRNWEZ4YWwvLy82MVhpVlhXOWNEbDE2OWVxbFBuejVxMTY1ZG1mVmdLL3ViZDdmZDlTRlFZV0doa3BPVGRmandZUjA4ZUZCNzl1elIzcjE3eTd4V29xT2oxYTlmUC9YdjMxOWR1blNSVkZLeHVYSGpScTFidDA0Yk5telFzV1BIZE96WU1mMzIyMi9senZYWHYvNVZ3NFlOcTNDTUFIQ2hJakFFQUp5VlhFRmdmbjYrQ2dvSzNQNDNQei9mZkdQaGpzMW1LeFA4aFlhR21qOVg5RlZSRlFVcTVsb1Q2K2FiYjFhVEprMGtsZnd1bHk1ZHFyVnIxMnJhdEdsdW45OXUzYnBwd1lJRjVzOEhEeDdVOE9IRDFhQkJBODJmUDcvQzM0bHJpckM3aGlkUzVWT1c2OElISDN5Z2xKUVVOVzNhVlBmZWU2OFdMMTdzY2QvcDA2ZnI2TkdqZXVDQkI5U2pSdyszK3l4ZHVsVHo1OC9YcEVtVGF0eWNKVGc0V0ptWm1kcXpaNC9tekptakVTTkdsTmxlZWxyMTZjOVpZbUtpSms2Y2FPNnpmZnQyelo0OVd5Kzg4RUtaYWJBMTZaTHNhanp4ODg4L2E4V0tGZXJaczZkdXYvMTJTVkpVVkpUaTQrUFZyRmt6M1h6enpSbzRjS0RIcWlqWFkzMzAwVWQxelRYWGFNYU1HU29vS0tpMGFVWkZqNzhxN0hhN2Z2MzFWNFdIaCt2MjIyODNHMlM0akI4LzNxd2NkRmVCZWRkZGQrblNTeS9WbWpWcjVIUTZkZWpRSWJWcjEwNkhEeCtXcEhJTlhmTHo4M1hnd0FGRlJrYWFmM3RTeWZxT1VrbGc2TTMwWUUvN1BQYllZMllYOHFWTGw4clB6MCtob2FIS3pjM1Z1blhydEdYTEZpVW1KdXI1NTUrdjljN1Vyc0RRbThyZTBseFZlLzcrL3RXcXltM1dySm5IeDJJWWhwS1RrNnM4cnNMQ1F2TURxenZ2dkZPNXVia2FQWHEwMjhCdy92ejVXcjU4dVhiczJGSGxDbXh2MWVSNjROcisrdXV2Ni9iYmI5ZjQ4ZVBMQlp1ZVFsTlgweFBYT3AzdXpKNDkyNXdTN2hJWUdLaGV2WHFwUjQ4ZTZ0dTNiNWsxWTEzOC9QelV0MjlmYzRwMlNrcUs5dXpab3ovKytFTUhEaHhRY25LeU1qSXkxS0pGQzdPSkR3Q2dQTjRSQVFET0tNTXdQQWFBbFFXQkZvdEZRVUZCQ2dvS1VuQndzQ0lqSTFXdlhqM3p0dE9EUDArTktWQTNObTNhcEowN2R5bzBORlQzMzMrL2VidlQ2ZFNQUC82b2ZmdjI2WU1QUHZDcW11UDc3NytYVkxLZ2ZtVUJycXZpeWxPMWwrc05iMDBiQkZTRncrR1FuNStmeG80ZFcrRjVjM0p5dEhyMWFoVVhGN3V0Z0hJcExpNVdUazZPUHZyb0k3ZHJTa3FxdFByVHBYNzkrcG93WVlLZWZQSkpMVm15Uk8zYnQxZi8vdjNON1o0Q2dvTUhEK3JwcDU5V1hsNmVMQmFMdWU1ZFRrNk9ubnJxS2IzNjZxdGVuZDhiQnc4ZTFQVHAwMVcvZm4yTkd6Zk9yTUNNaVluUm5EbHoxTFJwMHlwVjYzYnYzbDF2di8yMnNyS3lLcDJhVzFCUVlINWZrNm91bTgybWZ2MzY2WkpMTG5GYi9acWFtbHF1dXFyMHp3ODk5SkFzRm92NSt0NnhZNGZhdFd1bitQaDRTVktiTm0zSzNIZlhybDF5T3AzbFF1ZnQyN2RMS3BudVhWR3c1VHEzcDMxYzNhbTNiTm1pUFh2MjZMTExMak9uMHI3NDRvdWFObTJhVnE5ZXJkR2pSNXROV0dwTGRRTkQxNGNKRmYxdFZlU05OOTd3dUsxMHhYVmxWWlI1ZVhsYXZYcTE0dUxpdEhYclZoVVZGVW1TVHB3NG9hNWR1N3A5WE1uSnlmcnFxNjhVRkJSVXBXcHRsN3ErSHJoczI3Wk4zMzc3cmVMaTRyUjQ4ZUphcmFJZk9uU29FaE1UMWJKbFM4WEd4dXJYWDM5VmJHeXNyRmFyaW9xSzlPdXZ2K3JYWDMvMStuaEJRVUhxMnJXcm5uMzJXUVVGQmFtb3FPaU1mcEFFQU9jYUFrTUFRSzJ6MiswNmVmS2s4dkx5ZFBMa3lYTGZuejd0eTJLeEtEQXdVUFhxMVZPOWV2VVVHUm1wb0tBZzgyZlg5NEdCZ1dkOFNpKzg0M0E0OU5aYmIwbVNIbmpnZ1RKdjBHMDJtNTUrK21uOTR4Ly8wTUtGQzlXM2IxOTE3OTY5d21OOTk5MTM4dlB6Sy9PbU55MHR6VzNIVzFlWTRLbHl6QmNWaGdNSERsUklTRWlGajFPU3Z2NzZheFVYRit1aWl5NXlXMkhrY3ROTk4ybisvUG5hdEdtVDl1N2RXNmFhejZWNTgrYmwvajVLVjBHVjFybHpadzBiTmt4dnYvMjJYbnZ0TmJWdjMxNnRXcldTcERKVHAxMWhiV0ppb3A1ODhrbmw1ZVZwMEtCQldydDJyZExUMDlXL2YzK2RQSGxTLy83M3Z6VjkrdlFLSDZ1MzB0UFROWDc4ZUJVV0Z1clpaNTlWZEhTMENnc0xsWlNVcENOSGp1anFxNi9Xdi83MUwyVmxaVlhwdUhQbnpxMTBDckgwZjFWcHJnOG9hdUwrKysrdk5PUTZ2UUxyYjMvN201S1Nrc3pmcGF1ejc3WnQyM1RMTGJjb1BqNWU5ZXZYVi92MjdjdmNiOU9tVFpKVTVqV1hrNU9qdlh2M3Fubno1bXJXckpuSFlLdjA5UHlLd2kvRE1NenA2RGZmZkxQNU4yK3oyZlRNTTg4b0pDUkVlL2Z1cmZYcHM2N1F0THFCWVVVZG9zK0Vnd2NQdWcwZlAvbmtFMFZIUjd0ZHg4L1ZyTWIxM0ZabTh1VEpaZGFMck12clFXbnIxcTJUSkYxKytlVzEvdTl6ZUhpNFhuLzlkZlBuTjk1NFE1czNiNjd4Y2ErNzdqcUZoNGZUREFVQUtrRmdDQUNvTWxlVm9Dc0VQRDBZUEwwNjBEVWRPS1RMeGxZQUFDQUFTVVJCVkR3OFhERXhNUW9KQ1NrVEJnWUZCUkVFbnVPKy9QSkxKU1ltcW5YcjFobzBhRkM1N1MxYnR0UUREenlnZDk5OVZ5Ky8vTExlZWVjZGoxT0kxNjFicDZ5c0xGMTU1WlZxM0xpeERNUFF1SEhqdEh2M2JuM3l5U2ZscGdpNktxNU9EMUNrLzN1dFNtZTJ3ckIxNjlibUcyNVBuRTZuVnF4WUlVa2FNbVJJaGZ1R2hJVG94aHR2MU9MRml6Vi8vbnc5Ly96ejVmWjUrKzIzeXozR2l0YWR2TzIyMjdSMjdWcnQyTEZEa3lkUDFxeFpzeFFZR0ZpbXdZSHI3OUpxdFNvdkwwOVhYWFdWL3ZuUGY1YnBORDFvMENBVkZCVG95aXV2OUNyWXFNaXBVNmMwYnR3NHBhV2xLVHc4WEV1V0xOSE1tVFBON3JCTm16YlYxVmRmclpTVUZJL05lR3JLRlU0MWJOaXd3clV6dlZFYjZ3WTJiOTVjalJvMTBvWU5HL1Q3Nzc4ck56ZFgxMXh6VGJscnBxdHJzcXZKUTkrK2ZiVjY5V29aaHFGTEw3MjB4dU9RU3NMTitQaDR0VzdkV24zNjlERURRNmtrWUgzc3NjZk1rRXNxcWF5cnJOR05WUEo3cjRocjdjZVBQdnBJUzVZczhYcThyclh1cWx0aFdGc2FObXlvOFBCd1hYdnR0ZnJMWC82aThlUEhLejA5M2Z3QXBLSjEvZ29LQ2lwZEIxQlN1VFZTNi9KNjRHSVlobmt0cUU3bjl1cG8wYUtGeDFEYkZiWjdtZ1k5Y2VMRU10Y3VBRURGQ0F3QkFCNFZGQlFvTnpkWHVibTVPbkhpaE1jcVFZdkZvcENRRUlXRWhLaFpzMllLQ1FsUmFHaW9lZHVaREdwdzVxV2xwZW1ERHo2UXhXTFI2TkdqM1lZc2htRm80TUNCK3VhYmI1U2NuS3gzM25sSFR6enhoTnZqZmY3NTU1TCtMMFN6V0N5S2pJeFVZV0dobGk1ZHFxRkRoNXI3RmhZV3VtMzBVSHE3WVJnS0NBZzQ0NkYwWmVmNzlkZGZkZno0Y1RWdTNGajkrdldyOUhpMzNYYWJsaTFicHJWcjF5b3BLYW5LMVZidXhqZG16QmdOSHo1Y3FhbXAycjE3dDNyMjdHa0cvcVdyYjFxMGFLRTc3cmhEdzRZTmMvdTQ3cnp6empJL1Y3ZExzdFZxTmRmMXk4bkowWll0V3hRU0VxS09IVHVxV2JObVp2VmM2ZlV1WFVwWHlWWFdiS0lpQnc0Y2tDU3Z1dnVlS2YzNjlkUHk1Y3ZOS3JYTEw3KzgzRDUzM1hXWEdqWnNxQmt6Wm1qQ2hBbTY5OTU3OWZQUFAwdVNycjMyMmxvWmg2dWFiT2pRb1I1ZjM2V3IwSnhPcDFkaGw3ZXFHeEpYSnpDczdMVmF1cXV6cDMzYnRXdW44ZVBIcTBtVEp2cjAwMDg5THE5USt2VmFVRkNnRVNOR0tEVTFWZE9uVDlkRkYxMVVadCtFaEFTTkdERkNMVnEwMEh2dnZWZHIxN1dxWEE5Yzl1elpvN1MwTk5XdlgxKzlldlZ5ZTl5SzFzMTBPcDF1dDcvNDRvdnEwNmRQTlI4SkFLQzJFQmdDQUZSWVdLamMzRnpsNU9TWUFXRk9UbzY1enBKVVVwMFZHaHFxQmcwYXFIbno1bVlZR0JJU291RGdZQ29FTDFCWldWbWFNR0dDOHZMeTFLQkJBMzMzM1hkYXRteVo4dkx5eW4yVmZvTzljdVZLWFh2dHRlWFdXL3ZqanorMGJkczJkZXJVcWN6VXlpRkRodWpISDMvVUYxOThvYnZ1dXN0Y0UrNzMzMzlYVVZHUkdqZHU3RFpBYzFVdVZTVzAzclJwa3c0ZE9sUnAxVjlOR0lhaFR6NzVSRkpKRU9qTmVwdFJVVkc2K3VxcjljTVBQMmp4NHNWNjhza25henlPbUpnWWpSMDdWbTNhdERHcjRUd0ZCTU9IRC9mNnVOWHRraHdZR0tnSEhuaEFRVUZCYXQyNnRWcTJiS21vcUNpdnoxc2JObXpZSUVsbXg5V3EyclZybDRxS2l0UzllL2RhYTZCMDNYWFhhZm55NVVwTFMxT0RCZzEwMVZWWHVkMnZmLy8raW9tSjBjU0pFODBPd0YyN2RuVTdoYjA2L3Z6blArdmt5Wk51QTB0M3dzTEM5TmxubjFXNlgyVmRrcjNwdE96TzIyKy9yU1ZMbGxSclNuSlZnazVQKzdxcXFDMFdpOWV2aGRtelp5c2xKVVczM25wcnViQlFLbW1vSkVsMzMzMTNyZis3VzVYcmdTU3RXYk5HVWttQTdha2ExOU1IR3hXdG1WbFJJeU1Bd0psRFlBZ0FGNUNpb3FKeW9XQnVibTZaS2NTQmdZRUtDd3RUaXhZdEZCNGVyckN3TUlXRmhiSFdEOXo2NVpkZnpDNnMyZG5aV3JseXBkdjlBZ01ERlJvYXF0RFFVQlVXRnVybzBhT2FNV09HM25ubm5US3ZyZmZmZjE5U1NiVlVhUjA3ZGxSc2JLejI3ZHVucjcvKzJ1eWE2NnJNOFJTZ3VLWWplL01HMU9sMDZxT1BQdElubjN5aTNyMTcxMmxnR0JjWHA0U0VCSVdHaG1yZ3dJRmUzMi93NE1INjRZY2Y5UDMzMzJ2bzBLR0tpSWlvOFZpdXZ2cnFNai9YWkFwM3k1WXRGUlFVcExmZmZydk03UlYxU1I0eFlrU1pSaVIzMzMxM2xjOWJXeElURTgwbUlkV3RjSXFMaTlPbm4zNnEyTmhZL2VjLy82bVZjWFhxMUVuTm16ZFhjbkt5K3ZmdlgySDQxTGx6WjAyYk5rM0RodytYWVJoS1MwdlQvdjM3M1U3WnI2bytmZnBVdU5ibTJhWW1VNUlycTFJdFBiMjNKaFd0cGExZnYxNWZmLzIxcEpLL3c0TUhENVpwYnJOeTVVcXRYYnRXTFZxMHFMV3EwZE41ZXowd0RNUHMvRjNSZEdSUFlhK3JTM0pWdytDa3BLUkt1MzE3MHcwY0FGQTVBa01BT0ErNU9wZG1aV1VwT3p2YkRBaExkLzhNQ0FoUVdGaVltamR2Ym9hQ0xBS09pcHkrUnBaVTBvbHo3ZHExNXZxVWtaR1JhdENnZ2NMRHd4VWVIcTc2OWVzckxDeXNUTU9Sdkx3OERSOCtYQVVGQlRwOCtMQmlZMk1sU1lzWEw5YW1UWnZVdG0xYlhYSEZGZWIrcDA2ZFVrWkdocnAwNmFKOSsvWnArZkxsdXUyMjI1U2NuS3pmZi85ZGtqUmd3QUMzWTg3UHo1ZWtTcHRYSER0MlRLKy8vcnAyN2RvbFNYVWVpcmlxQ3djTkdsU2x4aHFkT25WU3AwNmR0R2ZQSGkxZnZyeGEzVk1yNCsxejVzN2t5Wk9yZkovVHcwVjNUcDQ4cWZqNGVHM2Z2bDM5Ky9kWDY5YXRxM3lleWhpR29iZmVla3VHWWFodDI3YnExcTFidFk2VG5aMHRxV1RkdXRxeWZmdDJzN2xQWEZ5Y2hnMGJWbUVUbi9uejU4c3dEQVVIQit2NDhlTjYvUEhIOWE5Ly9VdC8rdE9mYWpRT204M21WZU9ZczBWZVhwNGszNjloNkswK2Zmcm94UmRmMUxKbHkvVE5OOTlvNWNxVjZ0eTVzMjYrK1daSkpVMC9nb09ETlduU3BCcXZyK2t0VDllRDdkdTNLeTB0VFNFaEllcmR1L2NaR1l0VTBnamw5QStVWEJZdVhLaWNuQnlQMWRDclZxMVNZbUppSFk0T0FNNHZCSVlBY0k0ekRFTjVlWG5Lek14VVZsYVdNak16bFoyZExZZkRJYW1rNFlncnpIR0ZnbUZoWVRYdS9va0xTMHBLaWlaTm1tVCsvTUVISCtpQkJ4NlF6V2JUMUtsVHEzU3MwTkJRdmZUU1MyclVxSkZaK2JkdjN6Njk4ODQ3a2tyZW9ENzY2S1BLeWNsUmRuWjJtYUJia280ZVBhcTFhOWZxMjIrL2xXRVl1dmppaXowR1NCVlZHTG9hS1VqU280OCtxb0tDQWtWRlJXbk1tREc2NUpKTHF2U1lxaUkzTjFmMTZ0VlRRRUNBQmc4ZVhPWDdEeDQ4V0N0V3JLaTBBM04xblRoeFFsTDFBc1BhWUJpR2twS1N0R2ZQSHUzZXZWdng4ZkU2ZVBDZ09hVzlkSmhjbTk1Nzd6MnowL0RERHo5YzdlTWNQWHBVVXNuMFRtOVVWZzJWbTV1cmFkT215VEFNUlVaRzZzaVJJM3JublhjMGF0UW90L3QvOU5GSFdyMTZ0YUtqby9YbW0yL3FyYmZlMHVyVnEvWGlpeS9xMkxGait1dGYvMXExQjNRTzh5WXdOQXhEYjc3NXBya3U3NDRkTytyc2I2c3lGb3RGZmZyMFVaOCtmWFQ0OEdFdFhicFUzMy8vdmFaTm0yYnVNM0xreUJxdlgxb1ZucTRIUC96d2d5VHBzc3N1cTdXcDk5NElDd3ZUSFhmYzRYYmJ5cFVybFpPVDQzSDd6cDA3Q1F3Qm9Bb0lEQUhnSEhQeTVNa3k0V0JXVnBiWnhkRGYzMThSRVJGcTM3NjlJaU1qRlJFUjRiRVRMZUN0ZGV2V2FlclVxVHA1OHFSdXV1a203ZDI3Vng5Ly9MSFdyVnVuMjIrL1hYMzY5Q25YdWJneXAzY1FqbzJOVmV2V3JaV1ltS2pVMUZTbHBxYVdxVnFNaW9wU1pHU2tkdTdjcWZqNGVIMzAwVWM2Y09DQUxCWkxoVlYycm82MzdzYTNjK2RPOC91Q2dnTDE3ZHRYNDhhTnEvSmpxYXF3c0RDOThzb3J5c2pJY0R1bDJMVkVnS2QxRGZ2Mzc2LysvZnVYdTkxVDk5T3EycjE3dDZUYXJaRHpWbHhjbkY1NjZhVXlYWE1EQXdQVnZYdDNkZXZXVFowN2Q2NzE2ays3M2E3WnMyZnJpeSsra0ZTeVhtWkZnYkdmbjUrY1RxZDUzUzNOTUF3ZE9uUklrdmNka2lzS2YreDJ1eVpQbnF4ang0N3BpaXV1MEtoUm96Uml4QWg5L3ZubmF0MjZkYm5mK1lJRkMvVGhoeDhxTURCUXp6MzNuQ0lqSS9YTU04OG9LaXBLMzN6empjZHAxcTRQbU00M3JzRFEweHFHaG1IbzlkZGYxOWRmZjYyWW1Camw1dWJxdWVlZTAzUFBQZWV4aVVkdEtMMmVxeWYxNjlkWHc0WU5GUlFVcE1MQ1Fsa3NGaG1Hb1ZtelptblRwazBhTW1TSWV2YnM2ZkgrZFhrOXlNL1BONmNqZTFvT0FnQnc3aU13QklDeldINStmcGxnTURNejAyeEVZclZhRlJFUm9UWnQycGpoWUdob0tNMUhVS3YrK09NUFRadzRVWVpoNk1FSEg5Ujk5OTJudkx3OFRaMDZWWEZ4Y1daMVlYQndzQm8wYUNDYnpTYWJ6U2FyMVZybWU2dlZLb2ZEb1lLQ0FoVVVGS2l3c0ZDRmhZVXFLQ2pRVlZkZHBURmp4bWo4K1BFNmNlS0VHalpzcUlZTkc3cWRjbm5zMkRHbHA2ZHJ3b1FKa2txcXN6cDE2aVNwWlAwNTExVDdnSUFBSlNVbG1kMTBYZE9lUzF1OGVMR2trcXFlWWNPRzZjNDc3NVRGWXFtMDRxdXk3cWtoSVNGbXArZUt1SnA1SkNRa0tEdzhYQ0VoSVRJTXc3eHZkSFIwcGNjb3pkTjZobGxaV2VWdVMwcEtVa3BLaXBvMGFhSUdEUnFvWHIxNmNqZ2MyckJoZzc3ODhrdEo3cCt6dWhZYkc2dmk0bUoxNzk1ZHZYdjNWbzhlUGRTNWMyZXpnaWsrUGw0alI0NnM5RGdWL1k1ZWUrMDFNeFJPVGs3V3l5Ky9iSGJhSGpod1lLWEhiOVNva1k0ZVBhcVZLMWZxL3Z2dk41ZHh5TXZMMDZlZmZtbyszOTRHVHA3V2NITTRISHJoaFJlMGRldFdzeGxGU0VpSXhvd1pvNGtUSjJybXpKa3FMaTdXNE1HRFpiZmJOV3ZXTEsxWXNVSTJtMDNQUHZ1cytYZGhzVmcwWXNRSTNYSEhIWXFNakpRa0hUcDBTR0ZoWWFwZnY3NzgvUHpNYXJIYWJqQ1RtNXRicmZYa1NxOFBXQnZjVFpXZk4yK2VGaTVjcUpVclZ5bzhQRnhUcDA3VjRjT0hOV0hDQkQzMTFGTzY2cXFyZFAzMTE2dGR1M2FLaW9vcUYrQUhCQVNVVzd2UU1BdzVIQTRWRnhmTGJyZXJ1TGhZRFJvMGtNVmlVVTVPanNMQ3duVGt5QkZsWldXVlcvN0RNQXdsSkNSbzI3WnRXcmR1bmJadjN5Nm4weWsvUHo4TkdqUkk5OTU3citMaTRyUm8wU0t0VzdkTzY5YXRVOXUyYlhYSEhYZm9tbXV1S1ZmbFY1ZlhnMTkrK1VYNStma0tDZ3FxdEJxN09sMlNKV242OU9ubG1tSkpKVlArMzMzM1hiZjNjUzBINEdtN0s4d0hBSGlId0JBQXppSjVlWGxLUzBzenYxeFZObjUrZmdvUEQxZUxGaTBVRVJHaHlNaEloWVdGRVE2aXpuWG8wRUh0MjdkWG56NTlkTjk5OTBrcW1WSThlZkprYmRteVJULzg4SU4yN2RxbHRMUTBzNXF2cWx4dkdMMVpsODVpc2VqbGwxOVdYbDZlbWpScG9rY2VlY1RjTm4vK2ZLMWV2YnJjZlFJREE5MDJGbm5xcWFjMGJ0dzRqUnc1c3N6YWJ0WHBxRnBhVmF0NnAweVo0cmJMYXI5Ky9hcDBuSTgvL3JoY1l3SlB3VXRhV3BvWnVyb1RIaDVlcTRHTnQ2S2lvdlQ1NTU5N2JMaFNVRkRnVmZmYWl2WnhPQnc2ZGVxVVB2bmtFeTFkdWxSMnUxMVdxMVZEaHc0MVErT0tEQmd3UUI5ODhJRVdMbHlvaFFzWHV0M24rdXV2VjlPbVRTczh6alhYWE9NMnZKRktxa3luVEptaXVMZzRoWVdGYWRLa1NlYnI2dkxMTDlmZi8vNTN2ZnZ1dTVvMWE1WWFOV3FrL2Z2M2E4V0tGV1psWWQrK2Zjc2QweFVXU3RMLyszLy9UNGNQSDVZa3MzSk5rcTY4OHNvS3gxeFZmbjUrYXRhc1dhWDdKU2NubDZtNjgvUHpxL05wdDM1K2Z0cTZkYXY4L1B3MFljSUVOV25TUkUyYU5OSExMNytzcVZPbjZwZGZmdEV2di94U1puOS9mMy9aYkRiNSsvdWJINEs0Z2tHNzNWNnVVck4xNjlibVVndjMzWGRmbVFaanJpWTBQLzMwa3o3NzdETWxKaWFXV1g0aE9EaFlmLzd6bjNYcnJiZWEwOXR2dU9FR0RSdzRVRC8vL0xQbXo1K3ZoSVFFVFowNlZmUG16ZFBjdVhQTC9OM1U1ZlhneWl1dlZFWkdodExUMHl0ZDk3aTZ2MGRQeHoxeDRvVEh2enVYeXJZREFMeERZQWdBUHBTYm0xc21JSFM5V1FnS0NsSjBkTFE2ZGVxa2lJZ0lOV2pRd09QMFJLQXVXU3dXVFpvMHlXMjFXNjlldmNwVVVibmVNRHVkem5KZkZvdEZGb3RGZm41KzVmNWJsVVk3YVdscHlzcktVbEJRa0o1OTl0a3k0Vno3OXUzMTg4OC9tMnVSK2Z2N3EyM2J0aG94WW9TYU5HbFM3bGl0V3JYUysrKy9yK0RnNERLM2YvYlpaMTZQcHpiRXhzWXFPVGxaVXNuekhSa1pxY3N1dTZ4V0dwcFlMQmEzQVdhclZxMFVHaHFxL1B6OE1pRkhTRWlJdW5YcnBvY2ZmcmpPcDJaN1VsRjM1dDY5ZTlkS1I5cVRKMDlxL2ZyMXN0dnRhdHUyclI1Ly9IRjE3dHpacS92ZWM4ODlDZzBOMWRxMWE1V1JrV0VHWFZhclZWRlJVYnI4OHN0MXd3MDNWSHFjQng1NHdPTzJwS1FrYmQ2ODJaeStmbnFZZnRkZGR5a2dJRUNyVnEzU1paZGRwcDQ5ZTJyTGxpMTY1SkZIdktvTTdkR2poNHFLaXVSME9zMjFFZnYwNlZQbDlRMkRnNE1yRE1oRFEwTzk2b0k3ZVBCZ3M2T3hWTkpjcGFyZGM2dmp2dnZ1VTBaR1JwbXB2YjE3OTlhSEgzNm9OV3ZXYU9QR2pUcCsvTGhPbkRoUkpoaTAyKzNtTkdHcjFTcC9mMy81K2ZtVit4bzJiSmdaUURkcjFrd0pDUW55OC9OVDI3WnQ5ZWlqajBvcXVZN09uRG5UWEVPMVY2OWV1dkxLSzNYSkpaZTR2VFphTEJaZGM4MDF1dnJxcTdWbXpScDkrT0dINnRDaGcxZGR6V3ZyZWhBU0VxSjc3cm5IcStlNHRuK1BMVnEwcVBZeEowNmNxTFZyMTlicWVBRGdmR1l4dkZsRUF3QlFZNFpobEFzSVhkVUd3Y0hCaW82T05yOUNRME45UEZxY0w3Ny8vbnRkZDkxMXZoNUdyVnF6Wm8yQ2c0TjE4Y1VYdTkzdW1oWm90VnJQbWlyY3JWdTN5dWwwMWtrMzBiUzBORWxWbjhMczRncENKUGZOWWM1WHFhbXAyckJoZzI2NjZhWXo4b0hNd29VTGxaMmRyUkVqUm5pMS8rclZxOVdxVmFzSzEydzhkZXBVdWNBYjNpdjlZWVl2N2QrL1gvWHIxNjlXQjJyRE1IVHk1RW56L3h2T2x1dkJndzgrS0lmRG9ZOC8vcmpheHpqZGI3LzlwdURnNEdxdkw3bG56eDVsWkdTb2QrL2V0WGF0T3gvL2pRVnc0YkJVOGc4Z2dTRUExQkhETUpTZG5XMkdnK25wNmViNmc2R2hvWXFPamxiRGhnMFZIUjFOWXhMVUdkN01BQUJRTi9nM0ZzQzVyTExBa0NuSkFGQ0xpb3FLZE96WU1hV21wdXJvMGFObUJXSDkrdlhWdkhsenM0THdRcXJpQVFBQUFBQ2NXd2dNQWFDR3NyT3pkZlRvVWFXbXBwcnJXUVVHQnBvTHFEZHExRWhCUVVHK0hpWUFBQUFBQUY0aE1BU0FLaW91THRieDQ4Zk5Lc0w4L0h4SkpSMG91M1Rwb2laTm1pZ2lJc0xuYXlJQkFBQUFBRkFkQklZQTRJWGMzRnd6SUV4UFQ1ZlQ2VlJBUUlCWlJkaWtTWk1xZFhvRkFBQUFBT0JzUldBSUFCNWtaV1VwT1RsWnljbkp5c3ZMa3lSRlJFU29ZOGVPYXRxMHFTSWpJNmtpQkFBQUFBQ2Nkd2dNQWFDVTdPeHNKU1VsbVNHaG41K2ZHamR1ck02ZE82dEpreWFzUlFnQUFBQUFPTzhSR0FLNDRIa0tDYnQwNmFLWW1CajUrL3Y3ZW9nQUFBQUFBSnd4QklZQUxraloyZGxLVGs1V1VsSVNJU0VBQUFBQUFLVVFHQUs0WU9UbDVTa3hNWkdRRUFBQUFBQ0FDaEFZQWppdjJlMTJKU2NuNitEQmcwcFBUeWNrQkFBQUFBQ2dFZ1NHQU01TEdSa1pPbmp3b0pLU2ttUzMyeFVXRnFZZVBYcW9WYXRXQ2d3TTlQWHdBQUFBQUFBNGF4RVlBamh2RkJRVTZOQ2hRMHBNVEZSdWJxNzgvZjNWc21WTHRXblRScEdSa2I0ZUhnQUFBQUFBNXdRQ1F3RG5OTU13bEpxYXFvTUhEeW8xTlZXR1lTZzZPbHA5Ky9aVjgrYk5aYlZhZlQxRUFBQUFBQURPS1FTR0FNNUpCUVVGT25EZ2dCSVNFbFJRVUtCNjllcXBVNmRPYXQyNnRVSkRRMzA5UE9Dc1liVmE1WEE0Q004QkFLaEYvTnNLNEh4SFlBamduSktkbmExOSsvYnA4T0hEY2pxZGlvbUpVYnQyN2RTNGNXTlpMQlpmRHc4NDY5U3JWMDk1ZVhrS0R3LzM5VkFBQURodjVPWGxLVGc0Mk5mREFJQTZRMkFJNEt4bkdJWlNVbEswYjk4K3BhV2x5V2F6cVYyN2RvcU5qVlZJU0lpdmh3ZWMxYUtqbzVXU2trSmdDQUJBTFVwSlNWSERoZzE5UFF3QXFETUVoZ0RPV3NYRnhVcE1UTlMrZmZ0MDh1UkpoWVNFcUdmUG5tcmR1clg4L2YxOVBUemduTkNxVlN2RnhjVXBLeXRMRVJFUnZoNE9BQURudkt5c0xHVmtaS2hmdjM2K0hnb0ExQm1MWVJpR3J3Y0JBS1dkUEhsUysvYnQwOEdEQjJXMzI5V29VU1BGeHNhcWFkT21URHNHcWlFek0xTzdkdTFTdDI3ZENBMEJBS2lCckt3czdkeTVVMTI3ZGxWa1pLU3Zod01BMVdhcDVNMDFnU0dBczBaT1RvNTI3OTZ0NU9Sa1dTd1d0V3paVXJHeHNXclFvSUd2aHdhYzh6SXpNeFVmSDYrb3FDakZ4TVFvTkRTVXhkb0JBUENDdytGUVhsNmVVbEpTbEpHUm9TNWR1aEFXQWpqbkVSZ0NPT3ZsNU9Rb1BqNWV5Y25KOHZmM1YyeHNyTnExYTZlZ29DQmZEdzA0cjlqdGRoMDZkRWpwNmVrNmRlcVVIQTZIcjRjRUFNQlp6MnExS2pnNFdBMGJObFNyVnExa3M3R3lGNEJ6SDRFaGdMTldkbmEyNHVQamRlVElFZm43KzZ0RGh3NktqWTFsZlVJQUFBQUFBT29RZ1NHQXMwNVdWcGJpNCtPVmtwS2lnSUFBeGNiR0VoUUNBQUFBQUhDR0VCZ0NPR3RrWldWcDE2NWRTazFOVlVCQWdEcDA2S0QyN2RzVEZBSUFBQUFBY0FZUkdBTHd1ZHpjWE8zWXNjT3NLT3pZc2FQYXQyL1AraThBQUFBQUFQZ0FnU0VBbnlrc0xOU3VYYnVVa0pBZ204Mm1UcDA2RVJRQ0FBQUFBT0JqbFFXR3ZHc0hVT3NjRG9mMjc5K3YzYnQzeTI2M3ExMjdkdXJTcFlzQ0F3TjlQVFFBQUFBQUFGQUpBa01BdFNvcEtVbmJ0Mi9YcVZPbkZCTVRvNHN1dWtqMTY5ZjM5YkFBQUFBQUFJQ1htSklNb0Zaa1pHUm8yN1p0eXNqSVVJTUdEZFNqUnc4MWF0VEkxOE1DQUFBQUFBQ25ZUTFEQUhVcVB6OWYyN1p0VTFKU2tvS0NndFM5ZTNlMWF0VktsVng3QUFBQUFBQ0FqeEFZQXFnVGhtSG93SUVEMnJGamh3ekRVS2RPbmRTaFF3Y2FtZ0FBQUFBQWNKYWo2UW1BV3BlZG5hMU5tellwTXpOVGpSczMxc1VYWDZ5UWtCQmZEd3NBQUFBQUFOUUNLZ3dCZU0zaGNHalhybDNhdTNldkFnSUMxTE5uVDdWczJkTFh3d0lBQUFBQUFGVkFoU0dBV25IMDZGRnQzcnhaSjArZVZKczJiWFRSUlJjcElDREExOE1DQUFBQUFBQzFqQXBEQUJVcUxDelUxcTFiZGZqd1lkV3ZYMThYWDN5eG9xT2pmVDBzQUFBQUFBQlFUVlFZQXFpMjFOUlViZGl3UWNYRnhlclNwWXM2ZCs0c1B6OC9YdzhMQUFBQUFBRFVJU29NQVpUamNEaTBiZHMySFRod1FPSGg0YnIwMGtzVkhoN3U2MkVCQUFBQUFJQmFRSVVoZ0NySnlzclM3Ny8vcmhNblRxaERodzdxM3IwN1ZZVUFBQUFBQUZ4QXFEQUVJRWt5REVOLy9QR0hkdTdjcWFDZ0lQWHQyMWVOR2pYeTliQUFBQUFBQUVBdG84SVFRS1ZPblRxbDlldlhLeTB0VFMxYXRGRHYzcjNwZ0F3QUFBQUF3QVdLQ2tQZ0FwZVNrcUwxNjlmTE1BejE3dDFiclZxMTh2V1FBQUFBQUFCQUhhTENFSUJiaG1Fb1BqNWU4Zkh4aW9pSVVMOSsvUlFTRXVMcllRRUFBQUFBQUI4ak1BUXVRRVZGUlZxL2ZyMVNVMVBWdW5WcjllN2RXMWFyMWRmREFnQUFBQUFBWndFQ1ErQUNrNU9Ubzk5KyswMzUrZm5xM2J1MzJyVnI1K3NoQVFBQUFBQ0Fzd2hyR0FJWGtNT0hEMnZqeG8wS0NBaFF2Mzc5RkJVVjVlc2hBUUFBQUFDQU02eXlOUXpQaThEd2xLTkl5NU0zYUgzR2ZoMHR5RmFCbzlqWFF3S0FzMHFRMVY5TmdocW9iMVI3M2RLOGo0S3RkTUVHQUFBQWdBdlZlUjhZYnNzK3BGbDd2MVZhWWE2dmh3SUE1NFRvd0RDTjZqQkFQUnJRRVJzQUFBQUFMa1RuZFdDNExmdVFudCt4Mk5mREFJQnowcVR1ZCtxaUJpMTlQUXdBQUFBQXdCbFdXV0RvZDZZR1V0dE9PWW8wYSsrM3ZoNEdBSnl6M3R6N2pVNDVpbnc5REFBQUFBREFXZWFjRFF5WEoyOWdHaklBMUVCYVlhNldKMi93OVRBQUFBQUFBR2VaY3pZd1hKK3gzOWREQUlCekh0ZFNBQUFBQU1EcHp0bkE4R2hCdHErSEFBRG5QSzZsQUFBQUFJRFRuYk9CWVlHajJOZERBSUJ6SHRkU0FBQUFBTURwenRuQUVBQUFBQUFBQUVEdEl6QUVBQUFBQUFBQVlDSXdCQUFBQUFBQUFHQWlNQVFBQUFBQUFBQmdJakFFQUFBQUFBQUFZQ0l3QkFBQUFBQUFBR0FpTUFRQUFBQUFBQUJnc3ZsNkFBQUE0TXl3MiswNmRPaVEwdExTbEorZkw0ZkQ0ZXNoQVFBQTFJalZhbFc5ZXZVVUhSMnRWcTFheVdZajVnQnFBMzlKQUFCY0FESXpNeFVmSDYrb3FDaDE3dHhab2FHaHNscXR2aDRXQUFCQWpUZ2NEdVhsNVNrbEpVVnhjWEhxMHFXTElpTWpmVDBzNEp4SFlBZ0F3SGt1TXpOVHUzYnRVcmR1M1JRUkVlSHI0UUFBQU5RYXE5V3E4UEJ3aFllSEt5c3JTenQzN2xUWHJsMEpEWUVhWWcxREFBRE9ZM2E3WGZIeDhZU0ZBQURndkJjUkVhRnUzYm9wUGo1ZWRydmQxOE1Cem1rRWhnQUFuTWNPSFRxa3FLZ293a0lBQUhCQmlJaUlVRlJVbEE0ZE91VHJvUURuTkFKREFBRE9ZMmxwYVlxSmlmSDFNQUFBQU02WW1KZ1lwYWVuKzNvWXdEbU53QkFBZ1BOWWZuNitRa05EZlQwTUFBQ0FNeVkwTkZTblRwM3k5VENBY3hxQklRQUE1ekdIdzBFM1pBQUFjRUd4V3ExeU9CeStIZ1p3VGlNd0JBQUFBQUFBQUdBaU1BUUFBQUFBQUFCZ0lqQUVBQUFBQUFBQVlDSXdCQUFBQUFBQUFHQWlNQVFBQUFBQUFBQmdJakFFQUFBQUFBQUFZQ0l3QkFBQUFBQUFBR0FpTUFRQUFBQUFBQUJnSWpBRUFBQUFBQUFBWUNJd0JBQUFBQUFBQUdBaU1BUUFBQUFBQUFCZ0lqQUVBQUFBQUFBQVlDSXdCQUFBQUFBQUFHQ3krWG9BT1BQdWJObFBmaGFMSk9tenBOOVY3SFRVeW5IN1JyWFQ4WUpjcGVabnE5QlpYQ3ZIckMzUmdXSHFITjVNbXpNUEtzOWU0T3ZoMU1qZHJhNVFibkcrTm1VbTZHaEJ0cStIVTg3VmpicElrb3FjZHExTDMzdkd6eDlzQzVUbHY5OFhPSXJsTUp4bmZBeFYxU3c0VXJjMXYxU2ZKSzVSUmxHZXI0Y0RBQUFBQUxqQUVSaVdZcEZGdDdib3EzRC9ZTDJmc05yWHc2a3pmMjExdVN6L2pWU1dKMjlVc1dvZUdBWmJBL1JNbDFzbFNZYWs0ZXZmVm5yaGlSb2Z0N2I4VDZQT3VxLzFWWElhaG40OHRsT3o5bjNyNnlGVlM3QXRVRU5hOUpYTll0WGYyMTJyZjI2Y3F5UDVtVFU2cGtVV0RXamFRNm41V2RxV2ZhalMvWnZXaTFCRVFJZ1M4bzZwd0ZFK0dINjg0dzJTcE95aVV6NEpET2RlT2xLQmZ2NlNwRWs3bDJoclZ1SVpIME5WREdqYVF5UGFYeWVMTEFxMDJ2VEs3aTk5UFNRQUFBQUF3QVdPd1BDL0xKS2U3VFpFdlNMYVNKS1NUMlhvdTZQYmZUdW9NOEJwR0xWeW5PYkJVZWIzK1k2aXN5b3NsS1JMbzlwTGt2d3NGcVhrWi9sNE5OVjNTV1JiMlN4V1NkS2hrK2sxRGdzYkJJVG9mN3NNVm16OXBqcHBMOVRZclI4cnRaTG5aMUN6aS9XWHBqMWx5TkIvOXEzUzkwZDMxR2dNdGMxaTFoZEtobXJuOVYzYXlQYlhlN1hmMi91LzkrcjhXN0lTNVRDY3NsbXN1cnhoUjEzVVlKdTJaeCt1NlRBQkFBQUFBS2cyQXNQL01pUnR6anBvQm9ZajJsK25sUHhNN2NwSmRydi8xSjczcWtQOXByVTZobHZYVEM5MzI1U0w3bEtEZ0pCcUhlK2ZHK2RXdW85VHRUTmRzMFdwd1BEd3liUmFPV1p0aVFvSVZmdi8vcTRNU1d2U2RrdVMzcnprYjNWNjN1eWlrNXF3ZmFFa3JjWGNrd0FBSUFCSlJFRlU2ZjQyLzZNd1c3MHEzZDlkRldTL3FBN205Ny84OTNIVVJFN1JLYk5LTU1RV3FHZTZETmE0clIrN3JSeDBjZjJOU05LV3pJTTFIa050czVUK29mYnpRZzFvMnNPci9lWWMrRUVPTHdMNTR3VTVXcG15VlRjM3UxaVNOTFR0bi9UazVnL3JKT3dFQUFBQUFNQWJCSWFsckRpeVdSM3J4K2pLNkU2eVd2dzBydk10R3JQbEk2VVY1dnBzVEUzcVJTZ3FJTFRPamw4WEZZYUhUcWJYeWpGclM5K285bWFJRkorVFpGWS9OcXNYV2FmbkRiSUdtTjlmRmQxSjBZRmhWYnIvNllGaGtOVmZ2U0piUy9wdjhIbTg1b0doSVVPdi8vRzFabDc4a0VKdFFXb1JIS1ZSc1FQMDZwNFZidmR2RmRKUWpZUENKWlZVeHAyZDYrM1ZiWVZoWFZpV3ZGNS9hZHBUL241V2hmblhVNk9nTUIwcnlQSDFzQUFBdU9EazVPUW9QRHpjMThNNHB6Z2NEbG10Vmw4UEF3QlF5d2dNVHpOcjM3ZHFHZEpRTFlNYktzeS9ucDdxY291ZTJiWkF4VTU3bWYyT0YrUW94QmJvbzFIV1RPa3BtODVhYWdqUkpyU1IrZjJCdkdOZTMrL2RTMGRXT3hCMVY1SHB6aFhSSGMzdmZ6NGVYNjF6blEwdWk0bzExK2Jia1gyNDFvTHN6S0k4L1dmZktvM3JQRWlTZEdWMEo4WG5KR3RsNnRaeSsxN1RxS3Y1dlZYL243M3pqbXZpL3YvNEs0dUV2VVgyVUJSUVJOeDcxSUhicXJXMldxdFdxOWE5cWxiUldtMnQycnBxYXgyMWxkWlJGZmRxY1cvRnZRRFppbXdJSUJBSUdmZjdJOTZSa0xzc0VxVGZYNTZQaHcvRDNlYys5MGx5ZDdsN2ZWN3Y5NXVOc2Y3ZEdQc1ZjSGdhMTVNY2VuVkxvNk5SWDFoS0ZrTlR5b1ZYOCtLeDhjVnBsV1hUQXlQUXUyR28zbjBWVlpYamZPNVRXTEE1K0QzMU1rUlNzYkdHYWNhTVNaQktwZUJ5VFhzTE1XWEtGSEE0SEd6ZHVsWG45aFlXRnRpeVpZdFI5bi9uemgzY3ZIa1RIVHQyUkljT0hZelM1NnBWcTJCcmE0dmh3NGZEeDhlSHRzMzgrZk5SVUZDQXFLZ29uZnNsQ0FMMzd0MUQyN1p0alRKT1U1Q1FrQUNDSUJBWUdHanlZOGRZSkNRa1FDNlhJeVFrUkdNN21VeVJDMXFiWUJJWEZ3ZUpSSUt3TUhxbk9rRVFPSG55SkRwMTZnUVhGeGUxOVZLcEZILzk5UmVHREJrQ1oyZG5taDVVeDA0UUJJS0RnelcyTXlWQ29SQno1ODRGQU96YXRhdE92M2VoVUlqTXpFeUVodXIzbTF4UlVZRng0OGJCejg4UDMzenp6VHNURGlzcUtwQ1Rrd04vZjMvdGpiVWdGQXJoNUtSOWtsd29GTUxSMFJFc0ZrdHJXMlZPbkRpQnZYdjM0dHR2djBWZ1lLQk8yMHlZTUFHNXViazRjK2FNWHZzQ2dJS0NBdGphMm9MUHI3dm5zQmt6WmlBN094dUhEeCttWFQ5cjFpeGtabVl5cnRlRnFxb3FaR1Zsd2MvUFQyTzcxTlJVZUhoNFFDQVE2TDJQWjgrZUlTc3JDMTI3ZG9XbHBTVzEzNWlZR0FEQW9FR0QxTFk1ZnZ3NEFLQi8vLzZ3c0xCUVc2OFBoWVdGT0hMa0NFYVBIZzFyYThNaTZNeVlNVk8zL0RmdTJPcVFTcGtFNitKUFlIMzRXUERaUERTeWNjT1V4cjN4YytJL0t1MllIRmpHWnRLZGJVYnRqODFTZFY4WlMxRHh0NjRXREZQMUVBeE5qYWVsRTVyWmV3TlE1RmE4bHA5QXJkTlZjTlNGbzEwWEFBQUtxOHBvdjdQSnNUdDA2a2VUZ05yVHJUbjErbUx1TXdOR3ljeXRna1Jjell0SHR3YUtCNHNKQVQwUi95WVQ2VXJoNVd3V2kxb1BBR0dPdmdoejlHWHNVOERoWWJoWE82MzdQcGw1MzZpQ0lSdHM2cld4SExTMWdUdzJkS1dYbTI0UE43Y0tFckV1L29RaFF6SmpwdFpFUmthaXNMQVFzMmJOMHZ1QlhGZFNVMVBCWnJPMU4xUnF6K1B4akxiL21KZ1lYTDE2RmJhMnRrWVJERXRLU25EdDJqVVFCRUg3VUVhU201dUwzRno5ZmtlM2JkdUdJMGVPb0dmUG5wZzllN2JXQnpHQ0lGQmVYZzZSU0lUeThuS1VsSlRnelpzM2VQUG1EWXFMaTFGWVdBaWhVSWczYjk1Zy9mcjFlbjBQVE15ZVBSdHl1UndIRGh6UVNieW9Dd2lDd09yVnF3RUFDeFlzVUJFZ0xsMjZoTldyVjhQVDB4TTdkKzVrUExhcXFxb3djT0JBQUFyaGhId0lwMlBWcWxVb0tDakF1WFBuYU5kZnUzWU5XN1pzd2VuVHA3RnAweWExdm1KaVlyQnYzejZjT25VS3UzZnZocTJ0TGVPK1pzMmFCWUlnRUJNVG83Y0FaQ3lrVWlteXNyTHFmTC9GeGNVWVAzNDh1Rnd1b3FLaU5INU9OVGwzN2h6S3k4c2hrOG5lcWN2d3hvMGJXTHQyTFhyMjdJa2xTNVlZM0U5eGNURkdqeDROTnpjM0xGKytISTBhTldKc08zdjJiSWhFSWl4YnRnd3RXN2JVZVIvbDVlVVFDb1g0OGNjZnNYWHJWcDJjaGhLSkJCS0pZZmQrYTlldVJWSlNFaFl0V29TT0hUc2ExSWUrbEphVzRzMGI1b242c3JJeWpldTFJWkZJc0dEQkFxU21wbUxKa2lYbzFLa1RiYnVTa2hJc1hyd1lGaFlXK1A3NzcrSHQ3YTNYZmc0ZE9vU2JOMjhpTFMwTlU2Wk1BYUFRcHpkdjNneUFYakQ4K2VlZkFRQTlldlNvbFdCSUVBUVdMMTZNOVBSMDVPYm1Jakl5MHVDK3pKZ3hVM2VZQlVNYU1rVkM3RXE1aUdtQkVRQ0FYbTdOa1ZTYWpYK3pINy9qa2RVZVU0Z3B6bnhiMlBFVU43VlNRbVp3U0xJdUJUd2FDaHpBWWVuKzROTFh2UVgxK2xwK2dsR0ZxYnJFaFcrTFVJZnFtNEk1VFFkUTFZajFaZDZEUDVGV25xZTJmR2ZLQmJSdzhJR0RoVFY0YkE2K0RCNkN1UStpVVBYV1hkdkpwU21jVEJnZWJ5eVVSWEZqT1dqTm1ERlRqVWdrd3VQSGl0OUQwaVhYcDQ5dXhZQnF3aVNjdkd2S3lzcHcrL1p0Y0xsY3ZQLysrMGJwOCs3ZHV5QUlBcDZlbm1qY3VMRlIraVJwMHFRSitIdytMbDI2aFBqNGVDeGZ2cHh5K2l4Y3VCQkNvUkNWbFpXb3FxcENaV1VsS2lzclFlaDRENUNVbElTbVRadHFiNmdqMnNTcjB0SlNqQjgvM21qN1krTHc0Y09ReStXNGZQa3lBSVZZb2l3WWR1ellFUzR1THNqTXpFUjBkRFErL3Zoams0K3BXN2R1Nk55NU0yN2N1SUVOR3paZzZkS2wxTHFxcWlyczNic1hMQllMQ3hZczBFc0VlMWNvSDJPR2lwWk0xeFlQRHc5R0Y2NkRnd042OU9pQnMyZlBZcytlUGZqaWl5OTAyaGRCRUpTYmF1ellzU3JyUHZ6d1F6MUdYWTJGaFFYMjdObWowazlSa1hweE9XOXZiL3orZTNYdThTdFhyZ0NBWHNJZEhaY3VYWUpNSmtObFpTVjhmWmtuZVpPU2twQ1Rrd011bDZ2MzllbUREejdBNmRPbmtacWFpaE1uVG1EWXNHRzFHck1tbmo5L2prZVBIc0hlM2w1bHNrcmYzNkNOR3plaWVmUG1Lc3MrKzR3NXQzbGVYcDdHTnRuWjJWcjdhTkNnQWRhc1dVTzdqc2Zqb1dmUG5vaVBqOGZLbFNzUkdSbUpMbDI2cUxWYnYzNDlpb3FLMExGalIzaDZlakx1aTQ2U2toTEV4c2FDeFdKaHdBRERuaUZxQTR2RndwdzVjekIzN2x4Y3VYSUYzYnAxUTdkdTJpT1J6Smd4ODI0eEM0WU1uTXQ1aW5CSGYzUjBhWUxYb2tKa2lBcmY5WkQwWnBCbksvUnpWNzNSVUE1SFpyUFlPaGYrK0RQdENtSUxVOURCT1JDZitIZFZXV2ZCcmo2TVdHQmhVK3R4R3Z0YTlHZ3Z5bWxDTG5VcDBxSlBDRE9QelVGUHBSRGFtUCt3NE51alFZaktkMmNLeXFTVjJKNThIb3RDaGtKS3lIQXE2d0VsRmdMQVVLODJBQlRPMUtsM2YwTWVRNDQ5MGxGWFhDWENoRHU2aFJJYUMzYU5CeEpaUFJBTWExdkptZ2xodmN3ZmFlYi9BL2Z1M1lOVUtrWFBuajFWSERnc0ZndGVYbDQ2OVpHWm1RbTUvTjJmbjREMkIwMWRoQ0pkaE05YnQyNEJnRWtla0hyMTZnVi9mMzk4L2ZYWHlNbkp3ZXpac3pGcjFpejA2OWNQUEI0UEwxKytwTnB5dVZ6WTJOaEFJQkFnUDEvaEltL2R1alhzN094Z2Eyc0xXMXRiMk52Ync4N09EZzRPRHZEdzhLQzJUVTlQeCtlZmY2N1RtR3ArSnFSZ3BNMnRLSmZMYStYVU1SWUNnUUNmZmZZWjFxMWJoMzM3OXFGUG56NjBZY0xHWnQ2OGVZaVBqd2VQeDRORUlxR2NqVWVQSGtWZVhoNW16SmlobDZ2cVhia0xhMUtiY1hDNVhMaTdWeGNhek1qSTBMck4yTEZqY2ZIaVJSUVZGWUVnQ0ozMmYvUG1UYng2OVFwQlFVRm8xMDQxUW9KTzVOTUZPbWRxeld0bHpmZFRYRnlNZS9mdVFTQVFvRWVQSGdidGwrVHMyYk1BZ0tGRGgyb01DYjkyN1JvQW9IMzc5ckN4MFc5eW1NZmo0ZU9QUDhiT25UdXA4SHhUc1h2M2JnREErUEhqVmNhcHE5UHU5ZXZYak1lRExzZVZ0amFhMW12N2JJWU5HNFkzYjk1Zy8vNzlLQzR1Vmx0LzVNZ1IzTHAxQ3kxYXRFQmtaS1RlenU5ejU4NUJLcFVpUER4Y2IyZWlzV2pXckJrR0R4Nk1tSmdZMnZkb3hveVorb2RaTU5UQTFxUVlKSlptNDFUbUEwZ0owLzRBbWdKN25wWEd3aDRzNkY3NHcrSnQ3andyTGwvak5od1dXMnVmK2pnRWEwTkhseWF3ZmV0OExCQ1g2cFZic1Q3QlpySFFWNmt5YjFaRmtjWmdjalpZY0xkMEJLQndmTllzbmxGRlNPazJBd0RjTGt6Q3ljejd1SjZmZ01UU2JHcDVhNmNBTkxacENBQzRKMHhsRkF2Zk5UV1BMWGs5S0hyQ0pJUUxPRHlOamxjdksyZmtWWmFvaUxabXpOUUhybCsvRGdBWVBIaXd5bklyS3lzVmg0d21Sb3dZWWJBb05HM2FOQ1FsSmRHdWswZ2tqQUtnTmxIUGtBY29YUjR3QVlWcmpoUU1lL2Z1cmZkK2RDRWdJQUEvLy93enZ2bm1Heng5K3BSYXZtalJJa2lsVWdnRUFnZ0VBcFdIVFBLemlveU0xRWtrNEhLNWNITnpNMmg4cEVDc0xZK2R2YjI5MFp5bldWbFpHRGRPTVlscFNKKzllL2ZHa1NOSGtKeWNqRjI3ZG1IUm9rVkdHVmRONkk3WmMrZk8wWTc1NTU5L3BrSUVBWFZuR29tdUlwbXV6cXgvL3ZsSDc2SVd5Z0pKYmNMYTNkM2RWZDZqOHBnMU9icXNyYTJSbkp5TWlSTW4wcTRmUEhpd2lodHUzNzU5QU1Eb2NHV3oyZmozWDlXQ2RPUzFqTzY3WXZwc3VWd3U0L3NCZ0RObnprQXFsVUlxbFdMbzBLRzBmZFRrenovL1ZCRlZBVVhPekxTME5BZ0VBclhydFRKeXVad2FmOGVPSFZGU3dueVBaMk5qUTNzY1JFUkVvSHYzN21yWGtjV0xGMVB1UEdVS0NoVFJTRXpmSDUwYjc4NmRPM2owNkJFYU5XcEVwUUVnMGVXMzUvZmZmOGYrL2ZzUkhoNU9tOXRUMHpWaTNMaHh5TXJLWW16ejJXZWZJU01qUStmcmpMYnpidlBtelZTWWNFMmVQSG1pOXY0Qm9GT25UdmptbTI5b3Q1SEpaRGgyN0JnQTZIeE02WXUrTHM4dFc3Wm96VG5zNk9pSWd3Y1AxbVpZWnN5WXFTVm13VkFEWmRKS0hIdDk5MTBQbzE1Z1RLZFdYVWc0TEFEdmUxVW5mLzh2Q3I0azdad2JVeFdXMDh2ek1mZUI1a1Q0RFFVTytMWHRKQUJBY21rdXZucThUNi85L1o1NlNlVnZOb3VGY2Y3ZHFiOVBaejdRcTcrNlJEbmtIcWlmSWNsV0hBdU05T21JM2cxRE1lZitidHBLMHl5d0VObHNPR3k1QWh6UHZJZURyMjY5ZzVHYU1hTk9XVmtaYnR5NGdlRGdZS1BuTHR5L2Y3L2F3NVpjTGxkNW9Qejk5OS9Sc0dGRFZGWldxbTJma1pHaGw4dXhKanQzN3RSYkVOSDFBZW5DaFF1UVNDUUlEUTFsTEhaaURPenQ3YkZ1M1RwY3UzWU5QWHYyQkFEWTJka1pyWDh2THkrVjhFcDlJTU5UL3lzRlR3Q0ZFK3l6eno3RGtpVkxjT0hDQlF3ZlBseXRxSU14d200QnhmZEVsejlzMzc1OUd0ZVJQSHYyakNvd29qdzJwbU4weTVZdENBb0tvdjVtRW9MMXphZXBEQ2tZbXRMbHFFMjBGd3FaWGY3S0RxYzdkKzRnTVRFUllXRmhhTjI2TlFEZzZkT25jSE56UTRNR0RaaTZNRHBTcVJTblRpbnlwT3N5aVpHVmxRV1pURVk3RVVCU1dWbUo0Y09IcTIxTFhtL3YzYnRIQ1hnLy9xZzV2emNaeXB1UWtJQjE2OVpwYlB2Nzc3OGpPenRiWXg1THB1K3ZwaHRQS3BWaXg0NGRZTEZZbUQ1OU9sZ3NGdVJ5dWM1QzlLRkRoN0IvLzM2NHVycGk2ZEtsZWd2WWd3WU4waWlrRGhnd1FDL0huSzRUVk9Ubm8wdDdUUTdveTVjdkl6YzNGOTdlM296NUVZMkZqWTJOVWZMZUFzYjkvVEpqeG94aC9IZnUyc3pvemQ3MDY5aWJmbDF0K1laV24xSkZTbWJlL3dPdkdjS3Q1d2NOUWhkWHhjMms3SzNnZGpIM21VckJEUmFBcUE3VEtTZmYxTHM3MVJ4dEFQRG4yelp5Z3FpVENyRHRuQnVyRkdKaFF0K0NGSmtWUXAxQ3A0M0pJSS9XMUdzK1cvc3A2eXFvL25FVlZwWFdldjlXSEQ0eUs0VHd0bkpHWW1rMkhoZS8xTDVSTFZBKzdtckwrdkJQYTkySE1ZdmpBSUFkendxRFBWdUR3MUpVbWQ3MFFyMUNZQ3NuZjdnSkZLR2UvOVc4bTJiK043bDQ4U0txcXFvd2F0UW9vL2RkVkZSRSsvQlljOW55NWN0cHQrL1RwNCthYzZlKzhNOC9pc0pwcEN0RUY2RlJXNXZBd0VEYUN0SmNMcGNTQzk4bHAwNmRvblhJYUNyNHNtSERCcE1WMFRHVXRtM2JJalEwRkUrZlBzV3VYYnZVWEUvS2hSdHFVeERBM3Q0ZUV5Wk1RRUZCQWJoY0xod2NIQUFvUkVGeVhWbFpHUW9LQ3FncXFzcUNJWmZMVlhtNEpoMjhOUis0eThyS0lKZkwxY1R4cUtnb1dzSGMwUHlrUUxXclZGOGhYaDlxVGpKa1oyZXJPZTF5YzNOUlVsS0NKazJhMFBZaGw4dXhjK2RPc0Znc1RKcWttSENWeVdSWXQyNGRoRUlodnYzMlc5TU1ub2JUcDA4alB6OGYvZnYzeDd4NTg3UzJIelZxRklSQ0lhMUF3eVMyMUhSM0h6MTZGSUJDY0dJcTJrT21rU0FGZjdGWXJMUERHbEQvbmo3NTVCUGs1dWJxN013OGNPQUFYcjE2aFNGRGhsRFhpQU1IRHVEbXpadVlNMmVPeG1JdTBkSFIyTEZqQit6dDdiRjY5V3FOeFd3ME9WWUJSZGk2b2V1VmY1dDArWjJTU3FYbzM3OC8rSHgrclg3WENJTEFnUU1IQUNpT0Z4YUxwVEpCcHl6T2Fuci9zMmJOVWptWG1jYTBiZHMyZzUzb1pzeVlxWCtZQlVNOWNPWGI0ZXZRRDB5K24xOFMvMFg4bTB5VDljOWxWVi9zcFhKbTU1MXlPd2xEcmlsUEsyZEtMQ3dVbDlLS2haWWNpK28yVmFVbXp5dkhBakRLMTdTelozV0Z2M1VETkxPdmRzdTRDUnpBWlhFME9pWWI4S3R2RUF2RXRjOXpWeWF0eE5xNDR3aHo5SVcwbnVRY3F3OTBheENzVWpWYUV3RTJicFRZRy84bUUyZXpIbUdRWnl0MGF4Q0NVMWtQa0Z5YW85SysvOXZjbzVVeUNTN2tLa0lMU1FHOGlwQWlVMlNhdklobXpHamo5T25UQUdBU2g4SzBhZE13YmRvMDZ1OCtmZnJRaGdDYWl2WHIxNXZFQ2ZYdzRVT2twS1FBcU01ZlNPY1dLUzR1Um1scEtkaHN0a3I0YmszeGc2UmhRMFdhaUVlUEh1SFVxVk9ZTm0xYXZhaytEQ2p5bWlsWGF5NHZMd2NBMmdyT0ZSVVZrTXZsUnExeWJVd21USmlBdzRjUFkvTGt5V3JyeEdMRkpDaVh5NlVWYmJadjM0N282R2lWWmNxQ2lMSmdVbFpXaHNtVEo2TlJvMFpZdTNhdFduL0hqaDNEMzMvL2piMTc5NnFKSGtGQlFUaDgrREFBaFlnNVlNQUFDQVFDYWhuSjVNbVRrWmFXWnJDSWw1cWFxbk1SRVJLcFZJcUlpQWlkMjIvZXZGbkYvYWdyVVZGUk9IVG9FSGJ2M3EzaXRqcHk1QWlPSERtQ1RaczJvVm16Wm1yYm5UcDFDaTlmdmtTUEhqMm8vY2JFeENBbkp3ZXVycTRJQ1FuUmV5eUdJQktKc0cvZlByaTd1MlBxMUtrNmJhTkpsTjIvZjcrYWlLMWMxUnNBVWxKU3FIeUoyN1p0WXhUVGhnMGJockt5TXFxL3NMQXdXckZ2NTg2ZE9IandJTUxEdzNVYXZ5NWtaR1JnMzc1OWNITnpvd1Rkdkx3OHFnZ1FVem9Gc1ZpTURSczI0T0xGaTdDeHNjRzZkZXNvc1YzVHZ1b0xwS1BSMGRHeFZ2MmNQMzhlYVdscEFCVDViZ0hkSitpVU1XYkY4OHJLU2dnRUFxUDFaOGFNR2ROaEZnd0J6RzQ2QUlHMkRXblhTZVF5S2dTVXk5YWVuODhZQ0RpR3oxRHJBbyt0SkFScUVKNjRTamVxVEFKVnNGMTFNdlE0QnBHVGRFb0JvQlVValUxNzUwQ2QzSVhLaUdSVnVGZVl3cmhlVjJISTJIem9xNXJZbk0xaXdjZmFCYWthOGpGNldsVWZvemtWOUVtNm05cDVZR2FUZm94OUtMc29SL2wwVWprV1dqb3lWOWxUUnNEaFlZeWZlb1UzSmtnM2JLbTBralpNVnhjNFlNUEJ3b3I2dTdpcUhMSjZrTWR3WHRCQTZ0b3g3TnFQT1BEcUpucTZOWU0xbDQrSkFlK3BoSTI3Q2V6Unlza2ZBSEFsTDQ0cUVMU2hsY0l0K1M1Y3JtYk1BRUJzYkN4U1UxTUIwSWNZaWtRaXJlNE1rckt5K2xlMHgxUVZtL2Z1M1V1OUpnVXhPbWZHbkRselVGUlVCSmxNaHR6Y1hEUnAwZ1FwS1NuWXNHRUQ1VGFyaVZRcXhmcjE2NUdUazRONzkrN2g4ODgvVnhFRFJvd1lvZE1ZUC8zMFU0MWk2WmRmZm9rT0hUcm8xQmRKUkVRRUpSSlZWRlJneUpBaFlMUFpWQjR0WmFaTW1ZTFUxRlExMFVNdWwxTUNnUzZZeWwwYUdocks2SHdrQlVNbWQ2R0Rnd01sRUpQaG8wemhoVFkyTmhnK2ZEaWlvcUt3Zi85K2pCa3pobHBYWGw2T28wZVBvbnYzN2hvZFVvRGl1QURvdzcvSkVHcERCVU9DSUF3cVdLVFBOalVyZUdkbloydTh0bXpac2dWT1RrNW8wNllOOXV6Wmd6Ly8vSk55NTBtbFVseTRjQUh1N3U0SUNRbkIvdjM3VVZSVVJFMU81T2ZuWTlldVhlRHorWmc4ZVRKa01oa3FLaXFvODNiU3BFa3ExYk9OZ1ZRcXBYMC91M2J0Z2xBb2hLT2pJMmJNbU1HNHZidTdPNzc3N2pzQTFlNHdRME5BLy9yckx3QUs1NittNDRyY2o2YVVBcG1abVRoeTVBZ3NMQ3d3ZS9ac2c4WlRFNGxFZ20rLy9SWlZWVldZTjI4ZTVZRGN2SGt6eEdJeHBrNmRTdXRtUzAxTnhabzFheWloVENRUzRkaXhZeGc3ZGl4Y1hWMDE3dFBPems1TmFLOE5URGw3ZFhYdjV1VGthRzM3d1FjZllNcVVLV3JMS3lzclZhNkw1UGVuUEVGWFVsS0NEejVRR0dJME9UNmpvNk8xWG51MGNmMzZkZno4ODgvbzBLRUQ1c3labzdZK056Y1gwZEhSYU5PbURkcTJiV3UwMEdZelpzd1lqbGt3Qk9ES3QyVVVBaVVhSEhpbVJ0OXdXVHBLSlJYNDlQWXZLc3NFN09vWmZFMEZGVlFkaHZTZlE1Q2RKL1U2cnVRMWJac0dTb0loVS9penNXQ3pXUGpJdDdQZTJ4VlZsV0hqaTlPTTY5K0ZZT2huN1lyMnpvcGNTUld5S2xpK0ZaSURiUnRxRkF5OXJKeXAxMHdWZWdWc25zN2k5d2p2OWlvaXM2NElPRHg4NEszN0F5WXBHTzVJUG84ZHllZjEzaDhBTkxmM3hxb1cxYUdTbXhMUDRIR1JhVUtvWDRrS2NFK1lxcktzbGFNLy9LdzEzNGdDQ3RkbWRNWnRqUFB2amlBN0QzUnhEY0wxL0FRQXdGQ3Z0bFJGN0RQWkQ0MC9jQnBldjFZL2QycytzSm5YNjdlK1BveEJsekhxZzdMd3hiUS9VN3N6dEFtU1RBL2lKSjZlbmxpMWFoWHRPa09LT21oN2lIdisvRGtlUDM2c3RaL1hyMS9qK2ZQbkdEbHlKSzVldlFvQTZOS2xDeElURTNIKy9IbnFZYTRtWEM0WGE5YXN3Wm8xYTVDUWtJQk5temJoMXExYm1EOS9QaHdkSFhVdUxGTmFxamw5UlZWVmxVNzlNRUVLV0V3T1FxYjFkWEZNMVJieU0yWVNkVWVOR2tXRjhILzg4Y2NvS0NqUUtHeCsvUEhIdUhIakJ0TFMwbFRPNGZqNGVCQUV3VmpBUXhueSs2SVRkMGpoeDFEQnNGR2pSanFMNjVjdVhjTHExYXZCWXJGdzVNZ1J2YXZ2a2tpbFVvM0h3WWtUSitEdDdZMHhZOGFnZGV2VytQZmZmekZ5NUVoNGUzdmo1czJiS0NrcHdZZ1JJOEJpc1hEdTNEbGtaR1JRWXNuTm16Y2hFb25BWXJId3lTZWZxQWliTFZxMHdIdnZ2V2ZRbURYQmRGd1hGQlFnTkRRVXhjWEZPaC8zdFFuN2Z2TGtDVzdjdUFGcmEydXRhU2JJNDRicEhDWUlBcHMzYjRaVUtzWEVpUlBoNmVsSjIwNWZMbCsrak5UVVZIQzVYUHo2NjYrUVNxVVFpOFhJejg5SFVGQ1FTdEVhUU9HYzI3MTdOODZlUFF1Q0lOQ3paMC8wNjljUGYvenhCODZlUFl2ejU4OWowS0JCR0RObVRLM0ZyOXFpTFM4aDZUcTNzN1BUT2xhbTY4K0JBd2VvL0pSMXliMTc5M0RvMENGMDdOZ1I3Ny8vUHJXY3orZWpzTEFROSsvZnA5M3U3dDI3T0hic0dDNWN1S0RtekRaanhzeTd3U3dZNmtGMlJiSEdmR2JUQWlQUXAyRW8xWGJtL2Q5TkhuNXJDTmJjNnBsU1Rma0V1V3p0b2N2Qk9naUcza29DMW1zVGgxSU85R2dGWDJ0RkdFcSsrQTFWTEtRK01EMVFlemlPamRKM004cW5FMGkvUjFUYUZVd0k2QUUrbTRlbXRoNzRONXY1QWJTUlRmVk1hNGFKQmRyNmhySzdFbEFJaUtZU0ROUEw4dkZYMmxXVlpYWmNTNTBFUXdBNG5mVUFBenpDNGNxM3cxaS9ycmhUbUFSTERoKzkzSm9EQUo0V3Y4S3I4cnE1eVNPcnQ1cjUzNlMyNFV3QWNQLytmY1RGeFdsc1kyMXRyZVllWTZvc2FXaVZaRzBQMGRvRUpsUG1VcU1ieTQ0ZE8zUnFTK1k0N055NU15VVl2dmZlZS9qamp6OXcvUGh4REI4K25ORnA0ZW5waVUyYk5tSDM3dDA0Y09BQTd0eTVnODJiTjJQRmloVmFoUjFTOER4NjlLaFdNZWZCZ3dkNlZ3a205MCs2OExRSmhwcmNTNXJlUzIzeTdOV1c3T3hzQU5EcVd0SVZEb2VEVFpzMnFibmFTUGVjbFpVVnc1YlZrSUlobmV0UjEyclZ4dURWcTFjQUZPZENYRndjMnJWcloxQS9OU3RCYS9xK3g0OGZqL3YzNzJQMzd0MVl0bXdaamg0OUNnNkh3eGdTVFlZbzgzZzgyTnZiZzhmaklTc3JDeHdPQnpObnpqUm92TnJnOFhnNGM2WTZmekg1ZnI3Kyttc1VGaFpTNTVrdStmMXFJd0JiV1ZraFBEd2M3ZHExZzQyTkRTb3FLaGh6R0dvN1J3OGVQSWlIRHg4aUxDeU1WbnlzT1pHanJVb3lDWmwzVWlxVjR1WExsN0N3c0lCWUxBYVB4OE9YWDM1SlhSZXpzckp3OXV4Wm5EaHhBaUtSQ0s2dXJwZzZkU3FWQmlJOFBCd3hNVEhZdFdzWGpoNDlpbi8vL1JkanhvekI4T0hEVmQ0VGo4ZFRPVzlxYzIwaHZ6OExDd3ZhYTU4MlIvVHMyYk1SRnhlSDZkT25HeVJjcDZhbTR1Ky8vOVo3TzJPUW5aMk5CdzhlUUN3V3F3aUdJU0VoWUxGWXlNbkpvYzAzK3VDQm9yQ2kyVjFveGt6OXdTd1lBb2g4Y2tCdG1iN3VQbGUrSGQ1enE4Nkw4bGY2MVZxTGhYVHVNQjZMUXpuMjVBU0I3RXI2a0ZPUzhocUNJSS9OQWU5dExqV0pYS1p4akZ5VzVwQmtCNTRWM0MwVkQ2SWxFaEV5UlBUaVJoUGI2ckRsdFBJOGplT3REWTRXMWlydXdqL1RybUorRUhOeTlicW1kMFA5RXJtbmxlZWhnMHNnY2lxTGNUN25LWG8wYUlZZ093ODBkMkNla1hTMHNJYVRoZUtocjdDcURFVlY1YlR0SGhlL1ZCTy9mMjd6R2EzcjhNTWJHL1VhOTd2RXk5Slo1ZThRTzhPcXBkWUZFcmtNZTlPdlkwN1RBV2dnc01kZ3p6WVFzSG13ZUh0K0huNTlwODdHMHJkdlgrcTF0aHh1OVgxOWZSaERmVnQvL3J4aGpsMFNxVlNLWDM1Uk9OVjVQSjVLa1FjU0Z4Y1gydHgwVElTSGgxTTU3WFFsSnlmSFpHSERnSEZ5R0JZWEZ5TXpNeFBObWpWRFRFd000dUxpNE9YbEJaRkl4Rml0VlN3V0l5WW1CbzZPamlxNTB0emMzTkNxVlN2Y3YzOGZseTlmMXZqQXlPRndNSEhpUklTR2h1SzMzMzdEckZtemF2VSs2TEN3c0ZDcndrays5RHM2T21vVUxNZ1FkQ2F4aXp5bTZtc09RMDJRZWIxcUt4aG1aR1F3aWhPYTF0RkJDb1owb2JTazhGTVg0bmxTVWhMMSt1SERod1lMaHZvUUZCU0U5dTNiNDlxMWF6aDE2aFNlUFh1R25qMTdNdWIzYk5Tb0VZNGNPUUpiVzFzQWlsRFhyS3dzakJ3NVVtdStPMlBEWnJQMVBvNXFJeGcyYnR3WTY5YXRRMjV1THViT25RdGJXMXQ4KysyM2FrS05jaGc2blFqOTVNa1Q3TjY5R3dDd2VQRmlWRlZWcVIxN1RCTTUyaWFCZkgxOUVSVVZCVnRiVzFoYlcyUExsaTA0ZGVvVUpreVlBQjhmSHp4OStoUi8vdmtuSGo5K0RJSWdZR2RuaHdrVEptREVpQkVxWTJDeFdJaUlpRURYcmwyeGE5Y3VuRHg1RWp0MzdzVHAwNmN4Yjk0OGhJV0ZBWUNLa0V2QzVYSXhZTUFBamVOVTVzeVpNOVI1QmloeVNlckxvMGVQRUJjWEJ6NmZqL2J0Mit1OXZVUWl3Wm8xYXlDVlN0R3RXemRxSXFxdUlNY2NGeGNIb1ZCSW5YL1cxdGJ3OWZWRmVubzZuajU5cWlJWUVnU0JSNDhlcVd4dnhveVpkNDlaTURRU0kzMDZnUE5XWUV0NGs0bGJCWWxxYlZ6NWR2QzFkc1U5SVhPdVBHWG84cFQxYWRnQzB3SVZEL2ZEaVVqRUFBQWdBRWxFUVZTM0N4UHhRL3hKdmNacHk2MmVPUlRKTkZjcjFoYVMzRUlwbDkyam9uVEdUSEZOYkJVL0JnUUlqYUcwdGVXemdKNndlaHUybS9BbUM5ZnpFK3FWWUtndkIxL2RncjlOQTl6TWZ3RVpJVWR5YVE2QzdEemd5cmVEcDZVVHJhQWM2dUJEdmE1WlNPUC9BNDFzVmZQWUJOcTZ3NUpqZ1FwWjdjTHBUTVhWdkRnTTlXb0RmK3NHK01DN1BTWGdKNWZtbU13WlNjZTdEc3N4VTc4NWVQQWdNakl5MEsxYk42U2xwZEUrNE9uN1FCUVpHYWxUTzRJZ3NIUG5UbHkvZmgwV0ZoYll1WE9uenZ2UXQyaEtiY1hJcEtRa2ZQMzExeWdySzhPNmRldncyMisvQVFCbXpweUpEUnMyTUc1MzdOZ3hGQlVWWWN5WU1XcUM1YkJod3lpM1ZMZHUzYlM2d3RxMWE0ZTJiZHVhcEhoTDgrYk5WYjdudExRMFRKNDhHUTRPRHRpM2I1L0dzWkhKKzVsRVpXMGh5L1VaTXErbnY3OS9yZnF4dGJYVlM1UUFRRlUrclVsRlJRVUEwQllWcUcxSXNxNVVWRlRnNGNPSFlMRllFQWdFdUhqeElqNy8vUE02Y1EyTkd6Y09kKzdjd1U4Ly9RUUFqQ0g5Z0VKSUlzWEM1OCtmNC9UcDAvRHc4TURZc1dQVjJzcmxja2JoOWwyNVhJMGhBRnRaV1VFb0ZDSWhJUUU3ZCs1VXk0V25MSDdWUEVmVDA5UHg5ZGRmVTIyZVBIbUNYMy85RmQ5OTk1MUtWZXJhVkVuMjhGQVlENjVjdVlKVHAwNmhaY3VXMUhmcTdPeU11TGc0ZUhwNll2RGd3ZWpmdnoralM1Sjhyek5uemtTUEhqMndZY01HVkZaV01oYVdJdUh6K1hxNVRTOWN1S0R5bVNsVHMraU1ObW82OUhUaDlPblRPSDM2Tk5MUzB1RG82SWhwMDZhWlhEQlVUcDlBQ3Q5K2ZuNUlUMC9IclZ1M1ZONXpTRWdJMHRQVDhlVEpFNVVKNjZTa0pLcndWNXMyYlV3NlhqTm16T2lPV1RBMEFoNldqbmp2YlJnaEFXQlh5aVcxTm9NOFcyR01iMWV3V1N4OCtYQVBYakc0OGJUUjJiVXA5ZnBzMWlPOXQzZTNyTTV4a1MvV0hBN0cxVkljSmR5eCt1YjRRVkVhYlI4TkJQWlVFWXEwc254VXl0U2RLY2JBdzlJUlhWd1ZsZTBJQUwrbnFuOEg5WVhDcWpKTXVyT05kdDF2N2FmQzJhSTZMR3pMaTdPVTJKVlFtb2xCYUFVQWFPZmNHRWRmeDZwdDMwSkpNSHhlVXIvelBoa2JPNTRsbWlxNVdRR0ZvN2FMYXhETzVUeDVSNlBTREFIZ3I3U3JXTjc4QXlwSEpRQWN6cWc3ZDZFWk05cTRkZXNXTEMwdE1YWHFWTDFEVXZXQklBaWtwNmZqOGVQSGxNdUFJQWdjUEhnUUFBek9mNllydGNsaGVPTEVDV3pidGcwU2lRU0RCZzFDUUVBQXJLeXMwS0ZEQjdScTFZcHhlNUZJaEFNSERvREg0MkhvMEtGcTY5dTNiNCtBZ0FBcXRPeVRUejdST2laVGlJVjBrTTdWL3YzN2F4VXlTUmNlWFhFQ29GcVFZQ29jVWw4aENBSVBIeXB5elFZSEc1N3JlUHo0OGJDM3Q4ZWdRZnBOY2xwYVd0Sk8rSkJ1VnJxOFpuVWxHTjY0Y1FOVlZWVm8xcXdaUEQwOUVSTVRnOWpZV0wyTDV4aENZR0FnT25ic2lGdTNicUY1OCtZcXdoVVRZckVZNjlhdEF3RE1uVHVYOFZpc21YY3VNek1UY3JtY05oK2RxZk52U3FWU0VBUUJGb3RGZXc3cUtreloydG9pTWpJUzgrYk5RM1IwTkJvM2JreFYweVgzUTZJc0dLYWxwV0h4NHNVb0t5c0RpOFVDUVJBZ0NBSWxKU1ZZdEdnUjFxOWZYNHQzcDBwYVdocCsvUEZIMk5yYVl1SENoZFIxenNQREF6dDM3b1M3dTd0ZTE3N1EwRkJzMzc0ZFJVVkZhTkJBdjBLSnRZSE5abXZNWFVnUUJKVlhtcy9ucTR3dE96c2JVcWtVRGc0T2xNak50SS9nNEdDd1dDd3NXTEJBWTF0am9aem5sangzMnJkdnp5Z1luamx6QnZIeDhTcDl4TVlxbm11YU5Xc0dPN3Y2azFMS2pKbi83NWdGUXlNd3hxOEw1UzY4bVBzTXlXWHF6aTV2S3hjSU9Jb2YyZmxCZzdEZzBSNUlOQlFjb2NPZVo0VlFlNFVnOUZwVWlHY0dDRUprQ0RFQTVGWm9ybGlzSEpKY3N6Z0tDMEJMQjRYRGtBRHdpTUVOMWNZcGdIcHRTZ0VydTZJSVdSVkY4TEIweEptc0IwZ3F6VGJadmt4Sm9iZ1VjcVV3Y1pHU00rNWhVVHBraEJ3Y0ZodGRYSVBVQkVNMmk0VzJUbzJvdng4VnBSdDlmRXhoeTRhZ0tSK29JYlIyQ2dENzdjMWl3cHNzQk5vMkJJZkZSdStHb2ZWV01BUVUzK3VUNGxlVTJKc2hLc1Nkd2lRdFc1a3hVM2YwNnRVTEhBNkhObFJPVjFlTnRuWmR1M2FGUkNMQjdkdTMxZFkxYjk0Y25UdDNyaE9od1ZDMmJOa0NTMHRMekowN2wzcXZFeWRPMU9xUzJMZHZIMHBMUzlHL2YzL0dYSk9USmszQ2tpVkxzSGZ2WHJSdjN4NkJnWUdNL2VYbTVxSzB0QlNOR3pkV1dhNHRUOWlNR1ROb25WOU1PYlprTWhuT25Uc0hOcHV0OGlDWW41OVBlNXhrWm1ZQ0FLT1Q1Ny9xTUh6eDRnVktTMHRoWVdHaGt5akZ4Smd4WTdCbHl4WnMyYkpGcisyWVhFK2tZRWdYaGxzWDRkOEVRVkM1MDk1Nzd6MTRlM3NqSmlZR1VWRlJhTisrZloySTJxUklvbXVGNDU5KytnbFpXVmtZTkdnUVdyWnNTZHVHeldhcm5STmtQbGE2YzRYcHVxZXRPSk8yN1VrMGhaNERnSmVYbDlwbnJTeElLUk1jSEl5SkV5ZGkrL2J0MkxoeEl4bzNiZ3hmWDhWOXZuSWFDbEtZVEU5UHg3eDU4MUJXVm9ZaFE0Ymc1czJiS0Nnb1FLOWV2VkJlWG80dFc3Ymd4eCtOYzU5WFVGQ0FwVXVYUWl3V1k5bXlaWEIxZFlWWUxFWkdSZ1l5TXpQUnZYdDN6SjgvSDBWRm10TTAxZVQzMzM5bm5NUlFwcnk4M0dnT1VpNlh5M2hkRllsRVdMTm1EVjYvZmcwMm00M0l5RWlWMzcyVEowOVNydG41OCtkVCtUZnBDQW9Ld3R5NWM5R3VYYnRhRjYzU2hjcktTdW8xNld4dTM3NDlEaHc0Z0VlUEhxR3Fxb29TRWdNQ0ZNK0dHUmtaS0M4dnA1em5kKzRvSnNzN2RlcGs4dkdhTVdOR2Q4eUNZUzBKc3ZOQUp4ZUY2MDhrcThLZU5Ickw5eCtwbHhEbTRBczNnVDE4ckYwd01hQW50aVhyRi83VXRVRVFKWWljemRiZlhRaEFSZXpKcVN6VzJGYkZZVmhETVBTMWRvV0RoZUlDbjFxV2l6Y1NFVzBmblZ5cWI2Qk5JV0NSRUFET1pEM0VZTS9XMkpOK3pXVDdNVFdMSGpGWElSVkp4WGhhL0FvdEhmMFFZTk1BdnRZdWVLbFVGQ1BVM2dkMlBJV2JNN2V5NVA5ZHdaT3VydFh1anZNNVQxQW1yVUFicDBab1l1c09IMnVYT2lzZ1lnakpaVG1VWUpoWklXUU03emRqNWwwUUVSRkJHOW9JTUZkNXpNL1BWM21BQUJTaDcweXVBUmNYRjZvSWlvdUxDMXExYW9XWW1CaXcyV3hzM0ZpZFIvWEREei9VNjZHd1pnamhvRUdENE9qb2lNdVhMNnUxL2Z6enozWHV0eVloSVNGWXRHZ1JGVG9IZ0VxMno4U3paODl3OE9CQmNMbGNmUGpoaDR6dDJyWnRpMDZkT3VIbXpadFl1WElsZnZubEY4YlA4Y3FWSzlpNWN5ZTZkdTJLNWN1WFU4dTFPWjFJUVU5WGJ0MjZoYUtpSW5UcDBnVnVibTRnQ0FJTEZ5NUVmSHc4OXU3ZHErWjZJd3ZtMUJReUFZV0FRUjRyOWMxaEtKUEpFQjBkalpDUUVJU0dxdWNoUG5sU2tSYW1RNGNPT2d0VFRKdzRjVUx2YlpnRVEvTDdidGl3b2RvNlV2d3haZEdUYytmTzRlWExsN0N6czBQZnZuMGhFQWpRcUZFakpDY240OXk1Y3lwaGlMcWdidzdIbEpRVUt0VDEvdjM3ZVBUb0VhTUlDQ2kreDVpWUdGaGJXNk5ObXpZNGVmSWtYcjkrall5TURCUVdGbUw3OXUxNmpWY2J1bGIvWnJxK2tzSjdjYkhpUHA3SlFiWjkrM2ExYzBwVFNPeUlFU053OCtaTlBIMzZGS3RXcmNJdnYvd0NQcCt2VXZDRUZDQTVIQTdLeXNyUXRXdFh6Smd4QXpkdjNxVDZHVEprQ0Nvcks5R2xTeGQ4OWRWWFd0K25Ka1FpRVJZdVhJajgvSHpZMjlzak9qb2FtemR2Um41K1BnaUNnTHU3TzdwMzc0NnNyQ3lUVlFPdWJRNURYU0N2M2JtNXViQ3dzTURDaFF2Vkpza0dEeDZNbEpRVW5ENTlHZ3NXTE1EdzRjTXhldlJveGxRUC9mdjNwMTErNk5BaHhvSmNtczR6dXRCKzhqd2pmNy81ZkQ1MUxRd0pDWUdscFNVcUtpcncrUEZqdEczYkZnRGc0K05ET1ZJVEV4TVJIaDZPa3BJU3ZIanhBb0JaTURSanByNWhGZ3hyQVF2QXhJRHFKT1Q3MHEram1FRTRxNVJKOEZQaVdYemI0aU93QUVTNGgrRlJjVHB1RitqdUpPclJRREdUSkpKVjRWTHVjMnE1bThBZWd6MWJJOURXSFlzZjdkVW9OZ1FwVlRWT0w4L1h1RDhCdTNyMnVhYkRzSVZEZGY1Q1gyc1g5RzRZaXZNNVQxWGEyUE9zRUdLdktEcFJLWlBnYWNrcmpmdXJMVmZ6NC9HeTNIUmh6L1dCMjRWSmFPbm9Cd0FZNU5FYXZ5UlY1K2JxNng1R3ZiNldIMTl6VTZNVG5hSHVCTkpHUk1NdzJQS1ljOHNZU29CTkE0Uy8vVnprQklHN3doUlV5aVZvODlaeE9jYTNLNzZQTzJyVWZmcFp1MktNWHhlVlpUVnpLT3FDSzk4T2d6eXFReGJiT3djaTBOYjlQK3VTTmZPL2g2WjhVSFJPaWJTME5NeWNPUk10V3JSQWZuNCtzck96MGJselo2U2xwZUdubjM1aURDMU9TRWpBUng5OVJCVWFpSW1KVVd2ajZlbXBjMmd5K1VDdS9ORHQ2T2lJb3FJaTJvZjEyb1FQYnR5NFVhL2NiS1NUaENBSWpCNDlHbDVlbWdzMHpaa3pCOCtmUDBkT1RnNisrdW9yL1BEREQ3UUZSTzdmdncrQVBpeFpuM3lPRVJFUlZKRURPc2hxMk1PSEQ2ZjI1K1RrQkxGWWpDTkhqbURDaEFsVVc3RllURDBJMG9YdGlzVmlFQVFCQ3dzTGpjNHpYUnhaeGlRdUxnNmJObTFDV2xvYWxpeFpvclkrTHk4UEZ5OWVCR0M4QlAwMXF3RXo4ZGxubjJrOFh0UFQwd0dBdG1nSDZUWXlsY013THkrUEtwSTBhdFFvYXJKaDdOaXhXTEZpQlg3NTVSYzBiOTVjUlZ6WEJwZkxWWEduYWp0WHQyM2JCb0lnTUg3OGVFUkZSV0hIamgzNDVaZGZHSSt2WGJ0MkFWQTR5VmFzV0tHeXJqYk9VVHFrVWltc3JLeHcvUGh4YWhtVFNLUHRXRWhNVk9STHB4T0dEWUVNWVowOGVUS3lzN01SSHgrUGxpMWJVbFhPbFVWeGIyOXZqQnc1RWhNblRxVDlYR3RPZ2hoYUpabkQ0VkNWeUV0S1N2RHc0VU5ZVzF1amFkT204UFQwcElSOHVqeTZNcGtNL2ZyMUEyQjRqdG9sUzVhQXgrT2hTNWN1Mmh1L0pUdzhuTFk0V0Uya1VpbXVYcjJLdzRjUFU5K2x0N2MzdnZycUswWW4rZXpaczJGaFlZR2pSNC9pNE1HRE9IdjJMQ0lpSXRDblR4L0t1YWNOT3pzN2pXSFJocENYcHlocTZleGNYWHlRdytHZ1diTm11SGZ2SHU3ZXZVc0pobncrSHg0ZUhzak16RVJTVWhMQ3c4Tng1ODRkRUFRQlB6OC92YTROWnN5WU1UMW13YkFXOUc3WUFvMXRGVC9TcVdXNU9KdjlVR1A3dUpMWE9KUDFBQVBmaWdQVEF5T1FYSnFEQW5HcDFuMzVXYnVpa1kxQ2pMaVE4MVNsaU1PQzRNRm9iS01ZUnp2bnhyaFRtRXpiQjQvTlJXTWxRU1BoaldaSGdlQnRUalVDaEZyUms0dTV6OURLeVI5aERyN2dzamlZSGhpQkFCczM3RXE1U0JWdTZOTXdGQ3dvYmlMdUZDYlJGazR4SnFXU0NvUEN0UDlMWE11THh6ai83ckRrV0tCN2d4QWNlSFVUQmVKU3VBbnMwZDVaNGR3Z0FGek9qVFA1V1BhbVg5ZDdtNDR1VFV3aUdJN3dycDZGdlYyWWlEZVNDc1FXSnFPb3FoeU9GdFpvNTl3SXplMjlqWHA4K0ZpN3dNZmFSWHRETFh6cTM0MnFqRXhBTVJFeElhQUhsanpXdjZxZUdUUHZHcEZJaEZXclZnRlFoRXlSN3BKWnMyWmg0c1NKV0xseUpWYXRXa1hyeGdvS0N0TGEvOGFORzBFUUJJNGVQWXIyN2R2RDA5T1RzUzFaOUlUdW9YdjI3Tm02dmlVS2tVaUV3NGNQSXpvNkdpS1JDUDcrL2toTFUrVHYxVWNzbEVxbFdMMTZOWEp6YytIajQ0T1BQLzVZNnphT2pvNVlzbVFKbGl4WmdzVEVSTXlkT3hmZmZ2dXRTdml2V0N6RzA2ZUtpVHRUT2pSZXZIaUJ4NDhmSXlnb1NNVjFOM3o0Y0Z5OGVCRW5UcHpBcUZHaktFSHp6cDA3cUtxcWdwdWJHKzFEcWtpa21HalY1aTQwZFQ0NGtyS3lNdXphdFF1blQ1OEdRUkN3dExTa3pRVzRZOGNPeWtVVUZSV0ZsaTFiNnBVTHJheXNERGR1M0VCRVJJVFJ4ZzRvM0d0TWprNHk1eDJId3pGSldIQkZSUVZXcmx3SmtVaUVnSUFBakJneGdsclh1WE5udEd2WERyR3hzVml4WWdVMmJOaWdWZnduUDE4L1B6LzgrdXV2MUhKTkxxZ3JWNjdnMGFOSDZOQ2hBOGFNR1lPc3JDekV4TVRnOHVYTDZObXpKKzAyZ1lHQnlNbkpnWStQRDN4OGZPRHQ3UTB2THk5NGVYa3hWbGMyRklsRXdsZ3RuSW5TMGxMazVPVEEyZGtaZG5aMklBZ0NTVWxKMUxYTm1Pa2FQRHc4OE9XWFg4TGYzeDgrUG9ySUJ6ckJFQUFtVDU2c2M3K0dWa25tOC9uNDlOTlBJUkFJNE9mbkJ4OGZIeFZSeWxSczNicFY1ZThuVC9SUGJSTWZIdzgrbjQrSkV5ZXFMRTlJU01EbHk1ZHg2ZElsS24yQXRiVTFoZzBiaG4zNzltSHUzTGs0ZGVvVWJaLzkrdldEWEM1SFpHUWt0bS9manZ6OGZFUkhSeU02T2hvTkdqUkFjSEF3M24vL2ZUUnYzcHh4WEJFUkViVFhuY0xDUXJYUFZpNlhJejA5WGFzWVNiclVhMTdqVzdac2lYdjM3bEdUV1NSK2ZuN0l6TXhFY3JMaW1mWGFOVVYwV1BmdTNUWHV4NHdaTTNXUFdUQTBFRHVlRlQ3MVY0UWJ5UWtDVzVOaUlDZTBCeEx1U2IrR3RrNk4wRUJnRHh1dUFET2E5TU9LcDRlMGJoZngxajFHZ01DWkxGVmg4a3ptUTh4cXFyQ2RqL0J1enlnWUJ0dDVVSldQQzhTbEdvVktGZ0ErUjNGNGlHWHF0dm95YVNWV1Bvdkdad0U5S1FHMHYzdEwrRmk1WUYzOENWVEtxakRJc3pYVi9sTGVjN1UrNmhPT0ZqYVkyMVQzcW1YdkNwR3NDaGR5bm1HUVp5dncyQng4NU5zSlB5ZitpMUcrbmFnOG1nK0wwbWdyS1ArdjB0VE9BeDFkcW1kaWo3NitDMEJSMmZ2WTYxaE1DRkE4SUh6V3FDZStmTGlIRXJUckE4RjJubFN4bnVjbEdVZ3Z6OGRBajFZSXR2TkVSNWNtdE5YV3paaXByNGpGWWtSR1JpSWpJd096Wjg5V2NRazRPVGxod1lJRitPYWJiN0JvMFNLc1dyWEs0RVRzRHg0OHdLKy8vb3JvNkdoczNMaFJweHhVdGFHcXFnb25UNTdFL3YzN1VWSlNBbHRiVzh5Y09ST0RCZzNTVyt3aENBSnIxNjdGblR0M3dPUHg4T1dYWHlJN094dGZmLzAxMVliSmViTjY5V3JNbXpjUFAvNzRJMUpUVS9IRkYxOWd5WklsVkZHVkowK2VRQ0tSZ012bEdzM3hSc2NmZi93QlFPRWVVNlpwMDZZSURBeEVVbElTenB3NVE0V3ZrYzZlcmwyNzB2WkhoaU5yY3JJcTkyTkt6cDgvaiszYnQxT2huaDA2ZE1Dc1diUFU4aktlUFhzV1Y2NWNBYUFRV0xLeXNyQnc0VUpzMkxCQko0RnA2ZEtsZVBEZ0FhUlNLYnAxNjBhOTk1S1NFdXJ6MVFSWmRacU94TVJFbEpXVndkWFZWYzE1Um43V3BuQVhpc1ZpTEYrK0hDOWV2SUNWbFJXV0xsMnFWbGhsenB3NStPS0xMNUNXbG9ZRkN4Wmc3ZHExdEVWYlNNckx5d0ZvUHpaSVNrdEw4ZlBQUDBNZ0VHRDY5T2tBRkFWbExsKytqTjI3ZHpNZWcrdldyYXVUdklvU2lRUmlzVmh2RWJLaW9nTFRwazJqWGVmdjc0LysvZnNqTXpOVDR3U0tQdFFVYldxVE1zREh4d2NDZ1VBdHJGdFRsZVFwVTZhb2lPKzZUS29ZbTZOSGpST1ZZbTF0clNJWTNydDNUeVZNVzdtNk13RHMyYk5IcDgrNWUvZnU2TlNwRTJKaVluRGl4QW1rcHFZaUx5OFA1ZVhsMUxHdkQ2bXBxWmcxYXhZR0RCaUFLVk9tZ01QaGdDQUlyRml4QW5mdjNzWENoUXNaQlhjQWxJdThaclg0c0RERjgrdXJWNjlRVUZBQUZ4ZkZSSHUvZnYzUXJWczN0R3JWQ2hVVkZYanc0QUVBN2FrOHpKZ3hVL2VZQlVNRDRMRFlXQkEwQ0RaY1JaakY4Y3k3U0NuTFZXdkhaWEZnemVYRG1zdUhEVmNBYTY0QU5sdytFdDVrb1lGQWNZTVU1dUNMQ1Bjdy9KdjltSEYvVmh3TGRHc1FBZ0M0WFpDa2xudndXbjRDUHZYdkJnY0xhd1RhdXFPRmd3K2VGS3VILzVMQ0JBQThMcVl2VWtMQzUvQW9kMkNWbk41V0x5Y0kvSlp5RWVubCtaamF1QTg0TERhYTJYdmh4L0JQY0s4d0JmWnY4K205RmhYaUNVTlJsUHFDNGpNMnZNSmhYWElxNno3NmU3UUVoOFhHZTI2aHlLNG9wc0xWQVNENmxmNmh3djlWK0d3ZVpqZnBUeDJyVDRwZklibTB1dWpRdjlsUE1OeTdQZXg1VnZDM2JvQUpBVDN3VzhwRm8rejdVdDV6L1BUaXJNcXk2WUVSNk4xUVBjOFZIV3dXQzVNYUtWSWF5QWc1ZHFSY1FIRlZPWG8yYUFZckxoK2YrbmREYkdGeXZSSTR6WmhoZ2d6bGUvcjBLWVlPSFVwYjdiVno1ODc0NG9zdnNIWHJWbnp4eFJlWVAzOCt3c1BEOWQ1WDY5YXRNVzdjT0VSRlJXSFJva1hZc21XTFNhcEFDb1ZDbkR4NUVxZE9uVUp4Y1RFNEhBNkdEQm1DOGVQSEc3eS95NWN2NC9MbHkyQ3hXRmk4ZURHQ2dvS1FrcEtpVTRpMFJDSkIzNzU5d2VQeDhNTVBQNEFnQ0JWQjZPNWR4V1JKaXhZdFRGWlIrdENoUTdoLy96NENBZ0xRdVhObmFybElKRUpoWVNGQ1FrS1FsSlNFNDhlUFk4U0lFWGo5K2pXVnlKNUpYSzJvcUFBQXhqeVpwb1IwTndMQW9rV0xxTEJBSnljblRKOCtuZmJoOWNhTkc5aThlVE1BUlU2dmp6NzZDTE5telVKbVppWVdMMTZNOWV2WHF4d2ZKU1VsdUg3OU9pNWZ2b3pDUWtWdTRkallXRXJZSlpRbW05KzhlWU45Ky9iVjZqMlJUaDI2Z2p1a1U4ell1U0x6OC9PeFlzVUtKQ1ltZ3NQaFlQSGl4WlE3VFJsWFYxY3NXN1lNaXhjdlJrcEtDcVpQbjQ0bFM1WWdKQ1NFdGw5U1BOZTFZaW9wOXM2WU1ZTTZOMXhkWFRGa3lCQkVSMGZqbjMvK29kMU9rMWdvazhuMGNoQnJJak16RXdSQjZEM0owYUJCQXdRRkJhRzh2QndTaVFRc0ZndjI5dlpvMDZZTlJvNGNpVmV2WG1IV3JGa1lQbnc0cGs2ZGFwU3hLbE9iYzVSMG5PdURMamtqeTh2TEVSY1hoeWRQbnFCWHIxNjA0ZmUxeGRyYW1rcS9ZQWgwVHRnMmJkb2dJaUlDYkRZYnZYdjNSb3NXTGFoMUtTa3BBS0N6VTVuSDQySGd3SUVZT0hBZzB0UFRFUnNiQzJkblo4WUNXa3dVRnhkaitmTGxFSXZGRUl2RmxORFBZckVRR2hxS1c3ZHU0ZnZ2djBkaFlTRnRIa09nMm9GWnN4QkxZR0FnQWdJQ0tPR1FSTmtWZStuU0pWUlZWVkVPVWpObXpOUXZ6SUtobmdnNFBNeHVPZ0NoRHRVWE5FOUxKeXhyUGdKV0hMNktRRWlHR1dwam5IOTNQQkNtSVYvOGhuWjk3NGFoc0hvYkhueWtSbVZjQUpBU012eVQvUmdmK1NwQ2tEN3c3cUFtR0hKWWJIUlVLa0J5SS8rRjV2ZXBsTDlRcktXYTgvbWNwOGlyTE1IQzRLR3c1dkxoeXJkRGY0L3FoOENqcisrYWl6am9BWnZGUWkrM1VGekppMVBMSFFrb0NwcWN6THlQOTczYWdnWGdFNy9xR2ZQWXdtVEVhd2sxLzE5aXJIOVhxdkszakpEanQ1UUxLdXZGY2dtaTBxNWdWaFBGek8xQWoxWkllSk9GNi9rSkJ1MlByM1JlU0RYazk5S0Y5ejNiSXVCdG1vSFRXUStwb2l5SFg4ZGlyRjlYTkJRNG9MOUhTNXpLZkZDci9aZ3hZMnJTMDlPeFlzVUtaR1ptb25QbnpveE9HQUFZTm13WVpESVpkdXpZZ1lVTEY2SnYzNzRZTzNhczNqbTRQdm5rRXlRbkorUEdqUnRZdlhvMXZ2LysrOXErRFlybno1L2oxS2xUdUh6NU1xUlNLYmhjTGdZT0hJaVBQdnFvMXJuQ2V2YnNpY1RFUkxpNnVsSmlWS05HalZSY05wcWNOMlFmWGw1ZXFLeXNwRnljQkVIZzZsVkYwVFZsSWMrWUpDVWxVWW55S3lvcU1IUG1USlNVbEtDNHVGaXR3RTFPVGc1dTNyeUpmLy85RndSQm9IWHIxb3dQOUpvY2hod09CNmRQbnpidUcxSGl4bzBiMU92RXhFU3dXQ3dNSERnUWt5Wk5vaTBrY1B6NGNXemR1aFZ5dVJ4aFlXR1lOR2tTT0J3T3Z2dnVPOHllUFJ0cGFXbFl1blFwZnZqaEJ5cDhjK3ZXclZTdVF5NlhpM2J0MnFGYnQyN28yTEdqV21ocWJYTVlTcVZTNnJpaEMrMGpCVks2bEFDR0Z2MkpqWTNGK3ZYcklSUUt3ZUZ3c0dUSkVuVHMySkd4ZlZoWUdKWXZYNDZWSzFjaU56Y1g4K2JObzRUWG1rSTNLYURvS2lLTUhqMmFFZ2hyTG5kMmRrYWZQbjF3NU1nUnh1MEpna0JXVmhaZXZIaUJoSVFFdkhqeEFzbkp5VGgwU0hza2tDNlFLUXdNRWJjMFZkQis5dXdabFFmVUZKU1dLaUtTM29Xb0QxUVhpVWxJU0VCOGZEemk0dUtRbHBaR2llMm11dWFaaWdVTEZ0QXVKOE4ybWZJWGFzTFB6OCtnNDBva0VtSEpraVhJemMxRng0NGQxZEoxakJ3NUVvQWlCUU1weUUrYU5FbWxUVkpTRW5KeWNtQmhZYUVtREhJNEhLMEM4UG56NXdFQXZYcjEwbnY4WnN5WU1UMW13VkJQQm5pMFFnZG4xUXQ1TzJmMXFuLzZZTW14d1BRbUViU2h5VHcyQjRNOUZiUEVUMnU0cDVRNWwvTUVJMzA2Z01OaUk5VEJCd0UyYmtoVmNqMTJkbTFLT1NKTEpSVjRvc1ZoU09ZdkJLQlRFWkVueGErdytQRStSRFliRGpkQmRYaEppVVNFSzNtbXo2ZFhXeklyaEpoeFQvdE51cWxwN1JTQVQvMjd3Y2ZLQmFsbHViVE9WUUE0OE9vbU9yczJoU3UvZXRaZEpCVmpSdzNCN0grWkNQY3dLaHdlQUk1bjNxT3RESDBwOXptNnU0WWd6RkZScUdkNllBU0txOG9OeW1kb3lhMCtMOFMxS0s3alplV01qM3dWTjdqQ3FqSWNlRm45MEhveTh6NzZ1N2VFQzk4V0gzcDN4TVhjNXhCSnhRYnZ5NHdaVXlHVlNuSG8wQ0hzM2JzWFlyRVlFUkVSbURkdm5sWTN6Z2NmZklDR0RSdGk3ZHExaUltSndZVUxGekIyN0ZpTUdUTkdyLzNQbno4ZkFOVHlReGxDUmtZR0xseTRnQXNYTGlBblIvRTd5K2Z6TVdqUUlIejQ0WWRxSWFsQWRWVklmUitpcDB5WlV1dngxbnlnZlBUb0VlVmUweVRXMUhhZmZuNStTRTlQUjNaMk5yS3pzMkZ2Ync4UER3ODRPVG5CMmRrWlRrNU9lUGJzR2VMaTR2RFhYMzhoSlNVRkxCWUw0OGVQWit3M0t5c0xBQmhEVTJzamdwRDV3V3FHeGdJS29WSzVVcWkzdHpmbXpwMUxXdzI1cEtRRVc3WnNvY0tRVzdkdWpXKysrWWJxMTh2TEM5OTg4dzIrL1BKTHhNZkhZK1hLbFZpNWNpVTRIQTY2ZGV1R3dzSkN2UGZlZStqV3JadkozSjhBY1BIaVJRaUZRalJvMElEV3ZVc0tWblNPUFgxelJKTFZneTlkdWdRQXNMR3hRV1JrSkZxM2JxMWxTOFV4K3YzMzMrTzc3NzVEY1hFeERodzRnRE5uem1ERWlCSG8xNjhmbFVjdE5sWXhTZDZvVVNPZHh1VGg0WUZ4NDhhcExiZTF0V1YwUmoxLy9oeFhybHhCY25JeVVsSlNWRnluZ0tLZ0NDbXcxcXk2cm93dVZaeEp0NjAyUVlqY1gybHBxVTV1WmxMNHJ2bWRNMVZEMXBmNGVFVWhQVEtjdEM2NWZmczJ2di8rZTVYdmhjL25JelEwRk0yYk4wZHdjTERPeFQ3cU0vbjUrVGg0OENDQXVndkxGWWxFaUl5TVJGSlNFcG8xYTRhbFM1ZlMvbjRyaTRZSERoeEFhV2twNXN5WlF6bHp5V3J4N2R1MzF6bDlBRWxSVVJIdTNic0hGb3RsRmd6Tm1LbW5tQVZEUGJtWTh4UWYrWFFFajhZOVdDV1hvcWlxSENVU0VZcXJSSGdqVWZ3cmxWYmlqYVFDWmRKS2xFb3FVQzRUbzF4U2lYQW5mMHdQVklUb01JVW1mK2pURVM1OHhjM0N3VmUzR01jbHJDckQzY0lVZEhpYnkyMklaMnRzZW5FR2dDSWY0UWl2Nm54R1YvTGl0WVk1Q2pqVlRxcEtwUUlybW5ndEtzUzVuQ2NxampkN25oVm1OeDJBTFlsblRWNzB4QkRJSEhIQ3FySjNPbzRBbXdZWTc5OUR4Ym5heU1hTlVUQ1VFd1J5S29wVkJNUDRONWtRaXV2dWZSenRTajlEV2hkMGNtbUtLWTE3VTMrbmxPWGk3NWMzR2R0dlRZN0IrdkN4c09FS0lPRHdzS3o1Q0t5Tk80NEhSV2w2N2RkS1NVZ3ZsVmJvUDNBb0hLUXptL1FEajYxNDBQdzE2UnhFU3VlWVJDN0YzeTl2WWthVENOanlMREhTdXdPaTBxNFl0Qzh6Wmt6SjMzLy9qYWlvS0hDNVhFeWNPQkVmZmZTUnp0dDI2ZElGZ1lHQjJMaHhJOUxTMHRDM2IxK0lSQ0x3ZUR6d2VEektXYVJKakxPMXRWV3JhRXBDQ2lOTTIwdWxVc1RGeFNFMk5oYXhzYkZVZXdEdzlmWEZ3SUVEMGFkUEgwcmNFUXFGc0xLeW92cXJyS3pFbjMvK0NjQjRGVXByQStsZ0N3d01wQlUzQVlYWW9XdWxZYVlLeVV1WExoMVNJd3dBQUNBQVNVUkJWRVZwYVNsY1hGemc0dUpDbXdzdk56Y1hCUVVGaUl5TUJLQVFVc2lDTnVucDZiQ3dzSUNkblIwc0xDeVFrWkZCVlRjMXhGVkRrcCtmajlMU1VsaGJXME1nRUlESDQ2RzR1Smo2anVoQ1FBVUNBWVlPSFlvOWUvWmcyTEJobURScGtwbzRTUkFFenA0OWk5OS8vNTNLRzlpN2QyL01uejhmWEs3cWZXRHo1czB4Wjg0Yy9QampqNGlOamNXR0RSdXdZTUVDZE83Y1dXY0hWRkZSa1VZbm1YSzdtb2pGWXV6ZXZSdUF3c2xiWGw2T3g0OGZ3OC9QRDQ2T2poQUtoZGl6Wnc4QWVnSHVuMy8rb1JWV2F3cGhRcUVRZi8vOU4wNmZQazFWWEc3U3BBbVdMbDJxVjNYVGxpMWJZdHUyYmRpd1lRTmlZMk5SV2xxSzNidDM0ODgvLzhTOGVmUFFzV05IM0w1OUd4WVdGaXJoMWZuNStRRFVSZURzN0d5ZGptK3k0aTVKWVdFaGxhL08xZFVWYmRxMFFYQndNQm8zYm96R2pSdXJDYno2aEhzcWYwOFZGUlc0YytjT09CeU9TamdtK1g2VWhScDNkM2NrSnljaktpb0tFeVpNb0hXN0VnU0JvcUlpSER0MkRNK2VQWU85dmIyYTJNMDBWcnJqSnlNakExbFpXV2pZc0NFY0hCeGdhV2tKbVV5R3UzZnZVb0pRYmM1UlF3a01ESVJFSWtGb2FDaGF0V3FGc0xBd0JBY0hVK2RmWEZ5Y1RtSFltbzZOalJzMzBrNVlpTVZpbmM3SDJ2TGt5Uk9zVzdjT0pTVWxhTldxRlZWTjJKUVVGeGRqNmRLbFNFeE1ST1BHalJtTGtaR01IRGtTRW9rRWYvenhCODZjT1FPeFdJeUZDeGNpSXlNRE1URXhBSUFoUTRaQUlwRlFBcU11eUdReXlPVnlzRmdzUnBmenhvMGIxWElqbWpGanB1NHdDNFkwa0EveWRCUkxSRGliL1FqKzFnM3dyQ1FENmVWNXlLdDhnd0p4S2Nxa2xZemIwWEVoNXlsNnVUVkhrSjBuQ3NXbHlLcFEvUUh2N3hGT1ZYOTlYcEtCNXlVWnNPVlp3cDVuQlh1ZUpleDUxbkMwc0lhVGhUVWNMS3poWVZsOVk5RFp0U21pMHE2Z3FLb2M3VjBDcVdxdU1rS09FNW4zdEk1Tlg0Y2hBTFJ5OU1kbzN5NXF5N3U2QnNISndnWnI0bzdwL1JtWm1uWHhKOTdwL24yc1hmQ3hUMmUwZHdtRWNnYWRmUEViNURHRXFOdnhMTEcwMlhBMHNYVlhXZDdhS1FEemdnWmk4NHV6a0JMMVQ1dzFGbDFjZ3pDN2FYWGV3bEpKQmRiR0hZZEVRK2g4WG1VSmZvdy9pV1hOUjRERFlzT0N6Y1ZYemQ3SDFxUVlYTXJWdlNDUGgyVjFvdklTaVVoRFMyWTZ1elNsdnJ0TGVjOXhUNWlpMXVaUzNqTU05V29EYnl0bnZPZldYS01ZYXNiTXUyTE1tREdReVdUbzNMbXpXalZXWFhCemM4T2FOV3RRVkZRRVIwZEhIRHg0RUR0MzdnU1B4NE5Fb3ZqZDBjVlpKQktKTUdMRUNOamEyc0xTMGhJY0RnZTV1WXJKbGlaTm1xaTF2M3IxS3Rhdlg2L2lXTEcwdEVTblRwMHdjT0JBV29mWnNtWExxUHgyWEM0WE1wbU1Db2ZyMTYrZjN1L2RtRWdrRWlwdm5iYnF5TFd0Tkt4THlCdUx4Y0thTld0UVZsYUdoZzBicW9Tbzc5dTNqM0trS2NQbjg2bWsvNGJ3OU9sVGpXSHBUSlUzeDQ0ZGkrRGdZTFJyMTA1dDNlM2J0N0Z6NTA2OGVxVkk4V0pyYTR2WnMyZHJyT0laRVJHQnRMUTBIRDU4R0VWRlJaQktwWG9WR0Nrcks4T0pFNGJkbC96NjY2L0l6OCtIcTZzckJnOGVESUlnc0hMbFNwVWNpU1FEQmd3d2FCOEE4UHIxYTV3OGVSSlNxUlI4UGg5anhvekJxRkdqRE1yejUrenNqTysrK3c0M2J0eEFWRlFVMHRMUzBMMTdkL1R0MnhlLy9mWWJ4R0l4ZXZYcUJaRkloTkdqUjhQZTNwNFNibjE5ZlZYNmtrcWxCaDNmN2RxMVEyUmtKRUpDUWhqRmRoSTJtMDI1d0hSQldXdzlldlFveXNySzBLNWRPNlNucDJQTm1qV3dzTENnWExCZVhsNVUyeUZEaHVEYXRXczRmdnc0amg4L3JuVS9MQllMa3lkUFZoT3g2UXBvVkZWVjBUb1A4L1B6S1pHZkRudDdlNk01RnZYQjJka1p4NDRkWTNRYVYxWlc2dlM5YTJvams5SGZNMHVsVW9QUFIxMUlTRWpBdm4zN2NPdVd3aEFTSEJ5TVpjdVdtV3gvSk1uSnlWaStmRG55OC9NUkVoS0M3Nzc3VGlmbjgralJveW1SK3NLRkMrRHorVWhLU29KTUprT0xGaTNRc21WTFZGVlZVY1dLOUlFZ0NNYnRtQ2F3ekpneFV6ZVlCY01hV0hQNVdCenlQdlUzbDgxR1k5dUdLcUhBZjZSZU5zcStDQUE3VXk1Z2lHY2I3RXk1Z0hLbHNFTUJoNGNKL2owb0VTblExaDNSWGVhRHJXTVZOeTZMZ3dFZTRUaWNjUWNUQTk2amx0L0lmOEdZSzFFWlpZZGhoUTRPd3lhMjdwZ2ZQSmdhWDF6SmE3eXVFS0p2UTBVeTMyYjJYbGdUTmhvcm54OUdYaVZ6ZGIvL1ZXcCtiMTVXenZqSXB4TTZ1VFpWRVFxTHEwU0l6cmlOZjdNZjA0cCt6ZXk5TUt0SmY2cG9EZ0JrVnhURDNkSUJnRUpNYytiYll2T0xNOGpWNDNNZTR0bEdSUXl6NVZtaVZLTFpRVWVYVDFNYmZSdTJvRUxqRFdHVVR5ZU04dTFFZldaVmNpbld4cC9RNlpoK1hQd1N1MUl1WXZKYlp5S1h4Y0dzSnYzUnl0RWYyNUxQcVp4L1RQaFpWNGZqNlBQNUtuTXRQd0ZpdVFUdmU3WERMb1lDTEhLQ3dKOXBWOUhDd1FmUkdYY2daaWc4Wk1iTXU0VEZZdEdHLytrTDZZTHg4L01EaThXQ1JDSUJoOE5CNDhhTk1XdldMSzNiVzFsWndkN2VIa0toa0hMT0NBUUNoSWVIcStWakFoUmhVN2EydG1DeFdPalFvUU82ZHUyS3RtM2JhZ3g5RFFvS1FuSnlNdVJ5T2FSU0tWZ3NGanc4UE5DblR4OE1HelpNNnhoSjU2UXBZTEZZbURsekpxNWV2WW91WGRRbjdValliRGIrL2ZkZm5mcU1pSWd3K0NFdFB6OGZSVVZGRUFnRVdMWnNtWW83cW5IanhyaHk1UXJWTjQvSFEwQkFBS1pNbVZJcnB5YWRrTWxpc2VEaTRvS2VQWHZpazA4K29kMk96V2JUaW9XQTRyakt6TXlrQ2d1TUhqMWFKM2ZaNU1tVDRlcnFpcUZEaDZvSk9Ob3dOSWNoUVJCVUtQM1VxVk1wcDVDWGx4ZGV2MzVOaVlhdXJxNFlQMzY4V21FQ2ZXalJvZ1crK09JTHhNWEZZZUxFaVZwRk5sMGdYWmdQSHo1RWFHZ29XQ3dXM24vL2ZUeDc5Z3lUSmsyQ2k0c0xCQUlCQ2dvS3dHYXpFUndjckpLS1FKOEsyalUvTzRGQW9GRUVKdW5WcTVmZW91aWdRWU1vSjZTTGl3dTRYQzdHamgwTFYxZFhDSVZDS2tkcWFHaW9pcnVxWmN1VytQNzc3M0hpeEFsa1oyY3pDbHA4UGg4ZUhoNFlPSEFnVlMxZEd5d1dpOWF4Nk92ckN4c2JHMVJVVktqc3o5cmFHczJiTjhmbm4zK3VzYUsxS2RGMGJXN1ZxcFhKS3FpYm91Z0p5YSsvL2tybDArUnl1Umc1Y2lRKy9mUlR2YThaaHNEbjh5R1h5eEVlSG82VksxZnFsVlpqMnJScEtDa3B3Yk5uenpCNDhHQWtKeWZqcDU5K3dvd1pNd0FvdnF1NnFHaHZ4b3ladW9ORjBFMDkvZ2NZZHUxSG8vZnB3cmZGc3VZajRHT2xtcU9qWENyRzEwOFBNb2FIbW9ySVpzUFIya20zdkJ5U3QrSFFCRURsRUh3anFjQ3Rna1JFdUllOWJTUERyUHQvcUZWWnBxTlB3eGFZRnRnWEFIMDFXR1dDN1R5eHJQa0lXTDUxSmVaV2xtRGhvejE0STZuQWFOOHVHT2xUSFhwUlhDWEN0ODhQVTUvbGIrMm53dG5Dc0h3K3Vod0RaTmhzVG1VeHZyajdtMEg3MFFWeVA0VlZaWmgwWjV2YWVsZStIWGEwbXd4QUlRYXhXS0FjY29EaUdEdjJPaGFuc2g3UU9qcDViQzdHK0hiQkVLL1dLdHVkeUx5SDNhbFg4RmxBVHd6eXJMNVpySlJKOEVmcUpaekxlYUsxNE14WXY2NFk3dDFlWlZuOG0weDgvZlNnV2hqNTZyQ1A0UzVRUERCTnVMTlZTOC9xR0xxOURWZUFMd0w3b0pOTFUycVpSQzdGZDNGSDhWalBDdHdEUFZwaFlxUDNWSVRhQW5FcGRxVmV4TzJDSkkzYkxnb1pTdVV3L1R4Mk93ckVwU3JybGFza2YzQjlBeFg2LzNPYnorRDVWcEExOU5wRkhtT215TGY1THNQTHpaaWU4K2ZQbzNmdjN0b2I2b0JVS29WY0x0YzVyMXgyZGpha1VpbTh2YjMxMmdlSHc5Rll1WlFKOHBaRzI3WjVlWGx3Y25MUysrR01GTHFNVlRXMXJoQUtoV0N4V0RxSFV4WVZGWUVnQ0RnNU9XbHZUTU8xYTlkZ1pXWEZtTStPSUFqSVpES0R2MmVtUHNuL0NZSUFtODJ1ZGQrM2I5OUdvMGFOakNLS2FTTWpJd004SGs4bjRUUW5Kd2NTaVVUbHZCS0pSRGg2OUNodExsQ3BWT0hBcndzeHdwZ1FCR0cwNDZNK2tKS1Nvbk0reHRwQWhqa2JldHhLcFZMSzVhMXZUcnIvRmRMVDA4Rm1zMnRWdFZkVEh5VWxKWmcrZlRyQ3dzSXdac3dZbmNQNTMzLy9mY2hrTWlwTVhCZmtjamxWV0tSdlg4V3pYVlpXRmx4ZFhRMmF5SkpLcFNndExhVitUK3JxdURZVVk5NERtVEh6dndoTHl3L3RmK3ZPd1lUNFdidGlXZk1SY0hvclhvbmxFand1ZW9WMnpvMWd6ZVhqKzdEUk9KeHhCMGRlMzZtelhIeTNDaExSeWlrQUpWVWlGRlM5Z1ZCY2hzS3FNZ2pGcFJCV2xVTllWYWI0Snk2alFuM2RMUjJ3SVh3Y3J1WEhvMVJhaVdGZTFUUG5SMS9INmlRV0FrQkxSei9xZFdFTlVVU1pEczZCbU4xMEFPVklmQ01SNGR2blIvRG1yVHR0Mzh2cktKS1U0L05HdmNBQzRHQmhoVzliZklTMThjZnhxQ2hkdncra25tTEhxNjV5S0dmSURkblZOWWg2cmV3MmxCRnkvSlA5Q0FkZTNhSjE5TEdnY0ExKzR0ZFZ4VlVvSStUNEkvVXlUbWNwS3VqdVNyMklZa2s1eHZoMUFRc3NDRGc4ZkJIWUYvMDl3ckgvNVhYRUZxcUh2YkxBd3RUQVBwUUxWRTRRU0N6TlFwQ2RKNEx0UExFeTlNUC9ZKy9PNDZJby96aUFmL2JndmdRQkJVRVU4RVJUMHRJc00xTkx5OUpLS3pzdHMxTXR6YnlQVExQeVNzc2pKYlBNTEEwMXJ6enlLTFZFTVM5UVVGU1FHNEhsa0dPQjNaM2ZIL3htMm1VUGRoRkU5UFB1eFN2Wm1aMTlsdDJkbmZuTTh6eGZMRTNZZzdRU2xYU2ZLV2QrdHZLdllscE43dC9kdXhYZUN1bUxSdmIvWFJFdjFaWmpmdHcybThOQ0FOaVpmaEpxYlRuZWFmVUlGTExLazM1dkJ6ZE1iRGNJbDRveXNUN3BDRTZaZUc4Nkt1eHd0MmZsSENxRkZhVkdZU0hSbmNEV3dNSFB6Ni82bFc3d01mUlpHeTc0K3ZyV2FQc05MU2dVMlJyODJUSlBteWs5ZS9hMHVGd21rOVY2ZUNXKzlyVVpNT25QTlZmWGJBblZUWVdLenM3T1pnc0hOYlNnVUhRN2hZV0E5Y1ZiYnRTTkJ0eEtwYkxCdm1kcVMwMHFEdHV5RFE4UEQvend3dzhtNXcyMXBDWTlIdVZ5dVJRVWlteVpiN1FxcFZKcDhCMXhLNGVGUkhUajd1eHZnLys3cTFGelRHdy9XQ3Bvb05aV1lNNjV6WWd2VE1QMERzK2dVNk1nMk1rVmVENm9CeDd6NzR5ak9RbjRWM1VGV1dVRlVKVVZvVlJiWG0wUkVVdVVNZ1VjRkVvNHl1MWdyN0NEVWlaSFNra3UvcngySG45ZGk3TnBQcnFNMG53TWoxb09QNmRHK0t6VEMxSXZxb3pTUEVTbUhKUFdrMEdHTGw3QlVKVlhobzlxYlRuS3RCWHdzSGZCbzAwN29ZZjNmL00rSlZ6UFFGVXlBTThIM1kraHplK1RIcU93b2dUVFl6WWl0VXFsMmwzcHAxQ3NVV05NNndGU1FHTXFIRXNyVlJuZFZsVlR4MGJTTm00VkhUeittM2ZtZW9YeEhJM0JycjRZMnR5NGFtVlViZ0xXSmg1Q1Jxbng1Tk5BNWZ2eTVSWVBJdFROOE1RZ296UVBpK0ozNGxLUlljWHNUU25IY1BGNkJzYTFlVndLMTFxNCtHQnkrNmR3cVNnVHU5TlA0KytjQzFCcks2Q1VLZkJCbThkd3YwOWxqejBCd05LRTNZaktTY0RDOEpmaDUrU0p0dTdOOEdYNHF6aVNIWStvM0l1SUxVaTlxZFY2bXpoNjROV1d2WENmdCtFY1pOZlVCZmowL0JZa0YrZlVlTnY3czJLUldxckMrTFpQU0VXRkFDRFV0U2xtZEJpQ3kwVloySjhWaThQWDRxUXcvdDdHb2JEL2Y3R2oySUprazl1MU4xRU1xYXFsWGEwck9rQkVSRVJFdHlkYncwSWlvdnJBd0JDVmxZakZzTEJNVjRGUFlpTVJWNWdHQUpoN2JndmViL09ZRktDNTJ6bmpVYjlPMGpCZmtRQkFLMmloMGVtZzBmdS9WdEJCbzlOQ0kraWdGYlJReWhWd2tOdFYvaWlVY0pEYkdjMXY5MC9PUmN5UDIxYmpFTkxQcVJGbWRSd3E5Zm9yMTJrd0wyNmJRVkVJQVFMZUN1MXJFSmFZa2w5ZWpGTlZlbkUxY2ZUQXFOYjkwY0hqdjZ2aHVlVkYrQ1FtRXNrbHBrT2NROWZpVUtJcHg0ZHRCMkpoL0E2VHc3dXRHV1o1STBPWWE2cGpvK1lRQkFHRm1sSVVWNmhSTG1oUm9kUEFYcTVFVzNkL2pBajViNDdJeEdMajU1VmVtb2RNZFQ1YXVGUmU4YjFhbklPVmwvNlEzbVA2NURJWmVuaTN3ZUNBZXhEaWFsalZVU2NJMkoxeEdqOG1IVEpiaUNZbVB4a2ZuUHdCYjRROGpBZjBlaldHdWpiRnFOYjlNU0xrWVVSYzJnOW5wWU1VRmdMQXVxVERVdkdQV2JHUm1ORmhDUHlkUEdFblY2QjNrekQwYmxJNTMxR1pyZ0w1NVNVbzEybWdGWFRRQ1Rwb0JSMjBnbERsZHgza01obVVNZ1dVY2dXVU1qbVVjZ1hzcE4vLy95T1hReWxUd0U2dXdMc25WdU9hdWdBK0R1NFkycnc3SG03U3dTZ2NQcE4vRll2aWQ2S3doZ1ZIOUYwb1RNZllrei9nN2RCK0JuOExvTEpDZFlockU3elc4aUZFWE42UGZaa3hCcFhHbzNNdm80bWpCenpzbkpHcExrQ3hSZzAvSjA5MDhneVMvazdtUHIvTm5HbzJ4SStJaUlpSWlJam9abUZnQ0dCVHluR0VlUVJDZ0lCRjhUc05ncHh5blFiejQ3YmhRZDkyZUw3NS9WSnhpYXBrcU93cHFGUW9BTnpZeE9aN004L1UrTDZON0p3eCs2N25EQXBMckxxMEgwbkYyVWJyWGk3S3NoZ1lhZ1VkbGlmc05RZ2EyM3NFWUhyWU13WkZVUkt1WitDejg3OGhyOXh5VmF3VHFzdDRLenFpVnNLZW0ra3h2M0IwOTI1bDFib0hURlRjVldzcjhPbTV6WmpYK1NXY3prL0Npb1EvekZiMC9hanRreVlmNjF4QktyNjliUHAxcktxZ29nUUw0M2RnZjFZczNnenBhL0NlVFMvTnc5SGNpM0NRMitHVmxnL0NYcTdFL3F4WWJOYnJmWnFsTHNCSHA5Zmh4YUFIOElqZlhWREsvcnNDNmlDM2srYklyRTBYcjJmZ21yb0FqZXhkc0tUTGNHaytURkdacmdJL0poN0c3K2tucTUyVDBSWkZHalVXeEcvSG5zd3plQ1A0WWFtYXVPaFVYaUlPWk1XaXAyOWJhVm1wdGh4UnVRa0k4d2pFdExDblRXNDNyY1IwcjFFaUlpSWlJaUtpaG9DQklTcERnVXRGbVRoOExSN0hjeStaWE9mUXRUZ2N2aGFQTUk4QWhIdTJRQXRYWDNqWnU4SlJZUWVGVEE0NVpKREw1SkRMWkliLy92L3ZRR1V2Uk4zL0orWFdRUUFFb2ZMLzB1MENWT1hGT0p0bmVyaWpOZklyU3JBMzQ0eFV4Q0l5SlFyN3MySk1ybnZ4ZWdZNk5RcUN2VnhwME10UnJhMUFYR0VxTmlZZlJYeGh1c0Y5TGwzUFJFNVpJUUtjR3dPb0hOcTU4dEkrc3dGWVZWWER3clFTRllvMXhzTjR6ZG1WZmdyT1NnZXIxNjhOVjRxenJBb010NlFleC9tQ1ZKUExjc3F1NDZQVDZ5ek9Cd2tBS3kvdlE0aGJFL2c0dUFPbzdJMjRJZmtmSE0yNWFITzdUK2NsWWZTLzM2RnYwNDRZR3RnZGpncDd6SXZiQnJXMkFtcHRCZlpueHFDRnF5KytTVEN1WmxhaUtVUEU1ZjNZbUh3VTkzbTNScGhIQUpvNWU4RmQ2UVFIaFIzczVBcll5WlJXVisydXpxRnJjUUFxZTdTdXZud0FvMXIzbDVhZHliK0tWWmYySWQzTTBPM2FFSk9makxHbmZrQlBuM1lZRk5BVkxWMThjVFkvR2ZQKzM5UDNwQ29SVjRxeUVPemFCTHZTVDBHdHJUQ1kyN0dxMzZwVWtLNk5JaVVzVEVKRVJFUkVSRVEzQ3dQRC81dDNmaHV5eXdvdHJpTkFRR3hCQ21JTFVtNVNxMnBtWGRKaCtEaDZvS0M4QkQ4bEhURzczdWFVWTFMUE1oa0F1VXdPR1dRVzUwd3MxMm13NU1JdVRBbDdDcXN1N1VOVXJ1V3FzdFdaR2JQUnB2VTM2ZldFdTFrdVhjOUVkbGtoNURJNUZKQkJKcXVzVTZ3VGdCSnRHWktLczNFZ0t4Yi9xcTVZM0U1MVlTRlFHWmpOaTl1R3QwTDdZa3ZLY1J6TnVYaERQZXEwZ2c1N01zN2dRTlk1K0RrMXdqVjFnYlJzYytweFZPaTBGbC92Z29vUzdNNDRqZDBacDAwdWw4dGtzSk1wb1pUTFlTZFR3RTZ1aEZLdWdCd3lDT0ovUXVWblJ6OHNGd1J4bVFBZFlCQWE3OCtLUlNzM1AzUnMxQnpmWC9rVDBTcmpnaTExUVNjSStPdmFlZngxN1R3Nk5tcU95OWN6cFdIRlJSbzFQb25kaEVudEIyUFQvOFBBN0xKQ3hPUW53MW5wQUtWTUFhMmd3N1d5QXV6UGpNV0ptOVJtSWlJaUlpSWlvcm9nRXdTaE5rZjQzVFJQSFY1UTMwMjRwU2xrY3VnRVhhME8zOVJuSjFmY3RHclJONkpUby8vbWxLdmFXNUp1WFVxWkFnS0VHeW9tVkJkay93OUNiemZzdlhoNzI3ZHZIL3IyN1Z2ZnpTQWlJaUs2cVhnTVJHU1pUR1o1eUNCN0dONm02anBvYVFoaElWQTVuSlVhSGxzcWc5OU10Mk5ZU0VSRVJFUkVSRlNWdlBwVmlJaUlpSWlJaUlpSTZFN0J3SkNJaUlpSWlJaUlpSWdrREF5SmlJaUlpSWlJaUloSXdzQ1FpSWlJaUlpSWlJaUlKQXdNaVlpSWlJaUlpSWlJU01MQWtJaUlpSWlJaUlpSWlDUU1ESW1JaUlpSWlJaUlpRWpDd0pDSWlPZzJwbEFvb05WcTY3c1pSRVJFUkRlTlZxdUZRcUdvNzJZUU5XZ01ESW1JaUc1alRrNU9LQ29xcXU5bUVCRVJFZDAwUlVWRmNIWjJydTltRURWb0RBeUppSWh1WXo0K1BraFBUNi92WmhBUkVSSGROT25wNmZEMjlxN3ZaaEExYUF3TWlZaUlibU5CUVVISXpjMUZYbDVlZlRlRmlJaUlxTTdsNWVVaE56Y1hMVnEwcU8rbUVEVm9EQXlKaUlodVkwcWxFdTNidDBkc2JDeERReUlpSXJxdDVlWGxJVFkyRnUzYnQrY2Noa1EzU0ZuZkRTQWlJcUs2NWVYbGhiQ3dNSnc3ZHc2Tkd6ZUd2NzgvWEYxZGVTQk5SRVJFRFo1V3EwVlJVUkhTMDlPUm01dUxzTEF3ZUhsNTFYZXppQm84Qm9aRVJFUjNBQzh2TDNUdjNoMVhyMTVGZkh3OFNrcEtXRDJaaUlpSUdqeUZRZ0ZuWjJkNGUzdWplL2Z1VUNvWmN4RFZCbjZTaUlpSTdoQktwUkloSVNFSUNRbXA3NllRRVJFUkVkRXRqSE1ZRWhFUkVSRVJFUkVSa1lTQklSRVJFUkVSRVJFUkVVa1lHQklSRVJFUkVSRVJFWkdFZ1NFUkVSRVJFUkVSRVJGSkdCZ1NFUkVSRVJFUkVSR1JoSUVoRVJFUkVSRVJFUkVSU1Jwc1lPaW9zS3Z2SmhBUk5YamNseElSRVJFUkVWRlZEVFl3Yk9yWXFMNmJRRVRVNEhGZlNrUkVSRVJFUkZVMTJNRHczc2FoOWQwRUlxSUdqL3RTSWlJaUlpSWlxcXJCQm9hREF1NkJqNE43ZlRlRGlLakI4bkZ3eCtDQWUrcTdHVVJFUkVSRVJIU0xhYkNCb2JQQ0h1KzFmclMrbTBGRTFHQ05hdDBmVGdyNyttNEdFUkVSRVJFUjNXSmtnaUFJOWQySUczRW0veXFXWGR5RDdMTEMrbTRLRVZHRDRPUGdqbEd0KytPdVJzM3J1eWxFUkVSRVJFUlVEMlF5bWN6aThvWWVHQUpBaWJZY1cxT2pjVHozRWpMVitWQnJLK3E3U1VSRXR4UkhoUjJhT2piQ3ZZMURNU2pnSGppelp5RVJFUkVSRWRFZDY0NElESW5JTW8xR2cyUEhqaUU5UFIyQmdZSG8yclVybEVwbGZUZUxpSWlJaUlpSWlPb0JBME1pQWdBSWdvQUxGeTRnTmpZV3JxNnU2TkdqQjl6ZFdUaUlpSWlJaUlpSTZFN0R3SkNJREdSblp5TXFLZ29WRlJYbzBxVUxnb0tDNnJ0SlJFUkVSRVJFUkhRVE1UQWtJaU5xdFJwSGp4NUZUazRPUWtKQzBMbHpaOGpsRGJab09oRVJFUkVSRVJIWmdJRWhFWmtrQ0FKaVltSnc0Y0lGZUhwNjRyNzc3b09MaTB0OU40dUlpSWlJaUlpSTZoZ0RReUt5S0MwdERkSFIwUkFFQVowNmRVSndjSEI5TjRtSWlJaUlpSWlJNmhBRFF5S3FWa2xKQ2FLam8zSHQyalg0K2ZtaGE5ZXVjSFIwck85bUVSRVJFUkVSRVZFZFlHQklSRllSQkFHWEwxL0cyYk5ub1ZBbzBLVkxGd1FFQk5SM3M0aUlpSWlJaUlpb2xqRXdKQ0tiWEw5K0hjZVBINGRLcFVMejVzMFJIaDRPZTN2NyttNFdFUkVSRVJFUkVkVVNCb1pFWkROQkVCQVhGNGZ6NTgvRDBkRVJYYnQyUmRPbVRldTdXVVJFUkVSRVJFUlVDeGdZRWxHTjVlWGw0Zmp4NHlnc0xFVHo1czNScVZNbnptMUlSRVJFUkVSRTFNQXhNQ1NpRzZMVmFuSGh3Z1hFeGNWQm9WQ2dRNGNPQ0FrSlFUWDdGaUlpSWlJaUlpSzZSVEV3SktKYVVWUlVoRk9uVGlFek14T05HalZDbHk1ZDRPWGxWZC9OSWlJaUlpSWlJaUliTVRBa29scVZtcHFLMDZkUG83UzBGQ0VoSWVqUW9RT0xvaEFSRVJFUkVSRTFJQXdNaWFqV1ZWUlU0Tnk1YzdoMDZSTHM3ZTNScVZNbkJBVUYxWGV6aUlpSWlJaUlpTWdLREF5SnFNN2s1K2ZqNU1tVHlNM05oWmVYRis2NjZ5NzQrUGpVZDdPSWlJaUlpSWlJeUFJR2hrUlVwd1JCd05XclZ4RWJHNHZTMGxMNCsvdWpZOGVPY0hkM3IrK21FUkVSRVJFUkVaRUpEQXlKNktiUWFyVklTRWhBZkh3OE5Cb05XclJvZ2JDd01EZzVPZFYzMDRpSWlJaUlpSWhJRHdORElycXB5c3ZMRVJjWGgwdVhMa0VtazZGMTY5Wm8wNllON096czZydHBSRVJFUkVSRVJBUUdoa1JVVDRxTGl4RWJHNHZrNUdRNE9EaWdmZnYyQ0E0T2hsd3VyKyttRVJFUkVSRVJFZDNSR0JnU1ViM0t5OHZEMmJObmNlM2FOYmk0dUtCTm16Wm8wYUlGRkFwRmZUZU5pSWlJaUlpSTZJN0V3SkNJYmdsWldWazRmLzQ4Y25KeTRPVGtoTmF0V3lNNE9CaEtwYksrbTBaRVJFUkVSRVIwUjJGZ1NFUzNsT3pzYk1URnhTRXJLd3NPRGc1bzFhb1ZRa05ET2NjaEVSRVJFUkVSMFUzQ3dKQ0lia201dWJtSWk0dERSa1lHN096c0VCb2FpbGF0V3NIQndhRyttMFpFUkVSRVJFUjBXMk5nU0VTM3RQejhmTVRGeFNFMU5SVktwUkxCd2NGbzA2WU5IQjBkNjd0cFJMY2RqVWFEcTFldklqczdHNldscGRCcXRmWGRKQ0lpSWlLaUJrT2hVTURKeVFrK1BqNElDZ3BxMEZOc01UQWtvZ2Foc0xBUThmSHhTRTVPaGt3bVEyQmdJRUpEUStIbDVWWGZUU082TGFoVUtwdy9meDZOR3plR3Y3OC9YRjFkV1h5SWlJaUlpTWdHV3EwV1JVVkZTRTlQUjI1dUx0cTNiOTlnejFrWkdCSlJnMUpjWEl5RWhBUWtKU1dob3FJQ1hsNWVhTldxRlFJQ0FpQ1h5K3U3ZVVRTmtrcWx3cmx6NTlDaFF3ZDRlbnJXZDNPSWlJaUlpQnE4dkx3OHhNYkdJaXdzckVHR2hnd01pYWhCRW9kT1hycDBDWVdGaFhCMGRFUndjREJDUWtJNFhKbklCaHFOQmxGUlVRZ0xDMk5ZU0VSRVJFUlVpL0x5OG5EdTNEbDA3OTY5d1ExUFptQklSQTFlVmxZV0xsMjZoUFQwZE1oa01nUUVCS0JWcTFabzNMaHhmVGVONkpaMytmSmxsSmVYbzEyN2R2WGRGQ0lpSWlLaTIwNWNYQnpzN2UwUkVoSlMzMDJ4Q1FORElycHRGQmNYNC9MbHkwaE1URVI1ZVRrOFBUMFJHaHFLd01CQXpzVkdaRVpVVkJUYXRXc0hEdytQK200S0VSRVJFZEZ0cDZDZ0FQSHg4ZWpXclZ0OU44VW0xUVdHRGF1L0pCSGQwVnhjWEhEWFhYY2hMQ3hNR3E0Y0hSMk5VNmRPSVRBd0VDMWF0SUMzdDNkOU41UG9sbEphV2dwWFY5ZjZiZ1lSRVJFUjBXM0oxZFVWSlNVbDlkMk1Xc2ZBa0lnYUhJVkNnZURnWUFRSEJ5TTNOeGRKU1VsSVNVbEJZbUlpWEYxZDBhSkZDd1FGQmNIWjJibSttMHBVNzdSYUxYdmdFaEVSRVJIVkVZVkNBYTFXVzkvTnFIVU1ESW1vUVd2Y3VERWFOMjZNenAwN0l5MHREVWxKU1lpTmpVVnNiQ3g4ZlgzUm9rVUxOR3ZXck1GTlFFdEVSRVJFUkVSVVgzZ0dUVVMzQllWQ2dlYk5tNk41OCtZb0xTM0YxYXRYa1pTVWhPUEhqME9wVkNJd01CQkJRVUh3OGZHcDc2WVNFUkVSRVJFUjNkSVlHQkxSYmNmSnlRbHQyN1pGMjdadGpZWXN1N2k0b0huejVnZ0lDRUNqUm8zcXU2bEVSRVJFUkVSRXR4d0doa1IwVzZzNlpQbnExYXVJajQ5SFhGd2NYRnhjRUJBUWdHYk5tc0hMeXd2VkZJa2lJaUlpSWlJaXVpTXdNQ1NpTzRMK2tPWHk4bkprWkdRZ05UVVZDUWtKdUhEaEFweWNuS1R3ME52Ym0rRWhFUkVSRVJFUjNiRVlHQkxSSGNmZTNoNUJRVUVJQ2dxQ1JxT1J3c01yVjY0Z0lTRUJqbzZPYU5hc0dabzFhd1lmSHgvSTVmTDZiaklSRVJFUkVSSFJUY1BBa0lqdWFHSkJsTURBMjVSV3FnQUFJQUJKUkVGVVFHaTFXbVJtWmlJMU5SWEp5Y200ZlBreTdPM3Q0ZS92ajJiTm1zSFgxNWZWbG9tSWlJaUlpT2kyeHpOZklxTC9VeWdVVXM5Q25VNkhyS3dzcEtXbElTMHREVWxKU1pETDVmRDI5a2JUcGszUnRHbFRlSGg0MUhlVGlZaUlpSWlJaUdvZEEwTWlJaFBrY2puOC9Qemc1K2VITGwyNklEYzNGNW1abWNqTXpNVFpzMmR4OXV4Wk9EazVvVW1USm1qYXRDbWFOR2tDZTN2NyttNDJFUkVSRVJFUjBRMWpZRWhFVkEyWlRBWnZiMjk0ZTN1alE0Y09LQ3NyUTFaV0ZqSXpNNUdSa1lHa3BDVElaREo0ZVhsSnZRODlQVDFaT0lXSWlJaUlpSWdhSkFhR1JFUTJjbkJ3a0NvdUM0S0EvUHg4cWZmaCtmUG5jZTdjT2RqYjIwdTlEMzE4Zk9EaTRsTGZ6U1lpSWlJaUlpS3lDZ05ESXFJYklKUEo0T25wQ1U5UFQ3UnIxdzRWRlJWUzc4UE16RXlrcEtRQUFKeWNuT0RqNHlQMVZIUjNkMmNQUkNJaUlpSWlJcm9sTVRBa0lxcEZkbloyQ0FnSVFFQkFBQUNnc0xBUU9UazV5TW5KUVhaMk5wS1Rrd0VBOXZiMlVuam83ZTBOVDA5UHlPWHkrbXc2RVJFUkVSRVJFUUFHaGtSRWRjcmQzUjN1N3U0SURnNEdBSlNVbEJnRWlPbnA2UUFxS3pRM2J0eFlDaEFiTjI0TXBaSzdhQ0lpSWlJaUlycjVlRFpLUkhRVE9UczdTL01mQWtCNWVibEJnQmdYRndkQkVLU2h6bzBiTjRhWGx4YzhQVDNoNnVyS1ljeEVSRVJFUkVSVTV4Z1lFaEhWSTN0N2UvajcrOFBmM3g4QW9ORm9vRktwcEFBeE1URVJDUWtKQUFDbFVvbEdqUnJCMDlPVElTSVJFUkVSRVJIVkdRYUdSRVMzRUtWU0NWOWZYL2o2K2dJQUJFRkFVVkVSOHZMeXBCOXpJYUw0NCtibXhoQ1JpSWlJaUlpSWFveUJJUkhSTFV3bWs4SE56UTF1Ym03U01HWmJROFJHalJyQnpjMk5SVldJaUlpSWlJaklLZ3dNaVlnYW1KcUVpREtaREs2dXJsSVJGdkhIemMwTkNvV2lQcDhPM1NiS3lzcmc0T0JRMzgwZ3FoR3RWc3Q5SVJFUkdTZ3ZMNGRNSm9PZG5aM1pkUVJCUUdGaEllUnlPZHpjM0c1aTY0anFIZ05ESXFMYmdLVVFzYUNnQUlXRmhkSlBSa1lHZERxZGRGOFhGeGVqSU5IZDNaMVZtc2ttWThlT1JYRnhNV2JPbkNsVkJTZkxOQm9OWnMrZURRRDQ0SU1QNE9ucGVkTWVPeXNyQ3k0dUxuQjFkYlhwZmhxTnh1Sys0ZmZmZjhmVnExY3hjdVJJcyt0dDJyUUpMaTR1Nk4rL3Y4bmxnaURneElrVHVPZWVlMnhxVzAxdDI3WU5QLzMwRStiTW1ZTldyVnBaZFovWFhuc05XVmxaK1AzMzMyMSt2SnljSExpNXVkMFJBZnYrL2ZzQkFEMTc5b1M5dlgydGJ2dkxMNzlFY25JeVhuamhoVnA5cjZoVUtuaDVlVm0xbnFlblo0Mm1BQms1Y2lRYU4yNk16ei8vM09UeVJ4NTVCQzR1THRpeVpZdk4yemJsMjIrL1JYcDZPdnIxNjRmNzdydXZWclpaMVljZmZnaGZYMTlNbkRpeFRyWmZtOHJMeXdHZzF0K1R0dEJvTkZDcjFTYjN3WUlnWU1xVUtRQ0E4ZVBIbzNIanhqZjBPTlllendtQ2dKS1NFcmk0dU5Ub3NmYnUzWXZTMGxJTUdqU28yblhUMDlPeGVmTm1QUFhVVTJqV3JKbE5qM1A2OUdub2REcmNmZmZkWnRlSmpvNUdlWGs1N3IvL2Z1bTJ2Ly8rRzBxbEV0MjZkYlA2c1I1Ly9ISEk1WExzMmJQSDdEcTV1YmtZTm13WVBEdzhFQmtaQ2FEeWJ4a2JHNHVPSFR0Vyt4Z3BLU25Zc1dNSCt2VHBnOWF0VzB1M3IxdTNEb1dGaFhqMzNYZE4zaTh5TWhLNXVibDQrdW1uNGVQalkvRXh0Rm90dnZ2dU8vajUrV0hBZ0FIMWRvRXNJU0VCelpvMWc3T3pzM1JiZVhrNWpoOC9qZ2NlZUtERzJ6MTgrRENjbkp6UXBVc1hUc3RVeTNnMlNFUjBtOUlQRWZXSlFhSitpRmhZV0locjE2NUJxOVZLNnprN094djFSblJ4Y1lHam95Ty9qTWxBZW5vNkVoSVM0T3JxS2dYV05WVlFVR0IybVoyZG5jRkJaa05YVVZHQmYvNzVCd0F3YXRTb1d0dHV2Mzc5TEo3ZzVPYm1TZ0h2a2lWTDBLSkZDNnUyZS9ic1djeWJOdy9UcDA5SG16WnRUSzd6KysrL1YzdUN1bkhqUnZqNitwb05ETC81NWh0czNyd1p2WHYzeHZ2dnYxL3R5YXNnQ0NndUxrWkpTUW1LaTRzTkxwTGs1K2NqTnpjWEtwVUtoWVdGV0xod29kSDBETVhGeFZDcFZGaXdZQUdXTDE5dTFZbFVSVVVGS2lvcXFsM1BsQysrK0FJSkNRbVlPSEZpbllVM3R3b3hFQXNQRDdjcWhMT1dScVBCb1VPSFVGUlVWS3ZCYTM1K1BsNTQ0UVUwYWRJRU0yYk1RRWhJaU5sMTMzLy9mWlNVbEdENjlPbm8zTG16VFkrVGxKU0UwdEpTazh2S3lzb2dDRUt0aFZuSGp4L0hoZzBiNE8zdGpmSGp4OWZLTmswNWUvWXNBZ01ENjJ6N1dWbFo4UFgxbFk0L0hudnNNVlJVVk9DUFAvNndhVHZsNWVWNC9QSEhBY0RtKzlhVzB0SlN6Sm8xQzFsWldmajAwMCtsd25laWlvb0tuRGh4QWtEbGU3MG1OQm9OVnE5ZWpaaVlHQ3hjdU5EczV5US9QeC9uenAzRHNXUEhjT3pZTVRSdjNoeno1OCt2MFdPdVdiTUdPVGs1VmdXRy8venpEN1p1M1lxMHREUjg5dGxuTmozT2xDbFRxbjN0NTgrZmo3eThQSU4xUHY3NFk3aTR1T0MzMzM2ejZmR3FJLzV0OVkraGYvenhSL3o0NDQ4WU1tUUkzbmpqRFl2ZksxRlJVZGk4ZVRPOHZiME5Bc1BkdTNjakt5dkxiR0M0ZCs5ZUpDWW00dW1ubjY2MmpkbloyZGk0Y1NPY25aMHhjT0JBYTU5YXJTb3JLOFBFaVJPaFZxdXhmUGx5dEdqUkFocU5CdSs5OXg2U2twSXdlZkprUFB6d3d6WnZOeXNyQy9QbXpZTmFyY1lubjN4eTIzK3YzbXdNREltSTdqRDZRYUwrVlYzeHBMdHFrSGo1OG1XRGd5QzVYQTRYRnhlelAvVjV4WjdxeCs3ZHV3RUFmZnYydmVHZXFVT0dEREc3ckVlUEhwZzFheFplZXVrbFpHVmxXYjFOY3ljVnp6enpqTTN0cTQ2dnJ5OVdyRmhoMWJyNm42dWJkYlcvb0tBQWt5ZFBSbjUrUHNhUEgyOTFXQWdBTVRFeHlNckt3b2NmZm9nWk0yYmczbnZ2TlZpZWxwYUdDeGN1NEsyMzNqSzdqY0xDUXFoVUtuVHQydFhzT3ExYnQ0YURnd01PSGp5SXVMZzR6Smd4UStyNU4ySENCS2hVS3FqVmFwU1hsME90VmtPdFZrTVFCS3VlUTBKQ2dsSFlPV1RJRU96Y3VSTlhybHpCdG0zYjhOUlRUMW0xclpvNGQrNGNUcDgrRFE4UEQ0T2VKLzM2OWJOcE8xOSsrU1U2ZE9oZ2N0bW5uMzZLNk9qb0cycW52dG8rdWE0TmYvLzlONHFLaXVEcjYydFZEeDVySFR4NEVGcXRGbXExR2tGQlFXYlhTMGhJUUdabUpwUktKVUpEUTJ2dDhZSEtBQnNBbkp5Y2JuaGJhclVheTVZdEF3QzR1N3RMLzc0UkF3WU1NUHZlTTZXaW9nTFBQLzk4dGV2OThzc3Zab2Q5VmxSVVlNU0lFV2pldkRtV0wxOXU5V1BmcXVSeU9RUkJRR3BxS3NhTUdZTTVjK2FnYmR1MjBuTDlpeEUxL1U3VmFEUTRlZklrcmx5NWdrV0xGbUh5NU1rR3l4Y3NXSUF6Wjg0Z016TlR1azBtazhITHl3dkZ4Y1UxN21Wb3JjR0RCMlBuenAwNGNlSUVUcDQ4YWJHMzRLMU9QTzdWZjkyNmQrK09YYnQySVRJeUVoY3VYTURNbVRQaDRlRmg4djdpL3JwTGx5NVdQMlo1ZVRtU2s1UFJxRkdqYW5zWEFwQmVaMU9odmtxbHd0aXhZNjErYk5ISWtTUHh3QU1Qb0t5c0RQUG56MGV2WHIzUXMyZFBzK3YvOGNjZnVINzlPbHExYWlVZGV5aVZTanorK09OWXRtd1psaXhaZ3JDd01EUnAwc1RxTnVoME9peFlzQUJxdFJvOWV2UmdXRmdIR0JnU0VSR0EvK1k1ZEhWMU5iamFMUTVSS1NvcVFuRnhzZlJUVkZRRWxVb2xEZTBSMmRuWldRd1VPVTlZdzFKUlVZSFhYbnZONGpwNWVYa0FLaysyang0OWF2Tmp2UFRTU3dhOXplUnl1VUdZTGZZQXE5cXp0YnFEeXV6c2JJUGg5MVVWRmhiYTNOYnEySEtTcng4WTNvd3BBSEp6Y3pGaHdnUWtKeWZEMmRrWjY5YXR3N3AxNnl6ZXAxKy9maGcyYkJnQTRNVVhYNFNEZ3dOV3JseUptVE5uWXRxMGFWaTllalZTVWxJTTdyTnk1VXFzWExsUytqMHdNQkRmZmZjZGdNcWVWUURRc21WTHM0L1pwMDhmdEd6WkVqTm56a1JtWmliZWYvOTlqQmt6QnYzNzk0ZWRuUjJ1WHIwcXJhdFVLdUhxNmdwSFIwZGtaMmNEcUR6cEVudEZ1N201d2NQREErN3U3bWpVcUpGUlR4NmdjcDgxYk5nd1JFUkVHTHdtZGVINzc3OEhBQXdmUHR4Z0tLSzFQYk5TVTFNaENJTEZYdDZscGFWUzZOU1F2ZlRTUzJhWFhiOStIVUJsQVA3eXl5L1hhUHREaHc0MTZnbTFhOWN1QU1DZ1FZTXNmaVlQSHo0TUFPaldyWnZOdy9xckkrNlhhaU93K2ZycnI1R2VuZzRBdUhMbENxNWN1WExEMit6VXFaTk5nYUU0djVzMTY1bHo1c3dabEpXVjFTaFU2dGV2SHh3ZEhiRjkrM2FiNzF0WEhCd2NNR2ZPSEh6eXlTZUlpb3JDaEFrVDhQSEhIMHZQVHo5NHNqUjNuaVdPam82WU9YTW0zbjMzWFJ3NGNBQnQyclF4NklsMjVNZ1JGQmNYSXlnb0NCMDdka1RIamgwUkhoNE9UMDlQREI0ODJPSSt4TjNkSFpzMmJiS3FIY3VYTDVkNlMxWlZVRkFBbVV5R3I3NzZ5bXhoUHZHNzQxWm1iMjhQbVV4bThQM1J1blZyTEZ1MkROT21UVU5NVEF4R2pScUZWYXRXR1IwamxKYVdJalkyRnA2ZW5oYS9GNnRLU0VpQVZxdEYrL2J0clZvL0l5TURBRXlPQXRGcXRkSit3aFlsSlNVQUtrY1cvUFhYWDRpS2lvS2ZuNS9KaXlnNm5RNmJOMjhHQUtNTENJTUdEVUpVVkJUKy9mZGY3TjY5RzYrKytxclZiZmoyMjI5eCt2UnBBSlc5Vm0yOStBWlV2c2Zxc25kMFE4ZkFrSWlJTEpMSlpGTFlaNHBHb3pFSUVzVXc4ZnIxNjhqTXpEUTZBWGQwZElTTGl3dWNuSnpnNk9nby9WLzhjWEp5a2c2K3FQNEpnbUIxYjc2Q2dnS0xRNHJORVE4NlJSNGVIZ1luQ2N1WEw4ZVdMVnVNVGxLckM3dXM3WW00YnQwNm02NW8xNWJhQ0F4MU9oMjJiOThPUHo4L294NS8rdUxqNHpGcjFpems1T1FBcVB5YlYvMjdteUtHd2FJaFE0WkFvVkJnK2ZMbEtDc3JrMjRmTVdLRXlmdXZYcjNhNFBkejU4NEJnTUd3SzFPQ2c0T3hkT2xTekpvMUN6RXhNZEx0RXlkT2hFYWprZllYK2llWjRvbkN0R25UYkE1eEhuMzBVZlRxMWN2b2ZwTW1UY0sxYTllTTFoZi9qcSsvL3JySjdmbjYraHJOVDNmczJER2NQbjBhSVNFaDBwQklrVFVueGQ5OTl4MSsvdmxuaEllSG8xMjdkbWJYbXpOblRyWGJhZ2lzK2V5V2xaWFoxTnRZWDFGUmtjSHY1OCtmUjJKaUlod2RIZkhFRTArWXZaOU9wNU42TGQ5MzMzMFc5M211cnE1V1hTUXpkWko3OGVKRm0wNSt2L3JxSzRQM3hlN2R1N0YzNzE0RUJBUmd4WW9WY0hSMHRIcGJkY1ZVYjI5cm5xTTR2Y0wrL2Z1bGFSekVvYnFtUG9OK2ZuNzQ5Tk5QYjZTcGRjN096ZzR6Wjg3RXJGbXpFQlVWaFRsejVtRHQyclZ3ZFhXVkFuSGd4b0pqZjM5L2pCczNEck5uejBaRVJBUTZkdXhvTkUvcnQ5OSthL2IrcGtLVXFoZUlxcE9UazFQdGZkTFMwbXphcGlsYXJSWm56NTVGZUhpNDFmZkp5OHZEbFN0WGJPclpaNHBNSm9POXZiMDBuWUI0L09ybDVZVUZDeFpnNXN5WmFOMjZ0Y2tMaW9jUEgwWkZSUVc2ZCs5dTAzSHZ2Ly8rQ3dDNDY2NjdyRnBmZkExTTlaejI4Zkd4YW5oK1ptWW1Kaytlak5UVVZQajUrYUZUcDA0QUtudUxSa2RISXpvNkdqTm16TUN5WmN1TTVtVGVzMmNQVWxKUzBMSmxTNk5laURLWkRCOSsrQ0ZPbno1dDB6NXZ6NTQ5K1BYWFg2WGYvZjM5cmU2VWtKT1RJMDBMWVM2c3Brb01ESW1JNklZb2xVcDRlSGlZSFdwUlZsWm1GQ2lLUTUrdlhidG0xRU1ScUR4NDBBOFF6ZjNid2NHQlgvUjF6TjdlM3V5QlpGRlJFVWFNR0FHVlNvWEZpeGNqTEN5czFoOWZFQVFjT1hJRU1wa012WHYzcnZYdFcwT3IxVW9uVlMrLy9IS3R6YU9vUHpkVlRYdVJIRDE2RkV1WExrVmdZQ0M2ZHUxcTlIa1FCQUZidDI3RnFsV3JBQURUcDAvSGd3OCthSEdiNjlldng1bzFhNkJVS2szT0ovVFVVMCtoUllzV0NBOFBsMEpiYzBNT3F3YUdaODZjQVFCczNyelpxR0JJUUVDQVFhOHlEdzhQekpzM0Q0Y1BINVplZTNkM2Q0dHR0MVo4ZkR6bXpadG5jWjN2dnZzT0dSa1pGbnRlbURzUnJucWhSS1BSWU5XcVZaREpaSGp2dmZjZ2s4bWcwK21zM24vOSt1dXYrUG5ubitIajQ0T3BVNmZXKzM2dnRMUVVUejc1cE5YclAvZmNjOVd1czM3OWVvT2hkYWIyTzRJZzRLMjMza0ppWWlMNjlldUhDUk1tV04wR2M2cWVvS3JWYXBOemdvbnRPWEhpaEJRWUwxaXd3T0syTFEwZEJ5cDdFN3E3dXhzRU00V0ZoU2dvS0lDYm14c2FOV3BrOWZQUW42TXVLaW9LaXhjdmhvT0RBNlpObTFiclllSHg0OGZ4elRmZkdOMmVrWkZoRU9EVlJ1K3c3T3hzSERseUJNQi9RYjArV3dPc1c0bFNxY1NNR1RPd2NPRkNEQjQ4V0xwZ0lWNm9zVFp3dHVUQkJ4OUUvLzc5c1h2M2JxeFlzUUtMRmkyeStyNm1YcitxbnhmOTExdHN0M2liUXFGQVJFUUVnTXFnL2RkZmY0V0hoNGZaK1dzdlg3Nk1qUnMzWXZqdzRmRHo4N082blFBd2E5WXNIRHQyREd2WHJyWDZBdUN2di82S1gzLzlGUU1HRE1DNGNlUE1ycWZUNlV3RzA5MjZkWk9tNEhCd2NFQlpXUm5LeThzTlBvdk96czc0N0xQUHpPNnp4ZjNLQXc4OGdIZmZmUmRxdFZwYVp1N0MxSGZmZlNjTlk0Nktpa0pDUW9MUmRsOTQ0UVdEM29TcHFha0FUQWVHMWtoSVNNRFVxVk9SbDVlSFZxMWFZZTdjdWRMK1NTYVRZY3FVS1hqdnZmZVFucDZPMmJOblkvNzgrZEo3dDd5OEhELysrQ01BSURFeEVZODg4b2paeHpIMXZXeXFSK3ZCZ3dleGNPRkNBSlZCWVhwNk90cTBhWU9KRXlkVys1blp0bTJiTkhYTXNHSERiQzY2YzZkaFlFaEVSSFhLd2NFQkRnNE9aaWU4MStsMFVLdlZLQzB0bGVZajAvOTNTVWtKVkNxVmRPWFcxUGJGRU5IZTNoNTJkbmF3dDdlWGZrejlYdE53aGd4RlJFUkFwVktoYytmT2RSSVdBa0JjWEJ5eXM3TVJIaDUrUTVVaWI0UldxNVVxSHc0ZE90VHF3SERseXBYUy9hcnoyR09QV2QyZWQ5OTlWNXBucjBlUEhtalJvZ1dTa3BLd1o4OGVEQmd3UUZwUG85Rmc4dVRKT0gzNk5OemMzUER4eHgramZmdjJPSGp3b01ud3RheXNERjk5OVJYMjd0MEx1VnlPOGVQSEc4eXJwYTlxTDQ1RGh3NVYyMjZOUmlQMU1Qejc3NytObG9lRmhSa05RMVVxbFhVU0ZKZVZsZGtVTkZRTnI4VGVxOWIybU5xd1lRT1NrNVB4NUpOUFNuUHViZGl3QWYvODh3OCsrT0FEaThVMUlpTWpzV3JWS25oNGVHRHUzTGxtTDg3VUYwczlvTVJoamRhc1k0Mi8vLzRiaVltSlVDcVZlT1dWVjB5dXMzZnZYZ0JBNzk2OWJkclhtd3VqcXc2bkZTc1hlM3Q3bTUyQ0lDMHREVHFkenFEbmNHNXVMZ29MQ3hFUUVBQ2dza2YycTYrK2l1SERoeHNFTTRzV0xjS3VYYnZ3d2dzdldKelQxUnl4dDVvNEhjUGJiNzl0OHphcTBwOVdBS2g4elV4OWZqUWFUYTBIZU92WHI0ZEdvOEhvMGFNTlF1cWFGajI1MWRqWjJXSFNwRWtHdCtYbjV3TkFyWDNXMzMzM1hYaDVlVmtWM052SzFPc3QzcVlma21WbFpXSDkrdlVvTHk5SHMyYk5qT1llcmFpb3dPZWZmNDZrcENUb2REcE1uVHJWWUxtcC9hcDRtNHVMQzk1NDR3MGNQWG9Vdi8zMm04VjVkRVhYcjEvSGpoMDdBTUNxUWh1bW5xZitmdHZSMFJHRmhZVkdnYUg0M0hKemM1R2JtNHYyN2R0TCs2VnIxNjVKRjlIQ3c4TXhlL1pzZzhEUTNHT3JWQ3BjdUhBQkFLVGh1RlVOR0RBQTgrZlBSM3g4dk1IdDA2ZFBOMXEzdXMvUXYvLytpMW16WnFHMHRCUmR1M2JGakJrempQWjlycTZ1bURsekpzYU1HWU9ZbUJpc1dMRkNLdWEyZnYxNmFjb1FjME4veGVkb2FublZudjk3OSs3RndvVUxJUWdDWG4vOWRUejk5TlA0NktPUGNQRGdRZVRrNUdEYXRHa216emxVS2hXKy9QSkxSRVZGUWFGUUdCeExrWGtNREltSXFGN0o1WEk0T3p0WEc4SUlnb0N5c2pLVHdXSnBhU25LeXNwUVVsS0Npb29LbEplWFc1eTdUaWFUV1JVc2l2OVhLcFZRS0JSRy83K1RoMDJmT1hOR211L0wzSERVMmlBR1VYMzY5REZhVnBPNWFtNEgraUdJVENiREN5KzhnTGx6NStLbm4zNHkrSnNvbFVwMDdkb1ZoWVdGbURWckZwbzJiWXF2di80YTI3WnR3L0hqeC9IaGh4OUtnY2E1Yytld2FORWlKQ2NudzlIUkVSTW1UREFZTnFUVmFuSG8wQ0d6NGQzczJiT3JiZmVKRXllZ1Zxc3hjT0JBdlAvKyt3Q0FEejc0QU9mT25jUFhYMytOdG0zYjR2VHAwOWl4WTRkMGdsdFhPblhxWlBJa0tTSWlBaHMzYnJScFdGdDFVbEpTc0g3OWVqUnAwZ1J2dlBFR2dNb1R4WjkrK2ttYU85YVVzckl5TEZxMENBY09ISUNycXl2bXpadG5VNUdhbThWY1VSU1ZTb1hubm5zT1NxWFNZdUdVSjU1NHd1UkpjbFdDSUVnOVdnY01HSUNtVFp1YVhFK3M4TnF0V3plYkFwZWZmLzdacUdpWGZrVmRvTElIMUlrVEorRG82SWh2dnZuRzdQYWZldW9wRkJVVkdXeHZ6NTQ5V0xObWpkUStWMWRYTkc3Y0dNdVdMWU8zdHpmdXYvOStBSkNDZ0tyem1ZMGJOdzRPRGc0V0s4cnUzNzhmOCtiTmd5QUlHRDkrUEg3NTVSZWtwS1RZMUJ1MHFtM2J0aG5kMXJ0M2I0Tjl3Y0dEQnpGMzdseWpZUEZHWGJ4NEVUdDM3b1N6c3pQNjl1MWJhOXV0THlrcEtkSSt3Qkx4NG1oYVdob2VmZlJScTdZOWVmSmtQUFRRUXlhWE9UazVWVHNYY1UzcDcwZUhEUnVHbkp3Y2svdFdQejgvYWE3R09YUG1ZTVdLRlFiNytHKy8vUlpKU1VrSUN3dkRSeDk5WkhSLy9TQkpuTXRWdk0zWjJSbDkrdlJCUkVRRWR1L2ViZFZ6WGI5K1BVcExTOUdsUzVkcXE1ekw1WEpwV0x3K3JWYUxhOWV1SVNjblIzck4xcXhaZzVLU0Vpa2d6TTNOTlpqK1krWEtsUWdPRGdaUTJkTmV2SitkblozUlBKdm1Ma3h0MkxBQmdpQmcwS0JCVWlnSEFFOC8vVFRVYXJYVWU5L2QzUjJlbnA3UTZYUW9LQ2lBWEM0MzJHZUp3YlFsKy9mdng0SUZDNkRSYU5DM2IxK0Q0NGFxZ29PRDhkNTc3MG5IRWhVVkZVaEpTY0dHRFJ1a2RjenRIL3IxNndlNVhHNXgveUVJQXRhdVhZdDE2OVpCSnBQaDdiZmZsb3JYZmZIRkYvajAwMDl4N05neGpCZ3hBaU5Hak1Camp6MEd1VndPdFZxTkxWdTI0T2VmZjBacGFTbjgvZjB4ZnZ6NFdpMllkVHRqWUVoRVJBMkMvakJsYTJnMEdpazgxUCtwZXB2NGUxRlJrZlM3dFJWWDVYSzVGQjZhQ2hTcnUwMzhrY2xrTnYvSTVYS3IxcXNMS3BVS2MrZk9oU0FJa012bDFRN3ROR1hWcWxYVnp0c25DQUlPSFRvRXBWSXBuVXpycTI2UzZ2VDA5RG92WW1ISjhPSERMVllIall1THcvVHAwK0hpNG9JZmZ2aWgydTFObVRJRkZ5OWVOQW8xZXZYcWhkV3JWNXM4c1hqdXVlZnc5Tk5QU3lIaks2KzhndVRrWk96YnR3L1oyZGw0NjYyM0VCa1ppWU1IRDBJUUJBUUhCMlBLbENsR3c1WWlJaUt3YWRNbVJFZEhZK3pZc1VZOXQvUlBDS28rdnVqZ3dZTUFET2VzRkh1WGVYbDVRYVBSWU9IQ2hjak16TVNKRXljd2N1UklnN0RHMnFyV3I3enlpc1gzL2tjZmZZVHUzYnNiM1o2V2xvYk5temZEM3Q1ZUNqUnZWRVZGQmViTW1ZUHk4bktNR3pkTzZwV3haTWtTbEpXVjRlMjMzelk1Zk83S2xTdjQvUFBQa1ppWUNLRHliL2JiYjcvaDVaZGZ0cW9pNXExQXBWSUJxTDFoNUgvODhRY3VYNzRNSnljbnZQamlpN1d5VFZ1Sncrb0dEaHhvTVl3VTl6djYrN2prNUdRQS94VWRVQ2dVbURKbEN0NTg4MDNNbXpjUHExYXRRcU5HalV3V0J0SnF0WWlKaWFrMkFHM2R1aldjbloweGF0UW85T25UQjcvODhnc0FZUFRvMFRZKzAvK1lDZ3lyRW92QTFEWTdPenVFaElUZ25udnVxYldwSU9xYnBZdVpON0orUXlnb2QvLzk5MlBnd0lHUXkrVUd4M0xIangvSGxpMWJFQlFVaERsejVoaDl4d0dHUVpQWXU3UnF1UFRBQXc5Zzc5NjkwaEIyYzVLVGsvSGJiNzlCTHBmanpUZmZ0UGw1YUxWYXZQenl5d1pCb1VnLzlITnhjWUd2cnk5OGZIemc3ZTBOSHg4ZjZRSlJVVkdSMGJRYzFoTERTLzE1V0FWQlFGRlJFYnk5dmFYYnhIazhMMTI2aEhmZWVRZGhZV0hTa0hSQkVQRFlZNDlaM0QvcmREcDg4Y1VYRUFRQnp6MzNIRWFNR0ZIdGNlV0FBUVBnN3U2T0hqMTZRS3ZWU21GamJTZ3NMTVRodzRmaDZPaUlTWk1tR1J3WE9qazVZZmJzMllpTWpNUVBQL3lBSlV1VzROZGZmMFgzN3QyeGI5OCtGQllXd3NIQkFjT0dEWk1LdUpGMUdCZ1NFZEZ0U2FsVVFxbFUybFMxRnFnOGlOSm9OQVpob2xhcmhVYWpnVmFyTmZpM3FkdkVmNWVWbFJuZFp1dUpRbTJvT3ZIMGpkSnF0Wmd6WjQ0VUJ1aDB1aG9OUWJQbWIzSCsvSGxrWjJlalI0OGVKbnRoVmRlVHhkcWlKM1ZGSEk1dmpoZ3F1THU3VzlVVFN2eWJWZDJtWEM3SEN5KzhnUHo4ZlBUcDA4ZG9qaXI5Y00vRHd3T2ZmZllaeG84Zmp6Tm56dURkZDk4RlVObmI2YVdYWHNMZ3dZTk5ubmcrL3Zqak9ITGtDUDc0NHc5a1ptYmlrMDgrTVhoTnF1c05XRlJVSkJVcjBKL1FYejh3VkNxVitQenp6L0g1NTU4alBqNGVpeGN2eHRHalIvSGhoeC9DMDlQVDZxclcrdHMzeGRTOHFZSWdZTW1TSmRCb05CZ3hZa1N0elduMDU1OS80c3FWSzFBcWxWaXhZb1cwYjhqT3prYmJ0bTJOaGtQbDVlWGgrKysveDY1ZHV5QUlBbnIzN28zKy9mdGp6Wm8xMkxWckYvYnQyNGVCQXdmaXhSZGZOSHJQREI0OHVGYmFiTTR6enp4alUwVmlNU0F6MXhQUUZrVkZSZEpjYUsrLy9ucTlURTl3OXV4Wi9QMzMzM0J4Y2FsMmFLZjQyZGIvN0NVbEpjSEZ4Y1hncytMdjc0K1JJMGZDM3Q0ZXZyNitpSW1KZ1U2bmc3Ky92OEY2NGdsM2RTZTVnWUdCV0xObWpkSGNoMnZYcnJYdVNkWkFjWEV4amg4L1hpZmJidG15SlpZdVhXcFFOYmdoQ3d3TXRHb0k5YnZ2dm91RWhBU01HalhLcUpKM1ZhKysraXJTMDlNTjNtc1ZGUlZHdmV3Y0hSMHRGamlwQzJQR2pERXFMaVRTN3htWG5aME5RUkJ3L2ZwMWpCa3p4bUM5dDk5KzIySkJMMzBQUC93dzl1N2RLeFVFTVdmejVzM1FhRFFZTkdpUTFOdlBGZ3FGQXFHaG9XamF0Q2s4UFQzUnVIRmpLQlFLUkVaR0lqQXdFTE5tellLUGo0L0ZDOXhidG15UmltN1k0dmp4NDlJeGwzNFB3WktTRWdpQ1lITGUwMHVYTGdFd0xEWldXRmdJalVZRFgxOWZzNDhsQ0lJVWlGclRNMVlrQm5uTGxpMURRa0lDQWdJQ2tKYVdadlhGZUhNOFBEeXdjT0ZDNU9ibW1uemRaRElaSG4vOGNXZzBHcXhac3dicDZlbFNaV2J4T0tsZnYzNE1DMjNFd0pDSWlFaVBPRnk1THVZNUZBVEJLSERVNlhUU1FabXRQOWJjdHphcUQrcTNmOEdDQlFaVmEyMmRQOHFXWWNSLy9mVVhBT0NlZSs2eDZURWFDakVBczdZSGxualNiT3BndDdvNUVBVkJRR0ppSXY3NjZ5OGNPSEFBbVptWkFDb1B3QWNQSG95bm5ub0tMaTR1VWtCZXRZZEhZR0FndnY3NmEweWFOQWt4TVRHWU1HRUNsaTFiSmkwWGV6S1pzM1hyVnFqVmFpaVZTbWtpZDBFUWtKZVhCdzhQRDZrblZyTm16YkI0OFdKOC8vMzMyTEJoQTQ0ZE80WWxTNWJnNDQ4L3J2YTlKcjYzdG16WlluT1Y1STBiTitMVXFWUG8xS21UeVRDbzZxVHoxVlZKRm9rbmFCcU5CbGV2WHBVcWFkcloyZUdqano2UzV2aEtUMC9IcmwyN3NHM2JOcFNVbE1ESHh3ZHZ2LzIyVktBbVBEd2NlL2Z1eGVyVnE3Rmx5eGJzMmJNSEw3NzRJcDUrK21ucGIyZkxYSUExb1Y4VjJ4cmkzRmsxT1NHdmFzMmFOY2pQejBmYnRtMnJEVkRxaXJPek04TER3M0h2dmZmQzFkVVZwYVdsWmk5SWlRR2YrTnBvTkJva0p5ZWpUWnMyUnV2cVB4K3haMVRWSWZIaWtHMVRBVVJaV1puQlBzRlVZQ0Qyakt3THUzYnRNbmh2ckZtekJyMTY5YXFWMS8zWlo1ODFxdFJlbGFYdmxJWTR2MkZwYVNrdVg3NE1BQ2JmTDFXSkYwRDBqMWtFUVRDNldGWVdnLzY0QUFBZ0FFbEVRVlFmVmJMVDB0S3N2dEFEVlBaS0ZpOUdpbXpacjRXSGgyUHExS25vMWF1WHhWQi85T2pSQ0E0T3RtcnVRbk0rK2VRVGc5OExDZ29RR1JrSnJWWnJOUHFodUxnWXUzZnZ4c0NCQStIZzRJRGMzRnhzM0xnUnpzN09jSFIwTkhyT2xvamh2N096TXpJeU1xVGJyMTI3QnNEMHhUdHhtZ1A5OTVNNHA2Q2x3UEJHUkVkSFk4ZU9IWkRKWkJnL2ZqekdqUnNuelRsb2pybmlNcE1uVDVhcWUxY3RzaWdlMjV3OGVSS25UcDNDcVZPbnBHT2x3TUJBM0hYWFhUaDY5Q2hVS2hYV3JGbUROV3ZXb0VtVEpnZ05EVVhMbGkzaDcrOFBQejgvZUh0N3c5M2QvYmJweVZ5YkdCZ1NFUkhkSkRLWlRPcjVlTFBVWm1DNGJOa3k3TnUzcjlhMlY1MTI3ZHBoeTVZdDJMcDFLL3IzNzErcmZ6ZjlLOTFpajdwbm4zMjIydnU5K2VhYlpxc2RPam82MnRTVFJ6elkxeDlDWklsNEVHeHF1Slk1OGZIeGlJeU14T25UcDFGUVVBQ2c4bjNZc1dOSFBQYllZK2pWcTVmQmlhWTRCSGpuenAxR2orUHA2WW1GQ3hkaTZ0U3BlUDc1NXcyR0psV3RobHpWbmoxNzBMbHpaOWpiMnlNMk5oWkFaVzg2alVaamRIS2xVQ2d3WXNRSWRPellFZDkrKzYxUmo1UGFkdmJzV1h6Ly9mY0FnRW1USnBtY3RONWNMOXJxZXRjR0JRWGhoeDkrZ0p1YkcxeGNYUEQxMTE5ang0NGRlTzIxMTlDOGVYUEV4TVJnN2RxMU9IUG1EQVJCZ0x1N08xNTc3VFU4ODh3ekJtMlF5V1I0OU5GSDBiTm5UNnhldlJyYnQyOUhSRVFFZHU3Y2lYSGp4cG1kazFFa2hpcnIxcTB6R2dKdGFWbE5DWUtBbzBlUEFnQk9uVHFGOVBSMCtQdjcxMmhiMGRIUjBqQy9jZVBHMWR2Y3NhR2hvWmczYng2eXNySXdkdXhZdUxtNVljNmNPU1lyazR1OWdjWFBVRkpTRWlvcUtneDYrRlFsQ0lKMGtlVHExYXNZTzNZc0ZpMWFCSmxNSm9VdVZVOW1WU29WM25ubkhUejk5Tk1XQTVJYkNjNHNCWEk2blE3YnRtMkRoNGNIQ2dvS2tKZVhoOGpJU0d6ZnZoM3o1OCszV016SEdzMmFOVE1iL2xlZHgrNTJjZjc4ZWVoME90aloyU0UwTkxUYTlVMEZodmIyOWdhditjMmU3MWVyMWVMTW1UT1lQMysreWVCWXBWSWhLaW9LZmZyMHFkWGVYbks1M093OGp2b1VDc1VOemV0cGlydTdPMlF5bWNsNUFkZXNXWU90VzdjaU5qWVdNMmZPUkVSRUJOUnFOVjUrK1dYOCtlZWZWZ2VHT1RrNXVIVHBFanAzN2d4bloyZEVSVVZCbzlGQXFWUWlQVDBkQUF3cUk0dkV3TEJkdTNiU2JlTFVCNmJXcnczaDRlRzQ1NTU3RUJJU1lsQVVyN3J2VEZQTHhRc1NaV1ZsU0UxTlJYSnlNaElURXhFZkg0K0xGeThhaE1vK1BqNjQ3Nzc3MEtkUEg3UnYzeDVBWlUvWEV5ZE80T2pSbzRpT2prWldWaGF5c3JKTUZsOTcvdm5uNjNSZTdvYUlnU0VSRVJGWkpBZ0NWcTFhaGExYnR3SUErdmZ2ajkyN2Q5ZjU0L2J1M1JzSERoeEFWRlFVdG03ZGFqU0gzWTJjQk9uUGJTZ0dodFgxWkFFZ2hXNm0yTnFEUTV5Znp0b0RkdkdnMmRJSlZ0VWhQeDRlSGpoOCtMQVVFdmJvMFFPOWV2V3E4VHg0cnE2dVdMeDRzUlRhakJneEFzWEZ4WGpra1VlUWxKU0VMNzc0QWhNblRwU0tjK3pkdXhjdUxpN0l5OHZEM1hmZmpjMmJOK1A0OGVQSXk4dVRBbE56aFR6dXZmZGUzSFBQUFhVYUVDVWxKV0htekpsU2o3Q3paODlpeFlvVitQVFRUdzNDblJ1cGtpd0daWC85OVJkMjdOaUJ6cDA3UzlWdkd6ZHVqUFBuejZOWnMyWjQ0b2tuTUdEQUFJdlRLRGc3TzJQMDZORjQ2S0dIc0dqUklxalZhdmo1K1ZsOGp2cnpSOTJzQ3ZHSER4OUdabVltWkRJWjB0TFNNSHIwYU15YU5Rc2RPblN3YVRzRkJRV1lQMysrOUw0VzUvV0xpb3JDcWxXckxONTN6Smd4WnVkMXMyWU9WWE9jbloyaFVxa1FIeCtQaUlnSW80cXNwdjdlS1NrcGtNdmxGZ1BETTJmT1FLVlN3Y1hGQmZiMjlqaDU4aVIyN05pQko1NTRRdHJ2VkIzQytOVlhYMEdsVWxsVnZLQXUvUDc3NzhqSXlNQ1FJVU1RR1JrSlQwOVBEQjgrSEhQbXpNR0VDUk13Zi81OGFYaC9UVDdIWDM3NXBkbGw1dWF4YStqRVhxYWRPM2VHVXFtRUlBajQ4ODgvelJhY01oVVkxb2V5c2pMcGUvWFpaNTlGWVdFaHhvd1pZekl3WEw5K1BiWnUzWXFZbUJoTW5EaXh4bzhwQ0FMT256K1B4TVJFREJ3NFVMcjkrdlhyS0M4dk4zbHhUNXgyeHR6bjM5UXdhbE05MzZxKzcyUXlHZHpkM1ZGUVVJRGk0bUtwTXZ5bFM1ZXdmZnQyeUdReURCczJEQnFOQmtlT0hJR0hod2VHREJtQ1AvLzgwMkE3VTZkT2xiNGJUZlZrZis2NTU5Q3RXemNjUG53WU9wME9WNjllUlVoSWlEUUZSTlh2VTdISHFwZVhsOEgwRUZldVhBRlFlZnhoemJHVXVYWGVmLzk5ZzcrOVJxUEI0c1dMTVdUSUVFeWRPdFhvZU1YY3hRdXg2SW1wNGpLaUZTdFdZT2ZPblFhM09UZzRJRHc4SEowNmRjSzk5OTRyOVVUVUo1ZkxjZSs5OTBwRDI5UFQweEVmSDQ4TEZ5N2c4dVhMU0UxTlJXNXVMZ0lEQS9IS0s2K1lmZnc3RlFORElpSWlNa3VqMFdEKy9QazRjT0FBQU9DUlJ4N0IrKysvTHdXR2RkMXpZZVRJa1RoMjdCaCsrZVVYREJvMHlPQWdYK3haa3BXVmhmTHljcU9lSnBhS251alBpU1dlYUprN2tOV3ZsTHBodzRaYXFkNHJDQUlTRWhJQXdLakFpRG5XQkliNnc0U0J5c3FVQ3hZc1FNdVdMVzBlcG11Ty9vbS8vcVRqUVVGQkVBUUJ5NVl0a3lyQlB2TElJd2IzRlU4ZXIxeTVJdldJc0ZUNXR5N0R3c1RFUkV5YU5BbEZSVVdReVdUU01QNkNnZ0pNbkRnUkN4Y3VyTlhIV3JCZ0FkemMzREJod2dUcGVmbjcreU1pSWdKK2ZuNDJQZGVPSFR0aTVjcVZ5TXZMcTNaSW1YNEY0cHN4ZDFOUlVSRldyRmdCb1BMazF0N2VIbXZYcnNYRWlSTXhjZUpFYVpoMWRYUTZIVDc3N0RPVFFYNXhjWEcxUFZYRTk1ZTViVmVsWDJESEVqYzNOMHliTmczanhvMURaR1FrUWtORERhcTRtd29NZS9mdWplN2R1NXZ0blF3QU8zYnNBRkM1VDMzbW1XZnd4aHR2NFB2dnY4ZkREejhzQlFqSnlja29MQ3lFdTdzN2R1M2FoYi8vL2h2QndjSFY5b2lwaS8xMGFXa3Bmdnp4Ujhoa01nd2NPQkNSa1pFQWdBY2ZmQkN2dmZhYTlMdlkrOGVXbnRGM0twMU9KL1Y2NnRHakJ3Qmc2ZEtsMkxadEd5NWN1SUMzMzM3YjZENWlZRmdmZjkraW9pSWNQSGdRVVZGUk9IMzZ0TlNXNjlldkl5d3N6R1R2ejlUVVZPemN1Uk9Pam80WVBueTR6WTlaVmxZbVhVQjQ5dGxua1orZmozYnQya21oVlh4OFBPYk1tWVBpNG1LVHcwdExTa293Y3VSSXZQUE9PeWJuUmpRM2pOcWF1Wm85UFQxUlVGQ0FyS3dzQkFjSFE2UFJZTW1TSmREcGRCZzRjS0Iwd2VDKysrNUQxNjVkVGJZdkl5UEQ2TEgwZng4K2ZEaGtNcG0wZjR1SmlVRklTQWpPbno4UHdMaTYrcmx6NTZEVDZkQ3BVeWVEMjgrZVBRdWdjdG9NUzcxMHhjYzJ0MDdWNDRvelo4NWd6NTQ5aUlxS3dxKy8vbHFyMytHdnZmWWFrcEtTMEx4NWM3UnExUXBIamh4QnExYXRvRkFvVUY1ZWppTkhqbFJiOEVhZm82TWp3c0xDTUgzNmREZzZPcUs4dkx6ZWcvZGJFUU5ESWlJaU11dUhIMzZRd3NJQkF3Wmc3Tml4QmlmYnRnNEhzN1ZBU3ZQbXpkR3BVeWVjUG4wYXg0OGZsMDZpZ1ArdThDOWF0QWk3ZHUzQzJMRmowYkZqUjJuNXh4OS9qTnpjWEZ5OWVoV0JnWUVHSit2NmxYcHJPbWROZG5aMmpYdnFKU1FrSURjM0Z3QncxMTEzV1hVZjhXVE1YRTlHc2RlR3ZvaUlDR2xvcUMzZWV1c3Rnd045VTcxNExJVVFWWmVGaDRkajNyeDVhTnUyTFlES1hoZmljSG45MTB4ZlZsWVdybCsvYmpRc3I3cDVBMGVOR21VeW1ORi9Ea2xKU1JnM2JoeUtpb3J3NUpOUDRwOS8va0ZPVGc3NjlPbUQ0dUppZlAzMTExaXdZSUhGeDdGV1RrNE9wazZkaXJLeU1reWZQaDArUGo0b0t5dERTa29LMHRMUzBLdFhMM3o0NFlkVzlYQ3QrbnlzR1VJc252eUtsZWJyVWtWRkJXYlBubzJjbkJ4NGVYbGgyTEJoY0haMmhyMjlQYjc5OWx2TW1UTUg3NzMzbmxYekVDNWZ2aHovL3ZzdnZMeThrSmVYWjlCN3RrK2ZQZ1loblQ3eHZSY1pHV2xWTVNGUlFFQ0EwY210SUFoSVRVMDFXcmRkdTNZWU1XSUVWcTVjaVMrLy9CS2hvYUZTOEs5L01VTC9Bb2VsbnFOSlNVazRkT2dRWkRJWm5uenlTVFJ0MmhSRGh3N0Z1blhyOFBQUFB4dTBKem82R3MyYk44ZlNwVXZoN095TWFkT21WZHRiOGthR1g1cXJrdnp0dDk5Q3BWTGhvWWNlTWlvU05HellNRHo4OE1ObzBxU0pOUFR4UnQ1N3BqN3pZakJyYXBrNGZVSkRjK1RJRWVUbDVVR2hVRWpmZFFNR0RNQytmZnV3YWRNbUtCUUtqQnc1VWxwZnE5VWFEWCsvRVZGUlVlamF0YXZWNnljbUp1S3JyNzR5dXYybm4zNkNqNCtQeWRkR0xMYWhWQ294ZWZMa2FoOWo5dXpaOFBEd3dCOS8vSUhvNkdpY09YTkdldTFMUzB0eC8vMzNTeGVtdG03ZGltKysrVVphYnU0emw1cWFpcWxUcDZKNzkrNFlOV3FVeWYyb3VRdUlnd2NQTmp1dm9yZTNONUtTa3BDY25Jemc0R0FzWGJvVThmSHg4UFB6TTZqRy9QTExMMWQ3N0ZUMThWOS8vWFdrcEtSSSt5anh1L1RNbVRNWU5HZ1F6cDgvRHpjM042UHZTN0VBalA3M2JFRkJBUzVldklpQWdBQTBhOWJNYkM5ZHJWYUwvdjM3QTZpK3lKeElQTjdvMGFOSHJWL3c4L0R3d09MRmk2WGZ2L3JxSzV3OGVmS0d0OXUzYjE5NGVIaXdHSW9aREF5SmlJaklyRUdEQm1INzl1MTQ4c2tuVFI3ODJ6b2NyQ1k5WGU2NTV4NmNQbjBhTVRFeEJvR2hxRmV2WHRpMWF4ZCsvLzEzbzhEd3dJRURlTys5OS9ENDQ0L2puWGZla1phSlE0NmNuSndzOXZveDUrREJnNWcvZno1R2pCaGhORlRhR3VKY2tDMWF0TEFxZE5ScXRSWUR3MTI3ZG1ITm1qVlFLcFVHUFp4eWMzTnJWTVhhVkVnQ1ZNNDlsWmlZaUx2dnZ0dWc5K0FmZi93QkJ3Y0hzNzNIeERDbFpjdVc4UER3d05telo1R1Nrb0pHalJvWjlZZ1EvZlhYWDRpSWlFRFBuajB4WThZTTZmYnFubzgxODNZcUZBb1VGUldoWjgrZUdEVnFsRlRCR2FnTVY5UnFOUjU0NEFHclRtZ3RLU2twd1lRSkU1Q2RuUTBQRHc5RVJrWml5WklsVWxWUVB6OC85T3JWQytucDZkTHdzOW9tOWtUeDl2WTJPMFMzTmx5L2ZoMXo1c3pCeVpNbllXZG5oNDgvL2xnSzQ1OTc3ams0T0RoZytmTGxXTHAwS2E1ZnY0NlhYbnJKN0xaKy8vMTNiTjI2RlVxbEVqTm16SkFteks5TEsxZXVOQXBkOUhzWFYvWE1NOC9nbjMvK1FVeE1ER2JQbm8xbHk1YkJ3Y0hCb09DSnRTZk1hOWV1aFNBSTZOZXZueFFrREIwNkZMdDI3WUtqbzZOQkZlSkRodzdoNFljZmhrNm53NFFKRXl3R0R3ODk5QkR5OHZJd2V2Um9iTisrSFZ1MmJFSHo1czJ0Q2hsRkhUcDBrSVpYaWs2ZE9vWHQyN2REcVZTYUhjSW5oakJpMWZJYnFXeHQ2VE52YWxsTnFzL2VDalp0MmdRQWVPQ0JCNlNlN0tHaG9majQ0NDh4WmNvVWJOeTRFZTd1N3RKOGxmb1h2bTRrN0RoMTZoVFdyRm1EdUxnNHFXZW9LV0l2ZC9FNzA5dmJHeDRlSG5qNDRZZlJ2MzkvVEowNkZUazVPZEozbXFYWFRhMVdXL1hkVkZGUmdXdlhybUg1OHVVQUtyLy94QjdobXpadGdvT0RBMVFxRmFaT25Zcmp4NDlEcVZUaWhSZGV3UHIxNjAzMnZuWnhjY0hvMGFPeGJOa3lxV2ZrSzYrOGdpRkRodHh3d0NVKzd5dFhyaUF2THc4N2QrNlVnbEg5OExJMjVnME1DQWlBcjY4dm9xT2pjZXpZTVJRV0Z1S2hoeDR5ZWc1aUVTU3gyTWU5OTk2TGd3Y1BRaEFFZE92VzdZYmJvVThRQk9tNzFOcWU1RGNxTUREUTdIR29HTEthQzM5bnpweHA4TjFQcGpFd0pDSWlJck84dmIzeHpUZmZHTXg5YzdPSko1NzZGUUgxM1gzMzNmRDM5OGVoUTRjd2ZQaHdOR25TQkZxdEZ0OTk5eDAyYnR3SW9MSzNtdjY4UldJNFU5T1RXUEZFNUp0dnZvR2pvNlBWd3htQnl0RHQ5OTkvQjFCNVpkc2Erc05LcS9hYTJMMTdONzc4OGt2SVpESk1tREFCYytmT2xaWk5talFKa3laTkFsQjVNSC9peEFtTFZhZkZRTmRVMFJPZ3NqZkQzTGx6MGJkdlgybnVLWjFPaDcxNzk4TEx5d3NmZmZTUnhlY2hrOG1rRXhhTlJvTkhIbm5FN0VtYTJEUEMxUExxNWpyUzkraWpqeG9OUVEwTURNVFFvVU14WXNRSWs5dXZXZ0NucGxXU0ZRcUY5TDR0S0NqQXFWT240T0xpZ2padDJxQlpzMlpTd0szZmkweWszN3ZqUm9wV2lCVlhxL1lDcTAweE1UR1lOMjhlTWpNem9WUXFNV25TSklNSjlvSEtuam1DSUdENTh1WDQ0WWNmVUZaV1puWW9iYk5telNDVHlUQm16QmlEQ2ZOdkpXTDF6emZmZkJNWkdSbUlpNHRENTg2ZHJabzZRTis1YytkdzVNZ1IyTm5aR1lSdnpzN09XTE5tRGJLenM3RjI3Vm9FQndmRDN0NGV4NDRkdzZoUm8vRDk5OTlYMjhOVTNONitmZnZ3OWRkZlF4QUVoSVdGWWNPR0RUWTkxNnE5c0xPeXNpQUlBb1lPSFZwdFR5bng0b08xMVZoTFNrb1FIeCtQdSsrKzIrRDJKazJhWU4yNmRkTHY0aHlHVlQ4Yk43dkFSMjA1ZHV5WU5LeDA4T0RCQnN2Q3c4TXhmdng0ZlA3NTUxaTllalc4dmIzUnAwK2ZHZ2VHT3AxT2VwK09HemNPTVRFeEFDcUhwK3BmVkNnc0xJUmFyWWFIaHdma2NqbTJiTmtDNEw5Q1hVMmJOc1V2di94aU5ueldmMjNVYWpYZWV1c3RaR1JrWU1HQ0JVWTk2NjljdVlLMzNub0xnWUdCV0wxNnRjRit1YlMwRkQxNzlzUkREejJFYnQyNjRhbW5ua0pGUlFVY0hCeFFYbDZPVWFOR0lUczdHMTVlWHBneFk0WTA1NmU1UWt0OSt2VEIzWGZmallVTEYwcC85OXJvRFNjZUorM2J0MDhhUVRCNjlHaWpmV0Z0dWUrKys3QjE2MWFwbDZlcEM2clBQZmNjdkwyOXNXalJJa3liTmcwdnZ2aWlWRnpwUnFwRW14SWZINC9zN0d5NHVia1pWWG9YVlZkRXlkVHl1WFBuV2p4dW9ickZ3SkNJaUlnc3FzK3dFUGl2S0lsK2FLWlBKcFBoMldlZnhlTEZpeEVSRVlIWFgzOGRuMzMyR2VMajQvRy85dTQ5TE1vNi8vLzRhd0FGQVFGQk12T0F4MHpOUEtWTFpwdm1LVjFyVnphek5DMHVNMHJMTEhQYnZtYUdlU2pMWERNanRkclN6V09HbGJ1bUhVemRsRFRUVkR5VWVUNkNpQWdJeUF6Mzd3K3YrY1RBekRBZ3J1WHYrYmd1cjB1WW01dDdnRG5jci92OWViK0RnNE0xZlBodzllclZ5K1ZyeW5zU1cxTExsaTMxekRQUGFNcVVLWm94WTRiQ3dzSjAyMjIzK2ZTMTA2ZFBWMEZCZ1lLRGcxMmFoWHRUL01Td2VHRDQ1WmRmNnZYWFg1ZGxXUm8yYkppNmR1M3FFaGdXbDVTVXBPVGtaTVhIeDJ2Z3dJRStmZCtTOXV6Wkkwa3VqZXlkRlVRNU9UbWFPWE5tcWE5SlNFaHdDUis3ZGV0bVRpVDc5T25qOXZzVUZCU1lrMWgzSjBHVm9mZ1NzYkpVZEVweVlHQ2doZ3dab3FDZ0lEVm8wRUQxNjllL3BFcXJpdGk4ZWJNa21ZbVI1WldhbXFvTEZ5Nm9WYXRXYm9PQkR6LzgwRXlaRGc0T1ZtSmlvdHEwYWVOMlgvMzY5Vk5PVG83bXpadW5SWXNXS1RZMjF1MTJyVnUzMXJScDB6d3VWLyt0dU82NjZ6Um16QmcxYk5qUVZBMlZKekRNeTh2VEs2KzhJc3V5OU1BREQ1UjZycTFXclpxU2s1TmxXWlo2OXV5cEtsV3FtTW5ueFN1bXZWbThlTEhlZmZkZFU2RlprWUZWMGRIUjZ0ZXZuL200YTlldSt1YWJiM3dhRVBEamp6OUtrczhUazlQVDAvWHNzOCtxWThlT21qUnBVcm1QOWZmSWJyZWJ2cDgzMzN5ejIrRkEzYnAxMDZGRGg1U2NuR3lxRDRzdmpTM1BrdS9peTNwMzdOaWhoZzBiS2o0K1hyZmNjb3ZMZGovOTlKUGJLbXRuNzFxYnplWnpwV3BTVXBLT0h6K3VmdjM2dVczRDhjRUhIMGk2dUp5OVpIaFhyVm8xbHlyejRxcFdyYXFISG5wSS8vNzN2L1hDQ3k4b0tpcks3TXRiVUZlalJnMU5uRGhScTFhdFV1Zk9uWDI2RDJWeEJwVHA2ZW1TTG9aMXhWL2pDZ3NMSzdWSFh2ZnUzZlhKSjU4b1BUMWRFUkVSSHQrRGRPdldUZGRkZDUzR2p4OXZRdmVXTFZ0NkhjSlVFZXZYcjVkMDhUWGJVelc3cHdzTTNub2xlbXZuZ011UHdCQUFBRlRZLzZLYUl6VTFWZExGWVFPZTlPN2RXOHVYTDlmYXRXdjEzWGZmS1Q4L1grM2F0ZFBUVHovdHRncG45Kzdka3J3UDNDakxIWGZjb1lNSEQycmh3b1dhTW1XS29xT2pUVjhoVHo3ODhFT2xwS1JJdWpqUXBlUlNQMCtjSjRhQmdZRXVTNmlkUGRyNjl1MWJxaXF1cEw1OSsrcUxMNzdRUC8vNVQ0V0ZoZmtjVmhibi9Ma1ZENFJPbmp3cDZXSTFpcnQrWjhPSEQzZjV1Rm16WnZMMzkxZk5talU5Vm85dDM3NWRoWVdGQ2dnSXFQUmxVK1ZSdjM1OUJRVUZhZmJzMlM2Zjl6WWxPU0Vod1NXSXZ2LysreS83Y1hweThPQkIwOXkrb2hVYUtTa3BXclJva1pvMmJXcVdCUmIzeHovK1VRc1hMbFN6WnMwMFpzeVlNaTh3REI0OFdEazVPUW9KQ2ZGYVBmaGJEd3VkYnIvOWRwZVBuUmMyZk9rcGw1U1VwQk1uVHFoUm8wWnVINzk3OXV3eHk1SzdkZXNtZjM5L3paMDdWNTkrK3FuKy9PYy9lNnlna21SNmNYNzExVmVLakl4VWRuYTI2dFdycCtlZmY3N01xc0JUcDA1cCt2VHBwb2ZrMkxGalhXNFBEQXpVeElrVGZRcUx0bTNiSnNsN2VGT2NzMTFFWmZVLzY5YXQyMjkrNE1xNzc3NnJZOGVPeVdhenVmUW9MQ2srUGw3ZHUzYzM0YlR6ZGNIUHo2OWNGWWJPbjNGa1pLVGk0K1BWcTFjdnR6L3YrdlhyS3pvNldnNkhRLzcrL29xSWlGQnNiS3p1dSsrKzh0dzliZHEweVZUVjUrZm42OENCQXk2dEtGYXVYS2tOR3phb1hyMTZGYXA2NjltenA3cDM3MjVlRzlldFd5Zkp0LzdBdlhyMTB0R2pSMzErTGZiazlPblRwZ0pUdXZoMzkvREREN3RzODhBREQ2aFRwMDU2L1BISEs2VTl4QTAzM0tDNmRldnE2TkdqNnRhdG05ZkhZL1BtelRWMTZsUTk4c2dqc2l4TDZlbnAycmR2WDZtZWh4WGxuT1l0ZVYrTzdHbjVzSE5LY25uYjNCdzVjcVRNOTZHLzE2cmozd29DUXdBQVVHR1hhK2pKbkRsejVIQTRsSldWWmQ2RWVscmlJbDA4WVJvelpveWVmUEpKNWVmbnExKy9mcVdDS3FlaW9pS3ozTFdpVlZkTzhmSHhPbkRnZ0dyV3JGbm1HKzk1OCtacC92ejVraTR1SlNwUFlPZGMzbFJ5SW1HSERoMzA3TFBQcWt1WExtWHVvMzc5K2hvM2JweWVlKzQ1elp3NVUxRlJVYVVxU3J3cEtDalF6ei8vck9EZ1lKZHFvYjE3OTBxNkdBd1dyMEtLajQ5WFJrWkdxUk9qbVRObnl1Rnc2TlNwVS9yeHh4OUxUVytVZnEyS3UrbW1teXB0dW5ORnZQVFNTK1grbXBMaG9qdTV1Ym5hdFd1WHRtL2ZybTdkdWwxU2NPMkpaVmw2KysyM1pWbVdHalZxNUxacXlSZG56NTZWOU9zeXhKTHExYXVubVRObnFrR0RCajZIUEk4Kyt1aGxuWUI5SlRuNzU1VlY4V1ZabHJLenN4VVNFcUx4NDhlWE90blB5OHZUeXkrL0xJZkRvZmo0ZU5PTGJNQ0FBZnJnZ3c4MGRlcFUwNHFncE8rKys4NzB5bXpUcG8zR2poMnJ0TFEwVFpnd1FRa0pDZXJmdjc4R0RCaFFhcWx4ZG5hMmxpNWRxbVhMbHVuQ2hRdjY0eC8vcUpFalI3b2RIdU5MV0xobHl4WmxaR1NvYXRXcUhxdE9TM0krMTFWV0phNnpKVU5sT1hueXBBWVBIaXpwNG1POWVMVjFSV3pjdU5IMERiejMzbnU5N3M5bXM3bjB2M01HaHVXdHdMcnR0dHMwYk5ndzllclZ5K3Rnb0d1dXVVWUxGaXdvMTc3ZDZkQ2hneVpQbnF6azVHUjkvdm5uV3JseXBabzNiNjY3N3JwTDBzWGhGYzdxNUlvR2FjNnc4UHZ2djlmaHc0ZlZvRUVEai8xeFN4b3hZb1I1SHFzSVp4L1Q0b09yU2c1R3ljek0xSmt6WjdSKy9YbzkrZVNURmZvK0pXM2Z2dDMwN0UxSlNkSFFvVU85VmpBdVdMQkFsbVVwT0RoWWFXbHBHalZxbEVhUEhxMnVYYnRXeXJHa3A2Y3JKQ1NrVkR1Qnl5azhQTnowOUN4cDhlTEZ5c3JLOHJpYVlQWHExV1lvRXp3ak1BUUFBQlYydVlhZTJPMTJsNnYxSFR0MmRCbXlVVkpPVG82cVZxMnFoSVFFelpvMVM1OS8vcm5hdDIvdnRqb3RKU1ZGWjgrZVZVQkFRTGttUXJwanM5bmNudXdYbDV1YnErblRwNXUrUWM0VCtQTDQvdnZ2SmJsZlF1MXBXcXc3N2RxMVUwSkNncEtTa3ZUTEw3K1VLekRjdTNldjdIYTcyclJwNDFMbDZBeDBTd1lDMmRuWkNnc0xjL25jMHFWTDlmWFhYNnRPblRvNmZmcTBYbnZ0TlNVbEpibUVncFpsbVFvUjU5SzMzelBMc25Ua3lCSHQyYk5IdTNmdjFxNWR1M1Rnd0FHelJQUnkzY2QzMzMzWEJPUGVxcGJLNHF3ZzlWYk41dXVKdWRQVkdoWkt2eTdSTHlzd3RObHNHamR1bkg3NTVaZFNQOXY4L0h5TkhUdFd4NDRkVTB4TWpNdGdwZjc5KytzLy8vbVBVbE5UbFpTVTVISmhaTisrZlpvOWU3YTJiZHNtUHo4LzNYZmZmWXFQajVlZm41OGlJaUwwMWx0dktTa3BTUXNYTHRRbm4zeWl2bjM3cWsrZlBySXNTNTkrK3FsV3JseXB2THc4eGNURUtDRWg0Wkw3aGptWGhuYnExTW5uQ3JpMHREUkpGV3VGNGZ4YnZaelR3SjBWNzlkZWUrMGxoNFdwcWFsbTJYV1RKazMwMEVNUGxldnJuUU9OdkZYZk8vdjQydTEyWldabXFrYU5HcEpLOTJtOW5HdzJtenAwNktBT0hUcm84T0hEK3ZqamovWGxsMTlxNnRTcFpwdEhIMzIwM0JjZ1MzSTRIR2JKcmE5OWhmUHo4M1grL0hsbFpHU1UrM25wL1BuemV2Lzk5L1hKSjUrb3FLaElJU0VoaW8rUDE5eTVjL1hkZDkvcDU1OS9WdE9tVFNYOWVySFUxNlg1WmIxWE9uZnVuS1pPblNyTHNoUVpHYWxqeDQ1cHpwdzVHakZpaE52dDU4K2ZyelZyMWlnNk9scHZ2dm1tM243N2JhMVpzMGFUSjAvV3FWT255bDAxV3RKWFgzMGxTWXFOamZWNW1YcGxDQXNMVS8vKy9kM2V0bkxsU21WbFpYbThmZWZPblFTR1BpQXdCQUFBL3hQRnAvZVc5Y2I4N3J2dlZyMTY5UlFRRUtDR0RSdDZYT3A3L3Z4NUxWKytYRXVYTGxYLy92MDFjT0JBcGFXbGFlblNwUm8zYnB6aTR1TDAwRU1QdVp4QU9nZE0zSGJiYlplOERFbnlYbW16YmRzMlRaczJ6WnpJZHV6WVVTKzg4SUxiaytkZHUzWXBQRHhjb2FHaENnNE9WcFVxVlpTVGs2TjE2OVpwK2ZMbGt1UzJHcSs4NHVMaTFMeDU4MUpMQkFzTEM4My8zZjErdG03ZEtra3V5MGczYjk2c0hUdDJxR1hMbGk2aGtkMXUxN2x6NTFTN2RtM3p1ZFdyVjJ2dTNMa0tEQXhVWW1LaU5tL2VyTm16WnlzeE1WR1RKazB5eXdhM2JkdG1xb3pLRTJqK0ZxV2twR2pLbENtbGhoTzBhdFZLTjk1NG81bzNiMzdKb1VOSnpuNW96dVhoY1hGeFhvTnhQejgvRlJVVnVUdytuU3pMMHFGRGh5UlZ6bVJQZC90M2ZsOWZUOWJMR2pUak5ITGtTSy9WU29tSmlTNEJSWGtHRjNualhMYnZxU0t6T0Q4L1B4TW9PSjAvZjE3anhvM1RqaDA3RkI0ZXJzVEVSSmZubU1EQVFEMy8vUE1hUFhxMGtwT1RGUlFVWkg0bWxtVnA3OTY5YXQyNnRVYU1HRkVxeUEwTEM5T3p6ejZydUxnNFRaczJUWXNYTHphQmttVlpDZzhQMTZoUm85UzFhOWRMRG5YWHJsMXJmaGJGSzQ5TENnd01WRUZCZ1g3NTVSYzFhZEpFLy8zdmZ5WDUvdmUyZS9kdVRaczJUVldxVkRIUHM4MmFOZk80dmJQSFpFWHYzODZkT3lYcGt2dmU3ZGl4UStQR2pWTkJRWUVpSXlQMTRvc3ZsaXRvc1N6TDlJeXJXN2V1MjIzZWUrODlMVnk0VVA3Ky9yTGI3Um8zYnB3U0V4TXZXeDlWWHlhWlY2OWVYVFZyMWxSUVVKQUtDZ3JNeE9OWnMyWnB5NVl0aW91TDg3a2F0YVM1YytjcU5UVlZ0V3JWOHZoNExubU16dEMxWkdoZlZtQzNjK2RPVFp3NDBieFczWFRUVGZyYjMvNm1XclZxS1NNalF3c1hMdFRVcVZQMXhodHZxRnExYW1iNFZGbHRTNXk4aGFkMnUxMHZ2ZlNTVHAwNnBWdHZ2VlVqUm94UVFrS0NsaTlmcmdZTkdwUzY3d3NYTHRTOGVmTVVHQmlvRjE1NFFaR1JrWHJ1dWVjVUZSV2x6ei8vM09PRkFZZkQ0ZE94NWdJVDIxVUFBQkNKU1VSQlZPWGxtUXVIdnZaeXh1OEhnU0VBQUtoMGxtWEo0WEM0bkFBNVR3UkRRa0xLYlB4ZHQyNWRqeWRCemg1aDgrZlBWM0p5c3JLenN4VVVGR1FxVWg1NTVCRlZxMVpOOCtiTjA3Smx5N1IyN1ZvTkhqeFlQWHIwMElZTkc4emdqbnZ1dVVlUzlPQ0RENXFUaHJKNFd2cFMzQmRmZktIMDlIVE5uajNiVkJYYWJEWU5HalJJUTRZTThYaWlPbW5TSkZOZDQwNVlXSmpYRSsveWFONjh1ZExTMGhRYUdtcVdzem1ISVRqRHlwSisrT0VIU2I4R2hxZE9uZEpycjcwbW04Mm0rUGg0RlJZV0tpOHZUeUVoSVZxelpvMHN5ektUZVZlc1dLRTMzbmhEbG1WcDVNaVJpb21KVWYzNjliVjI3VnB0MjdaTlk4ZU8xZmp4NHhVYUdxcXZ2LzVha3RTMGFWTkZSMGU3UGY2aW9pS2ZnNk9TRTVML2w1bzJiYXJDd2tLMWF0Vks3ZHExVSt2V3JkVzhlWFB6dU5pMWE1Y2VmZlRSTXZmajdiNU9uejdkTENzOGV2U29Ybjc1WmJOTXZIZnYzbVh1LzVwcnJ0SEpreWUxY3VWS0RSNDgySVRaT1RrNVdyUm9rVmxtNTYwbGdDK3lzN09WbHBhbXNMQXdWYXRXVGY3Ky9scS9mcjNzZHJ1cGdQT0ZyMjBOeW5wTVg3aHd3ZVZqWitWVlNjV1hHUlkvaHVQSGordmFhNjlWUkVTRXFsV3JKb2ZEb2MyYk4rdXp6ejZUcEZKQm9DLzI3OSt2eE1SRUhUOStYRldyVnRXRUNSUGNUcmR1MGFLRlJvNGNxZGRmZjEwTEZ5N1VzV1BIOU5SVFQ2bHAwNmFhTzNkdXFiNnRsbVdaU2M3T3BmRE95cHJnNEdBNUhBN2w1K2NyS3l0TE0yYk0wT3JWcTlXNGNXTTFiTmhRZGV2V05mZlRWM3YyN05HcnI3NHE2V0lGcmJmV0QwMmFORkZxYXFwR2poeHB3cVBnNEdDZkw0N0V4TVRvOE9IRHNpeExRVUZCdXZubW0xMTZ4eDA0Y0VDaG9hRUtDd3RUVVZHUmxpMWJKc20zUU5jZFo0WGhwVlFHcjFxMVN2LzR4ejlrdDlzVkhCeXN5Wk1uZTV4NC9mWFhYeXM4UEZ5UmtaRUtDZ3BTUUVDQTB0TFNsSnljYk1KTGQ0T2gzbnJyTFNVbkp5c3dNRkNUSmszU3FsV3I5TVVYWDJqbzBLRzY2NjY3RkJzYnF6cDE2aWc4UEx6VWE5TDgrZlBkUG0vYTdYYnpyN0N3VUtHaG9jck56VlZZV0ppT0hUdW16TXpNVWhmRExNdlMvdjM3OWVPUFAycmp4bzNhdm4yN2lvcUs1T2ZucDd2dnZsdURCZzFTU2txS2xpeFpvbzBiTjJyanhvMXExS2lSK3ZmdnJ5NWR1cFFLVVUrZVBGbHFlSWhsV1ZxeVpJbVdMVnRtcHBlN2V3MExDd3ZUdVhQbmxKcWFxcFl0VzhwdXQ1dlh2Wkl0UlR3RmRrZVBIalZ0SHFLam8yV3oyZlR3d3crN1ZQb1BHalJJR3pkdTFNR0RCL1gwMDA5cjhPREJXcmx5cFNUZitpcEtubGR2T0J3T1RabzBTZHUyYlRORGwwSkNRdlRNTTg5by9QanhtakZqaGdvTEMvV1h2L3hGZHJ0ZHMyYk4wb29WS3hRUUVLQng0OGFad05KbXM1bjJCTTRoT29jT0hWSllXSmlxVjY4dVB6OC9VelZZVnNDOGJ0MDY1ZVhsbWNlZk54V1praXhKcjczMm10dm5oTE5ueitxZGQ5NXgrelhPZGhxZWJuZGVESU4zQklZQUFLRFM1ZVRrS0M0dVRrRkJRUW9LQ3BKbFdjckt5cElrdFcvZnZzTDczYlZybDluUHZIbnpGQkFRb0xpNE9OMS8vLzB1SjdTREJ3OVd3NFlOTlczYU5KMCtmVnJUcDA5WFFFQ0FQdjc0WTBrWHEwT2NFd0pyMXF6cDg1VjBYeDA5ZXRSVWY5U3VYVnVqUm8wcXM2OVAvZnIxM1FhR05wdE5MVnUyMU1pUkk4MGIrOG93WmNvVTdkeTVVemFiVFRhYnpad2d1anZPckt3czdkNjlXemFiVGMyYU5kT0pFeWYwOTcvL1hXZk9uTkdnUVlQVXVuVnJaV1ZsbVJEVzZZNDc3dENjT1hPMGRPbFNTZEo5OTkxbmxwYmJiRGI5My8vOW41NTY2aWx0MjdaTlR6Lzl0TjU4ODAyWFNZdmUrQm9jWFVsUlVWRmF2bnk1eDZFTCtmbjVQdDBQYjlzNEhBNmRQMzllSDM3NG9UNysrR1BaN1hiNSsvc3JQajVlOTk1N2I1bVZWTDE2OWRJSEgzeWd4WXNYYS9IaXhXNjM2ZEdqaDB1MWFFV2twNmQ3REM5dnV1a21uNnVyM0EyYXFRei8rdGUvU3YyZUxseTQ0TFpTS1QwOVhjOC8vN3pIZllXSGg1ZTdZdkhzMmJNYVBYcTBjbkp5RkI0ZXJ2SGp4M3NOMm5yMzdpMkh3NkdaTTJkcTU4NmR5c3pNVkdob3FLS2lvclI3OTI0ZFBIaFFCdzRjMFA3OSs3VnYzejZYbm1yWFhudXQrdmJ0cTA2ZE9xbHQyN1p5T0J6YXRHbVR2djMyVzIzZHVsVmJ0bXd4eTltZEFnTURGUkVSb1I0OWV1akJCeC8wZWw5bXpKaWhnb0lDaFllSDYvSEhIL2U2N1JOUFBLRlhYMzFWQnc0Y1VGRlJrV3JYcnEzaHc0ZTd0Q2tZT0hDZ3gyVzN3Y0hCV3IxNnRTekxjdnUzUG4zNmRGUHBXRnhGaGlubDV1YnE0TUdEaW9pSThEcXd4NU9zckN5OThjWWJwdVZDWkdTa0prMmE1SFdaNmtjZmZhU2ZmLzdaNCszWFgzKzk3cnp6VHBmUFpXWm02clBQUHBPZm41L0dqaDJyMXExYnEyWExscXBSbzRZKyt1Z2pMVnEwU0lzV0xUTGIrL3Y3bC9wbnM5bmtjRGhNT09od09GeXE4d0lEQTdWa3lSSTk4TUFEcG1wVCtqVjQrK2FiYjdSczJUSWRQSGpRWE9TVEx2NitldmJzcVg3OStwbXF2ajU5K3FoMzc5NWF1M2F0Rml4WW9QMzc5K3VWVjE3UisrKy9iNEt6QVFNR3lHYXptV3B0WjJWMmJtNnVKaytlckUyYk5rbVNIbnZzTVk4Vml1M2J0OWVhTldzMGF0UW9sOC83K2ZtVmF1M2hLYkI3N0xISGRQNzhlUlAwVnFsU3BkUVNlT2RRb0RGanhtamZ2bjBhUDM2OHBJdFZqR1ZkZU9uU3BZdmJpeFRTeGVyWWlSTW5LaVVsUldGaFlVcE1URFNySkRwMTZxU0hIMzVZNzd6emptYk5tcVZycnJsRysvYnQwNG9WSzB4bFljZU9IVXZ0cy9oN2lna1RKdWp3NGNPU1pNSjdxZXhxMnM2ZE95c2pJME9uVDU4dXMvVkFSWmVkZTlwdmRuYTJ4OWN0cDdKdWgzY0VoZ0FBb0Z4c05sdVpQYUtxVjYrdXFLZ29aV1JrbUpPRnNMQXdzMVN1b3V4MnUza2plK3V0dCtxUlJ4N3gyRnV0YytmT3V1R0dHNVNVbEtUYXRXdXJaOCtlYXRLa2ljYU9IYXZISG52TWJEZHQyclFLSDQ4bmJkdTJWVUpDZ2pJeU1qUmt5QkNmK25jOTk5eHp5c25KMFlVTEYxUlVWR1FtVTBaSFIzdnRVVlZSalJzM1ZtcHFxaXpMa21WWkNnME5WWnMyYmZURUUwK1UydmJjdVhPNjhjWWJsWnVicStEZ1lQMzAwMDg2ZGVxVS92U25QNW53SUR3OFhQMzY5VFBieE1iR3FuMzc5cWIvNHYzMzMxK3FVcTUyN2RwNjVaVlhOSHIwYU4xenp6M3k4L1BURTA4OG9YWHIxbms5U2ZIejg5T3FWYXQ4dXArOWV2VzZvbFdHM2lhMHRtdlhybElDc056Y1hHM2F0RWwydTEyTkdqWFNxRkdqZko1S08zRGdRSVdHaG1yRGhnM0t5TWd3SjRuKy92Nktpb3BTcDA2ZDFLZFBuMHMreGpwMTZpZ3dNRkFPaDhPRUQ2R2hvV3Jac3FYYnY3bmk2dGV2WCttaHZpOXNOcHZidGdVeE1URUtEUTFWWGw2ZXkzR0ZoSVRveGh0djFMQmh3N3dPazNBbklpSkNFeVpNMEp3NWN6UjI3RmlmZXZqMTdkdFhVVkZScWwyN3RzdUorTXlaTTExQ3B1am9hUDNoRDM5UXExYXQxTFp0MjFKVml3RUJBYnJ0dHR2TWNzS0RCdzhxTlRWVmUvZnUxZDY5ZTNYa3lCRVZGQlFvSXlQRHA1NnB3NFlOMDRzdnZxang0OGVYV2NuWHVIRmp2ZjMyMjE2M2lZK1BML043ZWdyR0d6ZHU3QklZVnE5ZVhSMDdkdFRRb1VQTDNHZEp1M2J0a21WWnV1V1dXeXEwcEhuTGxpMG1MR3pVcUpFU0V4UEwvRDAzYXRSSSsvZnZML1gzWDdObVRYWHAwa1dEQnc4dVZVMVhvMFlOM1hubm5ZcUppVEZ0SFFJQ0FqUnMyRERkZmZmZFdyOSt2ZmJ1M2F1TWpBemw1dWJLYnJlYngyWHh4MmRBUUlBQ0FnTGN2dDdIeHNZcU9EaFlkZXJVMGY3OSsrWG41NmRHalJxWngzTGJ0bTAxWThZTTVlZm5LeW9xU20zYnRsWG56cDExODgwM3UzMDl0TmxzNnRLbGkyNi8vWGF0WDc5ZTgrYk4wL1hYWDIrZVB5TWlJblQwNkZIWmJEWTFhTkJBSTBlT2xIU3hYNlhkYmxlVktsVTBmUGh3cjhQRUhuLzhjUVVGQldudjNyMm1CVWRVVkpUaTR1TE1CVVRuVUM1UGtwS1N6UCs5dlM3WHFsVkxzMmZQMXBJbFM3UjE2MWFGaElRb0lTSEJwZit2TzBPR0RQRjQyNUVqUi9URER6OG9MQ3hNcjc3NmFxbGhXUU1HREZEVnFsVzFldlZxeGNiR3FrMmJOdHE2ZGF1R0R4L3VVOFZ6NjlhdHpmc1BaMi9FRGgwNmxObmZNQ1FrUkFNSERpeHovMUw1KzE2WHBWNjllaFhlNS9qeDQ3Vmh3NFpLUFo2cmtjM3lwZGtBQUFENFhmcnl5eS9Wdlh2M0svSzluU0dOczRMTkZ6MTY5RkNOR2pWTVh5MTNGaXhZb0ZxMWFwVnIyRWR4dWJtNWxkSzc4TGZxcjMvOXEvejkvYjMrREN1cW9LREFuT3p0MmJQSDUzNU1LU2twaW8yTjlYajdxVk9uUEM3Sksrbk1tVE95Mld3ZWw1Q1dsSm1aYVU1K3JtWW5UcHpRNXMyYjFiZHYzekpQU2krVlpWbG1hV1pGcHkvL1ZxU25wMHVTeCtYdlpYRldZRW5sbjFaN3VSdzRjRUJyMXF4UnMyYk4xS3hac3dvdnYzVXFLaXJTaVJNbmxKMmQ3Zk5qUGkwdHplMlFwc295ZlBod0ZSWVdhdTdjdVQ1dDc3d3djaW1QalZXclZtbkZpaFVhT25Sb2hmdnN2ZmZlZThyUHo5ZXdZY1BLYk0xUm5NUGhVR0Zob1lxS2lsU2xTcFV5dnpZdkwrK0svejN1MjdkUDFhdFg5L201dlRqTHNwU2JtMnNxVFoyaHByKy9mNmxxNUhQbnp1bjA2ZE9WM2cvMmYySHg0c1U2ZS9hc0VoSVNmTnArelpvMWlvbUo4WHBmblJXUXZ5VVBQdmlneTFDYXl2RHR0OThxT0RpNHd1MHk5dXpabzR5TURMVnIxNjdTSGl0WDhqMTNSZG5LZUlOT1lBZ0F3RlhzOS9ibXhlRnd5R2F6WGZiQUF3QUFBS2dzdjdmMzNGTFpnU0ZMa2dFQXdHK0d0Nm1tQUFBQUFQNDN1SHdQQUFBQUFBQUF3Q0F3QkFBQUFBQUFBR0FRR0FJQUFBQUFBQUF3Q0F3QkFBQUFBQUFBR0FTR0FBQUFBQUFBQUF3Q1F3QUFBQUFBQUFBR2dTRUFBQUFBQUFBQWc4QVFBQUFBQUFBQWdFRmdDQUFBQUFBQUFNQWdNQVFBQUFBQUFBQmdFQmdDQUFBQUFBQUFNQWdNQVFBQUFBQUFBQmdFaGdBQVhNWDgvZjNsY0RpdTlHRUFBQUFBVnlXSHd5Ri9mLzhyZlJpVmpzQVFBSUNyV0xWcTFaU1RrM09sRHdNQUFBQzRLdVhrNUNnNE9QaEtIMGFsSXpBRUFPQXFGaDBkcmVQSGoxL3B3d0FBQUFDdVNzZVBIMWZObWpXdjlHRlVPZ0pEQUFDdVlqRXhNY3JJeUZCbVp1YVZQaFFBQUFEZ3FwS1ptYW1NakF3MWFORGdTaDlLcFNNd0JBRGdLaFlRRUtBV0xWcG81ODZkaElZQUFBQkFKY25Nek5UT25UdlZva1dMcTdLSG9jMnlMT3RLSHdRQUFMaTh6cHc1bzEyN2Rpa3FLa3JYWFhlZFFrTkRyOG8zTmdBQUFNRGw0bkE0bEpPVG8rUEhqeXNqSTBNdFdyUlFaR1RrbFQ2c0NySFpiRGF2dHhNWUFnRHcvd2U3M2E1RGh3N3A5T25UT24vK1BOT1RBUUFBZ0hMdzkvZFhjSEN3YXRhc3FaaVlHQVVFQkZ6cFE2b3dBa01BQUFBQUFBQUFSbG1CSVQwTUFRQUFBQUFBQUJnRWhnQUFBQUFBQUFBTUFrTUFBQUFBQUFBQUJvRWhBQUFBQUFBQUFJUEFFQUFBQUFBQUFJQkJZQWdBQUFBQUFBREFJREFFQUFBQUFBQUFZQkFZQWdBQUFBQUFBREFJREFFQUFBQUFBQUFZQklZQUFBQUFBQUFBREFKREFBQUFBQUFBQUFhQklRQUFBQUFBQUFDRHdCQUFBQUFBQUFDQVFXQUlBQUFBQUFBQXdDQXdCQUFBQUFBQUFHQVFHQUlBQUFBQUFBQXdDQXdCQUFBQUFBQUFHQVNHQUFBQUFBQUFBQXdDUXdBQUFBQUFBQUFHZ1NFQUFBQUFBQUFBZzhBUUFBQUFBQUFBZ0VGZ0NBQUFBQUFBQU1BZ01BUUFBQUFBQUFCZ0VCZ0NBQUFBQUFBQU1BZ01BUUFBQUFBQUFCZ0VoZ0FBQUFBQUFBQU1Ba01BQUFBQUFBQUFCb0VoQUFBQUFBQUFBSVBBRUFBQUFBQUFBSUJCWUFnQUFBQUFBQURBSURBRUFBQUFBQUFBWUJBWUFnQUFBQUFBQURBSURBRUFBQUFBQUFBWUJJWUFBQUFBQUFBQURBSkRBQUFBQUFBQUFBYUJJUUFBQUFBQUFBQ0R3QkFBQUFBQUFBQ0FRV0FJQUFBQUFBQUF3Q0F3QkFBQUFBQUFBR0FRR0FJQUFBQUFBQUF3Q0F3QkFBQUFBQUFBR0FTR0FBQUFBQUFBQUF3Q1F3QUFBQUFBQUFBR2dTRUFBQUFBQUFBQUFBQUFBQUFBQUFBQUFBQUFBQUFBTC80ZlpKcW9ZR282LzNVQUFBQUFTVVZPUks1Q1lJST0iLAoJIlRoZW1lIiA6ICIiLAoJIlR5cGUiIDogIm1pbmQiLAoJIlZlcnNpb24iIDogIjciCn0K"/>
    </extobj>
    <extobj name="C9F754DE-2CAD-44b6-B708-469DEB6407EB-5">
      <extobjdata type="C9F754DE-2CAD-44b6-B708-469DEB6407EB" data="ewoJIkZpbGVJZCIgOiAiMTcwMTI2MzkwMTg4IiwKCSJHcm91cElkIiA6ICIyNzg0MDgzNzciLAoJIkltYWdlIiA6ICJpVkJPUncwS0dnb0FBQUFOU1VoRVVnQUFCVDRBQUFJY0NBWUFBQURmYmJFU0FBQUFDWEJJV1hNQUFBc1RBQUFMRXdFQW1wd1lBQUFnQUVsRVFWUjRuT3pkZDFpVFovcys4RE95aDZDaTRGNVZGRmVwVnNWZHhkcHFFY1c2VjlWU3FZcXRzeW9pdzFWRjFDSzJWcVV1Q3RaVkZmZkErZ1pFM0tpNHJRdEVoZ2JaaEpYZkgzeWY1eVVrZ1lDMitzdDdmbzZqeDJHZWxUdmhDZG96MTMzZEVvVkNvUUFSRVJFUkVSRVJFUkhSLzBja0VvbWtyUDFWL3EyQkVCRVJFUkVSRVJFUkVmMWJHSHdTRVJFUkVSRVJFUkdSem1Id1NVUkVSRVJFUkVSRVJEcUh3U2NSRVJFUkVSRVJFUkhwSEFhZlJFUkVSRVJFUkVSRXBITVlmQklSRVJFUkVSRVJFWkhPWWZCSlJFUkVSRVJFUkVSRU9vZkJKeEVSRVJFUkVSRVJFZWtjQnA5RVJFUkVSRVJFUkVTa2N4aDhFaEVSRVJFUkVSRVJrYzVoOEVsRVJFUkVSRVJFUkVRNmg4RW5FUkVSRVJFUkVSRVI2UndHbjBSRVJFUkVSRVJFUktSekdId1NFUkVSRVJFUkVSR1J6bUh3U1VSRVJFUkVSRVJFUkRxSHdTY1JFUkVSRVJFUkVSSHBIQWFmUkVSRVJFUkVSRVJFcEhNWWZCSVJFUkVSRVJFUkVaSE9ZZkJKUkVSRVJFUkVSRVJFT29mQkp4RVJFUkVSRVJFUkVla2NCcDlFUkVSRVJFUkVSRVNrY3hoOEVoRVJFUkVSRVJFUmtjNWg4RWxFUkVSRVJFUkVSRVE2aDhFbkVSRVJFUkVSRVJFUjZSd0duMFJFUkVSRVJFUkVSS1J6R0h3U0VSRVJFUkVSRVJHUnptSHdTVVJFUkVSRVJFUkVSRHFId1NjUkVSRVJFUkVSRVJIcEhBYWZSRVJFUkVSRVJFUkVwSE1ZZkJJUkVSRVJFUkVSRVpIT1lmQkpSRVJFUkVSRVJFUkVPb2ZCSnhFUkVSRVJFUkVSRWVrY0JwOUVSRVJFUkVSRVJFU2tjeGg4RWhFUkVSRVJFUkVSa2M1aDhFbEVSRVJFUkVSRVJFUTZoOEVuRVJFUkVSRVJFUkVSNlJ3R24wUkVSRVJFUkVSRVJLUnpHSHdTRVJFUkVSRVJFUkdSem1Id1NVUkVSRVJFUkVSRVJEcUh3U2NSRVJFUkVSRVJFUkhwSEFhZlJFUkVSRVJFUkVSRXBITVlmQklSRVJFUkVSRVJFWkhPWWZCSlJFUkVSRVJFUkVSRU9vZkJKeEVSRVJFUkVSRVJFZWtjQnA5RVJFUkVSRVJFUkVTa2N4aDhFaEVSRVJFUkVSRVJrYzVoOEVsRVJFUkVSRVJFUkVRNmg4RW5FUkVSRVJFUkVSRVI2UndHbjBSRVJFUkVSRVJFUktSekdId1NFUkVSRVJFUkVSR1J6bUh3U1VSRVJFUkVSRVJFUkRxSHdTY1JFUkVSRVJFUkVSSHBIQWFmUkVSRVJFUkVSRVJFcEhNWWZCSVJFUkVSRVJFUkVaSE9ZZkJKUkVSRVJFUkVSRVJFT29mQkp4RVJFUkVSRVFFQWlvcUtvRkFvM3ZVd2lJaUkzZ29HbjBSRVJFUkVKQ29xS2xLNy9kR2pSNUJLcFNyYnBWSXBIajE2cE5XMVEwSkM4T0xGaXpjYUg1Vk5KcE1oT1RsWmZDeVh5N0Z2M3o3Y3ZIbFRxL05Qbno2TnNXUEhJakV4c2N6alFrSkM4T21ubjJwMVRhbFVpbFdyVnIyMVFGVW1rMEV1bDJ2Y241T1RnOVRVMURkNmpsZXZYbUhYcmwxdk5RUk9TMHREZUhoNHBjNE5EUTNGclZ1MzFPNUxUazdHenAwN2taQ1FVTzUxOHZQeksvWDhaZG03ZHkvdTNMbWpkbDlLU2dxOHZiMFJHUm41MXArWGlFZ2IrdTk2QUVSRVJFUkU5SDdZdUhFai92NzdiNnhjdVJJU2lVUnAzL0hqeDdGLy8zNmNPblZLYWZ1U0pVdmc0dUtDcVZPbmxubnR3NGNQWTl1MmJiaDkremFXTFZ1Ry9QeDhQSDc4V0t0eDJkcmFhdHlYa0pDQXVuWHJhbldkc3J4Ky9mcXRoVE5PVGs1djVUcVZzWDc5ZWx5NmRBbkJ3Y0dvVnEwYUFHRG56cDFvMUtnUlZxOWVYZTc1Wjg2Y2dZR0JBV3hzYk43YW1CNDhlSUNUSjA5aTl1elpLdmRWWll3WU1RS1RKMC9Hc0dIRDFPNFBDUW5CcmwyN1ZPN1Zpb2lJaUVCUVVCQnExS2loZGNCYm5qLysrQU43OSs1RjFhcFYwYWxUSjYzUHUzLy9Qclp1M1lvdnYvd1NyVnUzVnRrdmxVcXhaY3NXdEd6WnNzelBRbHBhR2thT0hBbHZiMjg0T0RpSTIrVnlPVjYrZklrblQ1N2cyYk5uR0RseUpBb0xDMVcrcEtoVHB3NzA5VlVqaEczYnRtSGN1SEd3czdOVDJYZmh3Z1ZFUlVWaHpKZ3hXcjllSXFLM2ljRW5FUkVSRVJFQkFKbzFhNGE5ZS9jaU9EZ1k0OGVQZjJ2WHZYdjNMalpzMklEcTFhdGp6cHc1QUlvcndhWk5tNmJWK1NVRExJVkNnWHYzN2lFcUtncm56NS9Ia3lkUHlnMjQ3dCsvaitEZ1lOeTZkUXQ1ZVhsbzJMQWhYRnhjbEFLdEZ5OWVJQ0Fnb0JLdlRsWEo0UFBjdVhNNGZ2dzQ3dDY5aTR5TURKaWFtc0xPemc3RGhnMkR2YjE5cGNlcmpsUXFSVVJFQkp5ZG5jWFEwOGpJQ01PR0RVTlFVQkFpSXlQUnZYdDNqZWMvZi80Y1Y2OWVoYnU3KzFzSktBWEN0VFJkVTZGUWFLdzBCZ0E5UGIxS1AyZGxPVGs1WWYvKy9RZ0tDa0wzN3QxaFltSlM3am5sVlhQV3JWc1hWYXBVd2ErLy9vcU1qQXlOeDlXdlh4OHRXclFRSDU4NGNRSVNpUVNEQmcxU2U3eFVLb1dWbFpYRyswbHc2ZElsbUptWjRhT1BQbElhODRvVksyQnNiSXdhTldyQXhzWUdmZnIwUVY1ZUhpWk5tcVIwL3BZdFc5Q2dRUU8xMTY1U3BYZ3lhVjVlSGk1ZHVpUnVQMzM2Tkl5TmpaR1Nrb0tVbEJTMTUzYnUzRmx0b0VwRTlEYnd0d3NSRVJFUkVRRUFIQjBkY2ZYcVZZU0VoS0JqeDQ2d3M3T0RUQ1lEQUhGcXNmQzRKTGxjTG00M056ZUhvYUdodU8vNTgrZnc5dmFHUkNMQjRzV0xVYjE2ZFFDQWxaVVZWcTVjV2VFeGpodzVVdTBZTkxseTVRbzhQVDBoa1VqZzRPQUFBd01EbkQ5L0huNStma2hLU3NMWXNXTUJBSFoyZG1vRDFLU2tKRXlmUGgxRlJVVll1M2F0eHVCSGsvWHIxOFBRMEJBZE9uU0FzYkV4bmoxN2hvc1hMK0xTcFV2dzlQUkV6NTQ5S3pYZTBwS1RrN0YyN1ZyWTJOamc2NisvVnRybjR1S0NJMGVPSUNBZ0FLMWJ0eFovQnFYOStlZWZVQ2dVQ0F3TVJHQmdvTGo5K1BIakZRNGZGUW9Gc3JLeUFQejMzaEVlQy9UMTlXRnNiSXpmZnZzTnUzYnQwbml0OG9MdC9QeDhwU25wUlVWRmtFZ2t5TXZMVXpwT1QwOVA2OWVocjY4UFYxZFhMRjY4R0R0MzdsUUpBZFZac1dLRlZ0ZU9pNHNyODFobloyZTBhTkVDeDQ0ZEExQmNoVnVuVGgzRXhNUWdKaVlHQU5DNGNXUFkyZGtoTGk0T2QrN2NRWXNXTGJCMzcxNlZhOW5ZMklqM1dIaDRPTkxTMHBTQytibHo1d0lBRGgwNnBESkc0TC92ZlZtaHUvQitBOFZWcFQ0K1BpckhxTnNtMkx0M0x5d3RMVFh1SnlKNkV3dytpWWlJaUloSU5HWEtGRnkrZkJubnpwMkRuWjBkUm93WW9iUy85R01BT0hyMEtJNGVQUW9BOFBEd1FPL2V2UUVVaHlkejU4NUZlbm82dkwyOTBiSmxTL0VjSXlNanRHL2Z2c0xqTXpjM3g0QUJBOUNqUnc5OC8vMzN5TTNOMVhpc1hDNkhuNThmSkJJSmZ2cnBKM0hLZkZ4Y0hLWk5tNGJmZi84ZGZmdjJSZTNhdGRXZW41bVpDVTlQVDhqbGN2ajcreXVGbmpkdjNzVHQyN2ZWdmg4bGVYcDZxa3hQUG5ic0dOYXNXWVBnNEdDbDRMT3k0NVhMNWZEeDhVRjJkamFXTEZrQ1UxTlRwZjJHaG9hWU8zY3VacytlRFM4dkwvajcrOFBJeUVqcG1KU1VGQnc5ZWhUT3pzNW8xYXFWeXI1eDQ4YXBmWDJsQTdFbFM1YkF3Y0VCV1ZsWmNIRnhVZHBYK3JHOXZUMVdyVm9sUHA0eVpZclMvdlBuejR0QlgybFBuanpCWDMvOWhkNjllMlBpeElsSVNrcFNPZWFMTDc1UWVqeDY5R2hNbkRoUjdmV0E0cW5vbHk1ZEVsc0NkTy9lSFUyYk5zV2ZmLzZKZ1FNSG9sYXRXaHJQQllwRHdvS0NBclhWaTNLNUhIUG16SUdKaVluYVZoSkFjVmhjY3Z1YU5XdkVQMmRtWmlvOWRuRnhnWjJkSFk0Y09RSUF1SGZ2SHU3ZHU2ZHl6VTZkT3FGbno1NTQrdlFwcmw2OWlvQ0FBRlN0V2xYY3I2azNaMkZoWVpsVnMzLzk5UmNVQ2dYNjlPa0RoVUtCS2xXcTRPblRwMWkzYmgxQ1EwTmhZbUtDeU1oSXJGNjlHaXRXckZDcVlDM056TXhNNHo0aW9qZkY0Sk9JaUlpSWlFVG01dVlJQ0FnUXd6V2hVdXY0OGVPSWpvNVdxZHp5OGZHQmc0TURQdi84Y3dBUUE0NlltQmo0K3ZvaU56ZFg3Q2w0NnRRcFBIejRFR1BIamxVS1h5cml0OTkrMC9yWXMyZlBRaWFUd2RuWldhbFBhSU1HRFRCdzRFRHMzcjFiWE15bnRPenNiQ3hZc0FBdlhyekEwcVZMMGJ4NWM1VnJoNFdGNGRtelo1ZzVjNmJHcWJycWVqSTZPanBpelpvMWVQWHExUnVQdDZDZ0FJc1hMOGFEQncvZzV1YUdObTNhcUIxSDI3WnQ0ZXJxaXMyYk4yUEJnZ1ZZc21TSlV1QVVGQlNFcWxXcll2TGt5U3FocUJBcURoa3lSQnhYVkZRVXBGSXA1cytmRHdCSVRVM0Z4bzBieFhPTWpZM2g3dTRPQUlpTWpNU05HemVVK3NEKzhjY2ZLdFdYUTRZTVVYcWNrcElpQnA4S2hRTGp4bzNEakJrekFBQTNidHpBNmRPbllXRmhBWGQzZCtUazVJam5uVHg1RWpFeE1mamhoeC9FYmN1WEwxZjd2cFFVRnhlSEd6ZHVpSThsRWdsR2p4Nk5wVXVYNHZmZmY4Zk1tVFBGc2FTbnA2dFVLZDY4ZVJPTEZ5L0dsQ2xUMEtkUEgzRzdYQzdINHNXTDhmcjFheXhZc0FBU2lRUVJFUkZRS0JSaThKMmZuNCtWSzFlaWF0V3ErUDc3NzhWem5aeWNNR0hDQktYbkdUcDBLSURpTVBUbzBhUG8wYU1IRmk1Y3FQSjZCZzBhQkFNREF3REZuNXQyN2RxcGhOcEM4Q2tFMk0yYk44Y3Z2L3lDeE1URU1qK2pzYkd4K1B2dnY5R25UeDh4SkkyTWpFUnljcklZRU1mRXhLQmF0V3BvMzc3OVcyMmRRRVJVRVF3K2lZaUlpSWhJU2NtS3dtN2R1Z0VBcmwrL0RvbEVJajR1cVU2ZE9pcmJzN0t5b0tlbkJ6OC9QN1J0MnhicDZlbll1SEVqRkFwRnVWV1NiOHZGaXhjQlFPMllPM2Z1ak4yN2QrUDY5ZXNxd1dkNmVqb1dMbHlJSjArZVlObXlaZmp3d3c5VnpoZjZZQjQ4ZUJBcEtTbnc4ZkZScWJUVTVQbno1d0NnVWdWWDBmSG01ZVZoeVpJbHVIanhJcHljbk1SQVRKUGh3NGRESnBOaDM3NTltRFp0R2p3OVBkR3NXVE1rSlNYaHpKa3o2TmV2bjFMd0J4VGZDMExyZ25idDJvbGpTMHhNaEZRcWhhT2pJNERpUmFaS0JwLzYrdnBpVDhybno1L2p6cDA3U2owcUR4OCtYS0hwODRtSmlVaEtTaExET0dkblo5eTdkdzgvL3Znak5tN2NDQ3NySy9IWUd6ZHV3TkRRVUt3OEJqUUhuMUtwRkZsWldmanNzOC9VN3UvWnN5ZkdqaDJMZ1FNSEFpZ09QYi83N2pzQVVHb0hBQlNIaHExYnQ4YVBQLzZJZS9mdXdjM05EYTlldmNLeVpjdVFrWkVCWDE5ZkdCZ1k0TXlaTTFpMWFoVjY5ZXFGN3QyN0l6azVHVXVYTHNYang0L0ZIcmdDQXdNRGpkUEFkKy9lamR6Y1hJd2VQVnJ0ZTFsWVdBaDlmWDBvRkFvOGUvWU1vMGVQVnByK0w0U2lRSEgvVGdEaXovclVxVk5LWWIraG9TRVNFaEpRcDA0ZDZPbnB3ZDdlSG9jUEgwWjZlam9VQ2dYMDlmWEYrMEhvZFhyaHdnWFVyMThmWjg2Y0VhOWphMnRiNFhZUlJFUnZnc0VuRVJFUkVkRjc3c0dEQjdoKy9Ub1NFaEtRbjU5Zjd2RmR1blJCMTY1ZEsvUWNKMCtlUkZwYW12aTQ5SXJaSlhzb2FxTnIxNjZ3dGJVVnE3OENBd09SbHBZR2IyOXZGQllXNHR5NWN4VzZucm93c0R6Q3F2Rk5talJSMmRlb1VTTUEvdzBoQlRFeE1WaTdkaTFldjM0dFZucW1wcVlpTHk4UHVibTV5TXZMRS8vcjJMRWpZbU5qY2UzYU5jeWVQUnZMbHkvWDJEOVRxQks4Y2VNR2dvS0NZR2xwQ1RjM3QwcVBWeWFUd2RmWEY3ZHYzNGFqbzZNWXhwWG4yMisvaFptWkdYYnMyQUYzZDNkOCtlV1hHRFZxRk1hT0hZc0hEeDdBdzhORDZmaWhRNGRpOE9EQldsMWJrN3k4UEtXUURTanVDeWtzaUtPTnAwK2ZRaUtSS0lWbXMyYk53bSsvL1FaalkrTnluMCtUUTRjT0lTNHVEdjM3OTFlN1h5S1I0S3V2dmxKNjNLNWRPK3pldlJ2UjBkRktxNk1iR3h2RDI5c2J2L3p5QzhMRHcrSHM3SXlnb0NEY3VuVUxRUEY3TDN5T0Jnd1lnQmt6WmtBaWtXRDkrdlhJeU1qQVR6LzlwRkpackVsK2ZqNmlvcUxRdTNkdk5HdldUTzB4aFlXRk1EQXdnRVFpd2ZUcDAvSGpqejhxdFJaWXUzYXQrT2VTNyt1K2Zmc2dsVXFWN29VZVBYckEwOU1UQUxCOSszYTBhOWNPUlVWRllsai8vUGx6UEhyMENGNWVYa29WcW5mdjNsWHFaenBseWhRR24wVDByMkx3U1VSRVJFVDBuc3JKeVVGNGVEanUzYnNIS3lzck5HdldESmFXbHVWT0c2MU1zTEJueng0OGVmSkVmRnc2K0N5NWdJazJKQktKR0hvZU8zWU1aOCtleGJCaHc5QzllM2R4SmVtS0tHK0JHM1ZldlhvRmlVUWlybkJla3ZBK2xseGRPeVltUmx6c0JZQks5VjFwK3ZyNllrWGV3NGNQTVd2V0xQajUrYW4wZ2h3OGVMQzRzSTlFSWtHUEhqMHdmZnAwbFhGVlpMeXJWNi9HN2R1MzRlenNYT0ZWMk1lTkc0ZG16WnJCMzk4ZmUvYnNnYTJ0TGI3NjZpdms1dVlpSWlJQ2ZuNSsyTHAxSzZwVnF3WkRRME9rcHFacWZXMTE1SEs1MG9KWFFQSDlWSkdWdkI4OGVJQTZkZW9vVmRXYW1wcGkrdlRwS3NmbTVPU29UTmRYcDZpb0NQZnYzMGVuVHAyMEhnZFFIQVlmUEhnUXdjSEJTc0VuVVB6em5UWnRHa2FQSGcwakl5TzR1N3RqNHNTSnFGR2pCbzRmUDQ1Tm16WmgxS2hSY0hGeFFYNStQZ3dORFRGOStuUlVyVnBWNjRwaG9MaGFjL1BtelhqeDRnVzh2THpnNXVhR2V2WHFpZnNWQ2dVVUNvVVlBSGZvMEFFYk5tekE2TkdqTVczYU5IVHAwZ1UxYXRSQVFrS0MwblV6TWpJUUZoYUdEaDA2NEpOUFBoRzN6NXMzRDJQR2pJRmNMa2ZkdW5VQkZQK2VPWC8rUElEaUtmTnQyN1pGdlhyMWNPclVLWGg0ZUNBK1BoN2J0MjhYRjVvcTNYT1ZpT2pmd09DVGlJaUlpT2c5VkZSVWhIMzc5aUU5UFIwREJ3NVU2dm40VDlpOGVUTUFZTWVPSFFnT0RnWlFQQjFaSUZRamx0eFdjbC9KN1FNR0RCQ3IrVzdkdW9YMTY5Y0RBRnhkWFFFVVY2UUtVMnRMOC9Ed1FHSmlvc2I5RlpHYm13dERRME9Ob2FDaG9hSFMxRjk3ZTN0TW5EZ1JabVptc0xDd2dLbXBLVXhOVFdGc2JBeGpZMk9jUG4wYVRaczJoWU9EZzhwMXc4UERzV1BIRHFTa3BLZ0VuMTk4OFFWeWMzT1JsWldGWjgrZUlTSWlBckd4c1hCMWRWVmFIS2dpNDUwelp3NmlvNk5oWm1hR2Z2MzZWZWg5Y1hSMHhQejU4N0ZseXhaY3YzNWQ3RE5wYkd3c0JvYW1wcVl3TnpldjBIVTF5YzNOVmFuSzFMUUlrQ2F2WDc5V1doeXJMR2xwYVZxRmlQZnYzMGQyZGpiYXRtMnI5VGdBb0hyMTZoZ3dZQUQyNzkrUGl4Y3ZxZ1NuUlVWRmlJaUl3TmF0VytIcDZZa1BQL3dRR3pac3dOR2pSekY3OW14ODl0bG5jSE56UTdObXpUQnIxaXg0ZW5yQzJ0b2FNMmJNVUxsMzB0UFRsYjZRS01uRXhBVG01dWFJalkyRmw1Y1hBZ01EeGRkZFVGQUFRSGs2dTNCdFMwdEwyTmpZS0YwcktDZ0lRSEcxOFlBQkEyQmhZWUd6WjgrcVBHZkp4YmkrKys0N1ZLdFdEVktwRkVPSERzVkhIMzBFQUhqeDRnVXVYNzZNcjc3NmlyMDlpZWlkWS9CSlJFUkVSUFFlaW82T1JrcEtDc2FNR1FOcmErdDNNb2FBZ0FDdHRzWEV4Q2l0dnQydlh6OFlHaHJpMGFOSDhQVDBGTU02SVF3VkFrVjFoS0RtYlV5SDFkUFRRMkZob2NiOStmbjVLb0hjNk5Hak5SNGZHaG9LUjBkSDlPclZTMldmbzZNait2VHBvemJvK2VhYmI1UWV4OGZIdzlmWEYzNStmdERUMHhNWHdxbkllS3RYcjQ3Ky9mc2pQajRla3lkUEZvK0pqSXpFblR0MzRPcnFxbllzVzdac0VhOWhhV2twQmxuUjBkRUFpaXNyQWVEYXRXdmk0a2VOR3pmV09DWnRwS2FtcWxTeEZoWVdWcWpINS9UcDA5VzJXeWk5cW54WiswSkRROFdmNGZ6NTgzSHQyalVBeGIxTEsycklrQ0U0Y09BQWR1N2NxUlI4WHJwMENaczJiY0tMRnk4d2NPQkFHQm9hWXNhTUdYajU4aVdXTGwyS0prMmFJRDQrSHQyNmRVTndjREJhdFdxRmFkT200WmRmZm9HcnF5dSsvZlpicFduMzRlSGhZczlNZGF5dHJmSEREejlnMGFKRldMVnFGYnk5dlFIOE4vZ1VLbTJGWHB4QWNVVnNXbHFhVXF1QjJOaFlBTVZWekNFaElScWZyMHVYTHVMUHpkN2VIcytlUFFPZ0hKUWZPM1pNWE9uOTVNbVRTdU81ZS9ldXVFMVEwZUNlaUtnaUdId1NFUkVSRWIxbmNuSnljT0hDQlhUczJQR2RoWjZBOHZUeTBhTkh3OXJhR2ovOTlKUFNNWjkrK2lsY1hGeVVWdXdHaWxlNDl2THlncEdSRVpvMmJhcXlhTTYvb1dyVnFwREpaTWpPemxZSldqTXpNMUZVVktSMldubGxhVnZkVnI5K2ZjeVpNd2Z1N3U3WXRXdVhHSHhXWnJ6MTY5ZFhha3R3NTg0ZFdGcGFZdmp3NFdxZmUvUG16U3JUemdGZzBhSkZTbzlMdGlMWXZuMDdBTURIeDBmbHZMS0NSMEZTVXBMS2F1SjVlWGtWcXZnRTFMKy9zMmJOVW5xY25aMk5YMy85RlFEUXUzZHZzUXF4SkdHcTlvVUxGMkJsWlZXcFlMZDI3ZHJvM0xrem9xT2pjZXZXTGRqWjJXSGh3b1c0ZGVzV25KMmRNV3pZTUppWm1XSENoQWxJU2tvQ0FNeWZQeDlBOFJjQXhzYkdNRGMzeDYrLy9pcit0MmZQSGdRR0J1THAwNmY0OXR0dkFSUlhXTHE0dUNnOXQ3QzZ2TURCd1FIT3pzNElDd3ZEZ1FNSE1IandZTEVYc1BCRndwZ3hZNUNibXd1Z3VMZm4yclZyVWIxNmRiRUt1K1RudW1mUG5uQnpjNE96czdQWVNtRHIxcTA0ZS9hc3loY0ZLU2twQUtCVUhmejY5V3NBVUZ1MS9kZGZmK0d2di81UzJzYmdrNGorU1F3K2lZaUlpSWplTTQ4ZlAwWlJVWkhhUlc3ZWhTZFBuaUFsSlVVTTZMUngrZkpsR0JrWllkV3FWZmpqanovZVNmRFpvRUVEeUdReVBIdjJUR1dhOU5PblR3RW9MeVFVRWhLQ2JkdTJsWG5OOGlyd3RPMUYrc0VISHdBQVhyNThXZW54cXZQNDhXT04xYko1ZVhsUUtCUXE0UlVBaElXRkFRQ2lvcUt3WXNVSzdOaXhRd3haMDlQVEFSUlhPUW90RjZLaW9pQ1ZTc1V3THpVMVZXbFZkMEZtWmlaZXZud3BMczRreU0vUDEzb0JvcktVWHBSSUtwVUNBT3JWcTRlWEwxOXFYTFFvUFQwZGQrN2MwYmlhdXpZR0R4Nk02T2hvL1Bubm4xaTBhQkhHangrUCt2WHJpeXZQQTBCd2NERGtjcm00bU5QQWdRTXhaTWdRdUxtNUlTOHZEMUZSVWFoWnN5YXFWS21DRVNOR29FdVhMbUtsTFFCWVdWbWhUWnMyNVk3RjFkVVZGeTVjd0lrVEorRHM3Q3hXV1FzaGQwaElDQlFLQllZT0hZcVpNMmVpVzdkdXFGS2xpdGlqVTVDVGs0TW1UWnFnYnQyNmlJNk9ocnU3T3hRS0JVNmZQcTMydlJJVzIvTHk4c0x5NWN2eHdRY2ZZTmFzV1pnMWF4WVVDb1VZVmdzOVBxZE1tWUloUTRaVThKMG1JcW84QnA5RVJFUkVSTzhaWVhYMTB2MyszcFZkdTNZQmdOb3AzcG9NR2pRSUF3WU1VT2tsK0creXQ3Zkg5ZXZYY2Y3OGVaVWc4Y0tGQ3dDQXpwMDdpOXM2ZGVvRVMwdExqZGNMQ0FoQXk1WXQzeWdzRXdoQlpwMDZkU285M3RLU2twSVFIeCtQN3QyN3E5MHZWUHlabUppbzdCTzJDV0dra1pHUjBuRno1ODZGdmIyOVdJR2NtSmdJcVZRS1IwZEhBTVdWbGhZV0ZtS2dLeENtVUpmdVVWdVJsZGNyNHVEQmc2aFZxeGErK2VZYitQajRJQ1ltQnZiMjlpckhuVHQzRGtWRlJXVytuK29vRkFwNGVYbkIyZGtaSDMvOE1TWk5tb1RQUC84Y1JVVkZzTEd4UVg1K1BtUXlXWm5Ya012bDRqSHQyclZEVmxhV3VQaFZaZnVxbXBpWVlObXlaYWhkdXphcVZLa0N1VndPQUdMUFZnc0xDNlZqemN6TWNPL2VQZHk1Y3dkQWNUWHY0OGVQOGVMRkM1dzRjUUl1TGk3NCtlZWZFUmtaaWJTME5LU2xwY0hKeVVubGVlL2R1d2NiR3h2WTJOZ2dNREJRcVhKMDd0eTVhTnEwcVVvMWVISnlNcnk5dlRGdjNydzNicU5BUkZRZUJwOUVSRVJFUk84Wm9SZWZ1aW5KLzdiSXlFaWNQbjBhSDMvOE1abzNiNjcxZVRWcTFQZ0hSNldkZnYzNklUUTBGQWNPSEVEZnZuM0ZTc2k0dURnY1BIZ1FOV3JVUU8vZXZjWGptemR2WHVackRBZ0lRTDE2OWRRR1FPcElwVkpZV1ZtaGRldldTdHRsTWhsV3IxNE5BRW9yWFZkMHZLVWRQSGdRQU5DalJ3KzErNFZ3clNLcmh3UEZRVmw1MDVGTlRVM1ZIblArL0hubzZla3BMU0JVVUZDQWdvS0N0MzUvbno5L0hqZHUzTURYWDMrTnJsMjdvbDY5ZWdnSUNNQ0dEUnRVcWx3Yk5teUlidDI2cVowS1g1WlhyMTRoT2pvYTFhcFZROGVPSFRGcTFDZ0F4VCtqU1pNbWFYV05RNGNPNGRDaFEyVWVvMjNsY0VrbHEycUZrRnZUNnZaNWVYbVlOV3NXaW9xS0FCU0hzVDE2OUVDVEprMGdrVWpnNU9TRXc0Y1A0OWRmZjBWbVppYUdEUnVtOHBsV0tCUzRldlVxMnJadGk2RkRoMkxhdEdrNGQrNGN1blhyaHRPblQrUDY5ZXRxSzI1cjFxeUpvcUlpckZxMUN1dldyYXRRcjFjaW9vcGk4RWxFUkVSRVJLTEV4RVFBeFN0VG56MTdGcXRXclVMVnFsVXhZOGFNZHp5eVlvR0JnZUtmaFFWVFNtNERJUFlsdExhMnhqZmZmSU5mZnZrRlU2ZE9SWmN1WFFBVUwrU1RuNThQTHk4dnRkTyszNVluVDU1Z3laSWxhTkNnQVd4dGJXRmlZb0xrNUdURXhNUWdMeThQenM3TytQenp6OFhqMzJTOGQrL2V4Zjc5KzlHMmJWdVY2a3FCMEh1eDVGUnFUUlFLQlU2ZE9vV1ltQmpNblR1M29pOGRRUEcwYWFsVWlnNGRPaWc5cHhES2xRNCtoUVdXQkM5ZXZORDZ1VkpTVXJCbXpSclVyRmtUZ3djUGhrUWlFYXMrZi96eFIzaDVlU2tGYksxYnQxWUpwQVVscDJpWGxwQ1FBQUFxVS9ldHJhMnhjdVhLY3NjNWI5NDg5T3paVXludy9pZGtabVlDZ01iN3hkRFFFTE5telVKYVdobzJiOTZNSDMvOFVXbS92cjQrM04zZE1YZnVYSmlibTJQa3lKRXExNGlOamNYTGx5L1J1WE5uMk5yYW9sT25UdGl4WXdkYXRXcUZUWnMyb1dQSGptSkZjRWxWcWxUQmQ5OTloeGt6Wm1EdjNyMFlNV0xFVzNqRlJFVHFNZmdrSWlJaUlpSVVGUlVoSUNBQXAwNmRna1FpZ2IrL1A0WVBIdzViVzF1NHU3di9LMVBXRlFvRk1qSXl5bHdrU09oRldkWTJJZmdFQUJjWEYxaFpXV0gzN3QySWlvcUNnWUVCUHZ6d1E0d2ZQNzVDRmF5Vjhja25ueUE1T1JrM2I5NkVWQ29WRnlmcTFLa1RuSnljMEtGREI1VnpLalBlZS9mdXdkUFRFM3A2ZXZqdXUrODBqdWZTcFVzQWloZEUwa1FJUjJmT25JbkV4RVFNR2pTb0lpOVpTVmhZR0RJek16Rmd3QUNWOFFKUVdhaXA5QUpMMnBMSlpGaXdZQUhTMHRLd2ZQbHlNZXpyMXEwYit2VHBnek5uem1EeDRzVllzR0JCbVVHM0VNVEd4OGRyN0pNcTlLb3QvYk13TWpKQysvYnR0UnF2dGJXMTFzZnUzNzhmKy9mdjErcllraDQ4ZUFCQWVZcTdVRWwrNDhZTi9QNzc3MmpSb29YYU5nQUFjUEhpUmF4WnN3YW1wcWJJek15RXI2OHY1czJicDlRS1l2ZnUzVEEyTmtiWHJsMEJBQk1tVEVCZVhoNVdyRmlCd3NKQ2xVV1lTbXJkdWpXNmQrK080T0JnZlBMSkorKzBKUVlSNlRZR24wUkVSRVJFQkY5ZlgwUkZSV0hVcUZGbzBxUUpWcTVjaVN0WHJxQjc5KzY0ZWZNbUhqNThDSDE5ZmVqcjYwTlBUdzk2ZW5vb0tDakF2SG56a0orZmo3Q3dNQlFVRkNBL1B4OU9UazVhVlJVQ3hTdE01K1Rrd05EUUVNK2ZQOGZyMTYvTERFRXFNd1c0WjgrZTZObXpaNW5IYUxNNk9WRCs0a1lBRUJvYWlscTFhcUZodzRhWU0yZU8xdU1VYUROZW9MaHljdmZ1M2RpNWN5ZjA5UFRnNWVVbDlrdzhmdnc0RWhNVFlXNXVEa05EUXlRa0pPRGd3WU9vVjYrZXhvcFFBSWlJaUFCUXZEaVFqNDhQbWpadFd1SHhBOFhWbWlFaElXalNwQW02ZHUyS1gzNzVCZm41K1pCSUpJaU1qSVJFSWtHN2R1MlV6Z2tORFZWNWZQanc0VEtmNTlHalIvRDI5a1ppWWlMYzNOenc4Y2NmSysyZk5Xc1dFaElTRUJVVmhTbFRwbURtekprcXp5dG8xYW9WRGg4K2pJVUxGNkpyMTY0cXE4NG5KeWRES3BXaVZxMWFHcXRGMzdiV3JWdkR3Y0ZCYWR0dnYvMm05SGpQbmoxSVNVbEJuVHAxVUxWcVZhU2twR0RYcmwzUTE5ZEhpemFEOXhBQUFDQUFTVVJCVkJZdHhPTnUzNzROQURoOCtERHM3ZTB4ZE9oUVBIejRVT2xhdDI3ZFFtaG9LQzVldklqbXpadkQyOXNiRVJFUjJMUnBFeVpNbUlEaHc0ZGp5SkFoaUltSlFYUjBORWFOR2lYMmdtM2V2RG11WExtQ21KZ1lMRjY4R1BuNStZaU1qSVM1dWJrWWRwZHNzekJwMGlUY3ZuMGJUNTgrWmZCSlJQOFlCcDlFUkVSRVJBUUxDd3NNSFRwVTdGUFl1SEZqN051M0Q1Y3ZYOGFKRXlmRXhWTEtZMjF0WGFHcHF6S1pUR21LYzgyYU5lSHU3bDZ4d2I4RjMzLy8vVnU3VnNsVnZmOHBDUWtKY0hkM1IwWkdCaG8zYm94NTgrYWhXYk5tNHY2a3BDU0VoSVFvbmZQQkJ4OWcvdno1cUZLbGlzYnJ6cGd4QS9mdjN5K3psNmcycEZJcGNuTnpNWDM2ZEVna0VpUW5KK1BjdVhNQWlzTXZWMWRYbFlWdFNpL21WVjRiZ2pObnpzRGYzeDhGQlFYNDVwdHZNSFRvVUpWampJeU1zR0xGQ25oNWVlSEdqUnVZTTJjTzFxMWJwN0o0RkFEMDdkc1hEeDgreE1tVEo3RnYzejZWL2ZyNityQ3pzNE83dTd0S0tQcFBzYlcxVlpsbVhqcjRsTXZsS2xXaFJrWkdjSGQzUi9YcTFjVnRNcGtNWm1abWNIZDNSOSsrZlFGQUtmaU1qSXlFcjYrditQTVpPblFvOVBUME1IVG9VRFJzMkJBLy9mUVRybDY5aXBFalIrTFJvMGVvVzdldXl0ZzZkT2lBclZ1M29tN2R1cmg1OHlaOGZYM0ZmYlZyMXhiYk53QkFnd1lORUJvYXloNmZSUFNQa2lpRWVuY2lJaUlpSW5vdlJFVkY0Zno1ODVnOWUvYS85cHdaR1Jrd056Y3ZjNXE1c0NoTlFVR0J1Q2dLQVBFY2lVUUNmWDE5bGNEcS92MzdTRXhNMUZqRnFGQW94TDZLWlQwL0tkdS9mejlNVEV6dzZhZWZxb1JIQ29VQ1dWbFp5TTNOUldGaElVeE1USlNtUGIrcHpNeE1wS2VubzI3ZHVtcjNLeFFLbkQ5L1hwd0dMU2dxS2lvemVOWEdwNTkraXNtVEorT1RUejdCL1BuenhjV015bEpRVUlEdDI3ZkR5c29LZ3djUGZxUG5meE1oSVNGbzFhcVZWb3NxWGJwMENiVnIxMWFaZHArUWtBQXpNek54Mm5sMmRqYVNrNU1obDh0UlVGQUFmWDE5TkdqUVFPMGlWdW5wNlVyM3dZTUhEL0NmLy93SHJxNnVBSUFUSjA2Z1c3ZHVhbGVYbDh2bHlNbkpFVnNVdkh6NUVqVnIxdFE0L3J5OFBEeDY5QWlGaFlVd05EUkVreVpOL3JYQW1JaitkMGpLK1ljRGcwOGlJaUlpb3ZmTXV3ZytpZjUvVk5aQ1JFUkVwUHZLQ3o3ZjdLczJJaUlpSWlJaW9uZUVvU2NSRVpXRndTY1JFUkVSRVJFUkVSSHBIQWFmUkVSRVJFUkVSRVJFcEhNWWZCSVJFUkVSRVJFUkVaSE9ZZkJKUkVSRVJFUkVSRVJFT29mQkp4RVJFUkVSRVJFUkVla2NCcDlFUkVSRVJFUkVSRVNrY3hoOEVoRVJFUkVSRVJFUmtjNWg4RWxFUkVSRVJFUkVSRVE2aDhFbkVSRVJFUkVSRVJFUjZSd0duMFJFUkVSRVJFUkVSS1J6R0h3U0VSRVJFUkVSRVJHUnptSHdTVVJFUkVSRVJFUkVSRHFId1NjUkVSRVJFUkVSRVJIcEhBYWZSRVJFUkVSRVJFUkVwSE1ZZkJJUkVSRVJFUkVSRVpIT1lmQkpSRVJFUkVSRVJFUkVPb2ZCSnhFUkVSRVJFUkVSRWVrY0JwOUVSRVJFUkVSRVJFU2tjeGg4RWhFUkVSRVJFUkVSa2M1aDhFbEVSRVJFUkVSRVJFUTZoOEVuRVJFUkVSRVJFUkVSNlJ3R24wUkVSRVJFUkVSRVJLUnpHSHdTRVJFUkVSRVJFUkdSem1Id1NVUkVSRVJFUkVSRVJEcUh3U2NSRVJFUkVSRVJFUkhwSEFhZlJFUkVSRVJFUkVSRXBITVlmQklSRVJFUkVSRVJFWkhPWWZCSlJFUkVSRVJFUkVSRU9vZkJKeEVSRVJFUkVSRVJFZWtjQnA5RVJFUkVSRVJFUkVTa2N4aDhFaEVSRVJFUkVSRVJrYzVoOEVsRVJFUkVSRVJVQ1VWRlJWQW9GTzk2R0VSRXBJSCt1eDRBRVJFUjBmdW9vS0FBVDU4K1JVcEtDbkp5Y2xCWVdQaXVoMFQvQWowOVBaaVltS0JXclZwbzFLZ1I5UFgvZC8rNWZQUG1UV3pidGcyREJnMUN6NTQ5My9WdzNvbXJWNi9DMk5nWXJWcTFldGREZVd1S2lvcFFwWXBxL2N1alI0OFFIeCt2OHJPV1NxV29YNzgrbWpadFd1NjFRMEpDMEtkUEg5U3BVK2V0amZlZkpwUEpVRkJRQUd0cmF3Q0FYQzdINGNPSFlXdHJpN1p0MjVaNy91blRwN0Y5KzNhc1hyMGF0V3ZYMW5oY1NFZ0l0bTNiaGxPblRsVjZyQ2RQbm9TWm1SbTZkZXRXb2ZNVUNnVVdMRmdBSXlNaitQcjZxajFtLy83OU9INzhPUHo4L0dCcGFWbnBNYjVOaFlXRk9IWHFGQ3dzTE5DMWE5Y0tuUnNhR29vUFAvd1FyVnUzVnRtWG5KeU04UEJ3OU9yVkMzWHIxcTN3dUdReUdUWnQyb1IrL2ZxaGZmdjJGVDQvSWlJQ0NvWGlqWCt2S2hRS1hMdDJyVkpqZUZNWEwxN0VyVnUzOE5WWFg2bjlmVUwwUHZuZi9aY2NFUkVSa1FZeW1ReTNiOStHbFpVVjdPenNZRzV1RGowOXZYYzlMUG9YRkJZV0lqTXpFd2tKQ1lpT2prYXJWcTFRbzBhTmR6MnNmNTFDb2NDR0RSdnc4dVZMdEcvZnZzTEJmNVVxVlNDUlNBQUFuMzc2NlJ1TlpmVG8wWmc0Y1NKZXYzNk55TWpJTjdxV3dNbkpTYXZqNXMyYmh3WU5HbURMbGkxYUhmL28wU084ZnYzNlRZWUdBRXBCeHNXTEY1R2JtL3RHMXhNQ2xvMGJOK0x2di8vR3lwVXJ4WitQNFBqeDQ5aS9mNzlLTUxka3lSSzR1TGhnNnRTcFpUN0g0Y09Ic1czYk50eStmUnZMbGkxRGZuNCtIajkrck5YNGJHMXRLL0JxM3E3MTY5ZmowcVZMQ0E0T1JyVnExUUFBTzNmdVJLTkdqYkI2OWVweXp6OXo1Z3dNREF4Z1kyUHpUdzhWcTFhdFFvTUdEU29jZko0NmRRcFhybHpCb2tXTDFPNlh5K1g0NDQ4LzhQSEhINWNaZWw2NmRBazVPVGtxMjN2MjdJbS8vLzRic2JHeDVZNmxmLy8rTURRMDFHcmNDb1VDdTNidFFuWjJOdHEzYnc5alkyT3R6cnQvL3o2MmJ0MktMNy84VW0zd0taVktzV1hMRnJSczJiSlN3ZWVaTTJjUUhoNk9IajE2VlBqY2dvSUNCQVlHb21iTm1talRwazJGenpjeE1ZR0ppUW1BNGlEYzM5OGY4K2ZQaDZPam8zak13WU1Ia1plWHA5WDFoZzBiVnVFeEFNRGx5NWV4Zi85K2pCczNqc0VudmZjWWZCSVJFUkdWSUpQSmNPdldMYlJwMHdiVnExZC8xOE9oZjVtZW5oNHNMUzFoYVdtSjFOUlV4TWJHb25YcjF2OXo0ZWZ1M2J2eDRNRURBSUNMaTB1Rno1ODFheGI2OSs4dlByYTN0MGV2WHIxVWpoT21DV3Y2WWlFZ0lFRDg4NHNYTDVRZXZ3bHRnOCtLMnJKbEN5NWN1UERHMXlrWlBxNWJ0dzVKU1VsdjVYck5talhEM3IxN0VSd2NqUEhqeDcvUk5VdTZlL2N1Tm16WWdPclZxMlBPbkRrQWdKU1VGRXliTnExQzR3T0FjK2ZPNGZqeDQ3aDc5eTR5TWpKZ2Ftb0tPenM3REJzMkRQYjI5bXJQdjMvL1BvS0RnM0hyMWkzazVlV2hZY09HY0hGeEtUZDBsMHFsaUlpSWdMT3pzeGg2R2hrWllkaXdZUWdLQ2tKa1pDUzZkKyt1OGZ6bno1L2o2dFdyY0hkM1Z3bVMzeGRwYVduWXRHa1RnT0lRdTdUV3JWdWpjK2ZPa01sa09IbnlKRTZlUEtseVRQUG16ZkhMTDc5Zy9mcjFTRWhJVU5sLzZ0UXBYTDE2RlpzMmJkTDQ5MlplWGg2eXNyTHd5U2VmS0FXZkR4OCt4S05IanpTT3YwV0xGZ2dQRDhmNjlldlJybDA3dGNjNE9EakF3c0pDZkh6aXhBbElKQklNR2pSSTdmRlNxUlJXVmxZYTd5ZkI5ZXZYMVc0L2RPZ1FURTFOWVdwcXF2R1lrb3lOamRHaVJRc0F3SC8rOHgra3BxWWlOVFVWSTBhTUtQZmMwa2FNR0FGWFYxY0F4VjhxblRoeEFtdlhya1dUSmszRXF1eXRXN2NpS3l0THErdVZERDRuVFpxRXVMZzRqY2VXL0p3SzdSMzRwVEQ5LzREQkp4RVJFZEgvS1Nnb3dPM2J0eGw2RWdDZ2V2WHFhTk9tRFc3ZHVnVUhCNGYvbVdudnNiR3gyTFp0R3pwMzdsemh5akpCNlVxbUprMmFxQTBiZzRLQ3NHdlhMbzNUZjBzR25YWjJkbXFQUzBwS3d2VHAwMUZVVklTMWE5ZWlRWU1HbFJyenk1Y3ZjZVhLRmZUcTFVdGpaVmx3Y0RBU0V4TXhaODRjdFVHWG01c2J4b3dabzdKOTkrN2RpSXlNeEtwVnEyQmtaRlNoY2ZuNStXbXN1RjI4ZURHZVBIbUNUWnMyYVhWL09qbzY0dXJWcXdnSkNVSEhqaDFoWjJjSG1Vd0dvTGpxRDRENHVDUzVYQzV1TnpjM1Z3cXVuajkvRG05dmIwZ2tFaXhldkZqODNXbGxaWVdWSzFkVzZMVUN4UldZaG9hRzZOQ2hBNHlOamZIczJUTmN2SGdSbHk1ZGdxZW5wOHIwNEN0WHJzRFQweE1TaVFRT0RnNHdNRERBK2ZQbjRlZm5oNlNrSkl3ZE8xYnQ4eVFuSjJQdDJyV3dzYkhCMTE5L3JiVFB4Y1VGUjQ0Y1FVQkFBRnEzYnEzeDc0TS8vL3dUQ29VQ2dZR0JDQXdNRkxjZlAzNzh2UWlFQ2dzTHNYVHBVbGhZV01EZjN4OTM3OTZGaVltSlV0dUNGeTlld05mWEYwT0hEb1dqb3lPa1VxbEtZQ3o4dkxkdjM2NjBmYytlUFdLb0t0aTllN2Zhc1lTSGgyUEZpaFVxMnlNaUloQWFHbHJ1YXpseDRnUk9uRGloZHQvUFAvOE1Dd3NMSER0MkRFQnhSV2FkT25VUUV4T0RtSmdZQUVEanhvMWhaMmVIdUxnNDNMbHpCeTFhdE1EZXZYdFZybVZqWXlQZVkwS0lyOGtQUC94UTdyaUY1OTY4ZVRPS2lvb1FFaEtDRmkxYXFIMHZ0Rkh5czFlbFNoVXNYTGdRa3lkUHhwSWxTL0R6enovRDFOUVVlL2JzcVZUZjJSRWpSaUE5UFYyclk0dUtpaUNSU043YndKK29wUCtOZjcwUkVSRVJhZUhwMDZld3NySmk2RW1pNnRXcnc4cktDaytmUHNVSEgzendyb2Z6ajN2NjlDbTh2YjFScjE0OWVIaDR3TlRVOUsxZVB5c3JDd1VGQmVKallUcG1XbHFhMG5IYTloak16TXlFcDZjbjVISTUvUDM5bFVMUG16ZHY0dmJ0MjFwWFZSMDRjQUM3ZHUyQ2taRVJQdm5rRTQzalAzbnlKTXpOelRGbHloU1YvWnBDMTV5Y0hGaGFXcFpiWWFaT1dWTnhoYkN6VWFOR1drODNuVEpsQ2k1ZnZveHo1ODdCenM1TzVmMVI5MzRkUFhvVVI0OGVCUUI0ZUhpZ2QrL2VBSUM0dURqTW5Uc1g2ZW5wOFBiMlJzdVdMY1Z6akl5TUt0VjcwTlBUVTJWNjhyRmp4N0JtelJvRUJ3Y3JCWjl5dVJ4K2ZuNlFTQ1Q0NmFlZnhDbnpjWEZ4bURadEduNy8vWGYwN2R0WHBmZW1YQzZIajQ4UHNyT3pzV1RKRXBYNzNORFFFSFBuenNYczJiUGg1ZVVGZjM5L2xjQTZKU1VGUjQ4ZWhiT3pzMG9QMkpTVUZJd2JOMDd0NnlzZEtpNVpzZ1FPRGc0QWdCczNidURaczJkbHZqK1ptWms0ZlBpd3h2M0NGd3lGaFlWWXVYSWxIajU4aU1EQVFOU3ZYeC9yMXExRFFrSUNmdjc1WjFoWldRRW9ybDYwdExURStQSGpFUk1UZzUwN2Q2Sm16WnB3ZG5ZdWN4eHZXOGt2TlNJaUl2RFhYMy9CeTh0TDVUaXBWSXJ3OEhDMXZVclhyRmtqL2prek0xUHBzWXVMQyt6czdIRGt5QkVBd0wxNzkzRHYzajJWYTNUcTFFbTh4MzcrK1dlbGZYSzVISXNXTFlLWm1SbTh2YjIxZm0xQ1dMbHYzejdFeGNWaDBhSkZTRTFOMWZwOFFmMzY5VldDUmlzcks4eVlNUU1iTm14QVltSWltalp0Q2dNRGd3cGZHd0ErKyt5ek12ZGZ1M1lOdDIvZkJnRHh2UXNKQ1ZFNXJuLy8vdjl6c3lUby9jYmdrNGlJaU9qL3BLU2t3TTdPN2wwUGc5NHpkZXZXeGQyN2QzVSsrRXhJU01EczJiTmhaR1NFWmN1V1llTEVpV3FyLzhxeVo4OGVjY3F3T2dzWExzU3RXN2RVdGc4ZE9sVHBzVFlMd0dSbloyUEJnZ1Y0OGVJRmxpNWRpdWJObXl2dFAzdjJMTUxDd3ZEczJUUE1uRG16eklySW5Kd2NIRGx5QkhYcjFpMXp3UkUzTnpja0pDVGd6ei8vUkkwYU5iUU9WZVBqNDFHL2ZuMnRqcTJJb3FJaUFLaFFqejF6YzNNRUJBU0lZYUNQancrQTRpckY2T2hvOGJIQXg4Y0hEZzRPK1B6enp3RkFuTEliRXhNRFgxOWY1T2Jtd3R2Ykd3NE9EamgxNmhRZVBueUlzV1BIb21yVnFwVjZUZXA2TWpvNk9tTE5talY0OWVxVjB2YXpaODlDSnBQQjJkbFpxVTlvZ3dZTk1IRGdRT3pldlJ1blQ1OVdxdm9zS0NqQTRzV0w4ZURCQTdpNXVXbnNzOWkyYlZ1NHVycGk4K2JOV0xCZ0FaWXNXUUl6TXpOeGYxQlFFS3BXcllySmt5ZXJoS0pDYTRJaFE0YUk0NHFLaW9KVUtzWDgrZk1CQUttcHFkaTRjYVBTZWFkUG54YXJGalZKVFUwdHMrV0RFSHcrZVBBQUZ5OWV4SW9WSzhSN2IvNzgrWEJ6YzhPZVBYdnc3YmZmWXQrK2ZiaHc0UUxXcmwwTEV4TVRkT25TQmYzNjlVTklTQWcrKyt5ekNsY25BOUE0VmJyMHo2NHN6NTQ5UTBSRWhNYnJSMFZGYVR6WHlja0pFeVpNVU5vbS9IN0p6TXpFMGFOSDBhTkhEeXhjdUZEbDNFR0RCaW1GaHFWN3oyN2N1QkZaV1ZtWU9uVnFoZnZTeHNYRllmdjI3V2pYcmgzcTFhdUhTWk1tVmVoOEFBZ0xDeFA3ZTViVW8wY1BkT3JVcVZJL3I0cTRlUEdpU3BYc3RtM2JWSTdyMHFVTGcwOTZyekQ0SkNJaUl2by9PVGs1TURjM2Y5ZkRvUGVNdWJrNXNyT3ozL1V3L25HMWF0VkM2OWF0NGVibUJtTmpZOGhrTXZUdTNSdWRPM2NHQUtTbnArUHZ2Ly9HUng5OXBITHVpUk1uY08zYXRYTC94M3Zac21WS0ZaOGhJU0hZdjMrLzJpbW5aVWxQVDhmQ2hRdng1TWtUTEZ1MkRCOSsrS0hLTVVMZnhZTUhEeUlsSlFVK1BqNGFLMWdQSERpQXpNeE1USjQ4dWN3UVVTS1J3TVBEQXpObnpzUnZ2LzJHbWpWcktpMHFvazUrZmo2U2s1UFZqdkZORlJVVlZXcEtkY2tLU0tHZHdmWHIxeUdSU05TMk42aFRwNDdLOXF5c0xPanA2Y0hQenc5dDI3WkZlbm82Tm03Y0NJVkNVYW5laFdWNS92dzVnUCtHcm9LTEZ5OHF2WWFTT25mdWpOMjdkK1A2OWV0aThKbVhsNGNsUzViZzRzV0xjSEp5VWduY1N4cytmRGhrTWhuMjdkdUhhZE9td2RQVEU4MmFOVU5TVWhMT25EbURmdjM2NGNhTkcwcm4xSzVkVzZ6d2E5ZXVuVGkyeE1SRVNLVlM4WDVKU0VoUUNUNEZRbFZpYVY5ODhRWHExNit2OXJ6MTY5Y3JoYVl0VzdiRXBrMmJJSmZMbGNMSTc3Ly9IbzBiTjBaY1hCemk0K09Sa0pDQXZMdzg4WmlCQXdlaVY2OWVTRTVPQmdCWVdGaUlGZGluVDU4dXQzMUJaUUk5NFhsTEwrSlZWby9Xa3Z0S2ZsRmlZR0Nnc1dKODkrN2R5TTNOeGVqUm85VitiZ29MQ3pWK1FYTGx5aFhzMjdjUDV1Ym1VQ2dVYW51aGx0YXdZVU8wYk5rU0JRVUY4UEh4UVdGaEliNy8vbnMwYk5oUXF5OTNLa0w0M1h2dzRNRUtuOXUrZlh1dFdvUzR1Ym5CemMwTkFPRHY3NCtJaUFpbDV4TXFzeXRiY1VyMFQySHdTVVJFUlBSL0Nnc0wzNHUrYlBSKzBkUFRxL0NxNW0vYmd3Y1BjUDM2ZFNRa0pDQS9QNy9jNDd0MDZZS3VYYnRXNkRrTURBekU2YU5DWDd4ZXZYcUp3VTFRVUJCT25UcUZ4bzBicXdSRzE2NWRBNEJ5VjEwdVdURUgvSGNLcUxaVDI0V3hyVjI3RnE5ZnZ4WXJQVk5UVTVHWGw0ZmMzRnprNWVXSi8zWHMyQkd4c2JHNGR1MGFacytlamVYTGw2dTBzc2pPenNiZXZYdFJ0MjVkOU92WHI5em5OelkyeHBJbFN6QjE2bFQ0Ky91alpzMmFTcUZtZm42K1VuKzl1TGc0S0JRSzFLbFRwOXlWbGt1dmRxMXVCZTJTNUhJNTlQWDF5ejFPSXBGQUtwVXF0UlFvdlpwelJYc0NkdTNhRmJhMnRxaFZxeFlBSURBd0VHbHBhZkQyOWtaaFlTSE9uVHRYb2V1VkRpOFZDZ1hTMDlOeDQ4WU5CQVVGd2RMU1VneGRCTUtxOFUyYU5GRzVYcU5HalFEOE56U1Z5V1R3OWZYRjdkdTM0ZWpvaU8rKyswNnJjWDM3N2Jjd016UERqaDA3NE83dWppKy8vQktqUm8zQzJMRmo4ZURCQTNoNGVDZ2RQM1RvVUF3ZVBGaTdGNjFCV2F1ZVN5UVN0ZnZWL2QxbGJXMWQ3Z0pQUU5saDVlalJvekZ4NGtRQXhWV2JOalkyV0xwMEtZRGlMenlFTHkwKy8veHpPRGc0aUFIYXdZTUhzWDc5ZXV6ZnYxLzg4dWpWcTFjYUs0RTNiTmdnM29PSERoM0MvdjM3c1dYTEZwWGp5dHBYbHZ6OGZFUkZSYUYzNzk1bzFxeVoybU1LQ3d2VmhuWkpTVWxZdm53NUZBb0ZNak16NGUvdnI5Vnp1cmk0b0dYTGx0RFgxOGZnd1lOUlVGQ0FPWFBtVkdxYSs1OS8vcW4wM3UzWXNRUEJ3Y0ZLenpWMTZsU3NYNysrd3RlZU8zY3U1SEs1U29pdnpwQWhRd0FVVjA2WGZxK0V2NXYrVi9waDAvOC9lRWNTRVJFUkViMm5jbkp5RUI0ZWpudjM3c0hLeWdyTm1qV0RwYVZsdVF0S1ZIYUJINEd3eW5ManhvM0ZiUk1tVEVCaVlpSTJidHlJZ29JQ2pCdzVVdHlYbjU4UFEwTkRqZU9TU0NRSURBeEVXRmlZMnYzcXdobDFGVkV4TVRHWU8zZXUrTGk4eFVmMDlmWEZDckNIRHg5aTFxeFo4UFB6RThNNkFOaTVjeWZTMDlNeGRlcFVyYi80cUZtekpyeTh2REIzN2x6NCtQaUlQUlFCWU9USWtXb1hDTm0rZmJ2SzRqQ2xsWDdOMnZaWkxPODRNek16MUtwVkMwK2VQQkczbFE0K2hjVkt0Q1dSU01UMzhkaXhZemg3OWl5R0RSdUc3dDI3YTF6SXBpd2xYL3Znd1lQRlZha2xFZ2w2OU9pQjZkT25xN1JSZVBYcUZTUVNpZHIyQ3NMbkpDTWpBd0N3ZXZWcTNMNTlHODdPemhWZWhYM2N1SEZvMXF3Wi9QMzlzV2ZQSHRqYTJ1S3JyNzVDYm00dUlpSWk0T2ZuaDYxYnQ2SmF0V293TkRTc1ZMRDFUeW1yc25EcjFxMElEUTNWdXZwUUpwT2haczJhNHUrRjNyMTdvMGFOR2lnc0xFUlJVUkVzTEN6RWNGMm8zc3pJeUJDL09MS3dzRUJHUm9iYUx6cEt0b0lROXF2N1BWYld2cklZR0JoZzgrYk5lUEhpQmJ5OHZPRG01b1o2OWVxSit4VUtCUlFLaFVxWUo1UEo4TU1QUDRpZmFXM2ZxOUsvMHdZT0hBaWd1Qko1NDhhTk1ERXhVVmtJVFNxVklpSWlBak5uemhTcjA4UER3eEVTRXFKeXYzYnMyRkdjb2JKaHd3WngrLzc5KzhVL1g3aHdBU3RXck1Db1VhTXdmUGh3aldNMU5qWkdXRmlZMG5VMEVZTFByS3dzbFMrNmhHcCtWbnpTKzRiQkp4RVJFUkhSZTJyZnZuMUlUMC9Id0lFREs5eFQ3azA4ZnZ3WVJrWkdTZ3ZyNk92cnc4UERBelZxMUZDWjNwMmZuNjkybXJ0UXdWV2xTaFdNSFR2MmpTdmg3TzN0TVhIaVJKaVptY0hDd2dLbXBxWXdOVFdGc2JFeGpJMk5jZnIwYVRSdDJoUU9EZzRxUVd4NGVEaDI3TmlCbEpRVU1iQkxTa3JDdm4zNzBMeDVjL1RwMDBmcmNieDY5UXB0MnJUQnRHblRFQkFRZ0lpSUNJd2FOUW9BOE5WWFg0a3JwQVBBNWN1WGNmWHFWWXdZTVVKalpldGZmLzJGQnc4ZXFHeFh0NENTNFBYcjE5aTVjeWNBb0YrL2ZtWDJvRFV3TUJDRGw1S1ZZaVVYeVJHcUo5VXRuUFA0OFdPbDdRTUdEQkJiQXR5NmRVdXNNbk4xZFFWUVhIR3NxU0xQdzhNRGlZbUpaVmJzZmZIRkY4ak56VVZXVnBiWTd6RTJOaGF1cnE1S2dWSnVibTZaZ2J1aG9hRllaVHRuemh4RVIwZkR6TXhNcThyZWtod2RIVEYvL254czJiSUYxNjlmRi92QUdoc2JpL2U5cWFucGU5VXFKUzh2cjl3QVZnaVhoWjZrWmJHeHNjR3JWNitVUW1aYlcxdlkydG9pTmpZV00yZk9WSHZlK1BIalZiWlZOanpVUm5wNnVsTEFYNUtKaVFuTXpjMFJHeHNMTHk4dkJBWUdpZ0dqdXRBdUpTVUY4K2ZQUjBKQ0FobzBhS0N4ZjJsRjFLMWJGKzNhdGNPdnYvNEtlM3Q3c1hkdVJrWUd3c0xDVUt0V0xhVUZpb1JlbWFYdmNUczdPN0VuZWNuQVVyZ0hGUW9GOXU3ZEMydHJhNHdaTXdaR1JrYTRlZk1tVHA0OGlaa3paNnEwOUJneVpJZ1lhZ1lGQldIZnZuMElDUW5SMkt2ejlldlhLdFc3UXNVbmcwOTYzekQ0SkNJaUlpSjZUNldrcEdETW1ER3d0cmIreDU4ck9qb2FpeFl0VXRxbUtTQXFXVlZVVXVtK2U4TGlPM3A2ZXFoZXZicktOUFBLR0QxNnRNWjlvYUdoY0hSMFJLOWV2VlQyT1RvNm9rK2ZQa29CUWtCQUFQTHo4ekZseWhTdEt3Q2ZQMytPNmRPbm8zMzc5dkQwOUVTalJvM1F0bTFiY1gvcDZzc25UNTVBSXBGZy9QanhHcWN3Ly8zMzMycURUeUdJVU9mNDhlTUFpZ09Sb3FLaU1vL1ZSTjBpT2VxMnhjVEVpTzBQZ09MN3d0RFFFSThlUFlLbnA2Y1lMZ3BoaWhCSXF5T0VJbVZWN0gzenpUZEtqK1BqNCtIcjZ3cy9Qei9vNmVtSklYVjViU2p5OC9QRnFyVHExYXVqZi8vK2lJK1B4K1RKazhWaklpTWpjZWZPSGJpNnVxcTlCN1pzMlNKZXc5TFNVZ3c5bzZPakFVRDh1VjI3ZGsxczVWQ3lVdnBkaVkyTnhieDU4N1E2dHVUaVQ1cWNPblVLTXBrTU5XclVVQW9BUzRhOVAvNzRvN2pJMlBIanh4RVVGSVFkTzNhSTk4S2hRNGRVcXA3ejgvTTFUbzB1YTZxN0p1SGg0UWdQRDllNDM5cmFHai84OEFNV0xWcUVWYXRXaWF1ekM4R244Qmw5OHVRSlBEdzhrSktTZ3NtVEp5TXRMUTI3ZHUycVZCZ3JFTjYzamgwNzR1VEprMGhOVFJXM2JkdTJEZG5aMlpnMGFSSVNFeE1CRkgrMmhjK1U4THRVVytIaDRYajQ4Q0Y4ZlgzRmNENDFOUlhIangrSHBhV2wrQ1ZGYVFxRkFtZlBua1dQSGozS1hLQW9QajVlcGQ5ejZmZVE2SDNCNEpPSWlJaUk2RDBqL0E5a3g0NGQvNVhRRXdDYU5tMks3Ny8vSGtWRlJWaS9majNhdEdtalZBWDU4dVZMRkJRVUtDMk1JOWkxYXhmeTh2SXdidHc0cGUxQ0lGYXlBcWk4NE9EcnI3OVdta2IvTnBVTXRpNWR1b1JMbHk2aGI5KytTc0ZsV1ZKU1V1RGg0WUdzckN6MDdkc1hBTW85Tnk0dUR0YlcxbTg5RERoMjdCaE1UVTN4K2VlZkl5d3NEQk1tVElDTmpVMkZybEd5OG03MDZOR3d0cmJHVHovOXBIVE1wNTkrS3ZZUExPbm16WnZ3OHZLQ2taRVJtalp0cWxWL3dNcXFYNzgrNXN5WkEzZDNkK3phdFV1OEw2dFdyUXFaVEliczdHeVZvRFV6TXhORlJVVXEwK0RyMTYrdk5NMy96cDA3c0xTMDFEZ1ZlUFBteldwL2RxVy9KQ2c1dFY4STkzeDhmRlRPMHlZNEsrdVl1TGc0cmE3eDBVY2ZhVndrU1pONzkrN2gwYU5INk4rL3Y5cjlyMTY5d3MyYk4vR2YvL3hIM1BibGwxK2llL2Z1QUlwYktnaFZ6VUpZWExWcVZURWNWVmNWbnBPVEk3Ni9Rb2c5ZlBod0RCa3lSTzM3TGl5d1UxaFlpQ3BWcXFpRTFUMTc5b1NMaTR2U3R0TFZxQTRPRG5CMmRrWllXQmdPSERpQXdZTUhxMVFyeXVWeXZIejVFcTZ1cmhnMmJCaUNnb0lBcUE5ajFWSFhON1gwdGtlUEhxbGNyMlJZYldCZ2dCa3paZ0JBdWYyQlM4ck96c2Jtelp2UnZYdDNwVjdQUFh2MlJMOSsvYkI3OTI2MGFkTUdEZzRPS3VmZXZIa1RTVWxKV0xCZ0FmTHo4N0Z0MnpZMGE5WU12WHYzRm85SlNFaEFabWFtU3NBdlZMb3orS1QzRFlOUElpSWlJcUwzakRCRlZkMmlMZjhVYTJ0ck9EazVJVDQrSGdxRkFsMjZkSUdUazVPNDM4ZkhCemR1M0lDbnB5ZmF0Mit2ZE83aHc0ZGhZV0doZER6dzN6NS9KaVltU3R0ZFhGekVxZGVDd3NKQ2xVcS8wa0pDUXJCdDI3WXlqeW12NGtzSSt6cDI3SWhGaXhhaFhidDJaVjVQRUI4Zmozbno1aUVsSlFVelpzeFFHeHBvT3U5dHR5bUlqbzdHN2R1MzRlVGtoR0hEaHVISWtTUFlzR0dEMnFCTkcwK2VQRUZLU2txRnB2dGZ2bndaUmtaR1dMVnFGZjc0NDQ5L05QZ0VJRTdsZi9ueXBiaXRRWU1Ha01sa2VQYnNHVnEyYktsMC9OT25Ud0dVL3hsNi9QaXh4dXJUdkx3OEtCUUt0WXQyQ2YxcW82S2lzR0xGQ3V6WXNVTU1XWVYra0VPR0RCRi85bEZSVVpCS3BaZy9mejZBNHMrNHBsWGROYlU0MkxCaEE2cFZxeWEyVlNoSktwWGkxcTFiNG1OTml5Q1Y1Y0tGQzlpMWF4Y0dEUnFrZG4vcGFzMHZ2dmhDNWJOZFVhOWZ2eGJEVW1IYXQ3YjgvZjJWRmhZREFDc3JLN1JwMDZiY2MxMWRYWEhod2dXY09IRUN6czdPWXJBb3ZHY3RXclRBdW5YclZPNnJOK21mckc2S3YvQTdUZFAwZnlGa0xyM2lmVmwrL3ZsbkZCWVdLaTNnbForZmo0eU1ESHp4eFJlSWlJaUF2NzgvTm0zYXBGTFZlZVRJRWJSczJSS3RXN2NHVVB3NWo0eU1SSzlldmNUcTA2dFhyd0pRL2RJbkp5Y0hlbnA2WENTUzNqc01Qb21JaUlpSTNqTkM1VXpKUlhqK0xlb1dOZ0tLcTZZV0xGZ0FEdzhQZUh0Ny90M2ZOd0FBSUFCSlJFRlVvMHVYTHVJK3VWeXVkaHE3c05CSjZWNXdscGFXS2dGQ1dWT1dCWjA2ZFNwekJmaUFnQUMwYk5rU24zMzJXYm5YQWlCT1c5WkVDQ1BPblR1SFZhdFdJU2NuQjNQbXpORzZSMlI2ZWpveU1qS1VGbTU1VTZtcHFWaTNiaDJNakl3d2N1UkkxS3haRThPR0RjUHZ2LytPc0xBd3JSZEVLbW5YcmwwQW9MWkZnQ2FEQmczQ2dBRURLbHhsV2xsQ2tGbW5UaDF4bTcyOVBhNWZ2NDd6NTgrckJGUVhMbHdBVUx5WWpDWkpTVW1JajQ4WEt4WkwweFRjbDl3bVZBZ2FHUmtwSFRkMzdselkyOXVMRmR1SmlZbVFTcVZpZjl6czdHeFlXRmdvOVdidDBxVUxhdGFzcWJGdHdZWU5HMUMxYWxXMSsrdldyWXY3OSs4cmJmdnl5eS9WTHJSVm50SVZwZXBDdVlLQ0F1VGw1U205NXBKQm02QjA5V1ZwQ1FrSjRudTBmZnQyNU9ibXd0UFRFeVltSmxpNGNLRks2UHo4K1hNc1g3NGMxdGJXWmZhMUxZK0ppUW1XTFZ1RzJyVnJvMHFWS3VMdjNKSlZxYVh2S2FCNHNhUEtXclZxRlU2ZVBLbDJuNllGM29SS1ptR1JydkpzMjdZTkowK2VoS1dsSmViTW1ZUE16RXhrWldVcDlSMEdpa05LUHo4L3BVcGxtVXdHcVZRS0R3OFBjZHZRb1VQaDUrZUg4UEJ3Y1l4bnpweEIxYXBWVllMUDdPeHN0Vlc5Uk84YWcwOGlJaUlpb3ZlTXNDalF1NWd5S0N4eVV6cjR0TFMwaEwrL1A0S0NnbFNxckxLenM1VVdRaElJdmVyZVZvRGJ2SGx6c1llZ09nRUJBYWhYcjU1SzVXbGxaV1JrWVBQbXpUaDI3QmdzTEN5d2ZQbHlkT2pRUWV2ejQrUGpBYnhabFZoSldWbFo4UEx5UWtwS0N0emMzTVRRY2N5WU1iaDQ4U0xXcjE4UFkyUGpDaTNlRXhrWmlkT25UK1Bqano4dTg3MHRyYXorZjVVbGxVcGhaV1VsVnBzSlpESVpWcTllRGFDNHlsRFFyMTgvaElhRzRzQ0JBK2pidDYvNFBzZkZ4ZUhnd1lPb1VhT0cwaFRkMGc0ZVBBZ0E2TkdqaDlyOXd1SS9tdnFWYW1KaVlsTHV6OERVMUZUbG1DNWR1aWg5b1ZBUkRnNE9LbFhJZ1lHQlNsOG8zTDkvSDJscGFlallzYVBhYSt6ZHV4ZEhqeDdWYWpwM2RuWTJnT0xYSWZTaTlQRHdRTk9tVFFIOGR6WHk5ZXZYaSs5ZmJtNnVVcENabjUrUFo4K2VZY0NBQVFBZy9nNVp1blFwNXN5WkEzOS9mM2g3ZTR2M3VWUXF4ZHExYTlHZ1FRTXNYYnIwalJlVGF0U29rZmhuSWVRdUw3Z2JNV0pFcFo5UFhSc1BvV2VwcHZkY3FDSis5ZW9WN3Q2OWk4MmJOK09ILzhmZW5jZEZXVzkvQVA4TU04eXdnNndDb3JnaGdpSXRvdVd1YVdhR1llYXVwWm5lMUs2WlM2Ymlldldta0lhSjVrWllFYUVRZ2JtQm1LSVNrZ3VKQ3lrS2lBd01JUHMyelBMOC91QTN6NTFoRm1ZUUZmVzhYeTllTXMvNm5XRVc1enpuZTg3eTVWb3ZPRmhiVzhQT3pnNDllL2FFczdNekhCd2NZR3RyQ3hzYkcxaGJXOFBLeWdwV1ZsWUlEZzVHVWxJU01qSXkyQURtZ1FNSDRPcnFxbkloWU1pUUlkaTFheGVpb3FMd3hodHY0UGJ0MjhqSXlJQy92NzlhYmRhbWYxOUMyZ29LZkJKQ0NDR0VFRUpZaWd3eFhVMkVqaHc1b3JZc0xTMk56UWlLajQrSHFha3Avdjc3YndCZ2d5RUs0ZUhoelU1WmY1ckVZakYrLy8xM1JFWkdvcUtpQXIxNzk4WVhYM3hoY0hhakl2RFpHaG1mSXBFSWE5ZXV4ZDI3ZHpGczJEQk1tRENCWGNmajhiQng0MFo4OXRsbkNBb0tRbloyTm1iTm1xVXhjSzRJUnN2bGNwdzVjd1pCUVVHd3RMUmthd2srVFRrNU9kaTRjU1BjM056ZzRlRUJVMU5URkJVVklUMDlIUTBORGZEMzkxZVpEdTNvNklpUFAvNFl1M2J0d3Z6NTg5bWdZV3BxS2lRU0NkYXNXYU0xRUpPWm1ZblkyRmowN3QxYmF5bUM4dkp5QUdDYkZ1bkNNQXdTRXhPUm5wNk9aY3VXR1hyWEg0dW1GeU8rK2VZYjNMeDVFL2IyOWhxem5SV1oyZm9FNnF1cnF3RTBCbm05dmIxeDh1UkpsZldLREhCWFYxZFlXRmdnSnljSHk1Y3Z4L0xseTlualg3dDJEVktwRkY1ZVhpcjdkdW5TQlNFaElRZ01ETVRjdVhNeFpjb1UzTHg1RTMvKytTZmVmdnR0TEZpd29OVTdoeXZ1VDNPQk8xMk5sWlExelhTdHFLZ0FsOHVGbFpXVnluTEYrWm91Vit4amIyOFBBTGgvL3o2TWpJeHc3ZG8xTmlBUEFOOS8vejJBL3pWT2V1ZWRkL0R1dSs4MjI2eHQ1c3laR0RSb0VCdjBQSDM2TkJJU0V0Q2xTeGVzV2JNRzVlWGxLQ3NyUTNsNU9jUmlNYXFycS9Ibm4zOGlPam9hWEM1WHBVNnVncVphdTRTMEJSVDRKSVFRUWdnaGhMQkdqUnFsRm9qUXBiUzBGSHYzN3NXQUFRUFl6RGsrbncrWlRJYXpaOCtpYytmT2F0bUJtbXA4S2lneW5CUlpyL3AyVzI4TlJVVkZPSDc4T0k0ZE80YlMwbEpZVzF0ajBhSkZlUHZ0dDFzMGp0WUtmSjQ2ZFFxaG9hR29ycTdHc0dIRE5IYnJ0clcxeGZidDI3RnExU3BFUjBjakpTVUZIMzc0SVZ1YlR5NlhJeVFrQkltSmllQndPQWdPRHNiRWlSUGg0ZUdCaFFzWFBwRXA2d3pEb0txcVN1dGpPWFRvVUJRVkZTRWpJd1BKeWNsc2N5SS9QeitNSFR0V1k3WnRRRUFBN096c2NPalFJYVNrcE1EWTJCaDkrdlRCekprenRXYXcvdlBQUDFpOWVqVzRYSzdHNmRrS2YvMzFGd0RkZno5RmNIVHg0c1VvTEN6VVdoK3pMVmk3ZGkyV0xWdUdUWnMyUVNLUnNOUHVXMEpSaDdocEdRdXBWSXI2K25vMkl6UTdPeHRHUmthb3I2K0hsWlVWdnZ2dU8vVHQyeGM4SGcrSmlZbmdjcmthTTFDZG5aMHhZOFlNZlAzMTF6aHc0QUNBeHRJR1U2Wk0wUm4wakkyTjFUczRxZXpPblRzQU5BY2dsZW1UWmFxcEE3dnloUXBOdEsyUGo0K0hwYVVscmw2OXlnWkpIUjBkd1RBTVFrTkRFUmNYQjFkWFYxeTZkQW5idG0zRGdnVUwxREl4TlhGeGNWRUpqSGZ2M2gzVzF0WnNmYzV1M2JyQnpzNE9kbloyN0RnaUl5T1JtWm1KaVJNbnFqVzVZeGdHZVhsNTdQYUV0Q1VVK0NTRUVFSUlJWVN3ZXZUb2dSNDllbWhkbjU2ZURrdExTNWlhbWtJc0ZyUEJvVEZqeHNEUHo0L2RMaUVoQWNYRnhXcVpUNHJwc0Uyenlwb0dPcTlldlFyZ2Y3VVU5ZWxrRFRUZjNBZ0Fmdjc1WjNiNmZWNWVIaTVldklnLy8vd1RHUmtaWUJnR1ZsWldtRGx6SnQ1Nzd6MjlNNWd1WExpZ3RiblE5T25UOVRxRzhuMVVaQStHaDRmanhvMGI0SEs1bUQxN05pWlBucXcxY0doblo0ZVFrQkFjT0hBQXYvMzJHelp2M296OSsvZGorUERoeU1uSlFXcHFLcVpNbVlMT25UdGp5NVl0dUh6NU1nWU9ISWlNakF4a1pXV0J4K09CeCtPeERVcWtVaW0rK09JTFNDUVN4TWZIUXlxVlFpS1JZT3pZc1hwbFFRTEE5dTNiMmM3ZCtmbjVLQzh2MXhwazdkaXhJNVl1WGFyWGNaVU5Iank0MlhxdFFPTlUzRU9IRGlFeU1oSmNMaGRyMXF4aFN6cWNPSEVDaFlXRnNMQ3dBSi9QaDFBb1pJTkt1cHBUblR0M0RrQmpadU82ZGV2VXNwdmJFaXNySzJ6ZHVoWExseStIdWJrNXlzdkx3ZVB4WUdwcWlycTZPbVJrWk9oOHZ0KytmUnRsWldYZzhYaUlqbzRHaDhOQjU4NmRzV2pSSXR5L2Z4LzE5ZldRU3FVcSszeisrZWRxeHpseTVBaGVlZVVWbkRsekJnTUdESUNWbFJYa2NqbHljM054NDhZTlhMMTZGWmN1WFVKdGJTMjZkZXVHdDk1NkM5ZXZYOGZaczJjeGZmcDBkTzNhRmI2K3Z2RHc4RUNIRGgzUXFWTW5kb3E2dDdlMzJwUi9SZUJVNGZEaHd5Z3VMb2F6c3pNc0xTMVJYRnlNcUtnbzhIZzhuZTk5Mm9qRll0VFgxOFBNekF4Y0xwZHRTS1NjY1IwZEhhMXgzNWlZR0VSR1JtcGRiMnBxQ2g4ZkgxeTRjQUZDb1JBV0ZoYXdzTEJBZkh3ODR1TGkwTHQzYi96M3YvL0ZUei85aEY5KytRVVhMMTdFZ0FFRDRPTGlBajZmejc2bUZUK0tlcWFLTVl2RlluVHMyQkVEQmd6UU9nYkZmZG15WlF2YzNkMHhjK1pNQUkzQjBGdTNic0hNekF6WjJka1FpVVFHTlVnajVFbWh3Q2NoaEJCQ0NDRkViNkdob2NqSnlWRlo5dnJycjZ0bGJaMDhlUkxXMXRZcU5Sa0JhSzI1V0ZKU2dtblRwb0hQNTRQTDVhSzJ0aFk4SG85dFRyTm8wYUpXdXcrV2xwYUlpb3JDb1VPSDJLbjlSa1pHOFBIeHdhaFJvekIwNkZDRDY2dTZ1N3ZqbzQ4K2FyVXgxdGJXWXNlT0hjakx5NE9ucHljV0xWcUVidDI2TmJ1ZlFDREEvUG56TVhyMGFJU0ZoU0V0TFEwMU5UV3dzYkhCaEFrVE1IdjJiSGE4TVRFeHVIVHBFazZlUEtuVy9FUWJSMGRIZytvY2xwYVdJalUxbGIxdGIyK1BoUXNYNnIxL2F4RUtoVmk0Y0NHcXFxcmc3dTZPTDc3NFF1WHhGSWxFaUlpSVVObW5hOWV1V0xGaUJkdk5XcFBQUHZzTXQyL2YxbGxMdEMyeHRyYkc3dDI3WVdSa2hQRHdjTFg3L05aYmIybmQ5OWF0VzlpNWN5ZDdlOUtrU1hCd2NJQ0hod2NjSEJ4Z1pXVUZDd3NMdG82a2hZVUZMQzB0Vlg0V0xGaUFpSWdJMU5iV2dtRVlUSnMyRGJHeHNkaS9mei9iV2Ixang0NTQ1NTEzTUhUb1VQWnY1Ty92ajNuejV1R1BQLzdBbjMvK2liaTRPRWlsVXZCNFBQejQ0NDlzNE5QRHcwT3RqbWJUd0tkWUxGYkxDaFVJQkZpNGNLSEdKbTNOdVgvL1B1YlBuNisyWERsRFdWdFROc1c0ZFRWdEN3Z0l3SVVMRnlBU2lkaUxTMzM3OW9XN3V6czJidHdJZ1VDQWp6NzZDSDM2OU1HdnYvNkswNmRQcTB5SGI0NXlneU5ONnVycXNIZnZYdGpZMkdEOSt2VXFkVkNUa3BMQU1BdzRIQTc4L1B6VUhudEMyZ0lPbzdpMFNnZ2hoQkR5Z2p0MTZoVGVlT09OcHowTTBnWTk2ZWRHVkZRVUhqeDRnQ1ZMbGp5eGMrb3JNek1UUlVWRmJOQ2hRNGNPR3JQY0Nnb0trSldWcGJWeGpDWmhZV0Zza3hFVEV4TU1HRENnUlJsWStpZ29LRUJnWUNBOFBUM2g0K09EZnYzNjZRdytQQTM1K2ZtNGUvY3VCZzBhMU9JcC8vbjUrWEJ5Y2tKZFhSMHNMQ3gwSGtjcWxiSS95dE4xRmZ0d09CendlRHkxT29pM2I5OUdZV0doMXF4TGhtSFk0TWlUTEYzUVZHeHNMRXhOVFRGeTVFaDJTcThDd3pDb3FhbEJmWDA5WkRJWlRFMU5tNTMyYklqcTZtcFVWbFpxYkFLbXI1RWpSOExOelUydjVrUDZ5TXJLd29VTEY5aS9qYXVySzRZT0hhcDFxblJWVlJYdTM3OFBvREdBM1pMeUNPZlBuNGVGaFFYNjlPbURsSlFVREJnd0FHVmxaWWlPam9hSGh3ZTh2YjNadXBhNmlNVmlaR2RubzdxNkdxKysraXFBeHRJRTdkdTNWOHNtRndxRk1EYzNaMS9mdGJXMUtDb3FnbGdzWnQvSDNOemNkR2E3Nm1yOEpCYUxFUm9hQ3FEeE5TSVFDTkMzYjErdFRhU1VSVVJFSUR3OEhJbUppVHEzTzNyMEtFNmNPSUVGQ3hhdzNlWjExZFNVeStXUXlXU1F5K1dReStWZ0dBWnl1Wng5RFNvYVVnSE5OM1FDR2tzQjhQbDhsWVpRQ2xLcEZFWkdSam92RUJEeU9IR2ErV0Nod0NjaGhCQkN5UCtqd0NmUmhnS2ZoQkJDV3B1aWZJU2lwQWNoeEhETkJUNXBxanNoaEJCQ0NDR0VFRUxJRTZhb3ZVa0llWHdvRjVrUVFnZ2hoQkJDQ0NHRUVQTGNvY0FuSVlRUVFnZ2hoQkJDQ0NIa3VVT0JUMElJSVlRUVFnZ2hoQkJDeUhPSEFwK0VFRUlJSVlRUVFnZ2hoSkRuRGdVK0NTR0VFRUxhSUpsTWhqMTc5bURQbmozTmJwdWNuSXpTMHRJbk1Lb25hOCtlUFFnS0NrSm1acWJhdXYzNzkyUC8vdjJvcUtoNENpTWpoQkJDQ0NIUEFtb2ZSZ2doaEJEU0JzbGtNa1JIUndNQTVzMmJwM1c3VTZkT1ljdVdMWEIyZG1iL2ZWeEVJaEVhR2hwYXZMK3hzVEhhdDIrdjE3WmlzUmpIamgxRGJXMHRCZzRjcUxZK0tpb0tBUERtbTIvQzJ0cTZ4V01paEJCQ0NDSFBMd3A4RWtJSUlZUTh3MTUvL1hYNCtQamcyclZyV0x4NE1ZS0NndURtNWdZQVdMSmtDYTVkdTJid01ZMk5qWEhzMkRHMTVldlhyOGVkTzNkYVBGWjNkM2ZzMjdkUHIyMVRVbEpRVzFzTFcxdGIrUG41dGZpY2hCQkNDQ0hreFVXQlQwSUlJWVNRVmpSeTVNaG10MGxNVEd5MTg1bVptV0h6NXMxWXUzWXRMbCsraktWTGwrTHJyNzlHaHc0ZFlHbHBpWGJ0MmhsMHZMS3lzbWEzaVkrUGg2bXBxZDdIYkdob3dOdHZ2MjNRT0k0ZlB3Nmc4ZkhrY3JrRzdRc0FkKzdjd2JWcjF6QisvSGh3T0J5RDl5ZUVFRUlJSWM4K0Nud1NRZ2doaER3R1RrNU9hc3RFSXRGak9aZEFJTUQ2OWVzUkdCZ0lGeGNYMk52YkF3RFdyVnRuOExIMENkejYrL3NiZkZ4RDNMbHpCMWV2WGdXWHkyM1J1VXBLU2hBWUdJaUhEeDhpT3pzYlM1Y3VmUXlqSklRUVFnZ2hiUjBGUGdraGhCQkNIb09EQncrcVpTcnFFMVEweE1TSkU4SGxjaEVaR1FtQlFJQXRXN1k4a2V6R1hidDJ3Y1RFUk8vdEpSS0p6anFsVFNucWR3NGFOQWlPam80R2pVMHNGbVBObWpWNCtQQWgrSHorWXcvU0VrSUlJWVNRdG9zQ240UVFRZ2doVDloWFgzMkZwS1FrdmJkWERwZ3FUNU12S3l1RGtaRVJlL3Q1bU5MOTRNRURuRHQzRGdBd2J0dzRnL1psR0FaYnQyNWw2NUIrL3ZubjhQRHdhUFV4RWtJSUlZU1Fad01GUGdraGhCQkNuakJMUzB0Mk9yb3VKU1VsQUtEWHRzcG16NTZ0MTNiT3pzN1l0R21UUWNjR2dQbno1eHU4ajc3MjdOa0R1VndPQUxDMXRkVjdQN2xjam0rKytRYkp5Y2tBZ0k4KytnZ2pSb3g0TEdNa2hCQkNDQ0hQQmdwOEVrSUlJWVE4WVFzV0xNQ0NCUXQwYnFQY0VDZ3lNdEtnNCtmbDViVjRiTHFZbVpuQjNOd2N2L3p5aThGVDNkOS8vMzJZbVpucDNPN3k1Y3RJVFUwMWVGd1NpUVNiTjIvRytmUG5BUUJUcGt6QjVNbVREVDRPSVlRUVFnaDV2bERna3hCQ0NDSGtPZVRtNW9hd3NEQ3Q2L1dwTnpwLy9ueDIycml5ZDk1NXAwVmp1bm56cHNwNWpZeU1jUExrU1FDQVZDckY3dDI3RFQ1bWJXMHRWcTVjaWZUMGRBQ05RVTk5TTE0TkZSY1g5OWlDeWsySnhlSW5jaDVDQ0NHRWtPY1pCVDRKSVlRUTBtYkk1WExJWkRKSXBWTElaRExJNVhJd0RLUDNqNkhiTi8xNTBqSXpNeUVTaVRCa3lKQW5mbTU5ekp3NUU1V1ZsWS90K01vMVNjUER3NUdibTR0MjdkcWhyS3hNNzJOczJMQUJSVVZGNEhBNCtPU1RUeEFRRVBBNGhncWdNWk9XQXBLRUVFSUlJYzhPQ253U1FnZ2hSQzl5dVJ3U2lRUVNpUVF5bVV3bFFLbnBka3ZXUFkzZ283SjI3ZHExMnJFKy92aGpuZXRUVTFNUkdCZ0lnVUFBTHk4dk9EZzR0TnE1VzB2Ly92MVZiZ3VGd2tjK3BvdUxpOXF5R3pkdTROQ2hRd0NBVHovOUZCczJiTkQ3ZUVWRlJUQTFOY1hTcFVzeGVQRGdSeDZmTGdzWExueXN4MWNXRlJXRkJ3OGVQTEh6RVVJSUlZUThqeWp3U1FnaGhMeEFaRElaR2hvYUlKRklWUDdWdEt6cE9xbFVhdEM1akl5TXdPVnl3ZVB4d09WeTJSOGVqd2NURXhPVjI4cnJsWmNaR1JtQncrSG8vV1BvOWsxL0RPbTAzcHptcGtUNytmbkIzZDBkT1RrNStPNjc3eEFZR05ocTV3YUFnb0tDVnAveS9jRUhIenp5TVpTNzBpdUVob2FDWVJnTUhqd1lnd1lOMHJtL1dDekc5OTkvejk1MmMzUEQyclZyMGFsVHAwY2VHeUdFRUVJSWViNVE0Sk1RUWdoNVJra2tFdFRYMTZ2OGlNVmluVUZNUmJkc2JZeU5qY0huODlsL0xTd3N3T2Z6VlpZWkd4dHJEVm9xMzFhZXh2d2lPbkhpQkxoY3JzcXlwdlV0UC83NFk2eGF0UXJKeWNtNGR1MGFmSHg4V3UzOFVxbjBzZFNqZEhOenc3NTkrelN1R3oxNnROYjFIMy84c2RieHZQcnFxNmlvcU1EaXhZdDFudnZHalJzSURnNVd5WVJjczJZTkJUMEpJWVFRUW9oR0ZQZ2toQkJDMmhDNVhLNFd6TlQySTVQSjFQYm5jRGdxUVVvK253OHpNek8xd0tXbVlLYXhzZkVMSDZ4ODB2ejgvT0RqNDROcjE2NWg5KzdkMkxWclY2djlEVnFqdVpFbUVvbEU1NVIzYmVzbEVvbldmZDU1NXgzMDY5Y1BGaFlXR3RjWEZ4Y2pQRHdjaVltSllCaEdwUTVvMCtBeUlZUVFRZ2doQ2hUNEpJUVFRcDRBdVZ5TzJ0cGExTmJXb3E2dVRtc3dzNkdoUWVQK0FvRUFKaVltTURFeGdiMjlQZnQ3MHg4K24vK0U3eGw1VkxObXpjTGl4WXVSbFpXRjA2ZFBZOFNJRVU5N1NEb1ZGaGJxbkVMZjNIcE5IQndjdE5ZNFBYVG9FQTRlUE1pK05rYVBIbzE1OCtZOTFpWkdoQkJDQ0NIaytVQ0JUMElJSWFRVktBYzJhMnBxVUZOVG8vSjdYVjJkMmo3R3hzWnN3TkxhMmhwT1RrNGFnNWtDZ1lBeU1aOWp2WHIxUXYvKy9lSGs1QVJQVDgrblBaeG02Y29rSFRseXBOYjFzMmZQYnRIVWV4Y1hGelEwTktCbno1NllOMjhldkwyOTlkNDNPenNicGFXbDhQWDFwY3hRUWdnaGhKQVhFQVUrQ1NHRUVEM0k1WExVMWRWcERHcHFDbXdhR1JuQnpNd001dWJtYU4rK1Bjek56V0Z1Ymc0ek16T1ltcHF5elgwSUFZQ05HemMrN1NIb1RTS1I2QXhnYWx1dmE2cTdMZ01IRHNUWFgzL2RvdnFuMTY5Zng0NGRPOUNsU3hmczJiT25SZWNuaEJCQ0NDSFBMZ3A4RWtJSUlmOVBKcE9ocXFvS2xaV1ZxS3FxVWdsdzF0WFZnV0VZZGx0RllOUE16RXd0c0dsdWJnNFRFeFBLMGlSUFZWNWVYb3ZyZU9yeU9LYTZONmVsVFo4cUtpb0FRR3Z0VUVJSUlZUVE4bnlqd0NjaGhKQVhUbjE5UGFxcXFsU0NuSldWbGFpdHJXVzM0WEE0YkNEVHljbEpKYWhKZ1UyaWp3OCsrT0NwbnAvSDQ4SFoyVm5uTnMydGIyckdqQm13dHJiR3VISGpOSzdYTmRVOUxpNk9EVVErS1lydTcrM2J0MytpNXlXRUVFSUlJVzBEQlQ0SklZUThseGlHUVUxTmpVcGdVeEhzVkc0Z1pHeHNERXRMU3pnNk9zTFMwaEpXVmxhd3RMU0V1Yms1akl5TW51STlJTTg2a1VqMFZNL3Y3T3lzczZ1N3ZxUlNLUW9LQ2dBQXc0WU5BNEFXVFhWLytlV1gxZloxYzNOcjhiZzRIQTRZaHRFNWhmN2V2WHNBZ0k0ZE83YjRQSVFRUWdnaDVObEZnVTlDQ0NIUE5MbGNqc3JLU3ZaSEVlU3NycTZHWEM1bnR6TTFOWVdWbFJVNmR1eklCamV0ckt4Z1ltTHlGRWRQbm1jblRweFFxK05xeU5SelJkM1lsZ1RnVjY1Y0NYTnpjNFAzcTYrdkJ3Q1ZiT2FDZ2dLRHBxNGJNdFU5TVRIUnNBRXFjWFIwaEVna3dyRmp4L0RKSjUrb1BkWkpTVW5JenM0R0FIaDVlYlg0UElRUVFnZ2g1TmxGZ1U5Q0NDSFBESmxNaG9xS0NwU1ZsYUc4dkJ4bFpXV29xS2hnQTV3Y0RnZVdscGF3dExTRWk0dUxTb0NUeDZPUFBOSTJWVlJVb0tTa0JGWldWckN3c0lDSmlRbnE2dXJ3ODg4L0EyZ004QmxLa1ptcGkxUXFWWGxkTUF5RDJOaFlBSUM5dlQyNzNNM05UZThBcGE2cDdxMXQ2TkNoaUlxS1FseGNISTRlUFFvek16TjJuVmdzaGxnc0JnQjA2OVlOdlhyMWV1empJWVFRUWdnaGJROTlDeVNFRU5JbVNTUVNOcmlwK0xlcXFvcHRNQ1FRQ0dCalk0UHUzYnVqWGJ0MnNMR3hvZW5wcE0xNy9mWFgxWllWRlJWaC92ejVXdmNaUEhqd1l4bkxuRGx6SUJLSndPZnpZV1JrQkxGWXpFNGJWNHl6SmMyUkRHMnFGQlVWQlZ0Ylc0UFBNM1BtVEJnWkdlR1BQLzVBVVZFUktpc3IyWFVjRGdlMnRyWjQ1WlZYTUdmT0hLckhTd2doaEJEeWdxTEFKeUdFa0tkT0xCYXJCRGpMeTh0UlhWM05yamN6TTRPTmpRM2MzTnhnWTJNREd4c2JsZXd1UXRvU1hkbVI2OWV2VjF2V3VYTm5tSnViUXl3V1F5YVRnV0VZY0RnYzJOdmJZOGlRSVpnNWMrWmpHYWVucHlmeTgvTWhsVW9CTkFZTEhSd2NNSHo0Y1BhY3k1WXRleXpuVnFacFNuNlhMbDBBTk5iZzFZYlA1MlAyN05tdDNrR2VFRUlJSVlROFB6aU1JbldHRUVJSWVRS2tVaWxLUzB0UlVsS0Nzckl5bEpXVnNiVU1BY0RTMGhJMk5qWnNGcWVOalEwRUFzRlRIREY1a1p3NmRRcHZ2UEhHVXgyRDRyOW1UeXBMVVNhVFFTNlhnOHZsVXNhMERrLzZ1UkVWRllVSER4NWd5WklsVCt5Y2hCQkNDQ0hQR2s0ei8ybW1qRTlDQ0NHUFZWMWRIVXBLU3ZEdzRVT1VsSlNndkx5Y3pXaXp0cmFHazVPVFNwQ1RhbkdTRjkyVG5wYk41WExWR2dNUlFnZ2hoQkR5UEtCdmw0UVFRbG9Od3pDb3JLeEVTVWtKKzFOYld3c0E0UEY0c0xPemc1ZVhGK3p0N1dGcmEwdEJUa0lJSVlRUW9qZTVYQTRPaDBPMW13a2hlcVA1VElRUVFscE1LcFdpcUtnSU4yL2V4TGx6NXhBWEY0ZUVoQVJjdVhJRkpTVWxzTGUzeDBzdnZZU1JJMGZpM1hmZnhlREJnK0hsNVFWSFIwY0tlaEpDQ0VGR1JnWlNVMU9oYi9VdGhtRnc1Y3FWeHp3cXpkTFMwdkQ5OTk5RExwYy9sZk5ya3BHUmdRMGJOckFYR1ovMldKWXNXWUxrNU9TblBaUTJSZHZ6NWQ2OWV4b2ZxK1RrWk55N2QwK3ZZMGRFUktDZ29PQ1J4dmVrbFphV29xaW9pTDB0Rm9zUkV4T0RqSXdNdmZZL2Rlb1VwaytmanNMQ1FwM2JSVVJFdEtoQlgxdXlhdFdxSjFMSCt1ZWZmOFlISDN6UTdEWTNidHpRdUs2b3FBaVJrWkVRQ29VdE9uOXBhU20rK3VxckZyKzNuenQzcmxYZWQrano1ZmxGM3pvSklZVG9UU0tSb0xpNEdFVkZSV3JUMW0xc2JOQ3BVeWZZMjl2RDN0NGVwcWFtVDN1NGhCRHl6Rk84eHo1SmRYVjE4UGYzTjNpL1pjdVdZZFNvVVFidHMzUG5UdHk3ZHcvSGp4L1g2NEpZUWtJQ2dvT0RzV0xGQ293WU1ZSmRIaGNYaDRhR0JyM08rZjc3N3hzMFJvVkxseTRoTmpZV00yYk0wS3NlcnFGQkZ4Y1hGeHc4ZU5DZ2ZZcUxpM0h1M0RtWW1wb2ExSXpzeXBVcitPS0xMd3c2RndDY09IRkNZMmtNaG1Hd2UvZHVsSlNVNE9XWFg0Wk1KalBvdUVaR1J1enovRkdEVlZPblRzV3NXYk5hdkg5YVdocnE2K3NmYVF5REJ3OEdBT3pac3dkMzc5N0ZsaTFiMUY3SEowNmNRR3hzckZwRHZJMGJOeUlnSUFEejU4L1hlWTdmZi84ZDRlSGh1SG56SmpadDJnU0pSSUxzN0d5OXh1Zmg0V0hBdldsZE8zZnV4RjkvL1lVZmYvd1JOalkyQUlESXlFaDA2dFFKWDMvOWRiUDduejU5R3NiR3huQnljbnFrY1pTWGwrUDgrZk9QZEF5RnNXUEhhbDBuRkFyaDR1TFNvdU1XRkJRZ0x5K3ZwY1BTVzNsNXVjNmc1ZTNidC9IOTk5L2p2ZmZlZzdlM3Q5cjY1T1JraElXRndkUFRzMFgzOWZUcDAwaEtTc0tnUVlNTTNsY3FsZUxiYjcrRnZiMDlldlhxWmZEK3BxYW03SGVXWituemhSaUdBcCtFRUVLMFloZ0dwYVdsRUlsRUVJbEVlUGp3SVJpR29XbnJoQkR5bUNtQ1N4VVZGV3h3NEVsYnRHZ1JYbjc1WmIyMmJTNWJTQnREKzZ5T0hEa1NKMCtleFBidDI5RzVjMmQwNmRJRkFQRDk5OStqcHFaR3IyTW9mekdkUFh1MnpzQ0NjbEJLTVZaRGF1THUyN2NQYm01dXpXNlhscGFHNzc3N1R1L2pLZ3dmUGh4bnpwekI5ZXZYVVYxZERRc0xDNFAyWDdWcUZicDI3ZHJzZHNlT0hVTjBkTFRXOVljT0hjS2RPM2NBQUFFQkFRYU5BUUErLy94enZQWFdXK3h0WDE5ZkRCa3lSRzA3dVZ3T2htRzAvZzFDUWtLMG5pTTlQUjB4TVRHNGVmTW1xcXFxWUc1dURnOFBEMnpac2tWbHV4MDdka0FrRWhsOEg1UXBuamZkdW5WRGRIUTBmdnp4Ujh5Y09mT1JqcWtzTXpNVHUzZnZScnQyN2JCMDZWSUFqVUh3QlFzV0dEUStiUUlEQTVHYW1nb1RFeE1jT1hKRWJiMnU0UFM2ZGVzd1lNQUFqZXVTazVOeDd0dzUrUHY3cys5ckFvRUE3Ny8vUHZidjM0L3o1ODlqNE1DQldvK2RuNStQSzFldVlPSENoWTk4UWFpZ29FRG44OFVReW9GUGhtSHd6ei8vSUNVbEJYLysrU2R5Y25LYWZieGJpN2EveTRRSkV6QnYzcndXSC9ma3laUGdjRGdZTjI2Y3h2WEp5Y213czdPRHI2K3Z6dVA4L2ZmZkdwY2ZPWElFWm1abU1ETXowN3FOTWhNVEUvVG8wUU1BY1Bic1diWlo2cVJKazVyZHQ2bEpreVpoenB3NUFKNjl6eGVpUC9xV1NnZ2hSRVZOVFEwS0N3c2hFb2xRVkZRRWlVUUNEb2NEVzF0YjlPelpFMDVPVHJDMXRhV3JrWVFROGhoWldsb0NhSnhDK0xRQ24rYm01bWpYcnQxalBZZml5NTYrUVF3akl5T3NXclVLYytmT3hjYU5HeEVhR2dvek16TWNQbnpZNENBcTBQaWx0N0t5VXE5dFcxSmJjTkVLc25xOEFBQWdBRWxFUVZTaVJYcHRMNVBKWUd0cnEzSGRWMTk5aGFTa3BHYVBvU3ZndUdQSER2VHMyVk50dVpPVGsxNkJXV3RyYTYzcnJsKy9qdkR3Y1BUcjEwOXJ3S3M1VFRPMU9uZnVyREdMYnYvKy9ZaUtpdElhU05JV3lBb0xDME5rWkNUNGZENThmWDNoNE9DQWlvb0tqZE9ydDI3ZHFqVmpkY09HRGNqSnljSGV2WHYxdXVBN1lzUUlYTGx5QlJFUkVlamJ0eTk2OXV5SjB0SlNBSTFUdkFHd3Q1V0p4V0oydVlXRkJmaDhQcnN1UHo4ZmE5ZXVCWWZEd1lZTkc5alhxSjJkblZvUXR5Vk9uRGlCdExTMFpyZmo4WGdZTTJhTTJuSm5aMmVOMnhjVkZXSDc5dTF3Y25MQ1J4OTlwTEl1SUNBQVI0OGVSVWhJQ0x5OXZiVys3L3o2NjY5Z0dBYmZmdnN0dnYzMlc1VXhHeG93NnRtenA4Ym5rVWdrd3FlZmZncTVYSTd0MjdmcjlmcFFObm55WkkxLzB5ZkZ4OGNIL2Z2M1oyL3YzYnUzeGNjNmZ2dzRnTWFNVEdkblo2U25weU05UFIwQTRPN3VqcDQ5ZXlJdkx3KzNidDFDang0OU5GNGNjWEp5WWpPZ0ZVRjZiWll2WDY3WHVOemQzYkZ2M3o3STVYSkVSRVNnUjQ4ZStPcXJyd3k1YXl6bDE5YXo5dmxDOUVlQlQwSUllY0ZKSkJJVUZSVkJKQktoc0xDUXZhSnBZV0dCamgwN3dzbkpDWTZPampBMk5uN0tJeVdFa0JlSEl2QjU4ZUpGZE8zYTlhbGtnV3pldlBteG4wTVJZRExrL3RuWjJlR3p6ejdEN3QyN1VWaFlpQzVkdXJUNE0rck5OOS9VdWY3cTFhdTRlZk1tQU9DZmYvNEIwRmc3c0ttMzNucExZK0J5NTg2ZGVnVk9VbE5Uc1h2M2JwM2JmUGpoaDgwZVJ4c0hCd2VOeS8vOTczKzMrSmdBa0p1Ymk3VnIxOExWMVJVclY2NkVtWm5aSXgydnFacWFHa2lsVXZhMllycHBSVVdGeW5hNkFyUEhqeDlIWkdRa3ZMeThFQmdZQ0h0N2UzYWQ4ckVWZEUzVlZRUTdPM1hxcFBjRjRFOCsrUVNYTGwzQ2hRc1gwTE5uVDdXc05FMVphc2VPSGNPeFk4Y0FBQ3RYcnNTd1ljTUFBSGw1ZVZpMmJCa3FLeXV4ZHUxYWVIcDZzdnNJQkFLOU03UzFLU29xd3U3ZHV6RnMyTEJtZyswOEhnK2ZmdnFwWHNjVmk4Vll0MjRkYW10cnNYSGpSclhuQ1ovUHg3Smx5N0JreVJLc1diTUd3Y0hCRUFnRUt0c1VGeGZqMkxGajhQZjNoNWVYbDlxNkdUTm1hRHgzMHl6SWpSczNxZ1FHbFZWWFYyUDE2dFVRaThVSURnNVdlZTFtWkdUZzVzMmJ6V1lWV2xoWVlNeVlNUmcwYUJBV0xWcWtkOW1FdExRMFdGbFpxZnhObTVKS3BiaHc0UUlHRHg2c05VRG00ZUdoa25Xb0NIeVdsNWRycmRHcHFCTjc0Y0lGZHRtQUFRT3diZHMyOW5aMWRiWEs3WUNBQVBUczJSTkhqeDRGMFBqK3FIaVBWT2JuNThjR1BrTkRRMVhXaWNWaUJBWUd3dHpjSEd2WHJ0VjZ2NXRTQkN0alltS1FsNWVId01CQWxKV1Y2YjIvUW9jT0hkUWV4MmZwODRYb2p3S2ZoQkR5Z3BITDVTclQxMHRMUzhFd0RJeU5qZUhvNkFoUFQwODRPVG5CM056OGFRK1ZFRUplZUNVbEpmampqejh3Yk5pd0p4NzgvUHp6ei9IcXE2L3F0ZTNVcVZOYmRBNUZsb3VoQmcwYUJEOC9QN1hnU0d0TFMwdFR5MklLRHc5WDIrNjExMTdUK01YVWtNWWt6ZFhHbXpadG10N0gwdGVqVEhVWENvVllzbVFKQkFJQk5tM2FoRm16WmhtYzZYYjQ4R0dkR2MyclZxM1NHS3laTUdHQ3ltMXRHYUMxdGJYWXUzY3YyclZyaDAyYk5xbVZBakMwVEkraThZZ2hzMTRzTEN3UUVoS0M5dTNiQTJpY0NnNDBaaW1tcHFheXR4WFdyVnVIL3YzN1kvVG8wUURBVHVsTlQwL0grdlhyVVY5Zmo3VnIxNkovLy81SVRFeEVWbFlXcGsrZnpsNHNhU21HWVJBY0hBd2VqNGQ1OCticGxXV3NENmxVaWcwYk51RE9uVHVZTjIrZTFqcU12WHYzeHB3NWM3QnYzejU4K2VXWDJMaHhvOHIvUmZmdjN3OUxTMHZNblR0WDdYV3ZLRTB3ZnZ4NHRuNXBTa29La3BPVHNXTEZDZ0JBV1ZrWjl1elpvM1djdGJXMStQTExMMUZRVUlELy9PYy82TjY5dThyNk0yZk9JRDQrSHZmdjM4Zml4WXUxUG5jT0hEalF6Q09pam1FWTdOaXhBdzBORFlpTWpOVDZYaDhURTRQOSsvZGoxYXBWR0RwMHFFSG51SFBuanRwenJTbmw5WXJYMU5peFk5VXV1aWhlZjlYVjFUaDI3QmdHRFJxRVZhdFdxUjF2M0xoeEtrSERwclZsOSt6Wmc1cWFHc3lmUDkvZ3VyTjVlWGs0ZVBBZ2ZIeDg0T3JxMnFJbVVQSHg4UnA3RWp3cm55OUVmeFQ0SklTUUY0QlVLb1ZJSkVKK2ZqNkVRaUU3ZlYxUnAxTXhmWjJtVnhCQ1NOc3lZc1FJSkNVbFFTZ1VvbCsvZm5CeWNvSzF0ZlVUZWI5V3p1NXBLWDBiMVRTM25iZTNONzc1NWh1VlpZb3ZwWEZ4Y1FhUDYrV1hYOVlyRTNQZXZIbHNiYnpnNEdDY08zZE81WHpIangvSHRtM2JOR1lFK2Z2N1krclVxWHFWS3NqTnpWWEp0dEpGS3BXeVFaZXNyQ3hzM3J3WmMrZk9WY3RpMjdkdkgxNSsrV1c4OHNvcldvLzFLRlBkSFJ3YzRPM3RqWG56NXNIRXhBU2xwYVVZTm13WSt2WHJCd0Nvckt6RTNidDM4ZEpMTDZudGUvTGtTVnk5ZXJYWndNS21UWnRVc2pJaklpSVFHeHVyczk2b3N0T25UNk82dWhvZmYveXh3ZlZQTlpITDVTMjZBS0VJZWdKZ3l3SDgvZmZmNEhBNEdzc0RPRHM3cXkydnFha0JsOHZGMXExYjBidDNiMVJXVm1MUG5qMWdHS1pGdFEyYmlvK1B4OVdyVjdGcTFhcFdLM0hSME5DQWpSczNJaTB0RFdQSGpsVUxXRGMxY2VKRWxKYVdJaVltQmdzV0xNRHExYXZSclZzM2lFUWluRDU5R3FOR2pjSzFhOWRVOW1uZnZqMmJBZWpqNDhNK2JvV0ZoVWhPVG1hYjFBaUZRcTJCejhyS1NxeGF0UW81T1RuWXRHa1QrdlRwbzdhTm9xNW9YRndjaW91THNXN2R1bGJMY0U1UFQ0ZElKTUtFQ1JOMFByL0dqaDJMWDM3NUJlSGg0UmcwYUpCQnowVWZIeC84OU5OUEd0ZjkrT09QT0hueXBNYjF4c2JHV2pPcUR4MDZoUHI2ZWt5ZE9sWGpXR1F5bWRZQThlWExseEVURXdNTEN3c3dESU9FaElSbTcwUEhqaDNoNmVrSnFWU0tkZXZXUVNhVFlkR2lSZWpZc1dPcjExRnQ2NTh2eERBVStDU0VrT2RVUTBNRGhFSWg4dlB6SVJLSklKUEpJQkFJMEtGREI3aTR1TURCd1lFK1NBa2hwSTN6OGZHQnM3TXpqaDgvanQ5Ly8xM3YvVjU3N1RXOC92cnJMVHFuUUNEQTVzMmI0ZTd1cm5NS3NiSy8vLzRiblR0M1ZsdmVYQ1pvVkZRVTVISTVKaytlckRPWTYrVGtoQjkrK0FFLy92Z2p1MHpSK1hybnpwMTZqVkhac21YTElCYUwxWUlvbW93ZlB4NUFZOEN4NmVlbVJDSUIwSmc1S0JRSzFabzh4Y2ZIR3pTdUgzNzRBUUJnWldXRm1KZ1lsWFVNdzJEUm9rVndjM05qTzdoYlcxc2pMeThQVjY1Y1VRbDg1dVhsNGRDaFF5Z3RMZFVaK0h5VXFlN0d4c1pZdjM0OUFMQjEvNFlNR2NJR252YnYzNC9FeEVTNHU3dXJCYnl1WHIwS29MRkppUzVOWjU4b0FsejZQaTh2WGJvRUFPalhyeCtLaW9wdzl1eFpsSlNVd05iV0Z2MzY5WU83dTd2SzluVjFkVHFQSnhhTHdlUHhtdDJPdytFZ09UbFpaVXArMDI3UGh0WU1mUDMxMStIaDRjR1dMZmoyMjI5UlVWR0J0V3ZYUWlhVDZSMDRWMUFPckFxRlF1emJ0dzlEaGd6Uk81TlEwVTJieitmRDBkRVIvZnYzVjZudldWcGFpdlhyMStQbXpac1lNV0tFM3MrMWYvM3JYekEzTjhjUFAveUFoUXNYNHIzMzNzT1VLVk13ZmZwMDNMbHpCeXRYcmxUWmZzS0VDWGozM1hmMU9yWW02ZW5wMkw1OU84ckx5OWxNejdLeU1qUTBOS0Mrdmg0TkRRM3NUOSsrZlhIOStuVmN2WG9WUzVZc3dlYk5tMXNsU0t5b3BUbHExQ2lkMjVtYm0rTzk5OTdEd1lNSGNmejRjWjNkNUpzU0NBUndjbkxTdUU0UndOVzJYaE9KUklLVWxCUU1HellNM2JwMTA3aU5UQ2JUK0YxREpCSmg4K2JOWUJnRzFkWFZDQTRPMXV1Y0FRRUI4UFQwQkkvSHc3dnZ2Z3VwVklxbFM1ZTJhSnI3cjcvK3FwSWwzZFkvWDhpam9VZVFFRUtlSTdXMXRXeXdzN2k0R0F6RHdOemNIRjI3ZG9XcnF5dnM3T3dvcTVNUVFwNHhEZzRPbURGakJnb0tDaUFVQ3RrNmg3b1kycEFEMEQ4N1V4OHJWcXpBaUJFak1HdldMSzNiVkZaVzR1ZWZmd2JRR0RCcmJzcjFyVnUzMkt3OTVYcVlzYkd4N084WEwxN0VWMTk5aFNsVHBtRGl4SWxhajJWaVlvTDQrUGhtNjJvQy8vdGlXbE5Ub3hhb1UyUWpHaHNidzg3T1RtVXNqMExUVkdvT2h3T0JRSUNVbEJRMjY5UEJ3UUVPRGc1czRGRkJFVmowOC9QVGVud2pJeU9zWExtUzdWeXN5L0hqeHhFVEU2UDEveEQzN3QwREFKVkE0b2NmZm9qQ3drTHMyYk1IVXFrVWt5ZFBadGRKSkJMdytYeXR4K053T1BqMjIyKzFCbzQxUFZjMVpYemR2WHNYSEE0SFFxRVFtelp0WWhzS0FZMVRrcWRObTZZU3JQYjM5OWQ0dnFhYTI4N2MzQndPRGc3SXljbGhselVOZkJwYTVvSEQ0YkJCeitQSGorUE1tVE40Ly8zM01YRGdRQ1FsSlJuYzNFWHhlREVNZzYxYnQ4TE16TXlnUUxoVUtsWDUrM3ozM1hlWU1XTUdwaytmRGdENCt1dXZjZlBtVGZqNyt4dmNoWDNHakJubzFxMGJnb09EY2Zqd1lYaDRlT0NERHo1QWZYMDl6cDA3aDYxYnQrTDc3NytIalkwTitIeCtpd0pmUUdQUVUzRVJBV2krK1E2UHgyTXpJTE95c3ZENTU1OWo2OWF0V212bzZxT3NyQXpuenAyRGw1ZVh4b3RIVGIzNzdyczRmUGd3ZnZycEo0d2NPVkl0YXpvN081c05wRGFWbFpXRmtKQVFyRjY5MnFBZ3B5Ykd4c2JZdDI4ZkNnb0tzR2JOR3N5Yk53K3VycTdzZW9aaDJGSmF5a3BMUzdGOCtYSzI2WSsrbVpwTlgvUHZ2UE1PZ01hTEdudjI3SUdwcWFsYU9aRGs1R1NjTzNjT2l4Y3Zab083U1VsSmlJaUlVSHMrOXUzYnQwMS92cEJIUTRGUFFnaDV4bFZXVmlJL1B4LzUrZm5zZi94c2JHemc1ZVVGRnhlWHA5WU5tQkJDU092aGNEaHdjWEZwdGc3a293Z0xDd1BRV0pkeTA2Wk5LdGxiRlJVVldMeDRNWGJ1M0tuWDlFNDdPN3RtdDdsejV3NzcrNVVyVjVvTmZQYnMyWlB0VEs3OGhWTHhaWlZoR0VSSFI4UFIwUkhUcGsyRFFDQkFSa1lHRWhJU3NIanhZclZnNHZqeDQ5a3ZuZnYzNzBkTVRBd2lJaUswMWxJckx5OVhxNk9veU1neE5qWUdoOE5oeDVLWGw5ZWltbk9hZ2dBTXc3QmYwdjM4L0pDZW5vNk1qQXgyQ3JtWGx4ZVNrNU5SWFYzTm52L3k1Y3N3TWpKQzM3NTlOWjdIMTljWEowK2UxSHRjYytmT3hkeTVjN1d1ejg3T2hrQWdVSGwrOG5nOHJGeTVFcmEydHV4MFl3V0pSS0p4bXJzaUM5TEl5QWpUcDA5L3BFdytvUEY1YTJSa2hORFFVUHo3My8vR3dJRUR3ZUZ3a0pxYWloMDdkdUNubjM1Q3QyN2QyT3pIVHo3NVJPdXh5c3ZMRVJrWkNhQXhNMC9YODlYWTJKZ056Q2hua2lsbmJXZG5aNnN0VTE2bnZIek1tREhzOC9mR2pSdHNGdHFjT1hNQU5HWjRLMTYvVGExY3VSS0ZoWVZhMXg4NmRBZzNidHpBaGcwYllHVmxwZlUrS1l1S2lvS2xwU1dNakl6dzhPRkQvUEhISC9qaGh4OXc4T0JCdUxxNll0aXdZVmk2ZENsU1UxTmhibTdlYkNaalV5TkdqTUNLRlNzUUZoYUd2Ly8rbTIyT1kySml3ajV2ek16TUhybDhnYSt2TDJiTm1nVnpjM05ZV1ZuQnpNd01abVptTURFeGdZbUpDVTZkT29VdVhicWdmLy8rYW9INnBLUWsvUERERHlndUxuNmt3T2Z2di84T3FWU3FkOURkd3NJQzQ4YU5RMlJrSkk0Y09hS1dUWDM1OG1WY3ZueFo2NzUzN3R6QkR6LzhvQkx3MWFXeXNsSWxnSy9NMU5RVUZoWVd1SDc5T3Rhc1dZTnZ2LzJXL1h6UUZMUXJMaTdHaWhVcklCUUs0ZWJtaHJ5OFBMM0dvSXVMaXd0OGZIenczWGZmd2RmWGw2Mk5XMVZWaGZqNGVEZzRPS2cwS0ZLOHZ6Y05mTGIxenhmeWFDandTUWdoejZEUzBsSThlUEFBK2ZuNXFLNnVCb2ZEZ2IyOVBmcjA2UU5YVjFkcVRFUUlJY1JneWxtaXpzN09LcmNWbnl1dXJxNW9hR2hndjVCcG9tOG0wY1dMRndFMFpna21KQ1NvWmNRWktpa3BDVmxaV1ZpL2ZqMGJIQ2tySzhPSkV5ZGdiVzNOQm9tYVloZ0daODZjd2FCQmczUTJrSGp3NElGYXZVckZsM3ZGRk95bVRwdzRvWEw3N05teitPOS8vNHNqUjQ2b2ZKbk55OHZEeHg5L3JQRVlpdXhJb0RId3VYZnZYcVNrcEtnRVBzK2VQWXRidDI2aGI5KytrRXFsU0U5UGg3ZTN0MXBncUxXeWVqMDlQVEZ0MmpRRUJnYXFMTmNXNE5LV0Nhczhuc1RFUkxaNUVKZkxSYnQyN1I1NUdyRllMSVpjTHNmSEgzK01JVU9Hc011SERSc0dpVVNDb0tBZ3hNWEZzWUZQUmFCQ0U4WGZrc1BoUUM2WDY5eFdtNUNRRUwyV3BhZW5xMlR4amhvMUNudytIL2Z1M2NQcTFhdlpyRzlGc0VVUnNOTkU4VHpUbEFXZWs1T0Rnd2NQWXVUSWtYanR0ZGYwdmgvS3J4TkhSMGRNbWpRSlZsWlcyTFp0RzJKall6RnMyREMwYTljT2I3MzFGaDQ4ZUtBU05EOS8vanh1M2JxRk9YUG1hTXdDRFFzTFl6UGZySzJ0MmFCbmFtb3FnUDlkTUxsNjlTcjd2dFMwWklFaGRKWGorUG5ubnpGaXhBaVY1NDdDaUJFak1IejQ4RWVhU1NVV2l4RVhGd2RiVzF2MmZ1b2pJQ0FBMGRIUk9IejRNUHo5L1ZYZWZ5Wk1tS0R5WHFjSUJBS045VkNIRHgrT1U2ZE9ZY3FVS2VqUW9VT3o1MHBLU3RMWjZNclIwUkhMbHk5SFlHQWdnb0tDMk83c1RkOGJjM0p5c0hMbFNoUVhGMlB1M0xtb3FLaEFWRlRVSTcwbktRS25mZnYyUlVKQ0Fzckt5dGhsNGVIaHFLMnR4ZXpaczFGWVdBaWc4YldyZU0wbzNtdjAxUlkvWDRqK0tQQkpDQ0hQaUpxYUd1VG01dUwrL2Z1b3FxcUNrWkVSbkp5YzRPbnBDUmNYbDhmZWVaQVFRc2lMNDVOUFBsSDVRcTljajNEVHBrMDZhNWZwTTNXeHJxNE9wMDZkZ29lSEI4YU5HNGVnb0NCY3VuUko3eTd5VGRYVzFtTGZ2bjBZT0hDZ1NtM1R3WU1IWTlTb1VUaDA2QkI2OWVxbDFnQUlBREl5TWlBU2lmRGxsMTlDSXBFZ1BEd2MzYnAxdzdCaHc5aHRoRUlocXF1cjFRSXNpcW5UMnI2WXZ2ZmVleXEzRlY5a2xhZDlBN3JyUGRiVTFMQkJyVTZkT3NISnlRbHBhV2xZc0dBQkFMQlQxVE16TTlrYWhMVzF0UnBydk9xVDVSVVVGSVJYWG5rRnc0Y1AxN3FOdGJVMU9uZnVqRVdMRmtFdWwyUG56cDNvMWF1WHlqNGxKU1dRU3FVcWpYMFVvcUtpME5EUWdCa3pacWdzVndUMGxJUEN6UVZHUHZyb0k3WEhVOEhVMUJUMTlmVVlPSENnMmpyRjQ2UEl2R3pPOGVQSFlXWm1odEdqUnlNK1BoNGZmdmlod2RPRmxWOGJVNmRPaGFPam8xclRycEVqUjdMMUJaVmxaR1JnelpvMUVBZ0U2TktsaTE3MUE1dXpkZXRXU0NRU1dGaFlzUFZsbFVtbFVuYjV6Smt6ZFI1citQRGgyTDU5dTlyajJhRkRCNVdMR3JkdTNZSzF0YlhXcWNMNzl1M1QrSHBxR21SWG50cC84T0JCQU5EWXRidzFTM2cwOWFqbG80NGRPNGFLaWdyTW5qM2JvS3krZHUzYVllVElrVGgyN0JpT0hqMktnSUFBbGZXNm1oNU5uRGdSaVltSmlJaUl3QmRmZk5Ic3VRWVBIcXgyL01XTEY2dmM3dCsvUC96OS9SRWZINC9mZnZzTjc3NzdybHEyb2xnc1JrbEpDZWJNbVlQMzMzOGYrL2Z2QndDdG1jaE5hY3FnYjdyczNyMTdhc2RUdm8vR3hzYjQ3TFBQQUVDdmtqRUtiZlh6aGVpUEFwK0VFTktHTlRRMDRNR0RCOGpOelVWSlNRazRIQTRjSFIzUnMyZFB1THE2VXJGclFnZ2hqOFhxMWF0VkFsYVZsWlZZc21RSmdNWmd5Y1NKRXpGdjNqdzJ3MDhxbFdMR2pCbDZUOFgvOWRkZlVWVlZoWC85NjE4WU9uUW9EaHc0Z0QxNzlzRFgxN2RGbjIyaG9hR1F5V1FxTlFvbEVnbXFxcXJ3OXR0djQ5eTVjd2dPRHNiZXZYdlZzbTZPSGowS1QwOVBlSHQ3QTJoc2lIUCsvSGtNR1RLRXpRNjZjdVVLQUtCMzc5NHErOWJWMVlITDVXb05OUHoyMjI4cXQvLzQ0dzlzM3J3Wmh3NGRVdmt5cTJ0cWZHbHBxVXJtWTU4K2ZaQ1FrQUNoVUFnWEZ4ZjJ5N0lpRTA2UlNhc3A4S21ja1huMjdGbmN1SEVESDN6d2djcE1rYUNnSUhUczJGR3Y2Y2xqeDQ3Rmd3Y1B3REFNWG52dE5aVm1LK3ZXcmNPMWE5ZXdldlZxdlB6eXl5cjcvZjc3NzdDeXNsSnJ6bEpmWHcrZ01XQ3BMQ0FnZ0owNnJpQ1R5YlJteVNxNHVMZ2dLeXRMWTJDNXVjWkt5bEpUVTNIejVrMk1IVHNXNzcvL1BvNGVQWXJkdTNkckRMVHBJeWNuQjhYRnhUcUR5MDFkdW5RSkFvRUFRVUZCK09XWFgxb2w4S2w0em1qTHlKVktwZXcwL2VZQ24zdytIMFpHUnMwMmJjck96dFphZzdpaG9RRU13Mmo4MnlqcWlhYWtwT0Nycjc3Q0R6Lzh3Slp6VXRTTEhEOStQRHc4UE5qdGtwT1RzV0xGQ2dDTjJYbE51N3BIUkVRZ1BEeGM1M2lieTNoc2FUZHhzVmlNWDM3NUJXWm1abXJQYlgxTW1EQUJ4NDhmeDZGRGh6QjI3Rmk5QTZmdTd1NTQ1WlZYa0p1Ynk5WUsxc1hPemc2OWV2VnE5cmh6NXN6QnhZc1hjZkxrU2ZqNys3T0JSY1g3WEk4ZVBiQmp4dzU0ZW5xcTdOZVNldFFLbWg1N3hkOVUyOS9sN05tekFQNzNYcU9QdHZyNVF2UkgzNWdKSWFTTmtjdmxLQ2dvUUc1dUxnb0tDaUNYeTJGalk0TStmZnJBemMxTjdjc0FJYVQxY0xsY3lHUXkrazhtVWZFaVBpZU1qWTFWQW5QS1g2cTVYQzdlZU9NTnhNVEVZT1RJa2VCd09QanR0OS93OE9GRGRwcWpMams1T1lpSWlFQ25UcDB3ZlBodzhIZzh6Smd4QXlFaElkaTllemMrL2ZSVGc4WWFIaDZPaElRRVdGdGJZK25TcGFpdXJrWk5UWTFLSXh1ZzhVdmsxcTFiVlRMRlNrdExrWnljck5JcGVzS0VDZGk2ZFN1U2twTFliTEhUcDAvRDB0SlM3WXRwYlcydHpoa1hNcGxNNWJZaUtDU1h5MVhXTmQxT2VmdUNnZ0wwNjllUFhlYnI2NHVFaEFSY3VYS0ZyZVZ0WTJPREJ3OGVBR2dNK0hUcDBxWFpJSFJDUWdKdTNyeXBzWFpuZFhXMTF2cDdWbFpXS2wzVk5UVTJBaHF6d3I3ODhrdXNYTGtTYTlldVZabEtMUmFMTlU1alYzUkJiMXJyenRyYVdpMUFvdTB4VSticjY0czdkKzdnNnRXcmF2Vk8vL25uSDQzamJxcXNyQXc3ZHV5QVFDREE1TW1UWVc5dmovZmZmeDgvL2ZRVDR1UGo5YTdOcUN3cUtnb0FORTZoMW1iY3VIRVlNMmJNSXplbFVhWXJhRGR5NUVpWW1Kamd5SkVqZWgzcjVzMmJrTWxrT211ZmlrUWlQSGp3UUdNR0xxQTk4SzI4VFBGZUpCQUlWTFpidG13WmZIMTk0ZWpvQ0FBb0xDeEVjbkl5VzErMnRyWVdWbFpXS3VQejgvTlRlUzQzRlJJU0FrOVBUN3o1NXB0YXQybXBYMy85RmFXbHBaZzZkV3FMYXBXNnVibWhiOSsrU0V0THc0a1RKd3dLbnE1WXNRTFcxdGF0MnZEVTFOUVVtelp0UXZ2MjdXRmtaTVMrL3lxL1B6WU5lZ0tONzhFdEZSUVVoSVNFQkkzcnREVkFVMlRQVjFWVjZYV090dno1UXZSSGdVOUNDR2tqU2twS2tKdWJpd2NQSHFDaG9RR21wcWJvM3IwN09uWHFwUE0vWllTUTFtTnFhb3JxNm1wNnpSRVYxZFhWZWpYMGVaNG9zcVMwbVRScEVrNmNPSUdZbUJqNCtma2hQRHdjQVFFQkdyL1lLaXN0TGNYcTFhc2hsOHV4ZVBGaU50dm83YmZmeHVuVHB4RWZIdzliVzF1MTdyeTZXRnRidzg3T0RqMTc5b1N6c3pNY0hCeGdhMnNMR3hzYldGdGJ3OHJLQ2xaV1ZnZ09Ea1pTVWhJeU1qTFlMNWdIRGh5QXE2dXJTaUJteUpBaDJMVnJGNktpb3ZER0cyL2c5dTNieU1qSWdMKy92MXAyVkgxOXZjN01RZVg2ZXNyMERWTGs1T1JBTEJhalc3ZHU3REpmWDE4QWpVMXVGQm1UUVVGQjZOQ2hBKzdldlF1aFVJZ1BQL3hRNTNHRlFpRXVYYnFFTjk1NFEyUEdWMkppb3RhZzJOU3BVekZyMWl6MnRtSnFjOU1Bb3JXMU5ZS0RnN0YvLzM3MDZkTkhaVjF0YmEzR3dLeWlGdCtqTkl0Uk5tYk1HTVRHeG1MWHJsM1l0bTBiRzJ5dHFhbGhHNWlNR1RORzYvNDFOVFZZczJZTmlvdUxNVy9lUERib09HM2FOS1NscFdIbnpwMHdNVEV4cUhuUCtmUG5jZXJVS2J6NjZxdm8zcjI3M3Z2cHFnLzRKTjI0Y1FPdXJxNHF6VE5MUzB1eFk4Y09BTG9mejdpNE9BREFvRUdETks2dnFha0JBSVBmYjAxTlRadjlHNWlabWFsdDA3MTdkNTEvZzVDUUVMaTZ1cXBsSnJjR1YxZFhkT25TNVpGcUcwK2FOQWs5ZS9aVW1UYXRqOGZWK0xSVHAwN3M3NG9nZG5PQnUwbVRKclg0ZkpyS1hCdzVjZ1N4c2JGYXA5QXI3dnZEaHcrUm1abUpmZnYyWWZueTVWb3ZLTFRsenhlaVB3cDhFa0xJVTFSZFhZM2MzRnprNXVhaXBxWUdQQjRQSFRwMFFLZE9uZURnNE5DcVYySUpJYzF6Y0hDQVVDaWt3Q2RSSVJRS1lXOXYvN1NIOFVTRmhZV3BaTmlWbHBaaTBxUkpxSyt2UjFsWkdkemMzREIvL254czI3WU5NVEV4OFBUMGJIYmFzVkFveE9yVnF5RVNpVEIvL254MjZoL1FXQ3N2TURBUUN4Y3VSSGg0T0lxTGkvSEpKNTlvL05MOC9mZmZBL2hmWTR0MzNua0g3Nzc3YnJPZm1UTm56c1NnUVlQWUw2V25UNTlHUWtJQ3VuVHBnalZyMXFDOHZCeGxaV1VvTHkrSFdDeEdkWFUxL3Z6elQwUkhSNFBMNVdvTVVOVFcxcW9GYVdReUdWeGNYTlFhR3dIYW14c3A3d3Y4cjBaZldsb2FBTURIeDRmZHhzSEJBZDk4OHczYmdSajRYOUR4ekprekFJQ2hRNGZxZkN6Q3dzSWdsOHR4L3Z4NVRKZ3dBWjA3ZDFaWnI2bkdwRGFLYWNhNm1zUm95aHBNUzB0ak01N2k0K05oYW1xS3YvLytHOEQvNnBZcWhJZUhOenNsV1pNT0hUcGc3dHk1MkxWckYyYlBubzErL2ZyQnlNZ0lmLzMxRjhyTHkvSG1tMjlxRFJxSlJDS3NYYnNXZCsvZXhiQmh3MVM2Wi9ONFBHemN1QkdmZmZZWmdvS0NrSjJkalZtelptbXN4YWNJNXNybGNwdzVjd1pCUVVHd3RMUmthdzArYXk1ZnZveGx5NWFoVDU4K2NISnlRa1ZGQlM1ZHVvVDYrbm9NSHo1Y2ErQXpNek1Uc2JHeDZOMjdOenNkdmFueThuSUEwS3RKSjhNd1NFeE1SSHA2dXQ0ZHlwK0ViNy85bHYxZFVkTlhlUmtBZlBycHB4ZzhlTEJCRFkwMDhmSHhVWGx2QUlEbzZHaEVSMGMvMG5GYlEzVjFOWURtUzBwb0s3UFFWTk02b3hVVkZlQnl1YkN5c2xKWnJqaGYwK1dLZlJTZjVmZnYzNGVSa1JHdVhidkdCdHlCdHYvNVFscUdBcCtFRVBLRUthYXQzYjE3RjRXRmhlQndPSEJ5Y2tLdlhyM2c2dXI2d2sybkpLUXQ2ZFNwRTFKVFUxRldWdmJJM1lUSjg2R3NyQXdQSHo0MHFPUHhzMG91bDZPc3JBeEFZMURxMHFWTGVQandJWXFLaWxCUVVBQUFtREpsQ3V6czdOamFkRHdlRHlVbEpmRHk4c0xEaHcrMVpzMGtKeWNqSkNRRWxaV1ZtRFZybHRxWFdLQ3hZVWR3Y0RDV0wxK09vMGVQSWowOUhYUG16R0d6WlJpR1FXaG9LT0xpNHVEcTZvcExseTVoMjdadFdMQmdnVjUxUVYxY1hGU3lETHQzN3c1cmEydjJjN2RidDI2d3M3T0RuWjBkZ01aZ1hHUmtKREl6TXpGeDRrUzFKajBNd3lBdkw0L2RIbWljN3FqUDFPZm1NajRURXhQQk1BeE9uRGdCZTN0N2VIbDVxYXhYRGhvcmp5Y3BLUWs5ZXZTQXE2dXIxbU1uSlNYaDdObXptRHAxS2k1ZHVvUkZpeFpoN3R5NUdEMTZkSXZxcTQ0YU5VcHRmTHFVbHBaaTc5NjlHREJnQUp2NXgrZnpJWlBKY1Bic1dYVHUzRmt0dTFGVGpVOEZSUWFYb294QTB3QkZRRUFBbkoyZGNlalFJYVNrcEVBdWw4UGQzUjBmZmZTUjFvemNVNmRPSVRRMEZOWFYxUmcyYkpqR0pqQzJ0cmJZdm4wN1ZxMWFoZWpvYUtTa3BPREREejlrYS9mSjVYS0VoSVFnTVRFUkhBNEh3Y0hCbURoeElqdzhQTEJ3NGNKV25iS3VEY013cUtxcWF0VUw2YjYrdmtoUFQwZG1aaVl1WDc0TWMzTnplSGg0WU15WU1leTA4cWIrK2VjZnJGNjlHbHd1VjZWT1lsTi8vZlVYQU9qc05xNElqaTVldkJpRmhZVVlOMjdjSTl5YjFxZW9SYXBybVQ3bFBDb3FLdGo2L29idzlmVlYrYnhTWkRiclVsMWRyZlU4c2JHeGVnY25sU25xeDJvS1FDclRaNXEvcGc3c3l0c2svNEFBQUNBQVNVUkJWQmNpTk5HMlBqNCtIcGFXbHJoNjlTb2JKSFYwZEh3bVBsOUl5MUhna3hCQ25wRDYrbnBrWjJmajNyMTc3Qlc4WHIxNm9YUG56alNOZ1pBMmdzZmp3Y3ZMQzlldlgwZXZYcjBvK1BtQ0t5c3J3L1hyMStIdDdmMUNYSlQ2NnF1djhNY2ZmNERENGVEdzRjTndjWEZCKy9idDRlYm1ocDQ5ZXlJek14TUhEeDVFVVZFUmxpMWJoci8vL2h2Ky92NTQ3YlhYc0d2WExzeWNPUk92dnZvcUJnNGNpQUVEQnNES3lncTV1YmtJQ3d0RFNrb0tqSTJOc1d6Wk1wMVRVcDJkblJFYUdvcXRXN2ZpNHNXTFdMOStQZHpkM1RGNjlHZ1lHUmtoTGk0T3ZYdjN4bi8vKzEvODlOTlArT1dYWDNEeDRrVU1HREFBTGk0dTRQUDU0UEY0S2orS2VuTmlzUmoxOWZVUWk4WG8yTEVqQmd3WW9ETXppcy9uWTh1V0xYQjNkMmNidThUSHgrUFdyVnN3TXpORGRuWTJSQ0lSMjZCRzhlVmNVK0JENGR5NWN3Z0tDa0pNVEl6T1ppU0tydmNQSGp6QXJGbXpVRkpTb2pPalVsbHhjYkZhZmJ0UFB2a0U0OGVQUjFwYUdyNysrbXQ0ZVhsaHhvd1pHRDkrUERaczJJQ1FrQkNFaDRlelU5THYzcjJMdUxnNHR2a0d3ekNReVdTUXkrV1FTcVdRU0NTWU9IRWkrSHcrZXZUb2dSNDllbWdkVDNwNk9pd3RMV0ZxYWdxeFdNd0d0OGFNR1FNL1B6OTJ1NFNFQkJRWEY2c0Z4VmV1WElrdVhicW8xZmhzR3VpOGV2VXFBTTMxSWZ2Mzc2K3g0N0ttc1lhSGgrUEdqUnZnY3JtWVBYczJKaytlckRVb1pHZG5oNUNRRUJ3NGNBQy8vZlliTm0vZWpQMzc5MlA0OE9ISXljbEJhbW9xcGt5WmdzNmRPMlBMbGkyNGZQa3lCZzRjaUl5TURHUmxaYkhQVVVVREU2bFVpaSsrK0FJU2lRVHg4ZkhzWXoxMjdGaTlzaUFCWVB2MjdhaXJxd09mejBkK2ZqN0t5OHRiRkdUVlZ1ckF4OGNIMjdadDArc1k5ZlgxT0hUb0VDSWpJOEhsY3JGbXpSbzJPL25FaVJNb0xDeUVoWVVGK0h3K2hFSWhHM1RTbGhFS05MNkdnTWFwNHV2V3JWUExEdGFYdnQzZW0ydHVCQUEvLy93elc1NmhwYzJPcEZJcDNudnZQWmlibTRQUDUrUGh3NGVvcjY5WHk4WnVUcmR1M1RCKy9IajJka1JFaE5yM2pORFFVSEE0SEppWW1LQ3FxZ3AvL1BHSDFtQ3p0N2UzMm12bndJRURLcmNQSHo2TTR1SmlPRHM3dzlMU0VzWEZ4WWlLaWdLUHg5UDUzcUNONHIzYXpNd01YQzZYYlVpa25GR3Q3YjA3SmlZR2taR1JXdGVibXByQ3g4Y0hGeTVjZ0ZBb2hJV0ZCU3dzTEJBZkg5K21QMS9JbzZIQUp5R0VQR1lsSlNYSXlzcENmbjQrNUhJNTJyZHZqNWRlZWduT3pzNDBsWjJRTnNqVzFoYmUzdDY0Y2VNRzdPenM0T0xpQWdzTGl4Y2k4RVVhcHhwWFYxZERLQlRpNGNPSDhQYjJiak8xOVI2M1diTm1ZZXJVcVhCMmRsYWJZbDVhV29wZHUzWWhQejhmYTlhc1FiZHUzZkQxMTErejAvcjI3ZHVIYytmTzRlalJvL2p4eHg4eGFOQWdQSHo0RUFzV0xJQllMRWIzN3QyeGZQbnlaaHZKQUkwWlF2LzV6MytRbkp5TXNMQXc1T1Rrc05Ob2p4MDdobzBiTjBJZ0VPQ2pqejVDbno1OThPdXZ2K0wwNmRNcTB4V2JvOXlBUXBPNnVqcnMzYnNYTmpZMldMOSt2Y3Jqa1pTVUJJWmh3T0Z3NE9mbng5YVlTMHRMUTJCZ29GN25mKys5OTVyZDV0VlhYNFdkblIwQ0FnTEFNRXl6ZFR0MThmTHl3dFdyVnhFWUdNZ0dqSGc4SGx1SE15VWxCYWRQbjhhZE8zZGdZbUtDNjlldjYrd2EzcjE3ZDB5ZlBsMnZjNGVHaGlJbkowZGwyZXV2djY3V2JPamt5Wk93dHJiRzIyKy9yYkpjMjFUMGtwSVNUSnMyRFh3K0gxd3VGN1cxdGVEeGVDcU5vQXhSVzF1TEhUdDJJQzh2RDU2ZW5saTBhSkZLYlZWdEJBSUI1cytmajlHalJ5TXNMQXhwYVdtb3FhbUJqWTBOSmt5WWdObXpad05vTEVjUUV4T0RTNWN1NGVUSmsyck5VYlJ4ZEhRMHFBNWlhV2twVWxOVDJkdjI5dlpZdUhDaDN2dTNGcUZRaUlVTEY2S3FxZ3J1N3U3NDRvc3ZWQjVQa1VpRWlJZ0lsWDI2ZHUyS0ZTdFdzQUYzVFQ3NzdEUGN2bjNiNExxV1RTMWF0T2lSOWxmV3RCbFhTL0I0UERnNk9yS3ZGUTZIZzY1ZHUyTHg0c1Y2SHlNc0xFd3R3ekltSmtadHUzdjM3aUVqSTRPOWVPRHM3S3cxRTlmRHcwT3RqbWJUd0tkWUxGYkxDaFVJQkZpNGNHR0xMaURmdjM5Zlk2bU5WMTU1aGYxZFcwa2l4WHUxcnBKRkFRRUJ1SERoQWtRaUVYdnhwVy9mdm5CM2QyK3pueS9rMFhBWXhiT2RFRUpJcTVGSUpMaC8vejd1M3IyTGlvb0s4UGw4ZE83Y0dWMjZkR2xSNTBaQ3lKTW5sVXFSbTV1TGtwSVMxTmJXNnRWQm1Eejd1Rnd1ek16TVlHOXZqMDZkT3JWbzZtOXJTRWxKd1o5Ly9va2xTNVk4bGZNM0pSYUxjZnIwYVl3Y09SS2xwYVZzNTJSTlpESVplNkVnS1NrSjlmWDFHRE5tVElzdTlqRU1nMXUzYnJGVHFYWFZQRk4wU3BmTDVaREw1V0FZQm5LNUhCd09oLzFSQkZUMDZaUjc1ODRkOFBsOGxZWWRDbEtwRkVaR1Jqb0ROSStxc3JJU2VYbDVHcWUxdDRSTUpzUCsvZnN4ZWZKa3Zlb1lLeDQvaG1IWTN4VzRYSzdlcjQzTXpFd1VGUlZCS3BXeXRjdzFaZWtWRkJRZ0t5dExhK01iVGNMQ3d0Z21LaVltSmhnd1lFQ0xNc3dVOHZQemNmZnVYUXdhTktqRkY2Zno4L1BoNU9TRXVybzZXRmhZNkR5T1ZDcGxmNVFmWDhVK0hBNEhQQjVQTFdQdjl1M2JLQ3dzMUZvalV2RTNVenp2bjViWTJGaVltcHBpNU1pUmFoY1BHWVpCVFUwTjZ1dnJJWlBKWUdwcTJ1eTBhRU5VVjFlanNySlNZeE90dGs3NWZldHgwbFllUXVHdnYvNWlzLzZWQ1lWQ21KdWJzKzhqdGJXMUtDb3FnbGdzWmwvbmJtNXVPdXRUUmtkSDQ5aXhZeHFiRUluRllvU0dockpqRXdnRTZOdTNyOXJGRWswaUlpSVFIaDdlYk9idDBhTkhjZUxFQ1N4WXNJQnR5dmNpZmI0OGJ6ak52RmdvOEVrSUlhMm9vcUlDZCsvZVJXNXVMcVJTS2V6czdOQzFhMWQwNk5DQnNzVUlJWVRvcmEwRlBna2hoSkMyVGxFZVFsUEpDL0w4YWk3d1NWUGRDU0drRlJRVkZTRXpNeE1pa1FoY0xoZWRPblZDMTY1ZDJZTDdoQkJDQ0NHRUVFSWVIMFh0VFVLVTBUT0NFRUphaUdFWTVPZm5Jek16RTJWbFpUQTFOVVdmUG4zUXVYTm5uUTBMQ0NHRUVFSUlJWVFROHZoUjRKTVFRZ3drbDh1Um01dUxmLzc1QjFWVlZiQzB0RVRmdm4zUnNXTkhxc1ZDQ0NHRUVFSUlJWVMwRVJUNEpJUVFQVW1sVXR5N2R3KzNiOTlHWFYwZGJHMXQ4ZnJycjhQRnhZVzZzeE5DQ0NHRUVFSUlJVzBNQlQ0SklhUVpZckVZV1ZsWnlNcktRa05EQTV5Y25PRG41NmV6b3kwaGhCQkNDQ0dFRUVLZUxncDhFa0tJRnZYMTljak16TVM5ZS9jZ2s4blFvVU1IZUhwNm9sMjdkazk3YUlRUVFnZ2hoQkJDQ0drR0JUNEpJYVFKaVVTQ2YvNzVCN2R2MzRaY0xvZTd1enQ2OU9nQlMwdkxwejAwUWdnaGhCQkNDQ0dFNklrQ240UVE4djlrTWhteXNyS1FtWm1KaG9ZR2RPellFZDdlM3JDd3NIamFReU9FRUVJSUlZUVFRb2lCS1BCSkNIbmh5ZVZ5NU9UazRPYk5tNmlycTRPenN6TjY5ZW9GR3h1YnB6MDBRZ2doaEJCQ0NDR0V0QkFGUGdraEx5eUdZZkRnd1FOY3YzNGQxZFhWc0xlM1IvLysvV0Z2Yi8rMGgwWUlJWVFRUWdnaGhKQkhSSUZQUXNnTHFiQ3dFQmtaR1Nndkw0ZU5qUTBHRGh3SVoyZm5wejBzUWdnaGhCQkNDQ0dFdEJJS2ZCSkNYaWhWVlZWSVQwOUhZV0VoTEN3czBLOWZQN2k1dVlIRDRUenRvUkZDQ0NHRUVFSUlJYVFWVWVDVEVQSkNrRXFsdUhYckZtN2Z2ZzB1bDR1WFhub0pYYnI4SDN2M0hkYlUrZllCL0pzQkNYdUp5QlJVRkFRVXBVVVJ0ejliVngxMVcxZTFMVlpyVy9lMjRsYmN1MDVVWExYdURRNlVJaWlDcUlBb2dzaVV2VmZJZVArZ09TOGhDWVRoN1AyNUxxK1M1SnlUSjJUUTg4MzkzRTh6c05uc0R6MDBRZ2doaEJCQ0NDR0V2QU1VZkJKQ1BudUppWWw0OHVRSlNrcEtZR05qQXljbkovQjR2QTg5TEVJSUlZUVFRZ2doaEx4REZId1NRajViK2ZuNWVQejRNZExUMDJGZ1lBQTNOemNZR1JsOTZHRVJRZ2doaEJCQ0NDSGtQYURna3hEeTJTa3ZMMGRVVkJSaVltS2dwcWFHOXUzYm8xbXpadFRIa3hCQ0NDR0VFRUlJK1EraDRKTVE4bGxKU0VqQWt5ZFBVRnBhaW1iTm1zSFIwWkdtdFJOQ0NDR0VFRUlJSWY5QkZId1NRajRMSlNVbENBME5SV3BxS2d3TURPRHU3ZzVEUThNUFBTeENDQ0dFRUVJSUlZUjhJQlI4RWtJK2VXL2V2RUY0ZURoRUloSGF0bTBMVzF0Ym10Wk9DQ0dFRUVJSUlZVDh4MUh3U1FqNVpKV1dsaUkwTkJRcEtTa3dNakxDbDE5K0NSMGRuUTg5TEVJSUlZUVFRZ2doaEh3RUtQZ2toSHlTRWhJUzhQanhZd2lGUXJScDB3WXRXN2FrS2s5Q0NDR0VFRUlJSVlRd0tQZ2toSHhTU2t0TEVSWVdodVRrWkJnYUdzTFYxWldxUEFraGhCQkNDQ0dFRUNLSGdrOUN5Q2NqSlNVRklTRWhWT1ZKQ0NHRUVFSUlJWVNRR2xId1NRajU2SW5GWWp4OStoUXhNVEV3TURDQXE2c3JkSFYxUC9Td0NDR0VFRUlJSVlRUThoR2o0Sk1ROGxFcktpcENjSEF3c3JPellXdHJpelp0Mm9ETlpuL29ZUkZDQ0NHRUVFSUlJZVFqUjhFbkllU2psWnljakpDUUVBQkFwMDZkWUc1dS9vRkhSQWdoaEJCQ0NDR0VrRThGQlorRWtJOU8xYW50Ym01dTBOTFMrdERESW9RUVFnZ2hoQkJDeUNlRWdrOUN5RWVGcHJZVFFnZ2hoQkJDQ0NHa0lWRHdTUWo1YUtTbnB5TW9LQWdTaVlTbXRoTkNDQ0dFRUVJSUlhUmVLUGdraEh3VTR1TGlFQllXQmgwZEhYVHUzSm1tdGhOQ0NDR0VFRUlJSWFSZUtQZ2toSHhRRW9rRVQ1NDhRVXhNREV4TlRkR2hRd2VvcWFsOTZHRVJRZ2doaEJCQ0NDSGtFL2RaQkovRklnRXVKSVhnWWRZcnZDM05SYW1vL0VNUGlSQlNXMDBBU040QXdjRWZlaVNFZ005UlF4TytQbHlOV21DUXhaZlE1S2gvNkNFUlFnZ2hoQkJDQ0ttbFR6NzRmSkw3Qmp0ZjNrQkdXZjZISGdvaGhKRFBSS21vSFBGRkdZZ3Z5c0NkdEVoTWEvazEydW8zL2RERElvUVFRc2hIUmlLUlFDS1IwR0tjaEJEeWtmcWtQNTJmNUw3QnNtZW5LZlFraEJEeXptU1U1V1BaczlONG1wdndvWWRDQ0NIdmxhK3ZMeDQ5ZXRRZ3g0cUtpc0x1M2J1Um5aM2RJTWVyVGw1ZTNqdS9qLzhpRHc4UEhEeDRzTWJ0SkJJSnRtL2ZEbDlmWDRXM1AzdjJERWVPSElGSUpGTHBmdS9kdXdjdkx5OUlKSkphalZjVk9UazV5TXJLcXZQK1dWbFptRFp0R2k1ZnZsenRkaEVSRWVqZHV6ZWVQMyt1MG5IajQrUHJOYTUzcWF5c1RPbHRpWW1KS0Nnb2FKRDc4ZlgxUldCZ1lJTWM2Mk9UbjU5ZjdlczVJeU1EeGNYRjczRkVzb3FMaTNIaXhBbmN2MzlmNGUxUlVWSFl1blVyaEVKaG5ZOGZGaGFHeU1qSStneFR6cXhaczdCdzRjSUdPZGFHRFJzd2QrN2NPdTFiV2xvS3NWamNJT01BZ0pjdlh5SThQQndTaVFUbDVlVzRjT0hDTy9rOC9KeDlzaFdmeFNJQmRyNjg4YUdIUVFnaDVEOWl4OHZyMk9JeWthYTlFMExlSzRsRUFoYUw5VUh1MjkvZkg4bkp5VGg0OENBNEhJN2M3VUtoRUVWRlJjakp5VUY2ZWpxU2s1TVJHeHNMRnhjWDlPalJRMmJiVTZkTzRjbVRKeGczYmx5OXhpUVFDSkNXbGlaM3ZhV2xKWUNLNEdYeTVNbFl1WElsWEYxZHF6MVdTVWtKQmc0Y1dLL3hTUG41K1RYSWNXcnk4T0ZEbEphVzF1c1lYYnQycmROK2NYRnhzTEd4cVhHN2E5ZXU0ZUxGaS9qaGh4OFUzdjcwNlZNY1BYb1VvMGFOa25sZGhZZUhJems1R2YzNzk1ZlpQaVltQnI2K3ZwZzFhMWFEdmhlS2k0c3hmZnAwbEplWFkrUEdqYkN3c0tqMU1Rd05EU0VVQ25IczJESDA2ZE1INnVyMS8zOEVpVVNDTld2V29LaW9DSWNQSHdhSHc2a3hXQVVBUjBkSFdGdGJNNWRUVWxJUUZoWldyN0c0dXJxaWNlUEdNdGZ0M0xrVEVSRVIyTFZyRi9oOHZzeHRhOWFzQVlmRHdmYnQyK3QxdndEZzVlVUZTMHRMdUx1NzEvdFlINXNsUzVZZ0t5c0xSNDRjVVZncFBHYk1HSXdiTnc3ang0K3Y5ampoNGVHSWk0dXI4emhhdEdpQk5tM2F5RjNQNVhKeCsvWnRGQllXd3NYRkJUd2VUK2IyTjIvZTRQTGx5L2o1NTUveC9QbHpGQlFVMVBoNVc5bjY5ZXNSR0JnSVMwdEw3TjY5Vys3NE5ZbU5qY1hpeFlzeGZmcDBkT3JVU1daY09qbzZ0VHFXTWxGUlVVaE1US3pUdmo0K1ByaHg0d1o4Zkh3VVByYmV2WHRqNU1pUlNqOGpxenA3OWl6OC9mMXg2dFFwdkh6NUVqdDI3RUJtWmlZbVQ1NWNwL0g5RjMyeXdlZUZwQkNxOUNTRUVQTGVaSlRsNDBKU0NFWTMvZnorQjV3UTh2R1JCaWg1ZVhuUTE5ZC9ML2NwRkFxUm1wcktYSFozZDhldVhic1FHaG9LVTFOVDVucGpZMk1NR2pSSVlVVUxqOGREU1VtSlRQQ1prSkNBb0tBZ1RKZ3dBZHJhMmdDQVE0Y080Zmp4NHlxTnEvSUpZbXhzTEg3OTlWZTViYVRCNDcxNzk2Q2xwUVZUVTFPRkFTa0FhR2xwUVZ0YkczdytYMkVGNDQwYk4zRHExQ21aMnhSZHAweGlZaUxPbkRtRDBOQlFaR1ptZ3Mvbnc5SFJFZVBIajRldHJhM2M5bEZSVWZEeDhVRmtaQ1RLeTh0aFkyT0QwYU5IbzNQbnpuTGJidHUyVGVualV0VzdER2xUVWxMdzU1OS93dFhWRlNOR2pFQmVYaDRPSERpQWtTTkh3dHpjWE9FK2taR1JPSExrQ01MQ3dxQ3ZyNDl1M2JveHJ4TUFUTmlwTFBTVVNDVFZWbGNwQ3UwQlFGTlRFOHVYTDhmY3VYT3hhTkVpN042OUc1cWFtcW8rVkdaTUV5Wk13TEpseStEcjY0c0JBd2JVYW45Ri92bm5IOFRGeFdIKy9Qbk0yTGR1M1ZyamZyLzg4b3RNOFBuaXhRdVY5cXZPaWhVclpJTFAvUHg4M0w1OUc5MjZkWk1MUFNNaUloQVRFNFB4NDhjckRZeWtYMUI4Q25yMzd0MGd4K25idHk5bXpwekpYTTdKeWNIejU4OHhlUERnZXJkSHVIdjNya3FodURKRGhneFJHSHlxcTZ0ajl1eloyTEJoQTlMUzBtQmxaU1Z6dTdSYW04MW00OEtGQzdoMTZ4WjY5dXlKNmRPbnk3eDNGVGw4K0RBQ0F3UFJ1M2R2M0xsekI2dFhyOGJTcFV1VnZrOFZ1WFBuRGpJek0rVStVeVFTQ2JqY0R4dHhTU1FTM0w1OUcvYjI5dUR4ZUlpUGo0ZSt2bjZkLzQ0TGhVSThlUEFBN2R1M2g1NmVIcjc4OGt0ODg4MDNPSG55Sk96dDdkR3VYVHVsWCtBTkdEQUF2LzMyVzMwZXptZmprdzArSDJhOSt0QkRJSVFROGgvek1Pc1ZCWitFa1BmQ3pNd01BSkNlbnY3ZWdzLzA5SFJNbWpSSjd2cEZpeGJKWEw1NDhTTEVZakVtVHB3SWQzZDNhR3BxTXY4VW5jajcrUGhBWDE4ZjMzNzdyZHh0bFN0V3dzUERFUm9hS25QZGdRTUg1UFpoczltNGNhTmk1cGV2cnkrOHZMd0FWSnh3WHI5K0hZV0ZoUW9maDlTd1ljUGc0ZUVCRm91bE1JalIwOU1ESUJ2U0tMcE9rVmV2WG1INjlPbmdjRGhvMTY0ZFhGeGNFQjhmaitEZ1lJU0dobUxUcGsyd3M3Tmp0ZzhORGNXaVJZdkFZckhnNXVZR2RYVjEvUFBQUC9EMDlNU2NPWFB3MVZkZnlSeC8vZnIxU3FlSUwxKytIUEh4OGRpN2QrOEhPZmt2S3l2RHFsV3JvSyt2ajNuejVqRkI1WU1IRHhBVEU0TnQyN1pCVFUyTjJkN2YzeCtYTGwxQ2RIUTA5UFgxOGNNUFArQ2JiNzZCcHFZbUpCSUppb3FLbU9NQ1lDNUxjYmxjOFBsOEhEaHdBS2RPblZJNnJ1cUMzbWJObW1IcDBxV1lPM2N1ZHUvZWpWbXpadFg2Y1hmcTFBa2VIaDc0My8vK0IrRC9nNC9La3BLU0FBQ1BIajFDU2txS3pHMDllL1prZmxkQ29SRDc5KytIazVNVGV2WHFWZU5qRUFxRldMaHdJZDY4ZVNOVCtWYVpqNDhQVEV4TWF2V1lFaE1URmI2SHpwMDdCNUZJcExBUzhmRGh3d0NBSTBlTzRNaVJJd3FQKzc0cW94dkNtREZqcXIxZElwSGd6Smt6RUFnRTZOMjdONHlOalJWdTE3SmxTNW5MMHVuNzNidDNyelpjUFhyMEtJNGVQYXJ3dHNxL1J6VTFOVnk5ZWxWdW0xMjdkdUhjdVhOS2YrZFY3MXZaV0twV0ZmcjUrVEZmTkhBNEhNeWZQeCt0VzdmR25qMTdFQmtaaWIxNzl5cjlBdUhpeFl2dzhmRkIvLzc5OGZ2dnY4UEp5UW1iTm0zQ3FsV3JzR0RCQXBuUEIyVUVBZ0d1WDc4T0p5Y25ORzBxMjM5ZkxCYlhLa0FOQ2dwUytxVkpTVWtKQUZUYmJrRlJOWEpJU0FneU1qS1lMK2grL1BGSGpCa3pCdDkvLzczSzQ2cnMvdjM3S0N3c2xIbCtQRHc4OFBqeFkvajcrOFBWMVJValI0NlUyNis2ejhUL29rODIrSHhibXZ1aGgwQUlJZVEvaHY3MkVFTGVGMU5UVXhnYkcrUEJnd2RvM3J4NXJVN202c3JNekF4WHJsekJzV1BITUdqUUlCZ2FHakszQlFjSEl6RXhFUU1IRG1ST0ZNM016R1FxekJSNTllb1YvUDM5OGV1dnYwSkRRd1BSMGRFd01EQmdiaDgxYWhUenMwZ2tRbWhvcU14MWlvSlBaUjQ4ZUlEczdHeXNYNzllNlFuMG9rV0xaTUxab3FJaXViNmowaDZobGF2V0ZGMG5WVGtNemMvUFI3ZHUzZkR6eno4ellTbFFFVDRkUG53WUJ3OGV4UHIxNjVucjkrL2ZENUZJaEdYTGxqRW4wYUdob1pnL2Z6Nk9IVHNtRjN4S0EzRkZwR0ZuMDZaTlZhb2syNzkvZjQzYlZCVWJHeXUzWDVzMmJkQzZkV3NzWDc0Y1NVbEoyTFp0RzNSMWRRRlVoREpqeDQ3RnRtM2JzRy9mUGt5ZE9wWFp6OHZMQ3pZMk5wZ3hZd1o2OWVvRkhvK0hPM2Z1b0YyN2R1Qnl1Umd5WklqTS9WUzk3T3pzeklUZUFQRHp6ei9MM0I0VUZJVHc4UEFhSDFPYk5tMHdmUGh3bkR4NUVuMzY5SUdEZzBPTiswZ3IxU3I3ODg4L0FRQlhybHpCMnJWckZlNm5LQkRzM3IwNzgvNCtmZm8wMHRQVDRlbnBDYUNpTFlDam82UEM1MU1nRUdENTh1V0lqbzdHK3ZYcmxRWnZpaFFYRnlzTXA2cHJyWkdYbDRkejU4NWg4T0RCTURFeFFYeDhQSll1WFlxWk0yZWlwS1FFNGVIaE1EWTJ4cUZEaDJTbTl5WWxKV0hLbENseWxZVlBuejVGUWtMMS9kTUxDd3Vycldoc2lBcGJaV29LcWk1ZnZneUJRQUJiVzF2TW1UTkg1VFlNTjI3Y2dLdXJLK3p0N1pWV2tFK2FOQWtEQnc3RTRNR0RhejN1dWxLbG1sMUtKQktCeFdJeGozbmd3SUd3dDdkSFZsYVcwdER6ekpreitQUFBQK0h1N3M2RWduMzc5a1Z1Ymk0T0hqeUkzTnhjTEY2OFdPYnZqaUxYcjE5SFhsNGVuajE3cGpDc3JSb1NWbVpwYVNuek9KY3RXMVpqTDg1bHk1WXB2VTFScUh6cTFDbFlXRmlnUTRjTzFSNVhxcmk0R00rZlAwZFVWQlEwTkRRd2JOZ3dtZHN2WGJvRUF3TURkT25TQmNEL1Y3V3VXYk1HSmlZbVlMRllDcWZNVS9BcDY1TU5Qa3RGNVI5NkNJUVFRdjVqNkc4UEllUjlZYkZZNk51M0wzeDhmSERuemgzMDZOSGp2WVNmYkRZYjRlSGhlUExrQ1RadTNBZ09oNFBNekV4NGVYbkJ6TXdNMzN6empjckhra2drMkxWckY1bzJiWXArL2ZwQktCUml6Wm8xQU9yZVo3STZQajQrNk5XckY5cTFhNmQwR3hhTEpSTWlCUVlHeW9SbmxTbXFlRk4wWGVXVFh3Y0hCN1J2MzE1dW0ySERodUhJa1NOeWk5dkV4OGVEeStYS1ZBNjV1TGlBeStVaVBUMWQ2ZU5RUkhvQ3IrcjAyYnFjR01mSHh5TStQbDdtT3BGSWhJU0VCRHgrL0JoNmVucnc5UFJFUVVFQkNnc0xaUlkvT1gvK1BIUHlEZ0JyMTY2Rmk0dUx6TEgyN05rRFoyZG56Smt6QjcvODhndUFpcW5mVDU4K2xRbE5UNTQ4S2ZkK3FGcFJuSkdSb1ZMd0NZQnBRYkJueng2VitsTzJhdFZLYmdycDVjdVhrWkdSd1Z5ZU9YTW0rdmJ0QzZCaUd2aU1HVE93YmRzMjJOdmJNOXRYbm9xZW1KaUlvMGVQWXN5WU1iQzJ0a1prWkNSbXo1Nk4zMzc3VGE3dmFXWm1Kanc5UFpHWW1JaTFhOWZLVkJGWEZSb2FpcWRQbjhwVTRjNmVQUnRPVGs0S3crSjkrL2JKVE0yV09uejRNSGc4SHRPbjk5Q2hReWdxS29LWm1SbG16Wm9GQndjSHZIbnpCZ2NQSG1TT1cxcGFpaFVyVm9ESDQySEdqQmt5eDd0NTh5YXVYYnVtZE54QXhiVHc2cWJydjh2Z3N6b1pHUms0Y09BQVdDd1dmdjMxVjVWRHo5ZXZYeU02T2hxYk4yOVdXbkV1cGFlbjkxNWJBNmh5WHhLSkJDVWxKU2dySzRPYW1ocFRGUWtBRmhZV3NMQ3dRRWxKQ1RRME5KanJSU0lSZHUzYWhZc1hMNkpuejU2WU8zZXV6R2ZVNk5HandlZnpzWHYzYmt5Wk1nVy8vLzY3MHVybHdzSkNIRGx5Qk0yYk41ZjVMSkU2ZlBnd0dqZHV6THp2cXFyOFpSVHcvMTlXS0xKa3lSSzhmZnNXKy9idFU3cE5WWkdSa1hqNjlHbTFyd2xweFhkd2NEQkNRa0x3K3ZWclpxR2lxb0Z0WEZ3Y3dzUEQ4YzAzM3pCZmJHM2V2Qm5YcmwzN3BLcW5Qd2FmYlBCSkNDR0VFRUxJNTh6WTJCaTlldlhDclZ1M2tKS1NnZzRkT3NERXhBUjZlbnJ2Yk1FakxwZUxCUXNXWU5XcVZjak16RVNqUm8yd2N1VktHQmdZWU5XcVZlRHorVEludTlXNWN1VUtuajE3aGcwYk5vREZZdUg4K2ZOSVNVbkJzbVhMOFBMbHl6cVBVU0tSNE02ZE93REFCSWszYjk3RWl4Y3ZNSGJzV0lWVm1TWW1KbEJYVjRkSUpGSVlESjQ3ZDQ3cFRYZjY5R25zM2J0WDVzUlMwWFZuejU3Rjd0MjdaWTZqYkpFT0hvOEhEb2NqdHhLdmtaRVIwdExTa0pHUndWVHNwYWVuUXlnVW9sbXpaalgrTGlxcjdUUlBWVStjVDV3NHdWUko5ZXJWQy9Qbno1ZmJKanM3RytIaDRUQXdNSUNlbmg3MDlmV2hxNnNMZlgxOTZPam9RRTFORFhQbXpNR3hZOGVZeWo5SFIwZVpZd2lGUXVUazVNRFUxQlJjTGhlREJnMENBQ1FuSitQNTgrZk1aYUFpTkd6SUx3S0NnNE1CQU5IUjBRZ0tDb0tibTF1MTI1dVptY2xVMzc1Ky9SbzdkdXpBanovK1dLZjdGd2dFV0xseUpheXRyVEY2OUdnSUJBSnMzcndaelpzM2x3dHhidDY4aVowN2Q2S3dzQkQ2K3ZxSWlvcENzMmJONUhwdVN1bnI2ek9WdEY5Ly9UVVNFaElRRXhPRDBhTkhZK0hDaFJnd1lBQVRORjI5ZWhVYUdocHk3VFdpbzZOeCtmSmxqQjgvSGxsWldYajA2Qkh1MzcrUEdUTm00Tml4WThqSnljRzZkZXNRRVJFQkx5OHYyTnJhb2t1WEx2ampqeitRa0pDQU5XdldLSzFJdlhMbGlzTHIrL2Z2RHdzTEM0WGgxSTRkTzJvTVRkOFZpVVNDOWV2WG83Q3dFSU1IRDY0MmRLN3E3Ny8vQmdBMGI5NGNBRkJRVUlEY1hNV3ppZkx5OHVRK3kvVDA5SmhxYWlteFdBeGZYMSs1L2FYVnRJcHVVMmJvMEtIVjNyNWx5eGFaTDMrVTlaYVVmcmFrcEtSZ3pabzFpSTZPeHNDQkEvSExMNzhvL05zMVpNZ1FXRmhZWU8zYXRmampqei9Rb1VNSFRKNDhXVzR4dGIxNzl5SS9QeCtyVjYrV2F5RWdrVWpnN2UwTk16TXpmUGZkZHlvOTN1cG1MRWhuRGRRMHE2SHkvVXYvSGtoN2owci9Wb2FGaGVIVnExZUlqbzVHZm43Rk9qVzV1YmxvMzc0OSt2YnRDd2NIQjh5ZE8xZnU3NGUwZlVSdEYzOGk4aWo0SklRUVFnZ2g1Q1BWcGswYm1KcWE0dHExYTdWYXhNTE56VTFwMVl3eVZhdE54bzRkSzNOWmVsSmMzZFMveXFTOTBlYk5tOGYwcFhSM2Q0ZTd1M3U5Zzg4TEZ5NEFBQk1hQkFVRndkYldGa3VXTEZHNHo4NmRPOUd5WmN0YWg0TU41ZlhyMXhBS2hYSWh5WWdSSTdCOSszWnMyYklGUzVjdWhVUWl3YVpObThCaXNlVDZLTllVT0plVmxZSEw1ZGE0SFl2RlVocVNWUlVmSHc4Zkh4LzA2ZE1IMTY5ZlY3cWRvYUVobGl4WlV1Mks4MHVXTElHRGd3UFQvOUxmMzUrcGpwV0cyUktKUkM3d0ZRZ0VjcTBMeEdKeHZSZUdrU292TDBkd2NEQ2NuSnlRbHBZR0h4K2ZHb1BQeW9SQ0lUWnUzQWhUVTFNTUhEaFFMdHhXUlZKU0V1TGk0c0JtczlHdlh6OUlKQkptZFhUcDQzejA2QkZUTmR5MWExZDRlSGpnN05tek9IRGdBRTZlUEluaHc0ZGo4T0RCY2lGSjgrYk5NV0RBQU96YnR3L3U3dTY0ZE9rU2pJeU00Tzd1am9DQUFPemF0UXN1TGk3SXlzcENTRWlJd2o2bjZlbnBrRWdraVhqZWl3QUFJQUJKUkVGVU9IejRNSTRkT3dhaFVBaEhSMGYwN2RzWEtTa3BtRHAxS2hNR3YzcjFDbDVlWGpoeDRnUlNVMU94ZVBGaU9EczdLMzNzMG9YY0ZHR3hXQXB2L3hEdllTbHZiMitFaDRkRFEwTURYM3p4aGNyN3ZYMzdGcmR1M1pLNTdzcVZLMHJiZVZ5OGVCRVhMMTZVdVc3aXhJbHlvWjVJSkZKYXRRNmcydHVxeXMvUFIvLysvZUhrNUNSemZXUmtKQzVkdWdSRFEwUE1tVE1IQVFFQmlJaUl3UC8rOXorY1AzOGVQLzMwazB3MVpYbDVPYzZjT1FNZkh4K0l4V0s0dUxqQTNOd2M1ODZkcS9iK3YvNzZheVFtSmlJNE9CZ1BIejVFaHc0ZE1IVG9VRGc3T3lNOFBCelhybDNEd0lFRDVVSlBvT0p6QXFqKzlmUXVYYjkrSFM5ZXZHQXVyMW16Qm5mdjNnVlEwZktsUllzVzZOV3JGK3p0N2JGNjlXcjA2ZE5IWm9xNldDeVdHZnZMbHk5eC8vNzk5L2NBUG5NVWZCSkNDQ0dFRVBJUk16WTJ4cmh4NDVDYW1vcVVsQlRtQks4NmRaa2lXYlhIbTBBZ1FFbEppZHowUUIwZEhRREE2dFdyNWZvY1NrMmVQQmsvL2ZRVGhnOGZEbjE5Zld6ZXZCbEpTVWtLVjJTdkxUYWJqUzFidGdENC84V041cytmajlEUVVDeFpzZ1NIRHg5bXF2SGk0K05scXZDVUJaL0p5Y2xNYnpwVmUzd3FxOVJTUkRxdHZPcVU1WUVEQjBJZ0VNRGIyeHVUSjArR1dDeEdhV2twRmk1Y0tMZHdockxxcXFwcTJrNUxTd3ZuejUrdjhUakZ4Y1ZZdm53NWRIVjE4ZE5QUDFVYmZBTEE4ZVBIY2Z6NGNhVzNqeGt6QnUzYnQwZTNidDF3OCtaTmJOaXdRZVoyTnB1TnJsMjd5Z1gyWldWbGNtR0dXQ3h1c0FXY0FnTURVVkJRZ0o0OWU2Szh2Qnk3ZHUxQ1NFZ0l2dnp5UzVYMjM3OS9QMTY4ZUlGTm16WkJUVTJOZVg5dTJyUUptelp0a3RsVzJldS9XYk5tV0x0MkxYUjBkUER5NVV0czNib1ZJMGFNZ0ptWkdVNmVQQWxmWDE4a0ppYkN6TXdNbnA2ZXpPOW95cFFwNk4rL1AzYnUzSW45Ky9manpKa3pHRHQyck54cjRQdnZ2OGVkTzNld1k4Y09CQVVGWWRTb1VXQ3oyZmp4eHg4eGFkSWtuRHg1RXJtNXVkRFgxMGYzN3QyUmxwWW1zMytuVHAxdy9QaHg2T3JxNHNxVks5aS9mejltekpnaDExOVFMQmJEMU5RVUVva0VDUWtKc0xHeGtWa1YvbE4zNTg0ZG5EaHhBdnI2K3BCSUpGaThlREg4L1B3UUh4K1BsSlNVYXI5czh2YjJWcm93MmZYcjEyVStsM3IzN28wSkV5YklmUG1rckcrbG1wcWF3dmZ6M3IxN2NlSENoV29yYWhWcDNicTF6TUphVXBjdVhZS1dsaGErK3VvcnhNYkdJams1R2M3T3pqaC8vank2ZHUwcXM0RFc1czJiY2ZYcVZWaGJXMlB1M0xuWXRtMmJYSFc4TW41K2ZnZ01ETVMrZmZzUUhCd01OemMzT0RzN28yM2J0cGc2ZGFyU2FlelNMMTArUkhWa1dsb2E5dXpaQXowOVBlWnZoYlcxTmF5dHJYSHc0RUdNR0RGQ3BtZXNvcitiQW9HQUdidEVJc0gyN2R1aG82T0Rnb0tDOS9NZ1BuTVVmQkpDQ0NHRUVQS1JZN0ZZY3ROckcxclZzRlRhZzdEcWxHaHBSYUdIaHdlemdNT2tTWk13ZXZSbzV1UmNPc1haeHNZR3QyL2ZSblIwTk9iUG55KzNjSVdpay9ucVZqcFdSazFOVGFhdm5ESkNvVkJoWUNidEoxbVpxajArYTNMcjFpM2N2bjBienM3T2NvR0NSQ0tCb2FFaFRFeE1tS21welpvMWcwQWdrRnRvcG1vL3hzcHljM054NHNRSkFNQlhYMzNGVEtWVlJKV1ZrNFZDSVR3OVBaR2NuSXdOR3pZd1liY3FGQVdrZmZyMFlYN1cwTkRBK3ZYcklSQUltSkNReFdKQlUxTlQ0WE5UV2xvcVY2R3E3SG1zaS9Qbno0UEg0NkY3OSs3Z2Nybnc4ZkdCajQrUFNzSG5oUXNYY09iTUdRQkFWRlFVa3BLU21PZDQ0c1NKVEMvYm1KZ1lyRm16Qm9zV0xXS2VHMzkvZjVuRmpseGNYSml3dVhuejVrekY3L1hyMThIbGNqRno1a3g4OWRWWGNzRzlwYVVsMXE1ZEN6OC9QK3paczBlbXo2aVV0clkyeG8wYmgxMjdkb0hQNXpPOWVvMk5qVEZ5NUVnY1AzNGNMQllMRXlkT1ZGZ3h4K1Z5WVd4c2pMUzBOSGg3ZTJQQ2hBbXdzckppYmhjS2hmRDM5OGV4WThlUWxKU0VybDI3b2tPSERzeUNWazVPVHZqNjY2L2g3dTdPdEpUNDFJU0doaklMcHkxZnZoeGVYbDVNeUxWOSszWThmZm9VN3U3dW1EWnRtdHkwL21mUG51SFdyVnZvMGFNSDA2WkRtY29ycHRkRUpCSkJJcEVvZk02a2xjTHZvZ0l5THkrdjJzK0VTWk1tb1hIanhoZzVjaVM0WEs1S2ZYTXJjM2QzUjhlT0hmSGd3UU1tVEE0SUNJQ1JrUkVlUG55b2NCL3BGMUU1T1RtNGQrK2UwbVB6K1h5MGFkTUdOMi9lckhZTWhZV0ZBS0RTVEl1UWtCQUloVUpNbXphTnFiQWRQWG8wQU5VV2pSS0x4UkFLaFV6d2VmWHFWVVJIUitPMzMzNnJ0c2N0VVIwRm40UVFRZ2doaEJBSUJBS1pTcStjbkJ3QThpdVpHeGtaQVFBYU4yNHNFNWJxNit2TGhhY1pHUm5Zdm4wN3VuVHBvckNLcVBJQ01ROGZQa1JRVUpETWRYVTU2Uk9KUkV4bFZlVVZlNlVMN1ZRTy9xeXNyREJ3NEVEODlOTlB6RWxuY0hBd0RoOCtqTjkvL3gydFdyVlNlajlQbmp5cDlnUWJxRmk1ZXVQR2pXalNwQWtXTFZva0UyU1dsWlZoK2ZMbGVQandJWHIwNklIbHk1Y2pKeWNIM3Q3ZThQTHlncCtmSDVZdlg4NEV1bFVYNzZsTUdqYXlXQ3lJeGVKcXQ2MUplWGs1VnF4WWdiQ3dNUHoyMjI5eTAxN3I2OENCQXpoMTZoVDgvUHhrd21xSlJJTEF3RUM0dWJuSlRHUFB5Y21SNnprcEVva2FaTHB6ZUhnNElpTWpNV0RBQUNhUUd6cDBLQTRkT29TQWdBQ0ZDNmhJWGI1OEdUdDM3Z1NYeTRWUUtFUnBhU2tPSGp6SWpOWFEwSkI1UDBnRE1oTVRFK1k2QXdNRHVXTnUzcndadWJtNVdMVnFGUlBzYnRteVJlN3hLOUs3ZDIrNHVyb3FEYVI2OXV5SjNidDN3OXpjWENaOEhENThPQzVldklpU2twSnFGd3NTaVVSWXUzWXRtalZyaHVIRGh6T1A2KysvLzRhdnJ5K3lzN1BSb2tVTHJGdTNqbWxoNE83dWpsT25UdUhDaFF2WXNHRURObS9lakEwYk5zajFkLzNZaFlhR01xMG9GaXhZd0N4UUpiVjA2VkxzMnJVTHQyL2ZSbGhZR0NaT25JZ2hRNFl3Ny9kNzkrN0J6YzBOYm01dUNvUFB4TVJFNXZWY1ZsWUdvS0wvcDZKK3haV0pSS0lHcjNEMDh2S3FjWHA4YW1xcVRJVm5WWHA2ZWlyMzJWU0d3K0hJVk5DdVdMRkNwZjJlUFh1R1o4K2VLYjNkeE1RRW16ZHZWdmx2aXlyYmpSNDlHaTR1TG5WZWpFb2EybXBwYVFHb2VGN3Q3T3pRdjM5L0NqNGJDQVdmaEJCQ0NDR0VFTVRHeGlxY2lsdTF5bEU2YmJ1bVNpS0JRSUFWSzFhQXcrRmc2TkNoQ0FvS1FrSkNna3pvVWpsb3ljdkxRMUJRa014MXlrNzZwSUZBVmxaV2plT1ZrazZGbEk0N01URVJXbHBhR0R4NE1MT0N1a2drd3ZidDJ5RVVDcUdtcGxadDhHQm9hSWpCZ3djak1URVJob2FHekVtclZIUjBOSllzV1FJZEhSMnNYYnRXTHJ3NmVQQWdIajU4aUpFalJ6TFRoYzNOelpuZ3djL1BEd2NQSHNTMGFkT1Vqa0hxMnJWcjBOVFVSSjgrZlhEeDRrVk1uRGl4Mm1CQ21ZS0NBbmg2ZXVMSmt5Y1lQMzU4blZiTnJsemRxUXF4V0l5N2QrL2krUEhqaUkrUHgvVHAwMldtYXFlbHBhRjE2OVl5K3dnRWducFhmSXJGWXZ6NTU1L2djcmtZTldvVWMvMjMzMzZMYytmT1llL2V2WEIxZFZVWUxJV0VoR0RyMXExbzBhSUZPblhxaENOSGptRDgrUEVJRHc5SFFFQkFuY2J6MTE5L3dkL2ZIMlBIamtWV1ZoYWVQSG1DeE1SRWpCbzFDa09IRG1VV1JhbE9kUXRXL2ZYWFgyQ3oyWWlOallXL3Z6KzZkKzhPb0NMRXlzL1BoMGdrd3N1WEw5RzJiVnU1ZlNVU0NiWnQyNFlYTDE1ZzZkS2xlUHo0TWRMVDA2R3RyWTNRMEZEWTJOaGcxcXhaY0hWMWxkbFBTMHNMa3laTndzaVJJK0hyNjR1blQ1L0N3Y0ZCWnB2cUtyd1RFeFByVkFIZWtHN2Z2ZzB2THk5SUpCSXNXclFJblR0M2x0dEdUMDhQQ3hZc1FMZHUzYkJseXhiczNyMGIvdjcrbUQxN05xeXNyTkN2WHovbzZlbmh5Wk1uQ3U5RDBhSllwMCtmeHVuVHA2c2RXMGxKQ2Roc3RzSXZZS1NyaDlmMDVVeGwzYnQzUjZkT25kQ2lSUXNFQlFWaDM3NTlPSGp3SU9MaTR2RFBQLzhBcUhqZnhNYkd5ajNYaXNaZlgrcnE2c3lpWmpWVlRoNDRjQUNCZ1lIUTFOVEU1czJibFZhMmN6Z2NOR3JVaUZsb3Fxcmp4NC9qN05tejZOeTVNMzcvL1hlVnhzbmhjS0N0cmMwc3RxZXFlL2Z1Z2MxbU0xV3MwaGtkblR0M2hyT3o4enRieFBDL2lJSlBRZ2doaEJCQ0NPenQ3ZUhuNThjc0hLTnNxbnRjWEJ3QTFGaUZkdWZPSGVaRVVIb0N5ZVB4TUdMRWlEcVBVU0tSUUN3V1Z6dmwzTXZMUzY2dm9MR3hNV0pqWTJYR1hkTzBkUThQRDVYSE5YUG1USm5lY3pFeE1WaXdZQUg0ZkQ3V3IxL1ByUEpiMmExYnQ4QmlzZVFxbzFnc0ZpWlBuc3owdXFzcCtBd09Ea1pVVkJRR0RCaUE0Y09INDhxVks5aTllN2ZLaTFCSnhjYkd3dFBURTZtcHFVenJncnFRcmtSYzJZUUpFK1N1S3lnb2dLK3ZMODZmUDQrM2I5L0MwdElTYytiTWtha01MaXdzUkdabUpwbzJiU3F6YjNsNXVVcFQ5cXR6N3R3NXZIcjFDdDkrKzYxTVNNem44ekZwMGlSczJyUUozdDdlQ2w4SDF0YldzTE96dytyVnE1bjNCNHZGd3RLbFM4SG44K0huNTRjWEwxNHdVL1NUa3BJQVZLenUvUGJ0V3dDUVdlQkxLQlRpMEtGREFBQWZIeDhBZ0thbUpzek56YUdob1FFUER3K1ozcjRCQVFGTVJhNHEwdExTY083Y09Zd2VQUnBQbno3RnZuMzcwS2xUSjZpcnEyUFhybDB3TmphR3BxWW1kdTNhaFQxNzlzanRuNXFhaXF0WHJ3SUFzNENZdnI0K1JvNGNpUjA3ZHNESHh3ZUxGaTJxZGd3R0JnYjQ2NisvNUs1WDFzSmg5KzdkME5mWFYvZzZ2SGZ2SGlJakkydDgzUFVoa1VpWTZtUk5UVTBzWExpUWFlMmhUS2RPbmVEZzRJQk5temJoL3YzN21ESmxDc2FORzRkUm8wWXBETEZHalJxRlVhTkdJU3NyaTZta0R3ME54Zno1OCtIbDVTV3pLTlNJRVNQazJua1VGQlNnb0tDZzJtcElWU3NsZ1lyS3hWZXZYcUZ4NDhiTWVMaGNMdTdkdTRmWnMyY0RxSGpkbHBXVndjN09ydHJGelBidTNhdnkvU3FqcGFYRkJKL1ZWVk5tWjJjakxDd01yVnExUWt4TURDSWlJbXJzZFZ5MWR6VlE4V1hWaFFzWFlHcHFpdG16WnpOZlpna0VBdmo3KytPcnI3NnF4Nk9SNStmbmgrRGdZQUNBcmEwdDgzd2JHaHJLdFlVaDlVUEJKeUdFRUVJSUlRUkF4ZFQwNmRPblkvSGl4Y3gxYVdscFdMVnFGYVpPblFvN096c2tKeWNEQUpvMGFWTHRzVnEzYm8yQkF3ZkN5c29LRmhZV3NMUzBoTEd4TVZnc0ZoUHkxRlo1ZVRsNFBCN1RkMDI2dUZGbGpSczNocG1aR2FLaW9zQm1zOEhuOHhFZEhjMVU5MG1yQjZzR3V0S2dkOUdpUlV3MVhHWFIwZEdZTVdNR0hCd2M0T1hscGJRYTUvWHIxNWcvZno3VTFkV3hZY01HcFNmc3hjWEZZTEZZQ2xjbmwxWVpLbHNNUlNvbkp3ZmJ0bTBEajhmRHFGR2owS2hSSXd3ZlBodytQajY0ZVBHaVNnc2lpY1ZpbkQ1OUd0N2UzbUN4V0pnL2Y3N0N0Z1NxVXJVUDdjaVJJeUVVQ3VIczdBd1BEdys0dTd2TC9VNGpJaUlBUUc0VlowVXJ2ZGRHVEV3TTl1L2ZEMk5qWTB5Y09GSHU5ajU5K3VEcTFhczRjK1lNWEZ4YzVGYnZOalkyeHNhTkcrV3FuZzBNREppQThzcVZLM0lMeTNoN2V5c2NENWZMeGNTSkU4SG44MkZsWlFVckt5c21lQUlnRjdna0p5Y2pMQ3hNNVlyYzdkdTNRMWRYRnlOSGprU0hEaDB3ZmZwMG5EMTdGazJhTk1Iang0K3hiTmt5OFBsOHpKOC9IOWV1WFpOcmIyQm1ab1pwMDZiQnhNUUVwcWFtTURVMVZWZ0pxeXlJdlhuekpsT0JLT1htNW9aR2pSb3BiY3V3ZS9kdTZPam9LTHpkek14TUpqaHVhR2xwYVZpN2RpMGlJaUxRdUhGanJGaXhBczJhTlZOcFh6MDlQWGg2ZXVMeTVjdllzMmNQa3BPVHE2M2M4L0x5UWxoWUdCUDB2bnIxQ2dCZ1kyTWpzNTJpMERnckt3dk96czR5bjlkUzN0N2V1SHo1c3RMS3htSERoc2xkZC9ic1dmajcrOHRNTWVmeGVIajA2QkUyYk5pQUpVdVc0SjkvL2dHUHg0T1RreE5DUWtMa2puSGt5QkY4L2ZYWENxdVBuejkvanBrelo2SjkrL1pZc1dLRndzKysycEpJSk5pOGVUTktTMHZ4ODg4LzQ5S2xTemgwNkJCY1hWMXIvQnRWV1dGaElWYXVYQWt1bDR0bHk1YkpWUEQ3K2ZsaHk1WXR5TXJLcXZNWFFvck1tREVEMmRuWjRQRjRzTEN3d0xGang5Q3laY3NhcTJsSjdWSHdTUWdoaEJCQ0NBRUFIRDE2RkNVbEpiQzJ0a1o4ZkR5QWlqQ25wS1FFSzFldXhKOS8vb25vNkdnWUdocldXUEZwYVdtSjZkT25OK2o0Q2dvSzVCYTZVZWJFaVJOTU5RMVFNVzF5K3ZUcGVQVG9FWm8yYlNyVHZ6TXVMZzU3OXV5Qm9hRWgxTlRVNUJiVWlZbUp3ZUxGaTZHcnE0dDU4K1lwRFRJU0VoSXdkKzVjcUt1cnc4dkxDeFlXRmtySDUrRGdnUER3Y096ZnZ4OVRwMDVsamltdE5BTWdVL0ZWVlZGUkVaWXVYWXFNakF4NGVIZ3dWWXZmZmZjZEhqNThpQjA3ZG9EUDUxZGJwZlQ4K1hOczNib1ZzYkd4TURjM3grTEZpOUdpUlF1bDI2dEMxYW5KMzM3N0xmcjE2eWNUbE83WXNRUHQyclZqVnJRUENnb0NoOE9SQ2VLRVFpR0VRbUdkRjIxSlMwdkRIMy84QWJGWWpBVUxGaWhjRkl2RlltSHUzTG40K2VlZnNXclZLbXpac2tXdTZsVFovYlBaYkppWm1XSHk1TW5NNGtZUkVSR1lNV01HdG0zYnh2U0h2SFBuRGhNMkF4VkJzQ0psWldYMTZ1UG83KytQQnc4ZVlQSGl4ZUR6K2JDenMwUGZ2bjBoRkFxeGMrZE91THE2TXI5dkZ4Y1hlSHQ3WStYS2xYTEhHVHg0c01MalN5UVM1bWRsUWV6TGx5OFZCcDl1Ym01MWVrd2RPM1pFeDQ0ZGE3VlBRa0lDeXNyS1lHdHJXK08yK2ZuNWVQSGlCYnAwNllJWk0yYlVhbkV2cVFFREJxQnQyN1p5Q3gxVk5XVElFTnk5ZXhjTEZ5N0V1blhyRUJBUWdLWk5teXFzU0t4TUtCUWlOVFVWenM3T0NyZVZmakZRMDNHa2lvcUtjUGZ1WFh6OTlkY3k3VWdNRFEweGR1eFk3TjI3RjFldlhvV3ZyeTg2ZE9pZzhQVXZFb2x3OU9oUmxKYVc0cWVmZnBLNUxTc3JDOHVYTDRlTmpRMFdMMTdNaEo0WkdSbFl0MjRkeG84Zmp6WnQycWcwVmltSlJJSWRPM1lnT0RnWWd3Y1Bob09EQTB4TlRmSG8wU01zWHJ3WTY5ZXZWNmx5VWl3V1krWEtsVWhMUzhPaVJZdmtRdTUrL2ZvaEtDZ0lodzRkZ3BXVkZmTitxYStxbFoxK2ZuNElDQWlnNFBNZG9PQ1RFRUlJSVlRUWdyaTRPTnk0Y1FQRGh3K1hPZkZWVjFmSHZIbnpNRzNhTkJ3K2ZCaVBIajFTMkFkUUdiRllqSVNFQkVSSFJ5TTZPaG9zRmd1NnVycDFHcU8wbjZZcXBrNmRpdUhEaDBNa0VrRk5UUTAyTmpiUTB0TENqei8rQ0RNek0zaDZlakxiR2hnWTRLZWZma0pBUUFDV0wxOE9Eb2VETm0zYW9FT0hEaEFLaFRoOCtEQzB0TFN3YnQyNmFvT01PWFBtSURjM0Y2NnVyamgzN3B6Q2JhUmg4SlFwVXpCcjFpeWNQMzhlRHg4K2hKT1RFMWdzRnA0K2ZZcVVsQlEwYWRLRTZmMVpsVFM4aTQyTlJZOGVQV1NxdDdoY0xsYXNXSUhmZi84ZFhsNWVlUDM2TmI3Ly9udVpvQ0lsSlFYNzkrOUhRRUFBV0N3V0JnOGVqRW1USmlrTUFRSFpjS3NtaW5yeEtXb3JvT2l4M2I5L0gvbjUrWEIzZDBkSlNRbnUzYnNIRnhjWG1lcXJxcjFhcFNxSDNFREY5T3lxMHRMU01HL2VQR1JrWkRDcmpTdGphV21KWDM3NUJSczNic1M4ZWZPd1pzMGF1U284UmJoY3JzTHAvbFgxNk5FRFBYcjBrTG11dUxnWUwxKyt4SXNYTHhBVkZZWEl5RWhNbmp4WnBvMUNiVVZGUmNIZDNSM2R1blZqcnBzNWN5YU9IVHNHZ1VBZzA4ZHc4dVRKMkxseko3TVlVMVc1dWJsNDllb1ZYcng0d2Z4YnZueDVuY2Yydmtna0V2ejY2Njh3TlRYRjd0MjdhOXplMXRZV2UvYnNrVm01dmk1VVdleW1SWXNXV0x4NE1UdzlQVEZwMGlUazV1WXFmZDlYOXVMRkN3aUZRalJ2M3J4ZVk1VDYrKysvSVJLSkZBYndnd1lOUWtGQkFmTHk4cENUazROdnZ2bEc0VEdrcjV1cW41RkZSVVZZdUhBaCtIdytWcTllTGZNNXcrZnpVVlpXaG5uejV1R1hYMzVCLy83OVZScHZmbjQrTm16WWdLQ2dJSFRzMkJGVHBrd0JVQkVtTGxteUJBc1hMc1N2di82S1JZc1d5UzFHVmRYT25Uc1JHaHFLc1dQSEtxejJaN0ZZbURkdkhqdzhQTEIyN1ZwczNicFY1UXBnUmRoc3RseTFhM2w1T2Q2K2ZTdjNtVUFhQmdXZmhCQkNDQ0dFRU96ZXZSdDhQbC9oaVcrTEZpMndaTWtTc05sc25EdDNyc2IrbUFDWWtQVDE2OWZNU3NYbTV1Ym8zYnMzTXgxWVVYVmdkUldENGVIaFNzTUk2WW1rTkJpVFRzbXRMQ01qQTIvZXZKRUxrZ3dNRERCdzRFQU1IRGdRdWJtNThQUHp3K0hEaHhFYUdzcHMwN2x6WnhRVUZEQTlVQlhKenM0R0FHYXhDa1drd1dmejVzMnhaODhlK1BqNElEUTBGSDUrZnVEeGVEQTNOOGU0Y2VNd2RPaFF1UVdUZ0lwcHd6dDM3a1JoWVNGNjlPaUJlZlBteVcxamFHaUl6WnMzWTlHaVJmajc3Nzl4Ly81OVRKdzRFZDI2ZFdOT3VxVUx6VXlaTWdWMmRuWXkrMHNrRXBtcTFxaW9LQUJRYVNYMW1zSWU2WEdyL2g3RllqRnljbktZeXRXTEZ5K2lzTEFRL2ZyMWs5bi94WXNYQU9SN3pFcDdUeW9URlJVRlQwOVBaR2RuWS9UbzBSZ3laRWlOajZWUG56NTQ4K1lOL3Y3N2IvejIyMi80K2VlZjBhZFBud1pmZENReE1SRi8vUEVIa3BLU0lKRkkwS2hSSXpnNE9HRE1tREZ5MCt4cmErclVxUXJEK2pGanhxQkxseTR5dDluYTJtTExsaTF5aTNvRkJRVmg2OWF0ekdKaVdscGFzTE96dzRBQkF4VDJyLzNZeE1mSG82aW9xRmFWZXZVTlBXdWpZOGVPNk4yN042NWR1d2FnNGpVZUh4OFBhMnRycGZ2Y3ZYc1hBTkN1WGJ0NjMzOVpXUm5PbnorUElVT0d5UFZIQmlxK1pCZzZkQ2dtVDU0TUp5Y251VXAwNlJjajBsNjJsVDkzYzNOenNXVEpFcFNVbEdEanhvM00rMVlpa2FDa3BBUUNnUURUcDAvSGloVXJzR1hMRmlRbkorUEhIMzlVK2g0VGlVUzRmdjA2dkwyOWtadWJpNzU5KytMWFgzK1YrV3hxMjdZdFZxMWFCVTlQVC96KysrL28yN2N2dnZ2dU83bjNnVmdzeHI1OSszRHg0a1gwNnRWTHBoZXhSQ0tCUUNDUStmZmRkOTloeTVZdDhQVDB4TTZkTzJXK0lGU0d5K1VpTFMxTjVyb2JOMjdJYmZmNDhXT0l4V0s1eitLNkVBcUZBTkFnclFRK0Z4UjhFa0lJSVlRUVFyQjQ4V0s4ZnYwYXNiR3gwTlRVUkZoWW1Nd1VXemMzTjB5ZlBoMG1KaVlxVFZITnlNaUFRQ0JBLy83OTBhWk5Hemc2T2pMVExxVTlQaWRQbmx6dE1hUlR2cVhIZS9Ma0NUdzhQRkJZV0FnK240L1UxRlRtNUs1Smt5Wk0vOURCZ3dmTHJmcGRVRkNBdi83NkN4d09CMTI2ZEpHNXJieThIRy9ldk1IejU4L3grUEZqaElTRU1BdDRkT25TQldGaFlmRDM5OGV0VzdlZ3JhMk5MNy84RWgwN2RvU3JxNnZNeVc5MXEyb3IwcVJKRTJiUmtKcUVoNGZEMjlzYmtaR1I0SEE0bURScGt0SkZVd0RBeU1nSVc3ZHV4WUVEQjNEKy9IbXNYcjBhKy9mdlI4K2VQWm1wcThxcVp5ZE1tSURpNG1MdytYeHdPQnhtMWZ2YVZKZTlldlVLZkQ2ZldReExPdlZXZXArblQ1K1dPY2wvL1BneGhFSWhiRzF0a1pxYWltUEhqc0hHeGdhZE9uWENybDI3VUY1ZURoYUxoWC8rK1Fjc0ZrdHVXdXp4NDhmbExsZnVCYnR4NDBhSXhXSk1tREFCWThlT1ZmbHhlSGg0UUNRUzRkeTVjOWkwYVJQeTgvT1ZUa3V2SzFOVFV6ZzZPbUxFaUJGbzI3YXRUSEJVM1JjQmltNGJPSENnWElzSlJRRUlpOFZpd2oyaFVJaUNnZ0pvYVdtQnkrWGkyYk5uQU1DOGh5d3RMZUhvNkFnbkp5YzRPVG5CeHNaRzRldXV1ckVhR0Jnb3ZlMWRreTZFMUZCVGxCdFNWRlFVRGgwNmhQRHdjRGc2T3NMYTJoclhybDFEUUVBQVdyVnFCWGQzZHpnNk9xSjU4K2JRMU5RRVVGSHRlT1BHRGRqWjJhblVVMWNhVEVxZk0rbWljOUwzSkkvSHcrclZxNkd0clkyWW1CaW9xYWtoTEN5TXFhcVc5dEVzTEN5VVdZeEtPcDV6NTg2aFZhdFd1SFRwRWxnc0Z0Tk9JRFEwRkt0WHIwWitmajZNalkweGUvWnNsSlNVb0tTa1JPbkNTS2RQbjBaV1ZoYm16cDByRTJibTV1Ymk1czJiT0gvK1BOTFMwbUJnWUtDMEh6TlEwU1prejU0OTJMQmhBNjVjdVlKcjE2NmhRNGNPNk5hdEc3cDM3dzRPaDRQWnMyY3pyL1hIang5ajJMQmhLQzh2aDBBZ1lNSkRSVkpTVXJCdTNUb3NYNzY4eGk5QjdPenNjT2ZPSFhBNEhLWFBWWFoyTm03ZnZnMDFOVFdaL3FxcVNrdExRMlptSnZoOFB0aHNOaDQ4ZUFBQU1vdTIvZGRSOEVrSUlZUVFRZ2lCbnA0ZW5KMmRNVzdjT0dibDZjbzkrNUtUazVHUWtJQTVjK2FvVlBrM2E5YXNHazhLUjQwYVZlM3RsWVBQcTFldmdzVmlvVldyVmpMVmVsOSsrU1dBaXVtVjMzMzNuVnh2ejhyMDlQUXdlL1pzR0JzYlF5QVFZT25TcFVoSlNVRjZlanF6a0pDRmhRVUdEQmlBbmoxN01pZndJMGFNUUg1K1BnSURBM0gzN2wzY3UzY1BkKzdjQVkvSHc1RWpSOTc1Q3J6RnhjWFl0bTBiRWhNVFlXZG5oOTkrKzAybFhwdzhIZzlUcDA1Rm56NTljUERnUVR4OCtCQkZSVVhnOFhqVjlvMjB0TFRFdzRjUG1hbXJYQzRYWGJ0MlZYa2FLbEN4bXJTMHJ5T0x4VUw3OXUwQlZJUmo5Ky9meDRFREIyU20wRXY3a1hicTFBbG56cHhCYVdrcHBrK2ZEaGFMaGZUMGRBUUdCZ0tvQ0Z0KytPRUh1V3E0cXRWY2xYdTBmdkhGRnpBMU5jWDMzMzh2TStWYlZWT25Ub1cxdFRVQ0F3TVZMZ3BUWDF3dUZ6Tm56bFI0bTZvcnQwdFZWeVdvVEZGUkVVYU1HQ0Z6blk2T0R0TUgxOExDUXVFQ09sWFZabkdqOXlraUlnSm1abVlxdFNwNFgzeDlmWEh4NGtXOGVQR0NlVTBQR3pZTUhBNEhRNGNPeFlVTEYzRHo1azJtZFFTTHhXSStvNDJOalZGY1hLeDBZYWlxeXNyS01HalFJS2lwcVlIRDRhQzR1QmdBNE9qb3lHeGpiMitQUjQ4ZVljR0NCY3gxMHNYUmJ0KytqY0RBUUl3ZlAxNm1SNnFEZ3dQczdPeHc5dXhaQUJXVm9aTW5UMllXNW1yZXZEbFlMQmFjblozUnFGRWo2T3JxUWtkSGgvbXZqbzRPdExXMW9hMnREUjBkSGFpcnEyUEZpaFc0ZmZzMkhCMGRtU24xUlVWRm1ESmxDckt5c3NEbjh6RjY5R2lNSERsU1lVVjhaU1ltSnZEeThrSmdZQ0NPSGozSzlBeVdMdDRtN1hWclpXVWxNeVl0TFMxb2FXbEJRME1EZkQ0Zkdob2E0UEY0NFBQNVVGZFhoNmVuSjRLRGcrSG41MWZqU3Urelo4L0dwazJiY09mT0haU1hseXZjUnRxSzVmdnZ2MWRZY1Z1VFY2OWVZZG15WlRMWEdSb2EwclQ1U2xpUzJqUnMrWWdNQ2Rqd29ZZEFDQ0hrUCtoY0Y5VXFjd2doNUZPVmtwS0NvcUlpYUdob3lDM084K2JORzdsRlhnRGcyclZyc0xlM1Z6bDBlZjM2TmVMajQyczhNUXNPRG9hNXVUa3NMUzBoRUFqZzcrK1AzcjE3SXlBZ0FDS1JDUHI2K25CeWNwS3A3aXd0TFZYWW8xQk5UUTBHQmdZeVlleU9IVHVRbVprSkt5c3J0R2pSQXExYnQwYWpSbzFxSEg5ZVhoNENBZ0pRWGw2dTBwVHBocENjbkl6WTJGaDA2ZEtsemxPdGs1T1RZV0ppSWxjTnE0aEVJb0ZJSklKWUxJYWFtbHFOOXhrU0VvS3dzREI0ZUhnQXFKanVuNVdWQlM2WEMxdGJXN25YaGtRaWdWZ3NaaTVYRHRNbEVnbUNnb0xrcXArcWF6TlFFNUZJcEZKZ1gxdDVlWG5Jek15c3RocTJ0TFFVeWNuSnNMQ3dxTmRDUmJVUkZ4ZUgyN2R2WTlTb1VTcE55YjErL1RyS3lzb2dGb3VocnE0T1YxZlhHaGZta1FvT0RzYURCdytVQnArM2J0M0M2OWV2VmVwZEtkVzdkMjlZV2xvcTdCbGJXK1BHalVQbnpwMloxMlpEbURScEVoSVRFMnRWNVgzdjNqMnNYYnNXWjgrZXhiTm9kT1RpQUFBZ0FFbEVRVlJuejdCdDJ6YjA2ZE1IZ3dZTlV2Z2NpVVFpUEgvK0hPSGg0WWlOalVWbVppWVRRTy9ac3dkTGx5NVYrcjRNRGc1R1JFUUU4enYzOXZaR1RrNE84ejV3ZG5hVysvd3RLeXREVEV3TXhHSXg5UFgxbVlwZ2tVaUVDeGN1WU1pUUlRcnZyN2k0R0JLSmhLa1FyNnkyNzlteXNqSUVCQVRnZi8vN244ejFrWkdSaUlpSVFQLysvVlY2UFNzU0dSa0pLeXVyT2kxV1ZWbDJkalllUEhnZzEvWWlJeU1ERnk1Y2tGdTByVDRPSFRvRVIwZEg1Z3UrbUpnWXBLYW1NZ3VuQVJYQjhPUEhqNWxnVlU5UER3NE9EdS90cytaandLcmhEeFFGbjRRUVFrZ3RVUEJKQ0NHRUVFSUlJUitIbW9KUDZuWktDQ0dFRUVJSUlZUVFRZ2o1N0ZEd1NRZ2hoQkJDQ0NHRUVFSUkrZXhROEVrSUlZUVFRZ2doaEJCQ0NQbnNVUEJKQ0NHRUVFSUlJWVFRUWdqNTdGRHdTUWdoaEJCQ0NDR0VFRUlJK2V4UThFa0lJWVFRUWdnaGhCQkNDUG5zVVBCSkNDR0VFRUlJSVlRUVFnajU3RkR3U1FnaGhCQkNDQ0dFRUVJSStleFE4RWtJSVlRUVFnZ2hoQkJDQ1Buc1VQQkpDQ0dFRUVJSUlZUVFRZ2o1N0ZEd1NRZ2hoQkJDQ0NHRUVFSUkrZXhROEVrSUlZUVFRZ2doaEJCQ0NQbnNVUEJKUHFoR1BKMFBQUVJDQ0NHRUVFSUlJWVFROGhuaWZ1Z0JmRTVhYURmQjlGWjlBQUFacGZsWUdYbjJnNHlEdzJKREpCRi9rUHRXVlJPK1BzWllkMFpuNDFaWUczVWVEN05pUC9TUUZOTGs4akRheWgwWGt4OGhveXkvUVkvdGF0UWM2YVg1U0MzSlJabTR2RUdQWFYvR1BGM1k2NWtqTFBzMUNvV2xIM280TldwbllJMHZESnNqT2o4WjBma3BEZjVjMVVTZHpVVS9zM1lvRnBiQjkrM1RXdTgvenJvTFNrUUNKQlJuNFhIT2E1U0xSZTlnbEorSEVWWnVZTE5ZQUlBemlRL29kMFVJSVlRUVFnZ2hSQ2tLUG11QkJjQ0lwd05MelVab3B0MFlObHFOa1NVb3dLRTRmMllESzgxR0FBQU5qcnJjL3MyMFRaQlpWb0Q4OHVKNmoyVjEyOUVJelk2RDc5dW5LQ2d2QVZBUmVJNno3Z3BIZlVzc2Zub1NwYUtQSzB5cmJLcnRWM0RTdHdJQVRHL1pGelBDRGlPenJLQkJqczFoc1RIZXBodXVwNFlqdFNTbnpzZHgwTFBBTEx0dllLQ3VCVHM5TXl4OGNxTEJRaFpOampvV3RCNENBSkFBK09uaG53MzIrQnRDMThiMkdHdmRCV0tKQkxmVElyQXo1c2FISGxLMStwaTJnNnRSYy9RemE0ZmdyQmlzaTdydzN1NWJUMDBUbTl0UGdJRzZGa3BFQWp6S2prTzJvRkRsL2ZrY05ReTJjQVdieFVLWnVCemYzZDllcDNHd3dNSVFTMWZvcVduaVVOeWRPaDNqVXpDcWFTZXdVQkY4WGtoNmhISlE4RWtJSVlRUVFnZ2hSREVLUHF2Z3NqZ3c0bW1qTVY4UEpudzlOT2Jwb1ltR1BzdzFER0dtWVFBK1IwMW0reUpoR1k2OHZnZVJSQ3dUTktxeFpIKzFyWFROOElmak1CUUx5N0R1K1VYRUZLVFdlWXd0dEp2QVh0Y2M5cnJtY0RkdWhabGhSd0JVaElrOVRSd0JBTFBzQm1CMTVIbElJS256L2J4TDIxOWV4NWIyRTZESjVVR2J5OGRVMjYrd1BPSk12WStyeGVWaG52MGdPT2xib1ZPamxsajA5Q1RTUy9QcWRLeTNwWGxRWTNNQVZQek9KemZyaVQydi9PbzlSZ0N3MERSaWZpNFJDVDZxMEJNQU9oaTFBQUN3V1N5azFDTThmaCswdVh5ME43Um1MdDk4Kyt5OTNuOWVlVEVpOHhMUjJkZ09HaHgxZk4rc096WkdYMVo1ZjFzZFU2YUNNVG8vcFU3VjJpd0FTeHkvUlRzREd3QkFVbkVXL09wUWVmcXBFVXMrenM4M1FnZ2hoQkJDQ0NFZmgvOTg4S25HNW1LdS9UY3c0dW5BU0YwYk9tcWEvOVlTcVVhTHk0TzlyamtpOGhKUkloSlVPaTZIK1puRFl1UFhsbjJod1ZHSEJrY2RxOXVPd3Y3WTI3aVIrcVJPWTNaclpNdjhISlQ1a3ZuNXI0UWdmR25ZSERwcUd2akNzRGttTisrQi9iRzM2M1FmNzFwR1dUNE94TjNCOUpZVnJRSGFHZGlnaDRrRDdxUkYxdXU0R2h4MUpsUnN4TlBCY3FjUldQVDBKTExxRUN4bWxSVmdaOHdOekxNZkJBRDQyclF0SXZJUzhVOUdkTDNHQ0FDV2xZTFBoS0tNZWgrdklSbXBhNk9GamltQWltclVnSXpuQUlBZFgweDZwL2ViS3lqQzRxZW5hcjFmN3ladHdHVlZ2Ti9TU3ZNUWx2MjZvWWRXbzBOeC92akNzRG40SERWME5yYkRsWlF3Uk9lbnFMU3ZuYTRaODNORWJtS2Q3bDhDSUN6bk5STjhlclQ0SDFKS3NoR1psNlJ3KzNYTzM2SGx2ODl4UXhrU3NFSHV1cFZ0UmtKZlhhdE94L3ZsMGNFYXR4SGo0MjdwUVFnaGhCQkNDQ0hrdy9yUEI1L2xZaUYwMVRSaG85VllwZTN6eTR1UlhKS0RwT0lzSkJabklhRTRFM0ZGNlFDQVVpWEJwMGdpeHJKbnA3SFk4VnRZYVRZQ2w4WEJsQmE5MFV6YkJIdGYzYXgxaFpkYm81Yk16L2ZTbnpNL3A1WG1ZVVAwSmZ6aE9CeHNGZ3Y5emRvanFUZ2IxMVBEbVcwMnQ1OEFheTNqV3QzZjZQdGIzOG0wK2R0cEVlamV1RFdjOUsyUVZKeUY3RExWcHdjcmsxbFdnSldSWjdHcXpTandPV293NGV2QjAyazRGanc1d2JRRXFJM2d6Qmo0cDBlaGUrUFdBSUJ2ekYwUW1CRmQ3enJheWhXZmI0b3k2M20waHVWcTFJSUovNlB5RXBscVZITU53M2Q2djN3RjdTRnF3bWF4ME5mTW1ibDhKU1hzZzFRNVp3c0tjU0U1QkNPdE9nRUF2bS9XQS9QRGo2azBFa2M5SytibjhOejRPby9oY25JWVd1bVlvYk94SFRnc051YmFEOExzeDBmZmU3L1R5cHBvR01CSVhmdWRIWjhxUGdraGhCQkNDQ0dFVk9jL0gzd0N3TFBjQktiNlNTUVJJN09zQU9tbGVVZ3Z5MGV2ZjZlT0E4Q0U0SjNJcnlZOFUxYnhDVlJVT0M1NGNnTHo3QWVoemIrOUxiOXEwZ1pOK1BwWS8vd0Npb1JsS28zVlJxc3hURFVNQUZSTWkwMnJNbzM3YVc0Q2pzYmZ3d1NiYmdDQUg1cjNSRkp4RmlMeTZsWkpWaE45TlUyc2JEdXF6dnRyY1hnQUFDNmJneDliOUtyVE1mNTQraGV5S3ZWVWpDdE13NmJveTFqZ01CZ3NzR0N1WVlqRkR0OWk2ZE8vNnJTSTBQN1lXM0RRczhBL0dkRTQ4U2F3UVdJMUcrMy9EOXBqQzlOVUgwdUhLWFVPa2hSVjVDbmlidHlLK2ZsdWVsU2Q3cXMrNmxPTk9LbFpEMHhxMXFOQng2UHE3KzFDMGlQME5XMkg5Tkk4bkZUeGRhS25wZ2xIUFVzQUZhRjliTUhiZW93VTJCbHpBMVphaldDbDJRaTZhaHFZMTNvUUZqdzVnWEt4VUdhNzlOSThhSEY1OWJxdkQ0VlZxU1pmL0pFdjRrWUlJWVFRUWdnaDVNT2k0QlBBOWRSd1BNcU9RMFpaUHJMTENwbUtNUTZMTFJOODFoUk9paVVTQ01SQ3FMTzVZSUVGTlRaSFpqR2NZbUVabGtmOGpWOWI5a1hYeHZZQWdEYjZWbGpYOWp1c2pEeUx0Nlc1Tlk3MWE5TzJ6TSszMGhUM01yeVFGQUlIUFF0OFlkZ2NIQlliM3pmcmp0bVBmU0NCQlBubEpjZ1YxTHk0a3I2NlpvM2JBQUNIeldtUVNzQW1mUDA2Nzh1cEVqSURRRWgyTEk2OC92OEF1S1dPS1diYkQ4Q2FxUFBRNEtqRHgyMTZyZTluaUlVcmhsaTRxcno5YjJIZVNGQlN6Vm01d2ppdUZzSG51MmF1WVFpSGY0TzRFcEVBQVpXbTlhc2FBS3JpWEpmWkFJQXNRU0YrZUxDbndZNzdMbzJ6NlZyak5zOXlFNUJXbGdkSGZTczQ2bHNwM0NhcE9JdHA2ZURXcUNYVDMvTkJWa3k5US9WU1VUbldQNytJamUzR2djZFdRM050RTNpMCtCOTJ2THd1czExdGVwRFdSME0vdDlMZkZRQklQdG9PeG9RUVFnZ2hoQkJDUGhZVWZLS2kwcXFoRnBjcEVRbWd6cTc0dGZMWWFuS3JnSXNrWW14NWNSVmxZaUY2TjNFQ0FPaXJhMEdieTYveDJKcGNIcnI5TytXNlNGaUdnSFRGdlNZbHFGZzhhRU83Y1FoSWY0N1RpY0ZNUlBESHM3OVVlaHpTWU9wVGRqNHBCTlpheHN6dkxMNG80Nk9ZR212RTA0R3VtZ1lBUUNnUjFYbXFlM0pKZG8zYk5PSHJnOE5pcTN6TXIwemJNRDhIWkVTL2t4WUhOVkcxR2xGZlRZdlpybHdzUW5wWjNSYXhVdFczdFFpOXF4T2FIY2NFbjUwclZkY2FxbXZqTyt2T0toL25jbklZOHNybHY4UklMczdHZ2RqYm1HcjdOUUNnbDRrallncFM2OXhUK0dQQ3h2Ky9saitHOXpJaGhCQkNDQ0dFa0k4YkJaOE5yRVFrZ0o1YVJiVWtuNk9HUW1HcDNEWVNTTEE3NWdiS1JPWG9hZUtBWlJHbjhhcXc1aW11UFUwY21GWGw3NlJGVmp0dE83KzhCRk5ERGtBb0VTbmQ1bDFveUtyQWhyQXp4aGVtR2did1Q0L0N0WlRIQUNvQ2srcEN3OHBoWVlsSWdHeEIzWHFQbG90RjZHaGtpN0UyWFdTdWx3YmpRTVcwM1MwdUU2bzl6cnp3WXdxcmpWVlovS1UyVStQVjJCejBhT3pBWFBiOVFFR1pLdFdJR2h4MWJQOWlFclJRRVh5ZVNyaVBNNGtQM3ZYUUdwU0ZwaEZhLzF0ZEM4ajI3bFZGUUVhMHd1QVRBUHplUGtNN0F4dTROV3JKOUNQKzFBd3diNDgrcHM0eTExV2U1czVtc1ZWZWNPdkk2N3Q0bUJYYm9PTWpoQkJDQ0NHRUVQTHhvK0N6Z1ZYdTgxbmRZaTBTQUFmaWJ1Tmk4aU9WRmg5aEFlaHIybzY1ZlAxdHVOdzJsYXMwUndSdWtldnI5MTlVTGhaaTRaTVRNZ3RJbFlnRVNrUER0dnBOOFlmVGNBQVZBZldhcVBONGxwdFE1L3UzMXpXdnRoVUFoOFd1c1ZWQWJTbzI2OE90VVV2by9GdUptbGxXVUt2ZW8rL2JXT3N1VEtEN3RqUVhGNU1mdmZQN2JPaFEvMXRMMTBveFhzUGJGZU9MbHdXcHVKd2M5dDYvQUdrSWVtcWExYjQzV0ZCOXdTMTF0bG9EallvUVFnZ2hoQkJDeUtlRWdzOEdWaXlzRkh5cWNMS3Q2b3JMYm8xYXd1emZSWTJBaXVtc253dDFOaGVDZHhqU2lsUmNBRVdUeThQMGxuMllNT3BzNHNOcVE4K09ScmJRNHZKeEp6M2luVTY3ZlI4VGVsa0FCbHQ4eVZ6K21JT3lsanFtTWl1NTc0bnhrMnNwOFQ2d1dTeDBhOXdhZDlPakZENy96YlJOOExZa0I4V1Z2Z3lSTXVicG9xdXhQWFA1VE9JRCtNUUhLTHlmN28xYjQ3ZFcvUUFBRjVNZjRWQ2N2MHJqS3hTVzRueFNpRXJiZnU1VS9Rd2doQkJDQ0NHRUVQSjUrYzhIbjZwT2xRU0FyUzRUYTl6R1NGMkgrWGx1NjRGMUN2UitEejBzRXp5eHdNTG9wdTYxUHM3SFRJT2pqc0VXWDhMRnNCazBPZXFZK3VoQWpmdDBhdFFTYjRvejMxbm8rMlB6WGpEaVZUeC9Md3RTY2VKTm9OSnQxZGxjL05DOEo0eDRPaGhpOFNVMnZiaWljSkdpMjJrUnVKMFd3VnhtQVRqY2NScFRXVGtsWkIvU1N1VjdVeDc1ZHh1eFJJTGlHaGJWYWdpdVJpMWtGbHhTcHJhOVg1TkxzbFdha3E4cWRUWVgwMnkvWnFZOCs3MTloaWU1YnhycytMVXgxTElEeGpUdGpBRm1MdGdkNHl2VHJxS1hpU004V3ZUR3E4SzM4SHoydDF4YmltRldIV1VxZWFXdk8wVU1LOTJXMVVDOWlEOEZ4K0wvd2JINGYrU3UzOVIrUFBOYW5SNTZDRWxLcHZIUHNodUF6c1oyQUFEUlJ4emtFMElJSVlRUVFnaDVkLzd6d1dkdFZpU3Y3ZXJseGp6ZDJnNEhBTUJpc1dUSy9MbzNiZzBMVGFNNkhldEQwdVNvdzBxckVhTHpVK1J1RTByRStOYlNGVnhXeFlyc0pudzloUUdnbERxYmk5OWI5WWNhbTRQTXNnTHNlZVdIME95NEJodHJaMk03ZFA5M0VhUmlrUUNib2k5WFd5VTJ5T0lMSnF6U1U5ZFV1WExYWE5PSUNUMnp5Z29VUG1ZTmp2ci9ieU1vZU9mVmFpd0FJNXQyZXFmMzBWQ20yUGFHbFZZajVuTHZKazdNSW1FTm9Wd3N3b2pBelRWdTEweTdNVVphZFdKK051UnBBLysyZ3VXdzJPamRwQTNVMkJ6WTY1cGpqdjAzV0JOMW5ua2VXK21hb1hlVE5qTEhxNjRQcTZHNkZ2TnpmUlpoTSticDRnK25ZWFhlWDFVN1g5N0E4L3prZDNaODZXY0dBQWlycWZTdHZGMjVtQ28rQ1NHRUVFSUlJZVMvNkQ4ZmZIN3NPQ3oySnhOS1NXbHorWmpXOG11NEdOaWdWRlNPN3gvc2xndnZ5c1ZDeEJXbW82V09LUURBMmNDNjJsV243WFhOb2NhdUNESWE4WFNRSXlpU3ViMkZkaE40dFJ1cmNOOHNRU0YrZUxCSDZiSE5OUTB4N2Q4VnNBRmcrOHRyMVlhd1RmajYvOGZlZllkSFZhYnZBNytucFNlVFhrbnZoTkNrUjBCQVJLV0pCUkhMZmkyNytKUGR0U3p1cmdVTDZLckE0b3FncmdpQ2RVRkVpZ29KQmpCQmVrMFA2WVdFRU5JblpmcnZqeUdIR1daU1RVZ2c5K2U2dUhabXpudk9lU2NKV2JubmVkOEg5dzRhS3p6L3FqQVpEZXJtTnNlYnZnOWY0WEZHRytHUWw0MWNlTnplUEhyS1dMZndUbFY3R212U3FuQ3luV1l4a3p5ajJ6eldYVE44aHBrMFgrb3JWbUlwbm8rY0tWUnM3aWsvaStOVnVjSnhyVjZIZHpKMllNWHdoK0ZwSThjdHJpSDRjOFNkK0NEN1owaEVZandUZG9mWjNwN3U3WHhJNG1JVWlwWTMxNW9kZnpieWJvUTdlbHM4VjYzVDR2blRtd0VBVW5ISCs4bjJoUGIyTnU0SnJiOEhBRURkVGlXblZIeTFvclkvYjkxQVJFUkVSRVJFdldmQUI1L3ROU3lSaU1UWWR1c0x3dlA3RDYzdXNQcnVvY0E0ekE4WUR3RFlWSEFRTzB0L1g5T1ZPMzJHbXdSaE40SkdqUkl4VG9NZ0Uwc2hFMHNSSXgrRUZBdDdaV2JWbHduQjUxRG53SGFEejFqbkFPRnhyYW9KQlQzVWVNZEdJc1BmbytmQVJtTFlqM1ZINlFrY3ZaelQ1bml4U0lUbkl1OFd4bWZYbHlHaFBLWFQ5NHR5OGhNZVo5U1ZXaHpqYWZUOWJtc1piMDhSaTBSWTBJMXRGR3BVQ3J5Zi9WT2J4M3M2K0l4dzlNRlRvVk9GNTJxZEZyOWV5dWl4NjkvZWhhclJKMEttQ0JYWXhZMlhMZTY1V2FkdXd0dnBQK0NkNFF0aEo3SENiWjZEVWFWc1FHRmpwVkN4ZWxuWmdKS215eGpoRWd4UEc2YzI5N29kZENXczFBTW9iNmt4Tys1aDdkaG1vTmtYZTUrMjZ1cTJDSlkwcUp2eDJORjFKcThaNzUzYzNsWWlwaFdmREQ2SmlJaUlpSWdHb2dFZmZQYTBXbldUOE5oWlp0L09TQU9wU05KbU5aS0xsVDBXQnQwcVBOY0R2ZG9GdXFmb29jZVpta0loL0JydkhtRXgrTXl1THdQOGJnRUF4TWdIdFh2TlljNkJ3dVBUTmZsbURYOVVPZzB1Tkp2dS9kbVpidW5QUjg1RWdKMGhpRXF2SzhHWGhVa1d4OHJFRWpoSWJYQ1h6d2hFWHFuYWJOYXE4SDcyVDlCM29mMVFkQ2VDVDMramJRMUtlN21KMVV6ZmtRaThFc1JWS3V1N3ZUMURieHBrNTRaWFl1NDFDYkphdENxc3k0bnZzWHQwTnZpYzRCNkJHVDdEQUJoKzV2NmQ5U1BVYllSdnhVMlhzU3B6RjE2TnVROWlrUWozK1kvRmYzTi9RV3B0TVdLZEE3QStMeEdoRGw0WTRSSU1pVWlNWUFkUHc5OEpJOVppbVJDeVZyYlVvVVdydG5TclRpbHZybTMzZzU1bndtY0kyd2FVTjlmaUw2YzI5c3VtUVBaU2ErRnhlL3ZmU3NXZFd4SlBSRVJFUkVSRU55OEduejJzVG5VMStKUmIyYlU3ZG94YkdKNEltWUlQeis5QnVvVVE3S25RcWJDN3NtejBSSFVlb2h4OWhiMGYrN3RUTmZsQzhEbldMUnlmNXY1aUZnOW1HeTMxbHN2czRHZm5hckZ4a1lQVUJxR09YbGV2YldGdnorS215MlpOZE5xck9IT1MyZUc1eUxzeHdpVkllSzFHMVlqRjRUTmdMN1dCZy9ESEdnNHlHMWdiVlptMVdwK1gyS1dsNk00eU8vall1Z0F3VkFTV05GMjJPQzdDOGVweStJTEdTNTIrZmxlNVdObWJWSHQrVVpDRXYwWE42clg3ZFllWGpSeHZ4RDRBcDM3d2MrOXQ0Mnl5SmNKbmVZa29idU43Mk9wTVRTRTJGeHpFNHlGVEFCaXFSZjk1N2h2YzZoR0o0MVc1c0JKZi9SVWM1dUJ0Rm53R09YaEFMREo4M0pHdnNQeXo4R3JLRnJQWHVscHQ2V0h0aEtsZVY3Y1IrTEl3NlhlSG50ZCtFQUVBTXBGRXFHalc2ZlVXSzFpTk5WNFRiTXJFRXNpdWZNM1VPbTI3YzVTS3VOU2RpSWlJaUlob29HUHcyY05xMVZmM25uUzNhcnRUczdPVlBSYUgzd0VubVIyV0QzMFEzeGI5aHUrS2p3ckhSN29FWTRKN0pBRERQOW8venorQTk0WTkzSHNUN3liakNsVGp5c2N6TllYUVF3OFJSSEN4c2tlWW93OXlHc3BOenExU0tYQloyUUQzSzAyQ1lwd0dXUXcrWTUwRGhDN2VXcjBPWjJzS2YvZTgveGc2MVNUMEJDQjBnTzZNK1BKek9GQ1JManlYaWFYd3NwRzN1elI5cU12VnF0V3pOWVZ0MW9tMkx2L1hRMit4VTN4UGVTSmtpaENzWjlXWDRWQmxWcjhLUGwyczdQRm03SHloOFUrTFZpMXNNWEM5V1l0bCtNZmd1YkM3VW0yWVdKR0dmUmRUMnoxSEloSkREejEyWFRpRkFIc1BUSENQd0tyTTNjaFhWQWpmVitQZ05OTEpGeitWblRhNVJwakQxYjA3amJ2Rzk3UUhqTHJNWjlWZndKSEw1ODNHZUZnN0lkRGVBeWVyMjk3YjFkaTFIMFFBd0hUdm9YZ20vQTRBd05HcTgxaVp1YnRMODNTVVhnM0FtN1J0VjNzQ1hPcE9SRVJFUkVSRWdMampJZFFacmFIQkphTUtRRzliNXpiSHZoQTVFMDZ5cXhXaDU2OEpCUjhKbmlnOC92SENhWXROVGZvRGswWWpSdUZDZzdvWk9RMVhnNXJScnFFV3o4OHlxdm8wM3YvUzJBaVhZT0Z4UmwwcG1yU3FicyszMWE0THA5bzkzcVJWb2F5NUJ1bDFwY2h0TUEyYzB1cEtzRDR2MGVTMXg0TW5ZL1dJeDNEUG9ORkNTSHN0NC9keHVxYkE0aGhQR3ptY3IxUUtGeWdxZjlmUzV2YjQycm9JUWE4ZXdNYjhBNzF5bis3eXRuSEcyME1mRXZhMzFlaTFlRGRqUjUvTlozN2dlQVRaZXdBd1ZPSCtOL2NYQUJDcU1TMjV6WE13MXR6eU9DYTRSK0MvdWZ2dzRwbXZ6TDd2SlkyWGhjWllJMXlDaE44anJVYTVoZ2lQMjlvYTRmZnl0WFhCVks4aEFBdy9DeHZ5ekg4V1p2bU54SnBiSHNlTDBiT0ZyU0c2STg0alVuaThwK3hzbDgvM01mcWRXcW1zYjNlc3RKTk5rSWlJaUlpSWlPam14WXJQYnBETDdCRHM0SWtRQnkrRU9uZ2kyTjRMT1EzbGVELzdKMVFwRlZEcnRKQ0pKWEN6Y3JTNGgrZi9CZDltMHF6bmYwV0hjYTZteUdSTVRzTkZCTnQ3b2xKWmp5M0ZoNi9MKytxTzlxcXFUbFhuQzlXTG85MUM4VTNSSWJQemN4cktoUUN1cmM3VXhwV1pKenBaYmRhUm5JWnlKRmRtd1U1aWhYekZKWlMzMUtCSzJZQXFwYUVLVmFrekJJNEI5dTU0YzhnRHdua2xUVlZZa2JuTFpJbnRHTGRRM09VN0FnRHdoK0RKcUZZcGtIUXAwK1IrSWdERHIreFRxZ2R3OXBydmR5dmpvQ3U5cnFRbjNxcEY1YzAxS0d1dWdhK3RDMzR1TzIxV2pkdVh3aHk4OGVxUWV5Ry84c0dBVHEvSDZxeWZjSzcyNnRmTVVXYmJJODF6T210cjBSRzRXamxndEdzbzNzdllDWjFlaDc5RTNBbEhtUzFXWnU2eVdGRTR4MjhVL0d4ZDhXTDBISHlVazRCOUY4MmJZT2xoQ05MSHUwZkFRV3BqMGdqTVhtb3QvSjVRNlRRbUh5VDBwSWVEYmhVQzEvMFZhUllyUy8zdDNJVnEyNzlGemNLU3MxKzF1YmRwVytReU84VEtEZStudEtrS2FkMzQrVzdkS2dJQUtwcmIzMmJDZUtsN2UwMlFpSWlJaUlpSTZPYkY0TE1kMTFidXZSSnpMNEx0UGVCc1pkNjBxSFcvUmozMHVOUlNCejg3VjRoRkl2alp1YUNvOGVweTF1bmVRekhMYjZUdy9IaFZIcjRyUG1KMnZlUkxtYmpEZXlnK3prbm90YXEvbm1EZFRvZmxVOVg1ZU9qS0hwSkI5aDV3czNKQWxVcGhNcWJJYUttdm41MGI3Q1JXSmhXZC9uWnV3bEo0QURoUjFUUEJKd0NzenZxeDNlTmhEdDU0UGZaK09FaHRBQmdhdnJ5ZXVsV28wQU1NeTMvL0hIN24xZmxWNXlINW10QVRBQUtOZm03eUZSV29OMnFDWld5Q2U0VHd1Q2VXOUxkRkQrRG5zak9ZN1hjTHZpcE03clg3ZE5VSWwyRDhQWHFPRUxMcEFYeVVrMkJ4NmZYMXBOU3A4VUgyei9DeWthT2lwUTdQUnQ2TjJ6d0hBd0JlSGp3UDcyYnNGTUp5QUJqdUVpUjBiMWRvV3BCY2FmNHowU3FsdGhqanIzemZ4eGsxQXJ2Rk5VUUlKTS9XRlBYS1BwVlJUcjdDbGhwTldoVytLckRjM092ei9BTVk1aHdJTHhzNUF1emQ4V1RJRkh5U3U2OUw5NXJvR1NWVXlPNHA3M3ExSjJEYXNPeGlTL3RWOENZVm53dytpWWlJaUlpSUJpUUduMWU0V1RzaXdNNE5BZmJ1Q0xUelFJQzl1MGwzYlFCbWUwSWFNMTd5WGRSVUNUODd3ei9RQSswOWhPQnpuSHM0bmc2YkxvekxVMVRnL2V3ZkxlNzFtRkZmaWgybEozQ21GOE92bm1EY2JLbmVLQkFFREFGZm5icEpxTndiNFJxTVg2N1pGN0hZS0JRV0FRaHo5RGJwQUgrTFVRVmtjZFBsRHNPT25uS3JSeFFXaDg4UUFyaUxMWWJRczBaMWRROVhHNGtNTDhmTUU3NEdsY3A2ck1uZVkvSDdPZFNvSzMyZ3ZUdHU5NDQxKzFySVpYWVlmS1c3Zll0V2pkUzZZdlNtcE1wTUZEWDIzbkw2N2doMThCSys1anE5SG12UDc4V0JTK2xtNDFRNkRYNjhaai9NMytQZVFXTTZOYTYxbWRWM3hVY3czRGtRemxiMkdPNFNoS1ZEN3NOYjZkOExYOHVIakpwRzdicHdzdDJ2OGJHcUhQd3hkQnJFSWhFbWVrVGhpNEpmMGFKVjQzYXZxNTNtajFmbGR1ZHR0VXNFNE1tUXFjTHpid29Qb2JhTlFMNUZxOGFhODN2dzF0QUZFQUdZNFRNTVoyc0xjZlJ5VHFmdmQ1dW5vWGxTazFabHNqK3VsNDBjcy8xdVFiaWpELzU1OXVzMjk3NEZUTGZES0d5c2JQZCtOdTE4S0VORVJFUkVSRVFEdzRBUFBwZkZ6a2VvbzdmUTVLVXp0SG9kaXBzdUk2L0IwS1FrVDFHQkFxTi9oT2NwTGdsVlZLRU9Ya2k2bElrUkxzRjRJWEtXVVBGVXFhekhXK25iMnd4RWRIbzlOaGY4K2p2ZTJmWGhLTE1SSHRkZEU1cm9ZVml1M2ZxMUdPRmlIbnpXcUJyUm9HNFd3c05RQjlQZ2M1VFIzcUM5RWY1Y1N5d1M0YkdneVpnN2FKVHdXcjZpQXN2VHZqY0poVVFRNGZuSVdjSytqeHE5RmlzemQwT2hhYkY0M2YwVmFSanBHb3hoem9HUWlpUllIRDRESVE1ZTJKQzNYMWcyUDkwN1ZxZ3lQbGFWMCtzTldSclV6ZDFhYnR5YnRwY2V3emozY0FUWXVlUGZXYnR4ckkzdnVWS3J4cGR0VkNkMlIyZUR6MVpselRWNExYVXIzaHI2SUp4a2RvaVJEOExyUSs3SHNyVHZjWXRyaUxERmcwTFRncDh1dEIvUTFxZ2FrVkpiaE9FdVFYQ1EybUNxMXhCazE1Y0p5OXpWT2cyT1ZQVjh4ZXZ0M2tNUmRtVjdpWHhGQmZhVW4ybDNmRVpkS1g0dU80Mlp2b2FLOWNYaE01RGJjQkdYbFEwZDNpdkkzZ09oRGw0QWdNU0xxV2cycXVwZUVqMWJhT0kweGkyc3plKzVUQ3hGbUtPWDhOeDRmMkJMYks3OFR0ZER6K1pHUkVSRVJFUkVBOVNBRHo1bFltbW5ROC8xZVluSWJiaUlnc2JLZHBkT0duZmlqbkx5dzFpM01DeUpuaTNzaDFtbFV1QzFsSzJvTmFvZXZGRjVXRHNKajJ1dVdjWU9BR20xVjRQUFljNkJFSXRFME9sTmE3cUtteTRqUnU0UEFBaHg4QlJlZDVEYUlNckpWM2grN0hMdkJwOCt0aTc0YThTZEpsVmw1MnFLOEY3bVRwT2dCakIwaFIvamRqV1UzWmgvc04xOU1oV2FGaXhMMjRZblFxWUl3ZEZkUHNNUllPZU9GWm03MEtKVllaYmZMY0o0UzFXTy9ZbUxsUU9lajV6WjQ5ZlY2Zlg0S0NjZURsSWJrd0M4UHlwcHFzTHJxZDloK2RBSHIveXMrdUdOMkFlRUNtY0ErS293dVZQTnVBNWNTc2Z3S3hYbGMveEdJVTkrOVhmSWtjczVhTkswMzhHOHE1eGtkbmdzZUJLQTFxOTVndG5mUzB1K0trekdhTmRRZU5ySTRTQzF3WjhqN3NRYnFkOTFlTjRNbjJFQURDSGt6MldtQWV2UEY4N2dyNUYzQVFEdTh4L2JadkFaN2VRci9BNjlyR3hvTjNBVkFiQ1dHUDd2VGFsbHRTY1JFUkVSRWRGQU5lQ0R6K3o2TWlGYzAwT1BrcVlxNUNrcWtOZFFnWUxHUzNoNzZBSmhiSHo1T1pPbU51MWRVNnZYUVNJU0k5VEJDeTlHenhIMjZxdFZOZUsxbEMzWGJjbDJielB1c2x6V1hHTjIzTGlpMEY1cWpUQUhiN01POXNXTlY0UFBZUHVyd2Vjb296ME9LNVgxRnB1dTlBUVJSSmp0TnhJUEIwMkVsZGp3VjBJUDRJZlM0L2k2TU5rc0VQcEQ4R1NobVJFQWZGOXlESHZLMnErV0F3d0IwMmQ1KzFIWVdJbW53NlpESWhJalJqNElxMFk4Z3BOVmVVSmdWdHBVaFpRMm1oLzFGM1lTSzB6eWpPNlZhK2NyTHZYS2RYdERZV01sbHFkOWp6ZGo1OE5HSWhNcVBRSERCeUFKNWVZTmpTdzVjdms4L2hBOEdhNVdEdkN5a1F2ZDdBRmdkOW1wSHAyelJDVEdrcWhad2lmZXc4OEFBQ0FBU1VSQlZONjFPeStjUUo3Umh6V3RwQ0lKN0tYV3NKZGF3MEZxQTN1cERSeWsxc2lxTDRQbmxma05jdzdFREo5aGlDOC8xK2I5REQ4cmh2MVFqMTdPTWZ2ZGwxeVpoY2VDSjhIWnloN2hqajRZNmh4Z01mUnViWUlHd0tUUmxTWFdFcGxRUGEzUzlaK3RISWlJaUlpSWlPajZHdkRCNStITDJhaFROeUdub1J5NWlvc21TODhsUmwyQnU2SlpxMEpPdzBWRU9mbWFYS05TV1k4M1U3ZFpEQWh2Vkw1R3pVWXN2YStTcGlyVXFwcmdiR1VJOVlhNUJKb0ZuOFlOam56dFhHQXRsa0dwVTJPTVc1andlbGYyRXV5S0tDZGZQQkV5QmVGR2dWV2pSb20xNS9maWFKWDVQUmNHM29wN0JvMFduaWRjVE9seWM2QmZMcWJpVWtzZC9oNDlGL1pTYTNoWU81a0VxVCtVbm1oM24wUHFYODQzbE9QdDlPMTRiY2g5a0ltdi9rcjlvakFKK2s1K0o5VTZMWDRvUFc2eTV5WmdhSHlVMjRQZDNHMGtNandiZWJld2pCNHdOQXhhT3VRKzJFbXNUWUpPSzNIbi91L2hEOEdUY2JxNkFKWEtlb3ZIYi9lT0ZhcnF0NWNlTnp1dTBXdXh0L3djRmdST0FBRGM3ei9PTFBpVWlNUkNBeWdBK0sweXUvMzNhYlMvcDVMN2V4SVJFUkVSRVExWUF6NzRQTjlRYmhiRS9WNTJFcXRyK3NFYnFocVhwVzB6NjJyZWFvYlBNQ1JmeXV6VXN0aitRaXdTbVN4TkwycWoyVWg2WFFuaVBLNHVkLyt1K0tqSjhUeEZCWTVWNWVKY2JSRlNhb3FnMUtsaExaWmhwR3V3TU9ad0QzZjE5ckYxeHFOQmswekNGQUE0VTFPSWRlZjNtbjJmUkJEaGoySFRjSmZQY0tNNVplT1RuSzUxdG02VlVsdU1mNTc3QnEvRzNHdFMzVmVuYnNLdmx6SzZkYzNyNlVKek5mNThjbU9mM2Q5Ulpvc2ZKaTdwcy90ZnE3Q3hFclhxSnBPdEh4WUV4Q0c3dnF6VHphTVN5bFB3Z1A4NE9GMnAvTlVEK0tLSDkvbTkyM2NreHJtRm03eG0vQUZEZDloS3JMQTRZb2JGSmU4eXNRU3ovUXo3NWFhMkUrTHV1NWlDQndMR1FTSVNJOVk1QUNFT1hpWmJoc1I1UkFvVnFnM3FacVIwVVBGcFk3UjlTWDlxM2tWRVJFUkVSRVRYMTRBUFBudGFnTDA3L2hFOUY3NjJMaWF2djV1NW84M1EwMTVxamFmRHB1UHhrTnR3NUhJT1Bzait1ZmNuMmdPQzdEMWdmYVd5U3FGcFFXbFRsY1Z4YVViQlo0U2pMMlJpcWNrZXFia05GL0Z1eGc2VGMwYTZCZ3ZYcmxJMklMdURSaVpkWVN1eFFwU1RIOFlaaFo2TkdpVytMRXl5dUdSWEpwYmloY2laR09kK05UQlM2N1Q0cXZCUXB5djZMQ2x0cXNLK2l5bDRKR2lpOEpwY1pvZG5JKy9HaCtmMzlNdUdMRWV1Qk5EVmJmd3NEMFFTa1JoL2o1NWpFbm9DaG1yaVYyUHV3L0swNzZIc3hITHJHUGtnT0VodGhlY2lBQUYyN2hhWG9YZlgvb3VwV0JBdzNxUXl0WlZLcDBHTnFoRjE2aWJVcXBwUXJ6YjhhZEMwb0Y3ZERJV21CUTNxWmpScWxXaFV0MkNFYXpBV2g4OEEwUGFTOS9rQjQrRnU3UWdBMkZwOHBNMTVWYXNVT0ZHVkovd2RtK04zQy81ejVmZWdDTUI5ZzhZS1kzKzlsTm5obGlNMmtxc1ZueTAzMElkSlJFUkVSRVJFMUxNWWZQWVFFUXpWVkk4RlQ3SzRSUFEyenhoOFcvU2J4WE45YkF3aHFiVlloaENqUFM3N3U1RXVJY0xqN1BxeU5pUEFsTm9pbktyT3g0bnFQSnlveW11M01WUXI0LzM4ZnJ1YzNXTkx2eU1jZmZCMCtIUzhjUG9MMkV1dDhVVElWQ1JlVE1XWGhjbW92NllyUFFCNDJjanhZdlFjb1NOMUs1bFlnbmVITGNTcXJOMUk3V1lUbnBFdXdWZ1llS3ZaNnhNOW91QnE1WUIzTTNhMDJTVytyNnpJM05YWFV3QmdDT2wyWFRqWlk5ZTczMzljdDg0VEFWZ1VObDFZT3Q2b1VTS3hJZzF6cmpTcWlwRVB3c3N4OC9CVyt2WjJmKzREN055eEpIb094Q0xUV3ZIL0YzNEhMalJYZDZrcVhTYVd0SG1zVnQyRVBlVm5FV3p2aWJTNkVoUTJYc0tsbG5wY1ZqWjArV2N0OFdJcXBua05RWlNUSDZxVURXWmJYZHpsT3dMM1hmbTZwdGVWSUwydUJJNHlXOGhsZHBETGJDR1gyY1BGeWg2dVZ2Wnd0ckkzK2JBb3ppTVNtd3QrUlkycUVXUGR3eEZnN3c0QTBPcDFuZnErcytLVGlJaUlpSWlJQUFhZlBjTExSbzVud21kZ3FORytlWTBhSlU1VjV3c05ZR2I2anNUT0N5Y3RkbWNlWkhkMW4wemovUzc3dTdIdVY1ZklucXJPYjNOY1dYTU4za3JmM3VucjJrcXNNTnIxYXFpYWRDbXpleE84eGhTdkdQeS9zRHNnRlVzZ0Uwdng0NFhUT0Y2Vmgwc3RkUmJIajNJTnhiT1Jkd2xMYkFGZ2IvbFpESFVPaEsrdEM1eGt0bmhqeUFQWVhIQVF1eTUwclFGTmhLTVAvaFk5V3dpNk11cEtVZHBjalR1OGh3SXdCR2J2RGx1SVplbmZ0em0vZ1V5cFZlUHJ3a005ZHIzdUJKK3RvZWQwNzFnQWhsQnVaZFl1bktzcGdsNnZ4OXhCaGlYZVE1MEQ4UGZvMlhnM1k2ZkZTa1VmV3hlOEZudS9zQTltaTFZTnJWNEhlNmsxWkdJSlhvbTVGNituYmtWaEcxdEpHTE9YV3VPZmcrOFJua3ZGWW9RNWVwc3NNZjg4LzJDWDM2c2xlZ0RyOHhJeHgyOFUxdWNsb3RIb2Q1dU5SSWJIZzI4VHR2d0lkL1RCdGx2L1poYnN0a1Vxa3VCdTN4SDR2dVNZeWI2bnYxVm10N21YcURIamlzOW1WbndTRVJFUkVSRU5XQXcrZndlWldJSjVnOGJnUHYreEpsV2U1MnFLOEdIT1h0U3FHaEhsNUF0UEd6bnNwZFo0S25RcTFtVHZNYnVPdjUyYjhEaS9CNWUxOXFZUUIwK0VPWGdETUFRZ2xob0JkZGQ0OXdoaEtlNkY1dXB1TGZVMURsakVFT0h4a0NsQ0ZSNWdDS3RMbTZvc2hvcTJFaXM4Rmp3Sk0zeUdDOEdOV3FmQlJ6a0pPSGdwQTQ0eVc3dzgrQjVFT2ZsQkxESmNPOVRCRyt0eTRxSHFSRFZydEpNZmxnNjVEN1pYZ3E2S2xqcThsN2tUOWVwbTFLbWE4RUNBSVlUenMzUEZlOE1leGx2cDMxdjhHdlNuUFM0SEdyRkloR2ZDNzhBMHIxamh0Yy95OXVOY2pXSHZ5YzBGQitGaVpTOTg4REhLTlJUUFJkNk4xVmsvbVd5UDRHZnJpbVZENThQVnlnRUFvTlByc1Nwck4zUjZQWllPdVJjaWlPQWtzOFh5b1EvaTlkVHYydjM5NEc3dGlLVkQ3a09BbmJ2d21nZ2l2REhrQWJ5ZXVyVkhsOHkzeWxkY0VwYWtHMnZScXBGU1c0UmJybnlBMFZHakpQV1ZaZlo2UU5qejlnN3ZZWENVMmdwTDVkVTZiWnRWODljeTNuYWdVV3YrWVJNUkVSRVJFUkVOREF3K3UwRUV3MUxzaDRNbW1qU21VZWswK0tJZ0NUK1huUmFpamErTER1SDV5SmtBZ0NtZU1UaGRYWUJEbFZrbTF3czJXa2FkMDRNZG5MdkwycWdqTWdDTGUwM09NZ29SVTJxTFVLTnE3TEg3VC9XS0VSNGZyT2hlb3g4WG1mM1Z4MWIyUXVpcDBXdnhXZDcrTnZjakhlRVNoUDhYZm9kSmNGS3ByTWVLekYxQzFWeUR1aG12cFc3RnN4RjNDM3VYVHZLTWhwK2RLOTVKLzZITnZWd0JZSnhiT0o2TnZGdW9TS3RYTitHdDlPMm9WemNEQUw0cE9vUWFkU1ArR0RvTklnRE9Wblo0YStnQ3ZKZTVFMmRyQ3J2MXRlaHZXcHYzQUlDdWc3MGFyNGZXMEJFQWRPaDRQazR5V3l5Sm1tM1NHWDF6d2EvWVczNVdlSzRIc09iOEhqaGIyUXVWNE42MnpyQ1hXZ3RMeXFPY2ZQSFB3ZmRBYnZUMStHL3VQcUY2ZWxQK3IzZzg1RFlBZ0lQVUJtOFBYWUMxT1hzdGRqUVBzdmZBMGlIM0NlOUZxVlBqWEUweHhyaUZ3bDVxalhlR0xjVDNKY2V3dmZUWWRkczc5c2psOHhqcEdvSTZWUk11cStwUnJWU2dTcVZBdGJJQjFhcEdWS3NVaGo5S2hmQTE4YkYxeHVvUmYwQnlaU1lhTkMyWU4yaU1jTDBmU28vallrdHRwKzQ5M0NWSWVGeWxiT2pSOTBWRVJFUkVSRVEzRGdhZjdUQmVMZ2tZcXJFQTRFOWh0K05Pbys3ZUFIQzhLaGViQ2c2aXZObjBIK1pKbHpKeHEwY1VScnVHQWdEK0duRW5HalROUW1XWVdDUkNwS01QQU1OUzJiYTZIbDlQeGt2dm03VXFzK1c1d2ZhZXVNMXpzUEQ4NTdMVHd1T2Vya0o4T09oV1BCeGt2Zyttc2UybHgvRmxRWkxKYTBPTVFxbFdWU29GVm1Uc3RMaGZvcCtkSy80UVBGbjRQclZLdXBTSi8rYjlZclpGZ1ZxbnhiK3pkcU5hcGNEc0s2RnFxSU1YVm81NEZPOWs3RURPTmZjUUFWZ1FHSWNIQXNZTFZhVDE2aVlzVGQxcUZzTHVLVHVEUmswTC9ocHhGeVFpTVFCRDJIcXRDODNWNWwrTWEzamJPQXZYNkMrR3lBY0pqeHZVdmIrSHFWZ2tna1Frc2JqSHBvMUVoajhFVHhhZTExdjRPaHVMY1BUQmt1alpKc0g0RndWSjJGRjZ3bXlzVnEvRGV4azc4UGF3aDFEZVhJUC9aUDhzVkFSUDloeU14ZUV6aFAwNDlRRFc1LzZDaElzcHd2bTdMcHlFcmNRS0N3SW5DSE5kRWpVYjRRNCsrTG9vV1Fnd2h6b0g0QitEN3pGWkt2OVcrblprMVYvQTBpSDNZWmh6SUdSaUNSWUVUc0RkdnNOeDVISU9UbFhubzBKWmgycWx3dUxmOGE2UWlpU3dsa2hoSTViQlNpS0RWQ1JHU1ZNVkRsN0t3SytYTXFIUmR6NW9MVyt1eGY4ZC9RZyt0czU0WjloQzRlOUtlWE1OdHBVY0U4YUpJTUl0cmlHb1ZobEMxQmF0Q2txdEduSXJlOHp3SG9ZSlJvM0xydjI3U0VSRVJFUkVSQU1IZzA4QVlZN2VjSkRhNExLeUFRM3FaaWgxYW9naHdyMUcxVVlLVFl1d1JQWEx3bVRFeWdQZ1orZUtQRVVGUHM4L2lQUzZramF2dis1OFBONGIvakM4Yk9TUWlhVllHbk1mdGhZZlFVTDVPWXh4QzRPZDFCcUFvVUZRWjdvLy8xNSt0cTZRaVNWbzFxclFyRlZEbzlkQ3E5TkJKREkwV2ZsajJEUmhiTWsxb1p4TUxNSGlpQmtRWFlra1NwdXFjS0txN2YwOSs0Sk1MTUg4Z1BFbXIyWFhsK0hkekoyb3ZhWXkxY1BhQ2ZmNWo4WHQzckVtQVdHRHVobWY1UDZDdzVmTnErdGE2UUZzekQrQWFwVUNqd1ZQaGdpRzZ0SzNoejZJdFRueHd0NmtYalp5L0RuaVRneVIrd3ZuVnFrVVdKYTZEY1Z0N09tYWRDa1RUUm9WL2hZMUMvL08rdEhpTXVVL245elkwWmNDbjQxOUdtNUdGWTNYUTZ4ekFQUjZQZW8xeldoVXQwQ2wxMEt0MDhCS0xFV1VreStlREwyNloyTkJZKzl2N2VBc3M4ZUdzVTlEcmRPaVJhdENpMDROalU0THNVZ01WeXNIazJaQTZYV2xGcTloSTVGaFllQ3RtT1UzVXZqWjErcDErRGduQVlrVmFXM2V1MG1yd3RLVUxXalV0RUFQUUNhVzR2SGd5YmpMZDRRd3huQ2RmVWlzU0RVN2YwdnhZUUFRd2s4QW1EdG9GRWE1aG1CdFRqeXk2aTlnZnNCNElmUlU2dFJZbHJZTm1mVVhBQUQvU3Y4QnowYmVMUVNCVGpJN3pQQVpoaGsrdzB6dW93ZWcxV3VoMGVtZ01mcGZyVjRIalU0TGpWNEhyVjRMcVZnQ2E3SE04RWNpaGJWWVpyWnY1K0hMNTdFeWMxZTN3MVFmVzJlOEdmdUE4TUdUU3FmQmlzeGRKc0cxSG5vc0NydGRXQWJmbGxwVkk4NWMrWkNKaUlpSWlJaUlCaDRHbnpCVTZqMGROcjNkTVZsWGdnUUFhTklvc1NKckYwTHR2WER3VW5xSEhjZnIxRTFZbHJZTjd3eDdDRTR5TzBoRVlqd1VHSWVIQXVOTXhsMjdCTDYzM080ZGkzc0dqZTdVMkd1RHYvSHVFU1lkempjVi9HcXlaMkZucWhCN1dwM0t0QnU3V3FmRnFlcDgrRjZweER4NEtRUHJ6c2ViVko0RjJYdGczcUF4aVBPSU5BazhkWG85RWk2ZXc5ZUZoenJkNVhwSDZRblVxWnV3T0h3R0pDSXhaR0lwWnZxT3hHK1YyWWgwOHNYU21QdE1xb2R6R3NyeFRzYU9EcmNIT0ZtZGgwVW4xbHZzTnQrZjNlMHpBdVBjd3pzMWRuOUZlaS9QQnFoV0tWQ3Jhb1N6bFQxa1lsczR3dGJpdUNhdEN0dUtqMW84OW9mZ3lTWlYzZ3BOQzk3TDJJbTBkajd3TUI0TEFJUHMzUEJpMUd5aFEzbnJzVldadTNHdXR1MXdia3Z4WVZRcTYvRk0rQjNDejZxZm5TdEd1NFlncS80Q3ZpODVqaGk1UC9UUVkzWFdUMExvQ1JoQ3c1V1p1ekRKTXhvTEF1TGdZK3RzOFI0aUdDbzNwUklKQUpuRk1aMlZjUEZjdDg5MWx0bGgrZEFIVFJxS2ZacWJhTEd4VTU2aW90M2dVNnZYNGFPY0JJdVZ2a1JFUkVSRVJEUXdNUGhFeDBzaDFUb050aFFmTVhtdHVQRXlpaHM3MzRHOXJMa0dmei83TmY0ZVBSY2hEcDRXangrNDFQc2hFQUJrTjVSMWFseDZYU2wrTGp0ajhscnlwVXlNY2czRlJJOG9IS3ZLTmV2bTNwa3F4T3ZoOC93RGtNdnNvTlNwOFhGT2dsazRQY2pPRFJNOW8yRmNxNVplVjRJTmVRZFEwSGlweS9jN1VKR09SbzBTUzZKbW82eTVCc3ZUdmhlMkxyaXNyTWVnS3cyc0VpdlM4Ti9jWHpvZHhsd2JlbDVvcWtaakp3Tlp3TEJzdnJXaStIckpiNnpvVlBENVErbHhaTFJSWWRuVGlob3Z3OW5LM3V4MWpWNkxPblV6MG10THNMWDRTSnZCL1JjRlNZaVIrOFBmemczcGRTWDRJSHRQcDdxTEcydlJxbUJ0RklBWE4xN0dlNWs3VWRaYzArRzUreXZTY0xHbEZpOUV6b1NidFNQeUZaZnd6WlZHUDJkcUNwQ3J1SWprUzFrNFhwVnI4ZnlrUzVsSXZwU0ZHUGtnakhBSlFwQ0RKMXl0SEdBamtVRWlFa01NRWNRaU1jUWlrZW5qSzg4QlExVm82M1lmT3VnQnZkN3d2OExyZWxTckdwRlNVOXlscjR1eFduVVRFc3JQNFY3L3NRQ0FiU1ZITFZiQ0FzRDVobklNY3c2RWxWaHFVblhhb2xVanM3NFVXNHVQSUt1K2M3L3JpSWlJaUlpSTZPWWswdXYxSFJVczlrdnprbGYxMkxWc0pESXNpNTBQYTRuTVpPbG1pMWFOQXNVbDdDZzkwYTB3ekJLcFNJSXBYb014M1hzb0F1emRvZFhwY0xhMkNKdnlEM1lZcEh3eGJqRWNaWVpxTlV2dmY0UkxzUEQ0YkUyaFNTV21NVThiT2Y0UlBSZldZaW1rWWduRUloRkVFRUdqMTBLaGJrRnBjelZPVk9YaGFOVjVJZWd3WmlXV1lrbjBiS3pKM3RQcHFzaStJQkdKb2RQcjIvdzZMQXk4RlE4RWpFTjZYUW0yRkI5QmFtMzNBNXRXTWZKQnVOQlVqVnFqd0RMTXdSc3Z4OHpEcDdtLzRHaFZ6dSsrUjI5cTNhUDFZa3N0L3QrSno3cDFqZFlHVVdLUkdCS0lJQklaRm9mcjlFQ1RWb25DeGtyc3IwZ3pDODI3TXI4R2RUTWVPN3F1MCtlSklCTCtYcmVHZEYzOXhlZHY1NFpScnFIWVVYcWlHMmNiZU5zNDQ3M2hDNUZjbVlYTkJVbGRya1owa05wZ1VkanQrTDdrbUVrVnBJZTFVNWVEMlA1S0JPRDVxRm1vVXpWaFEvNytUcDhqRm9tRjMyTzlyYWYzTWlZaUlpSWlJcUx1RVltdTJYL3QydU1NUHZ1T0NPaFNmQkprN3dHcHlMQWZZYTZpNzVzZzNlakVJaEhDSEx3dE5qdnFhVEt4NUxwMTAvNDloamtIQWpEc0Zka2ZxK1ZhbDNycm9iY1l5dDhJN0tUV1pzMnl5SlRoUXd0ZE4rUGwzc2ZnazRpSWlJaUlxSC9vS1Bqa1V2YysxTlYvMUZ2YTU0NjZUNmZYWDVmUUU4QU5FWG9DYUhldnlmN2c5M1FmN3k4WWVuYnNadmcrRXhFUkVSRVJVZDhUZHp5RWlJaUlpSWlJaUlpSTZNYkM0Sk9JaUlpSWlJaUlpSWh1T2d3K2lZaUlpSWlJaUlpSTZLYkQ0Sk9JaUlpSWlJaUlpSWh1T2d3K2lZaUlpSWlJaUlpSTZLYkQ0Sk9JaUlpSWlJaUlpSWh1T2d3K2lZaUlpSWlJaUlpSTZLYkQ0Sk9JaUlpSWlJaUlpSWh1T2d3K2lZaUlpSWlvVituMWVuejQ0WWRJU0Vpd2VEdzFOUlZmZlBFRnRGcHRoOWM1ZmZwMGIweXhROGVQSDhmbm4zOE9uVTdYNXBpV2xoWjgrKzIzVUt2VlhicjJYLzd5RjJ6YnRxM0xjOUpxdGRpN2R5OE9IejdjNVhPSmlJZ0dBbWxmVDRDSWlJaUlpRzV1ZS9ic3dhNWR1L0RVVTA5WlBKNlNrb0l2di93U0N4WXNnRVFpRVY0L2UvWXNMbHk0Z0prelp3SUFFaElTc0dyVkt2enpuLy9FdEduVGhIRTdkKzZFU3FYcTFGd2VlT0NCYnIySGt5ZFA0b2NmZnNDamp6NEtzZGh5L1VoS1NnbzJidHlJd3NKQ3ZQVFNTNTIrZGxaV0ZpSWlJcm84SjcxZWp5MWJ0cUNwcVFralI0NkVqWTFObDY5QlJFUjBNMlB3U1VSRVJFUkVBSURwMDZmM3lIWHV1dXN1dlBEQ0N3Q0Fzckl5L1BlLy84V1lNV013Zi81ODFOWFZZY09HRFhqd3dRZmg1K2RuOGZ6MDlIUjg4Y1VYT0gzNk5KeWRuVEY1OG1RNE9EaGcrdlRwaUkrUHgvdnZ2NC9nNEdDRWhJUUFBRDcvL0hNME5qWjJhbTdHd2VjVFR6eUJrcEtTTnNmdTI3ZFBlS3pYNndIQUpKaTkxcGd4WXpCcjFpejgrT09QQ0FzTDYzYklhaXczTnhmNStmbHRIbytNakVSaVlpTFdybDJMb1VPSFdod3pidHc0T0RrNS9lNjVFQkVSM1dnWWZCSVJFUkVSRVFCZzRjS0Y3UjdYNi9YNC92dnZvVktwTUgzNmRIaDRlRmdjMTFxOXFGUXE4ZmJiYjhQWjJSbi8rTWMvSUJLSkFBREhqaDFEVGs0TzFxeFpBNWxNSnB4MzhPQkI3TjY5RzFsWldYQjJkc1pUVHoyRjJiTm53ODdPRGdBZ0Zvdnh5aXV2NEU5LytoT1dMMStPZGV2V3djN09EdDk5OTUwUVRIYkZndzgraVByNitrNk4xZWwwRUlsRXdudG95OU5QUDQzVHAwOWp3NFlOR0R4NE1HSmlZcm84TDJQSnljbjQ1cHR2T2h3WEh4K1ArUGg0aThmV3JWdkg0Sk9JaUFZa0JwOUVSRVJFUkFRQWVQenh4OXM5L3VPUFAwS2xVaUU4UEJ3dnZ2aGl1eUdnUXFIQXNtWExVRnBhaWpWcjFnakJtMHdtd3lPUFBJSTFhOVpnL2ZyMWVPYVpaNFJ6VnE1Y2llRGdZRHovL1BPWU5tMGFySzJ0Y2VEQUFZd1lNUUxPenM0QUFEYzNOenozM0hQNCtPT1BjZkhpUllTRWhKaUVwMTB4WThhTWRvK2ZPWE1HR1JrWkFJRHM3R3dBd05kZmYyMDI3cTY3N29LcnF5c0F3TnJhR2t1V0xNSGV2WHZoNStlSDMzNzdEVys4OFVhSGM5bTFheGQyN2RvbFBEZXVOcjMyZVhKeU1nNGNPSURYWG52TjdEcEpTVWxJVEV6RW0yKysyZUU5aVlpSWJuWU1Qb21JaUlpSXFFT1ZsWlhZc0dFRFJDSVIvdnJYdjNaWStiaDM3MTZjT1hNR2Nya2NiNzc1SmhvYUdxQlFLS0RSYUlReE8zYnN3TVNKRTRYbjc3NzdMbTY1NVJhVDYzenl5U2NZUG55NHlaNlpFeWRPeEpneFkyQnRiZDFENzg2eTQ4ZVBtelVkMnJScGs5bTQ4ZVBIQzhFbkFNVEd4aUkyTmhZQUVCb2Fpai8vK2MvdDNtZnQycldJalkzRjVNbVRPeld2NHVKaUpDY25XenhXVWxMQ1prZEVSRVJYTVBna0lpSWlJcUoyNmZWNnJGaXhBZ3FGQXZmY2N3K2lvcUk2UEdmcTFLazRlL1lzWEZ4Y0lKZkw0ZXpzRENjbkp6ZzdPOFBSMFJFeW1Rd3Z2dmdpdnY3NmEyRnZ5aUZEaHBoY1E2UFJvS2FtQmo0K1BtYlhidzA5ZCs3YzJlWDNNM0xrU1BqNyszYzRidEdpUlZpMGFCRUFZTldxVlVoT1RqYTUzNTQ5ZTdCNjllcDJLMDY5dmIweGQrNWNxTlhxTnNldFhic1d3Y0hCbUR0M2JwdlhtVDE3TmxwYVdreGVhMjlQVnVOajExYVBFaEVSRFJRTVBvbUlpSWlJK3JtY25CeWNPM2NPWldWbFVLdlZIWTRmUDM0OEpreVkwR1AzMzdScEU4NmVQUXRiVzF1TUdqV3FVK2U0dXJwaTZkS2xabUdkc2FWTGx5SW1KZ2I3OSs4SFlOampjK1RJa1FBTVlldUJBd2VnMStzUkVoS0NMNzc0QWw5KythVnc3cng1OC9ETU04OWc3ZHExWFg0L0w3NzRJcFJLSlZKU1Vqb2NlKys5OXdJd2hMRFhCcGV0M3d1cFZJclRwMC9qSC8vNGgzQnM0Y0tGd3RZQjZlbnBXTFpzR2Y3MXIzOGhORFMweS9NRmdJOC8vbGpZeDNUMzd0MzQ0WWNmc0hIalJyTng3UjBqSWlJYWFCaDhFaEVSRVJIMVU4M056VWhNVEVSMmRqYmMzTndRRmhZR3VWemU0VEx6emxRemR0YUJBd2Z3N2JmZnd0blpHWHE5SHErKytpcjI3ZHVId3NKQ2xKV1Z0UnV3ZnZQTk4rMDI1bG00Y0NGR2poeUp5Wk1uNDVkZmZzR3FWYXRNam92RllreWFOQWtUSmt5QWg0Y0hIQndjQUJoQ3dGWS8vUENEOFBqWXNXTjQ5OTEzOGRCREQySCsvUGx0M3RmR3hnYTdkdTB5dVU1YldvUFB4c1pHMk5qWW1CeHJYYll2azhrUUVCQ0FaNTk5RmdEd3dRY2ZtSXdMREF5RVRDYkRzbVhMOE5GSEg4SGUzcjdEKzE1cjBLQkJ3bU81WEE3QTh2ZTV2V05FUkVRRERZTlBJaUlpSXFKK1NLZlQ0ZnZ2djBkOWZUMW16NTR0ZEVxL25rNmRPb1VWSzFZSW9kM0tsU3RSVjFjSEFQand3dytSa3BLQ3VMZzRMRjY4dU0wTzc0Qmh2ODlyM1hubm5jSmpXMXRickZpeEFpcVZDaXFWQ2dBZ0VvbGdaMmNIcWRUd1Q1Ym82R2hFUjBjRE1BMCtXOE5RdlY2UGJkdTJ3ZFBURXc4Ly9EQ3NyYTJSbXBxS2hJUUVQUC84OHhDTHhTYjN2L2ZlZTRWUTg3UFBQc1AzMzMrUHI3LysybVN2VG1PMXRiVndkSFEwZWEyMTRsTW1rMEV1bDJQV3JGa0F6SU5QQndjSHZQVFNTM2poaFJld2N1WEtUalU3Nm96Mmxyb1RFUkVSSU81NENCRVJFUkVSWFc5SGp4NUZaV1VsN3IvLy9qNExQVjk3N1RYbzlYcTg5TkpMUXVqWTZyWFhYc1BVcVZQeDIyKy80Y2tubjhUMjdkdUZwZGhkdFdIREJ0eDU1NTJ3dGJXRlhDNkhYQzZIazVNVEpCSUpmdnZ0TitoMHVnNnZrWmlZaU56Y1hDeGV2RmpZLzdPbXBnWjc5KzV0ZDltM1hxL0h3WU1ITVhIaXhEWkRUd0FvTFMwMTIydTB0ZUxUeXNxcXcvbkZ4TVRnd1FjZnhHKy8vWVlkTzNaME9MNlZXcTBXd3Q5cmJkeTQwZXpQdkhuek9uMXRJaUtpbXgwclBvbUlpSWlJK3BubTVtWWNPM1lNbzBlUGhxZW41M1cvLy83OSs3Rnk1VXJvOVhxODhzb3J1UFhXVzgzR3lPVnl2UFRTUzVnOGVUTCs4NS8vNE9PUFA4YkJnd2V4Wk1rU0JBUUVtSXcxcnU3c0RKMU9oMTkvL1JYZmZQTU5DZ3NMOFplLy9BVno1c3hwYzN4VFV4UFdyMStQVzIrOTFXVHAvYVJKazNESEhYZGc2OWF0R0RKa0NNYU5HMmQyYm1wcUtpb3FLdkRTU3k5QnJWWmowNlpOQ0FzTHc1UXBVNFF4WldWbFVDZ1VDQW9LTWpsWHFWUUM2Rnp3Q1FDUFBmWVlUcDA2QlZ0YjIwNk5Cd3cvQzYzWDEycTFBSUQ1OCtmajNudnZ0WGpmMW9aTVdxMFdZckc0dzIwUmlJaUlibVlNUG9tSWlJaUkrcG1DZ2dMb2REb0VCd2RmMS92cTlYcHMyTEFCVzdac2daMmRIVjUrK1dXTUhUdTIzWE1tVEppQW1KZ1lyRjY5R29jUEg4YlRUeitOUng5OUZBc1dMQkRHYk42ODJleThQL3poRDJhdk5UUTBJQ0VoQVR0MjdNREZpeGZoNysrUEYxOThFZE9tVFd0M0R1dldyWU5XcThWZi8vcFg0VFcxV28yR2hnYk1uRGtUeWNuSldMVnFGVDc5OUZPenFzNmZmdm9KVVZGUmlJbUpBUUNjUEhrU2h3NGR3dVRKazRYbDhhZFBud1lBeE1iR21wemIzTndNaVVRQ2lVVFM3dnhhU2FWU2ZQamhoMmJMN3R0VFcxc3I3TnZaMVFCNTFhcFZHRFpzV0pmT0lTSWl1cG5jc01HbmpVU0dGbTNISFMySmlJaDZpbzFFMXZFZ0lxSWUwTHFQWm52N1p2YTBpb29LdlB2dXUwaExTNE9ucHllV0wxK09rSkNRVHAwcmw4dng1cHR2NHNjZmY4UW5uM3lDQ3hjdW1GUWErdnI2ZHVvNkR6NzRJRFFhRFlZUEg0NUZpeFloTGk2dXc0ckZUWnMySVNFaEFYSzVIRXVXTElGQ29VQmpZNk5RamRtcXVia1pLMWFzd0x2dnZpdThWbDFkamFTa0pMejg4c3ZDYS9mZmZ6OVdyRmlCeE1SRVlRL04vZnYzdzlIUjBTejRiR3BxRXBiVmQ5YTFvV2ZyOTdxdDhMU3NyRXlvK3QyOGVUTmFXbHJ3NnF1dnd0YldGcSs4OG9wWnc2VUxGeTdnWC8vNkZ6dzlQYnZkUVo2SWlPaG1jY01Hbjk0MnppaHNyT3pyYVJBUjBRRGliZVBjMTFNZ29nR2lkYS9Nemk2aDdnbjE5ZlhJenM3R3hJa1Q4Znp6ejVzMTh1bU1XYk5tWWRpd1lXYUJiV2ViOE54Nzc3MjQrKzY3VFlMU3RXdlhZc1NJRVlpTGk3TjRqbHd1aDV1Ykc2S2pvK0hqNHdNUER3KzR1cnJDMmRsWjJDdlV5Y2tKcTFhdFFtSmlJbEpUVTRVQWM4T0dEZkR6OHpOWnlqOTU4bVI4OU5GSDJMSmxDMjYvL1hhY1AzOGVxYW1wbURObmp0bGVteTB0TFdiQlkwZjBlajJXTGwwS096czdXRmxaSVNjbkI0RGxjRml0VnFPNHVCaDMzMzIzeVppMzNub0xTNVlzd2FwVnEvRDY2Ni9EeThzTEFKQ1VsSVQzMzM4Zi92NytlT3V0dDRUR1QwUkVSQVBWRFJ0OGpuRUxZL0JKUkVUWDFSaTNzTDZlQWhGUnJ3a1BEOGNubjN4aXRqOW5WL243KzV1OVpxbTUwQk5QUEdIMjJsTlBDSWtQQ0FBQUlBQkpSRUZVUFdYMjJ1SERoMUZmWHk4RW41OS8vamtBb0tTa0JBQXdlL1pzM0hQUFBSMVdoajcyMkdPWU9IR2lFSHJ1Mzc4ZkNRa0pDQWtKd1d1dnZZYmEybHJVMU5TZ3RyWVdTcVVTQ29VQ1I0NGN3Ylp0MnlDUlNQREFBdytZWGJPcHFRbDJkblltciszWnN3ZUFvWUxXRXBGSWhMS3lNcFNXbGtLdjEwTW1reUV1THM3aU12YVVsQlJvTkJvTUhqelk1UFdRa0JCODhNRUhXTHAwS2Y3MHB6L2hvWWNlUWtaR0JvNGNPWUtaTTJkaThlTEZrTW00U29HSWlPaUdEVDduRGhxTkF4WHBxRlRXOS9WVWlJaG9BUEN3ZHNJOWcwYjM5VFNJaUhyVjd3MDkyMklwRERYV0dscnFkRHFUcGVBNm5RNDFOVFh3OHZLQ1hxL0h1blhyc0hQblR2ajUrZUhreVpOWXZYbzFGaTllM0diWGMyTyt2cjRtVlpYaDRlR1F5K1hDRXZPd3NEQzR1Ym5CemMwTkFMQnIxeTU4KysyM3lNckt3dno1OCtIdDdXMXlQYjFlajVLU0VtRThBTVRIeCtQOTk5OUhTRWdJRWhNVDRlTGlnc2NmZjl5c2NyZTlMdlBHOXUzYkI0bEVndEdqemYvL3g4ZkhCNDgrK2lqKy9lOS9ZOE9HRFFDQTRjT0g0NkdISG1Mb1NVUkVkTVVORzN6YVNheXdPR0lHM2tqOXJxK25Ra1JFQThDZkkrNkVyZVQ2TFRrbElyb1o1ZWJtd3NiR0J2bjUrUUFnQkhTdERZZSsrKzQ3UkVWRkNlUFBuRGtEalVhRDhQQnc3TjY5R3p0MzdrUnNiQ3plZWVjZGZQWFZWL2pmLy82SFk4ZU9JUzR1RHI2K3ZyQ3lzb0pVS2pYNUl4YUxvVlFxb1ZRcTBkTFNBcVZTaVlDQUFNVEZ4V0hidG0xdHp0WEt5Z3J2dmZjZWdvS0M4TmhqandFd2hLR1ptWm13czdORFFVRUJLaW9xTUhYcVZBREErZlBuOGU5Ly94dURCdy9HeXBVcnNYMzdkbXpZc0FINzl1M0QyTEZqNGVQakF6czdPNU81U1NRU2lFUWlxRlFxNFk5U3FZUktwY0tZTVdOdzhPQkJ4TVhGd2NuSkNUcWREa1ZGUlVoUFQ4ZVpNMmR3OHVSSk5EVTFJU3dzREhmZGRSZlMwdEx3NjYrLzRwRkhIa0ZvYUNpR0R4K09pSWdJREJvMENJR0JnVjNlaTVTSWlPaG1jTU1HbndBd3pEa1FiOFErZ0hYbjQxbjVTVVJFdmNMRDJnbC9qcmdUUTUxN3B3cUtpR2dnV2I1OE9jckt5Z0FZcWp4SGpod0p3TEFINk9IRGg3Rmh3d1poZjFNQXNMR3h3UjEzM0lFSkV5YWdzcklTUVVGQldMNThPYXl0cmZIa2swOWkyTEJoMkw1OU8vYnYzNC9HeHNaT3o4TzR3WkVsemMzTitQVFRUK0hzN0l3MzMzelRKRFJNVEV5RVhxK0hTQ1RDbURGamhPNzF3Y0hCaUk2T3hodHZ2QUdaVElZSEgzd1FJMGVPeEs1ZHU1Q1dsb1pEaHc1QnBWSkJvOUYwT0wvQXdFRFkyZGxCcjlmajRZY2Z4ZzgvL0lEUFB2c01LcFVLZ0tFeWQvYnMyYmp0dHRzUUZtYllobVhPbkRsWXRHZ1JEaHc0Z0NOSGptRG56cDNRYURTUVNxWDQ4c3N2R1h3U0VkR0FKTkliLzVmRkRhcEpxOExPMGhNNFhwV0xpeTIxN1BaT1JFUy9pNDFFQm04Ylo0eHhDOFBjUWFOaHgwcFBJcnJPRGg4K2pDTkhqdUJ2Zi90YlgwL0Z4Qk5QUElHU2toTHMyN2V2VStOUG5EaUIwNmRQWTlHaVJRQ0E0OGVQbzZxcUNsS3BGT0hoNFFnS0NqSVpyOWZyb2RQcGhPZlhkanEzdEtkbUs1MU9CNjFXQzUxT0I1MU9KMXhMSkJJSmYxcVgwWGNtQk16SnlZR1ZsUlVDQXdQTmptazBHb2pGWXJNTzdhMUJZMGMwR2czVWFyVVFna29rRXVGNkVva0VFb2tFZXIwZWh3OGZSbHhjSEdwcWFyQnQyelpFUkVRZ0ppWUc3dTd1SGQ1RHFWU2lvS0FBQ29VQ28wYU42bkE4RVJIUmpValV3U2JmTjBYd1NVUTNGcjFlajdTME5HUmxaY0hMeXd2ang0L25YbFJFUkVSRyttdndTVVJFUk5TZmRCUjhpdHM3U0VUVUcwUWlFV0pqWXpGNjlHaFVWbFlpTVRFUkNvV2lyNmRGUkVSRVJFUkVSRGNSQnA5RTFHZUNnb0l3YWRJa0tKVktKQ1ltb3JLeXNxK25SRVJFUkVSRVJFUTNDUWFmUk5TblBEdzhNRzNhTk5qWTJDQXBLUWtGQlFWOVBTVWlJaUlpSWlJaXVna3crQ1NpUHVmZzRJQ3BVNmZDdzhNREowK2V4Smt6WjB3YUd4QVJFUkVSRVJFUmRSV0RUeUxxRjJReUdTWk9uSWlJaUFqazV1WmkvLzc5YUd4czdPdHBFUkVSRVJFUkVkRU5pc0VuRWZVYklwRUl3NFlOUTF4Y0hCUUtCZmJ0MjRmUzB0SytuaFlSRVJFUkVSRVIzWUFZZkJKUnYrUHI2NHZwMDZmRDBkRVJSNDRjNGRKM0lpSWlJaUlpSXVveUJwOUUxQy9aMjl0anlwUXBYUHBPUkVSRVJFUkVSTjNDNEpPSStpMnhXTXlsNzBSRVJFUkVSRVRVTFF3K2lhamZ1M2JwKy9Iang2RlNxZnA2V2tSRVJFUkVSRVRVanpINEpLSWJRdXZTOThHREI2TzR1QmdKQ1Frb0x5L3Y2MmtSRVJFUkVSRVJVVC9GNEpPSWJoaGlzUmd4TVRHWU5tMGFyS3lzY09qUUladzRjUUpxdGJxdnAwWkVSRVJFUkVSRS9ReURUeUs2NGJpNHVPRDIyMjlIZEhRMGlvcUtFQjhmeitwUElpSWlJaUlpSWpMQjRKT0lia2hpc1JoRGhnekJ0R25USUpQSldQMUpSRVJFUkVSRVJDWVlmQkxSRGMzRnhRWFRwMDlIVkZTVVVQMVpWbGJXMTlNaUlpSWlJaUlpb2o3RzRKT0libmhpc1JpeHNiR1lPblVxWkRJWmZ2dnROeHc2ZEFnS2hhS3ZwMFpFUkVSRVJFUkVmWVRCSnhIZE5GeGRYVEY5K25RTUhUb1VsWldWaUkrUFIzcDZPclJhYlY5UGpZaUlpSWlJaUlpdU0ybGZUNENJcUNlSnhXSkVSa1lpSUNBQUtTa3B5TWpJUUdGaElZWVBIdzQvUDcrK25oNFJFUkVSRVJFUlhTZXMrQ1NpbTVLdHJTM0dqaDJMMjI2N0RUS1pESWNQSDBaeWNqS1h2eE1SRVJFUkVSRU5FQXcraWVpbTV1SGhnZW5UcDJQNDhPR29xcXBDZkh3ODB0TFNvTkZvK25wcVJFUkVSRVJFUk5TTHVOU2RpRzU2SXBFSTRlSGg4UGYzUjJwcUtqSXpNMUZVVklTWW1CZ0VCZ1pDSkJMMTlSU0ppSWlJaUlpSXFJZXg0cE9JQmd3Ykd4dU1IajBhVTZkT2hhMnRMVTZjT0lINCtIaGN1SENocjZkR1JFUkVSRVJFUkQyTXdTY1JEVGh1Ym02WU9uVXE0dUxpSUJLSmNQandZU1FtSnFLaW9xS3ZwMFpFUkVSRVJFUkVQWVJMM1lsb3dQTDE5WVdQancrS2k0dVJucDZPcEtRa2VIcDZJalkyRnE2dXJuMDlQU0lpSWlJaUlpTDZIUmg4RXRHQUpoS0pFQmdZQ0g5L2YrVG41eU1qSXdPSmlZbnc4L1BEa0NGRDRPVGsxTmRUSkNJaUlpSWlJcUp1WVBCSlJBUkFMQllqTEN3TVFVRkJ5TW5KUVhaMk5oSVNFaEFZR0lqQmd3ZkQzdDYrcjZkSVJFUkVSRVJFUkYzQTRKT0l5SWhVS2tWMGREUkNRME9SbFpXRm5Kd2NGQlVWd2QvZkgxRlJVWkRMNVgwOVJTSWlJaUlpSWlMcUJBYWZSRVFXV0ZsWlllalFvWWlJaU1ENTgrZVJsNWVINHVKaStQajRJQ29xQ3U3dTduMDlSU0lpSWlJaUlpSnFCNE5QSXFKMjJOallZT2pRb1lpT2prWmVYaDdPbnorUEF3Y093TjNkSFZGUlVmRHg4ZW5yS1JJUkVSRVJFUkdSQlF3K2lZZzZRU2FUSVNvcUN1SGg0U2dzTEVSMmRqWU9IVG9FdVZ5T3FLZ28rUHY3UXlRUzlmVTBpWWlJaUlpSWlPZ0tCcDlFUkYwZ2tVZ1FHaHFLa0pBUWxKU1VJQ3NyQzhlT0hVTmFXaG9pSXlNUkZCUUVpVVRTMTlNa0lpSWlJaUlpR3ZBWWZCSVJkWU5JSkVKQVFBQUNBZ0pRWGw2T3JLd3NuRDU5R3VucDZRZ0pDVUZJU0FqczdPejZlcHBFUkVSRVJFUkVBeGFEVHlLaTM4bkh4d2MrUGo2NGZQa3ljbkp5a0pXVmhheXNMUGo0K0NBME5CUmVYbDVjQms5RVJFUkVSRVIwblRINEpDTHFJZTd1N25CM2QwZHpjek1LQ2dxUW41K1A1T1JrT0RnNElDUWtCRUZCUWJDMnR1N3JhUkpSSjJrMEdoUVZGYUd5c2hMTnpjM1FhclY5UFNXNkRpUVNDV3h0YmVIaDRZSEF3RUJJcFFQM1A1ZFRVMU94YWRNbXpKMDdGNU1tVGVycjZaaW9xYW5CK2ZQbmNjc3R0N1Q1UGRxOWV6ZWFtcG93Zi83OGJuOEFtWnFhaXNiR1Jvd2RPN2JIUDhSVUtwVTRmUGd3cGt5WjB1NjQrdnA2T0RrNTllaTkyNkxWYXJGdjN6NDRPVGxod29RSlhUcjNtMisrd2JCaHd4QVRFMk4yN05LbFMwaE1UTVRreVpQaDYrdmJVOVB0dGlOSGpxQ2hvUUczMzM0N3hHSnhYMCtIaUloNjBjRDlMemtpb2w1aWEydUx3WU1ISXlvcUN1WGw1Y2pOelVWS1NnclMwdExnNysrUDBOQlF1TG01OWZVMGlhZ2QxZFhWeU1qSWdKdWJHNktqbytIZzRNRDlld2NJclZZTGhVS0Jzckl5SEQxNkZJTUhENGFycTJ0ZlQrdTYwK3YxK1BqamozSDU4bVdNSERteXk4Ry9XQ3dXZ3NMang0K2pwYVhsZDgzbjJ1QjExNjVkK09xcnI3Qm16UnBFUjBlYmpUOTE2aFRXckZrRER3OFB6SjQ5dTl2Yno2eGR1eGI1K2ZuWXMyZFBwMEx3c3JJeVpHWm1tcjArZGVwVXMrQTBPVGtaNzczM0huUTZIYVpObTJieGVwczNiOGJldlh1eGZ2MTZPRGc0QURDRXZqVTFOV2h1YmtaVFV4TVVDZ1VhR3h1aFVDaFFYMStQdXJvNjFOWFZvYnE2R2lLUkNPdldyZXYwKzlYcjlkaXlaUXVhbXBvd2N1UkkyTmpZZE9xODgrZlA0L1BQUDhkOTk5MW5NZmhNU2tyQ3hvMGJFUlVWMVdId2VmSGlSZFRYMTNkNnpwWUVCUVhCeXNxcXplTWJOMjVFWVdFaHBrNmR5dUNUaU9nbXgrQ1RpS2lYaU1WaStQbjV3Yy9QRHcwTkRjakx5ME5oWVNHS2lvcmc3T3lNME5CUUJBUUVET2hxSXFMK3FMcTZHdW5wNlJneVpBaGNYRno2ZWpwMG5Va2tFc2psY3NqbGN0VFUxQ0F0TFEweE1URURMdnpjdW5VcmNuSnlBQUR6NXMzcjh2a3Z2UEFDN3JyckxnREFtalZyVUZGUjhidm1zMi9mUHVHeFVxbkVybDI3RUJjWFp6SDBWQ3FWV0xkdUhRSUNBbEJSVVlFMWE5YmduLy84WjdmdXE5ZnJ1elQrM0xseldMMTZ0ZG5ydDkxMm05bUhKN2ZmZmp0Ky9mVlg3TnUzcjgzZ2M4S0VDZmpmLy82SHRXdlhDdTloejU0OStQenp6MDNHaVVRaTZQVjZCQVVGd2RIUkVVNU9UZ2dMQzROY0xvZFdxelc1ZDI1dUx2THo4OXQ4RDVHUmtVaE1UTVRhdFdzeGRPaFFpMlBHalJ0blVvVWFIeDhQa1VpRXVYUG5XaHlmbEpRRU56YzNEQjgrdk0zN3R0cTBhUk1TRXhNN0hOZWU5ZXZYSXlnb3FNM2pPcDBPQVBpQkZoSFJBTUIvYlJNUlhRZU9qbzRZUG53NGhnd1pncEtTRXVUbTV1TFVxVk5JU1VsQllHQWdBZ01EQjl3L3FvbjZJNDFHZzR5TURJYWVCQUJ3Y1hIQmtDRkRrSjZlam5IanhnMllENnJTMHRLd2FkTW1qQjA3Rm5GeGNkMjZ4cEFoUTRUSEsxYXNhTE5pZE5teVpTZ3NMTVNubjM3YTZhOXY2eEwyUC83eGp4YVByMW16QnVYbDVWaTNiaDNTMDlPeFpzMGFCQVlHNHFHSEh1cnkrMmdOUHJ1NnpMMDFxRTFJU01ES2xTc0JBTk9uVDI5ei9MWEg3TzN0c1dQSERvU0hoK1BoaHgvRzVzMmJNWFhxVkl3Wk13WXpaODdFaUJFajRPRGdJUHpadkhrenRtelpndlhyMTNjNHQrVGtaSHp6elRjZGpvdVBqMGQ4Zkx6RlkrdldyWU9Ua3hQMjdOa0RBTmkvZno5OGZIeHc5dXhabkQxN0ZvQ2g2akk2T2hvbEpTWEl6TXhFWkdRa3RtM2Jabll0THk4dmkxc3AvT3RmLytwd2ptM3g4dkpxOTdoR280RkVJdUVlN0VSRUE4REErSzgzSXFKK1FpcVZJamc0R01IQndhaXVya1p1Ymk0S0NncVFtNXNMUjBkSEJBUUVJREF3RVBiMjluMDlWYUlCcWFpb0NHNXViZ3c5U2VEaTRnSTNOemNVRlJVaE5EUzByNmZUNjRxS2l2RDY2Ni9Eejg4UEw3LzhjcmVYaUJ0cmIybHphOWdaR0JqWXFTWEhUVTFOK04vLy9vZDU4K2JCejg4UHAwK2ZSbDFkSFNaTm1nU0pSSUpkdTNZaElTRUJpeFl0UWtoSUNFSkNRcENUazRPTkd6ZkMzdDRlYytiTTZkTGNXd1BibnFnTWZQYlpaenM5VmlhVENZOFhMRmlBcEtRay9QVFRUeGd6Wm94UWtmeDdHVmZSSmljbjQ4Q0JBM2p0dGRmTXhpVWxKU0V4TVJGdnZ2bW0yVEhqNmxhRlFtSHlmTjY4ZVlpT2pzWlBQLzBFQU1qT3prWjJkcmJaTmNhTUdXTXgrQnc5ZW5TYmMzL3V1ZWN3YXRRb1BQTElJMjJPYVk5R294a3dIMlFRRVExMC9HMVBSTlJIWEYxZE1XYk1HSXdjT1JJWExseEFVVkVSTWpJeWtKNmVEbmQzZHdRR0JtTFFvRUh0N2xGRlJEMnJzckxTNHRKWkd0aDhmWDJSbFpWMTB3ZWZaV1ZsK052Zi9nWnJhMnU4L2ZiYmVQenh4MUZkWGQybGEzejMzWGR3ZG5idTlQaldKY2VkM1dmeHl5Ky9oSldWRlI1OTlGRm9OQnA4OE1FSDBPdjF1UFhXVzNIZ3dBR3NYYnNXVTZkT3hmMzMzeStjODl4eno2Ryt2aDRmZnZnaEtpb3E4TlJUVDNXNjBrK24wL1ZZVmVDc1diTUFBQ1VsSlRodzRBQWVlK3d4NGRpV0xWdWdVQ2p3NUpOUG1wMG5sVXF4ZE9sU2VIaDQ0T2pSbzdoOCtiTFptTHk4UEFEQWp6LysyTzY5MjFKY1hJems1R1NMeDBwS1NuRDQ4T0UyejUwMWF4Yis3Ly8reitTMTFxKy9RcUhBenovL2pJa1RKK0tWVjE0eE8zZnUzTGttSVc5bnBhZW53OXZidTkweHpjM05IUWJkN1ZYaHR0cTllM2VuOXpvbElxTCtoOEVuRVZFZmswcWx3bkwzNXVabWxKU1VvS2lvQ0tkT25jS1pNMmZnNCtPRHdNQkErUGo0Y0FOK29sN1czTndzTkJBaGF1WGc0SUNtcHFhK25rYXY4L0R3UUV4TURCWXRXZ1FiR3h0VVYxZGp5cFFwR0R0MkxBQkRkL0c4dkR5TUdESEM3Tno0K0hpY09YTUcxdGJXWGJxblRxZnJkRFZsYW1vcXRtL2ZqdVhMbDhQYTJocmJ0bTFEV1ZrWmxpMWJocjE3OTJMdDJyVVlOV29VWG56eFJaUHp4R0l4bGk1ZGl0V3JWMlByMXEwNGYvNDhsaXhaQWk4dnIwNEZYMERIQVZsTVRBeis4NS8vQ005TFNrb0FBRlZWVldaalQ1dzRnYSsrK2dxVEprMUNVRkFROUhvOWR1L2VqY0dEQjdkNWZYOS9md0RBOXUzYmNlYk1tVGJIZmZEQkJ4WmZ0eFI4enA0OTI2enBWR2VYNHh0WGk4cGtzallyVUxkdTNZcVdsaFlzWExqUTR2ZFpxOVgyV3VXbFZDcHRNL0Q5K2VlZklaUEoybjIvQnc4ZWhFS2g0QWZRUkVRM09BYWZSRVQ5aUsydExTSWlJaEFSRVlHNnVqb1VGUldodUxnWUZ5NWNnSldWRmZ6OS9SRVFFQUIzZC9lK25pclJUZW5hSmlCRWdHR1pjMWU3bXZlMG5Kd2NuRHQzRG1WbFpWQ3IxUjJPSHo5K1BDWk1tTkNsZThoa01tRTVjK3MralpNblR4YjIrZnpzczgrd2I5OCtCQVVGbVZSVUFoREN1R3NyNDVxYm05dTlwMUtwaEZRcTdYQ2NTQ1JDUWtJQ2REb2RYbjMxVldIdnpkR2pSeU16TXhQZmZ2c3RCZzBhaEhuejVpRTlQZDNpTmU2NDR3NEVCQVJnNDhhTldMMTZOZDU3N3owc1hMaXczZnR1MmJJRk9wME9DeFlzYUxmeTg5bzlKWjk0NGdtek1ULysrQ00rK09BRDdObXo1Lyt6ZDk5aFRaMzlHOER2aExEM0ZoQlgxYXBvdFZyMzY2NVk5MjZ0bzFWclN4MjFyNjFZTjFybnE5YldxclZWY1N2aW5sV3hhRjFZM0MwdUJCVWNLTElFUWlCbW5OOGYvSEpLU0FnQnNWVzhQOWZGWlhMT2MwWkNXdkhtK3p4ZjdONjlHMnZXck1HMzMzNkxpeGN2SWprNUdkOTg4dzBPSFRxRXBVdVg0dGRmZjBWRVJBUXlNelBGNC92Mzc0OEZDeFlZdmY3cTFhc1JIaDZ1RjBnV1o4V0tGZUw3dUgvL2Z2R2VDak8xenhTVlNvV29xQ2kwYTljTzFhdFhOenBHbzlHVXF1TFRISmFXbGthWEZ4QUVBUWNQSG9TSGg0Zko1UWN1WGJxRXZMdzgvdEtaaU9nVngrQ1RpT2dsNWV6c2pMZmVlZ3YxNnRWRFNrb0tFaE1Ua1ppWWlOdTNiOFBlM2g2VktsV0NuNThmMXlJa0lpckhjbk56RVJrWmlkallXTGk3dTR1ZHVvdWJmcTJyRUN3dFhkZnZncDJ4aHc0ZGlzZVBIK09YWDM2QldxM0dnQUVEeEgwcWxRcFdWbFlHOTJYdW1wckZqYk8zdDhlS0ZTdlF1blZydUxxNll1UEdqVGgvL2p6R2pCbUR2THc4cUZRcXFGUXFUSjQ4MmVSNWpoNDlpcnAxNjRydno3Qmh3NG9jbTVXVkpUWUJhdE9tVFltV09qRFczRWhISnBOaCtQRGhtRHQzTG03Y3VJSGR1M2VqU3BVcXFGZXZIaElURThWZ2UvdjI3VWhJU0JDUDY5Ky92OW5YTjBmRmloWEZ4N3FLVFdPZkcxUDdUTEcwdE1TcVZhdnc2TkVqVEo4K0hVRkJRZkR6OHhQM0M0SUFRUkJNQnArNjVrbkdKQ1VsR2QwZkdCaG84aGRZbVptWkVBU2gySFZTZFo5cElpSjZ0VEg0SkNKNnlVa2tFbmg1ZWNITHkwdGNEL1Rldlh1SWpZM0ZqUnMzWUd0ckN6OC9QL2o1K2NIRHc0T1ZDVVJFNWNqT25UdVJsWldGN3QyN28yYk5tdi9ZZGUvZXZRdHJhMnU5eGtReW1ReVRKMCtHbTVzYk9uVG9vRGRlcFZJWm5lWStjdVRJSXEveDlPbFRoSVdGQWNnUHEwd0ZpNWFXbHZEeDhZR1Bqdy91M0xtRFAvNzRBNE1IRHhidkx5Z29DQXFGb3RnS1RpQi9Xcm81NHVMaXhNZVhMbDBxMHpWZTI3WnRpKzNidCtPSEgzN0EzYnQzRGFibkF4QTd0Ry9Zc0FFYk4yN1UyNWVWbGFWWERacWRuUTNnN3luMk9zN096bkJ5Y2pMN3ZzeWQrbC80WGdvR3RBWFoydHJDd2NFQlY2OWV4ZlRwMDdGMDZWS3hZWlphclFZQWcrQ3pZT1Y5d1daSmhkMjRjUU0zYnR3dzJONjJiVnZZMnRvV2VkeWpSNDhBQUY1ZVhrVy9LQURQbmowcjhkSU5SRVQwOG1Id1NVVDBDckd3c0VDbFNwVlFxVklscUZRcVBIcjBDRWxKU1VoSVNFQjhmRHlzckt6ZzQrTURQejgvVktoUWdWTjJpWWhlY1NrcEtSZzBhRkN4SVUxWitPT1BQekJ0MmpTOWJZR0JnVWJIN3Q2OTIrajJ3dXRBOXVuVHA4anJIVDU4R0VEK0wvaTBXcTNKc1RxQ0lPREhIMytFbjUrZlhzVXBBTmpaMlpWSkYzcWQ2T2hvQVBsVnJ4RVJFV1ZhY1NtUlNQREpKNTlnNHNTSjhQVDBSTHQyN1VwMC9QNzkrN0Z1M1RxRDdZV24yQThkT2hTREJnM1MyNlpTcVlwY1Y5UFVWUGVpUkVaR0lqSXlzc2o5WGw1ZW1EQmhBcVpObTRhRkN4Y2lKQ1FFd04vQlorR3FTclZhTFlhaE8zYnNNSHJPZnYzNm9YWHIxaGc3ZHF6QlBsT2hKL0IzSTZoS2xTcVpIUGZzMmJOaXEwS0ppT2pseCtDVGlPZ1ZaV2xwS1lhZ0dvMEdUNTQ4d2NPSEQ1R1VsSVRFeEVSWVdGakEyOXNiZm41KzhQWDE1WFF0SXFKWGlDNFVhdHk0OFQ4U2VnSkF0V3JWOE9XWFgwS3IxV0xac21Xb1c3Y3UycmR2TCs1UFRVMkZXcTAyMmswN1BEd2N6NTQ5dzVBaFE4eSszcUZEaDJCblo0ZjMzbnNQKy9idHc5Q2hRdzNXeWl4czU4NmR1SDc5T2hZdlhxeFhLYWhXcTR2c1NsNllPU0ZqYm00dWZ2dnROOVNzV1JNOWUvYkV3b1VMY2VIQ0Jienp6anRtWGNOVWN5TWRkM2QzU0NRUzJOdmJsN3B6dktrMVBZdXEzc3pOelJWL0p0Q3RYZnYrKysralQ1OCtSbjlXQ0FvS1FsQlFFRFFhRGFSU3FjRzl0bTdkR3IxNzk5YmJObTdjT0wzbnpabzFRNDhlUGJCdjN6N3MyYk1IdlhyMUVxZjBGNjc0ek0zTkZRTnNVOEdqcnFsU1ltSWk1SEs1MlpXOHV2Vm9UVFdUQXZMWG4yVTNkeUtpVngrRFR5S2ljc0RDd2tLY0FpZ0lBdExTMHZEdzRVTXhDSlZJSlBEMDlJU3ZyeS84L1B6S3RDS0dpSWpLWGtaR0JnQ2dhdFdxLzlnMXZieTgwSzFiTnp4NDhBQ0NJS0I1OCtaNlhiRm56SmlCdi83NkMxT25Ua1hEaGczMWpqMXc0QUNjbkp5SzdLSmQyQjkvL0lIcjE2K2pXN2R1Nk4rL1B3NGVQSWdWSzFaZ3hvd1pSUjZUa0pDQTBOQlFPRGc0WU11V0xjak16RVJtWmlZYU5XcUVUei85RkhQbnpqWHIydVlFbjd0MjdVSjJkalkrLy94enRHM2JGcUdob2ZqbGwxL1FvRUVEczdxUUcydHVWSkFnQ0ZpOGVERjhmSHp3NE1FRDdOcTFxOHpYOEN6SzA2ZFB4VUR4dmZmZUs5R3hpeFl0UXYzNjlmVzJ1YnU3bzI3ZHVzVWVPMkxFQ0VSSFIrUElrU1BvMGFNSG5qMTdCc0N3NGpNOVBiMUUwL08zYk5tQ0N4Y3VZT25TcFhwTE14aVRtWm1KNk9obzJOblpvVjY5ZWtXT1V5cVYwR3ExREQ2SmlNb0JCcDlFUk9XTVJDS0JoNGNIUER3OFVMOStmVHg5K2xRTVFhOWN1WUlyVjY3QXhjVUYzdDdlOFBiMmhvZUhCNmZFRXhHOVpKUktKUURBMDlQekg3KzJzY1pHUUg0VjM2UkprekI1OG1TRWhJU2dlZlBtNGo2bFVtbDJzNzJNakF6OCtPT1BzTGEyeG9BQkErRGg0WUgrL2Z0ajA2Wk4yTGR2WDVHTmpuUk4vOXpkM2VIbTVnWTNOemU0dXJycWRRd2ZNMllNZXZic2FmVDR6WnMzRzUwZVhsaENRZ0kyYjk2TXlwVXJvMzM3OXBESlpCZ3laQWlXTEZtQ0ZTdFc0SXN2dmlqeVdGMVY1SkVqUndBWWIyNEU1RmV1eHNiR1l1blNwVGgxNmhRMmJOaUF0bTNiRm50dlpTRXBLVW1zSWw2L2ZqM3k4dkl3ZGVwVTJOcmFZc3FVS1FaaDM4T0hEekYzN2x4NGVYazkxenFudHJhMm1ETm5EaXBVcUFDcFZDcCt4Z3V1b3lrSUFoNC9mbXd5bEN4c3pKZ3hHRGx5SktaT25ZcGx5NWFaL09YdWhnMGJvRlFxMGJOblQ1TXpZWEp6YzhWN0ppS2lWeHVEVHlLaWNzN0Z4UVV1TGk0SUNBaEFUazRPSGo1OGlNZVBIeU11TGc2eHNiR3dzTENBaDRjSEtsU29BRzl2YjY1blJVVDBFaEFFQVlCaE5kdy80ZTdkdXdBTWcwOW5aMmNzV3JRSXExZXZOcWo2VXlnVXhWYmJBVUJPVGc2bVQ1K09sSlFVQkFVRmlWUGJCdzBhaEhQbnptSFpzbVd3c2JFeHVyYW9xNnNyL3ZlLy94azlyMXd1TitlbEZTczlQUjFUcDA2RlZxdkZ1SEhqeE9yT3JsMjc0dGl4WTlpM2J4L2MzTndNMXMwc2VCL0ZWUW5HeHNZaU5EUVVnd1lOUXMyYU5WRzVjbVVjUDM0Y3k1Y3ZOM3NxdlU1Sm14R3BWQ3JjdTNjUFhicDBBUUR4ZXpaNzlteU1IejhlaXhZdFFraElpUGg5T1hueUpMNy8vbnY0Ky90ajl1elpjSEJ3S05IMUNxdGN1Ykw0T0M4dkQ0Qis4Sm1Ra0lEYzNOd1NWVG83T2pwaXlwUXArT3FycjdCcjF5NE1IanpZNkxoVHAwNWgvLzc5Y0hCd0tQTDdwNlA3UEhHR0RCSFJxNC9CSnhIUmE4VGUzaDQxYTlaRXpabzFvZEZva0pxYWl1VGtaQ1FuSitQUFAvOEVBTmpZMklqVm9ON2UzcHptUlVUMG1zbkt5Z0lBa3gzUzkrL2ZiN0R0M0xselloQzNiOTgrZzJxNTVPUmtoSVNFNFBidDIyalhyaDM2OWVzbjdwUEpaSmcxYXhiKys5Ly9ZdUhDaGJoNzl5NkdEUnRXWlBBckNBS1NrcEp3NjlZdFBIbnlCRjI3ZGkzeDZ5d3NLU2tKVTZkT1JYSnlNa2FOR3FXM1pxUkVJc0cwYWRNd1pzd1lyRnUzRGlrcEtSZzVjcVJCMSsvNzkrOFhXL242NE1FRE5HL2VYQXpvcksydE1XclVLSncvZjE1YzkxTG42ZE9uK1AzMzN3SGtCNFdGLzA0MjFveEl4OWgwKzcvKytndHF0ZHBnZmN0cTFhcGh5WklsbURadEdqNzc3RE44K09HSHVINzlPczZlUFl1dVhidGk5T2pSQm10eFBpOWR1Rmp3TlowOGVSSUEwS2hSb3hLZHEzYnQycGc3ZHk3ZWV1c3RvL3RQbmp5SmVmUG1BUUFtVEpoUTdQZm95Wk1uQVBEY1FTOFJFZjM3R0h3U0ViMm1kTTJQZEZVZGVYbDVZZ2lhbkp5TXhNUkVBUGtWUHJweG5wNmVuQlpQUkZUT0JRWUdGdHY0cGFEMDlIU3NYTGtTTFZ1MlJLdFdyUUFZVnFyKzl0dHZXTDU4T2VSeU9kcTFhNGR2dnZuRzREeHVibTc0L3Z2dk1XWEtGT3pZc1FOUlVWRVlPblFvMnJScEE2bFVpaXRYcnVETW1UTzRmZnMyN3R5NWc1eWNITmphMnFKSmt5YlA5NEtSSDR3dFdiSUVXVmxaR0Rac21FR3pIaUMvNG5UUm9rV1lNR0VDRGg0OGlDdFhybURFaUJINHozLytBeUEvalAzenp6K0xyVmJzMEtFRE9uVG9vTGV0UllzV2FOR2lCUTRjT0NCdWs4dmwrT2FiYjhSR1NYUG16TUdrU1pOZ1oyZUhOOTU0QTRHQmdmRDM5eS95T29HQmdRWlQwNDhlUFFvTEN3czBidHpZWUx5UGp3K0dEQm1DNzc3N0RxR2hvUUNBQmcwYTRNTVBQelFaZXU3ZXZkdGsxL2VpeE1YRkFZQzRubWR1Ymk3Mjc5OFBUMDlQMUs5Zlgxd0R0Q2hhclZadlRFQkFBRFFhRFRRYURTd3RMU0dSU0tCV3E3RnUzVHBzMjdidG4yNkNBQUFnQUVsRVFWUU5Fb2tFNDhlUDExdWl3UmlWU2lXK25zSlZ6MFJFOU9waDhFbEVSQUR5S3k0cVY2NHNUa1BMek13VVE5RGJ0Mi9qMXExYmtFcWw4UER3RUVOUVYxZFhTS1hTZi9uT2lZaW9MTDM1NXB0NDg4MDNpOXgvNWNvVk9EbzZ3dGJXRmtxbEV1ZlBud2NBZE9uU3hTQ0V2SExsQ3RhdFc0ZHIxNjdCd3NJQ3c0Y1B4NEFCQTRyc1l1N3U3bzRsUzVZZ05EUVVlL2Jzd2R5NWM3RjY5V3EwYjk4ZWZuNStpSXFLUXIxNjlkQytmWHZVcVZNSFZhcFVnVlFxRmFzSGx5MWJobVhMbHBuOVdoTVRFN0ZtelJwRVJVWEIwdElTd2NIQlJxZlo2L2o0K0dENTh1VllzR0FCb3FPak1YUG1URlNwVWdYdnZmY2VmSDE5a1p5Y2pPN2R1eU0rUGg3T3pzNklqNCtIVENiVCs3dlMzT25wMDZaTnc1MDdkekJ3NEVDNHU3dGoyYkpsR0RwMEtGcTNibzNLbFN1alVhTkdPSEhpQkN3c0xHQmhZU0YyWEZlcjFWQ3BWSGo3N2JlUmtaR0JBd2NPb0d2WHJyaC8vejUrLy8xM3RHelpFazVPVHRCcXRVaE1UTVMxYTlkdytmSmxYTGh3QVFxRkF0V3JWMGZuenAxeDllcFZuRGh4QW9NSEQ4WWJiN3lCQmcwYW9HYk5tcWhZc1NJcVY2NHNWcnNHQkFTZ1diTm1ldmV1QzA1MXRtL2ZqcFNVRlBqNCtNRFIwUkVwS1NrSUR3K0hUQ1lUUDJ0aFlXSEl6TXhFVUZBUXBGSnBzVlc4eDQ4ZngvSGp4NDN1KzkvLy9nY3JLeXNzV2JJRUNRa0pjSEJ3d09USmt3MEMzOXUzYjJQOCtQRndjbktDblowZFpESVprcEtTa0pXVkJVZEhSNE9BbW9pSVhqME1Qb21JeUNobloyYzRPenVMMCtMVDB0TEVJRFFtSmdZQUlKVks0ZWJtQm5kM2QzaDRlTURkM2QxZzJoOFJFWlV2eTVjdlIwSkNndDYyRmkxYUdJUktDb1VDUC83NEkrN2Z2NDlhdFdyaHl5Ky8xR3RFVkJUZDFPLzMzbnNQYTlhc3dibHo1NUNUazROT25Ub1YyNFc4VTZkT1JVNlRQblBtREU2Y09DRStUMHRMdytqUm82RlVLbEdqUmcxTW1EREJyQW8vSnljbnpKNDlHeWRQbnNTYU5XdVFrSkNBdkx3ODNMeDVFMUtwRkczYnRzV1lNV1B3OU9sVEFFRHo1czBoa1VoUXIxNDlmUG5sbHliUEhSTVRnMlBIamdFQVBEdzgwSzlmUHd3Yk5neEEvblQwblR0MzRzU0pFOGpNekJUWGdTM09XMis5aFc3ZHV1SHMyYk1RQkFHREJnM0M3dDI3c1hyMWFyRmlzbEtsU3VqZXZUdmF0bTByZm85NjlPaUJvS0FnSEQ5K0hHZlBuc1hldlh1aFZxc2hrOG13Y2VORzhlLzdtalZyWXNDQUFYclhMQng4S3BWS2c2cFFhMnRyakJrelJweDJucDZlRGg4Zkg3RzUxWmd4WTh4NmZjYjQrL3ZqeUpFalNFaElRTU9HRFRGKy9IaWpqY0lxVnF3SWUzdDc1T1hsUVM2WGk1M2NXN1ZxaFk4Ly90anNobDFFUlBUeWtnam0vbzFKUkVUMC81NDllNGEwdERTa3BhVWhOVFVWNmVucDBHZzBBUEtiRE9oQ1VBOFBEemc2T3Y3TGQwdGt2dDkrK3czdnZ2dnV2MzBiOUJMNnB6OGI0ZUhoZVBEZ0FiNysrdXQvN0pybXVubnpKcDQ4ZVNLR1lCVXJWa1MxYXRXTWpuMzQ4Q0Z1Mzc2TlZxMWFGVm5sV1p5SER4L0MyOXRiYkRSa1RFNU9EZ1lOR29UUFB2dE1iTnhUMkk0ZE94QVdGb2FkTzNlSzJ5SWpJNUdYbDRjdVhicVU2djRFUWNDTkd6ZFFwMDRkcU5WcS9QcnJyK2pSb3dkdTNyeUpyS3dzMk5uWm9VNmRPbWJQam9pS2lzSzJiZHZ3d3c4LzRPblRwM0IyZGpaNlg0SWdRSzFXaTFPN3RWcXQrR2RoTmpZMnNMT3pneUFJaUlxS1FzdVdMWkdSa1lFZE8zYWdaczJhQ0FnSWdJZUhSN0gzcGxRcWNmZnVYY2psY3JFSjAvbno1MUdoUWdXREtmZEpTVW13dDdjWEd5WXFGQW84ZWZJRVNxVlMvTno0Ky92ck5RL1NhRFM0Zi85K21VMHZGd1FCRnk5ZUxISERLQ0lpZXJWSWl2a0xuTUVuRVJFOU42MVdpNmRQbnlJMU5SV3BxYWxJUzB2VDY5YXFDMEU5UER3NFBaNWVhZ3crcVNnTVBvbUlpSWhlUHNVRm41enFUa1JFejAwMzVkM056UTAxYTlZRWtOK1VRUmVDcHFhbUlpa3BTVytzdTdzNzNOM2Q0ZXJxcWxmeFFVUkVSRVJFUkZRV0dId1NFZEVMNGVEZ0FBY0hCM0hLbW01NnZLNHFORDQrSHJHeHNRRHl1Lys2dUxqQTFkVlYvTlBCd2FIVTB5S0ppSWlJaUlpSUdId1NFZEUvd3NyS0NqNCtQdkR4OFFHUVB6MCtLeXNMR1JrWmVQcjBLVEl5TWhBZkh5K3VGV3BoWWFFWGhycTR1TURaMlpuVDVJbUlpSWlJaU1nc0RENkppT2hmSVpWS3hVQlRSeEFFWkdkbmkwSG8wNmRQa1ppWWlQajRlUEVZSnljbmcwRFVWTU1MSWlJaUlpSWllajN4WDRwRVJQVFNrRWdrY0hKeWdwT1RFeXBWcWlSdXo4bkowYXNNZmZ6NE1SSVNFc1Q5am82T2NIRnhnYU9qSTV5Y25PRG82QWhIUjBkWVdGajhDNitDaUlpSWlJaUlYZ1lNUG9tSTZLVm5iMjhQZTN0N1ZLeFlVZHlXbDVlbkY0Wm1aR1Rnd1lNSEVBUkI3N2lDWWFqdVQydHI2My9qWlJDVm1rS2hnRUtoZ0llSFI2blBvVmFyY2VyVUtRQkEyN1p0eFRWMEV4SVNVTEZpUlZaT0V4RVJFVkc1dzU5d2lZam9sV1JqWTZPM1ppaVF2MjZvWEM1SFZsWVdzck96eFQvdjNMa0R0Vm90anJPMnRoYXJRZ3VHb25aMmRteW9SQzhkdVZ5T1NaTW1JUzB0RFhQbnpoVWJocFdVU3FYQzNMbHpBUUF0VzdhRWxaVVZrcE9UTVc3Y09MaTZ1dUxMTDc5RS9mcjF5L0RPUzJmdzRNRklUazdHMGFOSDliYnYyTEVEZCsvZUxmSDV4b3daQTF0YjI3SzZQU0lpSWlKNmhURDRKQ0tpY2tPM0JxaVRrNVBCUG9WQ2dlenNiTDFBOU5HalIzcEJpb1dGaFJpSU9qbzZ3c0hCQWZiMjlyQ3pzNE90clMxRFVUTEwyTEZqSVpmTFMzemNtalZyRExhbHA2ZGo2dFNwaUl1TGc3Ky92OUhQdHJrS1ZqcnJLcVBkM2QzUnRXdFhiTnUyRGNIQndlalpzeWRHakJoaFVCVXRsOHZGeG1ObHhjN09EcGFXbG1hUFAzWHFGSzVmdjE3aTY0d2RPN2JFeHhBUkVSRlIrY0RnazRpSVhndDJkbmF3czdPRHQ3ZTMzbmFWU3FVWGhtWmxaZUhwMDZjRzArWWxFZ25zN096RWFmY0ZIOXZiMjhQR3hvYkJLQUVBSGo1OGlLeXNyT2MrejYxYnR4QVNFb0xVMUZUNCsvdGowYUpGY0hOeksvWDVwRklwWkRJWjFHbzExR28xcksydElaUEpNR0xFQ0RSdDJoU3paOC9HL3YzNzBhNWRPOVNwVTBmdjJNOC8veHpKeWNuUCs1TDBUSjQ4R2UzYXRUTjdmRTVPRGdCZzkrN2RjSEJ3RUxlUEdUTUdzYkd4Mkx0M0wrenM3TVR0bzBhTlFueDhQS3lzck1ydXBvbUlpSWpvbGNMZ2s0aUlYbXVXbHBad2MzTXpDSlMwV2kxeWMzT2hVQ2lRazVNamZpa1VDaVFuSnlNM04xY3ZHSlZLcFdLNGFpd2NaVEQ2K3RpNWM2ZjR1RmV2WHNqSnljSGh3NGYxbW0xMTc5NGRlWGw1QnRPNWRmYnUzWXVWSzFmaTJiTm5DQWdJd0xmZmZ2dGMxWjQ2TmpZMmtNdmxla3MvQUVDOWV2WHc4ODgvSXlZbXhpRDBmRkZLVXUwSjVGZWRTaVFTMk52YjYyM1B6YzJGUkNJeG1NNmVsNWNIYTJ0ci9uZEhSRVJFOUJwajhFbEVSR1NFVkNvVlEwdFBUMCtEL2JwZ3RHQWdxbnVjbkp3TWhVSmhjRDVkTUdwcmF3c2JHeHVqWDZ4T2U3MmxwS1RnKysrL3gvbno1d0VBSFRwMHdOZGZmMjB5Sk96WXNXT0pyOU92WDc5aXg4eWFOUXZObWpVREFHemF0S25FMXpCMTdjek16QkkzVThySnlURzZEbTl1YnE3UnBTank4dkpnWTJQejNQZExSRVJFUks4dUJwOUVSRVNsVURBWU5hWndNRm93SEUxTFMwTmVYcDVCMVozdXZFV0Zvb1cvQ2xZUTBxdE5wVkpoKy9idDJMSmxDNVJLSmF5c3JEQjY5R2gwNmRMRjdIT1kwL0ZkcTlVaVBUMGRVcW0wMkduemhkZjVMQ3U2dFVJTGhybGFyUmFabVpsd2RYVVZ0eDA2ZEFoZVhsN0l5OHZEakJrenhPMUZCYjNGYlMrcXVwYUlpSWlJeWk4R24wUkVSQzlBY2NFb0FLalZhdVRsNVJYNWxadWJpNHlNRE9UbDVlbE5xOWVSeVdRR1lhaTF0VFdzckt4Z1pXVUZTMHRMdlQrdHJLd2dsVXBmNU11bVVwTEw1VGgrL0RpVVNpWGVmUE5OakI4LzNxQjd1MEtoMEZ2RHNyRDE2OWNYV3pIODVNa1REQm8wQ0c1dWJnZ0xDeXZWdmE1ZXZScEpTVW5vM2JzMzZ0V3JWK0xqZFlGL3dYdTlkKzhlUHYzMFV3d1pNa1RjdG03ZE9saFpXV0hpeElrSURBekVpUk1uSUFnQzJyWnRxM2UrNk9ob1pHWm1JakF3VUcvNzJiTm5rWjJkamJadDI3S1Ntb2lJaU9nMXhlQ1RpSWpvWHlLVHllRGc0S0RYcU1VWVFSRHc3Tmt6a3lGcFZsWVduang1Z21mUG5wazhsNFdGaFY0UVdqZ2NOYld2cEZPVHlYeXVycTVZc0dBQlRwdzRnUjQ5ZWhnRTFCY3ZYc1RzMmJNeGJ0dzR0RzdkdXRUWDBVMzlMcndVZzdreU1qSnc2TkFoWkdWbDRkU3BVM2pqalRmUXQyOWZ0R3ZYenV6UGh5NzRMRmp4K2VEQkF3Q0FyNit2dU8zcnI3L0dsQ2xUY1AzNmRRUUhCeU1xS2dwT1RrNElEZzdXTzE5UVVCQ1VTcVhCOWhFalJpQTdPeHZqeG8wekdSZ1RFUkVSVWZuRmY4RVFFUkc5NUNRU0NheXRyV0Z0YlExbloyZVRZM1VocVVxbE12cG40VzE1ZVhuSXpzNFdueHVyTEMxNEg3b2cxTUxDQWhZV0ZwREpaT0xqc25qK09sZWt1cnE2b2xldlhnYmJMMSsrakpDUUVDaVZTdHk5ZTdkTWdrOWRjNjZDNjJKcU5CcGtabWFhbkFMdjZ1cUtUWnMyNGZEaHc5aStmVHR1Mzc2TkJRc1dZUFhxMWVqZHV6ZTZkKzl1c3NwWmR4MUFQL2k4Zi84K0FLQlNwVXJpdGlaTm1xQkZpeGFJakl4RXYzNzlvRkFvNE9QalkzQytuSndjbzc4OHlNdkxBd0NEcGtmUFkrL2V2ZUs5dm1oS3BmSWZ1UTRSRVJGUmVjYmdrNGlJcUJ3cEdKS1dsQ0FJVUt2VnhZYWxLcFVLR28wR2FyVWFHbzBHU3FWU2ZLejdVcXZWSmtOVVUvZGZNQkNWU3FXUVNDUm1mNVYwZk9Hdmw4M3Z2LytPQlFzV1FLVlNvWGZ2M3ZqNDQ0K2Y2M3k2eWwyMVdtMFFHSjQ4ZVJJTEZpeEE5KzdkTVdyVXFDTFBZV3RySzRhY3g0NGR3K2JObTVHVWxJVFEwRkNFaFlXaFI0OGU2TmV2bjlHUXZ1RG5vbUR3ZWV2V0xVaWxVbFN1WEZsdi9PalJvMkZyYTR2YzNGeG90VnJFeGNXVmFJMVBLeXVyTXYyKzNyOS9uNEVrRVJFUjBTdUV3U2NSRVJFQnlBOGRMUzB0WVdscFdTWlRnN1ZhclVFWWF1eHhjZnNFUVRENXBkVnFpeDFqN3BlTGk4dHp2ZWFyVjY5aThlTEY0blBkbFBKUFAvMVViNXd1UEJzK2ZMamU5cmx6NTZKQ2hRb0FnUER3Y0lTR2hrSVFCUFRwMHdlZmYvNjV5V3QzN2RxMXlIM2J0bTBUR3dmWjI5c2pNek1UNmVucGVzSG45dTNib1ZhclRYYVFMMGdta3lFd01CRHZ2dnN1SWlNanNXblRKaVFsSlNFOFBCeE5talF4dXY2bnJ0b1QwQTgrYjk2OGlTcFZxaGdFOWw1ZVhnRHkxMEF0dklhbk9jcTZxL3VZTVdQSzlIeW1oSWVIaTBzQUVCRVJFVkhwTVBna0lpS2lGMElxbFVJcWxab2RwTDBNZnZ2dHQrYzZQamMzMStoVTZLS21SeGZlcmxLcGtKT1RnMFdMRnVIMDZkTUFnS0ZEaDJMUW9FRkdqOWV0bHdrQTN0N2VCdnVmUEhrQ1FSRDBBa1VuSnljeCtOUk5MYjl5NVFyaTR1SmdhV21Kdm4zN0Z2TXE5VW1sVW5UczJCSHQyN2RIUkVRRWtwT1RpMng2VkhBTld0M25JaWNuQi9iMjlxaFZxMWFSMTNCd2NEQll3NU9JaUlpSXFEZ01Qb21JaUlqS1NPUEdqWEgwNkZIeGVaY3VYYURWYW5INDhHRzljZDI3ZDBkZVhwN2VXQUNJaVluQmxDbFQ4T2pSSTFoYlcrT3JyNzVDKy9idGk3eWVyb0xTd3NJQ216WnRNdGpmdVhObnFOVnF2WFV1WFZ4Y2NQLytmVHg2OUFnTkdqUUFBR3pkdWhVQTBMTm5UNU5yZkpwaVlXR0J6cDA3NjIxTFMwdkR5Wk1uY2Z6NGNVeWJOazF2RFZkZHAzVjdlM3VzWHIzYTVOSUl3Y0hCU0V0TEs5Vjl1YnU3WStIQ2hhVTZsb2lJaUloZWJRdytpWWlJaUY2UXdxRmpVWEp6YzdGcTFTb2NPSEFBZ2lEQTI5c2JNMmJNUVBYcTFVMGVsNU9UQThCNEF4K3RWZ3UxV2cxcmEydTlkUzUxVTk1MTFhWW5UcHpBeFlzWDRlam9XR1JsYVVta3BxYmkxS2xUT0hueUpLNWR1eVlHbWhLSlJLL2lzL0MwZGxOcmNUNTY5QWpKeWNtbHVwK0MxeVFpSWlLaTF3dURUeUlpSXFJWElDc3JDNElnd05IUnNkaXhscGFXeU1uSmdTQUlhTisrUGNhT0hXdlFIZjNPblR1SWlJakFaNTk5SmxaT1ptVmxBWURSUmtLNnJ1YUYxN24wOFBBUXp5ZVh5L0hUVHo4QnlGOXYxRmgzZEhNOGZQZ1FwMCtmeHVuVHB4RWJHeXVHbmRiVzFtalNwQWxhdFdvRkZ4Y1hQSHo0VUR4R1YvRlpFb1VyWkFIZyt2WHJ5TW5KUWFOR2pmUXFTZ0hqRFkrSWlJaUk2UFhCNEpPSWlJam9CVWhKU1FId2Q0TWVVMlF5R1NaT25Jak9uVHVMMDg4TFNrcEt3cVJKazVDZW5nNC9QejkwNzk0ZEFQRDQ4V01BZjRlWkJlbXFRUXNIcUQ0K1BnQ0FHemR1NE9lZmYwWjZlanJxMWF0bnNqbFNZWUlnSURZMkZsRlJVWWlLaWtKaVlxSzR6ODdPRGsyYk5rV3JWcTNRcEVrVHZjcE9YVk1uUzB2TE11dTJQbWZPSEdSbVp1TEFnUU5sY2o0aUlpSWlLajhZZkJJUkVSRzlBSGZ1M0FFQVZLNWMyYXp4RW9uRWFPaVprcEtDaVJNbklqMDlIVzNhdEVHM2J0M0VmYnF1Mzc2K3ZnYkhaV2RuQXpBTVB2MzkvUUhrZDV3L2N1UUk3TzN0RVJ3Y1hHd1FxVlFxY2VuU0padzlleGJSMGRGSVQwOFg5ems0T0tCWnMyWm8zYm8xM25ubm5TSWJXdW1DejdMcXRxNVFLSkNhbWlvMmFTSWlJaUlpS29qQkp4RVJFZEVMY1BYcVZRQXcyYTI4T0hmdjNzV1VLVk9Ra3BLQ0prMmFZT0xFaVhvQlpYeDhQQUNnYXRXcUJzZnFLazZkbkp6MHR1dUNUNTNnNEdDeENoVElyeTZkUFhzMmV2YnNpVTZkT3VIT25Uc0lEUTNGbFN0WDlOYkxkSEJ3UUlzV0xkQzZkV3MwYXRRSU1sbnhQMWJtNXVZQ01MNG1hV2xjdUhBQldxMFdiNy85ZHBtY2o0aUlpSWpLRndhZlJFUkVSR1ZNcTlVaU9qb2FFb2tFalJzM0x0VTVybHk1Z2hrelppQW5Kd2Z0MjdkSGNIQ3dRYmo0NTU5L0FnRHExS2tEdVZ3T0d4c2J5R1F5cU5WcS9QcnJyd0NBYXRXcWllTlZLaFVXTDE0c1BwZkpaS2hSbzRiZU9aT1RreEVYRjRmejU4K2pVNmRPY0hGeEVRTkdYZGpacGswYk5HelkwS3l3czZDa3BDUUFLSFhuK0lJRVFjQ09IVHNBNUZlK1BuandBQlVyVm56dTh4SVJFUkZSK2NIZ2s0aUlpS2lNblRsekJtbHBhYWhmdjM2SlF6NnRWb3N0VzdaZzQ4YU4wR3ExNk5ldkh6Nzc3RE9EcWVpM2J0MUNhbW9xSEIwZFVhTkdEYXhac3diYnRtMkR2YjA5VkNvVmxFb2xwRklwMnJWckJ3RFFhRFNZUFhzMkxsNjhDQ0MvdTN0R1JnYldyMStQNE9CZzhieTY2Zk82eWxBM056ZDgrdW1uOFBmM043dXlzeWluVDU4R0FJT3d0VGp2dmZlZTJNaEpaOXUyYmJoeDR3WmtNaG5PbnorUFR6NzVCTysrK3k0R0R4NHNWckQyN3QzYm9PS1ZpSWlJaUY0ZkRENkppSWlJeXBCYXJjYTZkZXNBQUgzNzlpM1JzVStlUE1IOCtmTVJFeE1ES3lzcmpCa3pCcDA3ZHpZNjl0Q2hRd0NBbGkxYlFpcVZpbUdpWEM2SFJDS0JyNjh2aGc0ZGlobzFha0NoVUdEKy9QazRlL1lzZ1B4QWNPREFnUmcyYkJpT0hqMktObTNhb0VtVEpnQWdOaW9xV0NuYXIxKy9ZdTlkRUFSa1pHVEF3Y0hCb0dON1dsb2F3c1BEeFFyVmQ5OTl0eVJ2Q3dZUEhpdysxbXExMkxoeEl6WnQyZ1IvZjM5ODk5MTNpSWlJd05hdFd4RVJFWUhJeUVnRUJnWml5SkFoR0RWcVZJbXVRMFJFUkVUbEM0TlBJaUlpb2pLMGV2VnEzTHQzRC9YcTFVUHo1czNOT3ViWnMyZllzV01Id3NMQ2tKZVhCMTlmWDB5ZlBoMXZ2UEdHMGZFcEtTazRjdVFJQUlqZDJOdTBhWU0yYmRwQXBWSkJJcEdJbFprUEh6NUVTRWlJR0dnT0h6NGNIMzc0SVFCZzVNaVJXTGh3SWViTW1ZT3Z2dm9LOWV2WEY4UFIwcXhOT256NGNPVGs1RUFtazRuVDdsVXFsZGhoSHNnUFhldlVxVlBpY3dQQXhZc1hzWHIxYXNUSHg4UER3d016Wjg2RXE2c3JQdmpnQTNUdDJoVmhZV0hZdlhzM0RoMDZoTWpJU1BUdTNSc0RCZ3lBZzRORHFhNUhSRVJFUks4MkJwOUVSRVJFWmVUQWdRUFl1WE1uN08zdDhmWFhYNXQxVEh4OFBHYk9uSW5Iang4REFBSURBekZxMUNpRGJ1d0YvZnp6ejFDcFZHalVxSkZCUUZtd283b2dDUGoyMjIrUm1KZ0laMmRuQkFjSG8yblRwdUwrd01CQVBIbnlCT3ZYcjhmczJiUEY3VldxVklHbnA2ZFo5Njhqa1VoUXJWbzF4TVRFUUsxV1F5Nlg2KzMzOS9kSC8vNzlpNnhnTFVwQ1FnTE9uajJMeU1oSU1ieXRVNmNPUWtKQzlKWVJjSEJ3d0tlZmZvb2VQWG9nTkRRVXg0OGZSM2g0T0E0ZVBJZ1BQL3dRZmZ2MmhZV0ZSWW11VFVSRVJFU3ZOZ2FmUkVSRVJHV2tkdTNhc0xHeHdiUnAwK0RuNTJmV01aVXJWNGE3dXpzMEdnM0dqUnRuVmpPa1RwMDZJVG82R2lOSGpqUTVUaUtSSUNRa0JLR2hvUmcxYWhUYzNkME54Z3dlUEJoZVhsN1lzR0VEa3BPVDRlTGlnckZqeDVwMTc0V0ZoSVJBTHBkRHBWSkJvOUZBcTlWQ0pwUEJ6YzBOenM3T0pUNmZJQWlZTTJjT0VoSVNBQUR1N3U0WU9uUW9PblhxWkxEbXFZNjN0emNtVDU2TUhqMTZZTm15WmJoOSt6WisvLzEzdlAvKys2VjZUVVJFUkVUMDZwSUlnaUQ4MnpkQlJFUkU5REw0N2JmZlNyeitaR0hKeWNudzl2WTJPZWJ1M2J2UWFyWGlWUGFNakF4WVcxdkR6czdPN092Y3YzOWZiRUJVVnJLeXN1RG82RmhrcVBoUG1EaHhJdExTMHJCcTFTb0FRRVJFQkk0ZE80Wk9uVHFoWmN1V0J1dUhtcUxWYXJGMzcxNzQrZm1KYTVpV1ZsbDhOa29pUER3Y0R4NDhNTHR5bUlpSWlPaDFKQ25tQjFkV2ZCSVJFUkdWb2VKQ1R3Q29XcldxM25OWFY5Y1NYNmVzUTA4QUwwVUg5UG56NStzOUR3d01SR0JnWUtuT0paVkswYnQzNzdLNExTSWlJaUo2QlVuLzdSc2dJaUlpSWlJaUlpSWlLbXNNUG9tSWlJaUk2SVc2YytjT0lpTWpqZTVUS0JUWXRXc1hidDI2WmZiNUJFSEEwcVZMRVJFUllYUi9URXdNTm16WUFJMUdZOWI1enAwN2g4MmJONXQ5L1gvTDZkT25FUklTOHR6bk9YUG1ETzdkdTJkeVRHSmlJczZjT1dQMk9iZHMyWUpyMTY0WjNmZmt5Uk9FaFlVaEtTbko1RGtFUWNDbFM1Zk12bVpaT25mdUhOYXVYUXV0VnZ1dlhKK0lpRjRNVG5VbklpSWlJbnBKQ1lMd2o2KzUrdWVmZnlJMU5iVlV4MWF0V2hYVnFsVXoySDc2OUdsczNMZ1JIVHAwTU5pblVxbXdZc1VLREJzMkREVnExTUMzMzM0TFB6OC9EQmt5Qk5iVzFrYXZjK2pRSWV6YnR3OGpSb3d3dXYrdnYvN0N4bzBiTVdEQUFGaFlXSWpicjF5NWdvY1BINkpyMTY1NjQ4K2VQWXNEQnc1ZzBLQkJ4YjdHeDQ4ZlkrUEdqUmcxYWhUczdlMk4zdHVHRFJzUUZoYW05eHA3OXV5SlVhTkdvVnUzYmdDQWpoMDdGbm1ObzBlUEFzaGZEemd1TGs1Yzd1SEJnd2VJaW9vQ2tML09iM0ZzYkd6ZzZlbHBzSDNHakJrWU9IQWdoZzBiWnZJZXdzUER4WHN4NWRhdFcxaTdkaTM2OXUyTGdJQUFnLzBuVDU3RW1qVnJVS3RXTGZqNitoWjVub2lJQ0N4YXRBZ1RKMDdVKzZ6czNic1h6NTQ5Sy9ZK0FLQi8vLzVtalN2c3dvVUwyTDE3TjRZTUdRS3B0R1QxUVJjdVhFQm1acWJaNHd2L2Q3QnIxNjRTWFUrblQ1OCtwVHFPaU9oMXd1Q1RpSWlJaU9nbG93dnJNak16NGVMaThvOWVlL3YyN1lpT2ppN1ZzVU9HRERFYWZKcGlZMk1EQUZDcjFaQklKT2pVcVJPKy8vNTduRHAxQ3VQSGowZTlldlgweGljbEplR1hYMzVCa3laTjhQNzc3eU16TXhPaG9hSDQ0SU1QNE9mblovUWExNjVkdzRZTkczRHAwaVc0dUxpZ1RaczJjSEJ3S05GOUNvS0Fnd2NQWXVYS2xWQXFsWGpublhmUXJsMDdnM0c1dWJrR3diRWdDRkNwVkFZVnFJTUdEZElMd1k0ZVBhb1htRVpIUnlNME5OVG9PcmZEaHc4djlwN2ZlZWNkekpzM3I5aHh6K3ZJa1NPUVNDVG8yYk9uMGYwblQ1NkV1N3M3R2pSb1lQSThIVHQyeEpFalIvRDk5OS9yaGVocjE2NUZUazZPV2ZkU01QZ2NQbnk0eVlDNFlLaXI2L2xiTUNndjZOeTVjM2p5NUluUmZVZU9ITUhObXpmTnVqL0FNUGhjc1dLRjJjY1d4T0NUaUtoNERENkppSWlJaUY0eWpvNk9BUEtuQ1AvVHdlZnMyYk5MZFp5cENrWlRySzJ0SVpGSW9GS3BBQURObWpYRHlwVXJNVy9lUFB6MDAwOVl1blFwWkxMOGY3WW9sVXJNbVRNSExpNHUrT2FiYjhScTJPam9hTVRGeGVISEgzK0VwYVdsZU83ZmYvOGQrL2Z2eDgyYk4rSGk0b0lSSTBhZ2UvZnVzTE96SzlFOXhzVEVZTVdLRllpTGkwT2xTcFVRSEJ5TVdyVnE2WTFKU2tyQ3h4OS9iUEw5V0xac0daWXRXeVlHYnE2dXJucU55a3J5dlQ1NjlDZ1dMbHlJeTVjdlkrUEdqWHFCblZLcHhNY2ZmMnkwK3JJb1JYMy9DbS92M0xrenZ2cnFLd0Q1MWEwQWNPellNZmo0K09ES2xTdTRjdVVLQUtCS2xTcW9YYnMyN3QrL2p4czNidUROTjkvRWpoMDdETTd2N2UyTjFxMWJBOGh2U0RabHloUjg5dGxubURWckZwWXZYdzQ3T3p0czM3NWREQ1pMNG9NUFBrQldWcFpaWTdWYUxTUVNTWkVWMXZ2MjdTdnlGd0xHcW1JLytPQUR1THU3NDZlZmZqTHIrdjcrL2xpelpvMVpZNHNMZEltSTZHOE1Qb21JaUlpSVhqSzY0RE02T2hwdnZQRkdrVlZvTDRKU3FVUmNYTnh6bjJmWHJsMEdsV3dGUTdSOSsvYkIxdFlXQUdCcmE2czNsZG5aMlJuejVzMkRRcUdBUkNLQlVxbUVTcVhDdDk5K2l3Y1BIdURISDMrRWs1TVRBTURTMGhLREJ3L0dqei8raUZXclZtSFVxRkhpZVJZdVhJaXFWYXRpM0xoeDZOQ2hBNnl0clhIOCtIRzgvZmJiWm9XTU1URXgyTHAxSzg2ZE93YzdPenVNR0RFQ2ZmdjJGWVBZZ3J5OHZMQm16UnF4YXJOZ2lLVlNxUkFVRkdSUTRmbThldmZ1amFOSGorTGd3WVBvMGFPSHVEMHNMQXhLcFZLdkFuUHAwcVhZdDIrZitIekxsaTNZc21VTGdQemc3c3N2djlRNzk1a3paM0Rod2dXRDdaVXFWUklmTDE2OFdId3NsOHYxbnZmdTNSdTFhOWZHd1lNSEFRQ3hzYkdJalkwMWVBMU5talFSZzA4QWNIZDN4My8vKzErc1dMRUNqeDgvUnJWcTFmVEM3SkxvMUttVHlmMlhMMS9HOWV2WHhmc0RZSFN0MTg2ZE8rdjlRcUJqeDQ0bWx3cElTVWxCZW5xNjBZcGdJaUw2WnpINEpDSWlJaUo2U2FXbXB1TDQ4ZU5vMTY3ZFB4WitQbm55Qk9QR2pYdnU4elJ1M0JqT3pzNEFnRk9uVHVITW1UT1lPSEdpdU4vS3lncUNJQ0FqSXdOV1ZsYTRjK2NPZHU3Y2laU1VGTDJ2dExRMERCMDZGRlpXVnJoOCtUS2NuWjB4YytaTVpHZG5ReTZYUTYxV2krZmNzMmNQV3JWcUpUNmZQMzgrR2pWcXBIZGZQLy84TXhvMGFJQkpreVladmUrY25Cd2NQMzVjbkw1c2JXMk5YcjE2WWVEQWdYQjFkUzN5OWNwa012ajcrNHVCYXNGS1RsMm9XN2pDODNsVnIxNGQ3ZHUzUjJob0tCbzJiSWlLRlN2aTRzV0wyTHAxSzBhT0hDa0c2QURRcmwwN1ZLMWFGUUN3Wk1rU05HblNCTTJiTnhmMzY5WWUxWG44K0RFdVhMaGdzTDJ3YnQyNlllalFvWHJiK3ZYckJ5QS9EUDMxMTEvUnFsVXJUSmt5eGVEWW5qMTdHZzAxVzdWcWhTWk5taFM1eG10Wk9YZnVuRUVWNnJwMTZ3ekdOVy9lSEc1dWJpYlBWYkRSMXQyN2R3RUFlWGw1QmcyNHFsV3JodXJWcTVmeWpvbUlxS1FZZkJJUkVSRVJ2YVE2ZE9pQXlNaElKQ1Vsb1duVHB2RDI5b2F6cy9NTGJYams2K3NyVmdLV3hNQ0JBL1dlKy92N2l5SGZ3NGNQY2ViTUdiSGFjY0dDQlZpN2RpM1MwdExFNEZJM1RkcmEyaHFlbnA3dzh2SkM0OGFONGVYbGhmcjE2NHRUcVYxZFhlSHM3QXdYRnhjNE9UbkJ4Y1VGam82T3NMUzBSSEJ3TURadjNveTMzajJSeFBrQUFDQUFTVVJCVkhvTEFGQzNibDI5ZTFLcjFjakl5SUNQajArUnJ5TTBOQlQ3OSsrSGk0c0xQdnp3US9UcDA2ZFV5dzBVbklxc204WmZtRzdxKy9NWVBYbzAvdnJyTDB5YU5Ba2ZmZlFSbGk1ZGlrYU5HdWxWZ0FMNTc0WHUvVml5WkFtcVY2OWViS2hwRGt0TFN6SGdMbXpidG0zSXk4dkR3SUVEalFiM0dvM0dhUFVzQURIMDNMdDNiNG52cVdIRGhtWUZ6RUZCUVFnS0NnSUFMRnEwQ0tkT25kSzczcUZEaDdCNDhXS3pLazRYTGx4b3NPM2d3WU5peGF2T3dJRURqUWFmT1RrNUJpRnBVY3hkNzVTSWlCaDhFaEVSRVJHOXRONTY2eTM0K1BqZzBLRkRPSERnZ05uSE5XL2VIQzFhdENqVk5TMHNMSXgyQWk5TG5wNmVxRjI3Tmp3OVBlSHA2WWtMRnk3ZzZ0V3JXTDkrdlY3SXFGUXE5YXIrcGsyYmhyeTh2Q0xQTzIzYU5BUUVCT0RZc1dNQTh0ZjRiTml3SVlEODVqWEhqeCtISUFnbUd6QU5IRGdRYjcvOU5wbzNiMTVrS0djT2M1b1BGZGZjeUJ5T2pvNllPWE1tdnZqaUN5eFlzQURlM3Q2WU1tVktpY0p4WTUrdDI3ZHZGN25Qd3NJQ25UdDNObmxPbFVxRnFLZ290R3ZYcnNnS1I0MUdJNGFLR3pac3dNYU5HOFY5dlh2M3hxaFJvMG9WREFjSEIwT3BWT0t2di80cWRxeXVRWkJhclRZSU9IV0J0Ym1mQTFQVDN3SFQ2K0NtcDZjYkRVK0ppT2o1TVBna0lpSWlJbnFKZVhwNllzaVFJWGowNkJHU2twTDAxc0lzeXZOTXArN1ZxOWNMcnlnckhBN2w1T1RnL1BuejRycWRBSkNXbG9iUm8wZmowMDgvRmNQQmd1dFNHak53NEVBMGJOZ1FiZHEwd1crLy9ZWkZpeGJwN1pkS3BXamR1alZhdEdpQlBYdjJJQ01qQThEZjZ6dXVYYnRXSEJzZkgxL3Exd1BvTjd4NTl1d1p1bmJ0YWpER3hjV2wxTTJOZ1B4ZytOaXhZOWk2ZFNzMEdnM2MzZDJSbkp5TWI3LzlGZ01HRENpMmk3ck9raVZMU3JUUHhzYW0yT0RUMHRJU3ExYXR3cU5IanpCOStuUUVCUVhCejg5UDNDOElBZ1JCRU1QR3hvMGJ3OEhCQVlCK2wvUGR1M2VMajZPam96Ri8vbng4K09HSGVQLzk5NHU4dG8yTkRmYnQyMmRXdDNSZDhKbVRrd01iR3h1OWZicHE1TktzTVhybzBDRWNQMzRjQ3hZc01HczhteHNSRWIwWURENkppSWlJaUY1eUVva0V2cjYrOFBYMWZlSFhHajkrZkpGVHMwMlpPM2R1c1dPaW9xSncrL1p0M0w1OUcrUEdqUk9uU0x1NXVVRVFCS1NucDhQRHd3UFBuajNEakJremtKMmRiVFRFUFh6NHNNRzI5OTU3VDN4c2EydUxCUXNXNE5teloySlFMSkZJWUdkbkoxYnZIVHg0RUFrSkNYcm5LTTBVZjhCNDhHbUtWcXNWNzZrMDR1TGlzR2ZQSHB3K2ZSb0toUUwxNnRYRDExOS9qWUNBQU96YnR3OWJ0MjVGY0hBd3ZMMjkwYng1Y3d3ZE9oVDI5dllHOTNEejVrMmtwYVVaN1VwZVVHUmtKS3BXcldxMFVqWXJLOHZnZmRTeHRiV0ZnNE1Ecmw2OWl1blRwMlBwMHFXd3M3TURZQmdxMXE1ZEc3VnIxd2FnSDN6cXdsQkJFTEJqeHc1NGVYbGgwS0JCc0xhMlJreE1EQ0lpSWpCdTNEaElwVks5YS9mcDAwY01OVmV2WG8yZE8zZGk4K2JOUmE3VitmVHBVNzAxVVlHL0t6NUxFM3crZlBnUWx5OWZMdkZ4UkVSVXRoaDhFaEVSRVJHUjZELy8rVStKeHQrL2Z4OHBLU21ZT0hHaTJEd0hBTTZmUDQvejU4L2p6cDA3WXBmNGtKQVFXRmhZb0dMRmltTDRCd0FlSGg0QThodnF1TGk0WVBiczJZaU5qY1hreVpOUnMyYk5FcitHME5CUWhJZUg0K2pSbzJMbmVDQS9QRHR6NWd5YU4yK09WYXRXaWR1WExGbUNBd2NPNkFXQWNYRnhHRFZxVkxIVGw0dGlhbHF6THZRcmJjTXFOemMzM0xwMUM4MmJOMGYzN3QwUkVCQWc3dXZkdXplNmRldUdNMmZPNFBmZmY0ZGNMb2U5dlQyVVNpWGk0dUp3N2RvMUFFQjRlRGkyYnQwS1gxOWZ0R3paMHVUMTVzK2ZqNEVEQnhvTlBpTWpJeEVaR1Zua3NWNWVYcGd3WVFLbVRadUdoUXNYSWlRa0JNRGY3NEdWbFpWWnJ6a3lNaEx4OGZHWU9YT211UHhCUmtZR0RoOCtER2RuWjR3WU1jTG9jWUlnNFBmZmYwZXJWcTFNTmloNjhPQUIzbjc3YmIxdEpiMUhJaUo2K1RENEpDSWlJaUlpS0pYS1VrMXhEd3NMdzlHalJ4RWVIZzRnZjYxQ0lELzQzTE5uRHlwVnFnUlBUMDhrSmliaTU1OS9SdVhLbFEzV1ROUTFHNHFOalVWNGVEaWlvNk14ZHV4WXRHM2IxdWcxQzFaM21rT3IxZUxFaVJQWXNtVUxFaElTOE1VWFh4ZzAveW1zUm8wYWFOaXdJWGJ0Mm9YT25UdWpRb1VLSmJwbXdXbkxLcFZLYktJRDVML1hBSkNkbmEwM1pmbnAwNmQ2NXhnd1lBQUdEQmhnOVBtcVZhdlFzV05IZUhoNDZBV2ZRSDZGWXR1MmJmWGV2OW16WitPUFAvNFFuOWVyVncvOSt2VkR2WHIxRUJFUlVld1NDdkh4OGVKNm42NnVybUpZMnJwMWEvVHUzVnR2N0xoeDQvU2VOMnZXREQxNjlNQytmZnV3Wjg4ZTlPclZxMFRWbEFxRkFxdFdyY0ovL3ZNZnZiVnJXN2R1amNEQVFHemJ0ZzExNjlaRnMyYk5ESTZOaVlsQmNuSXlKazJhQkpWS2hYWHIxcUY2OWVwbzE2NmRPQ1lwS1FseXVSeFZxbFRSTzFiM2ZTcE44S25SYUVwVTBjdm1Sa1JFTHdhRFR5SWlJaUlpd3VIRGg1K3J3L2dISDN5Zzl6d3NMQXdmZmZRUkhCd2N4TVkxYjd6eGh0RmpmWHg4SUpQSnNHclZLZ2lDZ0hIanhwbGNRM0w5K3ZVRzJ6NysrR09EYmRuWjJZaUlpTUNlUFh2dytQRmorUHY3SXpnNFdLK2hrQ2tqUjQ3RTU1OS9qbm56NW1IUm9rVWxtdkpjY0lwKzRWQlJMcGNEeUE5SGkxdlhVYVBSRkh1dG9zWklwVkl4Zkd2VnFoVmF0R2lCZDk1NUJ3TUhEa1RkdW5YUnZIbHpBTUF2di95Q3JLd3NrOWM0ZCs0Y3pwMDdCd0NvVmF1V0dIeTZ1N3VMM2VKTkdURmlCS0tqbzNIa3lCSDA2TkZEZkUvTUNSV1hMMThPalVhRHNXUEhpdHRVS2hXeXM3UFJ0V3RYbkRwMUNvc1dMY0xLbFNzTnFqb1BIanlJV3JWcWllSHdoUXNYY1ByMGFiUnAwMGFjSG4vcDBpVUErV0Z3UWJtNXViQ3dzQ2hWWlc1T1RvN0I4Z0ttc0xrUkVkR0x3ZUNUaUlpSTZQOVpXRmhBbzlHVWV2b3BsVSt2eTJlaWFkT200cFJ6SUgrYXIxS3BMRGE4T1hEZ0FDNWN1SUFaTTJib2JTOTRydUxvMXV6VWFEU1lOV3VXWHVXZUlBZ0dsWFBtcm5YNndRY2ZRSzFXbzBHREJnZ0tDa0xMbGkxTFZJVlhwVW9WREJzMkRLdFhyOGI4K2ZNeGVmTGtJajhMT1RrNVNFOVBGNnMyQzFaeTZxb2JNekl5Y1AvK2ZURmtYTEprQ2VyVXFTT08yN1ZybDBGRG51S3FXOFBEdzhWcTI4TGF0bTJMS1ZPbUFBQUNBd09MUE1mT25UdngrUEZqeE1iR29rMmJOZ2I3TzNic1dPb3AvenEydHJhWU0yY09LbFNvQUtsVUtsWlQ2cWF0RjJYZHVuV0lpSWlBczdNenhvOGZEN2xjanB5Y0hQRjRuZHpjWEN4WXNBRHo1ODhYdDZXbnArUGt5Wk9ZUEhteXVLMWZ2MzVZc0dBQklpTWp4ZVVJamgwN0JrZEhSNFBnVTZGUW1MeS90TFEwL1Bubm4wYTcxaWNtSm9xVnpPWmdjeU1pb2hlRHdTY1JFUkhSLzdPMXRZVmNMaGNicmhBQitkVjV1b1lzNVZtRkNoWDBwblBQbXpjUDhmSHhtRDE3dHNrQTU4S0ZDd0JRN0RxUnh0eTVjd2ZMbGkxRFRFd01uSjJka1ptWmFkQlplOW15WmNqSnljSEVpUlBGYmFiV3p5eW9UNTgrNk5LbGkxNVF1bXpaTXJ6OTl0dG0zKy83NzcrUHUzZnZJakl5RWdxRkFwTW5UelpvZ2dNQVo4NmMwYXZZR3o1OHVNR1l6WnMzSXl3c0RQLzk3MzhCd0t6cDg5T21UU3R5MzZ4WnM5Q3laVXUwYjkvZTZINHZMNjlpejY5ejVNZ1JiTjY4R1JZV0ZpVmU1OVZjbFN0WEZoL241ZVVCS0Q3NGRIWjJocnU3TzJyWHJnMGZIeDk0ZW5yQ3pjME5MaTR1Y0haMmhwT1RFNXljbkxCbzBTSkVSa1lpSmlaR0REQkRRMFBoNStlbjkzcmF0R21EbjM3NkNlSGg0WGozM1hkeDY5WXR4TVRFb0VlUEhnWkxNT1RsNWVsOUhoOC9mb3lyVjY4Q3lBK0xkYzJ3dnZubUc3M2owdExTY1BQbVRYVHIxcTJrYnhFUkVaVXhCcDlFUkVSRS84L1QweE5KU1VrTVBrbFBVbEpTaWFvWHk0c3VYYnBnK3ZUcCtPS0xMekJ6NWt5RGRTU2Z4Nk5IajdCcDB5WWNQWG9VOXZiMkNBNE9SdTNhdGZISko1OGdQRHdjRFJvMEVNYytlUEFBMmRuWmVzY2JxNHd6RmpRYWEzZ1RGUldGckt3c2s4Rm5ibTR1RGgwNmhOdTNieU00T0JnVEpreUFoWVVGSWlJaUVCUVVoTkdqUnhzY0h4Z1lLRlpWM3J4NUUxbFpXV2pTcEFueTh2S3dhOWN1OU9yVlN3elE1ODJiQjNkM2Q1UE5kblJhdDI1dGNuL0ZpaFdMSFdPT2p6NzZDTEd4c1pnL2Z6NSsrT0VIbzFXTVpVazMzYjl3MEwxMjdWb0FmMWZNZHUvZUhiMTY5U3EyVXZlamp6NUNxMWF0eE5EejJMRmppSWlJUUxWcTFUQjkrblE4ZmZvVUdSa1plUHIwS1pSS0plUnlPYzZlUFlzZE8zYkF3c0lDL2Z2M056aW5RcUVRdjJlalI0L0dyVnUzeEhzT0NBaEFnd1lOMEtCQkE5U29VUVBoNGVGd2RYVUZrTC8rcWxhcnhlSERoK0hrNUlRQkF3YkEydG9hVmFwVUVjY1FFZEUvZzhFbkVSRVIwZityWExreS92ampEMlJrWlBBZnB3UWdmMnB5V2xxYXVCYmk2NlIrL2ZwWXRHZ1JKazZjaUFrVEp1Q0hIMzVBalJvMURNYVpzd1psUVJjdlhzVGt5Wk1oQ0FJNmR1eUlUejc1UkF3QTI3WnRpK1BIanlNeU1sSmNoL1ArL2Z0NDU1MTM5TTVSY1AxTVkzUWhtVmFyRmRkeDFEM1B5TWlBdDdlMzBlT1NrcEt3Yjk4K0hEbHlCSEs1SEkwYU5RS1F2MVptY0hBd3FsYXRpalZyMW1ER2pCa0lDQWhBLy83OTBheFpNNzNwN3pkdjNzVEVpUlBoNStlSGhnMGI0dEdqUjlpL2Z6K09IRG1DcVZPbnd0dmJHMmZPbk1HNzc3NWJvdmZ0UlpOSUpKZ3dZUUxHangrUDFOUlVzNFBQM2J0M1kvZnUzU1crWGx4Y0hBREF5Y2tKUVA2U0JzdVhMOGZldlh2aDUrZUhDeGN1WVBIaXhSZzllclJCSmFZeHZyNitlcFc5TldyVWdMT3pzL2k5cVY2OU90emQzZUh1N2c0QTJMZHZIOExDd25EejVrMjgvLzc3QnRXM2dpRGcvdjM3NHZoV3JWcWhhZE9tYU5pd0lXclZxbVZ3VDdyMWFYLzU1UmRFUmtZaU1EQVFEZzRPMkxKbEMzNzc3VGQ4OGNVWFdMVnFWWkgzbjVXVmhlM2J0eGY3T25WamlZaklQQXcraVlpSWlQNmZUQ1pEblRwMWNQWHFWZFN0VzVmaDUyc3VJeU1EVjY5ZVJVQkF3R3V4eHFjeE5XclV3SGZmZllmOSsvZWpldlhxRUFRQkdSa1pzTGUzaDVXVkZUSXlNaEFURTJOMHVySlNxVVJxYWlyczdPeHc3OTQ5OFQxczFLZ1JoZ3daZ3BZdFc2SnExYXA2eDR3Y09SSlhybHpCZDk5OUJ3Q29XclVxVWxKUzlOYkJMQ2crUGg0Mk5qYTRjK2NPZ0w4N2hPdUMxTzNidDZOV3JWcmkrTXVYTDBPdFZoc0V1QThlUEFBQURCMDZGSUlnSUNBZ0FIMzY5REdZOHQydlh6ODBhZElFUC8zMEV5NWV2SWhyMTY3QjJka1pTNWN1aFkrUEQ4NmRPNGM1YytiQTM5OGY4K2ZQaDB3bVE5V3FWYkY4K1hKTW5Ub1ZPM2Z1aEoyZEhaUktKYnAyN1FvZ1AyeFZxOVd3c0xEQTVjdVh4UXBEYzZmem0xcmpVMmZMbGkyd3M3T0RwYVVsVWxOVEFjRG9aOXJGeFVXc1Z0UkpTVWtwY2p3QUJBUUVHSFJURHcwTjFYdStmZnQycEtTa3dNZkhCNDZPamtoSlNVRjRlRGhrTWhuZWZQTk5BTUQrL2Z1eGQrOWUxS3RYRC9QbXpjT21UWnV3ZGV0V1JFZEhvMlhMbHZEMTlZV1ZsUlZrTXBuZWwyNjlVS1ZTaWJ5OFBDaVZTbFNxVkFrdFc3YkVqaDA3aW54UHJLeXM4TC8vL1E5VnFsVEJSeDk5QkNBL0RMMXg0d2JzN094dzkrNWRKQ2NuaThzSURCZ3d3T1I3Zk9QR0RmejAwMCs0ZWZNbVdyWnNpWEhqeGtFbWt5RXdNQkJMbGl6QmxDbFQ4TzY3NzJMMDZORndjSEF3T0Q0ek14TXJWNjQwZVEwaUlpbzVCcDlFUkVSRUJiaTV1U0VnSUFEWHJsMkR1N3M3ZkgxOTRlRGc4Tm9HWDY4YmpVWUR1VnlPcEtRa3BLV2xJU0Fnd0t6cHlPVlpsU3BWOE1VWFg0alBQL25rRTNHYXNrNnJWcTBNamxNb0ZCZzZkS2o0dkdEam1NR0RCeHU5bHF1cksrYk5tNGVKRXllS1RXcnM3T3pRb2tVTG8rTm56WnFGcEtRa0FQa1ZpdzBiTmdTUUh4cEdSVVVoTkRRVWdpQ0k0MjFzYkJBWUdLaDNQb1ZDZ2J0Mzd3TElEMlVIRGh4bzBPU21vRXFWS21IKy9QbUlpWW5CcmwyNzRPdnJDeDhmSDhURXhHRGF0R21vVzdjdVpzMmFwYmN1ckp1Ykd4WXZYb3pZMkZnRUJ3ZWpYYnQyWXZoNitQQmhoSVdGaVdQNzlPa0RBSG9OZVo2WGs1TVRkdTdjS1U0akI0RGF0V3NiSFN1UlNIRDI3Rm5NbVRNSGRuWjI0bHFjUlkydldiT21RU2hZT1BoVUtwVUdWYUhXMXRZWU0yYU0rQXVteG8wYm8wcVZLcGcxYXhhc3JhM3h5U2Vmb0g3OSt0aTFheGVPSFR1R25Kd2NzMTl2d1FaSHh1VG01bUxseXBWd2NYSEJ6Smt6OVlMN3lNaElzYUZXa3laTmlnMDhqeDA3aG9NSEQrS3Z2LzZDcmEwdGdvS0MwTGR2WDdIcStJMDMzc0NTSlV1d2ZmdDJyRjI3Rm4vKytTZldyRmxqTU1XZnpZMklpRjRNaVZEd0p3RWlJaUlpQXBEZjBUb3hNUkdwcWFsUUtCUWxuczVMcnlZTEN3dlkyZG5CdzhNRGxTdFhObXVLN1lzUUZSV0ZzMmZQNHV1dnYvNVhybS9LOXUzYmtaU1VCSzFXQzRsRWdvb1ZLNkpidDI0R1FRNlFQdzFhbzlIQTJ0b2FiZHEwRWFjMUZ5Y3JLd3RIang1RldscWFYa2g0L3Z4NVhMcDBDVUZCUVFDQWMrZk9JUzB0RFRLWkREVnExRUNWS2xYMHppTUlnbDcxWWxHL3dMaDA2Ukp5YzNOTDFhQ3BvQ05IanFCOSsvWmk1V2xoZ2lCZzNicDE2TnUzci9oZXBLV2xJU0VoQVJxTkJxNnVya2FYRXlnTGQrN2N3YWxUcHdBQWI3NzVwa0dWWmtHcHFhazRmUGl3dUZSQWpSbzEwTFJwVTROeDU4K2ZSNFVLRlF5V0hraEtTb0s5dmIyNFhySkNvY0NUSjArZ1ZDcWhWcXNoazhuZzcrOXYwRFNzNEpxYWhXbTFXbWcwR21pMVdtaTFXdkY3SzVGSXhDL2RzZ2JGTlV3QzhxZmFXMWxaNlRWYzBsR3IxWkJLcFhyTEpCUWxORFFVaHc0ZFF1Zk9uZEczYjErNHVMZ1VPZmJPblRzNGVQQ2czaThTZ1B5ZzF0M2RIWjkrK21teDF3UHlwOVducGFYcE5md2lJbnBkU1lwWkJKckJKeEVSRVJIUlMrWmxEajZKNkc4YWpRYUNJUHhydnlRaElucmRGUmQ4OHYvT1JFUkVSRVJFUktYQVpWQ0lpRjV1eGRmdUV4RVJFUkVSRVJFUkViMWlHSHdTRVJFUkVSRVJFUkZSdWNQZ2s0aUlpSWlJaUlpSWlNb2RCcDlFUkVSRVJFUkVSRVJVN2pENEpDSWlJaUlpSWlJaW9uS0h3U2NSRVJFUkVSRVJFUkdWT3d3K2lZaUlpSWlJaUlpSXFOeGg4RWxFUkVSRVJFUkVSRVRsRG9OUElpSWlJaUlpSWlJaUtuY1lmQklSRVJFUkVSRVJFVkc1dytDVGlJaUlpSWlJaUlpSXloMEduMFJFUkVSRVJFUkVSRlR1TVBna0lpSWlJaUlpSWlLaWNvZkJKeEVSRVJFUkVSRVJFWlU3REQ2SmlJaUlpSWlJaUlpbzNHSHdTVVJFUkVSRVJFUkVST1VPZzA4aUlpSWlJaUlpSWlJcWR4aDhFaEVSRVJFUkVSRVJVYm5ENEpPSWlJaUlpSWlJaUlqS0hRYWZSRVJFUkVSRVJFUkVWTzR3K0NRaUlpSWlJaUlpSXFKeWg4RW5FUkVSRVJFUkVSRVJsVHNNUG9tSWlJaUlpSWlJaUtqY1lmQkpSRVJFUkVSRVJFUkU1UTZEVHlJaUlpSWlJaUlpSWlwM0dId1NFUkVSRVJFUkVSRlJ1Y1BnazRpSWlJaUlpSWlJaU1vZEJwOUVSRVJFUkVSRVJFUlU3akQ0SkNJaUlpSWlJaUlpb25LSHdTY1JFUkVSRVJFUkVSR1ZPd3craVlpSWlJaUlpSWlJcU54aDhFbEVSRVJFUkVSRVJFVGxEb05QSWlJaUlpSXFWbHBhR3NMRHd5RUlRb21QUFhQbURKWXRXd2ExV3YzYzkzSC8vdjNuUGtkcG5EdDNEbXZYcm9WV3EvMVhyaDhlSG83UTBOQi85SnByMTY3Rjlldlh6UnFyVUNpSzNKZWJtNHVVbEJTenpxTlNxY3dhVnhJN2R1ekFqUnMzak81TFNVbEJTRWdJVHA4K1hlcnpwNmVuWS83OCtiaDA2VktwejNIejVrMWtabVlXdVQ4bUpnYXhzYkZtbmV2R2pSdFl2MzQ5c3JLeWloeHo3Tmd4TEZ5NHNNVDNxYU5VS3JGdTNUcXNXYk1HY3JtODFPY2hJbnJSWlAvMkRSQVJFUkVSa1hHQ0lFQWlrZnpidHdFQU9IWHFGRmF2WGcwM056ZDA3TmpSN09NRVFjQ21UWnZnNE9BQW1lejUvdm14Zi85K0xGdTJEQU1IRHNTUUlVTWdsVXFoVXFtZ1VDanc3Tmt6S0pWSzVPYm1RcUZRUUtGUVFDNlhJenM3RzFsWldjak16RVI2ZWpyUzA5TXhjZUpFK1BuNWxlamFGeTVjd083ZHU4WHJGcGFibTRzZVBYbzgxK3ZUT1hyMHFNRzJBd2NPd043ZUhwOTg4a21wejV1Ym00dlUxRlNEN1JVcVZJQ2xwYVhCOWkxYnRzRFoyUmwxNnRRcDl0eWpSNDlHOCtiTjhkbG5ueG5zTzNEZ0FGYXVYR24wZFJXVW1abUpBUU1HSUNRa0JNMmFOUk8zSzVWS3BLYW1JaUVoQWZmdTNjT0FBUU9nMFdqdzZORWp2ZU45Zkh5TWZzYldyVnVISVVPR29IYnQyZ2I3b3FPakVSWDFmKzNkZTFqTzkvOEg4T2V0MXZrazVWQnFvUmc1emFHUW1tRXNTMlJsdy9lTCtScHp5QlNXSExKc0ZKdGppaEZtd3FJMHlWbEs2YXVGUms0dFpDcFpCK21janZmdmovdTZQNzl1OTMxWDdPUjMvNTZQNjlwMXVUK24rM04vN3RoMVBYdTlYNi8vWXNxVUtjMStSbVV1WExpQTJOaFlPRG82dnRMNWhZV0Y4UEx5d3NpUkk3Rm8wU0tGeDJ6Y3VCRW1KaVl0Q2l0Ly9QRkhYTDkrSFc1dWJrcVBTVTlQeDltelo3Rmt5WktYdmwreFdJd05HellnTGk0T2FtcHE2TmV2SC9yMjdmdlMxeUVpK2pzdytDUWlJaUlpZXMxb2FHZ0FrQVJCUmtaRy8vRGRTTGk0dUNBcUtncWhvYUVZT25Rb3RMVzFXM1RleVpNbmNmLytmWmlhbW1MdTNMbHkrNzI4dkhEejVrMXMzNzVkNlRXa2dkbXdZY053K2ZKbGhJV0ZJUzB0RFN0V3JNRHAwNmV4WjgrZUp1OUJKQkpCVjFjWEJnWUdNRFEwUkhGeE1jek56VEZqeG93bUswZ2JCM1hTU2xjMU5UV0Z4MnBwYVNtOGp6Tm56aUE4UEZ4bW42SnRUUkdMeFhqNjlDa3NMUzFiZEx3eXFhbXArUExMTCtXMjc5aXhBMTI2ZEhubDZ6NTY5QWc1T1RrdENraWJjdVhLRmVqcTZ1THR0OThXdHNYR3hpSXdNQkJhV2xvd05qWkd1M2J0TUh6NGNOVFUxR0RHakJreTUrL1pzd2NXRmhZS3J5ME5xMnRxYW5EbHloVmgrL256NTZHbHBZV0NnZ0tsVmFuMjl2WlFWMWZIalJzM0ZPNC9mdnc0ZEhSMG9LT2pvL1NZeHJTMHROQ3RXemZodFltSkNTWk1tSUFqUjQ1ZzNMaHhzTGEybGptK3NMQVFPVGs1R0RObVRMUFh6c3JLd3VYTGx6RjE2bFFZR0JnMGUveXIrTzY3N3hBWEZ3ZFhWMWVrcGFYQjM5OGZHelpzUU9mT25mK1M5eU1pK2lNWWZCSVJFUkVSdldiTXpNd0FBUG41K2E5TjhLbXVybzZaTTJkaTllclZPSFRva0Z6b3BNaWRPM2NRRWhJQ1IwZEhkTy9lSFdscGFVaE9Uc2FubjM0cVZMSTIvbnpmZnZ1dHpQa0pDUW1Jam80V1h1dnI2MlBObWpYWXVYTW5JaUlpY1BUb1VZd2VQUnI2K3ZyUTB0SVMvdFBXMXNiQ2hRc3hhdFFvZlBiWlo5RFQwMU5ZT2Z2UlJ4ODF1Unk0c1lhR0JvaEVJcVVWdUNLUlNHSG9abWhvQ0FBeSt4UnRhMHBwYVNscWEydng5T2xUSERod29FWG5OTmFqUncrWk1ERXFLZ3A2ZW5ySXlNakF2SG56QUFCSGp4NVZlRzVhV3ByY05qYzNONW5uY1BIaVJXaHJhMlBnd0lFdmZXK054Y2JHb3FTa0JDNHVMc0kyYVVYaThlUEhaWTZWQnRiU2NMcXBLbVRwZHdkSWZwbWdLUHhWdEUwcUlpSUNob2FHV0x4NGNaUDMvOFVYWHpTNVg4ckt5Z3BmZmZXVnpMSitCd2NIL1BiYmI2aW9xSkFKNHkwc0xCQVhGd2VSU0lSaHc0WTFlKzJ3c0RBWUdSbmh3dzgvRkxiRnhNVElIZmZ3NFVPbCsyeHRiZEdwVXllNTdXS3hHTUhCd1RoMjdCaWNuSnd3Zi81OEZCUVVZT0hDaFZpeVpBbldyRm1EdDk1NnE5bDdKQ0w2T3pINEpDSWlJaUo2elhUbzBBR21wcWI0K2VlZjBhVkxGNlZWaG4rMUgzLzhFVmV1WE1HR0RSc0FBRU9IRGtYbnpwMXg5T2hSakIwN0ZxYW1wa3JQYldob3dOZGZmNDBPSFRyQXg4Y0htcHFhZVA3OE9WSlRVekZ4NGtTRjUvVHAwMGZtOVlNSEQrU09FWWxFbUQxN05ucjE2Z1U3T3p1b3E2dWpZOGVPQ3ErbnBhVUZmWDE5cGZjNGV2Um9wZnNBNEpkZmZoRjZYRXI3S3lvS0hwMmRuV0ZzYkl5S2lnb1VGUlhKN0pQMmJXd2NaaW5hSnFVb0RKVXVUMy93NElIQ1o5SWNkM2QzbWVCVEVXVVZ0MGxKU1VoS1NwTFpObTdjT09GbnNxR2hBYWRPbmNLd1ljTnc0OFlONU9mbnkxMUQybDlUVWNnR1NLcUpIejE2aE5UVVZHelpza1htTzFQV203Tyt2cjdKTmhCeGNYRVFpOFVZUG53NHhHSXhXclZxaFVlUEhtSHIxcTA0ZVBBZ3RMVzFjZW5TSld6WXNBR0JnWUV5RlpndjB0WFZCUUFFQndmTGJLK3Vyc2JLbFN1aHE2dUxWYXRXS1QzL1JSb2FHbGkyYkpuQzd6OGxKVVhtOWRtelozSDY5R21JeFdKTW5qeFo0ZldDZzRQUnRXdFgzTDkvSC9IeDhWaXdZQUcwdGJXUms1TURZMk5qYk5teVJlbTlLTm8zWjg0Y3VlQ3pvcUlDZ1lHQlNFNU9ocE9URTVZdFd3YVJTSVMyYmR2aTIyKy94ZUxGaTdGNDhXSjgvdm5uTDlVS2c0am9yOGJnazRpSWlJam9OU01TaWVEczdJeXdzRERFeGNYaDNYZmYvVWZDeit6c2JKbUtQNUZJaE1tVEorUHJyNzlHV0ZnWXZMeThBRWdxd1VwTFM0VktSa0N5dEhqczJMSG8wcVdMRUlZOWV2UUlPam82TW9HUG90NlN5ang3OWd5dFc3Y0dBQXdaTXVRUGZiYVdTRWxKUVVSRWhNeTI3Ny8vWHU2NHdZTUh3OWpZR0VsSlNVcDdNQ3Fxa0ZXMFRWRWZUT2tTYkU5UHp6K3RqMmhMM3ZlOTk5N0RuRGx6TUdIQ0JLWG4vZmUvLzBWaFlTSGVlKzg5aEllSDQrZWZmMVo2ckxJQXpzWEZCYnQzNzBidjNyM2xsc3RMZzA5cG1HWmpZNE9Ra0JEOC92dnZUWWJhdDI3ZHdvTUhEekI4K0hBaEpMMTA2Ukx5OC9PRndQNzY5ZXN3TWpKQ3YzNzlXdFJMdDJ2WHJqS3Z2L3Z1TzFSVVZHRHUzTGx5KzVvamJYT1FtWm1KcDArZkN0V3lOMi9lUk51MmJkR3VYVHNBa2dBM0t5c0xvMGVQeGtjZmZTU2MvKzIzMzZLc3JBeisvdjdDc1NFaEliQ3lzc0tZTVdOUVYxY0hQejgvMU5mWDQvVHAwM0wvZm9TRWhDQXFLcXJadnF2U2UxcS9majErLy8xM1RKZ3dBWjk5OXBuTTh6SXpNME5RVUJCV3JGaUI5ZXZYSXlVbEJYUG56aFgrcmhJUi9aTVlmQklSRVJFUnZZWk1UVTB4WXNRSXhNYkdJamMzRi9iMjltalhyaDBNRFEzLzBvRkhDUWtKcUtpb1VGb042ZVRraEgvOTYxOFlPM1lzQUVub3VXREJBZ0JBVUZDUXpMSEtlbGcyRHZ5c3JLemc3T3pjN0gybHBhWEJ4OGNINDhlUHg3UnAwNkNscFlYS3lrcEVSVVVwUFNjakkwUHAwdkNXRExPWlBYczJacytlRFVBU05DVW1KdUxZc1dQQy9sT25UbUhqeG8xeTRhMTBLVGtBSERseVJHNndqNkp0UjQ4ZVZWcDFLYTM0TkRFeGFmYWVXK0x4NDhmUTBkRkJYbDdlSDdxT1dDekcvdjM3QVVoYUZuejk5ZGN5KzZ1cXFqQng0a1JZV2xvaUl5TURabVptZVAvOTl6RnAwaVM1NjJSbFpXSHk1TW1vcWFrUnRqZCtydEtmSlduLzIzUG56c0hHeGtiWXI2R2hnZHpjWEhUbzBBRnFhbXJvMjdjdlltSmlVRnBhQ3JGWURIVjFkU1FrSkFoL3B3REpZS09PSFR2aXdvVUx3blc2ZHUzYW9oWUUxNjVkUTJSa0pQVDA5Q0FXaTNIMjdObG16N0cwdEpSWkNsNVhWNGQxNjlhaHVMZ1kzMy8vUFRRMU5iRjU4MmJVMTlkajgrYk4wTkRRUUdob0tBQkpiOUxHOTFWWldRa3pNek5oMjRrVEozRHIxaTFzMkxBQklwRUlrWkdSeU03T3hxSkZpMTc1bHlabFpXWFl1M2N2WW1KaVM0Q01FZ0FBR1NWSlJFRlVvS1dsQlY5Zlh3d2ZQbHpoc1czYXRNSG16WnNSSEJ5TVU2ZE9JU1VsQlI0ZUhuQnpjeE1xWm9tSS9na01Qb21JaUlpSVhsTzllL2RHaHc0ZGNPclVLYVhMaEJVWlBIandLMWRFSGo5K0hObloyVXJEU0pGSWhHblRwc204N3QyN053NGZQb3prNUdTWmFkeU5nNzJVbEJRc1g3NGN0cmEyV0xKa2ljeFVkV2wveVJlWC9oWVhGd3QvTmpjM3g0QUJBeEFSRVlITGx5L0QxOWNYeHNiR0Npc3dwZExUMDVHZW5xNXduNzI5dmNMK2xTK1NWanZXMWRYSkJaelNIbzEvZEZwOWM1NCtmUXBBRWk3OUdlYlBuLytuWE9maXhZdkl6TXhzY245RFF3UHM3T3lRa1pHQkFRTUdJRDQrWGk3NEZJbEU4UFQwUkVCQWdFekY3S1pObTRRL053NzlJaU1qa1pDUWdHWExsZ25iSEIwZHNXTEZDZ0RBdm4zNzBMdDNielEwTkFoTHh4OC9mb3pNekV6NCtmbGgrdlRwd25ucDZla0lEQXdVWHMrWk02Zlo0RE12THc5cjE2NkZXQ3hHZVhtNVhHOWFaZHpjM0dTQ3o5RFFVRHg4K0JEcjFxMFRob1d0WHIwYW5wNmVXTDU4T2V6dDdWRllXQWdiR3h1WkNmWmlzUmg1ZVhubzM3Ky9zQzArUGg1aXNSaExsaXhCZlgwOUFFbnJpTkdqUjBNc0Z1UDU4K2N5OXlJOXBxcXFTdTQrdGJXMUVSVVZoZjM3OTZPc3JBejkrdlZEYW1vcUFnSUNFQkFRME96bmRIQndRRVpHQnZidDI0ZkRodzhqSUNBQXRyYTJMWHBHUkVSL05nYWZSRVJFUkVTdk1WTlRVL3o3My8vR2t5ZFBrSnViSzFNUnAweExoK2E4cUtHaEFSa1pHYkN6czN1cDg5emQzWEhzMkRIczM3OWZKdmlVdW5mdkh0YXZYNC8yN2R1anVyb2FNMmJNd01pUkl6RjkrblNaUHFGTkRVeHEwNllOdnZycUs1dzRjUUxidDIvSHRtM2JzSFhyVnFWTGRkOTc3ejI0dXJyQzA5TlQ0ZjZtS2l3Ymt3YWZGUlVWME5MU2t0bFhWMWNIUUg2NXZyU2lFbWg1ajgvR0llK0xLaW9xQUx4YVlCa2VIZzVqWTJPWmJZcUdHd0dLQndSdDM3NWQ1am1abUpqZzBLRkRxS3lzeE02ZE82R3ZyNCt5c2pLRjd4MFZGWVdoUTRjS3o4TFIwUkhSMGRGSVQwK1hHNExUdjM5L2JOKytIWk1uVDhhOGVmT0U5Z0c1dWJreXg1V1ZsU0U2T2hyOSsvZVhHZmJqNCtPREtWT21vTHE2V2hnT1ptRmhnY3VYTHdPUUxKbnYxYXNYek0zTmNlN2NPU3hidGd3NU9Ubll0MjhmUkNJUmFtcHE4TUVISHpUM09GRlVWSVF2dnZoQ0dJclZrcVhpZ1B5enZYejVNaUlqSXpGcDBpU1ovcXZtNXVidzgvUEQwcVZMMGFWTEYzaDZlcUtzckF6NzkrOUhYVjBkMU5YVmtaT1RnNnFxS3BrcDZ2UG16VU5KU1FrTURRMFJFQkNBeDQ4Znc5dmJHeUtSQ0FVRkJVcjdneXBxblhEdTNEblUxTlJBSkJMQjI5c2J6czdPTGFwb2xlcmV2VHRNVEV4dytQQmgzTDE3VjY1OUFSSFIzNG5CSnhFUkVSSFJhMDRrRXNITXpFd0lkUDRxR1JrWnFLeXNSSzlldlY3cXZOYXRXMlBNbURHSWlvcENTa3FLRUp4V1ZsWWlNaklTaHc0ZGdwR1JFZGF1WFl1T0hUc2lJU0VCdTNidHdpZWZmSUpGaXhaQkpCS2hWYXRXT0hQbWpNeDFvNktpc0dQSERwbHRIM3p3QVd4dGJaVk9hbStwQ1JNbUNLRm1hR2dvSWlNamNlREFBYm1RVUtxNHVGaXVwNlMwNHZQRjRGTlJRTm5TSHArSzJOdmJ5L1JQYlltVEowOGlQejlmV0hMZkVzdVdMVU5nWUNDQ2dvS0VDa1NwMnRwYWVIbDVDWU9rZHUvZWpXZlBubUhXckZrSUNRbVJ1MVpTVWhJeU16T3hZTUVDWVVCVW56NTkwTFp0V3h3K2ZCaCtmbjV5NTBoRGNFTkRRNkZ2cFpSMHlYZW5UcDB3WnN3WUdCZ1lJRDQrWHU0YVRrNU93cDhYTEZnQUl5TWpKQ1FreUF4NGV2TGtDYTVldllwcDA2YTkxTTlRUVVFQmxpNWRpdHpjWEZoWVdDZ2NUdFFTNWVYbFdMOStQZnIyN1N0WC9acWRuWTNNekV5c1hMa1MvZnIxZzdhMk5xNWV2WXJhMmxvaHZMMTU4eVlBU2NBb1pXVmxCVUF5RENrek14Tno1ODRWL3Iwd01EREEwcVZMWCtvZTNkM2RNV2JNR09GbmZ0U29VUy85T1J0WGhoTVIvVk1ZZkJJUkVSRVJFUURKRkhOQXNzVCtaVTJZTUFFLy9mUVREaDA2QkRzN08yUm5aMlArL1Btb3JLeUVrNU1UeG84ZkR3REl5Y2xCNTg2ZHNXclZLa1JHUnNMVTFCVFcxdFlJRFEyVkM1TGMzTnpnNXVZbTkxN1NrT2ZQSUJhTEVSOGZEMGRIUjZXaHAvUytYNXlNTHEzNGxQYWR0TFMwaEt1cksyYk5tZ1ZOVFUwQVFISnlNdmJ0MjRlRkN4YzJPVG44eG8wYlNFaElVTGl2Zi8vK01zdWFXeUl4TVJIUG5qMFQ3cTBsbkp5Y3NIWHJWdVRtNXNwVVV3S1NIcEtWbFpYQzk2aXBxWW1wVTZjS1FXaGpkWFYxQ0EwTlJjK2VQV0ZyYXlzRW55S1JDQzR1THRpN2Q2OWMxYWUwRnljZ1dYNWRVbEtDVnExYUNmdHYzYm9GUU5KV1FGbmZWa0RTNWtIYTA3SnYzNzdJeXNvQ0FPam82QWdoOEtsVHA0Uko3OUpLUnVsM21aNmVMbGZkT0dyVUtQejIyMjlZdG13WkNnb0tNR3ZXTEpTVWxDQThQUHlWSnBqcjZlbGh4WW9WTURjM2g2ZW5Kd1lOR29TWk0yY0NrRlFpbnp4NUVudjM3aFhDNTU0OWUwSmRYUjJYTGwxQ3IxNjlrSlNVQkZOVFU3bks3cUtpSW16ZnZoMTkrdlFSdmlkQThsMk5HREhpcGU1UlRVMnR5ZUZSUkVUL1Z6RDRKQ0lpSWlJaUFKSmhMMjNhdEhtbFlMRjkrL2F3dDdkSGNuSXlidCsrRFZ0Ylcvem5QLzlCejU0OVlXUmtKRE9SdWpIcG9CbEZsQzBqam82T3hwdHZ2b2srZmZvQVVMeEVXM3BjZEhTMHpMYkpreWZqazA4K0VWN2Z2SGtUZVhsNThQWDFSVzF0TGI3Ly9udFlXMXZqM1hmZkZZN0p6YzFGZVhtNTNIT3BycTRHSUFrK3M3T3pvYXVyaS9Ianh3dFQ3T3ZyNnhFVUZDVDBCMjJxUXREWTJCamp4NDlIZG5ZMmpJMk4vL0JBbVBMeWNxWEJsYkxoUm1wcWFuQnljc0x4NDhkbGdzK3FxaXI4OE1NUDZOS2xpOUE3OXFPUFBvSyt2ajZ1WGJzbWQvMndzRERrNU9SZzhlTEZjdnRjWFYxeCtQQmhiTm15QlVGQlFVSi8xQ2xUcGdoOUtEZHQyb1JObXphaGRldldRaUM0ZWZObTRScE9UazZZUFh1MlRDdUR2WHYzSWo0K1hxNGRRVUZCQVFESVZMNUsyd29vR3I0VkZ4ZUh1TGc0bVcyalJvMUNkWFUxQ2dzTE1YUG1USGg0ZUFnVnFNb0dlTDNveGVwZWFaQTlZc1FJN05tekI5WFYxZmp3d3c5eCt2UnBqQmd4UXFhNlcwdExDd01HREVCc2JDekdqQm1EcTFldnlpMVJiMmhvRVBwdmVubDU0ZEdqUjhqT3prWlJVUkhHalJzbjk1bVVzYkt5UXFkT25XUzJ2VXE0NitibWhybHo1NzcwZVVSRWZ6WUduMFJFUkVSRWhOTFNVdHk5ZTFmcE5QZVdHRDkrUEpLVGszSDA2RkhZMnRvSzRVeFJVUkVBWU9uU3BTMnFQSk5PUFZjbVBEd2NsWldWT0hMa2lCQ2MyZG5aWWZEZ3dVMWVkOHVXTFhMYlRwdzRnYmZlZWtzWXZuTDE2bFZjdW5RSjc3enpqbEJ4bUpxYUNnQnlMUUNxcXFxZ3BxWUdOVFcxWnBldFM2ZkR0NFMzdHplc3JhM3g2NisvdHZpY3hseGNYRkJlWHE1MEdGSlR2VUxIamgyTE9YUG1DT0UxSUFrVm56MTdCbDlmWDJGcHVMS2w5OWV2WDhlaFE0Zmc3T3lzY0tDTnJxNHVwazZkaXBDUUVHemZ2bDBJTGc4Y09BQ3hXQXgzZDNkNGVYbkJ3Y0VCclZxMUVucDBTbFZWVmFGVHAwNHdNek5EY25JeTVzK2ZEN0ZZalBQbnp5djgyWDM4K0RFQXdNL1BEMnZYcmtXWExsM2c3ZTBOYjI5dmlNVmk0Zk5JZTN6T21UTkhhSUhRV0xkdTNiQjE2MWE1M3FTdjJrOVhhdEtrU2FpcHFVRllXQmd1WHJ3SU5UVTFtV0JleXRuWkdjbkp5VmkrZkRrYUdocmtobytkUDM4ZTE2OWZoN3E2T2o3NTVCT2hldGJXMWhianhvM0QyclZyVzNRL2t5ZFBsZ3MrQVVtYkFrZEh4eFpkWTl1MmJTMDZqb2pvNzhEZ2s0aUlpSWlJa0pTVWhJYUdCdGpiMjcvVWVXS3hHSDUrZm5CMWRjV0FBUU13WThZTXZQLysrMy9SWFFKWldWbkl6OC9IaUJFalpLYXBXMXRidzhYRnBjbHpYd3craTRxSzVLYUR1N3U3WS8zNjlZaU5qUlVxM1M1Y3VBQjlmWDI1NExPeXNsSlkwdjVpZFdwTVRBeTJiTm1DNWN1WHl5MGJCeVJMcXIyOHZHQnJhNHR2dnZsR3J0ZmtnUU1IbXB4WTN4Um5aMmRVVkZUSUJWalM1ZHd4TVRIUTFOU1VHMjRFU0o3amtDRkRFQndjaktDZ0lQejg4OC80NmFlZk1HSENCUFR0MjdmSjk4M096c1pYWDMyRjl1M2I0N1BQUGxONjNMaHg0NUNRa0lEbzZHZ1lHQmhnMnJScE1EQXdFUFpyYTJ0RFYxY1h2Lzc2Sys3ZXZRc0ErUExMTC9IdzRVTThlZklFWjg2Y2dadWJHNEtEZzNIcDBpV1VsSlNncEtSRTRmZi82Nisvb2wyN2RtalhyaDJDZ29Ka0trZVhMRm1DenAwN3kxVW01dWZuWTlXcVZmRHg4WkdwOG4weDlBVCtOOVQvSTZaTm00YUhEeDhpS1NrSi9mdjNseG40SlRWNDhHQjA2dFFKRHg4K2hMMjl2Y3hnSTBBU3dMNzk5dHV3dExTRXBhVWxMQ3dzWUdGaEFSTVRFK0VZRHc4UG1ZbjJMMnBxdUZQbnpwMHhidHk0Rm4wZUJwOUU5RHBoOEVsRVJFUkVSTEMwdElTRGc0TmNIOHZtUEgzNkZNbkp5VEF5TXNMQWdRUGxoclUwRmhnWWlNREF3RDkwbjlJS1FPbVM2ejlpOSs3ZE1EYzN4OUNoUTRWdDc3enpEa0pDUWhBZUhvNlJJMGNpSXlNRE4yL2VoS3VycTB6UUNnRFBueitYVzFvTkFKbVptZGl4WXdlTWpZM3h4aHR2eUIxMzc5NDlyRml4QWdZR0J2RHg4VkU0WU1mZDNiM1pJRmNaNmNUeEY2c3lLeXNySVJLSmhMQldtVm16Wm1IMjdOa0lEQXpFNWN1WDBhZFBIMkhKdVRKWldWbll0bTBiNnV2cjRlL3ZqeWRQbnNpRm40MlhUUC80NDQ5WXNHQUJ3c0xDWUd4c2pMRmp4OG9jVzFOVEEyOXZielEwTkFDUXRCVndkSFJFcDA2ZGhGNmhNVEV4MkxGakI4ckx5K0hoNFNIWG8xVXNGaU0xTlJXOWV2V0N1N3M3NXMyYmg2U2tKRGc0T09EOCtmTzRjZU9HWE9Va0lKbGMzOURRZ0crKytRWmJ0MjRWZW9ZcW9xeUZ3OHU0ZCs4ZXJsNjlDaDBkSFZ5N2RnM2ZmZmVkWElWd1NVa0pLaXNyQVVnQzdJYUdCcGtlcU4yN2Q4ZjY5ZXViZko5V3JWcTlWTTlYSWlKVndPQ1RpSWlJaUloZ2EydXJjR2t5QUprbHdTL0t6YzBGQUx6NTVwdk52c2VubjM3YTdISjBBRGh6NWd6Q3c4TVY3a3RLU29LR2hnWUdEaHpZN0hXYWN1SENCWnc5ZXhhZE8zZUduNThmaW91TDhlelpNeFFYRjZPNnVocmw1ZVc0ZlBreUlpSWlvS2FtQmc4UEQ3bHJWRlpXUWtkSFIyNTc2OWF0TVd2V0xDUW1KbUwxNnRWUVUxTkQ3OTY5WVc5dmo3cTZPdXpidHcrNnVycFl0MjZkd3VvK1FES1Fwcm1BVXBrSER4NEFBSXlNakdTMloyZG55MVFBS21OdWJvN1JvMGNqT2pvYWVucDZXTGx5cFZ6bys2Szh2RHhVVlZWaHpabzFzTEt5UW1scEtUNy8vSE1Ba2xZQmlZbUp3bXNBYU5PbWpSQXNLbXAvb0tHaEFXOXZiNVNVbEdEWHJsMUMvMG9wZFhWMXpKOC9IMHVXTElHZW5oNCsvdmhqdVd2Y3VuVUxoWVdGc0xlM1I5ZXVYV0ZuWjRjZmZ2Z0JQWHIwd002ZE96Rnc0RUNGNzkycVZTc3NXTEFBQ3hjdVJFUkVSSlBoWmxSVVZKUFBSVXJSa0M1QUVwTDcrdnJDeU1nSW16ZHZ4c2FOR3hFUkVRRU5EUTFoeVh0NWVUbVdMMStPdkx3OGRPL2VIZGV1WGNPbVRadmc3ZTJ0OE85bFhWMGRNakl5Y09mT0hkeStmVnRvSjBCRTlQOFJnMDhpSWlJaUlsSklXaDJXazVPanRKZGhXbG9hQU1ER3hxYlo2N1ZwMDZaRlBSR1Y5WS9NeTh2RDNidDNNV2pRSUdIaTlhdXlzYkdCb2FHaFVNMW5iVzJOTm0zYUNIMHhvNk9qY2VqUUlhU25wMlBpeElsbzM3Njl6UGxpc1JqWjJka0srMmkyYnQwYXJxNnVjSFYxUlhGeE1jNmRPNGQ5Ky9iSkRBSWFPblFveXNySzVDcjMvZ3pTOTNseEdGTmFXcHJjRXVrWGxaV1ZZZS9ldllpSmlVSFBuajJSbnA0T0h4K2ZacWZTRHh3NEVPKzg4NDd3UEF3TURJU0sxYXFxS2lRbUpzcFZzSnFabWNsVUFFdjdVcWFscFNFc0xBemR1blZUdXJ3K0pTVUZHemR1aEk2T0Rzckx5K0h2N3c4Zkh4K1puNTNEaHc5RFMwdExxQTZlUG4wNmFtcHFFQmdZaVByNmVuaDVlU245UExhMnRoZzZkQ2oyNzkrUFljT0dvVjI3ZGdxUGF6dzBTUmxwMWFxaXp4QVFFQUFORFEwRUJBVEF4TVFFZm41K1dMUm9FZUxqNCtIaDRZR3FxaXFzWExrU0R4NDh3TFJwMC9EeHh4L0QxOWNYcDArZlJsbFpHYjc0NGd2bzZPamd3b1VMdUhuekpqSXlNcENabVltNnVqcW9xNnZEMnRwYVlWVXlFZEgvRnd3K2lZaUlpSWhJb1I0OWVpQW1KZ2JMbHkvSGtDRkQ1S3IrOHZQemtaQ1FBRk5UVTZYVm9vMDlmZnEweWNubVVpVWxKUXEzUy90b0tscm1mdkRnUVJ3OGVMRFphMHRaV0ZnZ0lpSkM2WDRORFEyc1c3Y09WbFpXbURwMUtnQkpHSHIzN2wzbzZPamc0Y09IeU12THcvRGh3K1hPcmEydHhhTkhqM0QzN2wzODhzc3Z1SExsQ3FxcnEvSFdXMi9CMGRFUnFhbXBpSStQUjJ4c0xQVDA5REJ3NEVBTUdqUUlkbloyTFFyU0FFa0lmUHo0Y2VqcDZVRlhWeGVhbXBwUVUxUEQvZnYzOGROUFAwRmRYVjNtT1dWbFpTRWpJd09mZi80NUtpb3FvS21waWNMQ1F1R3pQbm55QkNkT25NQ0pFeWZRME5BQVQwOVBqQjA3RnZmdTNjT21UWnZnNmVrSlIwZEhlSGg0S094MUNVRHBNS1dXdW5QbkRnQkpEOUsrZmZ2QzNkMGQ5Ky9mbHpubTl1M2JPSGp3SUZKU1VtQmpZNE5WcTFZaE1URVJPM2Z1eFBUcDB6Rng0a1JNbURBQjE2OWZSM0p5TWlaTm1pU0U1RFkyTnJoMjdScXVYNytPMWF0WG83YTJGcGN1WFlLZW5wNHdTS3B4QmUrTUdUTnc1ODRkUEhyMFNHbndxVWgxZFRXZVAzOE9IUjBkcUttcDRlTEZpd0QrOXhjSno1OC94KzdkdTNIczJER1ltWmxoelpvMU1EYzNCeUNaNEw1bXpScmh1d3dJQ0VCUlVSRm16SmdodEpGWXZYbzEvUHo4a0pTVWhObXpaMlA1OHVXSWpZM0ZyVnUzMExOblQweWZQaDIydHJibzJyV3J6TkwyOFBCd3BaWFV6WW1LaW1weGRTc1IwZXVFd1NjUkVSRVJFU2swY3VSSTNMOS9IMmZQbmtWa1pLVGNmblYxZFhUdjNoM3o1ODl2ZGlrMEFPemF0UXU3ZHUxNjVmdVJCbmFLZ3M5WG5lcXVTRlZWRlhidTNBa2pJeVA0Ky92TExEbVBqWTBWbHY3YjJka0pTNnhyYW1yZzUrZUgzTnhjNU9mbm83NitIZ0RRc1dOSHVMaTRZUGp3NFVKVjdNU0pFMUZhV29xa3BDUmN2SGdSQ1FrSmlJdUxnNmFtSm43NDRRZTVYcFdLNk92cjQvRGh3MEtWWkdOR1JrYVlQWHMyMnJadEsyeExUMCtIZ1lFQjNuMzNYZXphdFFzeE1URUFKSldOeGNYRldMUm9FZDU0NHcyOC8vNzdtREpsaW5BUE5qWTJDQTRPeG9VTEYzRGd3QUY0ZW5waXdZSUZjajA1L3d4RlJVWFExZFhGL1Buek1YTGtTQUNRQ1Q0dlhib0VmMzkvNk9qb1lPYk1tWEIzZDRlYW1ocmMzZDFoYVdtSnpaczNJelUxRlI5Ly9ERXlNek5oWm1ZbXR3UytmLy8rMkx0M0w4ek16SER6NWszNCsvc0wrOXEzYnkvek0yUmhZWUdEQnc4MjJlTlRrYXlzTExtQlNkTDNCZ0NSU0lUYnQyOWp5SkFoV0xSb0VmVDE5V1dPTXpJeVFtMXRMYlp1M1lybno1OWo1Y3FWY0hKeUV2WnJhMnNqSUNCQStGNWF0MjROSHg4ZjZPbnBOVms5UEdqUUlJV0R0cVNhNnIvYnYzOS9oU0cvSXQ5ODgwMkxqaU1pK2p1SXhJcitUMGxFUkVSRVJQUW5xYWlvUUVoSUNENzQ0QVAwNk5HajJlT3ZYTG1DK1BoNExGbXlSRzZmb3I2YXAwNmRnclcxZGJQTDdWdDZIQ0FaT0tPaG9hR3dkMmxkWFIxYXRXb2xGekp0MjdZTmhZV0ZzTFMwaExXMU5YcjA2TkdpbnBvbEpTVklURXhFYlcydDBsNlFpaFFVRktDMnRoYjE5ZldvcjY5SFEwTURkSFYxMGJadFc0VzlIMy8vL1hlMGI5OGVsWldWS0NrcGdicTZPa3hNVENBU2lYRGx5aFYwNjlaTlpycjZpNlREZ214dGJZWGwwOWV1WGNPeVpjc1FHaHFxdEkzQmtTTkhzSFBuVHFGaXR5bWxwYVV5OTNEdjNqMWN2SGhSR0s1MDVzd1pPRGc0S0t5TXJhNnVSbFZWbGREYnRMQ3dzTW5uWDFOVGc4ek1UTlRYMTBORFF3T2RPblZxVVlBUEFCRVJFVGg1OGlUMjdObWo4RDZDZzRNQlFCZ21OWERnUUptK3RCVVZGZERWMVczeVBaNDhlUUtSU0NUWFpxR3hnb0lDcFgxaUc5dXlaUXNHREJnQUJ3ZUhKbzlSOUFzRVgxOWZPRGc0dEhqWTF1clZxekZvMENDTUdqV3FSY2NURWYwUkltVk55S1g3R1h3U0VSRVJFUkVSRVJIUi96WE5CWjkvYmhkdElpSWlJaUlpSWlJaW90Y0FnMDhpSWlJaUlpSWlJaUpTT1F3K2lZaUlpSWlJaUlpSVNPVXcrQ1FpSWlJaUlpSWlJaUtWdytDVGlJaUlpSWlJaUlpSVZBNkRUeUlpSWlJaUlpSWlJbEk1REQ2SmlJaUlpSWlJaUloSTVURDRKQ0lpSWlJaUlpSWlJcFhENEpPSWlJaUlpSWlJaUloVURvTlBJaUlpSWlJaUlpSWlVamtNUG9tSWlJaUlpSWlJaUVqbE1QZ2tJaUlpSWlJaUlpSWlsY1BnazRpSWlJaUlpSWlJaUZRT2cwOGlJaUlpSWlJaUlpSlNPUXcraVlpSWlJaUlpSWlJU09VdytDUWlJaUlpSWlJaUlpS1Z3K0NUaUlpSWlJaUlpSWlJVkE2RFR5SWlJaUlpSWlJaUlsSTVERDZKaUlpSWlJaUlpSWhJNVRENEpDSWlJaUlpSWlJaUlwWEQ0Sk9JaUlpSWlJaUlpSWhVRG9OUElpSWlJaUlpSWlJaVVqa01Qb21JaUlpSWlJaUlpRWpsTVBna0lpSWlJaUlpSWlJaWxjUGdrNGlJaUlpSWlJaUlpRlFPZzA4aUlpSWlJaUlpSWlKU09RdytpWWlJaUlpSWlJaUlTT1V3K0NRaUlpSWlJaUlpSWlLVncrQ1RpSWlJaUlpSWlJaUlWQTZEVHlJaUlpSWlJaUlpSWxJNURENkppSWlJaUlpSWlJaEk1VEQ0SkNJaUlpSWlJaUlpSXBYRDRKT0lpSWlJaUlpSWlJaFVEb05QSWlJaUlpSWlJaUlpVWprTVBvbUlpSWlJaUlpSWlFamxNUGdrSWlJaUlpSWlJaUlpbGNQZ2s0aUlpSWlJaUlpSWlGUU9nMDhpSWlJaUlpSWlJaUpTT1F3K2lZaUlpSWlJaUlpSVNPVXcrQ1FpSWlJaUlpSWlJaUtWdytDVGlJaUlpSWlJaUlpSVZBNkRUeUlpSWlJaUlpSWlJbEk1REQ2SmlJaUlpSWlJaUloSTVURDRKQ0lpSWlJaUlpSWlJcFhENEpPSWlJaUlpSWlJaUloVURvTlBJaUlpSWlJaUlpSWlVamtNUG9tSWlJaUlpSWlJaUVqbE1QZ2tJaUlpSWlJaUlpSWlsY1BnazRpSWlJaUlpSWlJaUZRT2cwOGlJaUlpSWlJaUlpSlNPUXcraVlpSWlJaUlpSWlJU09VdytDUWlJaUlpSWlJaUlpS1Z3K0NUaUlpSWlJaUlpSWlJVkE2RFR5SWlJaUlpSWlJaUlpSWlJaUlpSWlJaUlpSWlJaUlpSWlJaUlpSWlJaUlpSWlJaUlpSWlJaUtpUCtaL0FEdjkxbFBXaXJRckFBQUFBRWxGVGtTdVFtQ0MiLAoJIlRoZW1lIiA6ICIiLAoJIlR5cGUiIDogIm1pbmQiLAoJIlZlcnNpb24iIDogIiIKfQo="/>
    </extobj>
  </extobjs>
</s:customData>
</file>

<file path=customXml/itemProps255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1217</Words>
  <Application>WPS 演示</Application>
  <PresentationFormat>宽屏</PresentationFormat>
  <Paragraphs>54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5" baseType="lpstr">
      <vt:lpstr>Arial</vt:lpstr>
      <vt:lpstr>宋体</vt:lpstr>
      <vt:lpstr>Wingdings</vt:lpstr>
      <vt:lpstr>微软雅黑</vt:lpstr>
      <vt:lpstr>汉仪旗黑-85S</vt:lpstr>
      <vt:lpstr>黑体</vt:lpstr>
      <vt:lpstr>Arial Unicode MS</vt:lpstr>
      <vt:lpstr>Calibri</vt:lpstr>
      <vt:lpstr>1_Office 主题​​</vt:lpstr>
      <vt:lpstr>运动改造大脑</vt:lpstr>
      <vt:lpstr>思考</vt:lpstr>
      <vt:lpstr>记一串无规律数字</vt:lpstr>
      <vt:lpstr>PowerPoint 演示文稿</vt:lpstr>
      <vt:lpstr>再次尝试</vt:lpstr>
      <vt:lpstr>运动改造大脑</vt:lpstr>
      <vt:lpstr>案例</vt:lpstr>
      <vt:lpstr>存在问题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谢谢各位 批评指正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Eason</cp:lastModifiedBy>
  <cp:revision>13</cp:revision>
  <dcterms:created xsi:type="dcterms:W3CDTF">2009-01-11T10:52:00Z</dcterms:created>
  <dcterms:modified xsi:type="dcterms:W3CDTF">2022-05-17T05:45:51Z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ICV">
    <vt:lpwstr>AA6AE0A003D2471DA17DD209EF40D906</vt:lpwstr>
  </property>
</Properties>
</file>