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67" r:id="rId2"/>
    <p:sldId id="397" r:id="rId3"/>
    <p:sldId id="399" r:id="rId4"/>
    <p:sldId id="519" r:id="rId5"/>
    <p:sldId id="518" r:id="rId6"/>
    <p:sldId id="520" r:id="rId7"/>
    <p:sldId id="521" r:id="rId8"/>
    <p:sldId id="522" r:id="rId9"/>
    <p:sldId id="527" r:id="rId10"/>
    <p:sldId id="526" r:id="rId11"/>
    <p:sldId id="528" r:id="rId12"/>
    <p:sldId id="531" r:id="rId13"/>
    <p:sldId id="530" r:id="rId14"/>
    <p:sldId id="380" r:id="rId1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o UI" panose="020B0502040204020203" pitchFamily="34" charset="0"/>
      <p:regular r:id="rId23"/>
      <p:bold r:id="rId24"/>
    </p:embeddedFont>
    <p:embeddedFont>
      <p:font typeface="华文琥珀" panose="02010800040101010101" pitchFamily="2" charset="-122"/>
      <p:regular r:id="rId25"/>
    </p:embeddedFont>
    <p:embeddedFont>
      <p:font typeface="华文隶书" panose="02010800040101010101" pitchFamily="2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7">
          <p15:clr>
            <a:srgbClr val="A4A3A4"/>
          </p15:clr>
        </p15:guide>
        <p15:guide id="2" pos="2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29B"/>
    <a:srgbClr val="269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38" autoAdjust="0"/>
  </p:normalViewPr>
  <p:slideViewPr>
    <p:cSldViewPr snapToGrid="0">
      <p:cViewPr varScale="1">
        <p:scale>
          <a:sx n="140" d="100"/>
          <a:sy n="140" d="100"/>
        </p:scale>
        <p:origin x="810" y="132"/>
      </p:cViewPr>
      <p:guideLst>
        <p:guide orient="horz" pos="1697"/>
        <p:guide pos="2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670-D0B9-4A58-A3DF-C75E6FD5936E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0A4-2FC7-4E71-869B-4B1AFD5F3A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6E86-A6BB-48CD-A263-B8E28C700D4F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4F4C-FBC5-40C9-BF6F-0796B22E8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电视台常用图片呈现背景音乐 (3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864704" y="4203954"/>
            <a:ext cx="457200" cy="4572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58350" y="1737212"/>
            <a:ext cx="8027299" cy="6232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just"/>
            <a:r>
              <a:rPr lang="zh-CN" altLang="zh-CN" sz="3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体育游戏在小学田径教学中的应用分析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40995" y="3021875"/>
            <a:ext cx="6262007" cy="9002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7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常州市新北区罗溪中心小学  顾琳</a:t>
            </a:r>
            <a:endParaRPr lang="en-US" altLang="zh-CN" sz="27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2022.03.15</a:t>
            </a:r>
            <a:endParaRPr lang="zh-CN" altLang="en-US" sz="2700" dirty="0"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76929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727C36-AE65-4E84-AC08-72B6F66E6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田径教学游戏应用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85117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田径教学的尾声阶段</a:t>
            </a:r>
            <a:r>
              <a:rPr lang="en-US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  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   </a:t>
            </a: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如教师可根据小学生的年龄特点，将竹竿舞实施改编，在教学尾声的阶段，则播放音乐，使学生根据节奏进行跳跃，在学生跳跃能力得到训练的同时，使学生肌肉得以放松，促使学生健康发展。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896A40-3981-4FB0-8462-DAAC42E8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应用游戏的注意点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85117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游戏设计需要紧扣教学重难点</a:t>
            </a:r>
          </a:p>
          <a:p>
            <a:pPr algn="just"/>
            <a:r>
              <a:rPr lang="en-US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  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  </a:t>
            </a: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结合学生认知差异</a:t>
            </a:r>
            <a:endParaRPr lang="en-US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与教学重难点结合</a:t>
            </a:r>
            <a:endParaRPr lang="en-US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61BAEC-D0B6-448B-BC0F-C7CE3FF4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应用游戏的注意点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102802"/>
            <a:ext cx="702177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2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游戏需要形式丰富多变</a:t>
            </a:r>
          </a:p>
          <a:p>
            <a:pPr algn="just"/>
            <a:endParaRPr lang="zh-CN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长时间单调的刺激很容易引起生理、心理疲劳。利用小学生对鲜新事物往往具有强烈的好奇心这一特点，我们采用不断变化运动内容的方式，不断激发起他们的运动的热情，兴致盎然地投入训练中。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5E8FC4-F132-4A85-AC04-CEEDD1EC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应用游戏的注意点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102802"/>
            <a:ext cx="669422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游戏内容与学生生活的关联</a:t>
            </a:r>
          </a:p>
          <a:p>
            <a:pPr algn="just"/>
            <a:endParaRPr lang="zh-CN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游戏设计必须要与广大学生日常生活紧密联系，只有这样学生才能够很快的融入到游戏角色中来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，达到学以致用，趣乐无穷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1AEBB4-8E47-4198-AF28-BDE0FC2D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2232" y="1383283"/>
            <a:ext cx="1354217" cy="2318004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7900" dirty="0">
                <a:latin typeface="华文琥珀" pitchFamily="2" charset="-122"/>
                <a:ea typeface="华文琥珀" pitchFamily="2" charset="-122"/>
              </a:rPr>
              <a:t>敬指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66062" y="1431013"/>
            <a:ext cx="1354217" cy="2318004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7900" dirty="0">
                <a:latin typeface="华文琥珀" pitchFamily="2" charset="-122"/>
                <a:ea typeface="华文琥珀" pitchFamily="2" charset="-122"/>
              </a:rPr>
              <a:t>请正</a:t>
            </a:r>
          </a:p>
        </p:txBody>
      </p:sp>
      <p:sp>
        <p:nvSpPr>
          <p:cNvPr id="7" name="矩形 6"/>
          <p:cNvSpPr/>
          <p:nvPr/>
        </p:nvSpPr>
        <p:spPr>
          <a:xfrm>
            <a:off x="95534" y="0"/>
            <a:ext cx="639397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6F9C6B-424D-4A3D-92AF-B009296F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0849" y="659493"/>
            <a:ext cx="7087518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提纲</a:t>
            </a:r>
            <a:endParaRPr lang="en-US" altLang="zh-CN" sz="4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一、体育游戏内容要求</a:t>
            </a:r>
            <a:b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二、体育游戏应用优势</a:t>
            </a:r>
            <a:b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三、田径教学游戏应用</a:t>
            </a:r>
            <a:endParaRPr lang="en-US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四、应用游戏的注意点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D94902-8DB1-4CE2-BFA3-F375710B74DA}"/>
              </a:ext>
            </a:extLst>
          </p:cNvPr>
          <p:cNvSpPr/>
          <p:nvPr/>
        </p:nvSpPr>
        <p:spPr>
          <a:xfrm>
            <a:off x="0" y="102802"/>
            <a:ext cx="676929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DF8B37-C2B9-464B-A728-E3BD99B8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70330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一、体育游戏内容要求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-1" y="102802"/>
            <a:ext cx="691259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751156" y="1462389"/>
            <a:ext cx="74209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教育为主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</a:p>
          <a:p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    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体育游戏中最直接展现功能即为教育功能，因此小学体育教师实施教学前提则是对体育游戏价值的充分认识，在此基础可使体育游戏更加充分地在田径课堂中得以作用。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6D343CF-3225-45E1-AA1F-51B8FEC2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70330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一、体育游戏内容要求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96718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751156" y="1462389"/>
            <a:ext cx="74209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ea typeface="等线" panose="02010600030101010101" pitchFamily="2" charset="-122"/>
                <a:cs typeface="Times New Roman" panose="02020603050405020304" pitchFamily="18" charset="0"/>
              </a:rPr>
              <a:t>安全第一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</a:p>
          <a:p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    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小学阶段学生的安全意识较为薄弱，在安全方面的概念及理解不够完整及全面，因为教师在实施体育教学过程作用到体育游戏时，则需强调安全第一的重要理念。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A0F56D-A0FC-4815-A573-1C1F4846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70330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一、体育游戏内容要求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7624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751156" y="1462389"/>
            <a:ext cx="742097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ea typeface="等线" panose="02010600030101010101" pitchFamily="2" charset="-122"/>
                <a:cs typeface="Times New Roman" panose="02020603050405020304" pitchFamily="18" charset="0"/>
              </a:rPr>
              <a:t>趣味易行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  <a:b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田径教学过程要求教学方式的多样性，即实施体育游戏的过程，要求游戏具有多样性、趣味性、简易性，从而则要求在田径教学实施过程中，教师需采用多样化的教学形式，将体育游戏融于田径教学中，设计游戏时增加其趣味性，进而吸引学生聚焦点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090BB1-408D-4EC9-8D70-C537F58C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体育游戏应用优势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-1" y="102802"/>
            <a:ext cx="702859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可促进田径体育教学中整体效率提升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</a:p>
          <a:p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  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小学生身心发展正处于特殊阶段，课堂学习中易出现好动的现象，因此若在课堂中要求其对同一动作实施反复性的练习，则其会出现厌烦情绪，进而会影响其学习的积极与主动性，而当田径教学过程作用体育游戏后，学生的积极性则会相应得以提升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6D25C0-A4B2-45DA-A645-65333762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体育游戏应用优势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-1" y="102802"/>
            <a:ext cx="689211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2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能促使学生兴趣及良好体育习惯养成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</a:p>
          <a:p>
            <a:r>
              <a:rPr lang="en-US" altLang="zh-CN" sz="3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  </a:t>
            </a:r>
            <a:r>
              <a:rPr lang="en-US" altLang="zh-CN" sz="24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   </a:t>
            </a: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小学生的心理发展正处于萌芽阶段，其在学科的学习及自主的意志力表现极不稳定。因此小学生在学科学习遇到难题后，首先想到的问题不是如何解决，而是选择逃避。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EF9948-965F-4888-A433-BE4F5FD3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田径教学游戏应用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61916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田径教学的准备阶段</a:t>
            </a:r>
            <a:r>
              <a:rPr lang="en-US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   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在准备阶段教师先对体育游戏的整体流程进行全面规划，确保游戏实施过程中安全问题及促使体育游戏发挥更大价值。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320220-3EB8-4C8F-A546-7E7484D0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55103" y="687442"/>
            <a:ext cx="3906538" cy="4319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5243" y="683256"/>
            <a:ext cx="24981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田径教学游戏应用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2802"/>
            <a:ext cx="673517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溧阳市李源名师工作室与新北区小学体育培育站联合研讨活动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1A0C66-5C05-4640-813E-BFD2E75BFB1B}"/>
              </a:ext>
            </a:extLst>
          </p:cNvPr>
          <p:cNvSpPr txBox="1"/>
          <p:nvPr/>
        </p:nvSpPr>
        <p:spPr>
          <a:xfrm>
            <a:off x="669269" y="1357743"/>
            <a:ext cx="742097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 田径课堂的教学阶段</a:t>
            </a:r>
            <a:r>
              <a:rPr lang="en-US" altLang="zh-CN" sz="2800" dirty="0"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</a:t>
            </a:r>
            <a:b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       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田径教学在体育游戏的应用过程，首先强调学生的主体地位，注重增加师生间的互动，从而使其在教学过程中发挥重要价值与作用。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DC29A9-B115-4544-AE43-C4081B60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82" y="0"/>
            <a:ext cx="1262418" cy="1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Bar dir="vert"/>
      </p:transition>
    </mc:Choice>
    <mc:Fallback xmlns="">
      <p:transition>
        <p:randomBar dir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46-莲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914F"/>
      </a:accent1>
      <a:accent2>
        <a:srgbClr val="CC729B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8">
      <a:majorFont>
        <a:latin typeface="Lao UI"/>
        <a:ea typeface="方正苏新诗柳楷简体"/>
        <a:cs typeface=""/>
      </a:majorFont>
      <a:minorFont>
        <a:latin typeface="Lao UI"/>
        <a:ea typeface="方正苏新诗柳楷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984</Words>
  <Application>Microsoft Office PowerPoint</Application>
  <PresentationFormat>全屏显示(16:9)</PresentationFormat>
  <Paragraphs>55</Paragraphs>
  <Slides>14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Lao UI</vt:lpstr>
      <vt:lpstr>Calibri</vt:lpstr>
      <vt:lpstr>等线</vt:lpstr>
      <vt:lpstr>宋体</vt:lpstr>
      <vt:lpstr>Arial</vt:lpstr>
      <vt:lpstr>华文琥珀</vt:lpstr>
      <vt:lpstr>华文隶书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admin</cp:lastModifiedBy>
  <cp:revision>290</cp:revision>
  <dcterms:created xsi:type="dcterms:W3CDTF">2015-10-07T12:43:00Z</dcterms:created>
  <dcterms:modified xsi:type="dcterms:W3CDTF">2022-03-22T04:35:17Z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