
<file path=[Content_Types].xml><?xml version="1.0" encoding="utf-8"?>
<Types xmlns="http://schemas.openxmlformats.org/package/2006/content-types">
  <Default Extension="jpeg" ContentType="image/jpeg"/>
  <Default Extension="vml" ContentType="application/vnd.openxmlformats-officedocument.vmlDrawing"/>
  <Default Extension="doc" ContentType="application/msword"/>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6"/>
  </p:notesMasterIdLst>
  <p:sldIdLst>
    <p:sldId id="256" r:id="rId4"/>
    <p:sldId id="258" r:id="rId5"/>
    <p:sldId id="342" r:id="rId7"/>
    <p:sldId id="288" r:id="rId8"/>
    <p:sldId id="294" r:id="rId9"/>
    <p:sldId id="295" r:id="rId10"/>
    <p:sldId id="296" r:id="rId11"/>
    <p:sldId id="293" r:id="rId12"/>
    <p:sldId id="324" r:id="rId13"/>
    <p:sldId id="300" r:id="rId14"/>
    <p:sldId id="298" r:id="rId15"/>
    <p:sldId id="306" r:id="rId16"/>
    <p:sldId id="297" r:id="rId17"/>
    <p:sldId id="310" r:id="rId18"/>
    <p:sldId id="307" r:id="rId19"/>
    <p:sldId id="292" r:id="rId20"/>
    <p:sldId id="318" r:id="rId21"/>
    <p:sldId id="323" r:id="rId22"/>
    <p:sldId id="326" r:id="rId23"/>
    <p:sldId id="328" r:id="rId24"/>
    <p:sldId id="327" r:id="rId25"/>
    <p:sldId id="316" r:id="rId26"/>
  </p:sldIdLst>
  <p:sldSz cx="9144000" cy="5715000" type="screen16x1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3" d="100"/>
          <a:sy n="93" d="100"/>
        </p:scale>
        <p:origin x="84" y="78"/>
      </p:cViewPr>
      <p:guideLst>
        <p:guide orient="horz" pos="1822"/>
        <p:guide pos="288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gs" Target="tags/tag436.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5" Type="http://schemas.openxmlformats.org/officeDocument/2006/relationships/image" Target="../media/image29.wmf"/><Relationship Id="rId4" Type="http://schemas.openxmlformats.org/officeDocument/2006/relationships/image" Target="../media/image28.wmf"/><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28.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960120" y="1143000"/>
            <a:ext cx="493776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image" Target="../media/image3.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image" Target="../media/image2.png"/><Relationship Id="rId4" Type="http://schemas.openxmlformats.org/officeDocument/2006/relationships/tags" Target="../tags/tag71.xml"/><Relationship Id="rId3" Type="http://schemas.openxmlformats.org/officeDocument/2006/relationships/image" Target="../media/image1.png"/><Relationship Id="rId2" Type="http://schemas.openxmlformats.org/officeDocument/2006/relationships/tags" Target="../tags/tag70.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3.png"/><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image" Target="../media/image5.png"/><Relationship Id="rId2" Type="http://schemas.openxmlformats.org/officeDocument/2006/relationships/tags" Target="../tags/tag83.xml"/><Relationship Id="rId10" Type="http://schemas.openxmlformats.org/officeDocument/2006/relationships/tags" Target="../tags/tag90.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image" Target="../media/image6.png"/><Relationship Id="rId2" Type="http://schemas.openxmlformats.org/officeDocument/2006/relationships/tags" Target="../tags/tag91.xml"/><Relationship Id="rId10" Type="http://schemas.openxmlformats.org/officeDocument/2006/relationships/tags" Target="../tags/tag9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image" Target="../media/image3.png"/><Relationship Id="rId2" Type="http://schemas.openxmlformats.org/officeDocument/2006/relationships/tags" Target="../tags/tag99.xml"/><Relationship Id="rId10" Type="http://schemas.openxmlformats.org/officeDocument/2006/relationships/tags" Target="../tags/tag10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image" Target="../media/image3.png"/><Relationship Id="rId2" Type="http://schemas.openxmlformats.org/officeDocument/2006/relationships/tags" Target="../tags/tag107.xml"/><Relationship Id="rId10" Type="http://schemas.openxmlformats.org/officeDocument/2006/relationships/tags" Target="../tags/tag11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image" Target="../media/image3.png"/><Relationship Id="rId2" Type="http://schemas.openxmlformats.org/officeDocument/2006/relationships/tags" Target="../tags/tag11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image" Target="../media/image7.png"/><Relationship Id="rId3" Type="http://schemas.openxmlformats.org/officeDocument/2006/relationships/tags" Target="../tags/tag126.xml"/><Relationship Id="rId2" Type="http://schemas.openxmlformats.org/officeDocument/2006/relationships/tags" Target="../tags/tag125.xml"/><Relationship Id="rId10" Type="http://schemas.openxmlformats.org/officeDocument/2006/relationships/tags" Target="../tags/tag13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image" Target="../media/image2.png"/><Relationship Id="rId4" Type="http://schemas.openxmlformats.org/officeDocument/2006/relationships/tags" Target="../tags/tag140.xml"/><Relationship Id="rId3" Type="http://schemas.openxmlformats.org/officeDocument/2006/relationships/image" Target="../media/image1.png"/><Relationship Id="rId2" Type="http://schemas.openxmlformats.org/officeDocument/2006/relationships/tags" Target="../tags/tag139.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3.png"/><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image" Target="../media/image3.png"/><Relationship Id="rId2" Type="http://schemas.openxmlformats.org/officeDocument/2006/relationships/tags" Target="../tags/tag14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image" Target="../media/image2.png"/><Relationship Id="rId6" Type="http://schemas.openxmlformats.org/officeDocument/2006/relationships/tags" Target="../tags/tag155.xml"/><Relationship Id="rId5" Type="http://schemas.openxmlformats.org/officeDocument/2006/relationships/image" Target="../media/image1.png"/><Relationship Id="rId4" Type="http://schemas.openxmlformats.org/officeDocument/2006/relationships/tags" Target="../tags/tag154.xml"/><Relationship Id="rId3" Type="http://schemas.openxmlformats.org/officeDocument/2006/relationships/image" Target="../media/image4.png"/><Relationship Id="rId2" Type="http://schemas.openxmlformats.org/officeDocument/2006/relationships/tags" Target="../tags/tag153.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image" Target="../media/image3.png"/><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image" Target="../media/image3.png"/><Relationship Id="rId2" Type="http://schemas.openxmlformats.org/officeDocument/2006/relationships/tags" Target="../tags/tag169.xml"/><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image" Target="../media/image3.png"/><Relationship Id="rId2" Type="http://schemas.openxmlformats.org/officeDocument/2006/relationships/tags" Target="../tags/tag17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image" Target="../media/image3.png"/><Relationship Id="rId2" Type="http://schemas.openxmlformats.org/officeDocument/2006/relationships/tags" Target="../tags/tag18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image" Target="../media/image3.png"/><Relationship Id="rId3" Type="http://schemas.openxmlformats.org/officeDocument/2006/relationships/tags" Target="../tags/tag194.xml"/><Relationship Id="rId2" Type="http://schemas.openxmlformats.org/officeDocument/2006/relationships/tags" Target="../tags/tag193.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image" Target="../media/image3.png"/><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image" Target="../media/image2.png"/><Relationship Id="rId4" Type="http://schemas.openxmlformats.org/officeDocument/2006/relationships/tags" Target="../tags/tag209.xml"/><Relationship Id="rId3" Type="http://schemas.openxmlformats.org/officeDocument/2006/relationships/image" Target="../media/image1.png"/><Relationship Id="rId2" Type="http://schemas.openxmlformats.org/officeDocument/2006/relationships/tags" Target="../tags/tag208.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image" Target="../media/image2.png"/><Relationship Id="rId6" Type="http://schemas.openxmlformats.org/officeDocument/2006/relationships/tags" Target="../tags/tag17.xml"/><Relationship Id="rId5" Type="http://schemas.openxmlformats.org/officeDocument/2006/relationships/image" Target="../media/image1.png"/><Relationship Id="rId4" Type="http://schemas.openxmlformats.org/officeDocument/2006/relationships/tags" Target="../tags/tag16.xml"/><Relationship Id="rId3" Type="http://schemas.openxmlformats.org/officeDocument/2006/relationships/image" Target="../media/image4.png"/><Relationship Id="rId2" Type="http://schemas.openxmlformats.org/officeDocument/2006/relationships/tags" Target="../tags/tag15.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image" Target="../media/image3.png"/><Relationship Id="rId2" Type="http://schemas.openxmlformats.org/officeDocument/2006/relationships/tags" Target="../tags/tag216.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image" Target="../media/image5.png"/><Relationship Id="rId2" Type="http://schemas.openxmlformats.org/officeDocument/2006/relationships/tags" Target="../tags/tag221.xml"/><Relationship Id="rId10" Type="http://schemas.openxmlformats.org/officeDocument/2006/relationships/tags" Target="../tags/tag228.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image" Target="../media/image6.png"/><Relationship Id="rId2" Type="http://schemas.openxmlformats.org/officeDocument/2006/relationships/tags" Target="../tags/tag229.xml"/><Relationship Id="rId10" Type="http://schemas.openxmlformats.org/officeDocument/2006/relationships/tags" Target="../tags/tag236.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image" Target="../media/image3.png"/><Relationship Id="rId2" Type="http://schemas.openxmlformats.org/officeDocument/2006/relationships/tags" Target="../tags/tag237.xml"/><Relationship Id="rId10" Type="http://schemas.openxmlformats.org/officeDocument/2006/relationships/tags" Target="../tags/tag244.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image" Target="../media/image3.png"/><Relationship Id="rId2" Type="http://schemas.openxmlformats.org/officeDocument/2006/relationships/tags" Target="../tags/tag245.xml"/><Relationship Id="rId10" Type="http://schemas.openxmlformats.org/officeDocument/2006/relationships/tags" Target="../tags/tag25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image" Target="../media/image3.png"/><Relationship Id="rId2" Type="http://schemas.openxmlformats.org/officeDocument/2006/relationships/tags" Target="../tags/tag25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image" Target="../media/image7.png"/><Relationship Id="rId3" Type="http://schemas.openxmlformats.org/officeDocument/2006/relationships/tags" Target="../tags/tag264.xml"/><Relationship Id="rId2" Type="http://schemas.openxmlformats.org/officeDocument/2006/relationships/tags" Target="../tags/tag263.xml"/><Relationship Id="rId10" Type="http://schemas.openxmlformats.org/officeDocument/2006/relationships/tags" Target="../tags/tag270.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3.png"/><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3.png"/><Relationship Id="rId2" Type="http://schemas.openxmlformats.org/officeDocument/2006/relationships/tags" Target="../tags/tag31.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3.png"/><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image" Target="../media/image3.png"/><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image" Target="../media/image3.png"/><Relationship Id="rId3" Type="http://schemas.openxmlformats.org/officeDocument/2006/relationships/tags" Target="../tags/tag56.xml"/><Relationship Id="rId2" Type="http://schemas.openxmlformats.org/officeDocument/2006/relationships/tags" Target="../tags/tag55.xml"/><Relationship Id="rId10" Type="http://schemas.openxmlformats.org/officeDocument/2006/relationships/tags" Target="../tags/tag6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3660836"/>
            <a:ext cx="9144000" cy="2061463"/>
          </a:xfrm>
          <a:prstGeom prst="rect">
            <a:avLst/>
          </a:prstGeom>
        </p:spPr>
      </p:pic>
      <p:pic>
        <p:nvPicPr>
          <p:cNvPr id="8" name="图片 7"/>
          <p:cNvPicPr>
            <a:picLocks noChangeAspect="1"/>
          </p:cNvPicPr>
          <p:nvPr>
            <p:custDataLst>
              <p:tags r:id="rId4"/>
            </p:custDataLst>
          </p:nvPr>
        </p:nvPicPr>
        <p:blipFill>
          <a:blip r:embed="rId5"/>
          <a:stretch>
            <a:fillRect/>
          </a:stretch>
        </p:blipFill>
        <p:spPr>
          <a:xfrm flipH="1" flipV="1">
            <a:off x="-21022" y="-1"/>
            <a:ext cx="9165021" cy="1868770"/>
          </a:xfrm>
          <a:prstGeom prst="rect">
            <a:avLst/>
          </a:prstGeom>
        </p:spPr>
      </p:pic>
      <p:sp>
        <p:nvSpPr>
          <p:cNvPr id="2" name="标题 1"/>
          <p:cNvSpPr>
            <a:spLocks noGrp="1"/>
          </p:cNvSpPr>
          <p:nvPr>
            <p:ph type="ctrTitle" hasCustomPrompt="1"/>
            <p:custDataLst>
              <p:tags r:id="rId6"/>
            </p:custDataLst>
          </p:nvPr>
        </p:nvSpPr>
        <p:spPr>
          <a:xfrm>
            <a:off x="1161098" y="1792942"/>
            <a:ext cx="6858000" cy="1200295"/>
          </a:xfrm>
        </p:spPr>
        <p:txBody>
          <a:bodyPr lIns="90170" tIns="46990" rIns="90170" bIns="46990" anchor="ctr" anchorCtr="0">
            <a:normAutofit/>
          </a:bodyPr>
          <a:lstStyle>
            <a:lvl1pPr algn="ctr">
              <a:defRPr sz="4950" u="none" strike="noStrike" kern="1200" cap="none" spc="-200" normalizeH="0" baseline="0">
                <a:solidFill>
                  <a:schemeClr val="accent1">
                    <a:lumMod val="50000"/>
                  </a:schemeClr>
                </a:solidFill>
                <a:uFillTx/>
                <a:latin typeface="Arial" panose="020B0604020202020204" pitchFamily="34" charset="0"/>
                <a:ea typeface="汉仪旗黑-85S"/>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7"/>
            </p:custDataLst>
          </p:nvPr>
        </p:nvSpPr>
        <p:spPr>
          <a:xfrm>
            <a:off x="1143000" y="3059999"/>
            <a:ext cx="6858000" cy="434065"/>
          </a:xfrm>
        </p:spPr>
        <p:txBody>
          <a:bodyPr lIns="90170" tIns="46990" rIns="90170" bIns="46990" anchor="ctr">
            <a:normAutofit/>
          </a:bodyPr>
          <a:lstStyle>
            <a:lvl1pPr marL="0" indent="0" algn="ctr" eaLnBrk="1" fontAlgn="auto" latinLnBrk="0" hangingPunct="1">
              <a:lnSpc>
                <a:spcPct val="100000"/>
              </a:lnSpc>
              <a:buNone/>
              <a:defRPr sz="1350" u="none" strike="noStrike" kern="1200" cap="none" spc="200" normalizeH="0" baseline="0">
                <a:solidFill>
                  <a:schemeClr val="accent1">
                    <a:lumMod val="50000"/>
                  </a:schemeClr>
                </a:solidFill>
                <a:uFillTx/>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单击此处编辑副标题</a:t>
            </a:r>
            <a:endParaRPr lang="zh-CN" altLang="en-US"/>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cxnSp>
        <p:nvCxnSpPr>
          <p:cNvPr id="14" name="直接连接符 13"/>
          <p:cNvCxnSpPr/>
          <p:nvPr>
            <p:custDataLst>
              <p:tags r:id="rId11"/>
            </p:custDataLst>
          </p:nvPr>
        </p:nvCxnSpPr>
        <p:spPr>
          <a:xfrm>
            <a:off x="4441373" y="3531574"/>
            <a:ext cx="2612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0048" y="0"/>
            <a:ext cx="9164096" cy="5727561"/>
            <a:chOff x="-13397" y="0"/>
            <a:chExt cx="12218794" cy="6873073"/>
          </a:xfrm>
        </p:grpSpPr>
        <p:pic>
          <p:nvPicPr>
            <p:cNvPr id="8" name="图片 7"/>
            <p:cNvPicPr>
              <a:picLocks noChangeAspect="1"/>
            </p:cNvPicPr>
            <p:nvPr userDrawn="1">
              <p:custDataLst>
                <p:tags r:id="rId3"/>
              </p:custDataLst>
            </p:nvPr>
          </p:nvPicPr>
          <p:blipFill>
            <a:blip r:embed="rId4"/>
            <a:srcRect l="-548"/>
            <a:stretch>
              <a:fillRect/>
            </a:stretch>
          </p:blipFill>
          <p:spPr>
            <a:xfrm>
              <a:off x="-13397" y="5246156"/>
              <a:ext cx="12205397" cy="1626917"/>
            </a:xfrm>
            <a:prstGeom prst="rect">
              <a:avLst/>
            </a:prstGeom>
          </p:spPr>
        </p:pic>
        <p:pic>
          <p:nvPicPr>
            <p:cNvPr id="9" name="图片 8"/>
            <p:cNvPicPr>
              <a:picLocks noChangeAspect="1"/>
            </p:cNvPicPr>
            <p:nvPr userDrawn="1">
              <p:custDataLst>
                <p:tags r:id="rId5"/>
              </p:custDataLst>
            </p:nvPr>
          </p:nvPicPr>
          <p:blipFill>
            <a:blip r:embed="rId4"/>
            <a:srcRect l="-548"/>
            <a:stretch>
              <a:fillRect/>
            </a:stretch>
          </p:blipFill>
          <p:spPr>
            <a:xfrm rot="10800000">
              <a:off x="0" y="0"/>
              <a:ext cx="12205397" cy="1626917"/>
            </a:xfrm>
            <a:prstGeom prst="rect">
              <a:avLst/>
            </a:prstGeom>
          </p:spPr>
        </p:pic>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502448" y="793757"/>
            <a:ext cx="8139178" cy="4490756"/>
          </a:xfrm>
        </p:spPr>
        <p:txBody>
          <a:bodyPr/>
          <a:lstStyle>
            <a:lvl1pPr>
              <a:defRPr u="none" strike="noStrike" kern="1200" cap="none" spc="0" normalizeH="0">
                <a:solidFill>
                  <a:schemeClr val="tx1"/>
                </a:solidFill>
                <a:uFillTx/>
                <a:latin typeface="微软雅黑" panose="020B0503020204020204" pitchFamily="34" charset="-122"/>
              </a:defRPr>
            </a:lvl1pPr>
            <a:lvl2pPr>
              <a:defRPr u="none" strike="noStrike" kern="1200" cap="none" spc="0" normalizeH="0">
                <a:solidFill>
                  <a:schemeClr val="tx1"/>
                </a:solidFill>
                <a:uFillTx/>
                <a:latin typeface="微软雅黑" panose="020B0503020204020204" pitchFamily="34" charset="-122"/>
              </a:defRPr>
            </a:lvl2pPr>
            <a:lvl3pPr>
              <a:defRPr u="none" strike="noStrike" kern="1200" cap="none" spc="0" normalizeH="0">
                <a:solidFill>
                  <a:schemeClr val="tx1"/>
                </a:solidFill>
                <a:uFillTx/>
                <a:latin typeface="微软雅黑" panose="020B0503020204020204" pitchFamily="34" charset="-122"/>
              </a:defRPr>
            </a:lvl3pPr>
            <a:lvl4pPr>
              <a:defRPr u="none" strike="noStrike" kern="1200" cap="none" spc="0" normalizeH="0">
                <a:solidFill>
                  <a:schemeClr val="tx1"/>
                </a:solidFill>
                <a:uFillTx/>
                <a:latin typeface="微软雅黑" panose="020B0503020204020204" pitchFamily="34" charset="-122"/>
              </a:defRPr>
            </a:lvl4pPr>
            <a:lvl5pPr>
              <a:defRPr u="none" strike="noStrike" kern="1200" cap="none" spc="0" normalizeH="0">
                <a:solidFill>
                  <a:schemeClr val="tx1"/>
                </a:solidFill>
                <a:uFillTx/>
                <a:latin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3660836"/>
            <a:ext cx="9144000" cy="2061463"/>
          </a:xfrm>
          <a:prstGeom prst="rect">
            <a:avLst/>
          </a:prstGeom>
        </p:spPr>
      </p:pic>
      <p:pic>
        <p:nvPicPr>
          <p:cNvPr id="7" name="图片 6"/>
          <p:cNvPicPr>
            <a:picLocks noChangeAspect="1"/>
          </p:cNvPicPr>
          <p:nvPr>
            <p:custDataLst>
              <p:tags r:id="rId4"/>
            </p:custDataLst>
          </p:nvPr>
        </p:nvPicPr>
        <p:blipFill>
          <a:blip r:embed="rId5"/>
          <a:stretch>
            <a:fillRect/>
          </a:stretch>
        </p:blipFill>
        <p:spPr>
          <a:xfrm flipH="1" flipV="1">
            <a:off x="-21022" y="-1"/>
            <a:ext cx="9165021" cy="1868770"/>
          </a:xfrm>
          <a:prstGeom prst="rect">
            <a:avLst/>
          </a:prstGeom>
        </p:spPr>
      </p:pic>
      <p:sp>
        <p:nvSpPr>
          <p:cNvPr id="2" name="标题 1"/>
          <p:cNvSpPr>
            <a:spLocks noGrp="1"/>
          </p:cNvSpPr>
          <p:nvPr>
            <p:ph type="title" hasCustomPrompt="1"/>
            <p:custDataLst>
              <p:tags r:id="rId6"/>
            </p:custDataLst>
          </p:nvPr>
        </p:nvSpPr>
        <p:spPr>
          <a:xfrm>
            <a:off x="1142999" y="1978196"/>
            <a:ext cx="6858000" cy="1079093"/>
          </a:xfrm>
        </p:spPr>
        <p:txBody>
          <a:bodyPr vert="horz" lIns="90170" tIns="46990" rIns="90170" bIns="46990" rtlCol="0" anchor="ctr" anchorCtr="0">
            <a:normAutofit/>
          </a:bodyPr>
          <a:lstStyle>
            <a:lvl1pPr marL="0" marR="0" algn="ctr" defTabSz="914400" rtl="0" eaLnBrk="1" fontAlgn="auto" latinLnBrk="0" hangingPunct="1">
              <a:lnSpc>
                <a:spcPct val="100000"/>
              </a:lnSpc>
              <a:buNone/>
              <a:defRPr kumimoji="0" lang="zh-CN" altLang="en-US" sz="4050" b="1" i="0" u="none" strike="noStrike" kern="1200" cap="none" spc="-200" normalizeH="0" baseline="0" noProof="1">
                <a:solidFill>
                  <a:schemeClr val="accent1">
                    <a:lumMod val="50000"/>
                  </a:schemeClr>
                </a:solidFill>
                <a:uFillTx/>
                <a:latin typeface="Arial" panose="020B0604020202020204" pitchFamily="34" charset="0"/>
                <a:ea typeface="汉仪旗黑-85S"/>
                <a:cs typeface="+mj-cs"/>
                <a:sym typeface="+mn-ea"/>
              </a:defRPr>
            </a:lvl1pPr>
          </a:lstStyle>
          <a:p>
            <a:pPr lvl="0"/>
            <a:r>
              <a:rPr>
                <a:sym typeface="+mn-ea"/>
              </a:rPr>
              <a:t>编辑标题</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5"/>
            <p:custDataLst>
              <p:tags r:id="rId10"/>
            </p:custDataLst>
          </p:nvPr>
        </p:nvSpPr>
        <p:spPr>
          <a:xfrm flipH="1">
            <a:off x="1142999" y="3116168"/>
            <a:ext cx="6858001" cy="435240"/>
          </a:xfrm>
        </p:spPr>
        <p:txBody>
          <a:bodyPr lIns="90170" tIns="46990" rIns="90170" bIns="46990" anchor="ctr">
            <a:normAutofit/>
          </a:bodyPr>
          <a:lstStyle>
            <a:lvl1pPr marL="0" indent="0" algn="ctr">
              <a:buNone/>
              <a:defRPr sz="1800" u="none" strike="noStrike" kern="1200" cap="none" spc="200" normalizeH="0" baseline="0">
                <a:solidFill>
                  <a:schemeClr val="accent1">
                    <a:lumMod val="50000"/>
                  </a:schemeClr>
                </a:solidFill>
                <a:uFillTx/>
                <a:latin typeface="Arial" panose="020B0604020202020204" pitchFamily="34" charset="0"/>
              </a:defRPr>
            </a:lvl1pPr>
          </a:lstStyle>
          <a:p>
            <a:pPr lvl="0"/>
            <a:r>
              <a:rPr lang="zh-CN" altLang="en-US"/>
              <a:t>单击此处编辑母版文本样式</a:t>
            </a:r>
            <a:endParaRPr lang="zh-CN" altLang="en-US"/>
          </a:p>
        </p:txBody>
      </p:sp>
      <p:cxnSp>
        <p:nvCxnSpPr>
          <p:cNvPr id="15" name="直接连接符 14"/>
          <p:cNvCxnSpPr/>
          <p:nvPr>
            <p:custDataLst>
              <p:tags r:id="rId11"/>
            </p:custDataLst>
          </p:nvPr>
        </p:nvCxnSpPr>
        <p:spPr>
          <a:xfrm>
            <a:off x="4441373" y="3588368"/>
            <a:ext cx="2612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rcRect l="-548"/>
          <a:stretch>
            <a:fillRect/>
          </a:stretch>
        </p:blipFill>
        <p:spPr>
          <a:xfrm>
            <a:off x="-10048" y="4371797"/>
            <a:ext cx="9154048" cy="1355764"/>
          </a:xfrm>
          <a:prstGeom prst="rect">
            <a:avLst/>
          </a:prstGeom>
        </p:spPr>
      </p:pic>
      <p:sp>
        <p:nvSpPr>
          <p:cNvPr id="2" name="标题 1"/>
          <p:cNvSpPr>
            <a:spLocks noGrp="1"/>
          </p:cNvSpPr>
          <p:nvPr>
            <p:ph type="title"/>
            <p:custDataLst>
              <p:tags r:id="rId4"/>
            </p:custDataLst>
          </p:nvPr>
        </p:nvSpPr>
        <p:spPr>
          <a:xfrm>
            <a:off x="502412" y="362479"/>
            <a:ext cx="8139178" cy="368303"/>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rot="10800000">
            <a:off x="0" y="0"/>
            <a:ext cx="9144000" cy="1091671"/>
          </a:xfrm>
          <a:prstGeom prst="rect">
            <a:avLst/>
          </a:prstGeom>
        </p:spPr>
      </p:pic>
      <p:pic>
        <p:nvPicPr>
          <p:cNvPr id="10" name="图片 9"/>
          <p:cNvPicPr>
            <a:picLocks noChangeAspect="1"/>
          </p:cNvPicPr>
          <p:nvPr>
            <p:custDataLst>
              <p:tags r:id="rId4"/>
            </p:custDataLst>
          </p:nvPr>
        </p:nvPicPr>
        <p:blipFill>
          <a:blip r:embed="rId3"/>
          <a:stretch>
            <a:fillRect/>
          </a:stretch>
        </p:blipFill>
        <p:spPr>
          <a:xfrm>
            <a:off x="0" y="4623329"/>
            <a:ext cx="9144000" cy="1091671"/>
          </a:xfrm>
          <a:prstGeom prst="rect">
            <a:avLst/>
          </a:prstGeom>
        </p:spPr>
      </p:pic>
      <p:sp>
        <p:nvSpPr>
          <p:cNvPr id="8" name="矩形 7"/>
          <p:cNvSpPr/>
          <p:nvPr>
            <p:custDataLst>
              <p:tags r:id="rId5"/>
            </p:custDataLst>
          </p:nvPr>
        </p:nvSpPr>
        <p:spPr>
          <a:xfrm>
            <a:off x="219551" y="253471"/>
            <a:ext cx="8704898" cy="5208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hasCustomPrompt="1"/>
            <p:custDataLst>
              <p:tags r:id="rId6"/>
            </p:custDataLst>
          </p:nvPr>
        </p:nvSpPr>
        <p:spPr>
          <a:xfrm>
            <a:off x="961200" y="1041000"/>
            <a:ext cx="7219800" cy="603000"/>
          </a:xfrm>
        </p:spPr>
        <p:txBody>
          <a:bodyPr anchor="ctr"/>
          <a:lstStyle>
            <a:lvl1pPr>
              <a:defRPr sz="2400"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r>
              <a:rPr lang="zh-CN" altLang="en-US"/>
              <a:t>单击此处编辑标题</a:t>
            </a:r>
            <a:endParaRPr lang="zh-CN" altLang="en-US"/>
          </a:p>
        </p:txBody>
      </p:sp>
      <p:sp>
        <p:nvSpPr>
          <p:cNvPr id="7" name="内容占位符 6"/>
          <p:cNvSpPr>
            <a:spLocks noGrp="1"/>
          </p:cNvSpPr>
          <p:nvPr>
            <p:ph sz="quarter" idx="13"/>
            <p:custDataLst>
              <p:tags r:id="rId7"/>
            </p:custDataLst>
          </p:nvPr>
        </p:nvSpPr>
        <p:spPr>
          <a:xfrm>
            <a:off x="960835" y="1803000"/>
            <a:ext cx="7219950" cy="28710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rcRect l="-727"/>
          <a:stretch>
            <a:fillRect/>
          </a:stretch>
        </p:blipFill>
        <p:spPr>
          <a:xfrm rot="5400000" flipV="1">
            <a:off x="6119316" y="2354240"/>
            <a:ext cx="5143500" cy="1006523"/>
          </a:xfrm>
          <a:prstGeom prst="rect">
            <a:avLst/>
          </a:prstGeom>
        </p:spPr>
      </p:pic>
      <p:sp>
        <p:nvSpPr>
          <p:cNvPr id="8" name="矩形 7"/>
          <p:cNvSpPr/>
          <p:nvPr>
            <p:custDataLst>
              <p:tags r:id="rId4"/>
            </p:custDataLst>
          </p:nvPr>
        </p:nvSpPr>
        <p:spPr>
          <a:xfrm>
            <a:off x="0" y="1"/>
            <a:ext cx="3617595" cy="5715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hasCustomPrompt="1"/>
            <p:custDataLst>
              <p:tags r:id="rId5"/>
            </p:custDataLst>
          </p:nvPr>
        </p:nvSpPr>
        <p:spPr>
          <a:xfrm>
            <a:off x="437400" y="642000"/>
            <a:ext cx="2970000" cy="735000"/>
          </a:xfrm>
        </p:spPr>
        <p:txBody>
          <a:bodyPr anchor="ctr"/>
          <a:lstStyle>
            <a:lvl1pPr>
              <a:defRPr sz="2700"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r>
              <a:rPr lang="zh-CN" altLang="en-US"/>
              <a:t>单击编辑标题</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440100" y="1470000"/>
            <a:ext cx="2967300" cy="34110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3825900" y="641615"/>
            <a:ext cx="4860000" cy="4239948"/>
          </a:xfrm>
        </p:spPr>
        <p:txBody>
          <a:bodyPr/>
          <a:lstStyle>
            <a:lvl1pPr>
              <a:defRPr u="none" strike="noStrike" kern="1200" cap="none" spc="0" normalizeH="0" baseline="0">
                <a:latin typeface="微软雅黑" panose="020B0503020204020204" pitchFamily="34" charset="-122"/>
                <a:ea typeface="微软雅黑" panose="020B0503020204020204" pitchFamily="34" charset="-122"/>
              </a:defRPr>
            </a:lvl1pPr>
            <a:lvl2pPr>
              <a:defRPr u="none" strike="noStrike" kern="1200" cap="none" spc="0" normalizeH="0" baseline="0">
                <a:latin typeface="微软雅黑" panose="020B0503020204020204" pitchFamily="34" charset="-122"/>
                <a:ea typeface="微软雅黑" panose="020B0503020204020204" pitchFamily="34" charset="-122"/>
              </a:defRPr>
            </a:lvl2pPr>
            <a:lvl3pPr>
              <a:defRPr u="none" strike="noStrike" kern="1200" cap="none" spc="0" normalizeH="0" baseline="0">
                <a:latin typeface="微软雅黑" panose="020B0503020204020204" pitchFamily="34" charset="-122"/>
                <a:ea typeface="微软雅黑" panose="020B0503020204020204" pitchFamily="34" charset="-122"/>
              </a:defRPr>
            </a:lvl3pPr>
            <a:lvl4pPr>
              <a:defRPr u="none" strike="noStrike" kern="1200" cap="none" spc="0" normalizeH="0" baseline="0">
                <a:latin typeface="微软雅黑" panose="020B0503020204020204" pitchFamily="34" charset="-122"/>
                <a:ea typeface="微软雅黑" panose="020B0503020204020204" pitchFamily="34" charset="-122"/>
              </a:defRPr>
            </a:lvl4pPr>
            <a:lvl5pPr>
              <a:defRPr u="none" strike="noStrike" kern="1200" cap="none" spc="0" normalizeH="0" baseline="0">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rcRect l="-548"/>
          <a:stretch>
            <a:fillRect/>
          </a:stretch>
        </p:blipFill>
        <p:spPr>
          <a:xfrm>
            <a:off x="-10048" y="4371797"/>
            <a:ext cx="9154048" cy="1355764"/>
          </a:xfrm>
          <a:prstGeom prst="rect">
            <a:avLst/>
          </a:prstGeom>
        </p:spPr>
      </p:pic>
      <p:sp>
        <p:nvSpPr>
          <p:cNvPr id="10" name="矩形 9"/>
          <p:cNvSpPr/>
          <p:nvPr>
            <p:custDataLst>
              <p:tags r:id="rId4"/>
            </p:custDataLst>
          </p:nvPr>
        </p:nvSpPr>
        <p:spPr>
          <a:xfrm>
            <a:off x="0" y="0"/>
            <a:ext cx="9144000" cy="2220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59000" y="651000"/>
            <a:ext cx="8232300" cy="522000"/>
          </a:xfrm>
        </p:spPr>
        <p:txBody>
          <a:bodyPr anchor="ctr"/>
          <a:lstStyle>
            <a:lvl1pPr algn="ctr">
              <a:defRPr sz="2700"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459000" y="1383000"/>
            <a:ext cx="8231981" cy="690000"/>
          </a:xfrm>
        </p:spPr>
        <p:txBody>
          <a:bodyPr/>
          <a:lstStyle>
            <a:lvl1pPr algn="ct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10"/>
            </p:custDataLst>
          </p:nvPr>
        </p:nvSpPr>
        <p:spPr>
          <a:xfrm>
            <a:off x="459581" y="2340000"/>
            <a:ext cx="8224200" cy="2859000"/>
          </a:xfrm>
        </p:spPr>
        <p:txBody>
          <a:bodyPr/>
          <a:lstStyle>
            <a:lvl1pPr>
              <a:defRPr u="none" strike="noStrike" kern="1200" cap="none" spc="0" normalizeH="0" baseline="0">
                <a:latin typeface="微软雅黑" panose="020B0503020204020204" pitchFamily="34" charset="-122"/>
                <a:ea typeface="微软雅黑" panose="020B0503020204020204" pitchFamily="34" charset="-122"/>
              </a:defRPr>
            </a:lvl1pPr>
            <a:lvl2pPr>
              <a:defRPr u="none" strike="noStrike" kern="1200" cap="none" spc="0" normalizeH="0" baseline="0">
                <a:latin typeface="微软雅黑" panose="020B0503020204020204" pitchFamily="34" charset="-122"/>
                <a:ea typeface="微软雅黑" panose="020B0503020204020204" pitchFamily="34" charset="-122"/>
              </a:defRPr>
            </a:lvl2pPr>
            <a:lvl3pPr>
              <a:defRPr u="none" strike="noStrike" kern="1200" cap="none" spc="0" normalizeH="0" baseline="0">
                <a:latin typeface="微软雅黑" panose="020B0503020204020204" pitchFamily="34" charset="-122"/>
                <a:ea typeface="微软雅黑" panose="020B0503020204020204" pitchFamily="34" charset="-122"/>
              </a:defRPr>
            </a:lvl3pPr>
            <a:lvl4pPr>
              <a:defRPr u="none" strike="noStrike" kern="1200" cap="none" spc="0" normalizeH="0" baseline="0">
                <a:latin typeface="微软雅黑" panose="020B0503020204020204" pitchFamily="34" charset="-122"/>
                <a:ea typeface="微软雅黑" panose="020B0503020204020204" pitchFamily="34" charset="-122"/>
              </a:defRPr>
            </a:lvl4pPr>
            <a:lvl5pPr>
              <a:defRPr u="none" strike="noStrike" kern="1200" cap="none" spc="0" normalizeH="0" baseline="0">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rcRect l="-548"/>
          <a:stretch>
            <a:fillRect/>
          </a:stretch>
        </p:blipFill>
        <p:spPr>
          <a:xfrm rot="10800000">
            <a:off x="0" y="0"/>
            <a:ext cx="9154048" cy="1355764"/>
          </a:xfrm>
          <a:prstGeom prst="rect">
            <a:avLst/>
          </a:prstGeom>
        </p:spPr>
      </p:pic>
      <p:sp>
        <p:nvSpPr>
          <p:cNvPr id="8" name="矩形 7"/>
          <p:cNvSpPr/>
          <p:nvPr>
            <p:custDataLst>
              <p:tags r:id="rId4"/>
            </p:custDataLst>
          </p:nvPr>
        </p:nvSpPr>
        <p:spPr>
          <a:xfrm>
            <a:off x="0" y="4191001"/>
            <a:ext cx="9144000" cy="15239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53600" y="558000"/>
            <a:ext cx="8232300" cy="471000"/>
          </a:xfrm>
        </p:spPr>
        <p:txBody>
          <a:bodyPr anchor="ctr"/>
          <a:lstStyle>
            <a:lvl1pPr algn="ctr">
              <a:defRPr sz="2400"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453628" y="1401000"/>
            <a:ext cx="8243100" cy="2676000"/>
          </a:xfrm>
        </p:spPr>
        <p:txBody>
          <a:bodyPr/>
          <a:lstStyle>
            <a:lvl1pPr>
              <a:defRPr u="none" strike="noStrike" kern="1200" cap="none" spc="0" normalizeH="0" baseline="0">
                <a:latin typeface="微软雅黑" panose="020B0503020204020204" pitchFamily="34" charset="-122"/>
                <a:ea typeface="微软雅黑" panose="020B0503020204020204" pitchFamily="34" charset="-122"/>
              </a:defRPr>
            </a:lvl1pPr>
            <a:lvl2pPr>
              <a:defRPr u="none" strike="noStrike" kern="1200" cap="none" spc="0" normalizeH="0" baseline="0">
                <a:latin typeface="微软雅黑" panose="020B0503020204020204" pitchFamily="34" charset="-122"/>
                <a:ea typeface="微软雅黑" panose="020B0503020204020204" pitchFamily="34" charset="-122"/>
              </a:defRPr>
            </a:lvl2pPr>
            <a:lvl3pPr>
              <a:defRPr u="none" strike="noStrike" kern="1200" cap="none" spc="0" normalizeH="0" baseline="0">
                <a:latin typeface="微软雅黑" panose="020B0503020204020204" pitchFamily="34" charset="-122"/>
                <a:ea typeface="微软雅黑" panose="020B0503020204020204" pitchFamily="34" charset="-122"/>
              </a:defRPr>
            </a:lvl3pPr>
            <a:lvl4pPr>
              <a:defRPr u="none" strike="noStrike" kern="1200" cap="none" spc="0" normalizeH="0" baseline="0">
                <a:latin typeface="微软雅黑" panose="020B0503020204020204" pitchFamily="34" charset="-122"/>
                <a:ea typeface="微软雅黑" panose="020B0503020204020204" pitchFamily="34" charset="-122"/>
              </a:defRPr>
            </a:lvl4pPr>
            <a:lvl5pPr>
              <a:defRPr u="none" strike="noStrike" kern="1200" cap="none" spc="0" normalizeH="0" baseline="0">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10"/>
            </p:custDataLst>
          </p:nvPr>
        </p:nvSpPr>
        <p:spPr>
          <a:xfrm>
            <a:off x="445500" y="4317000"/>
            <a:ext cx="8251200" cy="8430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p:custDataLst>
              <p:tags r:id="rId2"/>
            </p:custDataLst>
          </p:nvPr>
        </p:nvPicPr>
        <p:blipFill>
          <a:blip r:embed="rId3"/>
          <a:srcRect l="-548"/>
          <a:stretch>
            <a:fillRect/>
          </a:stretch>
        </p:blipFill>
        <p:spPr>
          <a:xfrm>
            <a:off x="-10048" y="4371797"/>
            <a:ext cx="9154048" cy="1355764"/>
          </a:xfrm>
          <a:prstGeom prst="rect">
            <a:avLst/>
          </a:prstGeom>
        </p:spPr>
      </p:pic>
      <p:sp>
        <p:nvSpPr>
          <p:cNvPr id="10" name="矩形 9"/>
          <p:cNvSpPr/>
          <p:nvPr>
            <p:custDataLst>
              <p:tags r:id="rId4"/>
            </p:custDataLst>
          </p:nvPr>
        </p:nvSpPr>
        <p:spPr>
          <a:xfrm>
            <a:off x="0" y="0"/>
            <a:ext cx="9144000" cy="762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34700" y="198000"/>
            <a:ext cx="8278200" cy="368303"/>
          </a:xfrm>
        </p:spPr>
        <p:txBody>
          <a:bodyPr/>
          <a:lstStyle>
            <a:lvl1pPr>
              <a:defRPr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434700" y="1386000"/>
            <a:ext cx="4006800" cy="24120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4681800" y="1386000"/>
            <a:ext cx="4025700" cy="24120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11"/>
            </p:custDataLst>
          </p:nvPr>
        </p:nvSpPr>
        <p:spPr>
          <a:xfrm>
            <a:off x="429300" y="4014000"/>
            <a:ext cx="4006800" cy="6510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2"/>
            </p:custDataLst>
          </p:nvPr>
        </p:nvSpPr>
        <p:spPr>
          <a:xfrm>
            <a:off x="4689900" y="4011000"/>
            <a:ext cx="4025700" cy="6510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99353"/>
            <a:ext cx="9144000" cy="4116294"/>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pic>
        <p:nvPicPr>
          <p:cNvPr id="8" name="图片 7"/>
          <p:cNvPicPr>
            <a:picLocks noChangeAspect="1"/>
          </p:cNvPicPr>
          <p:nvPr>
            <p:custDataLst>
              <p:tags r:id="rId3"/>
            </p:custDataLst>
          </p:nvPr>
        </p:nvPicPr>
        <p:blipFill>
          <a:blip r:embed="rId4"/>
          <a:stretch>
            <a:fillRect/>
          </a:stretch>
        </p:blipFill>
        <p:spPr>
          <a:xfrm rot="16200000" flipH="1">
            <a:off x="7410926" y="2426229"/>
            <a:ext cx="2684621" cy="862542"/>
          </a:xfrm>
          <a:prstGeom prst="rect">
            <a:avLst/>
          </a:prstGeom>
        </p:spPr>
      </p:pic>
      <p:pic>
        <p:nvPicPr>
          <p:cNvPr id="9" name="图片 8"/>
          <p:cNvPicPr>
            <a:picLocks noChangeAspect="1"/>
          </p:cNvPicPr>
          <p:nvPr>
            <p:custDataLst>
              <p:tags r:id="rId5"/>
            </p:custDataLst>
          </p:nvPr>
        </p:nvPicPr>
        <p:blipFill>
          <a:blip r:embed="rId4"/>
          <a:stretch>
            <a:fillRect/>
          </a:stretch>
        </p:blipFill>
        <p:spPr>
          <a:xfrm rot="5400000">
            <a:off x="-954405" y="2426229"/>
            <a:ext cx="2684621" cy="862542"/>
          </a:xfrm>
          <a:prstGeom prst="rect">
            <a:avLst/>
          </a:prstGeom>
        </p:spPr>
      </p:pic>
      <p:sp>
        <p:nvSpPr>
          <p:cNvPr id="2" name="标题 1"/>
          <p:cNvSpPr>
            <a:spLocks noGrp="1"/>
          </p:cNvSpPr>
          <p:nvPr>
            <p:ph type="title" hasCustomPrompt="1"/>
            <p:custDataLst>
              <p:tags r:id="rId6"/>
            </p:custDataLst>
          </p:nvPr>
        </p:nvSpPr>
        <p:spPr>
          <a:xfrm>
            <a:off x="1142100" y="1116000"/>
            <a:ext cx="6858000" cy="1989000"/>
          </a:xfrm>
        </p:spPr>
        <p:txBody>
          <a:bodyPr anchor="b"/>
          <a:lstStyle>
            <a:lvl1pPr algn="ctr">
              <a:defRPr sz="4500"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r>
              <a:rPr lang="zh-CN" altLang="en-US"/>
              <a:t>单击此处编辑标题</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10"/>
            </p:custDataLst>
          </p:nvPr>
        </p:nvSpPr>
        <p:spPr>
          <a:xfrm>
            <a:off x="1141810" y="3219000"/>
            <a:ext cx="6858000" cy="1380000"/>
          </a:xfrm>
        </p:spPr>
        <p:txBody>
          <a:bodyPr/>
          <a:lstStyle>
            <a:lvl1pPr algn="ctr">
              <a:defRPr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3580502"/>
            <a:ext cx="9144000" cy="1855317"/>
          </a:xfrm>
          <a:prstGeom prst="rect">
            <a:avLst/>
          </a:prstGeom>
        </p:spPr>
      </p:pic>
      <p:pic>
        <p:nvPicPr>
          <p:cNvPr id="8" name="图片 7"/>
          <p:cNvPicPr>
            <a:picLocks noChangeAspect="1"/>
          </p:cNvPicPr>
          <p:nvPr>
            <p:custDataLst>
              <p:tags r:id="rId4"/>
            </p:custDataLst>
          </p:nvPr>
        </p:nvPicPr>
        <p:blipFill>
          <a:blip r:embed="rId5"/>
          <a:stretch>
            <a:fillRect/>
          </a:stretch>
        </p:blipFill>
        <p:spPr>
          <a:xfrm flipH="1" flipV="1">
            <a:off x="-21022" y="285749"/>
            <a:ext cx="9165021" cy="1681893"/>
          </a:xfrm>
          <a:prstGeom prst="rect">
            <a:avLst/>
          </a:prstGeom>
        </p:spPr>
      </p:pic>
      <p:sp>
        <p:nvSpPr>
          <p:cNvPr id="2" name="标题 1"/>
          <p:cNvSpPr>
            <a:spLocks noGrp="1"/>
          </p:cNvSpPr>
          <p:nvPr>
            <p:ph type="ctrTitle" hasCustomPrompt="1"/>
            <p:custDataLst>
              <p:tags r:id="rId6"/>
            </p:custDataLst>
          </p:nvPr>
        </p:nvSpPr>
        <p:spPr>
          <a:xfrm>
            <a:off x="1161098" y="1899398"/>
            <a:ext cx="6858000" cy="1080266"/>
          </a:xfrm>
        </p:spPr>
        <p:txBody>
          <a:bodyPr lIns="90170" tIns="46990" rIns="90170" bIns="46990" anchor="ctr" anchorCtr="0">
            <a:normAutofit/>
          </a:bodyPr>
          <a:lstStyle>
            <a:lvl1pPr algn="ctr">
              <a:defRPr sz="5500" u="none" strike="noStrike" kern="1200" cap="none" spc="-200" normalizeH="0" baseline="0">
                <a:solidFill>
                  <a:schemeClr val="accent1">
                    <a:lumMod val="50000"/>
                  </a:schemeClr>
                </a:solidFill>
                <a:uFillTx/>
                <a:latin typeface="Arial" panose="020B0604020202020204" pitchFamily="34" charset="0"/>
                <a:ea typeface="汉仪旗黑-85S"/>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7"/>
            </p:custDataLst>
          </p:nvPr>
        </p:nvSpPr>
        <p:spPr>
          <a:xfrm>
            <a:off x="1143000" y="3039749"/>
            <a:ext cx="6858000" cy="390659"/>
          </a:xfrm>
        </p:spPr>
        <p:txBody>
          <a:bodyPr lIns="90170" tIns="46990" rIns="90170" bIns="46990" anchor="ctr">
            <a:normAutofit/>
          </a:bodyPr>
          <a:lstStyle>
            <a:lvl1pPr marL="0" indent="0" algn="ctr" eaLnBrk="1" fontAlgn="auto" latinLnBrk="0" hangingPunct="1">
              <a:lnSpc>
                <a:spcPct val="100000"/>
              </a:lnSpc>
              <a:buNone/>
              <a:defRPr sz="1500" u="none" strike="noStrike" kern="1200" cap="none" spc="200" normalizeH="0" baseline="0">
                <a:solidFill>
                  <a:schemeClr val="accent1">
                    <a:lumMod val="50000"/>
                  </a:schemeClr>
                </a:solidFill>
                <a:uFillTx/>
                <a:latin typeface="Arial" panose="020B0604020202020204" pitchFamily="34" charset="0"/>
              </a:defRPr>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zh-CN" altLang="en-US"/>
              <a:t>单击此处编辑副标题</a:t>
            </a:r>
            <a:endParaRPr lang="zh-CN" altLang="en-US"/>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cxnSp>
        <p:nvCxnSpPr>
          <p:cNvPr id="14" name="直接连接符 13"/>
          <p:cNvCxnSpPr/>
          <p:nvPr>
            <p:custDataLst>
              <p:tags r:id="rId11"/>
            </p:custDataLst>
          </p:nvPr>
        </p:nvCxnSpPr>
        <p:spPr>
          <a:xfrm>
            <a:off x="4441373" y="3464167"/>
            <a:ext cx="2612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rcRect l="-548"/>
          <a:stretch>
            <a:fillRect/>
          </a:stretch>
        </p:blipFill>
        <p:spPr>
          <a:xfrm>
            <a:off x="-10048" y="4371797"/>
            <a:ext cx="9154048" cy="1355764"/>
          </a:xfrm>
          <a:prstGeom prst="rect">
            <a:avLst/>
          </a:prstGeom>
        </p:spPr>
      </p:pic>
      <p:sp>
        <p:nvSpPr>
          <p:cNvPr id="2" name="标题 1"/>
          <p:cNvSpPr>
            <a:spLocks noGrp="1"/>
          </p:cNvSpPr>
          <p:nvPr>
            <p:ph type="title"/>
            <p:custDataLst>
              <p:tags r:id="rId4"/>
            </p:custDataLst>
          </p:nvPr>
        </p:nvSpPr>
        <p:spPr>
          <a:xfrm>
            <a:off x="502412" y="369362"/>
            <a:ext cx="8139178" cy="36830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0" normalizeH="0" baseline="0" noProof="1">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5"/>
            </p:custDataLst>
          </p:nvPr>
        </p:nvSpPr>
        <p:spPr>
          <a:xfrm>
            <a:off x="502412" y="793757"/>
            <a:ext cx="8139178" cy="4490756"/>
          </a:xfrm>
        </p:spPr>
        <p:txBody>
          <a:bodyPr vert="horz" lIns="101600" tIns="0" rIns="82550" bIns="0" rtlCol="0">
            <a:no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rcRect l="-548"/>
          <a:stretch>
            <a:fillRect/>
          </a:stretch>
        </p:blipFill>
        <p:spPr>
          <a:xfrm>
            <a:off x="-10048" y="4220367"/>
            <a:ext cx="9154048" cy="1220188"/>
          </a:xfrm>
          <a:prstGeom prst="rect">
            <a:avLst/>
          </a:prstGeom>
        </p:spPr>
      </p:pic>
      <p:sp>
        <p:nvSpPr>
          <p:cNvPr id="2" name="标题 1"/>
          <p:cNvSpPr>
            <a:spLocks noGrp="1"/>
          </p:cNvSpPr>
          <p:nvPr>
            <p:ph type="title"/>
            <p:custDataLst>
              <p:tags r:id="rId4"/>
            </p:custDataLst>
          </p:nvPr>
        </p:nvSpPr>
        <p:spPr>
          <a:xfrm>
            <a:off x="502412" y="618176"/>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000" b="1" i="0" u="none" strike="noStrike" kern="1200" cap="none" spc="0" normalizeH="0" baseline="0" noProof="1">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5"/>
            </p:custDataLst>
          </p:nvPr>
        </p:nvSpPr>
        <p:spPr>
          <a:xfrm>
            <a:off x="502412" y="1000131"/>
            <a:ext cx="8139178" cy="4041680"/>
          </a:xfrm>
        </p:spPr>
        <p:txBody>
          <a:bodyPr vert="horz" lIns="101600" tIns="0" rIns="82550" bIns="0" rtlCol="0">
            <a:noAutofit/>
          </a:bodyPr>
          <a:lstStyle>
            <a:lvl1pPr marL="190500" marR="0" lvl="0"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571500" marR="0" lvl="1" indent="-1905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2pPr>
            <a:lvl3pPr marL="952500" marR="0" lvl="2"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3pPr>
            <a:lvl4pPr marL="1333500" marR="0" lvl="3"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4pPr>
            <a:lvl5pPr marL="1714500" marR="0" lvl="4"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tretch>
            <a:fillRect/>
          </a:stretch>
        </p:blipFill>
        <p:spPr>
          <a:xfrm rot="20445420">
            <a:off x="3924012" y="3202693"/>
            <a:ext cx="1295976" cy="860760"/>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0" y="3580502"/>
            <a:ext cx="9144000" cy="1855317"/>
          </a:xfrm>
          <a:prstGeom prst="rect">
            <a:avLst/>
          </a:prstGeom>
        </p:spPr>
      </p:pic>
      <p:pic>
        <p:nvPicPr>
          <p:cNvPr id="8" name="图片 7"/>
          <p:cNvPicPr>
            <a:picLocks noChangeAspect="1"/>
          </p:cNvPicPr>
          <p:nvPr>
            <p:custDataLst>
              <p:tags r:id="rId6"/>
            </p:custDataLst>
          </p:nvPr>
        </p:nvPicPr>
        <p:blipFill>
          <a:blip r:embed="rId7"/>
          <a:stretch>
            <a:fillRect/>
          </a:stretch>
        </p:blipFill>
        <p:spPr>
          <a:xfrm flipH="1" flipV="1">
            <a:off x="-21022" y="285749"/>
            <a:ext cx="9165021" cy="1681893"/>
          </a:xfrm>
          <a:prstGeom prst="rect">
            <a:avLst/>
          </a:prstGeom>
        </p:spPr>
      </p:pic>
      <p:sp>
        <p:nvSpPr>
          <p:cNvPr id="2" name="标题 1"/>
          <p:cNvSpPr>
            <a:spLocks noGrp="1"/>
          </p:cNvSpPr>
          <p:nvPr>
            <p:ph type="title" hasCustomPrompt="1"/>
            <p:custDataLst>
              <p:tags r:id="rId8"/>
            </p:custDataLst>
          </p:nvPr>
        </p:nvSpPr>
        <p:spPr>
          <a:xfrm>
            <a:off x="1852416" y="1850231"/>
            <a:ext cx="5667769" cy="933553"/>
          </a:xfrm>
        </p:spPr>
        <p:txBody>
          <a:bodyPr anchor="b">
            <a:normAutofit/>
          </a:bodyPr>
          <a:lstStyle>
            <a:lvl1pPr algn="ctr">
              <a:defRPr sz="4500" b="1" u="none" strike="noStrike" kern="1200" cap="none" spc="-200" normalizeH="0" baseline="0">
                <a:solidFill>
                  <a:schemeClr val="accent1">
                    <a:lumMod val="50000"/>
                  </a:schemeClr>
                </a:solidFill>
                <a:uFillTx/>
                <a:latin typeface="Arial" panose="020B0604020202020204" pitchFamily="34" charset="0"/>
                <a:ea typeface="汉仪旗黑-85S"/>
              </a:defRPr>
            </a:lvl1pPr>
          </a:lstStyle>
          <a:p>
            <a:r>
              <a:rPr lang="zh-CN" altLang="en-US"/>
              <a:t>单击此处编辑标题</a:t>
            </a:r>
            <a:endParaRPr lang="zh-CN" altLang="en-US"/>
          </a:p>
        </p:txBody>
      </p:sp>
      <p:sp>
        <p:nvSpPr>
          <p:cNvPr id="3" name="副标题"/>
          <p:cNvSpPr>
            <a:spLocks noGrp="1"/>
          </p:cNvSpPr>
          <p:nvPr>
            <p:ph type="body" idx="1"/>
            <p:custDataLst>
              <p:tags r:id="rId9"/>
            </p:custDataLst>
          </p:nvPr>
        </p:nvSpPr>
        <p:spPr>
          <a:xfrm>
            <a:off x="1852416" y="2817184"/>
            <a:ext cx="5667769" cy="391987"/>
          </a:xfrm>
        </p:spPr>
        <p:txBody>
          <a:bodyPr anchor="ctr">
            <a:normAutofit/>
          </a:bodyPr>
          <a:lstStyle>
            <a:lvl1pPr marL="0" indent="0" algn="ctr">
              <a:buNone/>
              <a:defRPr sz="1500" u="none" strike="noStrike" kern="1200" cap="none" spc="200" normalizeH="0" baseline="0">
                <a:solidFill>
                  <a:schemeClr val="accent1">
                    <a:lumMod val="50000"/>
                  </a:schemeClr>
                </a:solidFill>
                <a:uFillTx/>
                <a:latin typeface="Arial" panose="020B0604020202020204" pitchFamily="34" charset="0"/>
              </a:defRPr>
            </a:lvl1pPr>
            <a:lvl2pPr marL="381000" indent="0">
              <a:buNone/>
              <a:defRPr sz="1665">
                <a:solidFill>
                  <a:schemeClr val="tx1">
                    <a:tint val="75000"/>
                  </a:schemeClr>
                </a:solidFill>
              </a:defRPr>
            </a:lvl2pPr>
            <a:lvl3pPr marL="762000" indent="0">
              <a:buNone/>
              <a:defRPr sz="1500">
                <a:solidFill>
                  <a:schemeClr val="tx1">
                    <a:tint val="75000"/>
                  </a:schemeClr>
                </a:solidFill>
              </a:defRPr>
            </a:lvl3pPr>
            <a:lvl4pPr marL="1143000" indent="0">
              <a:buNone/>
              <a:defRPr sz="1335">
                <a:solidFill>
                  <a:schemeClr val="tx1">
                    <a:tint val="75000"/>
                  </a:schemeClr>
                </a:solidFill>
              </a:defRPr>
            </a:lvl4pPr>
            <a:lvl5pPr marL="1524000" indent="0">
              <a:buNone/>
              <a:defRPr sz="1335">
                <a:solidFill>
                  <a:schemeClr val="tx1">
                    <a:tint val="75000"/>
                  </a:schemeClr>
                </a:solidFill>
              </a:defRPr>
            </a:lvl5pPr>
            <a:lvl6pPr marL="1905000" indent="0">
              <a:buNone/>
              <a:defRPr sz="1335">
                <a:solidFill>
                  <a:schemeClr val="tx1">
                    <a:tint val="75000"/>
                  </a:schemeClr>
                </a:solidFill>
              </a:defRPr>
            </a:lvl6pPr>
            <a:lvl7pPr marL="2286000" indent="0">
              <a:buNone/>
              <a:defRPr sz="1335">
                <a:solidFill>
                  <a:schemeClr val="tx1">
                    <a:tint val="75000"/>
                  </a:schemeClr>
                </a:solidFill>
              </a:defRPr>
            </a:lvl7pPr>
            <a:lvl8pPr marL="2667000" indent="0">
              <a:buNone/>
              <a:defRPr sz="1335">
                <a:solidFill>
                  <a:schemeClr val="tx1">
                    <a:tint val="75000"/>
                  </a:schemeClr>
                </a:solidFill>
              </a:defRPr>
            </a:lvl8pPr>
            <a:lvl9pPr marL="3048000" indent="0">
              <a:buNone/>
              <a:defRPr sz="133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10"/>
            </p:custDataLst>
          </p:nvPr>
        </p:nvSpPr>
        <p:spPr/>
        <p:txBody>
          <a:bodyPr/>
          <a:lstStyle/>
          <a:p>
            <a:fld id="{874C47C6-F50E-4077-959D-5D8B09CFB3A8}"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92FB901B-D324-4130-8D45-B7940F1997A3}" type="slidenum">
              <a:rPr lang="zh-CN" altLang="en-US" smtClean="0"/>
            </a:fld>
            <a:endParaRPr lang="zh-CN" altLang="en-US"/>
          </a:p>
        </p:txBody>
      </p:sp>
      <p:cxnSp>
        <p:nvCxnSpPr>
          <p:cNvPr id="11" name="直接连接符 10"/>
          <p:cNvCxnSpPr/>
          <p:nvPr>
            <p:custDataLst>
              <p:tags r:id="rId13"/>
            </p:custDataLst>
          </p:nvPr>
        </p:nvCxnSpPr>
        <p:spPr>
          <a:xfrm>
            <a:off x="4584875" y="3235793"/>
            <a:ext cx="21591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rcRect l="-548"/>
          <a:stretch>
            <a:fillRect/>
          </a:stretch>
        </p:blipFill>
        <p:spPr>
          <a:xfrm>
            <a:off x="-10048" y="4220367"/>
            <a:ext cx="9154048" cy="1220188"/>
          </a:xfrm>
          <a:prstGeom prst="rect">
            <a:avLst/>
          </a:prstGeom>
        </p:spPr>
      </p:pic>
      <p:sp>
        <p:nvSpPr>
          <p:cNvPr id="2" name="标题 1"/>
          <p:cNvSpPr>
            <a:spLocks noGrp="1"/>
          </p:cNvSpPr>
          <p:nvPr>
            <p:ph type="title"/>
            <p:custDataLst>
              <p:tags r:id="rId4"/>
            </p:custDataLst>
          </p:nvPr>
        </p:nvSpPr>
        <p:spPr>
          <a:xfrm>
            <a:off x="502412" y="6181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000" b="1" i="0" u="none" strike="noStrike" kern="1200" cap="none" spc="0" normalizeH="0" baseline="0" noProof="1">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502448" y="1000131"/>
            <a:ext cx="3962432" cy="4041680"/>
          </a:xfrm>
        </p:spPr>
        <p:txBody>
          <a:bodyPr vert="horz" lIns="101600" tIns="0" rIns="82550" bIns="0" rtlCol="0">
            <a:noAutofit/>
          </a:bodyPr>
          <a:lstStyle>
            <a:lvl1pPr marL="190500" marR="0" lvl="0"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571500" marR="0" lvl="1" indent="-1905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2pPr>
            <a:lvl3pPr marL="952500" marR="0" lvl="2"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3pPr>
            <a:lvl4pPr marL="1333500" marR="0" lvl="3"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4pPr>
            <a:lvl5pPr marL="1714500" marR="0" lvl="4"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4679158" y="1000131"/>
            <a:ext cx="3962432" cy="4041680"/>
          </a:xfrm>
        </p:spPr>
        <p:txBody>
          <a:bodyPr>
            <a:noAutofit/>
          </a:bodyPr>
          <a:lstStyle>
            <a:lvl1pPr>
              <a:defRPr sz="1335" u="none" strike="noStrike" kern="1200" cap="none" spc="0" normalizeH="0">
                <a:solidFill>
                  <a:schemeClr val="tx1"/>
                </a:solidFill>
                <a:uFillTx/>
                <a:latin typeface="微软雅黑" panose="020B0503020204020204" pitchFamily="34" charset="-122"/>
                <a:ea typeface="微软雅黑" panose="020B0503020204020204" pitchFamily="34" charset="-122"/>
              </a:defRPr>
            </a:lvl1pPr>
            <a:lvl2pPr>
              <a:defRPr sz="1335" u="none" strike="noStrike" kern="1200" cap="none" spc="0" normalizeH="0">
                <a:solidFill>
                  <a:schemeClr val="tx1"/>
                </a:solidFill>
                <a:uFillTx/>
                <a:latin typeface="微软雅黑" panose="020B0503020204020204" pitchFamily="34" charset="-122"/>
                <a:ea typeface="微软雅黑" panose="020B0503020204020204" pitchFamily="34" charset="-122"/>
              </a:defRPr>
            </a:lvl2pPr>
            <a:lvl3pPr>
              <a:defRPr sz="1335" u="none" strike="noStrike" kern="1200" cap="none" spc="0" normalizeH="0">
                <a:solidFill>
                  <a:schemeClr val="tx1"/>
                </a:solidFill>
                <a:uFillTx/>
                <a:latin typeface="微软雅黑" panose="020B0503020204020204" pitchFamily="34" charset="-122"/>
                <a:ea typeface="微软雅黑" panose="020B0503020204020204" pitchFamily="34" charset="-122"/>
              </a:defRPr>
            </a:lvl3pPr>
            <a:lvl4pPr>
              <a:defRPr sz="1335" u="none" strike="noStrike" kern="1200" cap="none" spc="0" normalizeH="0">
                <a:solidFill>
                  <a:schemeClr val="tx1"/>
                </a:solidFill>
                <a:uFillTx/>
                <a:latin typeface="微软雅黑" panose="020B0503020204020204" pitchFamily="34" charset="-122"/>
                <a:ea typeface="微软雅黑" panose="020B0503020204020204" pitchFamily="34" charset="-122"/>
              </a:defRPr>
            </a:lvl4pPr>
            <a:lvl5pPr>
              <a:defRPr sz="1335" u="none" strike="noStrike" kern="1200" cap="none" spc="0" normalizeH="0">
                <a:solidFill>
                  <a:schemeClr val="tx1"/>
                </a:solidFill>
                <a:uFillTx/>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a:blip r:embed="rId3"/>
          <a:srcRect l="-548"/>
          <a:stretch>
            <a:fillRect/>
          </a:stretch>
        </p:blipFill>
        <p:spPr>
          <a:xfrm>
            <a:off x="-10048" y="4220367"/>
            <a:ext cx="9154048" cy="1220188"/>
          </a:xfrm>
          <a:prstGeom prst="rect">
            <a:avLst/>
          </a:prstGeom>
        </p:spPr>
      </p:pic>
      <p:sp>
        <p:nvSpPr>
          <p:cNvPr id="2" name="标题 1"/>
          <p:cNvSpPr>
            <a:spLocks noGrp="1"/>
          </p:cNvSpPr>
          <p:nvPr>
            <p:ph type="title"/>
            <p:custDataLst>
              <p:tags r:id="rId4"/>
            </p:custDataLst>
          </p:nvPr>
        </p:nvSpPr>
        <p:spPr>
          <a:xfrm>
            <a:off x="502412" y="6181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000" b="1" i="0" u="none" strike="noStrike" kern="1200" cap="none" spc="0" normalizeH="0" baseline="0" noProof="1">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5"/>
            </p:custDataLst>
          </p:nvPr>
        </p:nvSpPr>
        <p:spPr>
          <a:xfrm>
            <a:off x="502448" y="1000131"/>
            <a:ext cx="3962432" cy="285752"/>
          </a:xfrm>
        </p:spPr>
        <p:txBody>
          <a:bodyPr lIns="101600" tIns="38100" rIns="76200" bIns="38100" anchor="t" anchorCtr="0">
            <a:noAutofit/>
          </a:bodyPr>
          <a:lstStyle>
            <a:lvl1pPr marL="0" indent="0" eaLnBrk="1" fontAlgn="auto" latinLnBrk="0" hangingPunct="1">
              <a:lnSpc>
                <a:spcPct val="100000"/>
              </a:lnSpc>
              <a:spcAft>
                <a:spcPct val="0"/>
              </a:spcAft>
              <a:buNone/>
              <a:defRPr sz="1665" b="0"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zh-CN" altLang="en-US"/>
              <a:t>单击此处编辑文本</a:t>
            </a:r>
            <a:endParaRPr lang="zh-CN" altLang="en-US"/>
          </a:p>
        </p:txBody>
      </p:sp>
      <p:sp>
        <p:nvSpPr>
          <p:cNvPr id="4" name="内容占位符 3"/>
          <p:cNvSpPr>
            <a:spLocks noGrp="1"/>
          </p:cNvSpPr>
          <p:nvPr>
            <p:ph sz="half" idx="2"/>
            <p:custDataLst>
              <p:tags r:id="rId6"/>
            </p:custDataLst>
          </p:nvPr>
        </p:nvSpPr>
        <p:spPr>
          <a:xfrm>
            <a:off x="502444" y="1340644"/>
            <a:ext cx="3962400" cy="3701064"/>
          </a:xfrm>
        </p:spPr>
        <p:txBody>
          <a:bodyPr vert="horz" lIns="101600" tIns="0" rIns="82550" bIns="0" rtlCol="0">
            <a:noAutofit/>
          </a:bodyPr>
          <a:lstStyle>
            <a:lvl1pPr marL="190500" marR="0" lvl="0"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571500" marR="0" lvl="1" indent="-1905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2pPr>
            <a:lvl3pPr marL="952500" marR="0" lvl="2"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3pPr>
            <a:lvl4pPr marL="1333500" marR="0" lvl="3"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4pPr>
            <a:lvl5pPr marL="1714500" marR="0" lvl="4"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7"/>
            </p:custDataLst>
          </p:nvPr>
        </p:nvSpPr>
        <p:spPr>
          <a:xfrm>
            <a:off x="4676813" y="1000131"/>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166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4676813" y="1340644"/>
            <a:ext cx="3962432" cy="3701064"/>
          </a:xfrm>
        </p:spPr>
        <p:txBody>
          <a:bodyPr vert="horz" lIns="101600" tIns="0" rIns="82550" bIns="0" rtlCol="0">
            <a:noAutofit/>
          </a:bodyPr>
          <a:lstStyle>
            <a:lvl1pPr marL="190500" marR="0" lvl="0"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571500" marR="0" lvl="1" indent="-1905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2pPr>
            <a:lvl3pPr marL="952500" marR="0" lvl="2"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3pPr>
            <a:lvl4pPr marL="1333500" marR="0" lvl="3"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4pPr>
            <a:lvl5pPr marL="1714500" marR="0" lvl="4"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rcRect l="-548"/>
          <a:stretch>
            <a:fillRect/>
          </a:stretch>
        </p:blipFill>
        <p:spPr>
          <a:xfrm>
            <a:off x="-10048" y="4220367"/>
            <a:ext cx="9154048" cy="1220188"/>
          </a:xfrm>
          <a:prstGeom prst="rect">
            <a:avLst/>
          </a:prstGeom>
        </p:spPr>
      </p:pic>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000" b="1" i="0" u="none" strike="noStrike" kern="1200" cap="none" spc="0" normalizeH="0" baseline="0" noProof="1">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rcRect l="-548"/>
          <a:stretch>
            <a:fillRect/>
          </a:stretch>
        </p:blipFill>
        <p:spPr>
          <a:xfrm>
            <a:off x="-10048" y="4220367"/>
            <a:ext cx="9154048" cy="1220188"/>
          </a:xfrm>
          <a:prstGeom prst="rect">
            <a:avLst/>
          </a:prstGeom>
        </p:spPr>
      </p:pic>
      <p:sp>
        <p:nvSpPr>
          <p:cNvPr id="2" name="标题 1"/>
          <p:cNvSpPr>
            <a:spLocks noGrp="1"/>
          </p:cNvSpPr>
          <p:nvPr>
            <p:ph type="title"/>
            <p:custDataLst>
              <p:tags r:id="rId4"/>
            </p:custDataLst>
          </p:nvPr>
        </p:nvSpPr>
        <p:spPr>
          <a:xfrm>
            <a:off x="502448" y="6181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000" b="1" i="0" u="none" strike="noStrike" kern="1200" cap="none" spc="0" normalizeH="0" baseline="0" noProof="1">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5"/>
            </p:custDataLst>
          </p:nvPr>
        </p:nvSpPr>
        <p:spPr>
          <a:xfrm>
            <a:off x="502448" y="1000131"/>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571500" marR="0" lvl="1" indent="-1905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335" b="0" i="0" u="none" strike="noStrike" kern="1200" cap="none" spc="150" normalizeH="0" baseline="0" noProof="1">
                <a:solidFill>
                  <a:schemeClr val="tx1"/>
                </a:solidFill>
                <a:uFillTx/>
                <a:latin typeface="+mn-lt"/>
                <a:ea typeface="+mn-ea"/>
                <a:cs typeface="+mn-cs"/>
                <a:sym typeface="+mn-ea"/>
              </a:defRPr>
            </a:lvl2pPr>
            <a:lvl3pPr marL="952500" marR="0" lvl="2"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150" normalizeH="0" baseline="0" noProof="1">
                <a:solidFill>
                  <a:schemeClr val="tx1"/>
                </a:solidFill>
                <a:uFillTx/>
                <a:latin typeface="+mn-lt"/>
                <a:ea typeface="+mn-ea"/>
                <a:cs typeface="+mn-cs"/>
                <a:sym typeface="+mn-ea"/>
              </a:defRPr>
            </a:lvl3pPr>
            <a:lvl4pPr marL="1333500" marR="0" lvl="3"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150" normalizeH="0" baseline="0" noProof="1">
                <a:solidFill>
                  <a:schemeClr val="tx1"/>
                </a:solidFill>
                <a:uFillTx/>
                <a:latin typeface="+mn-lt"/>
                <a:ea typeface="+mn-ea"/>
                <a:cs typeface="+mn-cs"/>
                <a:sym typeface="+mn-ea"/>
              </a:defRPr>
            </a:lvl4pPr>
            <a:lvl5pPr marL="1714500" marR="0" lvl="4"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6"/>
            </p:custDataLst>
          </p:nvPr>
        </p:nvSpPr>
        <p:spPr>
          <a:xfrm>
            <a:off x="4679194" y="1000131"/>
            <a:ext cx="3962432" cy="4041680"/>
          </a:xfrm>
        </p:spPr>
        <p:txBody>
          <a:bodyPr vert="horz" lIns="101600" tIns="0" rIns="82550" bIns="0" rtlCol="0">
            <a:normAutofit/>
          </a:bodyPr>
          <a:lstStyle>
            <a:lvl1pPr marL="190500" marR="0" lvl="0" indent="-1905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35"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0048" y="285750"/>
            <a:ext cx="9164096" cy="5154805"/>
            <a:chOff x="-13397" y="0"/>
            <a:chExt cx="12218794" cy="6873073"/>
          </a:xfrm>
        </p:grpSpPr>
        <p:pic>
          <p:nvPicPr>
            <p:cNvPr id="10" name="图片 9"/>
            <p:cNvPicPr>
              <a:picLocks noChangeAspect="1"/>
            </p:cNvPicPr>
            <p:nvPr userDrawn="1">
              <p:custDataLst>
                <p:tags r:id="rId3"/>
              </p:custDataLst>
            </p:nvPr>
          </p:nvPicPr>
          <p:blipFill>
            <a:blip r:embed="rId4"/>
            <a:srcRect l="-548"/>
            <a:stretch>
              <a:fillRect/>
            </a:stretch>
          </p:blipFill>
          <p:spPr>
            <a:xfrm>
              <a:off x="-13397" y="5246156"/>
              <a:ext cx="12205397" cy="1626917"/>
            </a:xfrm>
            <a:prstGeom prst="rect">
              <a:avLst/>
            </a:prstGeom>
          </p:spPr>
        </p:pic>
        <p:pic>
          <p:nvPicPr>
            <p:cNvPr id="11" name="图片 10"/>
            <p:cNvPicPr>
              <a:picLocks noChangeAspect="1"/>
            </p:cNvPicPr>
            <p:nvPr userDrawn="1">
              <p:custDataLst>
                <p:tags r:id="rId5"/>
              </p:custDataLst>
            </p:nvPr>
          </p:nvPicPr>
          <p:blipFill>
            <a:blip r:embed="rId4"/>
            <a:srcRect l="-548"/>
            <a:stretch>
              <a:fillRect/>
            </a:stretch>
          </p:blipFill>
          <p:spPr>
            <a:xfrm rot="10800000">
              <a:off x="0" y="0"/>
              <a:ext cx="12205397" cy="1626917"/>
            </a:xfrm>
            <a:prstGeom prst="rect">
              <a:avLst/>
            </a:prstGeom>
          </p:spPr>
        </p:pic>
      </p:grpSp>
      <p:sp>
        <p:nvSpPr>
          <p:cNvPr id="2" name="竖排标题 1"/>
          <p:cNvSpPr>
            <a:spLocks noGrp="1"/>
          </p:cNvSpPr>
          <p:nvPr>
            <p:ph type="title" orient="vert"/>
            <p:custDataLst>
              <p:tags r:id="rId6"/>
            </p:custDataLst>
          </p:nvPr>
        </p:nvSpPr>
        <p:spPr>
          <a:xfrm>
            <a:off x="7928351" y="100013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000" b="1" i="0" u="none" strike="noStrike" kern="1200" cap="none" spc="0" normalizeH="0" baseline="0" noProof="1">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502444" y="1000125"/>
            <a:ext cx="7371076" cy="4041680"/>
          </a:xfrm>
        </p:spPr>
        <p:txBody>
          <a:bodyPr vert="eaVert"/>
          <a:lstStyle>
            <a:lvl1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1pPr>
            <a:lvl2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2pPr>
            <a:lvl3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3pPr>
            <a:lvl4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4pPr>
            <a:lvl5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10048" y="285750"/>
            <a:ext cx="9164096" cy="5154805"/>
            <a:chOff x="-13397" y="0"/>
            <a:chExt cx="12218794" cy="6873073"/>
          </a:xfrm>
        </p:grpSpPr>
        <p:pic>
          <p:nvPicPr>
            <p:cNvPr id="8" name="图片 7"/>
            <p:cNvPicPr>
              <a:picLocks noChangeAspect="1"/>
            </p:cNvPicPr>
            <p:nvPr userDrawn="1">
              <p:custDataLst>
                <p:tags r:id="rId3"/>
              </p:custDataLst>
            </p:nvPr>
          </p:nvPicPr>
          <p:blipFill>
            <a:blip r:embed="rId4"/>
            <a:srcRect l="-548"/>
            <a:stretch>
              <a:fillRect/>
            </a:stretch>
          </p:blipFill>
          <p:spPr>
            <a:xfrm>
              <a:off x="-13397" y="5246156"/>
              <a:ext cx="12205397" cy="1626917"/>
            </a:xfrm>
            <a:prstGeom prst="rect">
              <a:avLst/>
            </a:prstGeom>
          </p:spPr>
        </p:pic>
        <p:pic>
          <p:nvPicPr>
            <p:cNvPr id="9" name="图片 8"/>
            <p:cNvPicPr>
              <a:picLocks noChangeAspect="1"/>
            </p:cNvPicPr>
            <p:nvPr userDrawn="1">
              <p:custDataLst>
                <p:tags r:id="rId5"/>
              </p:custDataLst>
            </p:nvPr>
          </p:nvPicPr>
          <p:blipFill>
            <a:blip r:embed="rId4"/>
            <a:srcRect l="-548"/>
            <a:stretch>
              <a:fillRect/>
            </a:stretch>
          </p:blipFill>
          <p:spPr>
            <a:xfrm rot="10800000">
              <a:off x="0" y="0"/>
              <a:ext cx="12205397" cy="1626917"/>
            </a:xfrm>
            <a:prstGeom prst="rect">
              <a:avLst/>
            </a:prstGeom>
          </p:spPr>
        </p:pic>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502448" y="1000131"/>
            <a:ext cx="8139178" cy="4041680"/>
          </a:xfrm>
        </p:spPr>
        <p:txBody>
          <a:bodyPr/>
          <a:lstStyle>
            <a:lvl1pPr>
              <a:defRPr u="none" strike="noStrike" kern="1200" cap="none" spc="0" normalizeH="0">
                <a:solidFill>
                  <a:schemeClr val="tx1"/>
                </a:solidFill>
                <a:uFillTx/>
                <a:latin typeface="微软雅黑" panose="020B0503020204020204" pitchFamily="34" charset="-122"/>
              </a:defRPr>
            </a:lvl1pPr>
            <a:lvl2pPr>
              <a:defRPr u="none" strike="noStrike" kern="1200" cap="none" spc="0" normalizeH="0">
                <a:solidFill>
                  <a:schemeClr val="tx1"/>
                </a:solidFill>
                <a:uFillTx/>
                <a:latin typeface="微软雅黑" panose="020B0503020204020204" pitchFamily="34" charset="-122"/>
              </a:defRPr>
            </a:lvl2pPr>
            <a:lvl3pPr>
              <a:defRPr u="none" strike="noStrike" kern="1200" cap="none" spc="0" normalizeH="0">
                <a:solidFill>
                  <a:schemeClr val="tx1"/>
                </a:solidFill>
                <a:uFillTx/>
                <a:latin typeface="微软雅黑" panose="020B0503020204020204" pitchFamily="34" charset="-122"/>
              </a:defRPr>
            </a:lvl3pPr>
            <a:lvl4pPr>
              <a:defRPr u="none" strike="noStrike" kern="1200" cap="none" spc="0" normalizeH="0">
                <a:solidFill>
                  <a:schemeClr val="tx1"/>
                </a:solidFill>
                <a:uFillTx/>
                <a:latin typeface="微软雅黑" panose="020B0503020204020204" pitchFamily="34" charset="-122"/>
              </a:defRPr>
            </a:lvl4pPr>
            <a:lvl5pPr>
              <a:defRPr u="none" strike="noStrike" kern="1200" cap="none" spc="0" normalizeH="0">
                <a:solidFill>
                  <a:schemeClr val="tx1"/>
                </a:solidFill>
                <a:uFillTx/>
                <a:latin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3580502"/>
            <a:ext cx="9144000" cy="1855317"/>
          </a:xfrm>
          <a:prstGeom prst="rect">
            <a:avLst/>
          </a:prstGeom>
        </p:spPr>
      </p:pic>
      <p:pic>
        <p:nvPicPr>
          <p:cNvPr id="7" name="图片 6"/>
          <p:cNvPicPr>
            <a:picLocks noChangeAspect="1"/>
          </p:cNvPicPr>
          <p:nvPr>
            <p:custDataLst>
              <p:tags r:id="rId4"/>
            </p:custDataLst>
          </p:nvPr>
        </p:nvPicPr>
        <p:blipFill>
          <a:blip r:embed="rId5"/>
          <a:stretch>
            <a:fillRect/>
          </a:stretch>
        </p:blipFill>
        <p:spPr>
          <a:xfrm flipH="1" flipV="1">
            <a:off x="-21022" y="285749"/>
            <a:ext cx="9165021" cy="1681893"/>
          </a:xfrm>
          <a:prstGeom prst="rect">
            <a:avLst/>
          </a:prstGeom>
        </p:spPr>
      </p:pic>
      <p:sp>
        <p:nvSpPr>
          <p:cNvPr id="2" name="标题 1"/>
          <p:cNvSpPr>
            <a:spLocks noGrp="1"/>
          </p:cNvSpPr>
          <p:nvPr>
            <p:ph type="title" hasCustomPrompt="1"/>
            <p:custDataLst>
              <p:tags r:id="rId6"/>
            </p:custDataLst>
          </p:nvPr>
        </p:nvSpPr>
        <p:spPr>
          <a:xfrm>
            <a:off x="1142999" y="2066126"/>
            <a:ext cx="6858000" cy="971184"/>
          </a:xfrm>
        </p:spPr>
        <p:txBody>
          <a:bodyPr vert="horz" lIns="90170" tIns="46990" rIns="90170" bIns="46990" rtlCol="0" anchor="ctr" anchorCtr="0">
            <a:normAutofit/>
          </a:bodyPr>
          <a:lstStyle>
            <a:lvl1pPr marL="0" marR="0" algn="ctr" defTabSz="914400" rtl="0" eaLnBrk="1" fontAlgn="auto" latinLnBrk="0" hangingPunct="1">
              <a:lnSpc>
                <a:spcPct val="100000"/>
              </a:lnSpc>
              <a:buNone/>
              <a:defRPr kumimoji="0" lang="zh-CN" altLang="en-US" sz="4500" b="1" i="0" u="none" strike="noStrike" kern="1200" cap="none" spc="-200" normalizeH="0" baseline="0" noProof="1">
                <a:solidFill>
                  <a:schemeClr val="accent1">
                    <a:lumMod val="50000"/>
                  </a:schemeClr>
                </a:solidFill>
                <a:uFillTx/>
                <a:latin typeface="Arial" panose="020B0604020202020204" pitchFamily="34" charset="0"/>
                <a:ea typeface="汉仪旗黑-85S"/>
                <a:cs typeface="+mj-cs"/>
                <a:sym typeface="+mn-ea"/>
              </a:defRPr>
            </a:lvl1pPr>
          </a:lstStyle>
          <a:p>
            <a:pPr lvl="0"/>
            <a:r>
              <a:rPr>
                <a:sym typeface="+mn-ea"/>
              </a:rPr>
              <a:t>编辑标题</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5"/>
            <p:custDataLst>
              <p:tags r:id="rId10"/>
            </p:custDataLst>
          </p:nvPr>
        </p:nvSpPr>
        <p:spPr>
          <a:xfrm flipH="1">
            <a:off x="1142999" y="3090302"/>
            <a:ext cx="6858001" cy="391716"/>
          </a:xfrm>
        </p:spPr>
        <p:txBody>
          <a:bodyPr lIns="90170" tIns="46990" rIns="90170" bIns="46990" anchor="ctr">
            <a:normAutofit/>
          </a:bodyPr>
          <a:lstStyle>
            <a:lvl1pPr marL="0" indent="0" algn="ctr">
              <a:buNone/>
              <a:defRPr sz="2000" u="none" strike="noStrike" kern="1200" cap="none" spc="200" normalizeH="0" baseline="0">
                <a:solidFill>
                  <a:schemeClr val="accent1">
                    <a:lumMod val="50000"/>
                  </a:schemeClr>
                </a:solidFill>
                <a:uFillTx/>
                <a:latin typeface="Arial" panose="020B0604020202020204" pitchFamily="34" charset="0"/>
              </a:defRPr>
            </a:lvl1pPr>
          </a:lstStyle>
          <a:p>
            <a:pPr lvl="0"/>
            <a:r>
              <a:rPr lang="zh-CN" altLang="en-US"/>
              <a:t>单击此处编辑母版文本样式</a:t>
            </a:r>
            <a:endParaRPr lang="zh-CN" altLang="en-US"/>
          </a:p>
        </p:txBody>
      </p:sp>
      <p:cxnSp>
        <p:nvCxnSpPr>
          <p:cNvPr id="15" name="直接连接符 14"/>
          <p:cNvCxnSpPr/>
          <p:nvPr>
            <p:custDataLst>
              <p:tags r:id="rId11"/>
            </p:custDataLst>
          </p:nvPr>
        </p:nvCxnSpPr>
        <p:spPr>
          <a:xfrm>
            <a:off x="4441373" y="3515282"/>
            <a:ext cx="2612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tretch>
            <a:fillRect/>
          </a:stretch>
        </p:blipFill>
        <p:spPr>
          <a:xfrm rot="20445420">
            <a:off x="3924012" y="3241048"/>
            <a:ext cx="1295976" cy="956400"/>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0" y="3660836"/>
            <a:ext cx="9144000" cy="2061463"/>
          </a:xfrm>
          <a:prstGeom prst="rect">
            <a:avLst/>
          </a:prstGeom>
        </p:spPr>
      </p:pic>
      <p:pic>
        <p:nvPicPr>
          <p:cNvPr id="8" name="图片 7"/>
          <p:cNvPicPr>
            <a:picLocks noChangeAspect="1"/>
          </p:cNvPicPr>
          <p:nvPr>
            <p:custDataLst>
              <p:tags r:id="rId6"/>
            </p:custDataLst>
          </p:nvPr>
        </p:nvPicPr>
        <p:blipFill>
          <a:blip r:embed="rId7"/>
          <a:stretch>
            <a:fillRect/>
          </a:stretch>
        </p:blipFill>
        <p:spPr>
          <a:xfrm flipH="1" flipV="1">
            <a:off x="-21022" y="-1"/>
            <a:ext cx="9165021" cy="1868770"/>
          </a:xfrm>
          <a:prstGeom prst="rect">
            <a:avLst/>
          </a:prstGeom>
        </p:spPr>
      </p:pic>
      <p:sp>
        <p:nvSpPr>
          <p:cNvPr id="2" name="标题 1"/>
          <p:cNvSpPr>
            <a:spLocks noGrp="1"/>
          </p:cNvSpPr>
          <p:nvPr>
            <p:ph type="title" hasCustomPrompt="1"/>
            <p:custDataLst>
              <p:tags r:id="rId8"/>
            </p:custDataLst>
          </p:nvPr>
        </p:nvSpPr>
        <p:spPr>
          <a:xfrm>
            <a:off x="1852416" y="1738313"/>
            <a:ext cx="5667769" cy="1037281"/>
          </a:xfrm>
        </p:spPr>
        <p:txBody>
          <a:bodyPr anchor="b">
            <a:normAutofit/>
          </a:bodyPr>
          <a:lstStyle>
            <a:lvl1pPr algn="ctr">
              <a:defRPr sz="4050" b="1" u="none" strike="noStrike" kern="1200" cap="none" spc="-200" normalizeH="0" baseline="0">
                <a:solidFill>
                  <a:schemeClr val="accent1">
                    <a:lumMod val="50000"/>
                  </a:schemeClr>
                </a:solidFill>
                <a:uFillTx/>
                <a:latin typeface="Arial" panose="020B0604020202020204" pitchFamily="34" charset="0"/>
                <a:ea typeface="汉仪旗黑-85S"/>
              </a:defRPr>
            </a:lvl1pPr>
          </a:lstStyle>
          <a:p>
            <a:r>
              <a:rPr lang="zh-CN" altLang="en-US"/>
              <a:t>单击此处编辑标题</a:t>
            </a:r>
            <a:endParaRPr lang="zh-CN" altLang="en-US"/>
          </a:p>
        </p:txBody>
      </p:sp>
      <p:sp>
        <p:nvSpPr>
          <p:cNvPr id="3" name="副标题"/>
          <p:cNvSpPr>
            <a:spLocks noGrp="1"/>
          </p:cNvSpPr>
          <p:nvPr>
            <p:ph type="body" idx="1"/>
            <p:custDataLst>
              <p:tags r:id="rId9"/>
            </p:custDataLst>
          </p:nvPr>
        </p:nvSpPr>
        <p:spPr>
          <a:xfrm>
            <a:off x="1852416" y="2812704"/>
            <a:ext cx="5667769" cy="435541"/>
          </a:xfrm>
        </p:spPr>
        <p:txBody>
          <a:bodyPr anchor="ctr">
            <a:normAutofit/>
          </a:bodyPr>
          <a:lstStyle>
            <a:lvl1pPr marL="0" indent="0" algn="ctr">
              <a:buNone/>
              <a:defRPr sz="1350" u="none" strike="noStrike" kern="1200" cap="none" spc="200" normalizeH="0" baseline="0">
                <a:solidFill>
                  <a:schemeClr val="accent1">
                    <a:lumMod val="50000"/>
                  </a:schemeClr>
                </a:solidFill>
                <a:uFillTx/>
                <a:latin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10"/>
            </p:custDataLst>
          </p:nvPr>
        </p:nvSpPr>
        <p:spPr/>
        <p:txBody>
          <a:bodyPr/>
          <a:lstStyle/>
          <a:p>
            <a:fld id="{874C47C6-F50E-4077-959D-5D8B09CFB3A8}"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92FB901B-D324-4130-8D45-B7940F1997A3}" type="slidenum">
              <a:rPr lang="zh-CN" altLang="en-US" smtClean="0"/>
            </a:fld>
            <a:endParaRPr lang="zh-CN" altLang="en-US"/>
          </a:p>
        </p:txBody>
      </p:sp>
      <p:cxnSp>
        <p:nvCxnSpPr>
          <p:cNvPr id="11" name="直接连接符 10"/>
          <p:cNvCxnSpPr/>
          <p:nvPr>
            <p:custDataLst>
              <p:tags r:id="rId13"/>
            </p:custDataLst>
          </p:nvPr>
        </p:nvCxnSpPr>
        <p:spPr>
          <a:xfrm>
            <a:off x="4584875" y="3277826"/>
            <a:ext cx="21591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rcRect l="-548"/>
          <a:stretch>
            <a:fillRect/>
          </a:stretch>
        </p:blipFill>
        <p:spPr>
          <a:xfrm>
            <a:off x="-10048" y="4220367"/>
            <a:ext cx="9154048" cy="1220188"/>
          </a:xfrm>
          <a:prstGeom prst="rect">
            <a:avLst/>
          </a:prstGeom>
        </p:spPr>
      </p:pic>
      <p:sp>
        <p:nvSpPr>
          <p:cNvPr id="2" name="标题 1"/>
          <p:cNvSpPr>
            <a:spLocks noGrp="1"/>
          </p:cNvSpPr>
          <p:nvPr>
            <p:ph type="title"/>
            <p:custDataLst>
              <p:tags r:id="rId4"/>
            </p:custDataLst>
          </p:nvPr>
        </p:nvSpPr>
        <p:spPr>
          <a:xfrm>
            <a:off x="502412" y="611981"/>
            <a:ext cx="8139178" cy="331473"/>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tretch>
            <a:fillRect/>
          </a:stretch>
        </p:blipFill>
        <p:spPr>
          <a:xfrm rot="10800000">
            <a:off x="0" y="285750"/>
            <a:ext cx="9144000" cy="982504"/>
          </a:xfrm>
          <a:prstGeom prst="rect">
            <a:avLst/>
          </a:prstGeom>
        </p:spPr>
      </p:pic>
      <p:pic>
        <p:nvPicPr>
          <p:cNvPr id="10" name="图片 9"/>
          <p:cNvPicPr>
            <a:picLocks noChangeAspect="1"/>
          </p:cNvPicPr>
          <p:nvPr userDrawn="1">
            <p:custDataLst>
              <p:tags r:id="rId4"/>
            </p:custDataLst>
          </p:nvPr>
        </p:nvPicPr>
        <p:blipFill>
          <a:blip r:embed="rId3"/>
          <a:stretch>
            <a:fillRect/>
          </a:stretch>
        </p:blipFill>
        <p:spPr>
          <a:xfrm>
            <a:off x="0" y="4446746"/>
            <a:ext cx="9144000" cy="982504"/>
          </a:xfrm>
          <a:prstGeom prst="rect">
            <a:avLst/>
          </a:prstGeom>
        </p:spPr>
      </p:pic>
      <p:sp>
        <p:nvSpPr>
          <p:cNvPr id="8" name="矩形 7"/>
          <p:cNvSpPr/>
          <p:nvPr userDrawn="1">
            <p:custDataLst>
              <p:tags r:id="rId5"/>
            </p:custDataLst>
          </p:nvPr>
        </p:nvSpPr>
        <p:spPr>
          <a:xfrm>
            <a:off x="219551" y="513874"/>
            <a:ext cx="8704898" cy="46872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hasCustomPrompt="1"/>
            <p:custDataLst>
              <p:tags r:id="rId6"/>
            </p:custDataLst>
          </p:nvPr>
        </p:nvSpPr>
        <p:spPr>
          <a:xfrm>
            <a:off x="961200" y="1222650"/>
            <a:ext cx="7219800" cy="542700"/>
          </a:xfrm>
        </p:spPr>
        <p:txBody>
          <a:bodyPr anchor="ctr"/>
          <a:lstStyle>
            <a:lvl1pPr>
              <a:defRPr sz="2665"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r>
              <a:rPr lang="zh-CN" altLang="en-US"/>
              <a:t>单击此处编辑标题</a:t>
            </a:r>
            <a:endParaRPr lang="zh-CN" altLang="en-US"/>
          </a:p>
        </p:txBody>
      </p:sp>
      <p:sp>
        <p:nvSpPr>
          <p:cNvPr id="7" name="内容占位符 6"/>
          <p:cNvSpPr>
            <a:spLocks noGrp="1"/>
          </p:cNvSpPr>
          <p:nvPr>
            <p:ph sz="quarter" idx="13"/>
            <p:custDataLst>
              <p:tags r:id="rId7"/>
            </p:custDataLst>
          </p:nvPr>
        </p:nvSpPr>
        <p:spPr>
          <a:xfrm>
            <a:off x="960835" y="1908450"/>
            <a:ext cx="7219950" cy="25839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a:blip r:embed="rId3"/>
          <a:srcRect l="-727"/>
          <a:stretch>
            <a:fillRect/>
          </a:stretch>
        </p:blipFill>
        <p:spPr>
          <a:xfrm rot="5400000" flipV="1">
            <a:off x="6119316" y="2404566"/>
            <a:ext cx="5143500" cy="905870"/>
          </a:xfrm>
          <a:prstGeom prst="rect">
            <a:avLst/>
          </a:prstGeom>
        </p:spPr>
      </p:pic>
      <p:sp>
        <p:nvSpPr>
          <p:cNvPr id="8" name="矩形 7"/>
          <p:cNvSpPr/>
          <p:nvPr userDrawn="1">
            <p:custDataLst>
              <p:tags r:id="rId4"/>
            </p:custDataLst>
          </p:nvPr>
        </p:nvSpPr>
        <p:spPr>
          <a:xfrm>
            <a:off x="0" y="285751"/>
            <a:ext cx="3617595"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hasCustomPrompt="1"/>
            <p:custDataLst>
              <p:tags r:id="rId5"/>
            </p:custDataLst>
          </p:nvPr>
        </p:nvSpPr>
        <p:spPr>
          <a:xfrm>
            <a:off x="437400" y="863550"/>
            <a:ext cx="2970000" cy="661500"/>
          </a:xfrm>
        </p:spPr>
        <p:txBody>
          <a:bodyPr anchor="ctr"/>
          <a:lstStyle>
            <a:lvl1pPr>
              <a:defRPr sz="3000"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r>
              <a:rPr lang="zh-CN" altLang="en-US"/>
              <a:t>单击编辑标题</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440100" y="1608750"/>
            <a:ext cx="2967300" cy="30699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3825900" y="863204"/>
            <a:ext cx="4860000" cy="3815953"/>
          </a:xfrm>
        </p:spPr>
        <p:txBody>
          <a:bodyPr/>
          <a:lstStyle>
            <a:lvl1pPr>
              <a:defRPr u="none" strike="noStrike" kern="1200" cap="none" spc="0" normalizeH="0" baseline="0">
                <a:latin typeface="微软雅黑" panose="020B0503020204020204" pitchFamily="34" charset="-122"/>
                <a:ea typeface="微软雅黑" panose="020B0503020204020204" pitchFamily="34" charset="-122"/>
              </a:defRPr>
            </a:lvl1pPr>
            <a:lvl2pPr>
              <a:defRPr u="none" strike="noStrike" kern="1200" cap="none" spc="0" normalizeH="0" baseline="0">
                <a:latin typeface="微软雅黑" panose="020B0503020204020204" pitchFamily="34" charset="-122"/>
                <a:ea typeface="微软雅黑" panose="020B0503020204020204" pitchFamily="34" charset="-122"/>
              </a:defRPr>
            </a:lvl2pPr>
            <a:lvl3pPr>
              <a:defRPr u="none" strike="noStrike" kern="1200" cap="none" spc="0" normalizeH="0" baseline="0">
                <a:latin typeface="微软雅黑" panose="020B0503020204020204" pitchFamily="34" charset="-122"/>
                <a:ea typeface="微软雅黑" panose="020B0503020204020204" pitchFamily="34" charset="-122"/>
              </a:defRPr>
            </a:lvl3pPr>
            <a:lvl4pPr>
              <a:defRPr u="none" strike="noStrike" kern="1200" cap="none" spc="0" normalizeH="0" baseline="0">
                <a:latin typeface="微软雅黑" panose="020B0503020204020204" pitchFamily="34" charset="-122"/>
                <a:ea typeface="微软雅黑" panose="020B0503020204020204" pitchFamily="34" charset="-122"/>
              </a:defRPr>
            </a:lvl4pPr>
            <a:lvl5pPr>
              <a:defRPr u="none" strike="noStrike" kern="1200" cap="none" spc="0" normalizeH="0" baseline="0">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a:blip r:embed="rId3"/>
          <a:srcRect l="-548"/>
          <a:stretch>
            <a:fillRect/>
          </a:stretch>
        </p:blipFill>
        <p:spPr>
          <a:xfrm>
            <a:off x="-10048" y="4220367"/>
            <a:ext cx="9154048" cy="1220188"/>
          </a:xfrm>
          <a:prstGeom prst="rect">
            <a:avLst/>
          </a:prstGeom>
        </p:spPr>
      </p:pic>
      <p:sp>
        <p:nvSpPr>
          <p:cNvPr id="10" name="矩形 9"/>
          <p:cNvSpPr/>
          <p:nvPr userDrawn="1">
            <p:custDataLst>
              <p:tags r:id="rId4"/>
            </p:custDataLst>
          </p:nvPr>
        </p:nvSpPr>
        <p:spPr>
          <a:xfrm>
            <a:off x="0" y="28575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59000" y="871650"/>
            <a:ext cx="8232300" cy="469800"/>
          </a:xfrm>
        </p:spPr>
        <p:txBody>
          <a:bodyPr anchor="ctr"/>
          <a:lstStyle>
            <a:lvl1pPr algn="ctr">
              <a:defRPr sz="3000"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459000" y="1530450"/>
            <a:ext cx="8231981" cy="621000"/>
          </a:xfrm>
        </p:spPr>
        <p:txBody>
          <a:bodyPr/>
          <a:lstStyle>
            <a:lvl1pPr algn="ct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10"/>
            </p:custDataLst>
          </p:nvPr>
        </p:nvSpPr>
        <p:spPr>
          <a:xfrm>
            <a:off x="459581" y="2391750"/>
            <a:ext cx="8224200" cy="2573100"/>
          </a:xfrm>
        </p:spPr>
        <p:txBody>
          <a:bodyPr/>
          <a:lstStyle>
            <a:lvl1pPr>
              <a:defRPr u="none" strike="noStrike" kern="1200" cap="none" spc="0" normalizeH="0" baseline="0">
                <a:latin typeface="微软雅黑" panose="020B0503020204020204" pitchFamily="34" charset="-122"/>
                <a:ea typeface="微软雅黑" panose="020B0503020204020204" pitchFamily="34" charset="-122"/>
              </a:defRPr>
            </a:lvl1pPr>
            <a:lvl2pPr>
              <a:defRPr u="none" strike="noStrike" kern="1200" cap="none" spc="0" normalizeH="0" baseline="0">
                <a:latin typeface="微软雅黑" panose="020B0503020204020204" pitchFamily="34" charset="-122"/>
                <a:ea typeface="微软雅黑" panose="020B0503020204020204" pitchFamily="34" charset="-122"/>
              </a:defRPr>
            </a:lvl2pPr>
            <a:lvl3pPr>
              <a:defRPr u="none" strike="noStrike" kern="1200" cap="none" spc="0" normalizeH="0" baseline="0">
                <a:latin typeface="微软雅黑" panose="020B0503020204020204" pitchFamily="34" charset="-122"/>
                <a:ea typeface="微软雅黑" panose="020B0503020204020204" pitchFamily="34" charset="-122"/>
              </a:defRPr>
            </a:lvl3pPr>
            <a:lvl4pPr>
              <a:defRPr u="none" strike="noStrike" kern="1200" cap="none" spc="0" normalizeH="0" baseline="0">
                <a:latin typeface="微软雅黑" panose="020B0503020204020204" pitchFamily="34" charset="-122"/>
                <a:ea typeface="微软雅黑" panose="020B0503020204020204" pitchFamily="34" charset="-122"/>
              </a:defRPr>
            </a:lvl4pPr>
            <a:lvl5pPr>
              <a:defRPr u="none" strike="noStrike" kern="1200" cap="none" spc="0" normalizeH="0" baseline="0">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a:blip r:embed="rId3"/>
          <a:srcRect l="-548"/>
          <a:stretch>
            <a:fillRect/>
          </a:stretch>
        </p:blipFill>
        <p:spPr>
          <a:xfrm rot="10800000">
            <a:off x="0" y="285750"/>
            <a:ext cx="9154048" cy="1220188"/>
          </a:xfrm>
          <a:prstGeom prst="rect">
            <a:avLst/>
          </a:prstGeom>
        </p:spPr>
      </p:pic>
      <p:sp>
        <p:nvSpPr>
          <p:cNvPr id="8" name="矩形 7"/>
          <p:cNvSpPr/>
          <p:nvPr userDrawn="1">
            <p:custDataLst>
              <p:tags r:id="rId4"/>
            </p:custDataLst>
          </p:nvPr>
        </p:nvSpPr>
        <p:spPr>
          <a:xfrm>
            <a:off x="0" y="405765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53600" y="787950"/>
            <a:ext cx="8232300" cy="423900"/>
          </a:xfrm>
        </p:spPr>
        <p:txBody>
          <a:bodyPr anchor="ctr"/>
          <a:lstStyle>
            <a:lvl1pPr algn="ctr">
              <a:defRPr sz="2665"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453628" y="1546650"/>
            <a:ext cx="8243100" cy="2408400"/>
          </a:xfrm>
        </p:spPr>
        <p:txBody>
          <a:bodyPr/>
          <a:lstStyle>
            <a:lvl1pPr>
              <a:defRPr u="none" strike="noStrike" kern="1200" cap="none" spc="0" normalizeH="0" baseline="0">
                <a:latin typeface="微软雅黑" panose="020B0503020204020204" pitchFamily="34" charset="-122"/>
                <a:ea typeface="微软雅黑" panose="020B0503020204020204" pitchFamily="34" charset="-122"/>
              </a:defRPr>
            </a:lvl1pPr>
            <a:lvl2pPr>
              <a:defRPr u="none" strike="noStrike" kern="1200" cap="none" spc="0" normalizeH="0" baseline="0">
                <a:latin typeface="微软雅黑" panose="020B0503020204020204" pitchFamily="34" charset="-122"/>
                <a:ea typeface="微软雅黑" panose="020B0503020204020204" pitchFamily="34" charset="-122"/>
              </a:defRPr>
            </a:lvl2pPr>
            <a:lvl3pPr>
              <a:defRPr u="none" strike="noStrike" kern="1200" cap="none" spc="0" normalizeH="0" baseline="0">
                <a:latin typeface="微软雅黑" panose="020B0503020204020204" pitchFamily="34" charset="-122"/>
                <a:ea typeface="微软雅黑" panose="020B0503020204020204" pitchFamily="34" charset="-122"/>
              </a:defRPr>
            </a:lvl3pPr>
            <a:lvl4pPr>
              <a:defRPr u="none" strike="noStrike" kern="1200" cap="none" spc="0" normalizeH="0" baseline="0">
                <a:latin typeface="微软雅黑" panose="020B0503020204020204" pitchFamily="34" charset="-122"/>
                <a:ea typeface="微软雅黑" panose="020B0503020204020204" pitchFamily="34" charset="-122"/>
              </a:defRPr>
            </a:lvl4pPr>
            <a:lvl5pPr>
              <a:defRPr u="none" strike="noStrike" kern="1200" cap="none" spc="0" normalizeH="0" baseline="0">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10"/>
            </p:custDataLst>
          </p:nvPr>
        </p:nvSpPr>
        <p:spPr>
          <a:xfrm>
            <a:off x="445500" y="4171050"/>
            <a:ext cx="8251200" cy="7587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2"/>
            </p:custDataLst>
          </p:nvPr>
        </p:nvPicPr>
        <p:blipFill>
          <a:blip r:embed="rId3"/>
          <a:srcRect l="-548"/>
          <a:stretch>
            <a:fillRect/>
          </a:stretch>
        </p:blipFill>
        <p:spPr>
          <a:xfrm>
            <a:off x="-10048" y="4220367"/>
            <a:ext cx="9154048" cy="1220188"/>
          </a:xfrm>
          <a:prstGeom prst="rect">
            <a:avLst/>
          </a:prstGeom>
        </p:spPr>
      </p:pic>
      <p:sp>
        <p:nvSpPr>
          <p:cNvPr id="10" name="矩形 9"/>
          <p:cNvSpPr/>
          <p:nvPr userDrawn="1">
            <p:custDataLst>
              <p:tags r:id="rId4"/>
            </p:custDataLst>
          </p:nvPr>
        </p:nvSpPr>
        <p:spPr>
          <a:xfrm>
            <a:off x="0" y="28575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34700" y="463950"/>
            <a:ext cx="8278200" cy="331473"/>
          </a:xfrm>
        </p:spPr>
        <p:txBody>
          <a:bodyPr/>
          <a:lstStyle>
            <a:lvl1pPr>
              <a:defRPr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434700" y="1533150"/>
            <a:ext cx="4006800" cy="21708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4681800" y="1533150"/>
            <a:ext cx="4025700" cy="21708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11"/>
            </p:custDataLst>
          </p:nvPr>
        </p:nvSpPr>
        <p:spPr>
          <a:xfrm>
            <a:off x="429300" y="3898350"/>
            <a:ext cx="4006800" cy="5859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2"/>
            </p:custDataLst>
          </p:nvPr>
        </p:nvSpPr>
        <p:spPr>
          <a:xfrm>
            <a:off x="4689900" y="3895650"/>
            <a:ext cx="4025700" cy="5859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00516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pic>
        <p:nvPicPr>
          <p:cNvPr id="8" name="图片 7"/>
          <p:cNvPicPr>
            <a:picLocks noChangeAspect="1"/>
          </p:cNvPicPr>
          <p:nvPr userDrawn="1">
            <p:custDataLst>
              <p:tags r:id="rId3"/>
            </p:custDataLst>
          </p:nvPr>
        </p:nvPicPr>
        <p:blipFill>
          <a:blip r:embed="rId4"/>
          <a:stretch>
            <a:fillRect/>
          </a:stretch>
        </p:blipFill>
        <p:spPr>
          <a:xfrm rot="16200000" flipH="1">
            <a:off x="7410926" y="2469356"/>
            <a:ext cx="2684621" cy="776288"/>
          </a:xfrm>
          <a:prstGeom prst="rect">
            <a:avLst/>
          </a:prstGeom>
        </p:spPr>
      </p:pic>
      <p:pic>
        <p:nvPicPr>
          <p:cNvPr id="9" name="图片 8"/>
          <p:cNvPicPr>
            <a:picLocks noChangeAspect="1"/>
          </p:cNvPicPr>
          <p:nvPr userDrawn="1">
            <p:custDataLst>
              <p:tags r:id="rId5"/>
            </p:custDataLst>
          </p:nvPr>
        </p:nvPicPr>
        <p:blipFill>
          <a:blip r:embed="rId4"/>
          <a:stretch>
            <a:fillRect/>
          </a:stretch>
        </p:blipFill>
        <p:spPr>
          <a:xfrm rot="5400000">
            <a:off x="-954405" y="2469356"/>
            <a:ext cx="2684621" cy="776288"/>
          </a:xfrm>
          <a:prstGeom prst="rect">
            <a:avLst/>
          </a:prstGeom>
        </p:spPr>
      </p:pic>
      <p:sp>
        <p:nvSpPr>
          <p:cNvPr id="2" name="标题 1"/>
          <p:cNvSpPr>
            <a:spLocks noGrp="1"/>
          </p:cNvSpPr>
          <p:nvPr>
            <p:ph type="title" hasCustomPrompt="1"/>
            <p:custDataLst>
              <p:tags r:id="rId6"/>
            </p:custDataLst>
          </p:nvPr>
        </p:nvSpPr>
        <p:spPr>
          <a:xfrm>
            <a:off x="1142100" y="1290150"/>
            <a:ext cx="6858000" cy="1790100"/>
          </a:xfrm>
        </p:spPr>
        <p:txBody>
          <a:bodyPr anchor="b"/>
          <a:lstStyle>
            <a:lvl1pPr algn="ctr">
              <a:defRPr sz="5000"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r>
              <a:rPr lang="zh-CN" altLang="en-US"/>
              <a:t>单击此处编辑标题</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10"/>
            </p:custDataLst>
          </p:nvPr>
        </p:nvSpPr>
        <p:spPr>
          <a:xfrm>
            <a:off x="1141810" y="3182850"/>
            <a:ext cx="6858000" cy="1242000"/>
          </a:xfrm>
        </p:spPr>
        <p:txBody>
          <a:bodyPr/>
          <a:lstStyle>
            <a:lvl1pPr algn="ctr">
              <a:defRPr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rcRect l="-548"/>
          <a:stretch>
            <a:fillRect/>
          </a:stretch>
        </p:blipFill>
        <p:spPr>
          <a:xfrm>
            <a:off x="-10048" y="4371797"/>
            <a:ext cx="9154048" cy="1355764"/>
          </a:xfrm>
          <a:prstGeom prst="rect">
            <a:avLst/>
          </a:prstGeom>
        </p:spPr>
      </p:pic>
      <p:sp>
        <p:nvSpPr>
          <p:cNvPr id="2" name="标题 1"/>
          <p:cNvSpPr>
            <a:spLocks noGrp="1"/>
          </p:cNvSpPr>
          <p:nvPr>
            <p:ph type="title"/>
            <p:custDataLst>
              <p:tags r:id="rId4"/>
            </p:custDataLst>
          </p:nvPr>
        </p:nvSpPr>
        <p:spPr>
          <a:xfrm>
            <a:off x="502412" y="369362"/>
            <a:ext cx="8139178" cy="36830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502448" y="793757"/>
            <a:ext cx="3962432" cy="4490756"/>
          </a:xfrm>
        </p:spPr>
        <p:txBody>
          <a:bodyPr vert="horz" lIns="101600" tIns="0" rIns="82550" bIns="0" rtlCol="0">
            <a:no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4679158" y="793757"/>
            <a:ext cx="3962432" cy="4490756"/>
          </a:xfrm>
        </p:spPr>
        <p:txBody>
          <a:bodyPr>
            <a:noAutofit/>
          </a:bodyPr>
          <a:lstStyle>
            <a:lvl1pPr>
              <a:defRPr sz="1200" u="none" strike="noStrike" kern="1200" cap="none" spc="0" normalizeH="0">
                <a:solidFill>
                  <a:schemeClr val="tx1"/>
                </a:solidFill>
                <a:uFillTx/>
                <a:latin typeface="微软雅黑" panose="020B0503020204020204" pitchFamily="34" charset="-122"/>
                <a:ea typeface="微软雅黑" panose="020B0503020204020204" pitchFamily="34" charset="-122"/>
              </a:defRPr>
            </a:lvl1pPr>
            <a:lvl2pPr>
              <a:defRPr sz="1200" u="none" strike="noStrike" kern="1200" cap="none" spc="0" normalizeH="0">
                <a:solidFill>
                  <a:schemeClr val="tx1"/>
                </a:solidFill>
                <a:uFillTx/>
                <a:latin typeface="微软雅黑" panose="020B0503020204020204" pitchFamily="34" charset="-122"/>
                <a:ea typeface="微软雅黑" panose="020B0503020204020204" pitchFamily="34" charset="-122"/>
              </a:defRPr>
            </a:lvl2pPr>
            <a:lvl3pPr>
              <a:defRPr sz="1200" u="none" strike="noStrike" kern="1200" cap="none" spc="0" normalizeH="0">
                <a:solidFill>
                  <a:schemeClr val="tx1"/>
                </a:solidFill>
                <a:uFillTx/>
                <a:latin typeface="微软雅黑" panose="020B0503020204020204" pitchFamily="34" charset="-122"/>
                <a:ea typeface="微软雅黑" panose="020B0503020204020204" pitchFamily="34" charset="-122"/>
              </a:defRPr>
            </a:lvl3pPr>
            <a:lvl4pPr>
              <a:defRPr sz="1200" u="none" strike="noStrike" kern="1200" cap="none" spc="0" normalizeH="0">
                <a:solidFill>
                  <a:schemeClr val="tx1"/>
                </a:solidFill>
                <a:uFillTx/>
                <a:latin typeface="微软雅黑" panose="020B0503020204020204" pitchFamily="34" charset="-122"/>
                <a:ea typeface="微软雅黑" panose="020B0503020204020204" pitchFamily="34" charset="-122"/>
              </a:defRPr>
            </a:lvl4pPr>
            <a:lvl5pPr>
              <a:defRPr sz="1200" u="none" strike="noStrike" kern="1200" cap="none" spc="0" normalizeH="0">
                <a:solidFill>
                  <a:schemeClr val="tx1"/>
                </a:solidFill>
                <a:uFillTx/>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rcRect l="-548"/>
          <a:stretch>
            <a:fillRect/>
          </a:stretch>
        </p:blipFill>
        <p:spPr>
          <a:xfrm>
            <a:off x="-10048" y="4371797"/>
            <a:ext cx="9154048" cy="1355764"/>
          </a:xfrm>
          <a:prstGeom prst="rect">
            <a:avLst/>
          </a:prstGeom>
        </p:spPr>
      </p:pic>
      <p:sp>
        <p:nvSpPr>
          <p:cNvPr id="2" name="标题 1"/>
          <p:cNvSpPr>
            <a:spLocks noGrp="1"/>
          </p:cNvSpPr>
          <p:nvPr>
            <p:ph type="title"/>
            <p:custDataLst>
              <p:tags r:id="rId4"/>
            </p:custDataLst>
          </p:nvPr>
        </p:nvSpPr>
        <p:spPr>
          <a:xfrm>
            <a:off x="502412" y="369362"/>
            <a:ext cx="8139178" cy="36830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5"/>
            </p:custDataLst>
          </p:nvPr>
        </p:nvSpPr>
        <p:spPr>
          <a:xfrm>
            <a:off x="502448" y="793757"/>
            <a:ext cx="3962432" cy="317503"/>
          </a:xfrm>
        </p:spPr>
        <p:txBody>
          <a:bodyPr lIns="101600" tIns="38100" rIns="76200" bIns="38100" anchor="t" anchorCtr="0">
            <a:noAutofit/>
          </a:bodyPr>
          <a:lstStyle>
            <a:lvl1pPr marL="0" indent="0" eaLnBrk="1" fontAlgn="auto" latinLnBrk="0" hangingPunct="1">
              <a:lnSpc>
                <a:spcPct val="100000"/>
              </a:lnSpc>
              <a:spcAft>
                <a:spcPct val="0"/>
              </a:spcAft>
              <a:buNone/>
              <a:defRPr sz="1500" b="0"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6"/>
            </p:custDataLst>
          </p:nvPr>
        </p:nvSpPr>
        <p:spPr>
          <a:xfrm>
            <a:off x="502444" y="1172104"/>
            <a:ext cx="3962400" cy="4112293"/>
          </a:xfrm>
        </p:spPr>
        <p:txBody>
          <a:bodyPr vert="horz" lIns="101600" tIns="0" rIns="82550" bIns="0" rtlCol="0">
            <a:no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7"/>
            </p:custDataLst>
          </p:nvPr>
        </p:nvSpPr>
        <p:spPr>
          <a:xfrm>
            <a:off x="4676813" y="793757"/>
            <a:ext cx="3962432" cy="3175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15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4676813" y="1172104"/>
            <a:ext cx="3962432" cy="4112293"/>
          </a:xfrm>
        </p:spPr>
        <p:txBody>
          <a:bodyPr vert="horz" lIns="101600" tIns="0" rIns="82550" bIns="0" rtlCol="0">
            <a:no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rcRect l="-548"/>
          <a:stretch>
            <a:fillRect/>
          </a:stretch>
        </p:blipFill>
        <p:spPr>
          <a:xfrm>
            <a:off x="-10048" y="4371797"/>
            <a:ext cx="9154048" cy="1355764"/>
          </a:xfrm>
          <a:prstGeom prst="rect">
            <a:avLst/>
          </a:prstGeom>
        </p:spPr>
      </p:pic>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rcRect l="-548"/>
          <a:stretch>
            <a:fillRect/>
          </a:stretch>
        </p:blipFill>
        <p:spPr>
          <a:xfrm>
            <a:off x="-10048" y="4371797"/>
            <a:ext cx="9154048" cy="1355764"/>
          </a:xfrm>
          <a:prstGeom prst="rect">
            <a:avLst/>
          </a:prstGeom>
        </p:spPr>
      </p:pic>
      <p:sp>
        <p:nvSpPr>
          <p:cNvPr id="2" name="标题 1"/>
          <p:cNvSpPr>
            <a:spLocks noGrp="1"/>
          </p:cNvSpPr>
          <p:nvPr>
            <p:ph type="title"/>
            <p:custDataLst>
              <p:tags r:id="rId4"/>
            </p:custDataLst>
          </p:nvPr>
        </p:nvSpPr>
        <p:spPr>
          <a:xfrm>
            <a:off x="502448" y="369362"/>
            <a:ext cx="8139178" cy="36830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5"/>
            </p:custDataLst>
          </p:nvPr>
        </p:nvSpPr>
        <p:spPr>
          <a:xfrm>
            <a:off x="502448" y="793757"/>
            <a:ext cx="3962432" cy="4490756"/>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6"/>
            </p:custDataLst>
          </p:nvPr>
        </p:nvSpPr>
        <p:spPr>
          <a:xfrm>
            <a:off x="4679194" y="793757"/>
            <a:ext cx="3962432" cy="4490756"/>
          </a:xfrm>
        </p:spPr>
        <p:txBody>
          <a:bodyPr vert="horz" lIns="101600" tIns="0" rIns="82550" bIns="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10048" y="0"/>
            <a:ext cx="9164096" cy="5727561"/>
            <a:chOff x="-13397" y="0"/>
            <a:chExt cx="12218794" cy="6873073"/>
          </a:xfrm>
        </p:grpSpPr>
        <p:pic>
          <p:nvPicPr>
            <p:cNvPr id="10" name="图片 9"/>
            <p:cNvPicPr>
              <a:picLocks noChangeAspect="1"/>
            </p:cNvPicPr>
            <p:nvPr userDrawn="1">
              <p:custDataLst>
                <p:tags r:id="rId3"/>
              </p:custDataLst>
            </p:nvPr>
          </p:nvPicPr>
          <p:blipFill>
            <a:blip r:embed="rId4"/>
            <a:srcRect l="-548"/>
            <a:stretch>
              <a:fillRect/>
            </a:stretch>
          </p:blipFill>
          <p:spPr>
            <a:xfrm>
              <a:off x="-13397" y="5246156"/>
              <a:ext cx="12205397" cy="1626917"/>
            </a:xfrm>
            <a:prstGeom prst="rect">
              <a:avLst/>
            </a:prstGeom>
          </p:spPr>
        </p:pic>
        <p:pic>
          <p:nvPicPr>
            <p:cNvPr id="11" name="图片 10"/>
            <p:cNvPicPr>
              <a:picLocks noChangeAspect="1"/>
            </p:cNvPicPr>
            <p:nvPr userDrawn="1">
              <p:custDataLst>
                <p:tags r:id="rId5"/>
              </p:custDataLst>
            </p:nvPr>
          </p:nvPicPr>
          <p:blipFill>
            <a:blip r:embed="rId4"/>
            <a:srcRect l="-548"/>
            <a:stretch>
              <a:fillRect/>
            </a:stretch>
          </p:blipFill>
          <p:spPr>
            <a:xfrm rot="10800000">
              <a:off x="0" y="0"/>
              <a:ext cx="12205397" cy="1626917"/>
            </a:xfrm>
            <a:prstGeom prst="rect">
              <a:avLst/>
            </a:prstGeom>
          </p:spPr>
        </p:pic>
      </p:grpSp>
      <p:sp>
        <p:nvSpPr>
          <p:cNvPr id="2" name="竖排标题 1"/>
          <p:cNvSpPr>
            <a:spLocks noGrp="1"/>
          </p:cNvSpPr>
          <p:nvPr>
            <p:ph type="title" orient="vert"/>
            <p:custDataLst>
              <p:tags r:id="rId6"/>
            </p:custDataLst>
          </p:nvPr>
        </p:nvSpPr>
        <p:spPr>
          <a:xfrm>
            <a:off x="7928351" y="793757"/>
            <a:ext cx="713238" cy="4490756"/>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1800" b="1" i="0" u="none" strike="noStrike" kern="1200" cap="none" spc="0" normalizeH="0" baseline="0" noProof="1">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502444" y="793750"/>
            <a:ext cx="7371076" cy="4490756"/>
          </a:xfrm>
        </p:spPr>
        <p:txBody>
          <a:bodyPr vert="eaVert"/>
          <a:lstStyle>
            <a:lvl1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1pPr>
            <a:lvl2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2pPr>
            <a:lvl3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3pPr>
            <a:lvl4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4pPr>
            <a:lvl5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38.xml"/><Relationship Id="rId23" Type="http://schemas.openxmlformats.org/officeDocument/2006/relationships/tags" Target="../tags/tag137.xml"/><Relationship Id="rId22" Type="http://schemas.openxmlformats.org/officeDocument/2006/relationships/tags" Target="../tags/tag136.xml"/><Relationship Id="rId21" Type="http://schemas.openxmlformats.org/officeDocument/2006/relationships/tags" Target="../tags/tag135.xml"/><Relationship Id="rId20" Type="http://schemas.openxmlformats.org/officeDocument/2006/relationships/tags" Target="../tags/tag134.xml"/><Relationship Id="rId2" Type="http://schemas.openxmlformats.org/officeDocument/2006/relationships/slideLayout" Target="../slideLayouts/slideLayout2.xml"/><Relationship Id="rId19" Type="http://schemas.openxmlformats.org/officeDocument/2006/relationships/tags" Target="../tags/tag133.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276.xml"/><Relationship Id="rId23" Type="http://schemas.openxmlformats.org/officeDocument/2006/relationships/tags" Target="../tags/tag275.xml"/><Relationship Id="rId22" Type="http://schemas.openxmlformats.org/officeDocument/2006/relationships/tags" Target="../tags/tag274.xml"/><Relationship Id="rId21" Type="http://schemas.openxmlformats.org/officeDocument/2006/relationships/tags" Target="../tags/tag273.xml"/><Relationship Id="rId20" Type="http://schemas.openxmlformats.org/officeDocument/2006/relationships/tags" Target="../tags/tag272.xml"/><Relationship Id="rId2" Type="http://schemas.openxmlformats.org/officeDocument/2006/relationships/slideLayout" Target="../slideLayouts/slideLayout20.xml"/><Relationship Id="rId19" Type="http://schemas.openxmlformats.org/officeDocument/2006/relationships/tags" Target="../tags/tag271.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369358"/>
            <a:ext cx="8139178" cy="368303"/>
          </a:xfrm>
          <a:prstGeom prst="rect">
            <a:avLst/>
          </a:prstGeom>
        </p:spPr>
        <p:txBody>
          <a:bodyPr vert="horz" lIns="101600" tIns="38100" rIns="76200" bIns="38100" rtlCol="0" anchor="t" anchorCtr="0">
            <a:noAutofit/>
          </a:bodyPr>
          <a:lstStyle/>
          <a:p>
            <a:r>
              <a:rPr lang="zh-CN" altLang="en-US"/>
              <a:t>单击此处编辑母版标题样式</a:t>
            </a:r>
            <a:endParaRPr lang="zh-CN" altLang="en-US"/>
          </a:p>
        </p:txBody>
      </p:sp>
      <p:sp>
        <p:nvSpPr>
          <p:cNvPr id="3" name="文本占位符 2"/>
          <p:cNvSpPr>
            <a:spLocks noGrp="1"/>
          </p:cNvSpPr>
          <p:nvPr>
            <p:ph type="body" idx="1"/>
            <p:custDataLst>
              <p:tags r:id="rId20"/>
            </p:custDataLst>
          </p:nvPr>
        </p:nvSpPr>
        <p:spPr>
          <a:xfrm>
            <a:off x="502412" y="793757"/>
            <a:ext cx="8139178" cy="4490756"/>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1"/>
            </p:custDataLst>
          </p:nvPr>
        </p:nvSpPr>
        <p:spPr>
          <a:xfrm>
            <a:off x="659807" y="5291528"/>
            <a:ext cx="2025000" cy="2640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291528"/>
            <a:ext cx="2970000" cy="2640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3"/>
            </p:custDataLst>
          </p:nvPr>
        </p:nvSpPr>
        <p:spPr>
          <a:xfrm>
            <a:off x="6457950" y="5291528"/>
            <a:ext cx="2025000" cy="2640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24"/>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ct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618173"/>
            <a:ext cx="8139178" cy="331473"/>
          </a:xfrm>
          <a:prstGeom prst="rect">
            <a:avLst/>
          </a:prstGeom>
        </p:spPr>
        <p:txBody>
          <a:bodyPr vert="horz" lIns="101600" tIns="38100" rIns="76200" bIns="38100" rtlCol="0" anchor="t" anchorCtr="0">
            <a:noAutofit/>
          </a:bodyPr>
          <a:lstStyle/>
          <a:p>
            <a:r>
              <a:rPr lang="zh-CN" altLang="en-US"/>
              <a:t>单击此处编辑母版标题样式</a:t>
            </a:r>
            <a:endParaRPr lang="zh-CN" altLang="en-US"/>
          </a:p>
        </p:txBody>
      </p:sp>
      <p:sp>
        <p:nvSpPr>
          <p:cNvPr id="3" name="文本占位符 2"/>
          <p:cNvSpPr>
            <a:spLocks noGrp="1"/>
          </p:cNvSpPr>
          <p:nvPr>
            <p:ph type="body" idx="1"/>
            <p:custDataLst>
              <p:tags r:id="rId20"/>
            </p:custDataLst>
          </p:nvPr>
        </p:nvSpPr>
        <p:spPr>
          <a:xfrm>
            <a:off x="502412" y="1000131"/>
            <a:ext cx="8139178" cy="4041680"/>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1"/>
            </p:custDataLst>
          </p:nvPr>
        </p:nvSpPr>
        <p:spPr>
          <a:xfrm>
            <a:off x="659807" y="5048125"/>
            <a:ext cx="2025000" cy="2376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048125"/>
            <a:ext cx="2970000" cy="2376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3"/>
            </p:custDataLst>
          </p:nvPr>
        </p:nvSpPr>
        <p:spPr>
          <a:xfrm>
            <a:off x="6457950" y="5048125"/>
            <a:ext cx="2025000" cy="2376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24"/>
            </p:custDataLst>
          </p:nvPr>
        </p:nvSpPr>
        <p:spPr>
          <a:xfrm flipH="1">
            <a:off x="0" y="2857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ransition/>
  <p:txStyles>
    <p:titleStyle>
      <a:lvl1pPr algn="l" defTabSz="762000" rtl="0" eaLnBrk="1" fontAlgn="auto" latinLnBrk="0" hangingPunct="1">
        <a:lnSpc>
          <a:spcPct val="100000"/>
        </a:lnSpc>
        <a:spcBef>
          <a:spcPct val="0"/>
        </a:spcBef>
        <a:buNone/>
        <a:defRPr sz="20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90500" indent="-190500" algn="l" defTabSz="762000" rtl="0" eaLnBrk="1" fontAlgn="auto" latinLnBrk="0" hangingPunct="1">
        <a:lnSpc>
          <a:spcPct val="130000"/>
        </a:lnSpc>
        <a:spcBef>
          <a:spcPct val="0"/>
        </a:spcBef>
        <a:spcAft>
          <a:spcPts val="1000"/>
        </a:spcAft>
        <a:buFont typeface="Arial" panose="020B0604020202020204" pitchFamily="34" charset="0"/>
        <a:buChar char="•"/>
        <a:defRPr sz="1335"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71500" indent="-190500" algn="l" defTabSz="762000" rtl="0" eaLnBrk="1" fontAlgn="auto" latinLnBrk="0" hangingPunct="1">
        <a:lnSpc>
          <a:spcPct val="130000"/>
        </a:lnSpc>
        <a:spcBef>
          <a:spcPct val="0"/>
        </a:spcBef>
        <a:spcAft>
          <a:spcPts val="1000"/>
        </a:spcAft>
        <a:buFont typeface="Arial" panose="020B0604020202020204" pitchFamily="34" charset="0"/>
        <a:buChar char="•"/>
        <a:tabLst>
          <a:tab pos="1341120" algn="l"/>
        </a:tabLst>
        <a:defRPr sz="1335"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952500" indent="-190500" algn="l" defTabSz="762000" rtl="0" eaLnBrk="1" fontAlgn="auto" latinLnBrk="0" hangingPunct="1">
        <a:lnSpc>
          <a:spcPct val="130000"/>
        </a:lnSpc>
        <a:spcBef>
          <a:spcPct val="0"/>
        </a:spcBef>
        <a:spcAft>
          <a:spcPts val="1000"/>
        </a:spcAft>
        <a:buFont typeface="Arial" panose="020B0604020202020204" pitchFamily="34" charset="0"/>
        <a:buChar char="•"/>
        <a:defRPr sz="1335"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333500" indent="-190500" algn="l" defTabSz="762000" rtl="0" eaLnBrk="1" fontAlgn="auto" latinLnBrk="0" hangingPunct="1">
        <a:lnSpc>
          <a:spcPct val="130000"/>
        </a:lnSpc>
        <a:spcBef>
          <a:spcPct val="0"/>
        </a:spcBef>
        <a:spcAft>
          <a:spcPts val="1000"/>
        </a:spcAft>
        <a:buFont typeface="Arial" panose="020B0604020202020204" pitchFamily="34" charset="0"/>
        <a:buChar char="•"/>
        <a:defRPr sz="1335"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714500" indent="-190500" algn="l" defTabSz="762000" rtl="0" eaLnBrk="1" fontAlgn="auto" latinLnBrk="0" hangingPunct="1">
        <a:lnSpc>
          <a:spcPct val="130000"/>
        </a:lnSpc>
        <a:spcBef>
          <a:spcPct val="0"/>
        </a:spcBef>
        <a:spcAft>
          <a:spcPts val="1000"/>
        </a:spcAft>
        <a:buFont typeface="Arial" panose="020B0604020202020204" pitchFamily="34" charset="0"/>
        <a:buChar char="•"/>
        <a:defRPr sz="1335"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095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6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57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38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4000" algn="l" defTabSz="762000" rtl="0" eaLnBrk="1" latinLnBrk="0" hangingPunct="1">
        <a:defRPr sz="1500" kern="1200">
          <a:solidFill>
            <a:schemeClr val="tx1"/>
          </a:solidFill>
          <a:latin typeface="+mn-lt"/>
          <a:ea typeface="+mn-ea"/>
          <a:cs typeface="+mn-cs"/>
        </a:defRPr>
      </a:lvl5pPr>
      <a:lvl6pPr marL="1905000" algn="l" defTabSz="762000" rtl="0" eaLnBrk="1" latinLnBrk="0" hangingPunct="1">
        <a:defRPr sz="1500" kern="1200">
          <a:solidFill>
            <a:schemeClr val="tx1"/>
          </a:solidFill>
          <a:latin typeface="+mn-lt"/>
          <a:ea typeface="+mn-ea"/>
          <a:cs typeface="+mn-cs"/>
        </a:defRPr>
      </a:lvl6pPr>
      <a:lvl7pPr marL="2286000" algn="l" defTabSz="762000" rtl="0" eaLnBrk="1" latinLnBrk="0" hangingPunct="1">
        <a:defRPr sz="1500" kern="1200">
          <a:solidFill>
            <a:schemeClr val="tx1"/>
          </a:solidFill>
          <a:latin typeface="+mn-lt"/>
          <a:ea typeface="+mn-ea"/>
          <a:cs typeface="+mn-cs"/>
        </a:defRPr>
      </a:lvl7pPr>
      <a:lvl8pPr marL="2667000" algn="l" defTabSz="762000" rtl="0" eaLnBrk="1" latinLnBrk="0" hangingPunct="1">
        <a:defRPr sz="1500" kern="1200">
          <a:solidFill>
            <a:schemeClr val="tx1"/>
          </a:solidFill>
          <a:latin typeface="+mn-lt"/>
          <a:ea typeface="+mn-ea"/>
          <a:cs typeface="+mn-cs"/>
        </a:defRPr>
      </a:lvl8pPr>
      <a:lvl9pPr marL="3048000" algn="l" defTabSz="76200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8.xml"/><Relationship Id="rId1" Type="http://schemas.openxmlformats.org/officeDocument/2006/relationships/tags" Target="../tags/tag277.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tags" Target="../tags/tag328.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image" Target="../media/image22.png"/><Relationship Id="rId4" Type="http://schemas.openxmlformats.org/officeDocument/2006/relationships/tags" Target="../tags/tag325.xml"/><Relationship Id="rId3" Type="http://schemas.openxmlformats.org/officeDocument/2006/relationships/image" Target="../media/image21.png"/><Relationship Id="rId2" Type="http://schemas.openxmlformats.org/officeDocument/2006/relationships/tags" Target="../tags/tag324.xml"/><Relationship Id="rId1" Type="http://schemas.openxmlformats.org/officeDocument/2006/relationships/tags" Target="../tags/tag323.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332.xml"/><Relationship Id="rId4" Type="http://schemas.openxmlformats.org/officeDocument/2006/relationships/image" Target="../media/image23.png"/><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339.xml"/><Relationship Id="rId4" Type="http://schemas.openxmlformats.org/officeDocument/2006/relationships/tags" Target="../tags/tag338.xml"/><Relationship Id="rId3" Type="http://schemas.openxmlformats.org/officeDocument/2006/relationships/image" Target="../media/image24.png"/><Relationship Id="rId2" Type="http://schemas.openxmlformats.org/officeDocument/2006/relationships/tags" Target="../tags/tag337.xml"/><Relationship Id="rId1" Type="http://schemas.openxmlformats.org/officeDocument/2006/relationships/tags" Target="../tags/tag336.xml"/></Relationships>
</file>

<file path=ppt/slides/_rels/slide14.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image" Target="../media/image25.wmf"/><Relationship Id="rId6" Type="http://schemas.openxmlformats.org/officeDocument/2006/relationships/oleObject" Target="../embeddings/oleObject2.bin"/><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image" Target="../media/image9.png"/><Relationship Id="rId24" Type="http://schemas.openxmlformats.org/officeDocument/2006/relationships/vmlDrawing" Target="../drawings/vmlDrawing3.vml"/><Relationship Id="rId23" Type="http://schemas.openxmlformats.org/officeDocument/2006/relationships/slideLayout" Target="../slideLayouts/slideLayout20.xml"/><Relationship Id="rId22" Type="http://schemas.openxmlformats.org/officeDocument/2006/relationships/tags" Target="../tags/tag350.xml"/><Relationship Id="rId21" Type="http://schemas.openxmlformats.org/officeDocument/2006/relationships/image" Target="../media/image29.wmf"/><Relationship Id="rId20" Type="http://schemas.openxmlformats.org/officeDocument/2006/relationships/oleObject" Target="../embeddings/oleObject6.bin"/><Relationship Id="rId2" Type="http://schemas.openxmlformats.org/officeDocument/2006/relationships/tags" Target="../tags/tag341.xml"/><Relationship Id="rId19" Type="http://schemas.openxmlformats.org/officeDocument/2006/relationships/tags" Target="../tags/tag349.xml"/><Relationship Id="rId18" Type="http://schemas.openxmlformats.org/officeDocument/2006/relationships/image" Target="../media/image28.wmf"/><Relationship Id="rId17" Type="http://schemas.openxmlformats.org/officeDocument/2006/relationships/oleObject" Target="../embeddings/oleObject5.bin"/><Relationship Id="rId16" Type="http://schemas.openxmlformats.org/officeDocument/2006/relationships/tags" Target="../tags/tag348.xml"/><Relationship Id="rId15" Type="http://schemas.openxmlformats.org/officeDocument/2006/relationships/image" Target="../media/image27.wmf"/><Relationship Id="rId14" Type="http://schemas.openxmlformats.org/officeDocument/2006/relationships/oleObject" Target="../embeddings/oleObject4.bin"/><Relationship Id="rId13" Type="http://schemas.openxmlformats.org/officeDocument/2006/relationships/tags" Target="../tags/tag347.xml"/><Relationship Id="rId12" Type="http://schemas.openxmlformats.org/officeDocument/2006/relationships/tags" Target="../tags/tag346.xml"/><Relationship Id="rId11" Type="http://schemas.openxmlformats.org/officeDocument/2006/relationships/image" Target="../media/image26.wmf"/><Relationship Id="rId10" Type="http://schemas.openxmlformats.org/officeDocument/2006/relationships/oleObject" Target="../embeddings/oleObject3.bin"/><Relationship Id="rId1" Type="http://schemas.openxmlformats.org/officeDocument/2006/relationships/tags" Target="../tags/tag340.xml"/></Relationships>
</file>

<file path=ppt/slides/_rels/slide15.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image" Target="../media/image29.wmf"/><Relationship Id="rId6" Type="http://schemas.openxmlformats.org/officeDocument/2006/relationships/oleObject" Target="../embeddings/oleObject7.bin"/><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image" Target="../media/image9.png"/><Relationship Id="rId2" Type="http://schemas.openxmlformats.org/officeDocument/2006/relationships/tags" Target="../tags/tag352.xml"/><Relationship Id="rId19" Type="http://schemas.openxmlformats.org/officeDocument/2006/relationships/vmlDrawing" Target="../drawings/vmlDrawing4.vml"/><Relationship Id="rId18" Type="http://schemas.openxmlformats.org/officeDocument/2006/relationships/slideLayout" Target="../slideLayouts/slideLayout20.xml"/><Relationship Id="rId17" Type="http://schemas.openxmlformats.org/officeDocument/2006/relationships/tags" Target="../tags/tag360.xml"/><Relationship Id="rId16" Type="http://schemas.openxmlformats.org/officeDocument/2006/relationships/tags" Target="../tags/tag359.xml"/><Relationship Id="rId15" Type="http://schemas.openxmlformats.org/officeDocument/2006/relationships/image" Target="../media/image31.wmf"/><Relationship Id="rId14" Type="http://schemas.openxmlformats.org/officeDocument/2006/relationships/oleObject" Target="../embeddings/oleObject9.bin"/><Relationship Id="rId13" Type="http://schemas.openxmlformats.org/officeDocument/2006/relationships/tags" Target="../tags/tag358.xml"/><Relationship Id="rId12" Type="http://schemas.openxmlformats.org/officeDocument/2006/relationships/tags" Target="../tags/tag357.xml"/><Relationship Id="rId11" Type="http://schemas.openxmlformats.org/officeDocument/2006/relationships/image" Target="../media/image30.wmf"/><Relationship Id="rId10" Type="http://schemas.openxmlformats.org/officeDocument/2006/relationships/oleObject" Target="../embeddings/oleObject8.bin"/><Relationship Id="rId1" Type="http://schemas.openxmlformats.org/officeDocument/2006/relationships/tags" Target="../tags/tag351.xml"/></Relationships>
</file>

<file path=ppt/slides/_rels/slide16.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20.xml"/><Relationship Id="rId7" Type="http://schemas.openxmlformats.org/officeDocument/2006/relationships/tags" Target="../tags/tag365.xml"/><Relationship Id="rId6" Type="http://schemas.openxmlformats.org/officeDocument/2006/relationships/tags" Target="../tags/tag364.xml"/><Relationship Id="rId5" Type="http://schemas.openxmlformats.org/officeDocument/2006/relationships/image" Target="../media/image32.wmf"/><Relationship Id="rId4" Type="http://schemas.openxmlformats.org/officeDocument/2006/relationships/oleObject" Target="../embeddings/oleObject10.bin"/><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s>
</file>

<file path=ppt/slides/_rels/slide17.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image" Target="../media/image34.wmf"/><Relationship Id="rId7" Type="http://schemas.openxmlformats.org/officeDocument/2006/relationships/oleObject" Target="../embeddings/oleObject11.bin"/><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 Id="rId3" Type="http://schemas.openxmlformats.org/officeDocument/2006/relationships/image" Target="../media/image33.png"/><Relationship Id="rId2" Type="http://schemas.openxmlformats.org/officeDocument/2006/relationships/tags" Target="../tags/tag367.xml"/><Relationship Id="rId12" Type="http://schemas.openxmlformats.org/officeDocument/2006/relationships/vmlDrawing" Target="../drawings/vmlDrawing6.vml"/><Relationship Id="rId11" Type="http://schemas.openxmlformats.org/officeDocument/2006/relationships/slideLayout" Target="../slideLayouts/slideLayout20.xml"/><Relationship Id="rId10" Type="http://schemas.openxmlformats.org/officeDocument/2006/relationships/tags" Target="../tags/tag372.xml"/><Relationship Id="rId1" Type="http://schemas.openxmlformats.org/officeDocument/2006/relationships/tags" Target="../tags/tag366.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0.xml"/><Relationship Id="rId4" Type="http://schemas.openxmlformats.org/officeDocument/2006/relationships/themeOverride" Target="../theme/themeOverride1.xml"/><Relationship Id="rId3" Type="http://schemas.openxmlformats.org/officeDocument/2006/relationships/tags" Target="../tags/tag280.xml"/><Relationship Id="rId2" Type="http://schemas.openxmlformats.org/officeDocument/2006/relationships/image" Target="../media/image8.jpeg"/><Relationship Id="rId1" Type="http://schemas.openxmlformats.org/officeDocument/2006/relationships/tags" Target="../tags/tag279.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tags" Target="../tags/tag382.xml"/></Relationships>
</file>

<file path=ppt/slides/_rels/slide21.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8" Type="http://schemas.openxmlformats.org/officeDocument/2006/relationships/slideLayout" Target="../slideLayouts/slideLayout20.xml"/><Relationship Id="rId37" Type="http://schemas.openxmlformats.org/officeDocument/2006/relationships/tags" Target="../tags/tag421.xml"/><Relationship Id="rId36" Type="http://schemas.openxmlformats.org/officeDocument/2006/relationships/tags" Target="../tags/tag420.xml"/><Relationship Id="rId35" Type="http://schemas.openxmlformats.org/officeDocument/2006/relationships/tags" Target="../tags/tag419.xml"/><Relationship Id="rId34" Type="http://schemas.openxmlformats.org/officeDocument/2006/relationships/tags" Target="../tags/tag418.xml"/><Relationship Id="rId33" Type="http://schemas.openxmlformats.org/officeDocument/2006/relationships/tags" Target="../tags/tag417.xml"/><Relationship Id="rId32" Type="http://schemas.openxmlformats.org/officeDocument/2006/relationships/tags" Target="../tags/tag416.xml"/><Relationship Id="rId31" Type="http://schemas.openxmlformats.org/officeDocument/2006/relationships/tags" Target="../tags/tag415.xml"/><Relationship Id="rId30" Type="http://schemas.openxmlformats.org/officeDocument/2006/relationships/tags" Target="../tags/tag414.xml"/><Relationship Id="rId3" Type="http://schemas.openxmlformats.org/officeDocument/2006/relationships/tags" Target="../tags/tag387.xml"/><Relationship Id="rId29" Type="http://schemas.openxmlformats.org/officeDocument/2006/relationships/tags" Target="../tags/tag413.xml"/><Relationship Id="rId28" Type="http://schemas.openxmlformats.org/officeDocument/2006/relationships/tags" Target="../tags/tag412.xml"/><Relationship Id="rId27" Type="http://schemas.openxmlformats.org/officeDocument/2006/relationships/tags" Target="../tags/tag411.xml"/><Relationship Id="rId26" Type="http://schemas.openxmlformats.org/officeDocument/2006/relationships/tags" Target="../tags/tag410.xml"/><Relationship Id="rId25" Type="http://schemas.openxmlformats.org/officeDocument/2006/relationships/tags" Target="../tags/tag409.xml"/><Relationship Id="rId24" Type="http://schemas.openxmlformats.org/officeDocument/2006/relationships/tags" Target="../tags/tag408.xml"/><Relationship Id="rId23" Type="http://schemas.openxmlformats.org/officeDocument/2006/relationships/tags" Target="../tags/tag407.xml"/><Relationship Id="rId22" Type="http://schemas.openxmlformats.org/officeDocument/2006/relationships/tags" Target="../tags/tag406.xml"/><Relationship Id="rId21" Type="http://schemas.openxmlformats.org/officeDocument/2006/relationships/tags" Target="../tags/tag405.xml"/><Relationship Id="rId20" Type="http://schemas.openxmlformats.org/officeDocument/2006/relationships/tags" Target="../tags/tag404.xml"/><Relationship Id="rId2" Type="http://schemas.openxmlformats.org/officeDocument/2006/relationships/tags" Target="../tags/tag386.xml"/><Relationship Id="rId19" Type="http://schemas.openxmlformats.org/officeDocument/2006/relationships/tags" Target="../tags/tag403.xml"/><Relationship Id="rId18" Type="http://schemas.openxmlformats.org/officeDocument/2006/relationships/tags" Target="../tags/tag402.xml"/><Relationship Id="rId17" Type="http://schemas.openxmlformats.org/officeDocument/2006/relationships/tags" Target="../tags/tag401.xml"/><Relationship Id="rId16" Type="http://schemas.openxmlformats.org/officeDocument/2006/relationships/tags" Target="../tags/tag400.xml"/><Relationship Id="rId15" Type="http://schemas.openxmlformats.org/officeDocument/2006/relationships/tags" Target="../tags/tag399.xml"/><Relationship Id="rId14" Type="http://schemas.openxmlformats.org/officeDocument/2006/relationships/tags" Target="../tags/tag398.xml"/><Relationship Id="rId13" Type="http://schemas.openxmlformats.org/officeDocument/2006/relationships/tags" Target="../tags/tag397.xml"/><Relationship Id="rId12" Type="http://schemas.openxmlformats.org/officeDocument/2006/relationships/tags" Target="../tags/tag396.xml"/><Relationship Id="rId11" Type="http://schemas.openxmlformats.org/officeDocument/2006/relationships/tags" Target="../tags/tag395.xml"/><Relationship Id="rId10" Type="http://schemas.openxmlformats.org/officeDocument/2006/relationships/tags" Target="../tags/tag394.xml"/><Relationship Id="rId1" Type="http://schemas.openxmlformats.org/officeDocument/2006/relationships/tags" Target="../tags/tag385.xml"/></Relationships>
</file>

<file path=ppt/slides/_rels/slide22.xml.rels><?xml version="1.0" encoding="UTF-8" standalone="yes"?>
<Relationships xmlns="http://schemas.openxmlformats.org/package/2006/relationships"><Relationship Id="rId9" Type="http://schemas.openxmlformats.org/officeDocument/2006/relationships/tags" Target="../tags/tag426.xml"/><Relationship Id="rId8" Type="http://schemas.openxmlformats.org/officeDocument/2006/relationships/image" Target="../media/image28.wmf"/><Relationship Id="rId7" Type="http://schemas.openxmlformats.org/officeDocument/2006/relationships/oleObject" Target="../embeddings/oleObject13.bin"/><Relationship Id="rId6" Type="http://schemas.openxmlformats.org/officeDocument/2006/relationships/tags" Target="../tags/tag425.xml"/><Relationship Id="rId5" Type="http://schemas.openxmlformats.org/officeDocument/2006/relationships/image" Target="../media/image35.wmf"/><Relationship Id="rId4" Type="http://schemas.openxmlformats.org/officeDocument/2006/relationships/oleObject" Target="../embeddings/oleObject12.bin"/><Relationship Id="rId3" Type="http://schemas.openxmlformats.org/officeDocument/2006/relationships/tags" Target="../tags/tag424.xml"/><Relationship Id="rId2" Type="http://schemas.openxmlformats.org/officeDocument/2006/relationships/tags" Target="../tags/tag423.xml"/><Relationship Id="rId17" Type="http://schemas.openxmlformats.org/officeDocument/2006/relationships/vmlDrawing" Target="../drawings/vmlDrawing7.vml"/><Relationship Id="rId16" Type="http://schemas.openxmlformats.org/officeDocument/2006/relationships/slideLayout" Target="../slideLayouts/slideLayout20.xml"/><Relationship Id="rId15" Type="http://schemas.openxmlformats.org/officeDocument/2006/relationships/tags" Target="../tags/tag429.xml"/><Relationship Id="rId14" Type="http://schemas.openxmlformats.org/officeDocument/2006/relationships/image" Target="../media/image37.png"/><Relationship Id="rId13" Type="http://schemas.openxmlformats.org/officeDocument/2006/relationships/tags" Target="../tags/tag428.xml"/><Relationship Id="rId12" Type="http://schemas.openxmlformats.org/officeDocument/2006/relationships/image" Target="../media/image36.wmf"/><Relationship Id="rId11" Type="http://schemas.openxmlformats.org/officeDocument/2006/relationships/oleObject" Target="../embeddings/oleObject14.bin"/><Relationship Id="rId10" Type="http://schemas.openxmlformats.org/officeDocument/2006/relationships/tags" Target="../tags/tag427.xml"/><Relationship Id="rId1" Type="http://schemas.openxmlformats.org/officeDocument/2006/relationships/tags" Target="../tags/tag42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image" Target="../media/image9.png"/><Relationship Id="rId1" Type="http://schemas.openxmlformats.org/officeDocument/2006/relationships/tags" Target="../tags/tag284.xml"/></Relationships>
</file>

<file path=ppt/slides/_rels/slide4.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image" Target="../media/image12.png"/><Relationship Id="rId7" Type="http://schemas.openxmlformats.org/officeDocument/2006/relationships/tags" Target="../tags/tag292.xml"/><Relationship Id="rId6" Type="http://schemas.openxmlformats.org/officeDocument/2006/relationships/image" Target="../media/image11.png"/><Relationship Id="rId5" Type="http://schemas.openxmlformats.org/officeDocument/2006/relationships/tags" Target="../tags/tag291.xml"/><Relationship Id="rId4" Type="http://schemas.openxmlformats.org/officeDocument/2006/relationships/image" Target="../media/image10.png"/><Relationship Id="rId3" Type="http://schemas.openxmlformats.org/officeDocument/2006/relationships/tags" Target="../tags/tag290.xml"/><Relationship Id="rId2" Type="http://schemas.openxmlformats.org/officeDocument/2006/relationships/tags" Target="../tags/tag289.xml"/><Relationship Id="rId13" Type="http://schemas.openxmlformats.org/officeDocument/2006/relationships/notesSlide" Target="../notesSlides/notesSlide2.xml"/><Relationship Id="rId12" Type="http://schemas.openxmlformats.org/officeDocument/2006/relationships/slideLayout" Target="../slideLayouts/slideLayout20.xml"/><Relationship Id="rId11" Type="http://schemas.openxmlformats.org/officeDocument/2006/relationships/themeOverride" Target="../theme/themeOverride2.xml"/><Relationship Id="rId10" Type="http://schemas.openxmlformats.org/officeDocument/2006/relationships/tags" Target="../tags/tag294.xml"/><Relationship Id="rId1" Type="http://schemas.openxmlformats.org/officeDocument/2006/relationships/tags" Target="../tags/tag288.xml"/></Relationships>
</file>

<file path=ppt/slides/_rels/slide5.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image" Target="../media/image14.png"/><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image" Target="../media/image13.png"/><Relationship Id="rId10" Type="http://schemas.openxmlformats.org/officeDocument/2006/relationships/slideLayout" Target="../slideLayouts/slideLayout20.xml"/><Relationship Id="rId1" Type="http://schemas.openxmlformats.org/officeDocument/2006/relationships/tags" Target="../tags/tag29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06.xml"/><Relationship Id="rId1" Type="http://schemas.openxmlformats.org/officeDocument/2006/relationships/tags" Target="../tags/tag305.xml"/></Relationships>
</file>

<file path=ppt/slides/_rels/slide7.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image" Target="../media/image17.png"/><Relationship Id="rId5" Type="http://schemas.openxmlformats.org/officeDocument/2006/relationships/tags" Target="../tags/tag309.xml"/><Relationship Id="rId4" Type="http://schemas.openxmlformats.org/officeDocument/2006/relationships/image" Target="../media/image16.png"/><Relationship Id="rId3" Type="http://schemas.openxmlformats.org/officeDocument/2006/relationships/tags" Target="../tags/tag308.xml"/><Relationship Id="rId2" Type="http://schemas.openxmlformats.org/officeDocument/2006/relationships/image" Target="../media/image15.png"/><Relationship Id="rId13" Type="http://schemas.openxmlformats.org/officeDocument/2006/relationships/slideLayout" Target="../slideLayouts/slideLayout20.xml"/><Relationship Id="rId12" Type="http://schemas.openxmlformats.org/officeDocument/2006/relationships/tags" Target="../tags/tag315.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tags" Target="../tags/tag307.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tags" Target="../tags/tag320.xml"/><Relationship Id="rId7" Type="http://schemas.openxmlformats.org/officeDocument/2006/relationships/image" Target="../media/image19.png"/><Relationship Id="rId6" Type="http://schemas.openxmlformats.org/officeDocument/2006/relationships/tags" Target="../tags/tag319.xml"/><Relationship Id="rId5" Type="http://schemas.openxmlformats.org/officeDocument/2006/relationships/image" Target="../media/image18.wmf"/><Relationship Id="rId4" Type="http://schemas.openxmlformats.org/officeDocument/2006/relationships/oleObject" Target="../embeddings/oleObject1.bin"/><Relationship Id="rId3" Type="http://schemas.openxmlformats.org/officeDocument/2006/relationships/tags" Target="../tags/tag318.xml"/><Relationship Id="rId2" Type="http://schemas.openxmlformats.org/officeDocument/2006/relationships/tags" Target="../tags/tag317.xml"/><Relationship Id="rId10" Type="http://schemas.openxmlformats.org/officeDocument/2006/relationships/vmlDrawing" Target="../drawings/vmlDrawing1.vml"/><Relationship Id="rId1" Type="http://schemas.openxmlformats.org/officeDocument/2006/relationships/tags" Target="../tags/tag316.xml"/></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0.xml"/><Relationship Id="rId4" Type="http://schemas.openxmlformats.org/officeDocument/2006/relationships/tags" Target="../tags/tag322.xml"/><Relationship Id="rId3" Type="http://schemas.openxmlformats.org/officeDocument/2006/relationships/image" Target="../media/image20.emf"/><Relationship Id="rId2" Type="http://schemas.openxmlformats.org/officeDocument/2006/relationships/oleObject" Target="../embeddings/Document1.doc"/><Relationship Id="rId1" Type="http://schemas.openxmlformats.org/officeDocument/2006/relationships/tags" Target="../tags/tag3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18515" y="1793240"/>
            <a:ext cx="7310120" cy="1200150"/>
          </a:xfrm>
          <a:ln>
            <a:solidFill>
              <a:srgbClr val="FF0000"/>
            </a:solid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zh-CN" altLang="zh-CN" sz="4400">
                <a:latin typeface="+mj-lt"/>
                <a:ea typeface="+mj-ea"/>
                <a:sym typeface="+mn-ea"/>
              </a:rPr>
              <a:t>§</a:t>
            </a:r>
            <a:r>
              <a:rPr lang="en-US" altLang="zh-CN" sz="4400">
                <a:latin typeface="+mj-lt"/>
                <a:ea typeface="+mj-ea"/>
                <a:sym typeface="+mn-ea"/>
              </a:rPr>
              <a:t>2  </a:t>
            </a:r>
            <a:r>
              <a:rPr lang="zh-CN" altLang="zh-CN" sz="4400">
                <a:latin typeface="+mj-lt"/>
                <a:ea typeface="+mj-ea"/>
                <a:sym typeface="+mn-ea"/>
              </a:rPr>
              <a:t>闭合电路中的欧姆定律</a:t>
            </a:r>
            <a:r>
              <a:rPr lang="zh-CN" altLang="zh-CN" sz="3555">
                <a:latin typeface="+mj-lt"/>
                <a:ea typeface="+mj-ea"/>
                <a:sym typeface="+mn-ea"/>
              </a:rPr>
              <a:t>（一）</a:t>
            </a:r>
            <a:endParaRPr lang="zh-CN" altLang="zh-CN" sz="3555">
              <a:latin typeface="+mj-lt"/>
              <a:ea typeface="+mj-ea"/>
              <a:sym typeface="+mn-ea"/>
            </a:endParaRPr>
          </a:p>
        </p:txBody>
      </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309245" y="338455"/>
            <a:ext cx="1135380" cy="433705"/>
          </a:xfrm>
        </p:spPr>
        <p:style>
          <a:lnRef idx="2">
            <a:schemeClr val="accent1"/>
          </a:lnRef>
          <a:fillRef idx="1">
            <a:schemeClr val="lt1"/>
          </a:fillRef>
          <a:effectRef idx="0">
            <a:schemeClr val="accent1"/>
          </a:effectRef>
          <a:fontRef idx="minor">
            <a:schemeClr val="dk1"/>
          </a:fontRef>
        </p:style>
        <p:txBody>
          <a:bodyPr/>
          <a:lstStyle/>
          <a:p>
            <a:pPr algn="ctr"/>
            <a:r>
              <a:rPr sz="2400">
                <a:solidFill>
                  <a:srgbClr val="FF0000"/>
                </a:solidFill>
                <a:latin typeface="Arial" panose="020B0604020202020204" pitchFamily="34" charset="0"/>
              </a:rPr>
              <a:t>思考</a:t>
            </a:r>
            <a:endParaRPr sz="2400">
              <a:solidFill>
                <a:srgbClr val="FF0000"/>
              </a:solidFill>
              <a:latin typeface="Arial" panose="020B0604020202020204" pitchFamily="34" charset="0"/>
            </a:endParaRPr>
          </a:p>
        </p:txBody>
      </p:sp>
      <p:pic>
        <p:nvPicPr>
          <p:cNvPr id="2" name="图片 1" descr="IF(8RHOJ}9J6SAB]P7]76AA"/>
          <p:cNvPicPr>
            <a:picLocks noChangeAspect="1"/>
          </p:cNvPicPr>
          <p:nvPr>
            <p:custDataLst>
              <p:tags r:id="rId2"/>
            </p:custDataLst>
          </p:nvPr>
        </p:nvPicPr>
        <p:blipFill>
          <a:blip r:embed="rId3"/>
          <a:stretch>
            <a:fillRect/>
          </a:stretch>
        </p:blipFill>
        <p:spPr>
          <a:xfrm>
            <a:off x="201930" y="1163955"/>
            <a:ext cx="1743075" cy="2686050"/>
          </a:xfrm>
          <a:prstGeom prst="rect">
            <a:avLst/>
          </a:prstGeom>
        </p:spPr>
      </p:pic>
      <p:pic>
        <p:nvPicPr>
          <p:cNvPr id="3" name="图片 2" descr="DC]7G@ME@IP1{B($(P2@2}V"/>
          <p:cNvPicPr>
            <a:picLocks noChangeAspect="1"/>
          </p:cNvPicPr>
          <p:nvPr>
            <p:custDataLst>
              <p:tags r:id="rId4"/>
            </p:custDataLst>
          </p:nvPr>
        </p:nvPicPr>
        <p:blipFill>
          <a:blip r:embed="rId5"/>
          <a:stretch>
            <a:fillRect/>
          </a:stretch>
        </p:blipFill>
        <p:spPr>
          <a:xfrm>
            <a:off x="2427605" y="1163955"/>
            <a:ext cx="1704975" cy="2619375"/>
          </a:xfrm>
          <a:prstGeom prst="rect">
            <a:avLst/>
          </a:prstGeom>
        </p:spPr>
      </p:pic>
      <p:sp>
        <p:nvSpPr>
          <p:cNvPr id="5" name="矩形 4"/>
          <p:cNvSpPr/>
          <p:nvPr>
            <p:custDataLst>
              <p:tags r:id="rId6"/>
            </p:custDataLst>
          </p:nvPr>
        </p:nvSpPr>
        <p:spPr>
          <a:xfrm>
            <a:off x="4816475" y="1163955"/>
            <a:ext cx="3926205" cy="26104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fontAlgn="auto">
              <a:lnSpc>
                <a:spcPct val="150000"/>
              </a:lnSpc>
            </a:pPr>
            <a:r>
              <a:rPr lang="zh-CN" altLang="en-US" sz="2000"/>
              <a:t>图一：一节</a:t>
            </a:r>
            <a:r>
              <a:rPr lang="zh-CN" altLang="en-US" sz="2000" b="1">
                <a:solidFill>
                  <a:srgbClr val="FF0000"/>
                </a:solidFill>
              </a:rPr>
              <a:t>新电池</a:t>
            </a:r>
            <a:r>
              <a:rPr lang="zh-CN" altLang="en-US" sz="2000"/>
              <a:t>给小灯泡供电；图二：同等规格的一节</a:t>
            </a:r>
            <a:r>
              <a:rPr lang="zh-CN" altLang="en-US" sz="2000" b="1">
                <a:solidFill>
                  <a:srgbClr val="FF0000"/>
                </a:solidFill>
              </a:rPr>
              <a:t>旧电池</a:t>
            </a:r>
            <a:r>
              <a:rPr lang="zh-CN" altLang="en-US" sz="2000"/>
              <a:t>给同一个小灯泡供电。</a:t>
            </a:r>
            <a:endParaRPr lang="zh-CN" altLang="en-US" sz="2000">
              <a:sym typeface="+mn-ea"/>
            </a:endParaRPr>
          </a:p>
        </p:txBody>
      </p:sp>
      <p:sp>
        <p:nvSpPr>
          <p:cNvPr id="6" name="矩形 5"/>
          <p:cNvSpPr/>
          <p:nvPr>
            <p:custDataLst>
              <p:tags r:id="rId7"/>
            </p:custDataLst>
          </p:nvPr>
        </p:nvSpPr>
        <p:spPr>
          <a:xfrm>
            <a:off x="4816475" y="1163955"/>
            <a:ext cx="3926205" cy="26104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fontAlgn="auto">
              <a:lnSpc>
                <a:spcPct val="150000"/>
              </a:lnSpc>
            </a:pPr>
            <a:r>
              <a:rPr lang="zh-CN" altLang="en-US" sz="2000" b="1">
                <a:solidFill>
                  <a:srgbClr val="FF0000"/>
                </a:solidFill>
              </a:rPr>
              <a:t>现象：</a:t>
            </a:r>
            <a:r>
              <a:rPr lang="zh-CN" altLang="en-US" sz="2000"/>
              <a:t>新电池供电的小灯泡比旧电池供电的小灯泡亮度要大。</a:t>
            </a:r>
            <a:endParaRPr lang="zh-CN" altLang="en-US" sz="2000"/>
          </a:p>
          <a:p>
            <a:pPr algn="just" fontAlgn="auto">
              <a:lnSpc>
                <a:spcPct val="150000"/>
              </a:lnSpc>
            </a:pPr>
            <a:r>
              <a:rPr lang="zh-CN" altLang="en-US" sz="2000" b="1">
                <a:solidFill>
                  <a:srgbClr val="FF0000"/>
                </a:solidFill>
                <a:sym typeface="+mn-ea"/>
              </a:rPr>
              <a:t>原因：</a:t>
            </a:r>
            <a:r>
              <a:rPr lang="zh-CN" altLang="en-US" sz="2000">
                <a:sym typeface="+mn-ea"/>
              </a:rPr>
              <a:t>旧电池提供的电流比新电池提供的电流小很多。</a:t>
            </a:r>
            <a:endParaRPr lang="zh-CN" altLang="en-US" sz="2000">
              <a:sym typeface="+mn-ea"/>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201930" y="224790"/>
            <a:ext cx="2939415" cy="433705"/>
          </a:xfrm>
        </p:spPr>
        <p:style>
          <a:lnRef idx="2">
            <a:schemeClr val="accent1"/>
          </a:lnRef>
          <a:fillRef idx="1">
            <a:schemeClr val="lt1"/>
          </a:fillRef>
          <a:effectRef idx="0">
            <a:schemeClr val="accent1"/>
          </a:effectRef>
          <a:fontRef idx="minor">
            <a:schemeClr val="dk1"/>
          </a:fontRef>
        </p:style>
        <p:txBody>
          <a:bodyPr/>
          <a:lstStyle/>
          <a:p>
            <a:pPr algn="ctr"/>
            <a:r>
              <a:rPr sz="2400">
                <a:solidFill>
                  <a:srgbClr val="7030A0"/>
                </a:solidFill>
                <a:latin typeface="Arial" panose="020B0604020202020204" pitchFamily="34" charset="0"/>
              </a:rPr>
              <a:t>二、电源的内阻</a:t>
            </a:r>
            <a:endParaRPr sz="2400">
              <a:solidFill>
                <a:srgbClr val="7030A0"/>
              </a:solidFill>
              <a:latin typeface="Arial" panose="020B0604020202020204" pitchFamily="34" charset="0"/>
            </a:endParaRPr>
          </a:p>
        </p:txBody>
      </p:sp>
      <p:sp>
        <p:nvSpPr>
          <p:cNvPr id="3" name="文本框 2"/>
          <p:cNvSpPr txBox="1"/>
          <p:nvPr>
            <p:custDataLst>
              <p:tags r:id="rId2"/>
            </p:custDataLst>
          </p:nvPr>
        </p:nvSpPr>
        <p:spPr>
          <a:xfrm>
            <a:off x="321945" y="867410"/>
            <a:ext cx="8640445" cy="2553335"/>
          </a:xfrm>
          <a:prstGeom prst="rect">
            <a:avLst/>
          </a:prstGeom>
          <a:solidFill>
            <a:schemeClr val="accent1">
              <a:lumMod val="20000"/>
              <a:lumOff val="80000"/>
            </a:schemeClr>
          </a:solidFill>
        </p:spPr>
        <p:txBody>
          <a:bodyPr wrap="square" rtlCol="0">
            <a:spAutoFit/>
          </a:bodyPr>
          <a:lstStyle/>
          <a:p>
            <a:pPr algn="ctr" fontAlgn="auto">
              <a:lnSpc>
                <a:spcPct val="200000"/>
              </a:lnSpc>
            </a:pPr>
            <a:r>
              <a:rPr lang="zh-CN" sz="2000"/>
              <a:t>内阻：我们通常把</a:t>
            </a:r>
            <a:r>
              <a:rPr lang="zh-CN" sz="2000" b="1">
                <a:solidFill>
                  <a:srgbClr val="7030A0"/>
                </a:solidFill>
              </a:rPr>
              <a:t>内电路中的电阻</a:t>
            </a:r>
            <a:r>
              <a:rPr lang="zh-CN" sz="2000"/>
              <a:t>称为内电阻，简称为内阻。</a:t>
            </a:r>
            <a:endParaRPr lang="zh-CN" sz="2000"/>
          </a:p>
          <a:p>
            <a:pPr algn="just" fontAlgn="auto">
              <a:lnSpc>
                <a:spcPct val="200000"/>
              </a:lnSpc>
            </a:pPr>
            <a:endParaRPr lang="zh-CN" altLang="en-US" sz="2000"/>
          </a:p>
          <a:p>
            <a:pPr algn="just" fontAlgn="auto">
              <a:lnSpc>
                <a:spcPct val="200000"/>
              </a:lnSpc>
            </a:pPr>
            <a:endParaRPr lang="zh-CN" altLang="en-US" sz="2000"/>
          </a:p>
          <a:p>
            <a:pPr algn="ctr" fontAlgn="auto">
              <a:lnSpc>
                <a:spcPct val="200000"/>
              </a:lnSpc>
            </a:pPr>
            <a:r>
              <a:rPr lang="zh-CN" altLang="en-US" sz="2000"/>
              <a:t>我们可以把电源</a:t>
            </a:r>
            <a:r>
              <a:rPr lang="zh-CN" altLang="en-US" sz="2000" b="1">
                <a:solidFill>
                  <a:srgbClr val="7030A0"/>
                </a:solidFill>
              </a:rPr>
              <a:t>看成（等效）</a:t>
            </a:r>
            <a:r>
              <a:rPr lang="zh-CN" altLang="en-US" sz="2000"/>
              <a:t>一个理想电源与电阻的串联。</a:t>
            </a:r>
            <a:endParaRPr lang="zh-CN" altLang="en-US" sz="2000"/>
          </a:p>
        </p:txBody>
      </p:sp>
      <p:pic>
        <p:nvPicPr>
          <p:cNvPr id="2" name="图片 1" descr="[)NQG}J09A{R4ZRJ7YY7U08"/>
          <p:cNvPicPr>
            <a:picLocks noChangeAspect="1"/>
          </p:cNvPicPr>
          <p:nvPr>
            <p:custDataLst>
              <p:tags r:id="rId3"/>
            </p:custDataLst>
          </p:nvPr>
        </p:nvPicPr>
        <p:blipFill>
          <a:blip r:embed="rId4"/>
          <a:stretch>
            <a:fillRect/>
          </a:stretch>
        </p:blipFill>
        <p:spPr>
          <a:xfrm>
            <a:off x="2491740" y="1557655"/>
            <a:ext cx="3303905" cy="1343660"/>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201930" y="224790"/>
            <a:ext cx="2611120" cy="433705"/>
          </a:xfrm>
        </p:spPr>
        <p:style>
          <a:lnRef idx="2">
            <a:schemeClr val="accent1"/>
          </a:lnRef>
          <a:fillRef idx="1">
            <a:schemeClr val="lt1"/>
          </a:fillRef>
          <a:effectRef idx="0">
            <a:schemeClr val="accent1"/>
          </a:effectRef>
          <a:fontRef idx="minor">
            <a:schemeClr val="dk1"/>
          </a:fontRef>
        </p:style>
        <p:txBody>
          <a:bodyPr/>
          <a:lstStyle/>
          <a:p>
            <a:pPr algn="ctr"/>
            <a:r>
              <a:rPr sz="2400">
                <a:solidFill>
                  <a:srgbClr val="7030A0"/>
                </a:solidFill>
                <a:latin typeface="Arial" panose="020B0604020202020204" pitchFamily="34" charset="0"/>
                <a:sym typeface="+mn-ea"/>
              </a:rPr>
              <a:t>二、电源的内阻</a:t>
            </a:r>
            <a:endParaRPr sz="2400">
              <a:solidFill>
                <a:srgbClr val="7030A0"/>
              </a:solidFill>
              <a:latin typeface="Arial" panose="020B0604020202020204" pitchFamily="34" charset="0"/>
            </a:endParaRPr>
          </a:p>
        </p:txBody>
      </p:sp>
      <p:sp>
        <p:nvSpPr>
          <p:cNvPr id="5" name="矩形 4"/>
          <p:cNvSpPr/>
          <p:nvPr>
            <p:custDataLst>
              <p:tags r:id="rId2"/>
            </p:custDataLst>
          </p:nvPr>
        </p:nvSpPr>
        <p:spPr>
          <a:xfrm>
            <a:off x="471170" y="886460"/>
            <a:ext cx="8449945" cy="36601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auto">
              <a:lnSpc>
                <a:spcPct val="200000"/>
              </a:lnSpc>
            </a:pPr>
            <a:r>
              <a:rPr lang="zh-CN" altLang="en-US" sz="2800">
                <a:solidFill>
                  <a:srgbClr val="FF0000"/>
                </a:solidFill>
                <a:sym typeface="+mn-ea"/>
              </a:rPr>
              <a:t>注 意</a:t>
            </a:r>
            <a:endParaRPr lang="zh-CN" altLang="en-US" sz="2800">
              <a:solidFill>
                <a:srgbClr val="FF0000"/>
              </a:solidFill>
              <a:sym typeface="+mn-ea"/>
            </a:endParaRPr>
          </a:p>
          <a:p>
            <a:pPr algn="just" fontAlgn="auto">
              <a:lnSpc>
                <a:spcPct val="200000"/>
              </a:lnSpc>
            </a:pPr>
            <a:r>
              <a:rPr lang="zh-CN" altLang="en-US" sz="2000">
                <a:sym typeface="+mn-ea"/>
              </a:rPr>
              <a:t>（</a:t>
            </a:r>
            <a:r>
              <a:rPr lang="en-US" altLang="zh-CN" sz="2000">
                <a:sym typeface="+mn-ea"/>
              </a:rPr>
              <a:t>1</a:t>
            </a:r>
            <a:r>
              <a:rPr lang="zh-CN" altLang="en-US" sz="2000">
                <a:sym typeface="+mn-ea"/>
              </a:rPr>
              <a:t>）电源的</a:t>
            </a:r>
            <a:r>
              <a:rPr lang="zh-CN" altLang="en-US" sz="2000" b="1">
                <a:solidFill>
                  <a:srgbClr val="7030A0"/>
                </a:solidFill>
                <a:sym typeface="+mn-ea"/>
              </a:rPr>
              <a:t>电动势</a:t>
            </a:r>
            <a:r>
              <a:rPr lang="zh-CN" altLang="en-US" sz="2000">
                <a:sym typeface="+mn-ea"/>
              </a:rPr>
              <a:t>（</a:t>
            </a:r>
            <a:r>
              <a:rPr lang="en-US" altLang="zh-CN" sz="2000">
                <a:sym typeface="+mn-ea"/>
              </a:rPr>
              <a:t>E</a:t>
            </a:r>
            <a:r>
              <a:rPr lang="zh-CN" altLang="en-US" sz="2000">
                <a:sym typeface="+mn-ea"/>
              </a:rPr>
              <a:t>）和</a:t>
            </a:r>
            <a:r>
              <a:rPr lang="zh-CN" altLang="en-US" sz="2000" b="1">
                <a:solidFill>
                  <a:srgbClr val="7030A0"/>
                </a:solidFill>
                <a:sym typeface="+mn-ea"/>
              </a:rPr>
              <a:t>内阻</a:t>
            </a:r>
            <a:r>
              <a:rPr lang="zh-CN" altLang="en-US" sz="2000">
                <a:sym typeface="+mn-ea"/>
              </a:rPr>
              <a:t>（</a:t>
            </a:r>
            <a:r>
              <a:rPr lang="en-US" altLang="zh-CN" sz="2000">
                <a:sym typeface="+mn-ea"/>
              </a:rPr>
              <a:t>r</a:t>
            </a:r>
            <a:r>
              <a:rPr lang="zh-CN" altLang="en-US" sz="2000">
                <a:sym typeface="+mn-ea"/>
              </a:rPr>
              <a:t>）都是由</a:t>
            </a:r>
            <a:r>
              <a:rPr lang="zh-CN" altLang="en-US" sz="2000" b="1">
                <a:solidFill>
                  <a:srgbClr val="7030A0"/>
                </a:solidFill>
                <a:sym typeface="+mn-ea"/>
              </a:rPr>
              <a:t>电源的本身性质决定</a:t>
            </a:r>
            <a:r>
              <a:rPr lang="zh-CN" altLang="en-US" sz="2000">
                <a:sym typeface="+mn-ea"/>
              </a:rPr>
              <a:t>，与外电路无关。</a:t>
            </a:r>
            <a:endParaRPr lang="zh-CN" altLang="en-US" sz="2000">
              <a:sym typeface="+mn-ea"/>
            </a:endParaRPr>
          </a:p>
          <a:p>
            <a:pPr algn="just" fontAlgn="auto">
              <a:lnSpc>
                <a:spcPct val="200000"/>
              </a:lnSpc>
            </a:pPr>
            <a:r>
              <a:rPr lang="zh-CN" altLang="en-US" sz="2000">
                <a:sym typeface="+mn-ea"/>
              </a:rPr>
              <a:t>（</a:t>
            </a:r>
            <a:r>
              <a:rPr lang="en-US" altLang="zh-CN" sz="2000">
                <a:sym typeface="+mn-ea"/>
              </a:rPr>
              <a:t>2</a:t>
            </a:r>
            <a:r>
              <a:rPr lang="zh-CN" altLang="en-US" sz="2000">
                <a:sym typeface="+mn-ea"/>
              </a:rPr>
              <a:t>）电池正常工作时，其电动势可以看做不变；较短时间内，电池的内阻也可以视为不变。</a:t>
            </a:r>
            <a:endParaRPr lang="zh-CN" altLang="en-US" sz="2000">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201930" y="224790"/>
            <a:ext cx="3230880" cy="433705"/>
          </a:xfrm>
        </p:spPr>
        <p:style>
          <a:lnRef idx="2">
            <a:schemeClr val="accent1"/>
          </a:lnRef>
          <a:fillRef idx="1">
            <a:schemeClr val="lt1"/>
          </a:fillRef>
          <a:effectRef idx="0">
            <a:schemeClr val="accent1"/>
          </a:effectRef>
          <a:fontRef idx="minor">
            <a:schemeClr val="dk1"/>
          </a:fontRef>
        </p:style>
        <p:txBody>
          <a:bodyPr/>
          <a:lstStyle/>
          <a:p>
            <a:pPr algn="ctr"/>
            <a:r>
              <a:rPr sz="2400">
                <a:solidFill>
                  <a:srgbClr val="7030A0"/>
                </a:solidFill>
                <a:latin typeface="Arial" panose="020B0604020202020204" pitchFamily="34" charset="0"/>
                <a:sym typeface="+mn-ea"/>
              </a:rPr>
              <a:t>二、电源的内阻</a:t>
            </a:r>
            <a:endParaRPr sz="2400">
              <a:solidFill>
                <a:srgbClr val="7030A0"/>
              </a:solidFill>
              <a:latin typeface="Arial" panose="020B0604020202020204" pitchFamily="34" charset="0"/>
            </a:endParaRPr>
          </a:p>
        </p:txBody>
      </p:sp>
      <p:pic>
        <p:nvPicPr>
          <p:cNvPr id="2" name="图片 1" descr="_JK(Q`1@(FS(FH(7841X%49"/>
          <p:cNvPicPr>
            <a:picLocks noChangeAspect="1"/>
          </p:cNvPicPr>
          <p:nvPr>
            <p:custDataLst>
              <p:tags r:id="rId2"/>
            </p:custDataLst>
          </p:nvPr>
        </p:nvPicPr>
        <p:blipFill>
          <a:blip r:embed="rId3"/>
          <a:stretch>
            <a:fillRect/>
          </a:stretch>
        </p:blipFill>
        <p:spPr>
          <a:xfrm>
            <a:off x="701040" y="1125220"/>
            <a:ext cx="4524375" cy="3019425"/>
          </a:xfrm>
          <a:prstGeom prst="rect">
            <a:avLst/>
          </a:prstGeom>
        </p:spPr>
      </p:pic>
      <p:sp>
        <p:nvSpPr>
          <p:cNvPr id="5" name="矩形 4"/>
          <p:cNvSpPr/>
          <p:nvPr>
            <p:custDataLst>
              <p:tags r:id="rId4"/>
            </p:custDataLst>
          </p:nvPr>
        </p:nvSpPr>
        <p:spPr>
          <a:xfrm>
            <a:off x="5732145" y="1329690"/>
            <a:ext cx="2394585" cy="261048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fontAlgn="auto">
              <a:lnSpc>
                <a:spcPct val="150000"/>
              </a:lnSpc>
            </a:pPr>
            <a:r>
              <a:rPr lang="zh-CN" altLang="en-US" sz="2000"/>
              <a:t>此处小灯泡亮度不一样，原因在于电源的内阻不一样。</a:t>
            </a:r>
            <a:endParaRPr lang="zh-CN" altLang="en-US" sz="2000">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201930" y="224790"/>
            <a:ext cx="5384800" cy="433705"/>
          </a:xfrm>
        </p:spPr>
        <p:style>
          <a:lnRef idx="2">
            <a:schemeClr val="dk1"/>
          </a:lnRef>
          <a:fillRef idx="1">
            <a:schemeClr val="lt1"/>
          </a:fillRef>
          <a:effectRef idx="0">
            <a:schemeClr val="dk1"/>
          </a:effectRef>
          <a:fontRef idx="minor">
            <a:schemeClr val="dk1"/>
          </a:fontRef>
        </p:style>
        <p:txBody>
          <a:bodyPr/>
          <a:lstStyle/>
          <a:p>
            <a:pPr algn="ctr"/>
            <a:r>
              <a:rPr sz="2400">
                <a:solidFill>
                  <a:srgbClr val="7030A0"/>
                </a:solidFill>
                <a:latin typeface="Arial" panose="020B0604020202020204" pitchFamily="34" charset="0"/>
              </a:rPr>
              <a:t>三、闭合电路的欧姆定律及其能量分析</a:t>
            </a:r>
            <a:endParaRPr sz="2400">
              <a:solidFill>
                <a:srgbClr val="7030A0"/>
              </a:solidFill>
              <a:latin typeface="Arial" panose="020B0604020202020204" pitchFamily="34" charset="0"/>
            </a:endParaRPr>
          </a:p>
        </p:txBody>
      </p:sp>
      <p:pic>
        <p:nvPicPr>
          <p:cNvPr id="2" name="图片 1"/>
          <p:cNvPicPr>
            <a:picLocks noChangeAspect="1"/>
          </p:cNvPicPr>
          <p:nvPr>
            <p:custDataLst>
              <p:tags r:id="rId2"/>
            </p:custDataLst>
          </p:nvPr>
        </p:nvPicPr>
        <p:blipFill>
          <a:blip r:embed="rId3">
            <a:lum bright="18000"/>
          </a:blip>
          <a:stretch>
            <a:fillRect/>
          </a:stretch>
        </p:blipFill>
        <p:spPr>
          <a:xfrm>
            <a:off x="249555" y="913130"/>
            <a:ext cx="2467610" cy="1717675"/>
          </a:xfrm>
          <a:prstGeom prst="rect">
            <a:avLst/>
          </a:prstGeom>
        </p:spPr>
      </p:pic>
      <p:sp>
        <p:nvSpPr>
          <p:cNvPr id="3" name="文本框 2"/>
          <p:cNvSpPr txBox="1"/>
          <p:nvPr>
            <p:custDataLst>
              <p:tags r:id="rId4"/>
            </p:custDataLst>
          </p:nvPr>
        </p:nvSpPr>
        <p:spPr>
          <a:xfrm>
            <a:off x="2910205" y="679450"/>
            <a:ext cx="5689600" cy="31692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auto">
              <a:lnSpc>
                <a:spcPct val="200000"/>
              </a:lnSpc>
            </a:pPr>
            <a:r>
              <a:rPr lang="zh-CN" altLang="en-US" sz="2000">
                <a:latin typeface="Times New Roman" panose="02020603050405020304" pitchFamily="18" charset="0"/>
                <a:cs typeface="Times New Roman" panose="02020603050405020304" pitchFamily="18" charset="0"/>
              </a:rPr>
              <a:t>问题：已知如图所示电路，设用电器两端电压为</a:t>
            </a:r>
            <a:r>
              <a:rPr lang="en-US" altLang="zh-CN" sz="2000" i="1">
                <a:latin typeface="Times New Roman" panose="02020603050405020304" pitchFamily="18" charset="0"/>
                <a:cs typeface="Times New Roman" panose="02020603050405020304" pitchFamily="18" charset="0"/>
              </a:rPr>
              <a:t>U</a:t>
            </a:r>
            <a:r>
              <a:rPr lang="zh-CN" altLang="en-US" sz="2000">
                <a:latin typeface="Times New Roman" panose="02020603050405020304" pitchFamily="18" charset="0"/>
                <a:cs typeface="Times New Roman" panose="02020603050405020304" pitchFamily="18" charset="0"/>
              </a:rPr>
              <a:t>，电路中电流为</a:t>
            </a:r>
            <a:r>
              <a:rPr lang="en-US" altLang="zh-CN" sz="2000" i="1">
                <a:latin typeface="Times New Roman" panose="02020603050405020304" pitchFamily="18" charset="0"/>
                <a:cs typeface="Times New Roman" panose="02020603050405020304" pitchFamily="18" charset="0"/>
              </a:rPr>
              <a:t>I</a:t>
            </a:r>
            <a:r>
              <a:rPr lang="zh-CN" altLang="en-US" sz="2000">
                <a:latin typeface="Times New Roman" panose="02020603050405020304" pitchFamily="18" charset="0"/>
                <a:cs typeface="Times New Roman" panose="02020603050405020304" pitchFamily="18" charset="0"/>
              </a:rPr>
              <a:t>，通电时间为</a:t>
            </a:r>
            <a:r>
              <a:rPr lang="en-US" altLang="zh-CN" sz="2000" i="1">
                <a:latin typeface="Times New Roman" panose="02020603050405020304" pitchFamily="18" charset="0"/>
                <a:cs typeface="Times New Roman" panose="02020603050405020304" pitchFamily="18" charset="0"/>
              </a:rPr>
              <a:t>t</a:t>
            </a:r>
            <a:r>
              <a:rPr lang="zh-CN" altLang="en-US" sz="2000">
                <a:latin typeface="Times New Roman" panose="02020603050405020304" pitchFamily="18" charset="0"/>
                <a:cs typeface="Times New Roman" panose="02020603050405020304" pitchFamily="18" charset="0"/>
              </a:rPr>
              <a:t>。</a:t>
            </a:r>
            <a:endParaRPr lang="en-US" altLang="zh-CN" sz="2000">
              <a:latin typeface="Times New Roman" panose="02020603050405020304" pitchFamily="18" charset="0"/>
              <a:cs typeface="Times New Roman" panose="02020603050405020304" pitchFamily="18" charset="0"/>
            </a:endParaRPr>
          </a:p>
          <a:p>
            <a:pPr algn="just" fontAlgn="auto">
              <a:lnSpc>
                <a:spcPct val="200000"/>
              </a:lnSpc>
            </a:pPr>
            <a:r>
              <a:rPr lang="zh-CN" altLang="en-US" sz="2000">
                <a:latin typeface="Times New Roman" panose="02020603050405020304" pitchFamily="18" charset="0"/>
                <a:cs typeface="Times New Roman" panose="02020603050405020304" pitchFamily="18" charset="0"/>
              </a:rPr>
              <a:t>（</a:t>
            </a:r>
            <a:r>
              <a:rPr lang="en-US" altLang="zh-CN" sz="2000">
                <a:latin typeface="Times New Roman" panose="02020603050405020304" pitchFamily="18" charset="0"/>
                <a:cs typeface="Times New Roman" panose="02020603050405020304" pitchFamily="18" charset="0"/>
              </a:rPr>
              <a:t>1</a:t>
            </a:r>
            <a:r>
              <a:rPr lang="zh-CN" altLang="en-US" sz="2000">
                <a:latin typeface="Times New Roman" panose="02020603050405020304" pitchFamily="18" charset="0"/>
                <a:cs typeface="Times New Roman" panose="02020603050405020304" pitchFamily="18" charset="0"/>
              </a:rPr>
              <a:t>）电源内部非静电力做了多少功？</a:t>
            </a:r>
            <a:endParaRPr lang="zh-CN" altLang="en-US" sz="2000">
              <a:latin typeface="Times New Roman" panose="02020603050405020304" pitchFamily="18" charset="0"/>
              <a:cs typeface="Times New Roman" panose="02020603050405020304" pitchFamily="18" charset="0"/>
            </a:endParaRPr>
          </a:p>
          <a:p>
            <a:pPr algn="just" fontAlgn="auto">
              <a:lnSpc>
                <a:spcPct val="200000"/>
              </a:lnSpc>
            </a:pPr>
            <a:r>
              <a:rPr lang="zh-CN" altLang="en-US" sz="2000">
                <a:latin typeface="Times New Roman" panose="02020603050405020304" pitchFamily="18" charset="0"/>
                <a:cs typeface="Times New Roman" panose="02020603050405020304" pitchFamily="18" charset="0"/>
              </a:rPr>
              <a:t>（</a:t>
            </a:r>
            <a:r>
              <a:rPr lang="en-US" altLang="zh-CN" sz="2000">
                <a:latin typeface="Times New Roman" panose="02020603050405020304" pitchFamily="18" charset="0"/>
                <a:cs typeface="Times New Roman" panose="02020603050405020304" pitchFamily="18" charset="0"/>
              </a:rPr>
              <a:t>2</a:t>
            </a:r>
            <a:r>
              <a:rPr lang="zh-CN" altLang="en-US" sz="2000">
                <a:latin typeface="Times New Roman" panose="02020603050405020304" pitchFamily="18" charset="0"/>
                <a:cs typeface="Times New Roman" panose="02020603050405020304" pitchFamily="18" charset="0"/>
              </a:rPr>
              <a:t>）电源提供的电能在哪些地方被消耗？</a:t>
            </a:r>
            <a:endParaRPr lang="zh-CN" altLang="en-US" sz="2000">
              <a:latin typeface="Times New Roman" panose="02020603050405020304" pitchFamily="18" charset="0"/>
              <a:cs typeface="Times New Roman" panose="02020603050405020304" pitchFamily="18" charset="0"/>
            </a:endParaRPr>
          </a:p>
          <a:p>
            <a:pPr algn="ctr" fontAlgn="auto">
              <a:lnSpc>
                <a:spcPct val="200000"/>
              </a:lnSpc>
            </a:pPr>
            <a:r>
              <a:rPr lang="zh-CN" altLang="en-US" sz="2000">
                <a:solidFill>
                  <a:srgbClr val="FF0000"/>
                </a:solidFill>
                <a:latin typeface="Times New Roman" panose="02020603050405020304" pitchFamily="18" charset="0"/>
                <a:cs typeface="Times New Roman" panose="02020603050405020304" pitchFamily="18" charset="0"/>
              </a:rPr>
              <a:t>外电路、内电阻</a:t>
            </a:r>
            <a:endParaRPr lang="zh-CN" altLang="en-US" sz="2000">
              <a:solidFill>
                <a:srgbClr val="FF0000"/>
              </a:solidFill>
              <a:latin typeface="Times New Roman" panose="02020603050405020304" pitchFamily="18" charset="0"/>
              <a:cs typeface="Times New Roman" panose="02020603050405020304" pitchFamily="18" charset="0"/>
            </a:endParaRPr>
          </a:p>
        </p:txBody>
      </p:sp>
      <p:graphicFrame>
        <p:nvGraphicFramePr>
          <p:cNvPr id="6" name="对象 5">
            <a:hlinkClick r:id="" action="ppaction://ole?verb=0"/>
          </p:cNvPr>
          <p:cNvGraphicFramePr>
            <a:graphicFrameLocks noChangeAspect="1"/>
          </p:cNvGraphicFramePr>
          <p:nvPr>
            <p:custDataLst>
              <p:tags r:id="rId5"/>
            </p:custDataLst>
          </p:nvPr>
        </p:nvGraphicFramePr>
        <p:xfrm>
          <a:off x="7205345" y="2150745"/>
          <a:ext cx="1771650" cy="417195"/>
        </p:xfrm>
        <a:graphic>
          <a:graphicData uri="http://schemas.openxmlformats.org/presentationml/2006/ole">
            <mc:AlternateContent xmlns:mc="http://schemas.openxmlformats.org/markup-compatibility/2006">
              <mc:Choice xmlns:v="urn:schemas-microsoft-com:vml" Requires="v">
                <p:oleObj spid="_x0000_s1040" name="" r:id="rId6" imgW="862965" imgH="203200" progId="Equation.KSEE3">
                  <p:embed/>
                </p:oleObj>
              </mc:Choice>
              <mc:Fallback>
                <p:oleObj name="" r:id="rId6" imgW="862965" imgH="203200" progId="Equation.KSEE3">
                  <p:embed/>
                  <p:pic>
                    <p:nvPicPr>
                      <p:cNvPr id="0" name="OLE substitute image"/>
                      <p:cNvPicPr/>
                      <p:nvPr/>
                    </p:nvPicPr>
                    <p:blipFill>
                      <a:blip r:embed="rId7"/>
                      <a:stretch>
                        <a:fillRect/>
                      </a:stretch>
                    </p:blipFill>
                    <p:spPr>
                      <a:xfrm>
                        <a:off x="7205345" y="2150745"/>
                        <a:ext cx="1771650" cy="417195"/>
                      </a:xfrm>
                      <a:prstGeom prst="rect">
                        <a:avLst/>
                      </a:prstGeom>
                      <a:solidFill>
                        <a:schemeClr val="accent1"/>
                      </a:solidFill>
                    </p:spPr>
                  </p:pic>
                </p:oleObj>
              </mc:Fallback>
            </mc:AlternateContent>
          </a:graphicData>
        </a:graphic>
      </p:graphicFrame>
      <p:grpSp>
        <p:nvGrpSpPr>
          <p:cNvPr id="12" name="组合 11"/>
          <p:cNvGrpSpPr/>
          <p:nvPr/>
        </p:nvGrpSpPr>
        <p:grpSpPr>
          <a:xfrm>
            <a:off x="4008755" y="3789045"/>
            <a:ext cx="3539490" cy="556895"/>
            <a:chOff x="1600" y="5902"/>
            <a:chExt cx="5574" cy="877"/>
          </a:xfrm>
          <a:solidFill>
            <a:schemeClr val="tx2">
              <a:lumMod val="75000"/>
            </a:schemeClr>
          </a:solidFill>
        </p:grpSpPr>
        <p:sp>
          <p:nvSpPr>
            <p:cNvPr id="8" name="矩形 7"/>
            <p:cNvSpPr/>
            <p:nvPr>
              <p:custDataLst>
                <p:tags r:id="rId8"/>
              </p:custDataLst>
            </p:nvPr>
          </p:nvSpPr>
          <p:spPr>
            <a:xfrm>
              <a:off x="1600" y="5902"/>
              <a:ext cx="5574" cy="764"/>
            </a:xfrm>
            <a:prstGeom prst="rect">
              <a:avLst/>
            </a:prstGeom>
            <a:grpFill/>
            <a:ln>
              <a:noFill/>
            </a:ln>
          </p:spPr>
          <p:style>
            <a:lnRef idx="2">
              <a:schemeClr val="accent6"/>
            </a:lnRef>
            <a:fillRef idx="1">
              <a:schemeClr val="lt1"/>
            </a:fillRef>
            <a:effectRef idx="0">
              <a:schemeClr val="accent6"/>
            </a:effectRef>
            <a:fontRef idx="minor">
              <a:schemeClr val="dk1"/>
            </a:fontRef>
          </p:style>
          <p:txBody>
            <a:bodyPr rtlCol="0" anchor="ctr"/>
            <a:p>
              <a:pPr algn="just" fontAlgn="auto">
                <a:lnSpc>
                  <a:spcPct val="200000"/>
                </a:lnSpc>
              </a:pPr>
              <a:r>
                <a:rPr lang="zh-CN" altLang="en-US" sz="2000">
                  <a:sym typeface="+mn-ea"/>
                </a:rPr>
                <a:t>消耗电能：  </a:t>
              </a:r>
              <a:endParaRPr lang="zh-CN" altLang="en-US" sz="2000" baseline="-25000">
                <a:sym typeface="+mn-ea"/>
              </a:endParaRPr>
            </a:p>
          </p:txBody>
        </p:sp>
        <p:graphicFrame>
          <p:nvGraphicFramePr>
            <p:cNvPr id="10" name="对象 9">
              <a:hlinkClick r:id="" action="ppaction://ole?verb=0"/>
            </p:cNvPr>
            <p:cNvGraphicFramePr>
              <a:graphicFrameLocks noChangeAspect="1"/>
            </p:cNvGraphicFramePr>
            <p:nvPr>
              <p:custDataLst>
                <p:tags r:id="rId9"/>
              </p:custDataLst>
            </p:nvPr>
          </p:nvGraphicFramePr>
          <p:xfrm>
            <a:off x="3605" y="6097"/>
            <a:ext cx="3279" cy="682"/>
          </p:xfrm>
          <a:graphic>
            <a:graphicData uri="http://schemas.openxmlformats.org/presentationml/2006/ole">
              <mc:AlternateContent xmlns:mc="http://schemas.openxmlformats.org/markup-compatibility/2006">
                <mc:Choice xmlns:v="urn:schemas-microsoft-com:vml" Requires="v">
                  <p:oleObj spid="_x0000_s1042" name="" r:id="rId10" imgW="1358900" imgH="254000" progId="Equation.KSEE3">
                    <p:embed/>
                  </p:oleObj>
                </mc:Choice>
                <mc:Fallback>
                  <p:oleObj name="" r:id="rId10" imgW="1358900" imgH="254000" progId="Equation.KSEE3">
                    <p:embed/>
                    <p:pic>
                      <p:nvPicPr>
                        <p:cNvPr id="0" name="OLE substitute image"/>
                        <p:cNvPicPr/>
                        <p:nvPr/>
                      </p:nvPicPr>
                      <p:blipFill>
                        <a:blip r:embed="rId11"/>
                        <a:stretch>
                          <a:fillRect/>
                        </a:stretch>
                      </p:blipFill>
                      <p:spPr>
                        <a:xfrm>
                          <a:off x="3605" y="6097"/>
                          <a:ext cx="3279" cy="682"/>
                        </a:xfrm>
                        <a:prstGeom prst="rect">
                          <a:avLst/>
                        </a:prstGeom>
                      </p:spPr>
                    </p:pic>
                  </p:oleObj>
                </mc:Fallback>
              </mc:AlternateContent>
            </a:graphicData>
          </a:graphic>
        </p:graphicFrame>
      </p:grpSp>
      <p:sp>
        <p:nvSpPr>
          <p:cNvPr id="13" name="矩形 12"/>
          <p:cNvSpPr/>
          <p:nvPr>
            <p:custDataLst>
              <p:tags r:id="rId12"/>
            </p:custDataLst>
          </p:nvPr>
        </p:nvSpPr>
        <p:spPr>
          <a:xfrm>
            <a:off x="229235" y="2739390"/>
            <a:ext cx="2336800" cy="20586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just" fontAlgn="auto">
              <a:lnSpc>
                <a:spcPct val="200000"/>
              </a:lnSpc>
            </a:pPr>
            <a:r>
              <a:rPr lang="zh-CN" altLang="en-US" sz="2000">
                <a:sym typeface="+mn-ea"/>
              </a:rPr>
              <a:t>由能量守恒可得：</a:t>
            </a:r>
            <a:endParaRPr lang="zh-CN" altLang="en-US" sz="2000">
              <a:sym typeface="+mn-ea"/>
            </a:endParaRPr>
          </a:p>
          <a:p>
            <a:pPr algn="just" fontAlgn="auto">
              <a:lnSpc>
                <a:spcPct val="200000"/>
              </a:lnSpc>
            </a:pPr>
            <a:endParaRPr lang="zh-CN" altLang="en-US" sz="2000" baseline="-25000">
              <a:sym typeface="+mn-ea"/>
            </a:endParaRPr>
          </a:p>
          <a:p>
            <a:pPr algn="just" fontAlgn="auto">
              <a:lnSpc>
                <a:spcPct val="200000"/>
              </a:lnSpc>
            </a:pPr>
            <a:endParaRPr lang="zh-CN" altLang="en-US" sz="2000" baseline="-25000">
              <a:solidFill>
                <a:srgbClr val="FF0000"/>
              </a:solidFill>
              <a:sym typeface="+mn-ea"/>
            </a:endParaRPr>
          </a:p>
          <a:p>
            <a:pPr algn="just" fontAlgn="auto">
              <a:lnSpc>
                <a:spcPct val="200000"/>
              </a:lnSpc>
            </a:pPr>
            <a:endParaRPr lang="zh-CN" altLang="en-US" sz="2000" baseline="-25000">
              <a:solidFill>
                <a:srgbClr val="FF0000"/>
              </a:solidFill>
              <a:sym typeface="+mn-ea"/>
            </a:endParaRPr>
          </a:p>
          <a:p>
            <a:pPr algn="just" fontAlgn="auto">
              <a:lnSpc>
                <a:spcPct val="200000"/>
              </a:lnSpc>
            </a:pPr>
            <a:endParaRPr lang="zh-CN" altLang="en-US" sz="2000" baseline="-25000">
              <a:solidFill>
                <a:srgbClr val="FF0000"/>
              </a:solidFill>
              <a:sym typeface="+mn-ea"/>
            </a:endParaRPr>
          </a:p>
          <a:p>
            <a:pPr algn="just" fontAlgn="auto">
              <a:lnSpc>
                <a:spcPct val="200000"/>
              </a:lnSpc>
            </a:pPr>
            <a:endParaRPr lang="zh-CN" altLang="en-US" sz="2000" baseline="-25000">
              <a:solidFill>
                <a:srgbClr val="FF0000"/>
              </a:solidFill>
              <a:sym typeface="+mn-ea"/>
            </a:endParaRPr>
          </a:p>
        </p:txBody>
      </p:sp>
      <p:graphicFrame>
        <p:nvGraphicFramePr>
          <p:cNvPr id="14" name="对象 13">
            <a:hlinkClick r:id="" action="ppaction://ole?verb=0"/>
          </p:cNvPr>
          <p:cNvGraphicFramePr>
            <a:graphicFrameLocks noChangeAspect="1"/>
          </p:cNvGraphicFramePr>
          <p:nvPr>
            <p:custDataLst>
              <p:tags r:id="rId13"/>
            </p:custDataLst>
          </p:nvPr>
        </p:nvGraphicFramePr>
        <p:xfrm>
          <a:off x="723265" y="3078480"/>
          <a:ext cx="1471295" cy="411480"/>
        </p:xfrm>
        <a:graphic>
          <a:graphicData uri="http://schemas.openxmlformats.org/presentationml/2006/ole">
            <mc:AlternateContent xmlns:mc="http://schemas.openxmlformats.org/markup-compatibility/2006">
              <mc:Choice xmlns:v="urn:schemas-microsoft-com:vml" Requires="v">
                <p:oleObj spid="_x0000_s15" name="" r:id="rId14" imgW="862965" imgH="241300" progId="Equation.KSEE3">
                  <p:embed/>
                </p:oleObj>
              </mc:Choice>
              <mc:Fallback>
                <p:oleObj name="" r:id="rId14" imgW="862965" imgH="241300" progId="Equation.KSEE3">
                  <p:embed/>
                  <p:pic>
                    <p:nvPicPr>
                      <p:cNvPr id="0" name="OLE substitute image"/>
                      <p:cNvPicPr/>
                      <p:nvPr/>
                    </p:nvPicPr>
                    <p:blipFill>
                      <a:blip r:embed="rId15"/>
                      <a:stretch>
                        <a:fillRect/>
                      </a:stretch>
                    </p:blipFill>
                    <p:spPr>
                      <a:xfrm>
                        <a:off x="723265" y="3078480"/>
                        <a:ext cx="1471295" cy="411480"/>
                      </a:xfrm>
                      <a:prstGeom prst="rect">
                        <a:avLst/>
                      </a:prstGeom>
                    </p:spPr>
                  </p:pic>
                </p:oleObj>
              </mc:Fallback>
            </mc:AlternateContent>
          </a:graphicData>
        </a:graphic>
      </p:graphicFrame>
      <p:graphicFrame>
        <p:nvGraphicFramePr>
          <p:cNvPr id="16" name="对象 15">
            <a:hlinkClick r:id="" action="ppaction://ole?verb=0"/>
          </p:cNvPr>
          <p:cNvGraphicFramePr>
            <a:graphicFrameLocks noChangeAspect="1"/>
          </p:cNvGraphicFramePr>
          <p:nvPr>
            <p:custDataLst>
              <p:tags r:id="rId16"/>
            </p:custDataLst>
          </p:nvPr>
        </p:nvGraphicFramePr>
        <p:xfrm>
          <a:off x="537210" y="3554095"/>
          <a:ext cx="1842770" cy="382905"/>
        </p:xfrm>
        <a:graphic>
          <a:graphicData uri="http://schemas.openxmlformats.org/presentationml/2006/ole">
            <mc:AlternateContent xmlns:mc="http://schemas.openxmlformats.org/markup-compatibility/2006">
              <mc:Choice xmlns:v="urn:schemas-microsoft-com:vml" Requires="v">
                <p:oleObj spid="_x0000_s1044" name="" r:id="rId17" imgW="977900" imgH="203200" progId="Equation.KSEE3">
                  <p:embed/>
                </p:oleObj>
              </mc:Choice>
              <mc:Fallback>
                <p:oleObj name="" r:id="rId17" imgW="977900" imgH="203200" progId="Equation.KSEE3">
                  <p:embed/>
                  <p:pic>
                    <p:nvPicPr>
                      <p:cNvPr id="0" name="OLE substitute image"/>
                      <p:cNvPicPr/>
                      <p:nvPr/>
                    </p:nvPicPr>
                    <p:blipFill>
                      <a:blip r:embed="rId18"/>
                      <a:stretch>
                        <a:fillRect/>
                      </a:stretch>
                    </p:blipFill>
                    <p:spPr>
                      <a:xfrm>
                        <a:off x="537210" y="3554095"/>
                        <a:ext cx="1842770" cy="382905"/>
                      </a:xfrm>
                      <a:prstGeom prst="rect">
                        <a:avLst/>
                      </a:prstGeom>
                    </p:spPr>
                  </p:pic>
                </p:oleObj>
              </mc:Fallback>
            </mc:AlternateContent>
          </a:graphicData>
        </a:graphic>
      </p:graphicFrame>
      <p:graphicFrame>
        <p:nvGraphicFramePr>
          <p:cNvPr id="17" name="对象 16">
            <a:hlinkClick r:id="" action="ppaction://ole?verb=0"/>
          </p:cNvPr>
          <p:cNvGraphicFramePr>
            <a:graphicFrameLocks noChangeAspect="1"/>
          </p:cNvGraphicFramePr>
          <p:nvPr>
            <p:custDataLst>
              <p:tags r:id="rId19"/>
            </p:custDataLst>
          </p:nvPr>
        </p:nvGraphicFramePr>
        <p:xfrm>
          <a:off x="723265" y="4179570"/>
          <a:ext cx="1348740" cy="348615"/>
        </p:xfrm>
        <a:graphic>
          <a:graphicData uri="http://schemas.openxmlformats.org/presentationml/2006/ole">
            <mc:AlternateContent xmlns:mc="http://schemas.openxmlformats.org/markup-compatibility/2006">
              <mc:Choice xmlns:v="urn:schemas-microsoft-com:vml" Requires="v">
                <p:oleObj spid="_x0000_s1046" name="" r:id="rId20" imgW="685800" imgH="177165" progId="Equation.KSEE3">
                  <p:embed/>
                </p:oleObj>
              </mc:Choice>
              <mc:Fallback>
                <p:oleObj name="" r:id="rId20" imgW="685800" imgH="177165" progId="Equation.KSEE3">
                  <p:embed/>
                  <p:pic>
                    <p:nvPicPr>
                      <p:cNvPr id="0" name="OLE substitute image"/>
                      <p:cNvPicPr/>
                      <p:nvPr/>
                    </p:nvPicPr>
                    <p:blipFill>
                      <a:blip r:embed="rId21"/>
                      <a:stretch>
                        <a:fillRect/>
                      </a:stretch>
                    </p:blipFill>
                    <p:spPr>
                      <a:xfrm>
                        <a:off x="723265" y="4179570"/>
                        <a:ext cx="1348740" cy="348615"/>
                      </a:xfrm>
                      <a:prstGeom prst="rect">
                        <a:avLst/>
                      </a:prstGeom>
                      <a:gradFill>
                        <a:gsLst>
                          <a:gs pos="0">
                            <a:srgbClr val="FE4444"/>
                          </a:gs>
                          <a:gs pos="99000">
                            <a:srgbClr val="832B2B">
                              <a:alpha val="25000"/>
                              <a:lumMod val="0"/>
                              <a:lumOff val="100000"/>
                            </a:srgbClr>
                          </a:gs>
                        </a:gsLst>
                        <a:lin ang="5400000" scaled="0"/>
                      </a:gradFill>
                      <a:ln>
                        <a:solidFill>
                          <a:srgbClr val="FF0000">
                            <a:alpha val="0"/>
                          </a:srgbClr>
                        </a:solidFill>
                      </a:ln>
                    </p:spPr>
                  </p:pic>
                </p:oleObj>
              </mc:Fallback>
            </mc:AlternateContent>
          </a:graphicData>
        </a:graphic>
      </p:graphicFrame>
    </p:spTree>
    <p:custDataLst>
      <p:tags r:id="rId2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ox(in)">
                                      <p:cBhvr>
                                        <p:cTn id="5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201930" y="224790"/>
            <a:ext cx="5384800" cy="433705"/>
          </a:xfrm>
        </p:spPr>
        <p:style>
          <a:lnRef idx="2">
            <a:schemeClr val="dk1"/>
          </a:lnRef>
          <a:fillRef idx="1">
            <a:schemeClr val="lt1"/>
          </a:fillRef>
          <a:effectRef idx="0">
            <a:schemeClr val="dk1"/>
          </a:effectRef>
          <a:fontRef idx="minor">
            <a:schemeClr val="dk1"/>
          </a:fontRef>
        </p:style>
        <p:txBody>
          <a:bodyPr/>
          <a:lstStyle/>
          <a:p>
            <a:pPr algn="ctr"/>
            <a:r>
              <a:rPr sz="2400">
                <a:solidFill>
                  <a:srgbClr val="7030A0"/>
                </a:solidFill>
                <a:latin typeface="Arial" panose="020B0604020202020204" pitchFamily="34" charset="0"/>
              </a:rPr>
              <a:t>三、闭合电路的欧姆定律及其能量分析</a:t>
            </a:r>
            <a:endParaRPr sz="2400">
              <a:solidFill>
                <a:srgbClr val="7030A0"/>
              </a:solidFill>
              <a:latin typeface="Arial" panose="020B0604020202020204" pitchFamily="34" charset="0"/>
            </a:endParaRPr>
          </a:p>
        </p:txBody>
      </p:sp>
      <p:pic>
        <p:nvPicPr>
          <p:cNvPr id="2" name="图片 1"/>
          <p:cNvPicPr>
            <a:picLocks noChangeAspect="1"/>
          </p:cNvPicPr>
          <p:nvPr>
            <p:custDataLst>
              <p:tags r:id="rId2"/>
            </p:custDataLst>
          </p:nvPr>
        </p:nvPicPr>
        <p:blipFill>
          <a:blip r:embed="rId3">
            <a:lum bright="24000"/>
          </a:blip>
          <a:stretch>
            <a:fillRect/>
          </a:stretch>
        </p:blipFill>
        <p:spPr>
          <a:xfrm>
            <a:off x="290195" y="1506855"/>
            <a:ext cx="2467610" cy="1717675"/>
          </a:xfrm>
          <a:prstGeom prst="rect">
            <a:avLst/>
          </a:prstGeom>
        </p:spPr>
      </p:pic>
      <p:sp>
        <p:nvSpPr>
          <p:cNvPr id="3" name="文本框 2"/>
          <p:cNvSpPr txBox="1"/>
          <p:nvPr>
            <p:custDataLst>
              <p:tags r:id="rId4"/>
            </p:custDataLst>
          </p:nvPr>
        </p:nvSpPr>
        <p:spPr>
          <a:xfrm>
            <a:off x="3149600" y="948690"/>
            <a:ext cx="5484495" cy="398780"/>
          </a:xfrm>
          <a:prstGeom prst="rect">
            <a:avLst/>
          </a:prstGeom>
          <a:noFill/>
        </p:spPr>
        <p:txBody>
          <a:bodyPr wrap="square" rtlCol="0">
            <a:spAutoFit/>
          </a:bodyPr>
          <a:lstStyle/>
          <a:p>
            <a:pPr algn="just"/>
            <a:r>
              <a:rPr lang="zh-CN" altLang="en-US" sz="2000">
                <a:latin typeface="黑体" panose="02010609060101010101" charset="-122"/>
                <a:ea typeface="黑体" panose="02010609060101010101" charset="-122"/>
              </a:rPr>
              <a:t>探究结论：</a:t>
            </a:r>
            <a:endParaRPr lang="zh-CN" altLang="en-US" sz="2000">
              <a:latin typeface="黑体" panose="02010609060101010101" charset="-122"/>
              <a:ea typeface="黑体" panose="02010609060101010101" charset="-122"/>
            </a:endParaRPr>
          </a:p>
        </p:txBody>
      </p:sp>
      <p:graphicFrame>
        <p:nvGraphicFramePr>
          <p:cNvPr id="11" name="对象 10">
            <a:hlinkClick r:id="" action="ppaction://ole?verb=0"/>
          </p:cNvPr>
          <p:cNvGraphicFramePr>
            <a:graphicFrameLocks noChangeAspect="1"/>
          </p:cNvGraphicFramePr>
          <p:nvPr>
            <p:custDataLst>
              <p:tags r:id="rId5"/>
            </p:custDataLst>
          </p:nvPr>
        </p:nvGraphicFramePr>
        <p:xfrm>
          <a:off x="4622165" y="948690"/>
          <a:ext cx="1348740" cy="348615"/>
        </p:xfrm>
        <a:graphic>
          <a:graphicData uri="http://schemas.openxmlformats.org/presentationml/2006/ole">
            <mc:AlternateContent xmlns:mc="http://schemas.openxmlformats.org/markup-compatibility/2006">
              <mc:Choice xmlns:v="urn:schemas-microsoft-com:vml" Requires="v">
                <p:oleObj spid="_x0000_s1047" name="" r:id="rId6" imgW="685800" imgH="177165" progId="Equation.KSEE3">
                  <p:embed/>
                </p:oleObj>
              </mc:Choice>
              <mc:Fallback>
                <p:oleObj name="" r:id="rId6" imgW="685800" imgH="177165" progId="Equation.KSEE3">
                  <p:embed/>
                  <p:pic>
                    <p:nvPicPr>
                      <p:cNvPr id="0" name="OLE substitute image"/>
                      <p:cNvPicPr/>
                      <p:nvPr/>
                    </p:nvPicPr>
                    <p:blipFill>
                      <a:blip r:embed="rId7"/>
                      <a:stretch>
                        <a:fillRect/>
                      </a:stretch>
                    </p:blipFill>
                    <p:spPr>
                      <a:xfrm>
                        <a:off x="4622165" y="948690"/>
                        <a:ext cx="1348740" cy="348615"/>
                      </a:xfrm>
                      <a:prstGeom prst="rect">
                        <a:avLst/>
                      </a:prstGeom>
                    </p:spPr>
                  </p:pic>
                </p:oleObj>
              </mc:Fallback>
            </mc:AlternateContent>
          </a:graphicData>
        </a:graphic>
      </p:graphicFrame>
      <p:sp>
        <p:nvSpPr>
          <p:cNvPr id="5" name="文本框 4"/>
          <p:cNvSpPr txBox="1"/>
          <p:nvPr>
            <p:custDataLst>
              <p:tags r:id="rId8"/>
            </p:custDataLst>
          </p:nvPr>
        </p:nvSpPr>
        <p:spPr>
          <a:xfrm>
            <a:off x="2923540" y="1564640"/>
            <a:ext cx="5980430" cy="553085"/>
          </a:xfrm>
          <a:prstGeom prst="rect">
            <a:avLst/>
          </a:prstGeom>
          <a:noFill/>
        </p:spPr>
        <p:txBody>
          <a:bodyPr wrap="square" rtlCol="0">
            <a:spAutoFit/>
          </a:bodyPr>
          <a:lstStyle/>
          <a:p>
            <a:pPr algn="just" fontAlgn="auto">
              <a:lnSpc>
                <a:spcPct val="150000"/>
              </a:lnSpc>
            </a:pPr>
            <a:r>
              <a:rPr lang="zh-CN" altLang="en-US" sz="2000">
                <a:latin typeface="黑体" panose="02010609060101010101" charset="-122"/>
                <a:ea typeface="黑体" panose="02010609060101010101" charset="-122"/>
              </a:rPr>
              <a:t>若外电路只有电阻（无电动机、电解池等原件时）：</a:t>
            </a:r>
            <a:endParaRPr lang="zh-CN" altLang="en-US" sz="2000">
              <a:latin typeface="黑体" panose="02010609060101010101" charset="-122"/>
              <a:ea typeface="黑体" panose="02010609060101010101" charset="-122"/>
            </a:endParaRPr>
          </a:p>
        </p:txBody>
      </p:sp>
      <p:graphicFrame>
        <p:nvGraphicFramePr>
          <p:cNvPr id="6" name="对象 5">
            <a:hlinkClick r:id="" action="ppaction://ole?verb=0"/>
          </p:cNvPr>
          <p:cNvGraphicFramePr>
            <a:graphicFrameLocks noChangeAspect="1"/>
          </p:cNvGraphicFramePr>
          <p:nvPr>
            <p:custDataLst>
              <p:tags r:id="rId9"/>
            </p:custDataLst>
          </p:nvPr>
        </p:nvGraphicFramePr>
        <p:xfrm>
          <a:off x="4030345" y="2141220"/>
          <a:ext cx="1461135" cy="333375"/>
        </p:xfrm>
        <a:graphic>
          <a:graphicData uri="http://schemas.openxmlformats.org/presentationml/2006/ole">
            <mc:AlternateContent xmlns:mc="http://schemas.openxmlformats.org/markup-compatibility/2006">
              <mc:Choice xmlns:v="urn:schemas-microsoft-com:vml" Requires="v">
                <p:oleObj spid="_x0000_s1048" name="" r:id="rId10" imgW="723900" imgH="165100" progId="Equation.KSEE3">
                  <p:embed/>
                </p:oleObj>
              </mc:Choice>
              <mc:Fallback>
                <p:oleObj name="" r:id="rId10" imgW="723900" imgH="165100" progId="Equation.KSEE3">
                  <p:embed/>
                  <p:pic>
                    <p:nvPicPr>
                      <p:cNvPr id="0" name="OLE substitute image"/>
                      <p:cNvPicPr/>
                      <p:nvPr/>
                    </p:nvPicPr>
                    <p:blipFill>
                      <a:blip r:embed="rId11"/>
                      <a:stretch>
                        <a:fillRect/>
                      </a:stretch>
                    </p:blipFill>
                    <p:spPr>
                      <a:xfrm>
                        <a:off x="4030345" y="2141220"/>
                        <a:ext cx="1461135" cy="333375"/>
                      </a:xfrm>
                      <a:prstGeom prst="rect">
                        <a:avLst/>
                      </a:prstGeom>
                      <a:solidFill>
                        <a:schemeClr val="accent4">
                          <a:lumMod val="40000"/>
                          <a:lumOff val="60000"/>
                        </a:schemeClr>
                      </a:solidFill>
                      <a:ln>
                        <a:solidFill>
                          <a:schemeClr val="accent1"/>
                        </a:solidFill>
                      </a:ln>
                    </p:spPr>
                  </p:pic>
                </p:oleObj>
              </mc:Fallback>
            </mc:AlternateContent>
          </a:graphicData>
        </a:graphic>
      </p:graphicFrame>
      <p:sp>
        <p:nvSpPr>
          <p:cNvPr id="7" name="文本框 6"/>
          <p:cNvSpPr txBox="1"/>
          <p:nvPr>
            <p:custDataLst>
              <p:tags r:id="rId12"/>
            </p:custDataLst>
          </p:nvPr>
        </p:nvSpPr>
        <p:spPr>
          <a:xfrm>
            <a:off x="3149600" y="2693035"/>
            <a:ext cx="5754370" cy="553085"/>
          </a:xfrm>
          <a:prstGeom prst="rect">
            <a:avLst/>
          </a:prstGeom>
          <a:noFill/>
        </p:spPr>
        <p:txBody>
          <a:bodyPr wrap="square" rtlCol="0">
            <a:spAutoFit/>
          </a:bodyPr>
          <a:lstStyle/>
          <a:p>
            <a:pPr algn="just" fontAlgn="auto">
              <a:lnSpc>
                <a:spcPct val="150000"/>
              </a:lnSpc>
            </a:pPr>
            <a:r>
              <a:rPr lang="zh-CN" altLang="en-US" sz="2000">
                <a:latin typeface="黑体" panose="02010609060101010101" charset="-122"/>
                <a:ea typeface="黑体" panose="02010609060101010101" charset="-122"/>
              </a:rPr>
              <a:t>即电路中的实际电流为：</a:t>
            </a:r>
            <a:endParaRPr lang="zh-CN" altLang="en-US" sz="2000">
              <a:latin typeface="黑体" panose="02010609060101010101" charset="-122"/>
              <a:ea typeface="黑体" panose="02010609060101010101" charset="-122"/>
            </a:endParaRPr>
          </a:p>
        </p:txBody>
      </p:sp>
      <p:graphicFrame>
        <p:nvGraphicFramePr>
          <p:cNvPr id="8" name="对象 7">
            <a:hlinkClick r:id="" action="ppaction://ole?verb=0"/>
          </p:cNvPr>
          <p:cNvGraphicFramePr>
            <a:graphicFrameLocks noChangeAspect="1"/>
          </p:cNvGraphicFramePr>
          <p:nvPr>
            <p:custDataLst>
              <p:tags r:id="rId13"/>
            </p:custDataLst>
          </p:nvPr>
        </p:nvGraphicFramePr>
        <p:xfrm>
          <a:off x="6021705" y="2694305"/>
          <a:ext cx="1082675" cy="699770"/>
        </p:xfrm>
        <a:graphic>
          <a:graphicData uri="http://schemas.openxmlformats.org/presentationml/2006/ole">
            <mc:AlternateContent xmlns:mc="http://schemas.openxmlformats.org/markup-compatibility/2006">
              <mc:Choice xmlns:v="urn:schemas-microsoft-com:vml" Requires="v">
                <p:oleObj spid="_x0000_s1049" name="" r:id="rId14" imgW="609600" imgH="393700" progId="Equation.KSEE3">
                  <p:embed/>
                </p:oleObj>
              </mc:Choice>
              <mc:Fallback>
                <p:oleObj name="" r:id="rId14" imgW="609600" imgH="393700" progId="Equation.KSEE3">
                  <p:embed/>
                  <p:pic>
                    <p:nvPicPr>
                      <p:cNvPr id="0" name="OLE substitute image"/>
                      <p:cNvPicPr/>
                      <p:nvPr/>
                    </p:nvPicPr>
                    <p:blipFill>
                      <a:blip r:embed="rId15"/>
                      <a:stretch>
                        <a:fillRect/>
                      </a:stretch>
                    </p:blipFill>
                    <p:spPr>
                      <a:xfrm>
                        <a:off x="6021705" y="2694305"/>
                        <a:ext cx="1082675" cy="699770"/>
                      </a:xfrm>
                      <a:prstGeom prst="rect">
                        <a:avLst/>
                      </a:prstGeom>
                      <a:solidFill>
                        <a:schemeClr val="accent2">
                          <a:lumMod val="20000"/>
                          <a:lumOff val="80000"/>
                        </a:schemeClr>
                      </a:solidFill>
                      <a:ln>
                        <a:solidFill>
                          <a:schemeClr val="accent5">
                            <a:lumMod val="75000"/>
                          </a:schemeClr>
                        </a:solidFill>
                      </a:ln>
                    </p:spPr>
                  </p:pic>
                </p:oleObj>
              </mc:Fallback>
            </mc:AlternateContent>
          </a:graphicData>
        </a:graphic>
      </p:graphicFrame>
      <p:sp>
        <p:nvSpPr>
          <p:cNvPr id="9" name="文本框 8"/>
          <p:cNvSpPr txBox="1"/>
          <p:nvPr>
            <p:custDataLst>
              <p:tags r:id="rId16"/>
            </p:custDataLst>
          </p:nvPr>
        </p:nvSpPr>
        <p:spPr>
          <a:xfrm>
            <a:off x="3149600" y="3572510"/>
            <a:ext cx="5754370" cy="553085"/>
          </a:xfrm>
          <a:prstGeom prst="rect">
            <a:avLst/>
          </a:prstGeom>
          <a:noFill/>
        </p:spPr>
        <p:txBody>
          <a:bodyPr wrap="square" rtlCol="0">
            <a:spAutoFit/>
          </a:bodyPr>
          <a:lstStyle/>
          <a:p>
            <a:pPr algn="r" fontAlgn="auto">
              <a:lnSpc>
                <a:spcPct val="150000"/>
              </a:lnSpc>
            </a:pPr>
            <a:r>
              <a:rPr lang="en-US" altLang="zh-CN" sz="2000">
                <a:latin typeface="黑体" panose="02010609060101010101" charset="-122"/>
                <a:ea typeface="黑体" panose="02010609060101010101" charset="-122"/>
              </a:rPr>
              <a:t>----</a:t>
            </a:r>
            <a:r>
              <a:rPr lang="zh-CN" altLang="en-US" sz="2000">
                <a:latin typeface="黑体" panose="02010609060101010101" charset="-122"/>
                <a:ea typeface="黑体" panose="02010609060101010101" charset="-122"/>
              </a:rPr>
              <a:t>闭合电路的欧姆定律</a:t>
            </a:r>
            <a:endParaRPr lang="zh-CN" altLang="en-US" sz="2000">
              <a:latin typeface="黑体" panose="02010609060101010101" charset="-122"/>
              <a:ea typeface="黑体" panose="02010609060101010101" charset="-122"/>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201930" y="224790"/>
            <a:ext cx="5384800" cy="433705"/>
          </a:xfrm>
        </p:spPr>
        <p:style>
          <a:lnRef idx="2">
            <a:schemeClr val="dk1"/>
          </a:lnRef>
          <a:fillRef idx="1">
            <a:schemeClr val="lt1"/>
          </a:fillRef>
          <a:effectRef idx="0">
            <a:schemeClr val="dk1"/>
          </a:effectRef>
          <a:fontRef idx="minor">
            <a:schemeClr val="dk1"/>
          </a:fontRef>
        </p:style>
        <p:txBody>
          <a:bodyPr/>
          <a:lstStyle/>
          <a:p>
            <a:pPr algn="ctr"/>
            <a:r>
              <a:rPr sz="2400">
                <a:solidFill>
                  <a:srgbClr val="7030A0"/>
                </a:solidFill>
                <a:latin typeface="Arial" panose="020B0604020202020204" pitchFamily="34" charset="0"/>
              </a:rPr>
              <a:t>三、闭合电路的欧姆定律及其能量分析</a:t>
            </a:r>
            <a:endParaRPr sz="2400">
              <a:solidFill>
                <a:srgbClr val="7030A0"/>
              </a:solidFill>
              <a:latin typeface="Arial" panose="020B0604020202020204" pitchFamily="34" charset="0"/>
            </a:endParaRPr>
          </a:p>
        </p:txBody>
      </p:sp>
      <p:sp>
        <p:nvSpPr>
          <p:cNvPr id="2" name="文本框 1"/>
          <p:cNvSpPr txBox="1"/>
          <p:nvPr>
            <p:custDataLst>
              <p:tags r:id="rId2"/>
            </p:custDataLst>
          </p:nvPr>
        </p:nvSpPr>
        <p:spPr>
          <a:xfrm>
            <a:off x="514985" y="1436370"/>
            <a:ext cx="8401685" cy="2553335"/>
          </a:xfrm>
          <a:prstGeom prst="rect">
            <a:avLst/>
          </a:prstGeom>
          <a:solidFill>
            <a:schemeClr val="accent4">
              <a:lumMod val="20000"/>
              <a:lumOff val="80000"/>
            </a:schemeClr>
          </a:solidFill>
        </p:spPr>
        <p:txBody>
          <a:bodyPr wrap="square" rtlCol="0">
            <a:spAutoFit/>
          </a:bodyPr>
          <a:lstStyle/>
          <a:p>
            <a:pPr algn="just" fontAlgn="auto">
              <a:lnSpc>
                <a:spcPct val="200000"/>
              </a:lnSpc>
            </a:pPr>
            <a:r>
              <a:rPr lang="en-US" altLang="zh-CN" sz="2000">
                <a:latin typeface="黑体" panose="02010609060101010101" charset="-122"/>
                <a:ea typeface="黑体" panose="02010609060101010101" charset="-122"/>
                <a:cs typeface="黑体" panose="02010609060101010101" charset="-122"/>
              </a:rPr>
              <a:t>1</a:t>
            </a:r>
            <a:r>
              <a:rPr lang="zh-CN" altLang="en-US" sz="2000">
                <a:latin typeface="黑体" panose="02010609060101010101" charset="-122"/>
                <a:ea typeface="黑体" panose="02010609060101010101" charset="-122"/>
                <a:cs typeface="黑体" panose="02010609060101010101" charset="-122"/>
              </a:rPr>
              <a:t>、内容：闭合电路中的</a:t>
            </a:r>
            <a:r>
              <a:rPr lang="zh-CN" altLang="en-US" sz="2000" b="1">
                <a:solidFill>
                  <a:srgbClr val="7030A0"/>
                </a:solidFill>
                <a:latin typeface="黑体" panose="02010609060101010101" charset="-122"/>
                <a:ea typeface="黑体" panose="02010609060101010101" charset="-122"/>
                <a:cs typeface="黑体" panose="02010609060101010101" charset="-122"/>
              </a:rPr>
              <a:t>电流</a:t>
            </a:r>
            <a:r>
              <a:rPr lang="zh-CN" altLang="en-US" sz="2000">
                <a:latin typeface="黑体" panose="02010609060101010101" charset="-122"/>
                <a:ea typeface="黑体" panose="02010609060101010101" charset="-122"/>
                <a:cs typeface="黑体" panose="02010609060101010101" charset="-122"/>
              </a:rPr>
              <a:t>与</a:t>
            </a:r>
            <a:r>
              <a:rPr lang="zh-CN" altLang="en-US" sz="2000" b="1">
                <a:solidFill>
                  <a:srgbClr val="C00000"/>
                </a:solidFill>
                <a:latin typeface="黑体" panose="02010609060101010101" charset="-122"/>
                <a:ea typeface="黑体" panose="02010609060101010101" charset="-122"/>
                <a:cs typeface="黑体" panose="02010609060101010101" charset="-122"/>
              </a:rPr>
              <a:t>电源电动势</a:t>
            </a:r>
            <a:r>
              <a:rPr lang="zh-CN" altLang="en-US" sz="2000" b="1">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成</a:t>
            </a:r>
            <a:r>
              <a:rPr lang="zh-CN" altLang="en-US" sz="2000" b="1">
                <a:solidFill>
                  <a:srgbClr val="0070C0"/>
                </a:solidFill>
                <a:latin typeface="黑体" panose="02010609060101010101" charset="-122"/>
                <a:ea typeface="黑体" panose="02010609060101010101" charset="-122"/>
                <a:cs typeface="黑体" panose="02010609060101010101" charset="-122"/>
              </a:rPr>
              <a:t>正比</a:t>
            </a:r>
            <a:r>
              <a:rPr lang="zh-CN" altLang="en-US" sz="2000">
                <a:latin typeface="黑体" panose="02010609060101010101" charset="-122"/>
                <a:ea typeface="黑体" panose="02010609060101010101" charset="-122"/>
                <a:cs typeface="黑体" panose="02010609060101010101" charset="-122"/>
              </a:rPr>
              <a:t>，与</a:t>
            </a:r>
            <a:r>
              <a:rPr lang="zh-CN" altLang="en-US" sz="2000" b="1">
                <a:solidFill>
                  <a:srgbClr val="C00000"/>
                </a:solidFill>
                <a:latin typeface="黑体" panose="02010609060101010101" charset="-122"/>
                <a:ea typeface="黑体" panose="02010609060101010101" charset="-122"/>
                <a:cs typeface="黑体" panose="02010609060101010101" charset="-122"/>
              </a:rPr>
              <a:t>内、外电阻之和</a:t>
            </a:r>
            <a:r>
              <a:rPr lang="zh-CN" altLang="en-US" sz="2000">
                <a:latin typeface="黑体" panose="02010609060101010101" charset="-122"/>
                <a:ea typeface="黑体" panose="02010609060101010101" charset="-122"/>
                <a:cs typeface="黑体" panose="02010609060101010101" charset="-122"/>
              </a:rPr>
              <a:t>成</a:t>
            </a:r>
            <a:r>
              <a:rPr lang="zh-CN" altLang="en-US" sz="2000" b="1">
                <a:solidFill>
                  <a:srgbClr val="0070C0"/>
                </a:solidFill>
                <a:latin typeface="黑体" panose="02010609060101010101" charset="-122"/>
                <a:ea typeface="黑体" panose="02010609060101010101" charset="-122"/>
                <a:cs typeface="黑体" panose="02010609060101010101" charset="-122"/>
              </a:rPr>
              <a:t>反比</a:t>
            </a:r>
            <a:r>
              <a:rPr lang="zh-CN" altLang="en-US" sz="2000">
                <a:latin typeface="黑体" panose="02010609060101010101" charset="-122"/>
                <a:ea typeface="黑体" panose="02010609060101010101" charset="-122"/>
                <a:cs typeface="黑体" panose="02010609060101010101" charset="-122"/>
              </a:rPr>
              <a:t>。</a:t>
            </a:r>
            <a:endParaRPr lang="zh-CN" altLang="en-US" sz="2000">
              <a:latin typeface="黑体" panose="02010609060101010101" charset="-122"/>
              <a:ea typeface="黑体" panose="02010609060101010101" charset="-122"/>
              <a:cs typeface="黑体" panose="02010609060101010101" charset="-122"/>
            </a:endParaRPr>
          </a:p>
          <a:p>
            <a:pPr algn="just" fontAlgn="auto">
              <a:lnSpc>
                <a:spcPct val="200000"/>
              </a:lnSpc>
            </a:pPr>
            <a:r>
              <a:rPr lang="en-US" altLang="zh-CN" sz="2000">
                <a:latin typeface="黑体" panose="02010609060101010101" charset="-122"/>
                <a:ea typeface="黑体" panose="02010609060101010101" charset="-122"/>
                <a:cs typeface="黑体" panose="02010609060101010101" charset="-122"/>
              </a:rPr>
              <a:t>2</a:t>
            </a:r>
            <a:r>
              <a:rPr lang="zh-CN" altLang="en-US" sz="2000">
                <a:latin typeface="黑体" panose="02010609060101010101" charset="-122"/>
                <a:ea typeface="黑体" panose="02010609060101010101" charset="-122"/>
                <a:cs typeface="黑体" panose="02010609060101010101" charset="-122"/>
              </a:rPr>
              <a:t>、公式：</a:t>
            </a:r>
            <a:endParaRPr lang="zh-CN" altLang="en-US" sz="2000">
              <a:latin typeface="黑体" panose="02010609060101010101" charset="-122"/>
              <a:ea typeface="黑体" panose="02010609060101010101" charset="-122"/>
              <a:cs typeface="黑体" panose="02010609060101010101" charset="-122"/>
            </a:endParaRPr>
          </a:p>
          <a:p>
            <a:pPr algn="just" fontAlgn="auto">
              <a:lnSpc>
                <a:spcPct val="200000"/>
              </a:lnSpc>
            </a:pPr>
            <a:r>
              <a:rPr lang="en-US" altLang="zh-CN" sz="2000">
                <a:latin typeface="黑体" panose="02010609060101010101" charset="-122"/>
                <a:ea typeface="黑体" panose="02010609060101010101" charset="-122"/>
                <a:cs typeface="黑体" panose="02010609060101010101" charset="-122"/>
              </a:rPr>
              <a:t>3</a:t>
            </a:r>
            <a:r>
              <a:rPr lang="zh-CN" altLang="en-US" sz="2000">
                <a:latin typeface="黑体" panose="02010609060101010101" charset="-122"/>
                <a:ea typeface="黑体" panose="02010609060101010101" charset="-122"/>
                <a:cs typeface="黑体" panose="02010609060101010101" charset="-122"/>
              </a:rPr>
              <a:t>、适用范围：外电路中</a:t>
            </a:r>
            <a:r>
              <a:rPr lang="zh-CN" altLang="en-US" sz="2000" b="1">
                <a:solidFill>
                  <a:srgbClr val="FF0000"/>
                </a:solidFill>
                <a:latin typeface="黑体" panose="02010609060101010101" charset="-122"/>
                <a:ea typeface="黑体" panose="02010609060101010101" charset="-122"/>
                <a:cs typeface="黑体" panose="02010609060101010101" charset="-122"/>
              </a:rPr>
              <a:t>没有电动机、电解池</a:t>
            </a:r>
            <a:r>
              <a:rPr lang="zh-CN" altLang="en-US" sz="2000">
                <a:latin typeface="黑体" panose="02010609060101010101" charset="-122"/>
                <a:ea typeface="黑体" panose="02010609060101010101" charset="-122"/>
                <a:cs typeface="黑体" panose="02010609060101010101" charset="-122"/>
              </a:rPr>
              <a:t>等用电器，</a:t>
            </a:r>
            <a:r>
              <a:rPr lang="zh-CN" altLang="en-US" sz="2000" b="1">
                <a:solidFill>
                  <a:srgbClr val="0070C0"/>
                </a:solidFill>
                <a:latin typeface="黑体" panose="02010609060101010101" charset="-122"/>
                <a:ea typeface="黑体" panose="02010609060101010101" charset="-122"/>
                <a:cs typeface="黑体" panose="02010609060101010101" charset="-122"/>
              </a:rPr>
              <a:t>只有电阻</a:t>
            </a:r>
            <a:r>
              <a:rPr lang="zh-CN" altLang="en-US" sz="2000">
                <a:latin typeface="黑体" panose="02010609060101010101" charset="-122"/>
                <a:ea typeface="黑体" panose="02010609060101010101" charset="-122"/>
                <a:cs typeface="黑体" panose="02010609060101010101" charset="-122"/>
              </a:rPr>
              <a:t>。</a:t>
            </a:r>
            <a:endParaRPr lang="zh-CN" altLang="en-US" sz="2000">
              <a:latin typeface="黑体" panose="02010609060101010101" charset="-122"/>
              <a:ea typeface="黑体" panose="02010609060101010101" charset="-122"/>
              <a:cs typeface="黑体" panose="02010609060101010101" charset="-122"/>
            </a:endParaRPr>
          </a:p>
        </p:txBody>
      </p:sp>
      <p:graphicFrame>
        <p:nvGraphicFramePr>
          <p:cNvPr id="8" name="对象 7">
            <a:hlinkClick r:id="" action="ppaction://ole?verb=0"/>
          </p:cNvPr>
          <p:cNvGraphicFramePr>
            <a:graphicFrameLocks noChangeAspect="1"/>
          </p:cNvGraphicFramePr>
          <p:nvPr>
            <p:custDataLst>
              <p:tags r:id="rId3"/>
            </p:custDataLst>
          </p:nvPr>
        </p:nvGraphicFramePr>
        <p:xfrm>
          <a:off x="1736090" y="2776855"/>
          <a:ext cx="1014730" cy="655955"/>
        </p:xfrm>
        <a:graphic>
          <a:graphicData uri="http://schemas.openxmlformats.org/presentationml/2006/ole">
            <mc:AlternateContent xmlns:mc="http://schemas.openxmlformats.org/markup-compatibility/2006">
              <mc:Choice xmlns:v="urn:schemas-microsoft-com:vml" Requires="v">
                <p:oleObj spid="_x0000_s1050" name="" r:id="rId4" imgW="609600" imgH="393700" progId="Equation.KSEE3">
                  <p:embed/>
                </p:oleObj>
              </mc:Choice>
              <mc:Fallback>
                <p:oleObj name="" r:id="rId4" imgW="609600" imgH="393700" progId="Equation.KSEE3">
                  <p:embed/>
                  <p:pic>
                    <p:nvPicPr>
                      <p:cNvPr id="0" name="OLE substitute image"/>
                      <p:cNvPicPr/>
                      <p:nvPr/>
                    </p:nvPicPr>
                    <p:blipFill>
                      <a:blip r:embed="rId5"/>
                      <a:stretch>
                        <a:fillRect/>
                      </a:stretch>
                    </p:blipFill>
                    <p:spPr>
                      <a:xfrm>
                        <a:off x="1736090" y="2776855"/>
                        <a:ext cx="1014730" cy="655955"/>
                      </a:xfrm>
                      <a:prstGeom prst="rect">
                        <a:avLst/>
                      </a:prstGeom>
                      <a:solidFill>
                        <a:schemeClr val="accent2">
                          <a:lumMod val="20000"/>
                          <a:lumOff val="80000"/>
                        </a:schemeClr>
                      </a:solidFill>
                      <a:ln>
                        <a:solidFill>
                          <a:schemeClr val="accent6">
                            <a:lumMod val="75000"/>
                          </a:schemeClr>
                        </a:solidFill>
                      </a:ln>
                    </p:spPr>
                  </p:pic>
                </p:oleObj>
              </mc:Fallback>
            </mc:AlternateContent>
          </a:graphicData>
        </a:graphic>
      </p:graphicFrame>
      <p:sp>
        <p:nvSpPr>
          <p:cNvPr id="3" name="文本框 2"/>
          <p:cNvSpPr txBox="1"/>
          <p:nvPr>
            <p:custDataLst>
              <p:tags r:id="rId6"/>
            </p:custDataLst>
          </p:nvPr>
        </p:nvSpPr>
        <p:spPr>
          <a:xfrm>
            <a:off x="3729355" y="3989705"/>
            <a:ext cx="1685925" cy="398780"/>
          </a:xfrm>
          <a:prstGeom prst="rect">
            <a:avLst/>
          </a:prstGeom>
          <a:noFill/>
        </p:spPr>
        <p:txBody>
          <a:bodyPr wrap="square" rtlCol="0">
            <a:spAutoFit/>
          </a:bodyPr>
          <a:lstStyle/>
          <a:p>
            <a:pPr algn="ctr"/>
            <a:r>
              <a:rPr lang="zh-CN" altLang="en-US" sz="2000" b="1">
                <a:solidFill>
                  <a:srgbClr val="7030A0"/>
                </a:solidFill>
              </a:rPr>
              <a:t>纯电阻电路</a:t>
            </a:r>
            <a:endParaRPr lang="zh-CN" altLang="en-US" sz="2000" b="1">
              <a:solidFill>
                <a:srgbClr val="7030A0"/>
              </a:solidFill>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201930" y="224790"/>
            <a:ext cx="5384800" cy="433705"/>
          </a:xfrm>
        </p:spPr>
        <p:style>
          <a:lnRef idx="2">
            <a:schemeClr val="dk1"/>
          </a:lnRef>
          <a:fillRef idx="1">
            <a:schemeClr val="lt1"/>
          </a:fillRef>
          <a:effectRef idx="0">
            <a:schemeClr val="dk1"/>
          </a:effectRef>
          <a:fontRef idx="minor">
            <a:schemeClr val="dk1"/>
          </a:fontRef>
        </p:style>
        <p:txBody>
          <a:bodyPr/>
          <a:lstStyle/>
          <a:p>
            <a:pPr algn="ctr"/>
            <a:r>
              <a:rPr sz="2400">
                <a:solidFill>
                  <a:srgbClr val="7030A0"/>
                </a:solidFill>
                <a:latin typeface="Arial" panose="020B0604020202020204" pitchFamily="34" charset="0"/>
              </a:rPr>
              <a:t>三、闭合电路的欧姆定律及其能量分析</a:t>
            </a:r>
            <a:endParaRPr sz="2400">
              <a:solidFill>
                <a:srgbClr val="7030A0"/>
              </a:solidFill>
              <a:latin typeface="Arial" panose="020B0604020202020204" pitchFamily="34" charset="0"/>
            </a:endParaRPr>
          </a:p>
        </p:txBody>
      </p:sp>
      <p:pic>
        <p:nvPicPr>
          <p:cNvPr id="2" name="图片 1" descr="KWSF_GS~QHSMHZKKKY9W1KF"/>
          <p:cNvPicPr>
            <a:picLocks noChangeAspect="1"/>
          </p:cNvPicPr>
          <p:nvPr>
            <p:custDataLst>
              <p:tags r:id="rId2"/>
            </p:custDataLst>
          </p:nvPr>
        </p:nvPicPr>
        <p:blipFill>
          <a:blip r:embed="rId3">
            <a:lum bright="18000" contrast="0"/>
          </a:blip>
          <a:stretch>
            <a:fillRect/>
          </a:stretch>
        </p:blipFill>
        <p:spPr>
          <a:xfrm>
            <a:off x="201930" y="1515745"/>
            <a:ext cx="2857500" cy="2059305"/>
          </a:xfrm>
          <a:prstGeom prst="rect">
            <a:avLst/>
          </a:prstGeom>
        </p:spPr>
      </p:pic>
      <p:sp>
        <p:nvSpPr>
          <p:cNvPr id="3" name="文本框 2"/>
          <p:cNvSpPr txBox="1"/>
          <p:nvPr>
            <p:custDataLst>
              <p:tags r:id="rId4"/>
            </p:custDataLst>
          </p:nvPr>
        </p:nvSpPr>
        <p:spPr>
          <a:xfrm>
            <a:off x="3338830" y="974725"/>
            <a:ext cx="5612130" cy="2861310"/>
          </a:xfrm>
          <a:prstGeom prst="rect">
            <a:avLst/>
          </a:prstGeom>
          <a:noFill/>
        </p:spPr>
        <p:txBody>
          <a:bodyPr wrap="square" rtlCol="0">
            <a:spAutoFit/>
          </a:bodyPr>
          <a:lstStyle/>
          <a:p>
            <a:pPr algn="just" fontAlgn="auto">
              <a:lnSpc>
                <a:spcPct val="150000"/>
              </a:lnSpc>
            </a:pPr>
            <a:r>
              <a:rPr lang="zh-CN" altLang="en-US" sz="2000">
                <a:latin typeface="黑体" panose="02010609060101010101" charset="-122"/>
                <a:ea typeface="黑体" panose="02010609060101010101" charset="-122"/>
              </a:rPr>
              <a:t>而从另一个角度而言：</a:t>
            </a:r>
            <a:endParaRPr lang="zh-CN" altLang="en-US" sz="2000">
              <a:latin typeface="黑体" panose="02010609060101010101" charset="-122"/>
              <a:ea typeface="黑体" panose="02010609060101010101" charset="-122"/>
            </a:endParaRPr>
          </a:p>
          <a:p>
            <a:pPr algn="just" fontAlgn="auto">
              <a:lnSpc>
                <a:spcPct val="150000"/>
              </a:lnSpc>
            </a:pPr>
            <a:r>
              <a:rPr lang="zh-CN" altLang="en-US" sz="2000" b="1">
                <a:solidFill>
                  <a:srgbClr val="C00000"/>
                </a:solidFill>
                <a:latin typeface="黑体" panose="02010609060101010101" charset="-122"/>
                <a:ea typeface="黑体" panose="02010609060101010101" charset="-122"/>
              </a:rPr>
              <a:t>在外电路中</a:t>
            </a:r>
            <a:r>
              <a:rPr lang="zh-CN" altLang="en-US" sz="2000">
                <a:latin typeface="黑体" panose="02010609060101010101" charset="-122"/>
                <a:ea typeface="黑体" panose="02010609060101010101" charset="-122"/>
              </a:rPr>
              <a:t>，正电荷在静电力的作用下从电势高的地方往电势低的地方定向移动</a:t>
            </a:r>
            <a:r>
              <a:rPr lang="en-US" altLang="zh-CN" sz="2000">
                <a:latin typeface="黑体" panose="02010609060101010101" charset="-122"/>
                <a:ea typeface="黑体" panose="02010609060101010101" charset="-122"/>
              </a:rPr>
              <a:t>-----</a:t>
            </a:r>
            <a:r>
              <a:rPr lang="zh-CN" altLang="en-US" sz="2000">
                <a:latin typeface="黑体" panose="02010609060101010101" charset="-122"/>
                <a:ea typeface="黑体" panose="02010609060101010101" charset="-122"/>
              </a:rPr>
              <a:t>沿电流方向电势降低；</a:t>
            </a:r>
            <a:endParaRPr lang="zh-CN" altLang="en-US" sz="2000">
              <a:latin typeface="黑体" panose="02010609060101010101" charset="-122"/>
              <a:ea typeface="黑体" panose="02010609060101010101" charset="-122"/>
            </a:endParaRPr>
          </a:p>
          <a:p>
            <a:pPr algn="just" fontAlgn="auto">
              <a:lnSpc>
                <a:spcPct val="150000"/>
              </a:lnSpc>
            </a:pPr>
            <a:r>
              <a:rPr lang="zh-CN" altLang="en-US" sz="2000" b="1">
                <a:solidFill>
                  <a:srgbClr val="C00000"/>
                </a:solidFill>
                <a:latin typeface="黑体" panose="02010609060101010101" charset="-122"/>
                <a:ea typeface="黑体" panose="02010609060101010101" charset="-122"/>
              </a:rPr>
              <a:t>在内电路中</a:t>
            </a:r>
            <a:r>
              <a:rPr lang="zh-CN" altLang="en-US" sz="2000">
                <a:latin typeface="黑体" panose="02010609060101010101" charset="-122"/>
                <a:ea typeface="黑体" panose="02010609060101010101" charset="-122"/>
              </a:rPr>
              <a:t>，内阻消耗电势能</a:t>
            </a:r>
            <a:r>
              <a:rPr lang="en-US" altLang="zh-CN" sz="2000">
                <a:latin typeface="黑体" panose="02010609060101010101" charset="-122"/>
                <a:ea typeface="黑体" panose="02010609060101010101" charset="-122"/>
              </a:rPr>
              <a:t>-----</a:t>
            </a:r>
            <a:r>
              <a:rPr lang="zh-CN" altLang="en-US" sz="2000">
                <a:latin typeface="黑体" panose="02010609060101010101" charset="-122"/>
                <a:ea typeface="黑体" panose="02010609060101010101" charset="-122"/>
              </a:rPr>
              <a:t>沿电流方向电势也会降低。</a:t>
            </a:r>
            <a:endParaRPr lang="zh-CN" altLang="en-US" sz="2000">
              <a:latin typeface="黑体" panose="02010609060101010101" charset="-122"/>
              <a:ea typeface="黑体" panose="02010609060101010101" charset="-122"/>
            </a:endParaRPr>
          </a:p>
        </p:txBody>
      </p:sp>
      <p:sp>
        <p:nvSpPr>
          <p:cNvPr id="5" name="文本框 4"/>
          <p:cNvSpPr txBox="1"/>
          <p:nvPr>
            <p:custDataLst>
              <p:tags r:id="rId5"/>
            </p:custDataLst>
          </p:nvPr>
        </p:nvSpPr>
        <p:spPr>
          <a:xfrm>
            <a:off x="3248660" y="1115060"/>
            <a:ext cx="5612130" cy="28613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fontAlgn="auto">
              <a:lnSpc>
                <a:spcPct val="150000"/>
              </a:lnSpc>
            </a:pPr>
            <a:r>
              <a:rPr lang="zh-CN" altLang="en-US" sz="2000">
                <a:latin typeface="黑体" panose="02010609060101010101" charset="-122"/>
                <a:ea typeface="黑体" panose="02010609060101010101" charset="-122"/>
              </a:rPr>
              <a:t>若用</a:t>
            </a:r>
            <a:r>
              <a:rPr lang="en-US" altLang="zh-CN" sz="2000">
                <a:latin typeface="黑体" panose="02010609060101010101" charset="-122"/>
                <a:ea typeface="黑体" panose="02010609060101010101" charset="-122"/>
              </a:rPr>
              <a:t>U</a:t>
            </a:r>
            <a:r>
              <a:rPr lang="zh-CN" altLang="en-US" sz="2000" baseline="-25000">
                <a:latin typeface="黑体" panose="02010609060101010101" charset="-122"/>
                <a:ea typeface="黑体" panose="02010609060101010101" charset="-122"/>
              </a:rPr>
              <a:t>外</a:t>
            </a:r>
            <a:r>
              <a:rPr lang="zh-CN" altLang="en-US" sz="2000">
                <a:latin typeface="黑体" panose="02010609060101010101" charset="-122"/>
                <a:ea typeface="黑体" panose="02010609060101010101" charset="-122"/>
              </a:rPr>
              <a:t>表示外电路总的电势降落；</a:t>
            </a:r>
            <a:r>
              <a:rPr lang="zh-CN" altLang="en-US" sz="2000">
                <a:latin typeface="黑体" panose="02010609060101010101" charset="-122"/>
                <a:ea typeface="黑体" panose="02010609060101010101" charset="-122"/>
                <a:sym typeface="+mn-ea"/>
              </a:rPr>
              <a:t>用</a:t>
            </a:r>
            <a:r>
              <a:rPr lang="en-US" altLang="zh-CN" sz="2000">
                <a:latin typeface="黑体" panose="02010609060101010101" charset="-122"/>
                <a:ea typeface="黑体" panose="02010609060101010101" charset="-122"/>
                <a:sym typeface="+mn-ea"/>
              </a:rPr>
              <a:t>U</a:t>
            </a:r>
            <a:r>
              <a:rPr lang="zh-CN" altLang="en-US" sz="2000" baseline="-25000">
                <a:latin typeface="黑体" panose="02010609060101010101" charset="-122"/>
                <a:ea typeface="黑体" panose="02010609060101010101" charset="-122"/>
                <a:sym typeface="+mn-ea"/>
              </a:rPr>
              <a:t>内</a:t>
            </a:r>
            <a:r>
              <a:rPr lang="zh-CN" altLang="en-US" sz="2000">
                <a:latin typeface="黑体" panose="02010609060101010101" charset="-122"/>
                <a:ea typeface="黑体" panose="02010609060101010101" charset="-122"/>
                <a:sym typeface="+mn-ea"/>
              </a:rPr>
              <a:t>表示内电路总的电势降落</a:t>
            </a:r>
            <a:r>
              <a:rPr lang="zh-CN" altLang="en-US" sz="2000">
                <a:latin typeface="黑体" panose="02010609060101010101" charset="-122"/>
                <a:ea typeface="黑体" panose="02010609060101010101" charset="-122"/>
              </a:rPr>
              <a:t>；则闭合电路的欧姆定律也可以写为：</a:t>
            </a:r>
            <a:endParaRPr lang="zh-CN" altLang="en-US" sz="2000">
              <a:latin typeface="黑体" panose="02010609060101010101" charset="-122"/>
              <a:ea typeface="黑体" panose="02010609060101010101" charset="-122"/>
            </a:endParaRPr>
          </a:p>
          <a:p>
            <a:pPr algn="just" fontAlgn="auto">
              <a:lnSpc>
                <a:spcPct val="150000"/>
              </a:lnSpc>
            </a:pPr>
            <a:r>
              <a:rPr lang="zh-CN" altLang="en-US" sz="2000">
                <a:latin typeface="黑体" panose="02010609060101010101" charset="-122"/>
                <a:ea typeface="黑体" panose="02010609060101010101" charset="-122"/>
              </a:rPr>
              <a:t>也就是说：电源的</a:t>
            </a:r>
            <a:r>
              <a:rPr lang="zh-CN" altLang="en-US" sz="2000" b="1">
                <a:solidFill>
                  <a:srgbClr val="FF0000"/>
                </a:solidFill>
                <a:latin typeface="黑体" panose="02010609060101010101" charset="-122"/>
                <a:ea typeface="黑体" panose="02010609060101010101" charset="-122"/>
              </a:rPr>
              <a:t>电动势</a:t>
            </a:r>
            <a:r>
              <a:rPr lang="zh-CN" altLang="en-US" sz="2000">
                <a:latin typeface="黑体" panose="02010609060101010101" charset="-122"/>
                <a:ea typeface="黑体" panose="02010609060101010101" charset="-122"/>
              </a:rPr>
              <a:t>表示</a:t>
            </a:r>
            <a:r>
              <a:rPr lang="zh-CN" altLang="en-US" sz="2000" b="1">
                <a:gradFill>
                  <a:gsLst>
                    <a:gs pos="0">
                      <a:srgbClr val="012D86"/>
                    </a:gs>
                    <a:gs pos="100000">
                      <a:srgbClr val="0E2557"/>
                    </a:gs>
                  </a:gsLst>
                  <a:lin scaled="0"/>
                </a:gradFill>
                <a:latin typeface="黑体" panose="02010609060101010101" charset="-122"/>
                <a:ea typeface="黑体" panose="02010609060101010101" charset="-122"/>
              </a:rPr>
              <a:t>内、外电路的电势降低值之和</a:t>
            </a:r>
            <a:r>
              <a:rPr lang="zh-CN" altLang="en-US" sz="2000">
                <a:latin typeface="黑体" panose="02010609060101010101" charset="-122"/>
                <a:ea typeface="黑体" panose="02010609060101010101" charset="-122"/>
              </a:rPr>
              <a:t>。</a:t>
            </a:r>
            <a:endParaRPr lang="zh-CN" altLang="en-US" sz="2000">
              <a:latin typeface="黑体" panose="02010609060101010101" charset="-122"/>
              <a:ea typeface="黑体" panose="02010609060101010101" charset="-122"/>
            </a:endParaRPr>
          </a:p>
          <a:p>
            <a:pPr algn="ctr" fontAlgn="auto">
              <a:lnSpc>
                <a:spcPct val="150000"/>
              </a:lnSpc>
            </a:pPr>
            <a:r>
              <a:rPr lang="zh-CN" altLang="en-US" sz="2000">
                <a:latin typeface="黑体" panose="02010609060101010101" charset="-122"/>
                <a:ea typeface="黑体" panose="02010609060101010101" charset="-122"/>
              </a:rPr>
              <a:t>反映了闭合电路的电势变化关系</a:t>
            </a:r>
            <a:endParaRPr lang="zh-CN" altLang="en-US" sz="2000">
              <a:latin typeface="黑体" panose="02010609060101010101" charset="-122"/>
              <a:ea typeface="黑体" panose="02010609060101010101" charset="-122"/>
            </a:endParaRPr>
          </a:p>
        </p:txBody>
      </p:sp>
      <p:graphicFrame>
        <p:nvGraphicFramePr>
          <p:cNvPr id="6" name="对象 5">
            <a:hlinkClick r:id="" action="ppaction://ole?verb=0"/>
          </p:cNvPr>
          <p:cNvGraphicFramePr>
            <a:graphicFrameLocks noChangeAspect="1"/>
          </p:cNvGraphicFramePr>
          <p:nvPr>
            <p:custDataLst>
              <p:tags r:id="rId6"/>
            </p:custDataLst>
          </p:nvPr>
        </p:nvGraphicFramePr>
        <p:xfrm>
          <a:off x="4356100" y="2129155"/>
          <a:ext cx="1526540" cy="446405"/>
        </p:xfrm>
        <a:graphic>
          <a:graphicData uri="http://schemas.openxmlformats.org/presentationml/2006/ole">
            <mc:AlternateContent xmlns:mc="http://schemas.openxmlformats.org/markup-compatibility/2006">
              <mc:Choice xmlns:v="urn:schemas-microsoft-com:vml" Requires="v">
                <p:oleObj spid="_x0000_s1051" name="" r:id="rId7" imgW="825500" imgH="241300" progId="Equation.KSEE3">
                  <p:embed/>
                </p:oleObj>
              </mc:Choice>
              <mc:Fallback>
                <p:oleObj name="" r:id="rId7" imgW="825500" imgH="241300" progId="Equation.KSEE3">
                  <p:embed/>
                  <p:pic>
                    <p:nvPicPr>
                      <p:cNvPr id="0" name="OLE substitute image"/>
                      <p:cNvPicPr/>
                      <p:nvPr/>
                    </p:nvPicPr>
                    <p:blipFill>
                      <a:blip r:embed="rId8"/>
                      <a:stretch>
                        <a:fillRect/>
                      </a:stretch>
                    </p:blipFill>
                    <p:spPr>
                      <a:xfrm>
                        <a:off x="4356100" y="2129155"/>
                        <a:ext cx="1526540" cy="446405"/>
                      </a:xfrm>
                      <a:prstGeom prst="rect">
                        <a:avLst/>
                      </a:prstGeom>
                    </p:spPr>
                  </p:pic>
                </p:oleObj>
              </mc:Fallback>
            </mc:AlternateContent>
          </a:graphicData>
        </a:graphic>
      </p:graphicFrame>
      <p:sp>
        <p:nvSpPr>
          <p:cNvPr id="7" name="文本框 6"/>
          <p:cNvSpPr txBox="1"/>
          <p:nvPr>
            <p:custDataLst>
              <p:tags r:id="rId9"/>
            </p:custDataLst>
          </p:nvPr>
        </p:nvSpPr>
        <p:spPr>
          <a:xfrm>
            <a:off x="384810" y="4123055"/>
            <a:ext cx="8615045" cy="39878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scene3d>
              <a:camera prst="orthographicFront"/>
              <a:lightRig rig="threePt" dir="t"/>
            </a:scene3d>
          </a:bodyPr>
          <a:lstStyle/>
          <a:p>
            <a:pPr algn="ctr"/>
            <a:r>
              <a:rPr lang="zh-CN" altLang="en-US" sz="2000">
                <a:solidFill>
                  <a:schemeClr val="tx1"/>
                </a:solidFill>
                <a:effectLst>
                  <a:outerShdw blurRad="38100" dist="19050" dir="2700000" algn="tl" rotWithShape="0">
                    <a:schemeClr val="dk1">
                      <a:alpha val="40000"/>
                    </a:schemeClr>
                  </a:outerShdw>
                </a:effectLst>
              </a:rPr>
              <a:t>适用范围：外电路可以是电阻，也可以是含有电动机等用电器</a:t>
            </a:r>
            <a:endParaRPr lang="zh-CN" altLang="en-US" sz="2000">
              <a:solidFill>
                <a:schemeClr val="tx1"/>
              </a:solidFill>
              <a:effectLst>
                <a:outerShdw blurRad="38100" dist="19050" dir="2700000" algn="tl" rotWithShape="0">
                  <a:schemeClr val="dk1">
                    <a:alpha val="40000"/>
                  </a:schemeClr>
                </a:outerShdw>
              </a:effectLst>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additive="base">
                                        <p:cTn id="2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313690" y="207645"/>
            <a:ext cx="1431925" cy="416560"/>
          </a:xfrm>
        </p:spPr>
        <p:txBody>
          <a:bodyPr/>
          <a:lstStyle/>
          <a:p>
            <a:pPr algn="just"/>
            <a:r>
              <a:rPr lang="zh-CN" altLang="en-US" sz="2400">
                <a:solidFill>
                  <a:srgbClr val="7030A0"/>
                </a:solidFill>
              </a:rPr>
              <a:t>课堂小测</a:t>
            </a:r>
            <a:endParaRPr lang="zh-CN" altLang="en-US" sz="2400">
              <a:solidFill>
                <a:srgbClr val="7030A0"/>
              </a:solidFill>
            </a:endParaRPr>
          </a:p>
        </p:txBody>
      </p:sp>
      <p:sp>
        <p:nvSpPr>
          <p:cNvPr id="8" name="Rectangle 3"/>
          <p:cNvSpPr/>
          <p:nvPr>
            <p:custDataLst>
              <p:tags r:id="rId2"/>
            </p:custDataLst>
          </p:nvPr>
        </p:nvSpPr>
        <p:spPr>
          <a:xfrm>
            <a:off x="299720" y="1168400"/>
            <a:ext cx="8246110" cy="478155"/>
          </a:xfrm>
          <a:prstGeom prst="rect">
            <a:avLst/>
          </a:prstGeom>
          <a:noFill/>
          <a:ln w="9525">
            <a:noFill/>
          </a:ln>
        </p:spPr>
        <p:txBody>
          <a:bodyPr wrap="square">
            <a:spAutoFit/>
          </a:bodyPr>
          <a:lstStyle/>
          <a:p>
            <a:pPr>
              <a:lnSpc>
                <a:spcPct val="120000"/>
              </a:lnSpc>
              <a:spcBef>
                <a:spcPct val="50000"/>
              </a:spcBef>
            </a:pPr>
            <a:r>
              <a:rPr lang="en-US" altLang="zh-CN" sz="2100" b="1" smtClean="0">
                <a:solidFill>
                  <a:srgbClr val="000000"/>
                </a:solidFill>
                <a:latin typeface="黑体" panose="02010609060101010101" charset="-122"/>
                <a:ea typeface="黑体" panose="02010609060101010101" charset="-122"/>
                <a:cs typeface="黑体" panose="02010609060101010101" charset="-122"/>
              </a:rPr>
              <a:t>【</a:t>
            </a:r>
            <a:r>
              <a:rPr lang="zh-CN" altLang="en-US" sz="2100" b="1" smtClean="0">
                <a:solidFill>
                  <a:srgbClr val="000000"/>
                </a:solidFill>
                <a:latin typeface="黑体" panose="02010609060101010101" charset="-122"/>
                <a:ea typeface="黑体" panose="02010609060101010101" charset="-122"/>
                <a:cs typeface="黑体" panose="02010609060101010101" charset="-122"/>
              </a:rPr>
              <a:t>例题</a:t>
            </a:r>
            <a:r>
              <a:rPr lang="en-US" altLang="zh-CN" sz="2100" b="1" smtClean="0">
                <a:solidFill>
                  <a:srgbClr val="000000"/>
                </a:solidFill>
                <a:latin typeface="黑体" panose="02010609060101010101" charset="-122"/>
                <a:ea typeface="黑体" panose="02010609060101010101" charset="-122"/>
                <a:cs typeface="黑体" panose="02010609060101010101" charset="-122"/>
              </a:rPr>
              <a:t>1】</a:t>
            </a:r>
            <a:r>
              <a:rPr lang="zh-CN" altLang="en-US" sz="2100" b="1" smtClean="0">
                <a:solidFill>
                  <a:srgbClr val="000000"/>
                </a:solidFill>
                <a:latin typeface="黑体" panose="02010609060101010101" charset="-122"/>
                <a:ea typeface="黑体" panose="02010609060101010101" charset="-122"/>
                <a:cs typeface="黑体" panose="02010609060101010101" charset="-122"/>
              </a:rPr>
              <a:t>（多选）铅蓄电池</a:t>
            </a:r>
            <a:r>
              <a:rPr lang="zh-CN" altLang="en-US" sz="2100" b="1">
                <a:solidFill>
                  <a:srgbClr val="000000"/>
                </a:solidFill>
                <a:latin typeface="黑体" panose="02010609060101010101" charset="-122"/>
                <a:ea typeface="黑体" panose="02010609060101010101" charset="-122"/>
                <a:cs typeface="黑体" panose="02010609060101010101" charset="-122"/>
              </a:rPr>
              <a:t>的电动势为</a:t>
            </a:r>
            <a:r>
              <a:rPr lang="en-US" altLang="zh-CN" sz="2100" b="1">
                <a:solidFill>
                  <a:srgbClr val="000000"/>
                </a:solidFill>
                <a:latin typeface="黑体" panose="02010609060101010101" charset="-122"/>
                <a:ea typeface="黑体" panose="02010609060101010101" charset="-122"/>
                <a:cs typeface="黑体" panose="02010609060101010101" charset="-122"/>
              </a:rPr>
              <a:t>2V</a:t>
            </a:r>
            <a:r>
              <a:rPr lang="zh-CN" altLang="en-US" sz="2100" b="1">
                <a:solidFill>
                  <a:srgbClr val="000000"/>
                </a:solidFill>
                <a:latin typeface="黑体" panose="02010609060101010101" charset="-122"/>
                <a:ea typeface="黑体" panose="02010609060101010101" charset="-122"/>
                <a:cs typeface="黑体" panose="02010609060101010101" charset="-122"/>
              </a:rPr>
              <a:t>，这表示</a:t>
            </a:r>
            <a:r>
              <a:rPr lang="zh-CN" altLang="en-US" sz="2100" b="1" smtClean="0">
                <a:solidFill>
                  <a:srgbClr val="000000"/>
                </a:solidFill>
                <a:latin typeface="黑体" panose="02010609060101010101" charset="-122"/>
                <a:ea typeface="黑体" panose="02010609060101010101" charset="-122"/>
                <a:cs typeface="黑体" panose="02010609060101010101" charset="-122"/>
              </a:rPr>
              <a:t>（          ）</a:t>
            </a:r>
            <a:endParaRPr lang="zh-CN" altLang="en-US" sz="2100" b="1">
              <a:solidFill>
                <a:srgbClr val="000000"/>
              </a:solidFill>
              <a:latin typeface="黑体" panose="02010609060101010101" charset="-122"/>
              <a:ea typeface="黑体" panose="02010609060101010101" charset="-122"/>
              <a:cs typeface="黑体" panose="02010609060101010101" charset="-122"/>
            </a:endParaRPr>
          </a:p>
        </p:txBody>
      </p:sp>
      <p:sp>
        <p:nvSpPr>
          <p:cNvPr id="9" name="Text Box 2"/>
          <p:cNvSpPr txBox="1"/>
          <p:nvPr>
            <p:custDataLst>
              <p:tags r:id="rId3"/>
            </p:custDataLst>
          </p:nvPr>
        </p:nvSpPr>
        <p:spPr>
          <a:xfrm>
            <a:off x="299951" y="1922243"/>
            <a:ext cx="8844440" cy="2125345"/>
          </a:xfrm>
          <a:prstGeom prst="rect">
            <a:avLst/>
          </a:prstGeom>
          <a:noFill/>
          <a:ln w="9525">
            <a:noFill/>
          </a:ln>
        </p:spPr>
        <p:txBody>
          <a:bodyPr wrap="square">
            <a:spAutoFit/>
          </a:bodyPr>
          <a:lstStyle/>
          <a:p>
            <a:pPr>
              <a:lnSpc>
                <a:spcPct val="120000"/>
              </a:lnSpc>
              <a:spcBef>
                <a:spcPct val="50000"/>
              </a:spcBef>
            </a:pPr>
            <a:r>
              <a:rPr lang="en-US" altLang="zh-CN" sz="2100" b="1">
                <a:solidFill>
                  <a:srgbClr val="000000"/>
                </a:solidFill>
                <a:latin typeface="黑体" panose="02010609060101010101" charset="-122"/>
                <a:ea typeface="黑体" panose="02010609060101010101" charset="-122"/>
                <a:cs typeface="黑体" panose="02010609060101010101" charset="-122"/>
              </a:rPr>
              <a:t>A</a:t>
            </a:r>
            <a:r>
              <a:rPr lang="zh-CN" altLang="en-US" sz="2100" b="1">
                <a:solidFill>
                  <a:srgbClr val="000000"/>
                </a:solidFill>
                <a:latin typeface="黑体" panose="02010609060101010101" charset="-122"/>
                <a:ea typeface="黑体" panose="02010609060101010101" charset="-122"/>
                <a:cs typeface="黑体" panose="02010609060101010101" charset="-122"/>
              </a:rPr>
              <a:t>、电路中每通过</a:t>
            </a:r>
            <a:r>
              <a:rPr lang="en-US" altLang="zh-CN" sz="2100" b="1">
                <a:solidFill>
                  <a:srgbClr val="000000"/>
                </a:solidFill>
                <a:latin typeface="黑体" panose="02010609060101010101" charset="-122"/>
                <a:ea typeface="黑体" panose="02010609060101010101" charset="-122"/>
                <a:cs typeface="黑体" panose="02010609060101010101" charset="-122"/>
              </a:rPr>
              <a:t>1C</a:t>
            </a:r>
            <a:r>
              <a:rPr lang="zh-CN" altLang="en-US" sz="2100" b="1">
                <a:solidFill>
                  <a:srgbClr val="000000"/>
                </a:solidFill>
                <a:latin typeface="黑体" panose="02010609060101010101" charset="-122"/>
                <a:ea typeface="黑体" panose="02010609060101010101" charset="-122"/>
                <a:cs typeface="黑体" panose="02010609060101010101" charset="-122"/>
              </a:rPr>
              <a:t>的电量，电源把</a:t>
            </a:r>
            <a:r>
              <a:rPr lang="en-US" altLang="zh-CN" sz="2100" b="1">
                <a:solidFill>
                  <a:srgbClr val="000000"/>
                </a:solidFill>
                <a:latin typeface="黑体" panose="02010609060101010101" charset="-122"/>
                <a:ea typeface="黑体" panose="02010609060101010101" charset="-122"/>
                <a:cs typeface="黑体" panose="02010609060101010101" charset="-122"/>
              </a:rPr>
              <a:t>2J</a:t>
            </a:r>
            <a:r>
              <a:rPr lang="zh-CN" altLang="en-US" sz="2100" b="1">
                <a:solidFill>
                  <a:srgbClr val="000000"/>
                </a:solidFill>
                <a:latin typeface="黑体" panose="02010609060101010101" charset="-122"/>
                <a:ea typeface="黑体" panose="02010609060101010101" charset="-122"/>
                <a:cs typeface="黑体" panose="02010609060101010101" charset="-122"/>
              </a:rPr>
              <a:t>的化学能转变为电能</a:t>
            </a:r>
            <a:endParaRPr lang="zh-CN" altLang="en-US" sz="2100" b="1">
              <a:solidFill>
                <a:srgbClr val="000000"/>
              </a:solidFill>
              <a:latin typeface="黑体" panose="02010609060101010101" charset="-122"/>
              <a:ea typeface="黑体" panose="02010609060101010101" charset="-122"/>
              <a:cs typeface="黑体" panose="02010609060101010101" charset="-122"/>
            </a:endParaRPr>
          </a:p>
          <a:p>
            <a:pPr>
              <a:lnSpc>
                <a:spcPct val="120000"/>
              </a:lnSpc>
              <a:spcBef>
                <a:spcPct val="50000"/>
              </a:spcBef>
            </a:pPr>
            <a:r>
              <a:rPr lang="en-US" altLang="zh-CN" sz="2100" b="1">
                <a:solidFill>
                  <a:srgbClr val="000000"/>
                </a:solidFill>
                <a:latin typeface="黑体" panose="02010609060101010101" charset="-122"/>
                <a:ea typeface="黑体" panose="02010609060101010101" charset="-122"/>
                <a:cs typeface="黑体" panose="02010609060101010101" charset="-122"/>
              </a:rPr>
              <a:t>B</a:t>
            </a:r>
            <a:r>
              <a:rPr lang="zh-CN" altLang="en-US" sz="2100" b="1">
                <a:solidFill>
                  <a:srgbClr val="000000"/>
                </a:solidFill>
                <a:latin typeface="黑体" panose="02010609060101010101" charset="-122"/>
                <a:ea typeface="黑体" panose="02010609060101010101" charset="-122"/>
                <a:cs typeface="黑体" panose="02010609060101010101" charset="-122"/>
              </a:rPr>
              <a:t>、蓄电池两极间的电压为</a:t>
            </a:r>
            <a:r>
              <a:rPr lang="en-US" altLang="zh-CN" sz="2100" b="1">
                <a:solidFill>
                  <a:srgbClr val="000000"/>
                </a:solidFill>
                <a:latin typeface="黑体" panose="02010609060101010101" charset="-122"/>
                <a:ea typeface="黑体" panose="02010609060101010101" charset="-122"/>
                <a:cs typeface="黑体" panose="02010609060101010101" charset="-122"/>
              </a:rPr>
              <a:t>2V</a:t>
            </a:r>
            <a:endParaRPr lang="en-US" altLang="zh-CN" sz="2100" b="1">
              <a:solidFill>
                <a:srgbClr val="000000"/>
              </a:solidFill>
              <a:latin typeface="黑体" panose="02010609060101010101" charset="-122"/>
              <a:ea typeface="黑体" panose="02010609060101010101" charset="-122"/>
              <a:cs typeface="黑体" panose="02010609060101010101" charset="-122"/>
            </a:endParaRPr>
          </a:p>
          <a:p>
            <a:pPr>
              <a:lnSpc>
                <a:spcPct val="120000"/>
              </a:lnSpc>
              <a:spcBef>
                <a:spcPct val="50000"/>
              </a:spcBef>
            </a:pPr>
            <a:r>
              <a:rPr lang="en-US" altLang="zh-CN" sz="2100" b="1">
                <a:solidFill>
                  <a:srgbClr val="000000"/>
                </a:solidFill>
                <a:latin typeface="黑体" panose="02010609060101010101" charset="-122"/>
                <a:ea typeface="黑体" panose="02010609060101010101" charset="-122"/>
                <a:cs typeface="黑体" panose="02010609060101010101" charset="-122"/>
              </a:rPr>
              <a:t>C</a:t>
            </a:r>
            <a:r>
              <a:rPr lang="zh-CN" altLang="en-US" sz="2100" b="1">
                <a:solidFill>
                  <a:srgbClr val="000000"/>
                </a:solidFill>
                <a:latin typeface="黑体" panose="02010609060101010101" charset="-122"/>
                <a:ea typeface="黑体" panose="02010609060101010101" charset="-122"/>
                <a:cs typeface="黑体" panose="02010609060101010101" charset="-122"/>
              </a:rPr>
              <a:t>、蓄电池在</a:t>
            </a:r>
            <a:r>
              <a:rPr lang="en-US" altLang="zh-CN" sz="2100" b="1">
                <a:solidFill>
                  <a:srgbClr val="000000"/>
                </a:solidFill>
                <a:latin typeface="黑体" panose="02010609060101010101" charset="-122"/>
                <a:ea typeface="黑体" panose="02010609060101010101" charset="-122"/>
                <a:cs typeface="黑体" panose="02010609060101010101" charset="-122"/>
              </a:rPr>
              <a:t>1s</a:t>
            </a:r>
            <a:r>
              <a:rPr lang="zh-CN" altLang="en-US" sz="2100" b="1">
                <a:solidFill>
                  <a:srgbClr val="000000"/>
                </a:solidFill>
                <a:latin typeface="黑体" panose="02010609060101010101" charset="-122"/>
                <a:ea typeface="黑体" panose="02010609060101010101" charset="-122"/>
                <a:cs typeface="黑体" panose="02010609060101010101" charset="-122"/>
              </a:rPr>
              <a:t>内将</a:t>
            </a:r>
            <a:r>
              <a:rPr lang="en-US" altLang="zh-CN" sz="2100" b="1">
                <a:solidFill>
                  <a:srgbClr val="000000"/>
                </a:solidFill>
                <a:latin typeface="黑体" panose="02010609060101010101" charset="-122"/>
                <a:ea typeface="黑体" panose="02010609060101010101" charset="-122"/>
                <a:cs typeface="黑体" panose="02010609060101010101" charset="-122"/>
              </a:rPr>
              <a:t>2J</a:t>
            </a:r>
            <a:r>
              <a:rPr lang="zh-CN" altLang="en-US" sz="2100" b="1">
                <a:solidFill>
                  <a:srgbClr val="000000"/>
                </a:solidFill>
                <a:latin typeface="黑体" panose="02010609060101010101" charset="-122"/>
                <a:ea typeface="黑体" panose="02010609060101010101" charset="-122"/>
                <a:cs typeface="黑体" panose="02010609060101010101" charset="-122"/>
              </a:rPr>
              <a:t>的化学能转变成电能</a:t>
            </a:r>
            <a:endParaRPr lang="zh-CN" altLang="en-US" sz="2100" b="1">
              <a:solidFill>
                <a:srgbClr val="000000"/>
              </a:solidFill>
              <a:latin typeface="黑体" panose="02010609060101010101" charset="-122"/>
              <a:ea typeface="黑体" panose="02010609060101010101" charset="-122"/>
              <a:cs typeface="黑体" panose="02010609060101010101" charset="-122"/>
            </a:endParaRPr>
          </a:p>
          <a:p>
            <a:pPr>
              <a:lnSpc>
                <a:spcPct val="120000"/>
              </a:lnSpc>
              <a:spcBef>
                <a:spcPct val="50000"/>
              </a:spcBef>
            </a:pPr>
            <a:r>
              <a:rPr lang="en-US" altLang="zh-CN" sz="2100" b="1">
                <a:solidFill>
                  <a:srgbClr val="000000"/>
                </a:solidFill>
                <a:latin typeface="黑体" panose="02010609060101010101" charset="-122"/>
                <a:ea typeface="黑体" panose="02010609060101010101" charset="-122"/>
                <a:cs typeface="黑体" panose="02010609060101010101" charset="-122"/>
              </a:rPr>
              <a:t>D</a:t>
            </a:r>
            <a:r>
              <a:rPr lang="zh-CN" altLang="en-US" sz="2100" b="1">
                <a:solidFill>
                  <a:srgbClr val="000000"/>
                </a:solidFill>
                <a:latin typeface="黑体" panose="02010609060101010101" charset="-122"/>
                <a:ea typeface="黑体" panose="02010609060101010101" charset="-122"/>
                <a:cs typeface="黑体" panose="02010609060101010101" charset="-122"/>
              </a:rPr>
              <a:t>、蓄电池将化学能转变为电能的本领比一节干电池（电动势为</a:t>
            </a:r>
            <a:r>
              <a:rPr lang="en-US" altLang="zh-CN" sz="2100" b="1">
                <a:solidFill>
                  <a:srgbClr val="000000"/>
                </a:solidFill>
                <a:latin typeface="黑体" panose="02010609060101010101" charset="-122"/>
                <a:ea typeface="黑体" panose="02010609060101010101" charset="-122"/>
                <a:cs typeface="黑体" panose="02010609060101010101" charset="-122"/>
              </a:rPr>
              <a:t>1.5V</a:t>
            </a:r>
            <a:r>
              <a:rPr lang="zh-CN" altLang="en-US" sz="2100" b="1">
                <a:solidFill>
                  <a:srgbClr val="000000"/>
                </a:solidFill>
                <a:latin typeface="黑体" panose="02010609060101010101" charset="-122"/>
                <a:ea typeface="黑体" panose="02010609060101010101" charset="-122"/>
                <a:cs typeface="黑体" panose="02010609060101010101" charset="-122"/>
              </a:rPr>
              <a:t>）强</a:t>
            </a:r>
            <a:endParaRPr lang="zh-CN" altLang="en-US" sz="2100" b="1">
              <a:solidFill>
                <a:srgbClr val="000000"/>
              </a:solidFill>
              <a:latin typeface="黑体" panose="02010609060101010101" charset="-122"/>
              <a:ea typeface="黑体" panose="02010609060101010101" charset="-122"/>
              <a:cs typeface="黑体" panose="02010609060101010101" charset="-122"/>
            </a:endParaRPr>
          </a:p>
        </p:txBody>
      </p:sp>
      <p:sp>
        <p:nvSpPr>
          <p:cNvPr id="10" name="Text Box 4"/>
          <p:cNvSpPr txBox="1">
            <a:spLocks noChangeArrowheads="1"/>
          </p:cNvSpPr>
          <p:nvPr>
            <p:custDataLst>
              <p:tags r:id="rId4"/>
            </p:custDataLst>
          </p:nvPr>
        </p:nvSpPr>
        <p:spPr bwMode="auto">
          <a:xfrm>
            <a:off x="6600007" y="1200572"/>
            <a:ext cx="1241822" cy="414020"/>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en-US" altLang="zh-CN" sz="2100" b="1" kern="1200" cap="none" spc="0" normalizeH="0" baseline="0" noProof="0" smtClean="0">
                <a:solidFill>
                  <a:srgbClr val="FF0000"/>
                </a:solidFill>
                <a:effectLst/>
                <a:latin typeface="华文楷体" panose="02010600040101010101" pitchFamily="2" charset="-122"/>
                <a:ea typeface="华文楷体" panose="02010600040101010101" pitchFamily="2" charset="-122"/>
              </a:rPr>
              <a:t>ABD</a:t>
            </a:r>
            <a:endParaRPr kumimoji="0" lang="en-US" altLang="zh-CN" sz="2100" b="1" kern="1200" cap="none" spc="0" normalizeH="0" baseline="0" noProof="0" smtClean="0">
              <a:solidFill>
                <a:srgbClr val="FF0000"/>
              </a:solidFill>
              <a:effectLst/>
              <a:latin typeface="华文楷体" panose="02010600040101010101" pitchFamily="2" charset="-122"/>
              <a:ea typeface="华文楷体" panose="0201060004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313690" y="207645"/>
            <a:ext cx="1431925" cy="416560"/>
          </a:xfrm>
        </p:spPr>
        <p:txBody>
          <a:bodyPr/>
          <a:lstStyle/>
          <a:p>
            <a:pPr algn="just"/>
            <a:r>
              <a:rPr lang="zh-CN" altLang="en-US" sz="2400">
                <a:solidFill>
                  <a:srgbClr val="7030A0"/>
                </a:solidFill>
              </a:rPr>
              <a:t>课堂小测</a:t>
            </a:r>
            <a:endParaRPr lang="zh-CN" altLang="en-US" sz="2400">
              <a:solidFill>
                <a:srgbClr val="7030A0"/>
              </a:solidFill>
            </a:endParaRPr>
          </a:p>
        </p:txBody>
      </p:sp>
      <p:sp>
        <p:nvSpPr>
          <p:cNvPr id="62466" name="Rectangle 2"/>
          <p:cNvSpPr>
            <a:spLocks noGrp="1" noChangeArrowheads="1"/>
          </p:cNvSpPr>
          <p:nvPr>
            <p:ph idx="1"/>
            <p:custDataLst>
              <p:tags r:id="rId2"/>
            </p:custDataLst>
          </p:nvPr>
        </p:nvSpPr>
        <p:spPr>
          <a:xfrm>
            <a:off x="397649" y="771820"/>
            <a:ext cx="8228710" cy="4760647"/>
          </a:xfrm>
        </p:spPr>
        <p:txBody>
          <a:bodyPr>
            <a:normAutofit/>
            <a:scene3d>
              <a:camera prst="orthographicFront"/>
              <a:lightRig rig="threePt" dir="t"/>
            </a:scene3d>
          </a:bodyPr>
          <a:lstStyle/>
          <a:p>
            <a:pPr marL="171450" marR="0" indent="-171450" algn="l" defTabSz="685800" rtl="0" eaLnBrk="1" fontAlgn="auto" latinLnBrk="0" hangingPunct="1">
              <a:lnSpc>
                <a:spcPct val="130000"/>
              </a:lnSpc>
              <a:spcBef>
                <a:spcPct val="0"/>
              </a:spcBef>
              <a:spcAft>
                <a:spcPts val="1000"/>
              </a:spcAft>
              <a:buClrTx/>
              <a:buSzTx/>
              <a:buFontTx/>
              <a:buNone/>
            </a:pPr>
            <a:r>
              <a:rPr kumimoji="0" lang="zh-CN" altLang="en-US"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【例题</a:t>
            </a:r>
            <a:r>
              <a:rPr kumimoji="0" lang="en-US" altLang="zh-CN"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2</a:t>
            </a:r>
            <a:r>
              <a:rPr kumimoji="0" lang="zh-CN" altLang="en-US"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】关于电动势下列说法中正确的是</a:t>
            </a:r>
            <a:r>
              <a:rPr kumimoji="0" lang="en-US" altLang="zh-CN"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a:t>
            </a:r>
            <a:r>
              <a:rPr kumimoji="0" lang="zh-CN" altLang="en-US"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　　</a:t>
            </a:r>
            <a:r>
              <a:rPr kumimoji="0" lang="en-US" altLang="zh-CN"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a:t>
            </a:r>
            <a:endParaRPr kumimoji="0" lang="en-US" altLang="zh-CN"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endParaRPr>
          </a:p>
          <a:p>
            <a:pPr marL="171450" marR="0" indent="-171450" algn="l" defTabSz="685800" rtl="0" eaLnBrk="1" fontAlgn="auto" latinLnBrk="0" hangingPunct="1">
              <a:lnSpc>
                <a:spcPct val="120000"/>
              </a:lnSpc>
              <a:spcBef>
                <a:spcPct val="0"/>
              </a:spcBef>
              <a:spcAft>
                <a:spcPts val="1000"/>
              </a:spcAft>
              <a:buClrTx/>
              <a:buSzTx/>
              <a:buFontTx/>
              <a:buNone/>
            </a:pPr>
            <a:r>
              <a:rPr kumimoji="0" lang="en-US" altLang="zh-CN"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A</a:t>
            </a:r>
            <a:r>
              <a:rPr kumimoji="0" lang="zh-CN" altLang="en-US"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．在电源内部把正电荷从负极移到正极，非静电力做功，电能增加</a:t>
            </a:r>
            <a:endParaRPr kumimoji="0" lang="zh-CN" altLang="en-US"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endParaRPr>
          </a:p>
          <a:p>
            <a:pPr marL="171450" marR="0" indent="-171450" algn="l" defTabSz="685800" rtl="0" eaLnBrk="1" fontAlgn="auto" latinLnBrk="0" hangingPunct="1">
              <a:lnSpc>
                <a:spcPct val="120000"/>
              </a:lnSpc>
              <a:spcBef>
                <a:spcPct val="0"/>
              </a:spcBef>
              <a:spcAft>
                <a:spcPts val="1000"/>
              </a:spcAft>
              <a:buClrTx/>
              <a:buSzTx/>
              <a:buFontTx/>
              <a:buNone/>
            </a:pPr>
            <a:r>
              <a:rPr kumimoji="0" lang="en-US" altLang="zh-CN"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B</a:t>
            </a:r>
            <a:r>
              <a:rPr kumimoji="0" lang="zh-CN" altLang="en-US"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．对于给定的电源，移动正电荷，非静电力做功越多，电动势就越大</a:t>
            </a:r>
            <a:endParaRPr kumimoji="0" lang="zh-CN" altLang="en-US"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endParaRPr>
          </a:p>
          <a:p>
            <a:pPr marL="171450" marR="0" indent="-171450" algn="l" defTabSz="685800" rtl="0" eaLnBrk="1" fontAlgn="auto" latinLnBrk="0" hangingPunct="1">
              <a:lnSpc>
                <a:spcPct val="120000"/>
              </a:lnSpc>
              <a:spcBef>
                <a:spcPct val="0"/>
              </a:spcBef>
              <a:spcAft>
                <a:spcPts val="1000"/>
              </a:spcAft>
              <a:buClrTx/>
              <a:buSzTx/>
              <a:buFontTx/>
              <a:buNone/>
            </a:pPr>
            <a:r>
              <a:rPr kumimoji="0" lang="en-US" altLang="zh-CN"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C</a:t>
            </a:r>
            <a:r>
              <a:rPr kumimoji="0" lang="zh-CN" altLang="en-US"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．电动势越大，说明非静电力在电源内部把正电荷从负极向正极移送单位电荷量做功越多</a:t>
            </a:r>
            <a:endParaRPr kumimoji="0" lang="zh-CN" altLang="en-US"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endParaRPr>
          </a:p>
          <a:p>
            <a:pPr marL="171450" marR="0" indent="-171450" algn="l" defTabSz="685800" rtl="0" eaLnBrk="1" fontAlgn="auto" latinLnBrk="0" hangingPunct="1">
              <a:lnSpc>
                <a:spcPct val="120000"/>
              </a:lnSpc>
              <a:spcBef>
                <a:spcPct val="0"/>
              </a:spcBef>
              <a:spcAft>
                <a:spcPts val="1000"/>
              </a:spcAft>
              <a:buClrTx/>
              <a:buSzTx/>
              <a:buFontTx/>
              <a:buNone/>
            </a:pPr>
            <a:r>
              <a:rPr kumimoji="0" lang="en-US" altLang="zh-CN"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D</a:t>
            </a:r>
            <a:r>
              <a:rPr kumimoji="0" lang="zh-CN" altLang="en-US"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rPr>
              <a:t>．电动势越大，说明非静电力在电源内部把正电荷从负极向正极移送电荷量越多</a:t>
            </a:r>
            <a:endParaRPr kumimoji="0" lang="zh-CN" altLang="en-US" sz="2100" b="1" i="0" u="none" strike="noStrike" kern="1200" cap="none" spc="150" normalizeH="0" baseline="0" noProof="1">
              <a:solidFill>
                <a:schemeClr val="tx1"/>
              </a:solidFill>
              <a:effectLst/>
              <a:uFillTx/>
              <a:latin typeface="黑体" panose="02010609060101010101" charset="-122"/>
              <a:ea typeface="黑体" panose="02010609060101010101" charset="-122"/>
              <a:cs typeface="黑体" panose="02010609060101010101" charset="-122"/>
            </a:endParaRPr>
          </a:p>
        </p:txBody>
      </p:sp>
      <p:sp>
        <p:nvSpPr>
          <p:cNvPr id="10" name="Text Box 4"/>
          <p:cNvSpPr txBox="1">
            <a:spLocks noChangeArrowheads="1"/>
          </p:cNvSpPr>
          <p:nvPr>
            <p:custDataLst>
              <p:tags r:id="rId3"/>
            </p:custDataLst>
          </p:nvPr>
        </p:nvSpPr>
        <p:spPr bwMode="auto">
          <a:xfrm>
            <a:off x="5992495" y="824230"/>
            <a:ext cx="394970" cy="414020"/>
          </a:xfrm>
          <a:prstGeom prst="rect">
            <a:avLst/>
          </a:prstGeom>
          <a:noFill/>
          <a:ln w="9525">
            <a:noFill/>
            <a:miter lim="800000"/>
          </a:ln>
          <a:effectLst/>
        </p:spPr>
        <p:txBody>
          <a:bodyPr wrap="square">
            <a:spAutoFit/>
          </a:bodyPr>
          <a:lstStyle/>
          <a:p>
            <a:pPr marR="0" defTabSz="914400">
              <a:spcBef>
                <a:spcPct val="50000"/>
              </a:spcBef>
              <a:buClrTx/>
              <a:buSzTx/>
              <a:buFontTx/>
              <a:buNone/>
              <a:defRPr/>
            </a:pPr>
            <a:r>
              <a:rPr kumimoji="0" lang="en-US" altLang="zh-CN" sz="2100" b="1" kern="1200" cap="none" spc="0" normalizeH="0" baseline="0" noProof="0" smtClean="0">
                <a:solidFill>
                  <a:srgbClr val="FF0000"/>
                </a:solidFill>
                <a:effectLst/>
                <a:latin typeface="华文楷体" panose="02010600040101010101" pitchFamily="2" charset="-122"/>
                <a:ea typeface="华文楷体" panose="02010600040101010101" pitchFamily="2" charset="-122"/>
              </a:rPr>
              <a:t>C</a:t>
            </a:r>
            <a:endParaRPr kumimoji="0" lang="en-US" altLang="zh-CN" sz="2100" b="1" kern="1200" cap="none" spc="0" normalizeH="0" baseline="0" noProof="0" smtClean="0">
              <a:solidFill>
                <a:srgbClr val="FF0000"/>
              </a:solidFill>
              <a:effectLst/>
              <a:latin typeface="华文楷体" panose="02010600040101010101" pitchFamily="2" charset="-122"/>
              <a:ea typeface="华文楷体" panose="02010600040101010101" pitchFamily="2"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07670" y="190500"/>
            <a:ext cx="2220595" cy="433705"/>
          </a:xfrm>
        </p:spPr>
        <p:style>
          <a:lnRef idx="2">
            <a:schemeClr val="accent5"/>
          </a:lnRef>
          <a:fillRef idx="1">
            <a:schemeClr val="lt1"/>
          </a:fillRef>
          <a:effectRef idx="0">
            <a:schemeClr val="accent5"/>
          </a:effectRef>
          <a:fontRef idx="minor">
            <a:schemeClr val="dk1"/>
          </a:fontRef>
        </p:style>
        <p:txBody>
          <a:bodyPr/>
          <a:lstStyle/>
          <a:p>
            <a:pPr algn="ctr"/>
            <a:r>
              <a:rPr sz="2400">
                <a:solidFill>
                  <a:srgbClr val="FF0000"/>
                </a:solidFill>
                <a:latin typeface="Arial" panose="020B0604020202020204" pitchFamily="34" charset="0"/>
              </a:rPr>
              <a:t>小实验大道理</a:t>
            </a:r>
            <a:endParaRPr sz="2400">
              <a:solidFill>
                <a:srgbClr val="FF0000"/>
              </a:solidFill>
              <a:latin typeface="Arial" panose="020B0604020202020204" pitchFamily="34" charset="0"/>
            </a:endParaRPr>
          </a:p>
        </p:txBody>
      </p:sp>
      <p:sp>
        <p:nvSpPr>
          <p:cNvPr id="3" name="文本框 2"/>
          <p:cNvSpPr txBox="1"/>
          <p:nvPr/>
        </p:nvSpPr>
        <p:spPr>
          <a:xfrm>
            <a:off x="971550" y="996950"/>
            <a:ext cx="4787265" cy="368300"/>
          </a:xfrm>
          <a:prstGeom prst="rect">
            <a:avLst/>
          </a:prstGeom>
          <a:noFill/>
        </p:spPr>
        <p:txBody>
          <a:bodyPr wrap="square" rtlCol="0">
            <a:spAutoFit/>
          </a:bodyPr>
          <a:p>
            <a:r>
              <a:rPr lang="zh-CN" altLang="en-US"/>
              <a:t>问题：为什么会出现这种现象？</a:t>
            </a:r>
            <a:endParaRPr lang="zh-CN" altLang="en-US"/>
          </a:p>
        </p:txBody>
      </p:sp>
      <p:pic>
        <p:nvPicPr>
          <p:cNvPr id="5" name="图片 4" descr="tmp_15311d2b8fef3be23debe985b2db5258"/>
          <p:cNvPicPr>
            <a:picLocks noChangeAspect="1"/>
          </p:cNvPicPr>
          <p:nvPr/>
        </p:nvPicPr>
        <p:blipFill>
          <a:blip r:embed="rId2">
            <a:lum bright="24000" contrast="42000"/>
          </a:blip>
          <a:srcRect t="7239" b="5434"/>
          <a:stretch>
            <a:fillRect/>
          </a:stretch>
        </p:blipFill>
        <p:spPr>
          <a:xfrm>
            <a:off x="971550" y="1662430"/>
            <a:ext cx="2266950" cy="276542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313690" y="207645"/>
            <a:ext cx="1431925" cy="416560"/>
          </a:xfrm>
        </p:spPr>
        <p:txBody>
          <a:bodyPr/>
          <a:lstStyle/>
          <a:p>
            <a:pPr algn="just"/>
            <a:r>
              <a:rPr lang="zh-CN" altLang="en-US" sz="2400">
                <a:solidFill>
                  <a:srgbClr val="7030A0"/>
                </a:solidFill>
              </a:rPr>
              <a:t>课堂小测</a:t>
            </a:r>
            <a:endParaRPr lang="zh-CN" altLang="en-US" sz="2400">
              <a:solidFill>
                <a:srgbClr val="7030A0"/>
              </a:solidFill>
            </a:endParaRPr>
          </a:p>
        </p:txBody>
      </p:sp>
      <p:sp>
        <p:nvSpPr>
          <p:cNvPr id="43009" name="Rectangle 3"/>
          <p:cNvSpPr>
            <a:spLocks noGrp="1"/>
          </p:cNvSpPr>
          <p:nvPr>
            <p:ph idx="1"/>
            <p:custDataLst>
              <p:tags r:id="rId2"/>
            </p:custDataLst>
          </p:nvPr>
        </p:nvSpPr>
        <p:spPr>
          <a:xfrm>
            <a:off x="85090" y="883285"/>
            <a:ext cx="8788400" cy="3640455"/>
          </a:xfrm>
          <a:noFill/>
          <a:ln>
            <a:noFill/>
          </a:ln>
        </p:spPr>
        <p:txBody>
          <a:bodyPr anchor="t"/>
          <a:lstStyle/>
          <a:p>
            <a:pPr algn="just">
              <a:lnSpc>
                <a:spcPct val="150000"/>
              </a:lnSpc>
              <a:buFontTx/>
              <a:buNone/>
            </a:pPr>
            <a:r>
              <a:rPr lang="zh-CN" altLang="en-US" sz="2100" b="1">
                <a:solidFill>
                  <a:schemeClr val="tx1"/>
                </a:solidFill>
                <a:latin typeface="黑体" panose="02010609060101010101" charset="-122"/>
                <a:ea typeface="黑体" panose="02010609060101010101" charset="-122"/>
                <a:cs typeface="黑体" panose="02010609060101010101" charset="-122"/>
              </a:rPr>
              <a:t>【例题</a:t>
            </a:r>
            <a:r>
              <a:rPr lang="en-US" altLang="zh-CN" sz="2100" b="1">
                <a:solidFill>
                  <a:schemeClr val="tx1"/>
                </a:solidFill>
                <a:latin typeface="黑体" panose="02010609060101010101" charset="-122"/>
                <a:ea typeface="黑体" panose="02010609060101010101" charset="-122"/>
                <a:cs typeface="黑体" panose="02010609060101010101" charset="-122"/>
              </a:rPr>
              <a:t>3</a:t>
            </a:r>
            <a:r>
              <a:rPr lang="zh-CN" altLang="en-US" sz="2100" b="1">
                <a:solidFill>
                  <a:schemeClr val="tx1"/>
                </a:solidFill>
                <a:latin typeface="黑体" panose="02010609060101010101" charset="-122"/>
                <a:ea typeface="黑体" panose="02010609060101010101" charset="-122"/>
                <a:cs typeface="黑体" panose="02010609060101010101" charset="-122"/>
              </a:rPr>
              <a:t>】将电动势为</a:t>
            </a:r>
            <a:r>
              <a:rPr lang="en-US" altLang="zh-CN" sz="2100" b="1">
                <a:solidFill>
                  <a:schemeClr val="tx1"/>
                </a:solidFill>
                <a:latin typeface="黑体" panose="02010609060101010101" charset="-122"/>
                <a:ea typeface="黑体" panose="02010609060101010101" charset="-122"/>
                <a:cs typeface="黑体" panose="02010609060101010101" charset="-122"/>
              </a:rPr>
              <a:t>3.0 V</a:t>
            </a:r>
            <a:r>
              <a:rPr lang="zh-CN" altLang="en-US" sz="2100" b="1">
                <a:solidFill>
                  <a:schemeClr val="tx1"/>
                </a:solidFill>
                <a:latin typeface="黑体" panose="02010609060101010101" charset="-122"/>
                <a:ea typeface="黑体" panose="02010609060101010101" charset="-122"/>
                <a:cs typeface="黑体" panose="02010609060101010101" charset="-122"/>
              </a:rPr>
              <a:t>的电源接入电路中，测得电源两极间的电压为</a:t>
            </a:r>
            <a:r>
              <a:rPr lang="en-US" altLang="zh-CN" sz="2100" b="1">
                <a:solidFill>
                  <a:schemeClr val="tx1"/>
                </a:solidFill>
                <a:latin typeface="黑体" panose="02010609060101010101" charset="-122"/>
                <a:ea typeface="黑体" panose="02010609060101010101" charset="-122"/>
                <a:cs typeface="黑体" panose="02010609060101010101" charset="-122"/>
              </a:rPr>
              <a:t>2.4 V</a:t>
            </a:r>
            <a:r>
              <a:rPr lang="zh-CN" altLang="en-US" sz="2100" b="1">
                <a:solidFill>
                  <a:schemeClr val="tx1"/>
                </a:solidFill>
                <a:latin typeface="黑体" panose="02010609060101010101" charset="-122"/>
                <a:ea typeface="黑体" panose="02010609060101010101" charset="-122"/>
                <a:cs typeface="黑体" panose="02010609060101010101" charset="-122"/>
              </a:rPr>
              <a:t>，当电路中有</a:t>
            </a:r>
            <a:r>
              <a:rPr lang="en-US" altLang="zh-CN" sz="2100" b="1">
                <a:solidFill>
                  <a:schemeClr val="tx1"/>
                </a:solidFill>
                <a:latin typeface="黑体" panose="02010609060101010101" charset="-122"/>
                <a:ea typeface="黑体" panose="02010609060101010101" charset="-122"/>
                <a:cs typeface="黑体" panose="02010609060101010101" charset="-122"/>
              </a:rPr>
              <a:t>6C</a:t>
            </a:r>
            <a:r>
              <a:rPr lang="zh-CN" altLang="en-US" sz="2100" b="1">
                <a:solidFill>
                  <a:schemeClr val="tx1"/>
                </a:solidFill>
                <a:latin typeface="黑体" panose="02010609060101010101" charset="-122"/>
                <a:ea typeface="黑体" panose="02010609060101010101" charset="-122"/>
                <a:cs typeface="黑体" panose="02010609060101010101" charset="-122"/>
              </a:rPr>
              <a:t>的电荷流过时，求：</a:t>
            </a:r>
            <a:endParaRPr lang="zh-CN" altLang="en-US" sz="2100" b="1">
              <a:solidFill>
                <a:schemeClr val="tx1"/>
              </a:solidFill>
              <a:latin typeface="黑体" panose="02010609060101010101" charset="-122"/>
              <a:ea typeface="黑体" panose="02010609060101010101" charset="-122"/>
              <a:cs typeface="黑体" panose="02010609060101010101" charset="-122"/>
            </a:endParaRPr>
          </a:p>
          <a:p>
            <a:pPr algn="just">
              <a:lnSpc>
                <a:spcPct val="150000"/>
              </a:lnSpc>
              <a:buFontTx/>
              <a:buNone/>
            </a:pPr>
            <a:r>
              <a:rPr lang="en-US" altLang="zh-CN" sz="2100" b="1">
                <a:solidFill>
                  <a:schemeClr val="tx1"/>
                </a:solidFill>
                <a:latin typeface="黑体" panose="02010609060101010101" charset="-122"/>
                <a:ea typeface="黑体" panose="02010609060101010101" charset="-122"/>
                <a:cs typeface="黑体" panose="02010609060101010101" charset="-122"/>
              </a:rPr>
              <a:t>(1)</a:t>
            </a:r>
            <a:r>
              <a:rPr lang="zh-CN" altLang="en-US" sz="2100" b="1">
                <a:solidFill>
                  <a:schemeClr val="tx1"/>
                </a:solidFill>
                <a:latin typeface="黑体" panose="02010609060101010101" charset="-122"/>
                <a:ea typeface="黑体" panose="02010609060101010101" charset="-122"/>
                <a:cs typeface="黑体" panose="02010609060101010101" charset="-122"/>
              </a:rPr>
              <a:t>有多少其他形式的能转化为电能</a:t>
            </a:r>
            <a:r>
              <a:rPr lang="en-US" altLang="zh-CN" sz="2100" b="1">
                <a:solidFill>
                  <a:schemeClr val="tx1"/>
                </a:solidFill>
                <a:latin typeface="黑体" panose="02010609060101010101" charset="-122"/>
                <a:ea typeface="黑体" panose="02010609060101010101" charset="-122"/>
                <a:cs typeface="黑体" panose="02010609060101010101" charset="-122"/>
              </a:rPr>
              <a:t>.</a:t>
            </a:r>
            <a:endParaRPr lang="zh-CN" altLang="en-US" sz="2100" b="1">
              <a:solidFill>
                <a:schemeClr val="tx1"/>
              </a:solidFill>
              <a:latin typeface="黑体" panose="02010609060101010101" charset="-122"/>
              <a:ea typeface="黑体" panose="02010609060101010101" charset="-122"/>
              <a:cs typeface="黑体" panose="02010609060101010101" charset="-122"/>
            </a:endParaRPr>
          </a:p>
          <a:p>
            <a:pPr algn="just">
              <a:lnSpc>
                <a:spcPct val="150000"/>
              </a:lnSpc>
              <a:buFontTx/>
              <a:buNone/>
            </a:pPr>
            <a:r>
              <a:rPr lang="en-US" altLang="zh-CN" sz="2100" b="1">
                <a:solidFill>
                  <a:schemeClr val="tx1"/>
                </a:solidFill>
                <a:latin typeface="黑体" panose="02010609060101010101" charset="-122"/>
                <a:ea typeface="黑体" panose="02010609060101010101" charset="-122"/>
                <a:cs typeface="黑体" panose="02010609060101010101" charset="-122"/>
              </a:rPr>
              <a:t>(2)</a:t>
            </a:r>
            <a:r>
              <a:rPr lang="zh-CN" altLang="en-US" sz="2100" b="1">
                <a:solidFill>
                  <a:schemeClr val="tx1"/>
                </a:solidFill>
                <a:latin typeface="黑体" panose="02010609060101010101" charset="-122"/>
                <a:ea typeface="黑体" panose="02010609060101010101" charset="-122"/>
                <a:cs typeface="黑体" panose="02010609060101010101" charset="-122"/>
              </a:rPr>
              <a:t>外电路中有多少电能转化为其他形式的能</a:t>
            </a:r>
            <a:r>
              <a:rPr lang="en-US" altLang="zh-CN" sz="2100" b="1">
                <a:solidFill>
                  <a:schemeClr val="tx1"/>
                </a:solidFill>
                <a:latin typeface="黑体" panose="02010609060101010101" charset="-122"/>
                <a:ea typeface="黑体" panose="02010609060101010101" charset="-122"/>
                <a:cs typeface="黑体" panose="02010609060101010101" charset="-122"/>
              </a:rPr>
              <a:t>.</a:t>
            </a:r>
            <a:endParaRPr lang="en-US" altLang="zh-CN" sz="2100" b="1">
              <a:solidFill>
                <a:schemeClr val="tx1"/>
              </a:solidFill>
              <a:latin typeface="黑体" panose="02010609060101010101" charset="-122"/>
              <a:ea typeface="黑体" panose="02010609060101010101" charset="-122"/>
              <a:cs typeface="黑体" panose="02010609060101010101" charset="-122"/>
            </a:endParaRPr>
          </a:p>
          <a:p>
            <a:pPr algn="just">
              <a:lnSpc>
                <a:spcPct val="150000"/>
              </a:lnSpc>
              <a:buFontTx/>
              <a:buNone/>
            </a:pPr>
            <a:r>
              <a:rPr sz="2100" b="1">
                <a:solidFill>
                  <a:schemeClr val="tx1"/>
                </a:solidFill>
                <a:latin typeface="黑体" panose="02010609060101010101" charset="-122"/>
                <a:ea typeface="黑体" panose="02010609060101010101" charset="-122"/>
                <a:cs typeface="黑体" panose="02010609060101010101" charset="-122"/>
              </a:rPr>
              <a:t>答案：</a:t>
            </a:r>
            <a:r>
              <a:rPr lang="en-US" altLang="zh-CN" sz="2100" b="1">
                <a:solidFill>
                  <a:srgbClr val="FF0000"/>
                </a:solidFill>
                <a:latin typeface="Times New Roman" panose="02020603050405020304" pitchFamily="18" charset="0"/>
                <a:sym typeface="+mn-ea"/>
              </a:rPr>
              <a:t>(1)</a:t>
            </a:r>
            <a:r>
              <a:rPr lang="en-US" altLang="zh-CN" sz="2100" b="1" i="1">
                <a:solidFill>
                  <a:srgbClr val="FF0000"/>
                </a:solidFill>
                <a:latin typeface="Times New Roman" panose="02020603050405020304" pitchFamily="18" charset="0"/>
                <a:sym typeface="+mn-ea"/>
              </a:rPr>
              <a:t>W</a:t>
            </a:r>
            <a:r>
              <a:rPr sz="2100" b="1">
                <a:solidFill>
                  <a:srgbClr val="FF0000"/>
                </a:solidFill>
                <a:latin typeface="Times New Roman" panose="02020603050405020304" pitchFamily="18" charset="0"/>
                <a:sym typeface="+mn-ea"/>
              </a:rPr>
              <a:t>＝</a:t>
            </a:r>
            <a:r>
              <a:rPr lang="en-US" altLang="zh-CN" sz="2100" b="1" i="1" err="1">
                <a:solidFill>
                  <a:srgbClr val="FF0000"/>
                </a:solidFill>
                <a:latin typeface="Times New Roman" panose="02020603050405020304" pitchFamily="18" charset="0"/>
                <a:sym typeface="+mn-ea"/>
              </a:rPr>
              <a:t>Eq</a:t>
            </a:r>
            <a:r>
              <a:rPr sz="2100" b="1">
                <a:solidFill>
                  <a:srgbClr val="FF0000"/>
                </a:solidFill>
                <a:latin typeface="Times New Roman" panose="02020603050405020304" pitchFamily="18" charset="0"/>
                <a:sym typeface="+mn-ea"/>
              </a:rPr>
              <a:t>＝</a:t>
            </a:r>
            <a:r>
              <a:rPr lang="en-US" altLang="zh-CN" sz="2100" b="1">
                <a:solidFill>
                  <a:srgbClr val="FF0000"/>
                </a:solidFill>
                <a:latin typeface="Times New Roman" panose="02020603050405020304" pitchFamily="18" charset="0"/>
                <a:sym typeface="+mn-ea"/>
              </a:rPr>
              <a:t>3×6 J</a:t>
            </a:r>
            <a:r>
              <a:rPr sz="2100" b="1">
                <a:solidFill>
                  <a:srgbClr val="FF0000"/>
                </a:solidFill>
                <a:latin typeface="Times New Roman" panose="02020603050405020304" pitchFamily="18" charset="0"/>
                <a:sym typeface="+mn-ea"/>
              </a:rPr>
              <a:t>＝</a:t>
            </a:r>
            <a:r>
              <a:rPr lang="en-US" altLang="zh-CN" sz="2100" b="1">
                <a:solidFill>
                  <a:srgbClr val="FF0000"/>
                </a:solidFill>
                <a:latin typeface="Times New Roman" panose="02020603050405020304" pitchFamily="18" charset="0"/>
                <a:sym typeface="+mn-ea"/>
              </a:rPr>
              <a:t>18 J</a:t>
            </a:r>
            <a:r>
              <a:rPr sz="2100" b="1">
                <a:solidFill>
                  <a:srgbClr val="FF0000"/>
                </a:solidFill>
                <a:latin typeface="Times New Roman" panose="02020603050405020304" pitchFamily="18" charset="0"/>
                <a:sym typeface="+mn-ea"/>
              </a:rPr>
              <a:t>；</a:t>
            </a:r>
            <a:r>
              <a:rPr lang="en-US" altLang="zh-CN" sz="2100" b="1">
                <a:solidFill>
                  <a:srgbClr val="FF0000"/>
                </a:solidFill>
                <a:latin typeface="Times New Roman" panose="02020603050405020304" pitchFamily="18" charset="0"/>
                <a:sym typeface="+mn-ea"/>
              </a:rPr>
              <a:t>(2)</a:t>
            </a:r>
            <a:r>
              <a:rPr lang="en-US" altLang="zh-CN" sz="2100" b="1" i="1">
                <a:solidFill>
                  <a:srgbClr val="FF0000"/>
                </a:solidFill>
                <a:latin typeface="Times New Roman" panose="02020603050405020304" pitchFamily="18" charset="0"/>
                <a:sym typeface="+mn-ea"/>
              </a:rPr>
              <a:t>W</a:t>
            </a:r>
            <a:r>
              <a:rPr lang="en-US" altLang="zh-CN" sz="2100" b="1" baseline="-25000">
                <a:solidFill>
                  <a:srgbClr val="FF0000"/>
                </a:solidFill>
                <a:latin typeface="Times New Roman" panose="02020603050405020304" pitchFamily="18" charset="0"/>
                <a:sym typeface="+mn-ea"/>
              </a:rPr>
              <a:t>1</a:t>
            </a:r>
            <a:r>
              <a:rPr sz="2100" b="1">
                <a:solidFill>
                  <a:srgbClr val="FF0000"/>
                </a:solidFill>
                <a:latin typeface="Times New Roman" panose="02020603050405020304" pitchFamily="18" charset="0"/>
                <a:sym typeface="+mn-ea"/>
              </a:rPr>
              <a:t>＝</a:t>
            </a:r>
            <a:r>
              <a:rPr lang="en-US" altLang="zh-CN" sz="2100" b="1" i="1">
                <a:solidFill>
                  <a:srgbClr val="FF0000"/>
                </a:solidFill>
                <a:latin typeface="Times New Roman" panose="02020603050405020304" pitchFamily="18" charset="0"/>
                <a:sym typeface="+mn-ea"/>
              </a:rPr>
              <a:t>U</a:t>
            </a:r>
            <a:r>
              <a:rPr lang="en-US" altLang="zh-CN" sz="2100" b="1" baseline="-25000">
                <a:solidFill>
                  <a:srgbClr val="FF0000"/>
                </a:solidFill>
                <a:latin typeface="Times New Roman" panose="02020603050405020304" pitchFamily="18" charset="0"/>
                <a:sym typeface="+mn-ea"/>
              </a:rPr>
              <a:t>1</a:t>
            </a:r>
            <a:r>
              <a:rPr lang="en-US" altLang="zh-CN" sz="2100" b="1" i="1">
                <a:solidFill>
                  <a:srgbClr val="FF0000"/>
                </a:solidFill>
                <a:latin typeface="Times New Roman" panose="02020603050405020304" pitchFamily="18" charset="0"/>
                <a:sym typeface="+mn-ea"/>
              </a:rPr>
              <a:t>q</a:t>
            </a:r>
            <a:r>
              <a:rPr sz="2100" b="1">
                <a:solidFill>
                  <a:srgbClr val="FF0000"/>
                </a:solidFill>
                <a:latin typeface="Times New Roman" panose="02020603050405020304" pitchFamily="18" charset="0"/>
                <a:sym typeface="+mn-ea"/>
              </a:rPr>
              <a:t>＝</a:t>
            </a:r>
            <a:r>
              <a:rPr lang="en-US" altLang="zh-CN" sz="2100" b="1">
                <a:solidFill>
                  <a:srgbClr val="FF0000"/>
                </a:solidFill>
                <a:latin typeface="Times New Roman" panose="02020603050405020304" pitchFamily="18" charset="0"/>
                <a:sym typeface="+mn-ea"/>
              </a:rPr>
              <a:t>2.4×6 J</a:t>
            </a:r>
            <a:r>
              <a:rPr sz="2100" b="1">
                <a:solidFill>
                  <a:srgbClr val="FF0000"/>
                </a:solidFill>
                <a:latin typeface="Times New Roman" panose="02020603050405020304" pitchFamily="18" charset="0"/>
                <a:sym typeface="+mn-ea"/>
              </a:rPr>
              <a:t>＝</a:t>
            </a:r>
            <a:r>
              <a:rPr lang="en-US" altLang="zh-CN" sz="2100" b="1">
                <a:solidFill>
                  <a:srgbClr val="FF0000"/>
                </a:solidFill>
                <a:latin typeface="Times New Roman" panose="02020603050405020304" pitchFamily="18" charset="0"/>
                <a:sym typeface="+mn-ea"/>
              </a:rPr>
              <a:t>14.4 J</a:t>
            </a:r>
            <a:endParaRPr lang="en-US" altLang="zh-CN" sz="2100" b="1" baseline="0">
              <a:solidFill>
                <a:srgbClr val="FF0000"/>
              </a:solidFill>
              <a:latin typeface="Times New Roman" panose="02020603050405020304" pitchFamily="18" charset="0"/>
              <a:ea typeface="微软雅黑" panose="020B0503020204020204" pitchFamily="34" charset="-122"/>
            </a:endParaRPr>
          </a:p>
          <a:p>
            <a:pPr algn="just">
              <a:lnSpc>
                <a:spcPct val="150000"/>
              </a:lnSpc>
              <a:buFontTx/>
              <a:buNone/>
            </a:pPr>
            <a:endParaRPr sz="2100" b="1">
              <a:solidFill>
                <a:srgbClr val="FF0000"/>
              </a:solidFill>
              <a:latin typeface="Times New Roman" panose="02020603050405020304" pitchFamily="18" charset="0"/>
              <a:ea typeface="黑体" panose="02010609060101010101" charset="-122"/>
              <a:cs typeface="黑体" panose="02010609060101010101"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009">
                                            <p:txEl>
                                              <p:pRg st="3" end="3"/>
                                            </p:txEl>
                                          </p:spTgt>
                                        </p:tgtEl>
                                        <p:attrNameLst>
                                          <p:attrName>style.visibility</p:attrName>
                                        </p:attrNameLst>
                                      </p:cBhvr>
                                      <p:to>
                                        <p:strVal val="visible"/>
                                      </p:to>
                                    </p:set>
                                    <p:animEffect transition="in" filter="wipe(down)">
                                      <p:cBhvr>
                                        <p:cTn id="7" dur="500"/>
                                        <p:tgtEl>
                                          <p:spTgt spid="430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313690" y="207645"/>
            <a:ext cx="1431925" cy="416560"/>
          </a:xfrm>
        </p:spPr>
        <p:txBody>
          <a:bodyPr/>
          <a:lstStyle/>
          <a:p>
            <a:pPr algn="just"/>
            <a:r>
              <a:rPr lang="zh-CN" altLang="en-US" sz="2400">
                <a:solidFill>
                  <a:srgbClr val="7030A0"/>
                </a:solidFill>
              </a:rPr>
              <a:t>课堂小测</a:t>
            </a:r>
            <a:endParaRPr lang="zh-CN" altLang="en-US" sz="2400">
              <a:solidFill>
                <a:srgbClr val="7030A0"/>
              </a:solidFill>
            </a:endParaRPr>
          </a:p>
        </p:txBody>
      </p:sp>
      <p:sp>
        <p:nvSpPr>
          <p:cNvPr id="78849" name="Rectangle 3"/>
          <p:cNvSpPr/>
          <p:nvPr>
            <p:custDataLst>
              <p:tags r:id="rId2"/>
            </p:custDataLst>
          </p:nvPr>
        </p:nvSpPr>
        <p:spPr>
          <a:xfrm>
            <a:off x="294005" y="822325"/>
            <a:ext cx="8555355" cy="1492885"/>
          </a:xfrm>
          <a:prstGeom prst="rect">
            <a:avLst/>
          </a:prstGeom>
          <a:noFill/>
          <a:ln w="9525">
            <a:noFill/>
          </a:ln>
        </p:spPr>
        <p:txBody>
          <a:bodyPr wrap="square" lIns="108896" tIns="54448" rIns="108896" bIns="54448" anchor="t">
            <a:spAutoFit/>
          </a:bodyPr>
          <a:lstStyle/>
          <a:p>
            <a:pPr algn="just" eaLnBrk="0" hangingPunct="0">
              <a:lnSpc>
                <a:spcPct val="150000"/>
              </a:lnSpc>
            </a:pPr>
            <a:r>
              <a:rPr lang="zh-CN" sz="2000">
                <a:latin typeface="黑体" panose="02010609060101010101" charset="-122"/>
                <a:ea typeface="黑体" panose="02010609060101010101" charset="-122"/>
                <a:cs typeface="黑体" panose="02010609060101010101" charset="-122"/>
              </a:rPr>
              <a:t>【例题</a:t>
            </a:r>
            <a:r>
              <a:rPr lang="en-US" altLang="zh-CN" sz="2000">
                <a:latin typeface="黑体" panose="02010609060101010101" charset="-122"/>
                <a:ea typeface="黑体" panose="02010609060101010101" charset="-122"/>
                <a:cs typeface="黑体" panose="02010609060101010101" charset="-122"/>
              </a:rPr>
              <a:t>4</a:t>
            </a:r>
            <a:r>
              <a:rPr lang="zh-CN" sz="2000">
                <a:latin typeface="黑体" panose="02010609060101010101" charset="-122"/>
                <a:ea typeface="黑体" panose="02010609060101010101" charset="-122"/>
                <a:cs typeface="黑体" panose="02010609060101010101" charset="-122"/>
              </a:rPr>
              <a:t>】</a:t>
            </a:r>
            <a:r>
              <a:rPr lang="zh-CN" altLang="en-US" sz="2000">
                <a:latin typeface="黑体" panose="02010609060101010101" charset="-122"/>
                <a:ea typeface="黑体" panose="02010609060101010101" charset="-122"/>
                <a:cs typeface="黑体" panose="02010609060101010101" charset="-122"/>
              </a:rPr>
              <a:t>如图所示，</a:t>
            </a:r>
            <a:r>
              <a:rPr lang="en-US" altLang="zh-CN" sz="2000" i="1">
                <a:latin typeface="黑体" panose="02010609060101010101" charset="-122"/>
                <a:ea typeface="黑体" panose="02010609060101010101" charset="-122"/>
                <a:cs typeface="黑体" panose="02010609060101010101" charset="-122"/>
              </a:rPr>
              <a:t>R</a:t>
            </a:r>
            <a:r>
              <a:rPr lang="en-US" altLang="zh-CN" sz="2000" baseline="-15000">
                <a:latin typeface="黑体" panose="02010609060101010101" charset="-122"/>
                <a:ea typeface="黑体" panose="02010609060101010101" charset="-122"/>
                <a:cs typeface="黑体" panose="02010609060101010101" charset="-122"/>
              </a:rPr>
              <a:t>1</a:t>
            </a:r>
            <a:r>
              <a:rPr lang="en-US" altLang="zh-CN" sz="2000">
                <a:latin typeface="黑体" panose="02010609060101010101" charset="-122"/>
                <a:ea typeface="黑体" panose="02010609060101010101" charset="-122"/>
                <a:cs typeface="黑体" panose="02010609060101010101" charset="-122"/>
              </a:rPr>
              <a:t>=8.0</a:t>
            </a:r>
            <a:r>
              <a:rPr lang="el-GR" altLang="zh-CN" sz="2000">
                <a:latin typeface="黑体" panose="02010609060101010101" charset="-122"/>
                <a:ea typeface="黑体" panose="02010609060101010101" charset="-122"/>
                <a:cs typeface="黑体" panose="02010609060101010101" charset="-122"/>
              </a:rPr>
              <a:t>Ω</a:t>
            </a:r>
            <a:r>
              <a:rPr lang="zh-CN" altLang="en-US" sz="2000">
                <a:latin typeface="黑体" panose="02010609060101010101" charset="-122"/>
                <a:ea typeface="黑体" panose="02010609060101010101" charset="-122"/>
                <a:cs typeface="黑体" panose="02010609060101010101" charset="-122"/>
              </a:rPr>
              <a:t>，</a:t>
            </a:r>
            <a:r>
              <a:rPr lang="en-US" altLang="zh-CN" sz="2000" i="1">
                <a:latin typeface="黑体" panose="02010609060101010101" charset="-122"/>
                <a:ea typeface="黑体" panose="02010609060101010101" charset="-122"/>
                <a:cs typeface="黑体" panose="02010609060101010101" charset="-122"/>
              </a:rPr>
              <a:t>R</a:t>
            </a:r>
            <a:r>
              <a:rPr lang="en-US" altLang="zh-CN" sz="2000" baseline="-15000">
                <a:latin typeface="黑体" panose="02010609060101010101" charset="-122"/>
                <a:ea typeface="黑体" panose="02010609060101010101" charset="-122"/>
                <a:cs typeface="黑体" panose="02010609060101010101" charset="-122"/>
              </a:rPr>
              <a:t>2</a:t>
            </a:r>
            <a:r>
              <a:rPr lang="en-US" altLang="zh-CN" sz="2000">
                <a:latin typeface="黑体" panose="02010609060101010101" charset="-122"/>
                <a:ea typeface="黑体" panose="02010609060101010101" charset="-122"/>
                <a:cs typeface="黑体" panose="02010609060101010101" charset="-122"/>
              </a:rPr>
              <a:t>=5.0</a:t>
            </a:r>
            <a:r>
              <a:rPr lang="el-GR" altLang="zh-CN" sz="2000">
                <a:latin typeface="黑体" panose="02010609060101010101" charset="-122"/>
                <a:ea typeface="黑体" panose="02010609060101010101" charset="-122"/>
                <a:cs typeface="黑体" panose="02010609060101010101" charset="-122"/>
              </a:rPr>
              <a:t>Ω</a:t>
            </a:r>
            <a:r>
              <a:rPr lang="zh-CN" altLang="en-US" sz="2000">
                <a:latin typeface="黑体" panose="02010609060101010101" charset="-122"/>
                <a:ea typeface="黑体" panose="02010609060101010101" charset="-122"/>
                <a:cs typeface="黑体" panose="02010609060101010101" charset="-122"/>
              </a:rPr>
              <a:t>，当单刀双掷开关</a:t>
            </a:r>
            <a:r>
              <a:rPr lang="en-US" altLang="zh-CN" sz="2000">
                <a:latin typeface="黑体" panose="02010609060101010101" charset="-122"/>
                <a:ea typeface="黑体" panose="02010609060101010101" charset="-122"/>
                <a:cs typeface="黑体" panose="02010609060101010101" charset="-122"/>
              </a:rPr>
              <a:t>S</a:t>
            </a:r>
            <a:r>
              <a:rPr lang="zh-CN" altLang="en-US" sz="2000">
                <a:latin typeface="黑体" panose="02010609060101010101" charset="-122"/>
                <a:ea typeface="黑体" panose="02010609060101010101" charset="-122"/>
                <a:cs typeface="黑体" panose="02010609060101010101" charset="-122"/>
              </a:rPr>
              <a:t>扳到位置</a:t>
            </a:r>
            <a:r>
              <a:rPr lang="en-US" altLang="zh-CN" sz="2000">
                <a:latin typeface="黑体" panose="02010609060101010101" charset="-122"/>
                <a:ea typeface="黑体" panose="02010609060101010101" charset="-122"/>
                <a:cs typeface="黑体" panose="02010609060101010101" charset="-122"/>
              </a:rPr>
              <a:t>1</a:t>
            </a:r>
            <a:r>
              <a:rPr lang="zh-CN" altLang="en-US" sz="2000">
                <a:latin typeface="黑体" panose="02010609060101010101" charset="-122"/>
                <a:ea typeface="黑体" panose="02010609060101010101" charset="-122"/>
                <a:cs typeface="黑体" panose="02010609060101010101" charset="-122"/>
              </a:rPr>
              <a:t>时，测得的电流</a:t>
            </a:r>
            <a:r>
              <a:rPr lang="en-US" altLang="zh-CN" sz="2000" i="1">
                <a:latin typeface="黑体" panose="02010609060101010101" charset="-122"/>
                <a:ea typeface="黑体" panose="02010609060101010101" charset="-122"/>
                <a:cs typeface="黑体" panose="02010609060101010101" charset="-122"/>
              </a:rPr>
              <a:t>I</a:t>
            </a:r>
            <a:r>
              <a:rPr lang="en-US" altLang="zh-CN" sz="2000" baseline="-15000">
                <a:latin typeface="黑体" panose="02010609060101010101" charset="-122"/>
                <a:ea typeface="黑体" panose="02010609060101010101" charset="-122"/>
                <a:cs typeface="黑体" panose="02010609060101010101" charset="-122"/>
              </a:rPr>
              <a:t>1</a:t>
            </a:r>
            <a:r>
              <a:rPr lang="en-US" altLang="zh-CN" sz="2000">
                <a:latin typeface="黑体" panose="02010609060101010101" charset="-122"/>
                <a:ea typeface="黑体" panose="02010609060101010101" charset="-122"/>
                <a:cs typeface="黑体" panose="02010609060101010101" charset="-122"/>
              </a:rPr>
              <a:t>=0.2A</a:t>
            </a:r>
            <a:r>
              <a:rPr lang="zh-CN" altLang="en-US" sz="2000">
                <a:latin typeface="黑体" panose="02010609060101010101" charset="-122"/>
                <a:ea typeface="黑体" panose="02010609060101010101" charset="-122"/>
                <a:cs typeface="黑体" panose="02010609060101010101" charset="-122"/>
              </a:rPr>
              <a:t>；当</a:t>
            </a:r>
            <a:r>
              <a:rPr lang="en-US" altLang="zh-CN" sz="2000">
                <a:latin typeface="黑体" panose="02010609060101010101" charset="-122"/>
                <a:ea typeface="黑体" panose="02010609060101010101" charset="-122"/>
                <a:cs typeface="黑体" panose="02010609060101010101" charset="-122"/>
              </a:rPr>
              <a:t>S</a:t>
            </a:r>
            <a:r>
              <a:rPr lang="zh-CN" altLang="en-US" sz="2000">
                <a:latin typeface="黑体" panose="02010609060101010101" charset="-122"/>
                <a:ea typeface="黑体" panose="02010609060101010101" charset="-122"/>
                <a:cs typeface="黑体" panose="02010609060101010101" charset="-122"/>
              </a:rPr>
              <a:t>扳到位置</a:t>
            </a:r>
            <a:r>
              <a:rPr lang="en-US" altLang="zh-CN" sz="2000">
                <a:latin typeface="黑体" panose="02010609060101010101" charset="-122"/>
                <a:ea typeface="黑体" panose="02010609060101010101" charset="-122"/>
                <a:cs typeface="黑体" panose="02010609060101010101" charset="-122"/>
              </a:rPr>
              <a:t>2</a:t>
            </a:r>
            <a:r>
              <a:rPr lang="zh-CN" altLang="en-US" sz="2000">
                <a:latin typeface="黑体" panose="02010609060101010101" charset="-122"/>
                <a:ea typeface="黑体" panose="02010609060101010101" charset="-122"/>
                <a:cs typeface="黑体" panose="02010609060101010101" charset="-122"/>
              </a:rPr>
              <a:t>时，测得电流</a:t>
            </a:r>
            <a:r>
              <a:rPr lang="en-US" altLang="zh-CN" sz="2000" i="1">
                <a:latin typeface="黑体" panose="02010609060101010101" charset="-122"/>
                <a:ea typeface="黑体" panose="02010609060101010101" charset="-122"/>
                <a:cs typeface="黑体" panose="02010609060101010101" charset="-122"/>
              </a:rPr>
              <a:t>I</a:t>
            </a:r>
            <a:r>
              <a:rPr lang="en-US" altLang="zh-CN" sz="2000" baseline="-15000">
                <a:latin typeface="黑体" panose="02010609060101010101" charset="-122"/>
                <a:ea typeface="黑体" panose="02010609060101010101" charset="-122"/>
                <a:cs typeface="黑体" panose="02010609060101010101" charset="-122"/>
              </a:rPr>
              <a:t>2</a:t>
            </a:r>
            <a:r>
              <a:rPr lang="en-US" altLang="zh-CN" sz="2000">
                <a:latin typeface="黑体" panose="02010609060101010101" charset="-122"/>
                <a:ea typeface="黑体" panose="02010609060101010101" charset="-122"/>
                <a:cs typeface="黑体" panose="02010609060101010101" charset="-122"/>
              </a:rPr>
              <a:t>=0.3A</a:t>
            </a:r>
            <a:r>
              <a:rPr lang="zh-CN" altLang="en-US" sz="2000">
                <a:latin typeface="黑体" panose="02010609060101010101" charset="-122"/>
                <a:ea typeface="黑体" panose="02010609060101010101" charset="-122"/>
                <a:cs typeface="黑体" panose="02010609060101010101" charset="-122"/>
              </a:rPr>
              <a:t>。求电源电动势</a:t>
            </a:r>
            <a:r>
              <a:rPr lang="en-US" altLang="zh-CN" sz="2000" i="1">
                <a:latin typeface="黑体" panose="02010609060101010101" charset="-122"/>
                <a:ea typeface="黑体" panose="02010609060101010101" charset="-122"/>
                <a:cs typeface="黑体" panose="02010609060101010101" charset="-122"/>
              </a:rPr>
              <a:t>E</a:t>
            </a:r>
            <a:r>
              <a:rPr lang="zh-CN" altLang="en-US" sz="2000">
                <a:latin typeface="黑体" panose="02010609060101010101" charset="-122"/>
                <a:ea typeface="黑体" panose="02010609060101010101" charset="-122"/>
                <a:cs typeface="黑体" panose="02010609060101010101" charset="-122"/>
              </a:rPr>
              <a:t>和内电阻</a:t>
            </a:r>
            <a:r>
              <a:rPr lang="en-US" altLang="zh-CN" sz="2000" i="1">
                <a:latin typeface="黑体" panose="02010609060101010101" charset="-122"/>
                <a:ea typeface="黑体" panose="02010609060101010101" charset="-122"/>
                <a:cs typeface="黑体" panose="02010609060101010101" charset="-122"/>
              </a:rPr>
              <a:t>r</a:t>
            </a:r>
            <a:r>
              <a:rPr lang="zh-CN" altLang="en-US" sz="2000">
                <a:latin typeface="黑体" panose="02010609060101010101" charset="-122"/>
                <a:ea typeface="黑体" panose="02010609060101010101" charset="-122"/>
                <a:cs typeface="黑体" panose="02010609060101010101" charset="-122"/>
              </a:rPr>
              <a:t>。</a:t>
            </a:r>
            <a:endParaRPr lang="zh-CN" altLang="en-US" sz="2000">
              <a:latin typeface="黑体" panose="02010609060101010101" charset="-122"/>
              <a:ea typeface="黑体" panose="02010609060101010101" charset="-122"/>
              <a:cs typeface="黑体" panose="02010609060101010101" charset="-122"/>
            </a:endParaRPr>
          </a:p>
        </p:txBody>
      </p:sp>
      <p:grpSp>
        <p:nvGrpSpPr>
          <p:cNvPr id="32" name="组合 31"/>
          <p:cNvGrpSpPr/>
          <p:nvPr>
            <p:custDataLst>
              <p:tags r:id="rId3"/>
            </p:custDataLst>
          </p:nvPr>
        </p:nvGrpSpPr>
        <p:grpSpPr>
          <a:xfrm>
            <a:off x="293688" y="2371725"/>
            <a:ext cx="3048000" cy="2392363"/>
            <a:chOff x="7619786" y="3633699"/>
            <a:chExt cx="3047897" cy="2391969"/>
          </a:xfrm>
        </p:grpSpPr>
        <p:grpSp>
          <p:nvGrpSpPr>
            <p:cNvPr id="78926" name="组合 95"/>
            <p:cNvGrpSpPr/>
            <p:nvPr>
              <p:custDataLst>
                <p:tags r:id="rId4"/>
              </p:custDataLst>
            </p:nvPr>
          </p:nvGrpSpPr>
          <p:grpSpPr>
            <a:xfrm>
              <a:off x="7619786" y="3633699"/>
              <a:ext cx="3047897" cy="2391969"/>
              <a:chOff x="8097623" y="1222731"/>
              <a:chExt cx="3047897" cy="2391969"/>
            </a:xfrm>
          </p:grpSpPr>
          <p:sp>
            <p:nvSpPr>
              <p:cNvPr id="78927" name="Line 5"/>
              <p:cNvSpPr/>
              <p:nvPr>
                <p:custDataLst>
                  <p:tags r:id="rId5"/>
                </p:custDataLst>
              </p:nvPr>
            </p:nvSpPr>
            <p:spPr>
              <a:xfrm flipV="1">
                <a:off x="9223195" y="1413939"/>
                <a:ext cx="607050" cy="0"/>
              </a:xfrm>
              <a:prstGeom prst="line">
                <a:avLst/>
              </a:prstGeom>
              <a:ln w="38100" cap="flat" cmpd="sng">
                <a:solidFill>
                  <a:schemeClr val="accent2"/>
                </a:solidFill>
                <a:prstDash val="solid"/>
                <a:round/>
                <a:headEnd type="none" w="med" len="med"/>
                <a:tailEnd type="none" w="med" len="med"/>
              </a:ln>
            </p:spPr>
            <p:txBody>
              <a:bodyPr anchor="t"/>
              <a:lstStyle/>
              <a:p>
                <a:endParaRPr lang="zh-CN" altLang="en-US">
                  <a:latin typeface="Times New Roman" panose="02020603050405020304" pitchFamily="18" charset="0"/>
                  <a:ea typeface="宋体" panose="02010600030101010101" pitchFamily="2" charset="-122"/>
                </a:endParaRPr>
              </a:p>
            </p:txBody>
          </p:sp>
          <p:sp>
            <p:nvSpPr>
              <p:cNvPr id="78928" name="Line 6"/>
              <p:cNvSpPr/>
              <p:nvPr>
                <p:custDataLst>
                  <p:tags r:id="rId6"/>
                </p:custDataLst>
              </p:nvPr>
            </p:nvSpPr>
            <p:spPr>
              <a:xfrm flipH="1">
                <a:off x="8312620" y="2583679"/>
                <a:ext cx="0" cy="449900"/>
              </a:xfrm>
              <a:prstGeom prst="line">
                <a:avLst/>
              </a:prstGeom>
              <a:ln w="38100" cap="flat" cmpd="sng">
                <a:solidFill>
                  <a:srgbClr val="FF0000"/>
                </a:solidFill>
                <a:prstDash val="solid"/>
                <a:round/>
                <a:headEnd type="none" w="med" len="med"/>
                <a:tailEnd type="none" w="med" len="med"/>
              </a:ln>
            </p:spPr>
            <p:txBody>
              <a:bodyPr anchor="t"/>
              <a:lstStyle/>
              <a:p>
                <a:endParaRPr lang="zh-CN" altLang="en-US">
                  <a:latin typeface="Times New Roman" panose="02020603050405020304" pitchFamily="18" charset="0"/>
                  <a:ea typeface="宋体" panose="02010600030101010101" pitchFamily="2" charset="-122"/>
                </a:endParaRPr>
              </a:p>
            </p:txBody>
          </p:sp>
          <p:sp>
            <p:nvSpPr>
              <p:cNvPr id="78929" name="Line 7"/>
              <p:cNvSpPr/>
              <p:nvPr>
                <p:custDataLst>
                  <p:tags r:id="rId7"/>
                </p:custDataLst>
              </p:nvPr>
            </p:nvSpPr>
            <p:spPr>
              <a:xfrm flipH="1">
                <a:off x="11145520" y="1413939"/>
                <a:ext cx="0" cy="1619640"/>
              </a:xfrm>
              <a:prstGeom prst="line">
                <a:avLst/>
              </a:prstGeom>
              <a:ln w="38100" cap="flat" cmpd="sng">
                <a:solidFill>
                  <a:srgbClr val="FF0000"/>
                </a:solidFill>
                <a:prstDash val="solid"/>
                <a:round/>
                <a:headEnd type="none" w="med" len="med"/>
                <a:tailEnd type="none" w="med" len="med"/>
              </a:ln>
            </p:spPr>
            <p:txBody>
              <a:bodyPr anchor="t"/>
              <a:lstStyle/>
              <a:p>
                <a:endParaRPr lang="zh-CN" altLang="en-US">
                  <a:latin typeface="Times New Roman" panose="02020603050405020304" pitchFamily="18" charset="0"/>
                  <a:ea typeface="宋体" panose="02010600030101010101" pitchFamily="2" charset="-122"/>
                </a:endParaRPr>
              </a:p>
            </p:txBody>
          </p:sp>
          <p:sp>
            <p:nvSpPr>
              <p:cNvPr id="78930" name="Line 8"/>
              <p:cNvSpPr/>
              <p:nvPr>
                <p:custDataLst>
                  <p:tags r:id="rId8"/>
                </p:custDataLst>
              </p:nvPr>
            </p:nvSpPr>
            <p:spPr>
              <a:xfrm>
                <a:off x="8312620" y="3033579"/>
                <a:ext cx="1416450" cy="0"/>
              </a:xfrm>
              <a:prstGeom prst="line">
                <a:avLst/>
              </a:prstGeom>
              <a:ln w="38100" cap="flat" cmpd="sng">
                <a:solidFill>
                  <a:srgbClr val="FF0000"/>
                </a:solidFill>
                <a:prstDash val="solid"/>
                <a:round/>
                <a:headEnd type="none" w="med" len="med"/>
                <a:tailEnd type="none" w="med" len="med"/>
              </a:ln>
            </p:spPr>
            <p:txBody>
              <a:bodyPr anchor="t"/>
              <a:lstStyle/>
              <a:p>
                <a:endParaRPr lang="zh-CN" altLang="en-US">
                  <a:latin typeface="Times New Roman" panose="02020603050405020304" pitchFamily="18" charset="0"/>
                  <a:ea typeface="宋体" panose="02010600030101010101" pitchFamily="2" charset="-122"/>
                </a:endParaRPr>
              </a:p>
            </p:txBody>
          </p:sp>
          <p:sp>
            <p:nvSpPr>
              <p:cNvPr id="78931" name="Line 9"/>
              <p:cNvSpPr/>
              <p:nvPr>
                <p:custDataLst>
                  <p:tags r:id="rId9"/>
                </p:custDataLst>
              </p:nvPr>
            </p:nvSpPr>
            <p:spPr>
              <a:xfrm>
                <a:off x="9830245" y="3033579"/>
                <a:ext cx="1315275" cy="0"/>
              </a:xfrm>
              <a:prstGeom prst="line">
                <a:avLst/>
              </a:prstGeom>
              <a:ln w="38100" cap="flat" cmpd="sng">
                <a:solidFill>
                  <a:srgbClr val="FF0000"/>
                </a:solidFill>
                <a:prstDash val="solid"/>
                <a:round/>
                <a:headEnd type="none" w="med" len="med"/>
                <a:tailEnd type="none" w="med" len="med"/>
              </a:ln>
            </p:spPr>
            <p:txBody>
              <a:bodyPr anchor="t"/>
              <a:lstStyle/>
              <a:p>
                <a:endParaRPr lang="zh-CN" altLang="en-US">
                  <a:latin typeface="Times New Roman" panose="02020603050405020304" pitchFamily="18" charset="0"/>
                  <a:ea typeface="宋体" panose="02010600030101010101" pitchFamily="2" charset="-122"/>
                </a:endParaRPr>
              </a:p>
            </p:txBody>
          </p:sp>
          <p:grpSp>
            <p:nvGrpSpPr>
              <p:cNvPr id="78932" name="Group 10"/>
              <p:cNvGrpSpPr/>
              <p:nvPr>
                <p:custDataLst>
                  <p:tags r:id="rId10"/>
                </p:custDataLst>
              </p:nvPr>
            </p:nvGrpSpPr>
            <p:grpSpPr>
              <a:xfrm>
                <a:off x="9729070" y="2853619"/>
                <a:ext cx="101175" cy="359920"/>
                <a:chOff x="4512" y="1824"/>
                <a:chExt cx="48" cy="192"/>
              </a:xfrm>
            </p:grpSpPr>
            <p:sp>
              <p:nvSpPr>
                <p:cNvPr id="78933" name="Line 11"/>
                <p:cNvSpPr/>
                <p:nvPr>
                  <p:custDataLst>
                    <p:tags r:id="rId11"/>
                  </p:custDataLst>
                </p:nvPr>
              </p:nvSpPr>
              <p:spPr>
                <a:xfrm flipH="1">
                  <a:off x="4512" y="1824"/>
                  <a:ext cx="0" cy="192"/>
                </a:xfrm>
                <a:prstGeom prst="line">
                  <a:avLst/>
                </a:prstGeom>
                <a:ln w="38100" cap="flat" cmpd="sng">
                  <a:solidFill>
                    <a:schemeClr val="accent2"/>
                  </a:solidFill>
                  <a:prstDash val="solid"/>
                  <a:round/>
                  <a:headEnd type="none" w="med" len="med"/>
                  <a:tailEnd type="none" w="med" len="med"/>
                </a:ln>
              </p:spPr>
              <p:txBody>
                <a:bodyPr anchor="t"/>
                <a:lstStyle/>
                <a:p>
                  <a:endParaRPr lang="zh-CN" altLang="en-US">
                    <a:latin typeface="Times New Roman" panose="02020603050405020304" pitchFamily="18" charset="0"/>
                    <a:ea typeface="宋体" panose="02010600030101010101" pitchFamily="2" charset="-122"/>
                  </a:endParaRPr>
                </a:p>
              </p:txBody>
            </p:sp>
            <p:sp>
              <p:nvSpPr>
                <p:cNvPr id="78934" name="Line 12"/>
                <p:cNvSpPr/>
                <p:nvPr>
                  <p:custDataLst>
                    <p:tags r:id="rId12"/>
                  </p:custDataLst>
                </p:nvPr>
              </p:nvSpPr>
              <p:spPr>
                <a:xfrm flipH="1">
                  <a:off x="4560" y="1872"/>
                  <a:ext cx="0" cy="96"/>
                </a:xfrm>
                <a:prstGeom prst="line">
                  <a:avLst/>
                </a:prstGeom>
                <a:ln w="38100" cap="flat" cmpd="sng">
                  <a:solidFill>
                    <a:schemeClr val="accent2"/>
                  </a:solidFill>
                  <a:prstDash val="solid"/>
                  <a:round/>
                  <a:headEnd type="none" w="med" len="med"/>
                  <a:tailEnd type="none" w="med" len="med"/>
                </a:ln>
              </p:spPr>
              <p:txBody>
                <a:bodyPr anchor="t"/>
                <a:lstStyle/>
                <a:p>
                  <a:endParaRPr lang="zh-CN" altLang="en-US">
                    <a:latin typeface="Times New Roman" panose="02020603050405020304" pitchFamily="18" charset="0"/>
                    <a:ea typeface="宋体" panose="02010600030101010101" pitchFamily="2" charset="-122"/>
                  </a:endParaRPr>
                </a:p>
              </p:txBody>
            </p:sp>
          </p:grpSp>
          <p:sp>
            <p:nvSpPr>
              <p:cNvPr id="78935" name="Rectangle 13"/>
              <p:cNvSpPr/>
              <p:nvPr>
                <p:custDataLst>
                  <p:tags r:id="rId13"/>
                </p:custDataLst>
              </p:nvPr>
            </p:nvSpPr>
            <p:spPr>
              <a:xfrm>
                <a:off x="9830245" y="1323959"/>
                <a:ext cx="607050" cy="166838"/>
              </a:xfrm>
              <a:prstGeom prst="rect">
                <a:avLst/>
              </a:prstGeom>
              <a:noFill/>
              <a:ln w="19050" cap="flat" cmpd="sng">
                <a:solidFill>
                  <a:schemeClr val="accent2"/>
                </a:solidFill>
                <a:prstDash val="solid"/>
                <a:miter/>
                <a:headEnd type="none" w="med" len="med"/>
                <a:tailEnd type="none" w="med" len="med"/>
              </a:ln>
            </p:spPr>
            <p:txBody>
              <a:bodyPr wrap="none" anchor="ctr"/>
              <a:lstStyle/>
              <a:p>
                <a:endParaRPr lang="zh-CN" altLang="en-US">
                  <a:latin typeface="Times New Roman" panose="02020603050405020304" pitchFamily="18" charset="0"/>
                  <a:ea typeface="宋体" panose="02010600030101010101" pitchFamily="2" charset="-122"/>
                </a:endParaRPr>
              </a:p>
            </p:txBody>
          </p:sp>
          <p:sp>
            <p:nvSpPr>
              <p:cNvPr id="78936" name="Line 14"/>
              <p:cNvSpPr/>
              <p:nvPr>
                <p:custDataLst>
                  <p:tags r:id="rId14"/>
                </p:custDataLst>
              </p:nvPr>
            </p:nvSpPr>
            <p:spPr>
              <a:xfrm>
                <a:off x="8312620" y="1773859"/>
                <a:ext cx="303525" cy="0"/>
              </a:xfrm>
              <a:prstGeom prst="line">
                <a:avLst/>
              </a:prstGeom>
              <a:ln w="38100" cap="flat" cmpd="sng">
                <a:solidFill>
                  <a:srgbClr val="FF0000"/>
                </a:solidFill>
                <a:prstDash val="solid"/>
                <a:round/>
                <a:headEnd type="none" w="med" len="med"/>
                <a:tailEnd type="none" w="med" len="med"/>
              </a:ln>
            </p:spPr>
            <p:txBody>
              <a:bodyPr anchor="t"/>
              <a:lstStyle/>
              <a:p>
                <a:endParaRPr lang="zh-CN" altLang="en-US">
                  <a:latin typeface="Times New Roman" panose="02020603050405020304" pitchFamily="18" charset="0"/>
                  <a:ea typeface="宋体" panose="02010600030101010101" pitchFamily="2" charset="-122"/>
                </a:endParaRPr>
              </a:p>
            </p:txBody>
          </p:sp>
          <p:sp>
            <p:nvSpPr>
              <p:cNvPr id="78937" name="Line 15"/>
              <p:cNvSpPr/>
              <p:nvPr>
                <p:custDataLst>
                  <p:tags r:id="rId15"/>
                </p:custDataLst>
              </p:nvPr>
            </p:nvSpPr>
            <p:spPr>
              <a:xfrm flipV="1">
                <a:off x="10437295" y="2133779"/>
                <a:ext cx="708225" cy="0"/>
              </a:xfrm>
              <a:prstGeom prst="line">
                <a:avLst/>
              </a:prstGeom>
              <a:ln w="38100" cap="flat" cmpd="sng">
                <a:solidFill>
                  <a:srgbClr val="FF0000"/>
                </a:solidFill>
                <a:prstDash val="solid"/>
                <a:round/>
                <a:headEnd type="none" w="med" len="med"/>
                <a:tailEnd type="none" w="med" len="med"/>
              </a:ln>
            </p:spPr>
            <p:txBody>
              <a:bodyPr anchor="t"/>
              <a:lstStyle/>
              <a:p>
                <a:endParaRPr lang="zh-CN" altLang="en-US">
                  <a:latin typeface="Times New Roman" panose="02020603050405020304" pitchFamily="18" charset="0"/>
                  <a:ea typeface="宋体" panose="02010600030101010101" pitchFamily="2" charset="-122"/>
                </a:endParaRPr>
              </a:p>
            </p:txBody>
          </p:sp>
          <p:grpSp>
            <p:nvGrpSpPr>
              <p:cNvPr id="78938" name="Group 16"/>
              <p:cNvGrpSpPr/>
              <p:nvPr>
                <p:custDataLst>
                  <p:tags r:id="rId16"/>
                </p:custDataLst>
              </p:nvPr>
            </p:nvGrpSpPr>
            <p:grpSpPr>
              <a:xfrm>
                <a:off x="9785981" y="3138556"/>
                <a:ext cx="389945" cy="476144"/>
                <a:chOff x="4517" y="1605"/>
                <a:chExt cx="185" cy="254"/>
              </a:xfrm>
            </p:grpSpPr>
            <p:sp>
              <p:nvSpPr>
                <p:cNvPr id="78939" name="Rectangle 17"/>
                <p:cNvSpPr/>
                <p:nvPr>
                  <p:custDataLst>
                    <p:tags r:id="rId17"/>
                  </p:custDataLst>
                </p:nvPr>
              </p:nvSpPr>
              <p:spPr>
                <a:xfrm>
                  <a:off x="4517" y="1605"/>
                  <a:ext cx="114" cy="254"/>
                </a:xfrm>
                <a:prstGeom prst="rect">
                  <a:avLst/>
                </a:prstGeom>
                <a:noFill/>
                <a:ln w="9525">
                  <a:noFill/>
                </a:ln>
              </p:spPr>
              <p:txBody>
                <a:bodyPr wrap="none" anchor="t">
                  <a:spAutoFit/>
                </a:bodyPr>
                <a:lstStyle/>
                <a:p>
                  <a:r>
                    <a:rPr lang="en-US" altLang="zh-CN" i="1">
                      <a:solidFill>
                        <a:srgbClr val="FF3300"/>
                      </a:solidFill>
                      <a:latin typeface="Times New Roman" panose="02020603050405020304" pitchFamily="18" charset="0"/>
                    </a:rPr>
                    <a:t>r</a:t>
                  </a:r>
                  <a:endParaRPr lang="en-US" altLang="zh-CN" i="1">
                    <a:solidFill>
                      <a:srgbClr val="FF3300"/>
                    </a:solidFill>
                    <a:latin typeface="Times New Roman" panose="02020603050405020304" pitchFamily="18" charset="0"/>
                  </a:endParaRPr>
                </a:p>
              </p:txBody>
            </p:sp>
            <p:sp>
              <p:nvSpPr>
                <p:cNvPr id="78940" name="Rectangle 18"/>
                <p:cNvSpPr/>
                <p:nvPr>
                  <p:custDataLst>
                    <p:tags r:id="rId18"/>
                  </p:custDataLst>
                </p:nvPr>
              </p:nvSpPr>
              <p:spPr>
                <a:xfrm>
                  <a:off x="4634" y="1671"/>
                  <a:ext cx="68" cy="164"/>
                </a:xfrm>
                <a:prstGeom prst="rect">
                  <a:avLst/>
                </a:prstGeom>
                <a:noFill/>
                <a:ln w="9525">
                  <a:noFill/>
                </a:ln>
              </p:spPr>
              <p:txBody>
                <a:bodyPr wrap="none" anchor="t">
                  <a:spAutoFit/>
                </a:bodyPr>
                <a:lstStyle/>
                <a:p>
                  <a:endParaRPr lang="zh-CN" altLang="zh-CN" sz="1400">
                    <a:solidFill>
                      <a:srgbClr val="FF3300"/>
                    </a:solidFill>
                    <a:latin typeface="Times New Roman" panose="02020603050405020304" pitchFamily="18" charset="0"/>
                    <a:ea typeface="宋体" panose="02010600030101010101" pitchFamily="2" charset="-122"/>
                  </a:endParaRPr>
                </a:p>
              </p:txBody>
            </p:sp>
          </p:grpSp>
          <p:sp>
            <p:nvSpPr>
              <p:cNvPr id="78941" name="Line 19"/>
              <p:cNvSpPr/>
              <p:nvPr>
                <p:custDataLst>
                  <p:tags r:id="rId19"/>
                </p:custDataLst>
              </p:nvPr>
            </p:nvSpPr>
            <p:spPr>
              <a:xfrm flipV="1">
                <a:off x="9223195" y="2133779"/>
                <a:ext cx="607050" cy="0"/>
              </a:xfrm>
              <a:prstGeom prst="line">
                <a:avLst/>
              </a:prstGeom>
              <a:ln w="38100" cap="flat" cmpd="sng">
                <a:solidFill>
                  <a:srgbClr val="FF0000"/>
                </a:solidFill>
                <a:prstDash val="solid"/>
                <a:round/>
                <a:headEnd type="none" w="med" len="med"/>
                <a:tailEnd type="none" w="med" len="med"/>
              </a:ln>
            </p:spPr>
            <p:txBody>
              <a:bodyPr anchor="t"/>
              <a:lstStyle/>
              <a:p>
                <a:endParaRPr lang="zh-CN" altLang="en-US">
                  <a:latin typeface="Times New Roman" panose="02020603050405020304" pitchFamily="18" charset="0"/>
                  <a:ea typeface="宋体" panose="02010600030101010101" pitchFamily="2" charset="-122"/>
                </a:endParaRPr>
              </a:p>
            </p:txBody>
          </p:sp>
          <p:sp>
            <p:nvSpPr>
              <p:cNvPr id="78942" name="Rectangle 21"/>
              <p:cNvSpPr/>
              <p:nvPr>
                <p:custDataLst>
                  <p:tags r:id="rId20"/>
                </p:custDataLst>
              </p:nvPr>
            </p:nvSpPr>
            <p:spPr>
              <a:xfrm>
                <a:off x="8401148" y="1312711"/>
                <a:ext cx="282447" cy="476144"/>
              </a:xfrm>
              <a:prstGeom prst="rect">
                <a:avLst/>
              </a:prstGeom>
              <a:noFill/>
              <a:ln w="9525">
                <a:noFill/>
              </a:ln>
            </p:spPr>
            <p:txBody>
              <a:bodyPr wrap="none" anchor="t">
                <a:spAutoFit/>
              </a:bodyPr>
              <a:lstStyle/>
              <a:p>
                <a:r>
                  <a:rPr lang="en-US" altLang="zh-CN">
                    <a:solidFill>
                      <a:schemeClr val="accent2"/>
                    </a:solidFill>
                    <a:latin typeface="Times New Roman" panose="02020603050405020304" pitchFamily="18" charset="0"/>
                  </a:rPr>
                  <a:t>S</a:t>
                </a:r>
                <a:endParaRPr lang="en-US" altLang="zh-CN">
                  <a:solidFill>
                    <a:schemeClr val="accent2"/>
                  </a:solidFill>
                  <a:latin typeface="Times New Roman" panose="02020603050405020304" pitchFamily="18" charset="0"/>
                </a:endParaRPr>
              </a:p>
            </p:txBody>
          </p:sp>
          <p:sp>
            <p:nvSpPr>
              <p:cNvPr id="78943" name="Rectangle 22"/>
              <p:cNvSpPr/>
              <p:nvPr>
                <p:custDataLst>
                  <p:tags r:id="rId21"/>
                </p:custDataLst>
              </p:nvPr>
            </p:nvSpPr>
            <p:spPr>
              <a:xfrm>
                <a:off x="9326478" y="3132932"/>
                <a:ext cx="309848" cy="476144"/>
              </a:xfrm>
              <a:prstGeom prst="rect">
                <a:avLst/>
              </a:prstGeom>
              <a:noFill/>
              <a:ln w="9525">
                <a:noFill/>
              </a:ln>
            </p:spPr>
            <p:txBody>
              <a:bodyPr wrap="none" anchor="t">
                <a:spAutoFit/>
              </a:bodyPr>
              <a:lstStyle/>
              <a:p>
                <a:r>
                  <a:rPr lang="en-US" altLang="zh-CN" i="1">
                    <a:solidFill>
                      <a:srgbClr val="FF3300"/>
                    </a:solidFill>
                    <a:latin typeface="Times New Roman" panose="02020603050405020304" pitchFamily="18" charset="0"/>
                  </a:rPr>
                  <a:t>E</a:t>
                </a:r>
                <a:endParaRPr lang="en-US" altLang="zh-CN" i="1">
                  <a:solidFill>
                    <a:srgbClr val="FF3300"/>
                  </a:solidFill>
                  <a:latin typeface="Times New Roman" panose="02020603050405020304" pitchFamily="18" charset="0"/>
                </a:endParaRPr>
              </a:p>
            </p:txBody>
          </p:sp>
          <p:sp>
            <p:nvSpPr>
              <p:cNvPr id="78944" name="Oval 23"/>
              <p:cNvSpPr/>
              <p:nvPr>
                <p:custDataLst>
                  <p:tags r:id="rId22"/>
                </p:custDataLst>
              </p:nvPr>
            </p:nvSpPr>
            <p:spPr>
              <a:xfrm>
                <a:off x="8160857" y="2309990"/>
                <a:ext cx="303525" cy="269940"/>
              </a:xfrm>
              <a:prstGeom prst="ellipse">
                <a:avLst/>
              </a:prstGeom>
              <a:noFill/>
              <a:ln w="19050" cap="flat" cmpd="sng">
                <a:solidFill>
                  <a:schemeClr val="accent2"/>
                </a:solidFill>
                <a:prstDash val="solid"/>
                <a:round/>
                <a:headEnd type="none" w="med" len="med"/>
                <a:tailEnd type="none" w="med" len="lg"/>
              </a:ln>
            </p:spPr>
            <p:txBody>
              <a:bodyPr wrap="none" anchor="ctr"/>
              <a:lstStyle/>
              <a:p>
                <a:endParaRPr lang="zh-CN" altLang="en-US">
                  <a:latin typeface="Times New Roman" panose="02020603050405020304" pitchFamily="18" charset="0"/>
                  <a:ea typeface="宋体" panose="02010600030101010101" pitchFamily="2" charset="-122"/>
                </a:endParaRPr>
              </a:p>
            </p:txBody>
          </p:sp>
          <p:sp>
            <p:nvSpPr>
              <p:cNvPr id="78945" name="Text Box 24"/>
              <p:cNvSpPr txBox="1"/>
              <p:nvPr>
                <p:custDataLst>
                  <p:tags r:id="rId23"/>
                </p:custDataLst>
              </p:nvPr>
            </p:nvSpPr>
            <p:spPr>
              <a:xfrm>
                <a:off x="8097623" y="2231257"/>
                <a:ext cx="375191" cy="384290"/>
              </a:xfrm>
              <a:prstGeom prst="rect">
                <a:avLst/>
              </a:prstGeom>
              <a:noFill/>
              <a:ln w="9525">
                <a:noFill/>
              </a:ln>
            </p:spPr>
            <p:txBody>
              <a:bodyPr anchor="t">
                <a:spAutoFit/>
              </a:bodyPr>
              <a:lstStyle/>
              <a:p>
                <a:pPr>
                  <a:spcBef>
                    <a:spcPct val="50000"/>
                  </a:spcBef>
                </a:pPr>
                <a:r>
                  <a:rPr lang="en-US" altLang="zh-CN" sz="1900">
                    <a:solidFill>
                      <a:srgbClr val="FF3300"/>
                    </a:solidFill>
                    <a:latin typeface="Times New Roman" panose="02020603050405020304" pitchFamily="18" charset="0"/>
                  </a:rPr>
                  <a:t>A</a:t>
                </a:r>
                <a:endParaRPr lang="en-US" altLang="zh-CN" sz="1900">
                  <a:solidFill>
                    <a:srgbClr val="FF3300"/>
                  </a:solidFill>
                  <a:latin typeface="Times New Roman" panose="02020603050405020304" pitchFamily="18" charset="0"/>
                </a:endParaRPr>
              </a:p>
            </p:txBody>
          </p:sp>
          <p:sp>
            <p:nvSpPr>
              <p:cNvPr id="78946" name="Line 25"/>
              <p:cNvSpPr/>
              <p:nvPr>
                <p:custDataLst>
                  <p:tags r:id="rId24"/>
                </p:custDataLst>
              </p:nvPr>
            </p:nvSpPr>
            <p:spPr>
              <a:xfrm flipH="1">
                <a:off x="8312620" y="1773859"/>
                <a:ext cx="0" cy="539880"/>
              </a:xfrm>
              <a:prstGeom prst="line">
                <a:avLst/>
              </a:prstGeom>
              <a:ln w="38100" cap="flat" cmpd="sng">
                <a:solidFill>
                  <a:srgbClr val="FF0000"/>
                </a:solidFill>
                <a:prstDash val="solid"/>
                <a:round/>
                <a:headEnd type="none" w="med" len="med"/>
                <a:tailEnd type="none" w="med" len="lg"/>
              </a:ln>
            </p:spPr>
            <p:txBody>
              <a:bodyPr anchor="t"/>
              <a:lstStyle/>
              <a:p>
                <a:endParaRPr lang="zh-CN" altLang="en-US">
                  <a:latin typeface="Times New Roman" panose="02020603050405020304" pitchFamily="18" charset="0"/>
                  <a:ea typeface="宋体" panose="02010600030101010101" pitchFamily="2" charset="-122"/>
                </a:endParaRPr>
              </a:p>
            </p:txBody>
          </p:sp>
          <p:sp>
            <p:nvSpPr>
              <p:cNvPr id="78947" name="Rectangle 26"/>
              <p:cNvSpPr/>
              <p:nvPr>
                <p:custDataLst>
                  <p:tags r:id="rId25"/>
                </p:custDataLst>
              </p:nvPr>
            </p:nvSpPr>
            <p:spPr>
              <a:xfrm>
                <a:off x="9830245" y="2043799"/>
                <a:ext cx="607050" cy="166838"/>
              </a:xfrm>
              <a:prstGeom prst="rect">
                <a:avLst/>
              </a:prstGeom>
              <a:noFill/>
              <a:ln w="19050" cap="flat" cmpd="sng">
                <a:solidFill>
                  <a:schemeClr val="accent2"/>
                </a:solidFill>
                <a:prstDash val="solid"/>
                <a:miter/>
                <a:headEnd type="none" w="med" len="med"/>
                <a:tailEnd type="none" w="med" len="med"/>
              </a:ln>
            </p:spPr>
            <p:txBody>
              <a:bodyPr wrap="none" anchor="ctr"/>
              <a:lstStyle/>
              <a:p>
                <a:endParaRPr lang="zh-CN" altLang="en-US">
                  <a:latin typeface="Times New Roman" panose="02020603050405020304" pitchFamily="18" charset="0"/>
                  <a:ea typeface="宋体" panose="02010600030101010101" pitchFamily="2" charset="-122"/>
                </a:endParaRPr>
              </a:p>
            </p:txBody>
          </p:sp>
          <p:sp>
            <p:nvSpPr>
              <p:cNvPr id="78948" name="Line 27"/>
              <p:cNvSpPr/>
              <p:nvPr>
                <p:custDataLst>
                  <p:tags r:id="rId26"/>
                </p:custDataLst>
              </p:nvPr>
            </p:nvSpPr>
            <p:spPr>
              <a:xfrm flipV="1">
                <a:off x="10437295" y="1413939"/>
                <a:ext cx="708225" cy="0"/>
              </a:xfrm>
              <a:prstGeom prst="line">
                <a:avLst/>
              </a:prstGeom>
              <a:ln w="38100" cap="flat" cmpd="sng">
                <a:solidFill>
                  <a:schemeClr val="accent2"/>
                </a:solidFill>
                <a:prstDash val="solid"/>
                <a:round/>
                <a:headEnd type="none" w="med" len="med"/>
                <a:tailEnd type="none" w="med" len="med"/>
              </a:ln>
            </p:spPr>
            <p:txBody>
              <a:bodyPr anchor="t"/>
              <a:lstStyle/>
              <a:p>
                <a:endParaRPr lang="zh-CN" altLang="en-US">
                  <a:latin typeface="Times New Roman" panose="02020603050405020304" pitchFamily="18" charset="0"/>
                  <a:ea typeface="宋体" panose="02010600030101010101" pitchFamily="2" charset="-122"/>
                </a:endParaRPr>
              </a:p>
            </p:txBody>
          </p:sp>
          <p:grpSp>
            <p:nvGrpSpPr>
              <p:cNvPr id="78949" name="Group 28"/>
              <p:cNvGrpSpPr/>
              <p:nvPr>
                <p:custDataLst>
                  <p:tags r:id="rId27"/>
                </p:custDataLst>
              </p:nvPr>
            </p:nvGrpSpPr>
            <p:grpSpPr>
              <a:xfrm>
                <a:off x="9931420" y="1436434"/>
                <a:ext cx="434209" cy="476144"/>
                <a:chOff x="3408" y="2448"/>
                <a:chExt cx="206" cy="254"/>
              </a:xfrm>
            </p:grpSpPr>
            <p:sp>
              <p:nvSpPr>
                <p:cNvPr id="78950" name="Rectangle 29"/>
                <p:cNvSpPr/>
                <p:nvPr>
                  <p:custDataLst>
                    <p:tags r:id="rId28"/>
                  </p:custDataLst>
                </p:nvPr>
              </p:nvSpPr>
              <p:spPr>
                <a:xfrm>
                  <a:off x="3408" y="2448"/>
                  <a:ext cx="147" cy="254"/>
                </a:xfrm>
                <a:prstGeom prst="rect">
                  <a:avLst/>
                </a:prstGeom>
                <a:noFill/>
                <a:ln w="9525">
                  <a:noFill/>
                </a:ln>
              </p:spPr>
              <p:txBody>
                <a:bodyPr wrap="none" anchor="t">
                  <a:spAutoFit/>
                </a:bodyPr>
                <a:lstStyle/>
                <a:p>
                  <a:r>
                    <a:rPr lang="en-US" altLang="zh-CN" i="1">
                      <a:solidFill>
                        <a:schemeClr val="accent2"/>
                      </a:solidFill>
                      <a:latin typeface="Times New Roman" panose="02020603050405020304" pitchFamily="18" charset="0"/>
                    </a:rPr>
                    <a:t>R</a:t>
                  </a:r>
                  <a:endParaRPr lang="en-US" altLang="zh-CN" i="1">
                    <a:solidFill>
                      <a:schemeClr val="accent2"/>
                    </a:solidFill>
                    <a:latin typeface="Times New Roman" panose="02020603050405020304" pitchFamily="18" charset="0"/>
                  </a:endParaRPr>
                </a:p>
              </p:txBody>
            </p:sp>
            <p:sp>
              <p:nvSpPr>
                <p:cNvPr id="78951" name="Rectangle 30"/>
                <p:cNvSpPr/>
                <p:nvPr>
                  <p:custDataLst>
                    <p:tags r:id="rId29"/>
                  </p:custDataLst>
                </p:nvPr>
              </p:nvSpPr>
              <p:spPr>
                <a:xfrm>
                  <a:off x="3513" y="2520"/>
                  <a:ext cx="101" cy="164"/>
                </a:xfrm>
                <a:prstGeom prst="rect">
                  <a:avLst/>
                </a:prstGeom>
                <a:noFill/>
                <a:ln w="9525">
                  <a:noFill/>
                </a:ln>
              </p:spPr>
              <p:txBody>
                <a:bodyPr wrap="none" anchor="t">
                  <a:spAutoFit/>
                </a:bodyPr>
                <a:lstStyle/>
                <a:p>
                  <a:r>
                    <a:rPr lang="en-US" altLang="zh-CN" sz="1400">
                      <a:solidFill>
                        <a:schemeClr val="accent2"/>
                      </a:solidFill>
                      <a:latin typeface="Times New Roman" panose="02020603050405020304" pitchFamily="18" charset="0"/>
                    </a:rPr>
                    <a:t>1</a:t>
                  </a:r>
                  <a:endParaRPr lang="en-US" altLang="zh-CN" sz="1400">
                    <a:solidFill>
                      <a:schemeClr val="accent2"/>
                    </a:solidFill>
                    <a:latin typeface="Times New Roman" panose="02020603050405020304" pitchFamily="18" charset="0"/>
                  </a:endParaRPr>
                </a:p>
              </p:txBody>
            </p:sp>
          </p:grpSp>
          <p:grpSp>
            <p:nvGrpSpPr>
              <p:cNvPr id="78952" name="Group 31"/>
              <p:cNvGrpSpPr/>
              <p:nvPr>
                <p:custDataLst>
                  <p:tags r:id="rId30"/>
                </p:custDataLst>
              </p:nvPr>
            </p:nvGrpSpPr>
            <p:grpSpPr>
              <a:xfrm>
                <a:off x="9931420" y="2169396"/>
                <a:ext cx="434209" cy="476144"/>
                <a:chOff x="3408" y="2448"/>
                <a:chExt cx="206" cy="254"/>
              </a:xfrm>
            </p:grpSpPr>
            <p:sp>
              <p:nvSpPr>
                <p:cNvPr id="78953" name="Rectangle 32"/>
                <p:cNvSpPr/>
                <p:nvPr>
                  <p:custDataLst>
                    <p:tags r:id="rId31"/>
                  </p:custDataLst>
                </p:nvPr>
              </p:nvSpPr>
              <p:spPr>
                <a:xfrm>
                  <a:off x="3408" y="2448"/>
                  <a:ext cx="147" cy="254"/>
                </a:xfrm>
                <a:prstGeom prst="rect">
                  <a:avLst/>
                </a:prstGeom>
                <a:noFill/>
                <a:ln w="9525">
                  <a:noFill/>
                </a:ln>
              </p:spPr>
              <p:txBody>
                <a:bodyPr wrap="none" anchor="t">
                  <a:spAutoFit/>
                </a:bodyPr>
                <a:lstStyle/>
                <a:p>
                  <a:r>
                    <a:rPr lang="en-US" altLang="zh-CN" i="1">
                      <a:solidFill>
                        <a:schemeClr val="accent2"/>
                      </a:solidFill>
                      <a:latin typeface="Times New Roman" panose="02020603050405020304" pitchFamily="18" charset="0"/>
                    </a:rPr>
                    <a:t>R</a:t>
                  </a:r>
                  <a:endParaRPr lang="en-US" altLang="zh-CN" i="1">
                    <a:solidFill>
                      <a:schemeClr val="accent2"/>
                    </a:solidFill>
                    <a:latin typeface="Times New Roman" panose="02020603050405020304" pitchFamily="18" charset="0"/>
                  </a:endParaRPr>
                </a:p>
              </p:txBody>
            </p:sp>
            <p:sp>
              <p:nvSpPr>
                <p:cNvPr id="78954" name="Rectangle 33"/>
                <p:cNvSpPr/>
                <p:nvPr>
                  <p:custDataLst>
                    <p:tags r:id="rId32"/>
                  </p:custDataLst>
                </p:nvPr>
              </p:nvSpPr>
              <p:spPr>
                <a:xfrm>
                  <a:off x="3513" y="2520"/>
                  <a:ext cx="101" cy="164"/>
                </a:xfrm>
                <a:prstGeom prst="rect">
                  <a:avLst/>
                </a:prstGeom>
                <a:noFill/>
                <a:ln w="9525">
                  <a:noFill/>
                </a:ln>
              </p:spPr>
              <p:txBody>
                <a:bodyPr wrap="none" anchor="t">
                  <a:spAutoFit/>
                </a:bodyPr>
                <a:lstStyle/>
                <a:p>
                  <a:r>
                    <a:rPr lang="en-US" altLang="zh-CN" sz="1400">
                      <a:solidFill>
                        <a:schemeClr val="accent2"/>
                      </a:solidFill>
                      <a:latin typeface="Times New Roman" panose="02020603050405020304" pitchFamily="18" charset="0"/>
                    </a:rPr>
                    <a:t>2</a:t>
                  </a:r>
                  <a:endParaRPr lang="en-US" altLang="zh-CN" sz="1400">
                    <a:solidFill>
                      <a:schemeClr val="accent2"/>
                    </a:solidFill>
                    <a:latin typeface="Times New Roman" panose="02020603050405020304" pitchFamily="18" charset="0"/>
                  </a:endParaRPr>
                </a:p>
              </p:txBody>
            </p:sp>
          </p:grpSp>
          <p:sp>
            <p:nvSpPr>
              <p:cNvPr id="78955" name="Rectangle 34"/>
              <p:cNvSpPr/>
              <p:nvPr>
                <p:custDataLst>
                  <p:tags r:id="rId33"/>
                </p:custDataLst>
              </p:nvPr>
            </p:nvSpPr>
            <p:spPr>
              <a:xfrm>
                <a:off x="8877514" y="1222731"/>
                <a:ext cx="238183" cy="384290"/>
              </a:xfrm>
              <a:prstGeom prst="rect">
                <a:avLst/>
              </a:prstGeom>
              <a:noFill/>
              <a:ln w="9525">
                <a:noFill/>
              </a:ln>
            </p:spPr>
            <p:txBody>
              <a:bodyPr wrap="none" anchor="t">
                <a:spAutoFit/>
              </a:bodyPr>
              <a:lstStyle/>
              <a:p>
                <a:r>
                  <a:rPr lang="en-US" altLang="zh-CN" sz="1900">
                    <a:solidFill>
                      <a:schemeClr val="accent2"/>
                    </a:solidFill>
                    <a:latin typeface="Times New Roman" panose="02020603050405020304" pitchFamily="18" charset="0"/>
                  </a:rPr>
                  <a:t>1</a:t>
                </a:r>
                <a:endParaRPr lang="en-US" altLang="zh-CN" sz="1900">
                  <a:solidFill>
                    <a:schemeClr val="accent2"/>
                  </a:solidFill>
                  <a:latin typeface="Times New Roman" panose="02020603050405020304" pitchFamily="18" charset="0"/>
                </a:endParaRPr>
              </a:p>
            </p:txBody>
          </p:sp>
          <p:sp>
            <p:nvSpPr>
              <p:cNvPr id="78956" name="Rectangle 35"/>
              <p:cNvSpPr/>
              <p:nvPr>
                <p:custDataLst>
                  <p:tags r:id="rId34"/>
                </p:custDataLst>
              </p:nvPr>
            </p:nvSpPr>
            <p:spPr>
              <a:xfrm>
                <a:off x="8896484" y="1936947"/>
                <a:ext cx="238183" cy="384290"/>
              </a:xfrm>
              <a:prstGeom prst="rect">
                <a:avLst/>
              </a:prstGeom>
              <a:noFill/>
              <a:ln w="9525">
                <a:noFill/>
              </a:ln>
            </p:spPr>
            <p:txBody>
              <a:bodyPr wrap="none" anchor="t">
                <a:spAutoFit/>
              </a:bodyPr>
              <a:lstStyle/>
              <a:p>
                <a:r>
                  <a:rPr lang="en-US" altLang="zh-CN" sz="1900">
                    <a:solidFill>
                      <a:schemeClr val="accent2"/>
                    </a:solidFill>
                    <a:latin typeface="Times New Roman" panose="02020603050405020304" pitchFamily="18" charset="0"/>
                  </a:rPr>
                  <a:t>2</a:t>
                </a:r>
                <a:endParaRPr lang="en-US" altLang="zh-CN" sz="1900">
                  <a:solidFill>
                    <a:schemeClr val="accent2"/>
                  </a:solidFill>
                  <a:latin typeface="Times New Roman" panose="02020603050405020304" pitchFamily="18" charset="0"/>
                </a:endParaRPr>
              </a:p>
            </p:txBody>
          </p:sp>
        </p:grpSp>
        <p:cxnSp>
          <p:nvCxnSpPr>
            <p:cNvPr id="78957" name="直接连接符 29"/>
            <p:cNvCxnSpPr/>
            <p:nvPr>
              <p:custDataLst>
                <p:tags r:id="rId35"/>
              </p:custDataLst>
            </p:nvPr>
          </p:nvCxnSpPr>
          <p:spPr>
            <a:xfrm flipH="1">
              <a:off x="10667683" y="3811258"/>
              <a:ext cx="0" cy="768111"/>
            </a:xfrm>
            <a:prstGeom prst="line">
              <a:avLst/>
            </a:prstGeom>
            <a:ln w="38100" cap="flat" cmpd="sng">
              <a:solidFill>
                <a:schemeClr val="accent2"/>
              </a:solidFill>
              <a:prstDash val="solid"/>
              <a:round/>
              <a:headEnd type="none" w="med" len="med"/>
              <a:tailEnd type="none" w="med" len="med"/>
            </a:ln>
          </p:spPr>
        </p:cxnSp>
      </p:grpSp>
      <p:sp>
        <p:nvSpPr>
          <p:cNvPr id="135" name="Text Box 3"/>
          <p:cNvSpPr txBox="1"/>
          <p:nvPr>
            <p:custDataLst>
              <p:tags r:id="rId36"/>
            </p:custDataLst>
          </p:nvPr>
        </p:nvSpPr>
        <p:spPr>
          <a:xfrm>
            <a:off x="3734435" y="2755900"/>
            <a:ext cx="5114925" cy="538480"/>
          </a:xfrm>
          <a:prstGeom prst="rect">
            <a:avLst/>
          </a:prstGeom>
          <a:noFill/>
          <a:ln w="19050">
            <a:noFill/>
          </a:ln>
        </p:spPr>
        <p:txBody>
          <a:bodyPr wrap="square" lIns="108896" tIns="54448" rIns="108896" bIns="54448" anchor="t">
            <a:spAutoFit/>
          </a:bodyPr>
          <a:lstStyle/>
          <a:p>
            <a:pPr algn="just">
              <a:spcBef>
                <a:spcPct val="50000"/>
              </a:spcBef>
            </a:pPr>
            <a:r>
              <a:rPr lang="zh-CN" altLang="en-US" sz="2800">
                <a:solidFill>
                  <a:srgbClr val="FF0000"/>
                </a:solidFill>
                <a:latin typeface="Times New Roman" panose="02020603050405020304" pitchFamily="18" charset="0"/>
                <a:ea typeface="黑体" panose="02010609060101010101" charset="-122"/>
              </a:rPr>
              <a:t>答案：</a:t>
            </a:r>
            <a:r>
              <a:rPr lang="en-US" altLang="zh-CN" sz="2800" i="1">
                <a:solidFill>
                  <a:srgbClr val="FF0000"/>
                </a:solidFill>
                <a:latin typeface="Times New Roman" panose="02020603050405020304" pitchFamily="18" charset="0"/>
                <a:ea typeface="黑体" panose="02010609060101010101" charset="-122"/>
              </a:rPr>
              <a:t>r</a:t>
            </a:r>
            <a:r>
              <a:rPr lang="en-US" altLang="zh-CN" sz="2800">
                <a:solidFill>
                  <a:srgbClr val="FF0000"/>
                </a:solidFill>
                <a:latin typeface="Times New Roman" panose="02020603050405020304" pitchFamily="18" charset="0"/>
                <a:ea typeface="黑体" panose="02010609060101010101" charset="-122"/>
              </a:rPr>
              <a:t>=1.0</a:t>
            </a:r>
            <a:r>
              <a:rPr lang="el-GR" altLang="zh-CN" sz="2800">
                <a:solidFill>
                  <a:srgbClr val="FF0000"/>
                </a:solidFill>
                <a:latin typeface="Times New Roman" panose="02020603050405020304" pitchFamily="18" charset="0"/>
                <a:ea typeface="黑体" panose="02010609060101010101" charset="-122"/>
              </a:rPr>
              <a:t> Ω</a:t>
            </a:r>
            <a:r>
              <a:rPr lang="zh-CN" altLang="en-US" sz="2800">
                <a:solidFill>
                  <a:srgbClr val="FF0000"/>
                </a:solidFill>
                <a:latin typeface="Times New Roman" panose="02020603050405020304" pitchFamily="18" charset="0"/>
                <a:ea typeface="黑体" panose="02010609060101010101" charset="-122"/>
              </a:rPr>
              <a:t>，</a:t>
            </a:r>
            <a:r>
              <a:rPr lang="en-US" altLang="zh-CN" sz="2800" i="1">
                <a:solidFill>
                  <a:srgbClr val="FF0000"/>
                </a:solidFill>
                <a:latin typeface="Times New Roman" panose="02020603050405020304" pitchFamily="18" charset="0"/>
                <a:ea typeface="黑体" panose="02010609060101010101" charset="-122"/>
              </a:rPr>
              <a:t>E</a:t>
            </a:r>
            <a:r>
              <a:rPr lang="en-US" altLang="zh-CN" sz="2800">
                <a:solidFill>
                  <a:srgbClr val="FF0000"/>
                </a:solidFill>
                <a:latin typeface="Times New Roman" panose="02020603050405020304" pitchFamily="18" charset="0"/>
                <a:ea typeface="黑体" panose="02010609060101010101" charset="-122"/>
              </a:rPr>
              <a:t>=1.80V</a:t>
            </a:r>
            <a:endParaRPr lang="zh-CN" altLang="en-US" sz="2800">
              <a:solidFill>
                <a:srgbClr val="FF0000"/>
              </a:solidFill>
              <a:latin typeface="Times New Roman" panose="02020603050405020304" pitchFamily="18" charset="0"/>
              <a:ea typeface="黑体" panose="02010609060101010101" charset="-122"/>
            </a:endParaRPr>
          </a:p>
        </p:txBody>
      </p:sp>
    </p:spTree>
    <p:custDataLst>
      <p:tags r:id="rId3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5"/>
                                        </p:tgtEl>
                                        <p:attrNameLst>
                                          <p:attrName>style.visibility</p:attrName>
                                        </p:attrNameLst>
                                      </p:cBhvr>
                                      <p:to>
                                        <p:strVal val="visible"/>
                                      </p:to>
                                    </p:set>
                                    <p:anim calcmode="lin" valueType="num">
                                      <p:cBhvr additive="base">
                                        <p:cTn id="15" dur="500" fill="hold"/>
                                        <p:tgtEl>
                                          <p:spTgt spid="135"/>
                                        </p:tgtEl>
                                        <p:attrNameLst>
                                          <p:attrName>ppt_x</p:attrName>
                                        </p:attrNameLst>
                                      </p:cBhvr>
                                      <p:tavLst>
                                        <p:tav tm="0">
                                          <p:val>
                                            <p:strVal val="#ppt_x"/>
                                          </p:val>
                                        </p:tav>
                                        <p:tav tm="100000">
                                          <p:val>
                                            <p:strVal val="#ppt_x"/>
                                          </p:val>
                                        </p:tav>
                                      </p:tavLst>
                                    </p:anim>
                                    <p:anim calcmode="lin" valueType="num">
                                      <p:cBhvr additive="base">
                                        <p:cTn id="16"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02565" y="165100"/>
            <a:ext cx="1022350" cy="494030"/>
          </a:xfrm>
        </p:spPr>
        <p:txBody>
          <a:bodyPr/>
          <a:lstStyle/>
          <a:p>
            <a:pPr algn="ctr"/>
            <a:r>
              <a:rPr lang="zh-CN" altLang="en-US" sz="2800"/>
              <a:t>小结</a:t>
            </a:r>
            <a:endParaRPr lang="zh-CN" altLang="en-US" sz="2800"/>
          </a:p>
        </p:txBody>
      </p:sp>
      <p:sp>
        <p:nvSpPr>
          <p:cNvPr id="3" name="文本框 2"/>
          <p:cNvSpPr txBox="1"/>
          <p:nvPr>
            <p:custDataLst>
              <p:tags r:id="rId2"/>
            </p:custDataLst>
          </p:nvPr>
        </p:nvSpPr>
        <p:spPr>
          <a:xfrm>
            <a:off x="455295" y="957580"/>
            <a:ext cx="8367395" cy="3784600"/>
          </a:xfrm>
          <a:prstGeom prst="rect">
            <a:avLst/>
          </a:prstGeom>
          <a:noFill/>
        </p:spPr>
        <p:txBody>
          <a:bodyPr wrap="square" rtlCol="0">
            <a:spAutoFit/>
          </a:bodyPr>
          <a:lstStyle/>
          <a:p>
            <a:pPr algn="just" fontAlgn="auto">
              <a:lnSpc>
                <a:spcPct val="200000"/>
              </a:lnSpc>
            </a:pPr>
            <a:r>
              <a:rPr lang="en-US" altLang="zh-CN" sz="2000"/>
              <a:t>1</a:t>
            </a:r>
            <a:r>
              <a:rPr lang="zh-CN" altLang="en-US" sz="2000"/>
              <a:t>、闭合电路的能量关系：</a:t>
            </a:r>
            <a:endParaRPr lang="zh-CN" altLang="en-US" sz="2000"/>
          </a:p>
          <a:p>
            <a:pPr algn="just" fontAlgn="auto">
              <a:lnSpc>
                <a:spcPct val="200000"/>
              </a:lnSpc>
            </a:pPr>
            <a:endParaRPr lang="zh-CN" altLang="en-US" sz="2000"/>
          </a:p>
          <a:p>
            <a:pPr algn="just" fontAlgn="auto">
              <a:lnSpc>
                <a:spcPct val="200000"/>
              </a:lnSpc>
            </a:pPr>
            <a:endParaRPr lang="zh-CN" altLang="en-US" sz="2000"/>
          </a:p>
          <a:p>
            <a:pPr algn="just" fontAlgn="auto">
              <a:lnSpc>
                <a:spcPct val="200000"/>
              </a:lnSpc>
            </a:pPr>
            <a:r>
              <a:rPr lang="en-US" altLang="zh-CN" sz="2000"/>
              <a:t>2</a:t>
            </a:r>
            <a:r>
              <a:rPr lang="zh-CN" altLang="en-US" sz="2000"/>
              <a:t>、电源内部特性决定：</a:t>
            </a:r>
            <a:r>
              <a:rPr lang="en-US" altLang="zh-CN" sz="2000"/>
              <a:t>E</a:t>
            </a:r>
            <a:r>
              <a:rPr lang="zh-CN" altLang="en-US" sz="2000"/>
              <a:t>，</a:t>
            </a:r>
            <a:r>
              <a:rPr lang="en-US" altLang="zh-CN" sz="2000"/>
              <a:t>r</a:t>
            </a:r>
            <a:endParaRPr lang="en-US" altLang="zh-CN" sz="2000"/>
          </a:p>
          <a:p>
            <a:pPr algn="just" fontAlgn="auto">
              <a:lnSpc>
                <a:spcPct val="200000"/>
              </a:lnSpc>
            </a:pPr>
            <a:r>
              <a:rPr lang="zh-CN" altLang="en-US" sz="2000"/>
              <a:t> </a:t>
            </a:r>
            <a:endParaRPr lang="zh-CN" altLang="en-US" sz="2000"/>
          </a:p>
          <a:p>
            <a:pPr algn="just" fontAlgn="auto">
              <a:lnSpc>
                <a:spcPct val="200000"/>
              </a:lnSpc>
            </a:pPr>
            <a:endParaRPr lang="zh-CN" altLang="en-US" sz="2000"/>
          </a:p>
        </p:txBody>
      </p:sp>
      <p:graphicFrame>
        <p:nvGraphicFramePr>
          <p:cNvPr id="8" name="对象 7">
            <a:hlinkClick r:id="" action="ppaction://ole?verb=0"/>
          </p:cNvPr>
          <p:cNvGraphicFramePr>
            <a:graphicFrameLocks noChangeAspect="1"/>
          </p:cNvGraphicFramePr>
          <p:nvPr>
            <p:custDataLst>
              <p:tags r:id="rId3"/>
            </p:custDataLst>
          </p:nvPr>
        </p:nvGraphicFramePr>
        <p:xfrm>
          <a:off x="3583305" y="1191260"/>
          <a:ext cx="1804670" cy="504825"/>
        </p:xfrm>
        <a:graphic>
          <a:graphicData uri="http://schemas.openxmlformats.org/presentationml/2006/ole">
            <mc:AlternateContent xmlns:mc="http://schemas.openxmlformats.org/markup-compatibility/2006">
              <mc:Choice xmlns:v="urn:schemas-microsoft-com:vml" Requires="v">
                <p:oleObj spid="_x0000_s1052" name="" r:id="rId4" imgW="862965" imgH="241300" progId="Equation.KSEE3">
                  <p:embed/>
                </p:oleObj>
              </mc:Choice>
              <mc:Fallback>
                <p:oleObj name="" r:id="rId4" imgW="862965" imgH="241300" progId="Equation.KSEE3">
                  <p:embed/>
                  <p:pic>
                    <p:nvPicPr>
                      <p:cNvPr id="0" name="OLE substitute image"/>
                      <p:cNvPicPr/>
                      <p:nvPr/>
                    </p:nvPicPr>
                    <p:blipFill>
                      <a:blip r:embed="rId5"/>
                      <a:stretch>
                        <a:fillRect/>
                      </a:stretch>
                    </p:blipFill>
                    <p:spPr>
                      <a:xfrm>
                        <a:off x="3583305" y="1191260"/>
                        <a:ext cx="1804670" cy="504825"/>
                      </a:xfrm>
                      <a:prstGeom prst="rect">
                        <a:avLst/>
                      </a:prstGeom>
                      <a:solidFill>
                        <a:schemeClr val="accent6"/>
                      </a:solidFill>
                    </p:spPr>
                  </p:pic>
                </p:oleObj>
              </mc:Fallback>
            </mc:AlternateContent>
          </a:graphicData>
        </a:graphic>
      </p:graphicFrame>
      <p:graphicFrame>
        <p:nvGraphicFramePr>
          <p:cNvPr id="9" name="对象 8">
            <a:hlinkClick r:id="" action="ppaction://ole?verb=0"/>
          </p:cNvPr>
          <p:cNvGraphicFramePr>
            <a:graphicFrameLocks noChangeAspect="1"/>
          </p:cNvGraphicFramePr>
          <p:nvPr>
            <p:custDataLst>
              <p:tags r:id="rId6"/>
            </p:custDataLst>
          </p:nvPr>
        </p:nvGraphicFramePr>
        <p:xfrm>
          <a:off x="3583305" y="2221230"/>
          <a:ext cx="1842770" cy="382905"/>
        </p:xfrm>
        <a:graphic>
          <a:graphicData uri="http://schemas.openxmlformats.org/presentationml/2006/ole">
            <mc:AlternateContent xmlns:mc="http://schemas.openxmlformats.org/markup-compatibility/2006">
              <mc:Choice xmlns:v="urn:schemas-microsoft-com:vml" Requires="v">
                <p:oleObj spid="_x0000_s1053" name="" r:id="rId7" imgW="977900" imgH="203200" progId="Equation.KSEE3">
                  <p:embed/>
                </p:oleObj>
              </mc:Choice>
              <mc:Fallback>
                <p:oleObj name="" r:id="rId7" imgW="977900" imgH="203200" progId="Equation.KSEE3">
                  <p:embed/>
                  <p:pic>
                    <p:nvPicPr>
                      <p:cNvPr id="0" name="OLE substitute image"/>
                      <p:cNvPicPr/>
                      <p:nvPr/>
                    </p:nvPicPr>
                    <p:blipFill>
                      <a:blip r:embed="rId8"/>
                      <a:stretch>
                        <a:fillRect/>
                      </a:stretch>
                    </p:blipFill>
                    <p:spPr>
                      <a:xfrm>
                        <a:off x="3583305" y="2221230"/>
                        <a:ext cx="1842770" cy="382905"/>
                      </a:xfrm>
                      <a:prstGeom prst="rect">
                        <a:avLst/>
                      </a:prstGeom>
                      <a:solidFill>
                        <a:schemeClr val="tx2">
                          <a:lumMod val="90000"/>
                        </a:schemeClr>
                      </a:solidFill>
                    </p:spPr>
                  </p:pic>
                </p:oleObj>
              </mc:Fallback>
            </mc:AlternateContent>
          </a:graphicData>
        </a:graphic>
      </p:graphicFrame>
      <p:sp>
        <p:nvSpPr>
          <p:cNvPr id="5" name="下箭头 4"/>
          <p:cNvSpPr/>
          <p:nvPr>
            <p:custDataLst>
              <p:tags r:id="rId9"/>
            </p:custDataLst>
          </p:nvPr>
        </p:nvSpPr>
        <p:spPr>
          <a:xfrm>
            <a:off x="4178935" y="1827530"/>
            <a:ext cx="453390"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对象 5">
            <a:hlinkClick r:id="" action="ppaction://ole?verb=0"/>
          </p:cNvPr>
          <p:cNvGraphicFramePr>
            <a:graphicFrameLocks noChangeAspect="1"/>
          </p:cNvGraphicFramePr>
          <p:nvPr>
            <p:custDataLst>
              <p:tags r:id="rId10"/>
            </p:custDataLst>
          </p:nvPr>
        </p:nvGraphicFramePr>
        <p:xfrm>
          <a:off x="3970020" y="3649345"/>
          <a:ext cx="871220" cy="777240"/>
        </p:xfrm>
        <a:graphic>
          <a:graphicData uri="http://schemas.openxmlformats.org/presentationml/2006/ole">
            <mc:AlternateContent xmlns:mc="http://schemas.openxmlformats.org/markup-compatibility/2006">
              <mc:Choice xmlns:v="urn:schemas-microsoft-com:vml" Requires="v">
                <p:oleObj spid="_x0000_s1054" name="" r:id="rId11" imgW="469900" imgH="419100" progId="Equation.KSEE3">
                  <p:embed/>
                </p:oleObj>
              </mc:Choice>
              <mc:Fallback>
                <p:oleObj name="" r:id="rId11" imgW="469900" imgH="419100" progId="Equation.KSEE3">
                  <p:embed/>
                  <p:pic>
                    <p:nvPicPr>
                      <p:cNvPr id="0" name="OLE substitute image"/>
                      <p:cNvPicPr/>
                      <p:nvPr/>
                    </p:nvPicPr>
                    <p:blipFill>
                      <a:blip r:embed="rId12"/>
                      <a:stretch>
                        <a:fillRect/>
                      </a:stretch>
                    </p:blipFill>
                    <p:spPr>
                      <a:xfrm>
                        <a:off x="3970020" y="3649345"/>
                        <a:ext cx="871220" cy="777240"/>
                      </a:xfrm>
                      <a:prstGeom prst="rect">
                        <a:avLst/>
                      </a:prstGeom>
                      <a:solidFill>
                        <a:schemeClr val="accent6">
                          <a:lumMod val="40000"/>
                          <a:lumOff val="60000"/>
                        </a:schemeClr>
                      </a:solidFill>
                    </p:spPr>
                  </p:pic>
                </p:oleObj>
              </mc:Fallback>
            </mc:AlternateContent>
          </a:graphicData>
        </a:graphic>
      </p:graphicFrame>
      <p:pic>
        <p:nvPicPr>
          <p:cNvPr id="10" name="New picture"/>
          <p:cNvPicPr/>
          <p:nvPr>
            <p:custDataLst>
              <p:tags r:id="rId13"/>
            </p:custDataLst>
          </p:nvPr>
        </p:nvPicPr>
        <p:blipFill>
          <a:blip r:embed="rId14"/>
          <a:stretch>
            <a:fillRect/>
          </a:stretch>
        </p:blipFill>
        <p:spPr>
          <a:xfrm>
            <a:off x="10896600" y="11087100"/>
            <a:ext cx="317500" cy="241300"/>
          </a:xfrm>
          <a:prstGeom prst="cube">
            <a:avLst/>
          </a:prstGeom>
        </p:spPr>
      </p:pic>
    </p:spTree>
    <p:custDataLst>
      <p:tags r:id="rId15"/>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lum bright="6000" contrast="12000"/>
          </a:blip>
          <a:stretch>
            <a:fillRect/>
          </a:stretch>
        </p:blipFill>
        <p:spPr>
          <a:xfrm>
            <a:off x="744220" y="1162685"/>
            <a:ext cx="2467610" cy="1717675"/>
          </a:xfrm>
          <a:prstGeom prst="rect">
            <a:avLst/>
          </a:prstGeom>
        </p:spPr>
      </p:pic>
      <p:sp>
        <p:nvSpPr>
          <p:cNvPr id="5" name="内容占位符 4"/>
          <p:cNvSpPr>
            <a:spLocks noGrp="1"/>
          </p:cNvSpPr>
          <p:nvPr>
            <p:ph sz="half" idx="2"/>
            <p:custDataLst>
              <p:tags r:id="rId3"/>
            </p:custDataLst>
          </p:nvPr>
        </p:nvSpPr>
        <p:spPr>
          <a:xfrm>
            <a:off x="3584575" y="1094740"/>
            <a:ext cx="5205095" cy="2004695"/>
          </a:xfrm>
          <a:solidFill>
            <a:schemeClr val="tx2"/>
          </a:solidFill>
        </p:spPr>
        <p:txBody>
          <a:bodyPr>
            <a:normAutofit/>
          </a:bodyPr>
          <a:p>
            <a:pPr marL="0" indent="0" algn="just">
              <a:buNone/>
            </a:pPr>
            <a:r>
              <a:rPr lang="zh-CN" altLang="en-US" sz="2000">
                <a:solidFill>
                  <a:srgbClr val="FF0000"/>
                </a:solidFill>
                <a:latin typeface="Arial" panose="020B0604020202020204" pitchFamily="34" charset="0"/>
              </a:rPr>
              <a:t>闭合电路</a:t>
            </a:r>
            <a:r>
              <a:rPr lang="zh-CN" altLang="en-US" sz="2000">
                <a:solidFill>
                  <a:schemeClr val="tx1">
                    <a:lumMod val="85000"/>
                    <a:lumOff val="15000"/>
                  </a:schemeClr>
                </a:solidFill>
                <a:latin typeface="Arial" panose="020B0604020202020204" pitchFamily="34" charset="0"/>
              </a:rPr>
              <a:t>：由导线、电源和用电器连成的电路叫做</a:t>
            </a:r>
            <a:r>
              <a:rPr lang="en-US" altLang="zh-CN" sz="2000">
                <a:solidFill>
                  <a:schemeClr val="tx1">
                    <a:lumMod val="85000"/>
                    <a:lumOff val="15000"/>
                  </a:schemeClr>
                </a:solidFill>
                <a:latin typeface="Arial" panose="020B0604020202020204" pitchFamily="34" charset="0"/>
              </a:rPr>
              <a:t>“</a:t>
            </a:r>
            <a:r>
              <a:rPr lang="zh-CN" altLang="en-US" sz="2000">
                <a:solidFill>
                  <a:schemeClr val="tx1">
                    <a:lumMod val="85000"/>
                    <a:lumOff val="15000"/>
                  </a:schemeClr>
                </a:solidFill>
                <a:latin typeface="Arial" panose="020B0604020202020204" pitchFamily="34" charset="0"/>
              </a:rPr>
              <a:t>闭合电路</a:t>
            </a:r>
            <a:r>
              <a:rPr lang="en-US" altLang="zh-CN" sz="2000">
                <a:solidFill>
                  <a:schemeClr val="tx1">
                    <a:lumMod val="85000"/>
                    <a:lumOff val="15000"/>
                  </a:schemeClr>
                </a:solidFill>
                <a:latin typeface="Arial" panose="020B0604020202020204" pitchFamily="34" charset="0"/>
              </a:rPr>
              <a:t>”</a:t>
            </a:r>
            <a:r>
              <a:rPr lang="zh-CN" altLang="en-US" sz="2000">
                <a:solidFill>
                  <a:schemeClr val="tx1">
                    <a:lumMod val="85000"/>
                    <a:lumOff val="15000"/>
                  </a:schemeClr>
                </a:solidFill>
                <a:latin typeface="Arial" panose="020B0604020202020204" pitchFamily="34" charset="0"/>
              </a:rPr>
              <a:t>。</a:t>
            </a:r>
            <a:endParaRPr lang="zh-CN" altLang="en-US" sz="2000">
              <a:solidFill>
                <a:schemeClr val="tx1">
                  <a:lumMod val="85000"/>
                  <a:lumOff val="15000"/>
                </a:schemeClr>
              </a:solidFill>
              <a:latin typeface="Arial" panose="020B0604020202020204" pitchFamily="34" charset="0"/>
            </a:endParaRPr>
          </a:p>
          <a:p>
            <a:pPr marL="0" indent="0" algn="just">
              <a:buNone/>
            </a:pPr>
            <a:r>
              <a:rPr lang="zh-CN" altLang="en-US" sz="2000">
                <a:solidFill>
                  <a:srgbClr val="7030A0"/>
                </a:solidFill>
                <a:latin typeface="Arial" panose="020B0604020202020204" pitchFamily="34" charset="0"/>
              </a:rPr>
              <a:t>用电器</a:t>
            </a:r>
            <a:r>
              <a:rPr lang="zh-CN" altLang="en-US" sz="2000">
                <a:solidFill>
                  <a:schemeClr val="tx1">
                    <a:lumMod val="85000"/>
                    <a:lumOff val="15000"/>
                  </a:schemeClr>
                </a:solidFill>
                <a:latin typeface="Arial" panose="020B0604020202020204" pitchFamily="34" charset="0"/>
              </a:rPr>
              <a:t>和</a:t>
            </a:r>
            <a:r>
              <a:rPr lang="zh-CN" altLang="en-US" sz="2000">
                <a:solidFill>
                  <a:srgbClr val="7030A0"/>
                </a:solidFill>
                <a:latin typeface="Arial" panose="020B0604020202020204" pitchFamily="34" charset="0"/>
              </a:rPr>
              <a:t>导线</a:t>
            </a:r>
            <a:r>
              <a:rPr lang="zh-CN" altLang="en-US" sz="2000">
                <a:solidFill>
                  <a:schemeClr val="tx1">
                    <a:lumMod val="85000"/>
                    <a:lumOff val="15000"/>
                  </a:schemeClr>
                </a:solidFill>
                <a:latin typeface="Arial" panose="020B0604020202020204" pitchFamily="34" charset="0"/>
              </a:rPr>
              <a:t>我们称为</a:t>
            </a:r>
            <a:r>
              <a:rPr lang="zh-CN" altLang="en-US" sz="2000">
                <a:solidFill>
                  <a:srgbClr val="FF0000"/>
                </a:solidFill>
                <a:latin typeface="Arial" panose="020B0604020202020204" pitchFamily="34" charset="0"/>
              </a:rPr>
              <a:t>外电路</a:t>
            </a:r>
            <a:r>
              <a:rPr lang="zh-CN" altLang="en-US" sz="2000">
                <a:solidFill>
                  <a:schemeClr val="tx1">
                    <a:lumMod val="85000"/>
                    <a:lumOff val="15000"/>
                  </a:schemeClr>
                </a:solidFill>
                <a:latin typeface="Arial" panose="020B0604020202020204" pitchFamily="34" charset="0"/>
              </a:rPr>
              <a:t>；</a:t>
            </a:r>
            <a:endParaRPr lang="zh-CN" altLang="en-US" sz="2000">
              <a:solidFill>
                <a:schemeClr val="tx1">
                  <a:lumMod val="85000"/>
                  <a:lumOff val="15000"/>
                </a:schemeClr>
              </a:solidFill>
              <a:latin typeface="Arial" panose="020B0604020202020204" pitchFamily="34" charset="0"/>
            </a:endParaRPr>
          </a:p>
          <a:p>
            <a:pPr marL="0" indent="0" algn="just">
              <a:buNone/>
            </a:pPr>
            <a:r>
              <a:rPr lang="zh-CN" altLang="en-US" sz="2000">
                <a:solidFill>
                  <a:srgbClr val="7030A0"/>
                </a:solidFill>
                <a:latin typeface="Arial" panose="020B0604020202020204" pitchFamily="34" charset="0"/>
              </a:rPr>
              <a:t>电源内部</a:t>
            </a:r>
            <a:r>
              <a:rPr lang="zh-CN" altLang="en-US" sz="2000">
                <a:solidFill>
                  <a:schemeClr val="tx1">
                    <a:lumMod val="85000"/>
                    <a:lumOff val="15000"/>
                  </a:schemeClr>
                </a:solidFill>
                <a:latin typeface="Arial" panose="020B0604020202020204" pitchFamily="34" charset="0"/>
              </a:rPr>
              <a:t>我们称为</a:t>
            </a:r>
            <a:r>
              <a:rPr lang="zh-CN" altLang="en-US" sz="2000">
                <a:solidFill>
                  <a:srgbClr val="FF0000"/>
                </a:solidFill>
                <a:latin typeface="Arial" panose="020B0604020202020204" pitchFamily="34" charset="0"/>
              </a:rPr>
              <a:t>内电路</a:t>
            </a:r>
            <a:r>
              <a:rPr lang="zh-CN" altLang="en-US" sz="2000">
                <a:solidFill>
                  <a:schemeClr val="tx1">
                    <a:lumMod val="85000"/>
                    <a:lumOff val="15000"/>
                  </a:schemeClr>
                </a:solidFill>
                <a:latin typeface="Arial" panose="020B0604020202020204" pitchFamily="34" charset="0"/>
              </a:rPr>
              <a:t>。</a:t>
            </a:r>
            <a:endParaRPr lang="zh-CN" altLang="en-US" sz="2000">
              <a:solidFill>
                <a:schemeClr val="tx1">
                  <a:lumMod val="85000"/>
                  <a:lumOff val="15000"/>
                </a:schemeClr>
              </a:solidFill>
              <a:latin typeface="Arial" panose="020B0604020202020204" pitchFamily="34" charset="0"/>
            </a:endParaRPr>
          </a:p>
          <a:p>
            <a:pPr marL="0" indent="0" algn="just">
              <a:buNone/>
            </a:pPr>
            <a:endParaRPr lang="zh-CN" altLang="en-US" sz="2000">
              <a:solidFill>
                <a:schemeClr val="tx1">
                  <a:lumMod val="85000"/>
                  <a:lumOff val="15000"/>
                </a:schemeClr>
              </a:solidFill>
              <a:latin typeface="Arial" panose="020B0604020202020204" pitchFamily="34" charset="0"/>
            </a:endParaRPr>
          </a:p>
        </p:txBody>
      </p:sp>
      <p:sp>
        <p:nvSpPr>
          <p:cNvPr id="6" name="椭圆 5"/>
          <p:cNvSpPr/>
          <p:nvPr/>
        </p:nvSpPr>
        <p:spPr>
          <a:xfrm>
            <a:off x="1109345" y="1094740"/>
            <a:ext cx="1282700" cy="605155"/>
          </a:xfrm>
          <a:prstGeom prst="ellipse">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7" name="椭圆 6"/>
          <p:cNvSpPr/>
          <p:nvPr/>
        </p:nvSpPr>
        <p:spPr>
          <a:xfrm>
            <a:off x="1371600" y="2275205"/>
            <a:ext cx="1282700" cy="605155"/>
          </a:xfrm>
          <a:prstGeom prst="ellipse">
            <a:avLst/>
          </a:prstGeom>
          <a:noFill/>
          <a:ln w="3810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8" name="标题 7"/>
          <p:cNvSpPr>
            <a:spLocks noGrp="1"/>
          </p:cNvSpPr>
          <p:nvPr>
            <p:ph type="title"/>
            <p:custDataLst>
              <p:tags r:id="rId4"/>
            </p:custDataLst>
          </p:nvPr>
        </p:nvSpPr>
        <p:spPr>
          <a:xfrm>
            <a:off x="407670" y="190500"/>
            <a:ext cx="2220595" cy="433705"/>
          </a:xfrm>
        </p:spPr>
        <p:style>
          <a:lnRef idx="2">
            <a:schemeClr val="accent5"/>
          </a:lnRef>
          <a:fillRef idx="1">
            <a:schemeClr val="lt1"/>
          </a:fillRef>
          <a:effectRef idx="0">
            <a:schemeClr val="accent5"/>
          </a:effectRef>
          <a:fontRef idx="minor">
            <a:schemeClr val="dk1"/>
          </a:fontRef>
        </p:style>
        <p:txBody>
          <a:bodyPr/>
          <a:p>
            <a:pPr algn="ctr"/>
            <a:r>
              <a:rPr sz="2400">
                <a:solidFill>
                  <a:srgbClr val="002060"/>
                </a:solidFill>
                <a:latin typeface="Arial" panose="020B0604020202020204" pitchFamily="34" charset="0"/>
              </a:rPr>
              <a:t>建立概念</a:t>
            </a:r>
            <a:endParaRPr sz="2400">
              <a:solidFill>
                <a:srgbClr val="002060"/>
              </a:solidFill>
              <a:latin typeface="Arial" panose="020B0604020202020204" pitchFamily="34" charset="0"/>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linds(horizont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标注 4"/>
          <p:cNvSpPr/>
          <p:nvPr>
            <p:custDataLst>
              <p:tags r:id="rId1"/>
            </p:custDataLst>
          </p:nvPr>
        </p:nvSpPr>
        <p:spPr>
          <a:xfrm>
            <a:off x="3763010" y="881380"/>
            <a:ext cx="5092065" cy="2247900"/>
          </a:xfrm>
          <a:prstGeom prst="wedgeRoundRectCallout">
            <a:avLst>
              <a:gd name="adj1" fmla="val 49443"/>
              <a:gd name="adj2" fmla="val -21702"/>
              <a:gd name="adj3" fmla="val 16667"/>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a:solidFill>
                  <a:schemeClr val="tx1"/>
                </a:solidFill>
              </a:rPr>
              <a:t>以正电荷定向移动为例：</a:t>
            </a:r>
            <a:endParaRPr lang="zh-CN" altLang="en-US">
              <a:solidFill>
                <a:schemeClr val="tx1"/>
              </a:solidFill>
            </a:endParaRPr>
          </a:p>
          <a:p>
            <a:pPr algn="l"/>
            <a:r>
              <a:rPr lang="zh-CN" altLang="en-US" b="1">
                <a:solidFill>
                  <a:srgbClr val="FF0000"/>
                </a:solidFill>
              </a:rPr>
              <a:t>外电路中</a:t>
            </a:r>
            <a:endParaRPr lang="zh-CN" altLang="en-US">
              <a:solidFill>
                <a:schemeClr val="tx1"/>
              </a:solidFill>
            </a:endParaRPr>
          </a:p>
          <a:p>
            <a:pPr algn="l"/>
            <a:r>
              <a:rPr lang="zh-CN" altLang="en-US">
                <a:solidFill>
                  <a:srgbClr val="002060"/>
                </a:solidFill>
              </a:rPr>
              <a:t>电流</a:t>
            </a:r>
            <a:r>
              <a:rPr lang="zh-CN" altLang="en-US">
                <a:solidFill>
                  <a:schemeClr val="tx1"/>
                </a:solidFill>
              </a:rPr>
              <a:t>由电源正极流向负极，正电荷在</a:t>
            </a:r>
            <a:r>
              <a:rPr lang="zh-CN" altLang="en-US">
                <a:solidFill>
                  <a:srgbClr val="FF0000"/>
                </a:solidFill>
              </a:rPr>
              <a:t>静电力</a:t>
            </a:r>
            <a:r>
              <a:rPr lang="zh-CN" altLang="en-US">
                <a:solidFill>
                  <a:schemeClr val="tx1"/>
                </a:solidFill>
              </a:rPr>
              <a:t>的作用下，由电源正极向负极运动。</a:t>
            </a:r>
            <a:endParaRPr lang="zh-CN" altLang="en-US">
              <a:solidFill>
                <a:schemeClr val="tx1"/>
              </a:solidFill>
            </a:endParaRPr>
          </a:p>
          <a:p>
            <a:pPr algn="l"/>
            <a:r>
              <a:rPr lang="zh-CN" altLang="en-US" b="1">
                <a:solidFill>
                  <a:srgbClr val="FF0000"/>
                </a:solidFill>
              </a:rPr>
              <a:t>内电路中</a:t>
            </a:r>
            <a:endParaRPr lang="zh-CN" altLang="en-US">
              <a:solidFill>
                <a:schemeClr val="tx1"/>
              </a:solidFill>
            </a:endParaRPr>
          </a:p>
          <a:p>
            <a:pPr algn="l"/>
            <a:r>
              <a:rPr lang="zh-CN" altLang="en-US">
                <a:solidFill>
                  <a:schemeClr val="tx1"/>
                </a:solidFill>
              </a:rPr>
              <a:t>静电力阻碍正电荷向正极移动，需要</a:t>
            </a:r>
            <a:r>
              <a:rPr lang="zh-CN" altLang="en-US" b="1">
                <a:solidFill>
                  <a:srgbClr val="FF0000"/>
                </a:solidFill>
              </a:rPr>
              <a:t>有一种力</a:t>
            </a:r>
            <a:r>
              <a:rPr lang="zh-CN" altLang="en-US">
                <a:solidFill>
                  <a:schemeClr val="tx1"/>
                </a:solidFill>
              </a:rPr>
              <a:t>将正电荷从负极不断地</a:t>
            </a:r>
            <a:r>
              <a:rPr lang="zh-CN" altLang="en-US">
                <a:solidFill>
                  <a:srgbClr val="FF0000"/>
                </a:solidFill>
              </a:rPr>
              <a:t>搬运</a:t>
            </a:r>
            <a:r>
              <a:rPr lang="zh-CN" altLang="en-US">
                <a:solidFill>
                  <a:schemeClr val="tx1"/>
                </a:solidFill>
              </a:rPr>
              <a:t>到正极。</a:t>
            </a:r>
            <a:endParaRPr lang="zh-CN" altLang="en-US">
              <a:solidFill>
                <a:schemeClr val="tx1"/>
              </a:solidFill>
            </a:endParaRPr>
          </a:p>
        </p:txBody>
      </p:sp>
      <p:sp>
        <p:nvSpPr>
          <p:cNvPr id="7" name="爆炸形 1 6"/>
          <p:cNvSpPr/>
          <p:nvPr/>
        </p:nvSpPr>
        <p:spPr>
          <a:xfrm rot="1920000">
            <a:off x="7548880" y="2933700"/>
            <a:ext cx="1875790" cy="1060450"/>
          </a:xfrm>
          <a:prstGeom prst="irregularSeal1">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solidFill>
                  <a:srgbClr val="FF0000"/>
                </a:solidFill>
              </a:rPr>
              <a:t>非静电力</a:t>
            </a:r>
            <a:endParaRPr lang="zh-CN" altLang="en-US" sz="1600" b="1">
              <a:solidFill>
                <a:srgbClr val="FF0000"/>
              </a:solidFill>
            </a:endParaRPr>
          </a:p>
        </p:txBody>
      </p:sp>
      <p:sp>
        <p:nvSpPr>
          <p:cNvPr id="9" name="标题 7"/>
          <p:cNvSpPr>
            <a:spLocks noGrp="1"/>
          </p:cNvSpPr>
          <p:nvPr>
            <p:custDataLst>
              <p:tags r:id="rId2"/>
            </p:custDataLst>
          </p:nvPr>
        </p:nvSpPr>
        <p:spPr>
          <a:xfrm>
            <a:off x="407670" y="190500"/>
            <a:ext cx="2220595" cy="433705"/>
          </a:xfrm>
          <a:prstGeom prst="rect">
            <a:avLst/>
          </a:prstGeom>
        </p:spPr>
        <p:style>
          <a:lnRef idx="2">
            <a:schemeClr val="accent5"/>
          </a:lnRef>
          <a:fillRef idx="1">
            <a:schemeClr val="lt1"/>
          </a:fillRef>
          <a:effectRef idx="0">
            <a:schemeClr val="accent5"/>
          </a:effectRef>
          <a:fontRef idx="minor">
            <a:schemeClr val="dk1"/>
          </a:fontRef>
        </p:style>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000" b="1" i="0" u="none" strike="noStrike" kern="1200" cap="none" spc="0" normalizeH="0" baseline="0" noProof="1">
                <a:solidFill>
                  <a:schemeClr val="dk1"/>
                </a:solidFill>
                <a:uFillTx/>
                <a:latin typeface="微软雅黑" panose="020B0503020204020204" pitchFamily="34" charset="-122"/>
                <a:ea typeface="微软雅黑" panose="020B0503020204020204" pitchFamily="34" charset="-122"/>
                <a:cs typeface="+mj-cs"/>
                <a:sym typeface="+mn-ea"/>
              </a:defRPr>
            </a:lvl1pPr>
          </a:lstStyle>
          <a:p>
            <a:pPr algn="ctr"/>
            <a:r>
              <a:rPr sz="2400">
                <a:solidFill>
                  <a:srgbClr val="002060"/>
                </a:solidFill>
                <a:latin typeface="Arial" panose="020B0604020202020204" pitchFamily="34" charset="0"/>
              </a:rPr>
              <a:t>建立概念</a:t>
            </a:r>
            <a:endParaRPr sz="2400">
              <a:solidFill>
                <a:srgbClr val="002060"/>
              </a:solidFill>
              <a:latin typeface="Arial" panose="020B0604020202020204" pitchFamily="34" charset="0"/>
            </a:endParaRPr>
          </a:p>
        </p:txBody>
      </p:sp>
      <p:pic>
        <p:nvPicPr>
          <p:cNvPr id="11" name="图片 10"/>
          <p:cNvPicPr>
            <a:picLocks noChangeAspect="1"/>
          </p:cNvPicPr>
          <p:nvPr>
            <p:custDataLst>
              <p:tags r:id="rId3"/>
            </p:custDataLst>
          </p:nvPr>
        </p:nvPicPr>
        <p:blipFill>
          <a:blip r:embed="rId4">
            <a:lum bright="18000"/>
          </a:blip>
          <a:stretch>
            <a:fillRect/>
          </a:stretch>
        </p:blipFill>
        <p:spPr>
          <a:xfrm>
            <a:off x="165735" y="869950"/>
            <a:ext cx="3474720" cy="2369820"/>
          </a:xfrm>
          <a:prstGeom prst="rect">
            <a:avLst/>
          </a:prstGeom>
        </p:spPr>
      </p:pic>
      <p:pic>
        <p:nvPicPr>
          <p:cNvPr id="12" name="图片 11"/>
          <p:cNvPicPr>
            <a:picLocks noChangeAspect="1"/>
          </p:cNvPicPr>
          <p:nvPr>
            <p:custDataLst>
              <p:tags r:id="rId5"/>
            </p:custDataLst>
          </p:nvPr>
        </p:nvPicPr>
        <p:blipFill>
          <a:blip r:embed="rId6">
            <a:lum bright="18000"/>
          </a:blip>
          <a:stretch>
            <a:fillRect/>
          </a:stretch>
        </p:blipFill>
        <p:spPr>
          <a:xfrm>
            <a:off x="161925" y="920750"/>
            <a:ext cx="3528695" cy="2288540"/>
          </a:xfrm>
          <a:prstGeom prst="rect">
            <a:avLst/>
          </a:prstGeom>
        </p:spPr>
      </p:pic>
      <p:pic>
        <p:nvPicPr>
          <p:cNvPr id="13" name="图片 12"/>
          <p:cNvPicPr>
            <a:picLocks noChangeAspect="1"/>
          </p:cNvPicPr>
          <p:nvPr>
            <p:custDataLst>
              <p:tags r:id="rId7"/>
            </p:custDataLst>
          </p:nvPr>
        </p:nvPicPr>
        <p:blipFill>
          <a:blip r:embed="rId8">
            <a:lum bright="24000"/>
          </a:blip>
          <a:stretch>
            <a:fillRect/>
          </a:stretch>
        </p:blipFill>
        <p:spPr>
          <a:xfrm>
            <a:off x="201930" y="932180"/>
            <a:ext cx="3300095" cy="2261235"/>
          </a:xfrm>
          <a:prstGeom prst="rect">
            <a:avLst/>
          </a:prstGeom>
        </p:spPr>
      </p:pic>
      <p:sp>
        <p:nvSpPr>
          <p:cNvPr id="14" name="文本框 13"/>
          <p:cNvSpPr txBox="1"/>
          <p:nvPr>
            <p:custDataLst>
              <p:tags r:id="rId9"/>
            </p:custDataLst>
          </p:nvPr>
        </p:nvSpPr>
        <p:spPr>
          <a:xfrm>
            <a:off x="237490" y="4361180"/>
            <a:ext cx="8579485" cy="398780"/>
          </a:xfrm>
          <a:prstGeom prst="rect">
            <a:avLst/>
          </a:prstGeom>
          <a:solidFill>
            <a:schemeClr val="accent5">
              <a:lumMod val="60000"/>
              <a:lumOff val="40000"/>
            </a:schemeClr>
          </a:solidFill>
        </p:spPr>
        <p:txBody>
          <a:bodyPr wrap="square" rtlCol="0">
            <a:spAutoFit/>
          </a:bodyPr>
          <a:p>
            <a:pPr algn="just"/>
            <a:r>
              <a:rPr lang="zh-CN" altLang="en-US" sz="2000"/>
              <a:t>电源中的非静电力将正电荷从负极移到正极，</a:t>
            </a:r>
            <a:r>
              <a:rPr lang="zh-CN" altLang="en-US" sz="2000" b="1">
                <a:solidFill>
                  <a:srgbClr val="FF0000"/>
                </a:solidFill>
              </a:rPr>
              <a:t>非静电力做正功，电势能增加</a:t>
            </a:r>
            <a:r>
              <a:rPr lang="zh-CN" altLang="en-US" sz="2000"/>
              <a:t>。</a:t>
            </a:r>
            <a:endParaRPr lang="zh-CN" altLang="en-US" sz="2000"/>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ox(in)">
                                      <p:cBhvr>
                                        <p:cTn id="16" dur="2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ox(in)">
                                      <p:cBhvr>
                                        <p:cTn id="30" dur="20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316230" y="1047750"/>
            <a:ext cx="3216275" cy="1788160"/>
          </a:xfrm>
          <a:prstGeom prst="rect">
            <a:avLst/>
          </a:prstGeom>
        </p:spPr>
      </p:pic>
      <p:sp>
        <p:nvSpPr>
          <p:cNvPr id="3" name="文本框 2"/>
          <p:cNvSpPr txBox="1"/>
          <p:nvPr>
            <p:custDataLst>
              <p:tags r:id="rId3"/>
            </p:custDataLst>
          </p:nvPr>
        </p:nvSpPr>
        <p:spPr>
          <a:xfrm>
            <a:off x="316230" y="2835910"/>
            <a:ext cx="3216275" cy="9220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zh-CN" altLang="en-US"/>
              <a:t>手摇发电机中，非静电力是电磁作用，它将机械能转化为电势能</a:t>
            </a:r>
            <a:endParaRPr lang="zh-CN" altLang="en-US"/>
          </a:p>
        </p:txBody>
      </p:sp>
      <p:pic>
        <p:nvPicPr>
          <p:cNvPr id="5" name="图片 4"/>
          <p:cNvPicPr>
            <a:picLocks noChangeAspect="1"/>
          </p:cNvPicPr>
          <p:nvPr>
            <p:custDataLst>
              <p:tags r:id="rId4"/>
            </p:custDataLst>
          </p:nvPr>
        </p:nvPicPr>
        <p:blipFill>
          <a:blip r:embed="rId5"/>
          <a:stretch>
            <a:fillRect/>
          </a:stretch>
        </p:blipFill>
        <p:spPr>
          <a:xfrm>
            <a:off x="3807460" y="1047750"/>
            <a:ext cx="2376170" cy="1792605"/>
          </a:xfrm>
          <a:prstGeom prst="rect">
            <a:avLst/>
          </a:prstGeom>
        </p:spPr>
      </p:pic>
      <p:sp>
        <p:nvSpPr>
          <p:cNvPr id="6" name="文本框 5"/>
          <p:cNvSpPr txBox="1"/>
          <p:nvPr>
            <p:custDataLst>
              <p:tags r:id="rId6"/>
            </p:custDataLst>
          </p:nvPr>
        </p:nvSpPr>
        <p:spPr>
          <a:xfrm>
            <a:off x="3807460" y="2835910"/>
            <a:ext cx="2376805" cy="9220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zh-CN" altLang="en-US"/>
              <a:t>化学电池中，非静电力是化学作用，它将化学能转化为电势能</a:t>
            </a:r>
            <a:endParaRPr lang="zh-CN" altLang="en-US"/>
          </a:p>
        </p:txBody>
      </p:sp>
      <p:sp>
        <p:nvSpPr>
          <p:cNvPr id="7" name="文本框 6"/>
          <p:cNvSpPr txBox="1"/>
          <p:nvPr>
            <p:custDataLst>
              <p:tags r:id="rId7"/>
            </p:custDataLst>
          </p:nvPr>
        </p:nvSpPr>
        <p:spPr>
          <a:xfrm>
            <a:off x="6496050" y="1047750"/>
            <a:ext cx="2454910" cy="28613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fontAlgn="auto">
              <a:lnSpc>
                <a:spcPct val="200000"/>
              </a:lnSpc>
            </a:pPr>
            <a:r>
              <a:rPr lang="zh-CN" altLang="en-US"/>
              <a:t>从</a:t>
            </a:r>
            <a:r>
              <a:rPr lang="zh-CN" altLang="en-US" b="1">
                <a:solidFill>
                  <a:srgbClr val="7030A0"/>
                </a:solidFill>
              </a:rPr>
              <a:t>能量转化角度</a:t>
            </a:r>
            <a:r>
              <a:rPr lang="zh-CN" altLang="en-US"/>
              <a:t>看，电源是通过</a:t>
            </a:r>
            <a:r>
              <a:rPr lang="zh-CN" altLang="en-US" b="1">
                <a:solidFill>
                  <a:srgbClr val="FF0000"/>
                </a:solidFill>
              </a:rPr>
              <a:t>非静电力做功</a:t>
            </a:r>
            <a:r>
              <a:rPr lang="zh-CN" altLang="en-US"/>
              <a:t>将</a:t>
            </a:r>
            <a:r>
              <a:rPr lang="zh-CN" altLang="en-US" b="1">
                <a:solidFill>
                  <a:srgbClr val="0070C0"/>
                </a:solidFill>
              </a:rPr>
              <a:t>其他形式的能</a:t>
            </a:r>
            <a:r>
              <a:rPr lang="zh-CN" altLang="en-US"/>
              <a:t>量转化为</a:t>
            </a:r>
            <a:r>
              <a:rPr lang="zh-CN" altLang="en-US" b="1">
                <a:solidFill>
                  <a:srgbClr val="0070C0"/>
                </a:solidFill>
              </a:rPr>
              <a:t>电势能</a:t>
            </a:r>
            <a:r>
              <a:rPr lang="zh-CN" altLang="en-US"/>
              <a:t>的装置。</a:t>
            </a:r>
            <a:endParaRPr lang="zh-CN" altLang="en-US"/>
          </a:p>
        </p:txBody>
      </p:sp>
      <p:sp>
        <p:nvSpPr>
          <p:cNvPr id="9" name="标题 7"/>
          <p:cNvSpPr>
            <a:spLocks noGrp="1"/>
          </p:cNvSpPr>
          <p:nvPr>
            <p:custDataLst>
              <p:tags r:id="rId8"/>
            </p:custDataLst>
          </p:nvPr>
        </p:nvSpPr>
        <p:spPr>
          <a:xfrm>
            <a:off x="407670" y="190500"/>
            <a:ext cx="2220595" cy="433705"/>
          </a:xfrm>
          <a:prstGeom prst="rect">
            <a:avLst/>
          </a:prstGeom>
        </p:spPr>
        <p:style>
          <a:lnRef idx="2">
            <a:schemeClr val="accent5"/>
          </a:lnRef>
          <a:fillRef idx="1">
            <a:schemeClr val="lt1"/>
          </a:fillRef>
          <a:effectRef idx="0">
            <a:schemeClr val="accent5"/>
          </a:effectRef>
          <a:fontRef idx="minor">
            <a:schemeClr val="dk1"/>
          </a:fontRef>
        </p:style>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000" b="1" i="0" u="none" strike="noStrike" kern="1200" cap="none" spc="0" normalizeH="0" baseline="0" noProof="1">
                <a:solidFill>
                  <a:schemeClr val="dk1"/>
                </a:solidFill>
                <a:uFillTx/>
                <a:latin typeface="微软雅黑" panose="020B0503020204020204" pitchFamily="34" charset="-122"/>
                <a:ea typeface="微软雅黑" panose="020B0503020204020204" pitchFamily="34" charset="-122"/>
                <a:cs typeface="+mj-cs"/>
                <a:sym typeface="+mn-ea"/>
              </a:defRPr>
            </a:lvl1pPr>
          </a:lstStyle>
          <a:p>
            <a:pPr algn="ctr"/>
            <a:r>
              <a:rPr sz="2400">
                <a:solidFill>
                  <a:srgbClr val="002060"/>
                </a:solidFill>
                <a:latin typeface="Arial" panose="020B0604020202020204" pitchFamily="34" charset="0"/>
              </a:rPr>
              <a:t>建立概念</a:t>
            </a:r>
            <a:endParaRPr sz="2400">
              <a:solidFill>
                <a:srgbClr val="002060"/>
              </a:solidFill>
              <a:latin typeface="Arial" panose="020B0604020202020204" pitchFamily="34" charset="0"/>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标注 3"/>
          <p:cNvSpPr/>
          <p:nvPr>
            <p:custDataLst>
              <p:tags r:id="rId1"/>
            </p:custDataLst>
          </p:nvPr>
        </p:nvSpPr>
        <p:spPr>
          <a:xfrm>
            <a:off x="722630" y="624840"/>
            <a:ext cx="7699375" cy="2583815"/>
          </a:xfrm>
          <a:prstGeom prst="cloudCallout">
            <a:avLst>
              <a:gd name="adj1" fmla="val -29266"/>
              <a:gd name="adj2" fmla="val 88634"/>
            </a:avLst>
          </a:prstGeom>
        </p:spPr>
        <p:style>
          <a:lnRef idx="1">
            <a:schemeClr val="accent5"/>
          </a:lnRef>
          <a:fillRef idx="2">
            <a:schemeClr val="accent5"/>
          </a:fillRef>
          <a:effectRef idx="1">
            <a:schemeClr val="accent5"/>
          </a:effectRef>
          <a:fontRef idx="minor">
            <a:schemeClr val="dk1"/>
          </a:fontRef>
        </p:style>
        <p:txBody>
          <a:bodyPr rtlCol="0" anchor="ctr"/>
          <a:lstStyle/>
          <a:p>
            <a:pPr algn="just" fontAlgn="auto">
              <a:lnSpc>
                <a:spcPct val="150000"/>
              </a:lnSpc>
            </a:pPr>
            <a:r>
              <a:rPr lang="zh-CN" altLang="en-US" sz="2400" b="1">
                <a:solidFill>
                  <a:srgbClr val="7030A0"/>
                </a:solidFill>
              </a:rPr>
              <a:t>思考：</a:t>
            </a:r>
            <a:r>
              <a:rPr lang="zh-CN" altLang="en-US" sz="2400"/>
              <a:t>不同类型的电源，非静电力做功是不同的，如何比较非静电力做功本领的</a:t>
            </a:r>
            <a:r>
              <a:rPr lang="zh-CN" altLang="en-US" sz="2400" b="1">
                <a:solidFill>
                  <a:srgbClr val="FF0000"/>
                </a:solidFill>
              </a:rPr>
              <a:t>强弱</a:t>
            </a:r>
            <a:r>
              <a:rPr lang="zh-CN" altLang="en-US" sz="2400"/>
              <a:t>？</a:t>
            </a:r>
            <a:endParaRPr lang="zh-CN" altLang="en-US" sz="2400"/>
          </a:p>
        </p:txBody>
      </p:sp>
    </p:spTree>
    <p:custDataLst>
      <p:tags r:id="rId2"/>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478790" y="208280"/>
            <a:ext cx="1718310" cy="131381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478790" y="1684655"/>
            <a:ext cx="1718310" cy="161861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758190" y="3486785"/>
            <a:ext cx="1159510" cy="1257935"/>
          </a:xfrm>
          <a:prstGeom prst="rect">
            <a:avLst/>
          </a:prstGeom>
        </p:spPr>
      </p:pic>
      <p:sp>
        <p:nvSpPr>
          <p:cNvPr id="5" name="文本框 4"/>
          <p:cNvSpPr txBox="1"/>
          <p:nvPr>
            <p:custDataLst>
              <p:tags r:id="rId7"/>
            </p:custDataLst>
          </p:nvPr>
        </p:nvSpPr>
        <p:spPr>
          <a:xfrm>
            <a:off x="2270125" y="335280"/>
            <a:ext cx="5321300" cy="9220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fontAlgn="auto">
              <a:lnSpc>
                <a:spcPct val="150000"/>
              </a:lnSpc>
            </a:pPr>
            <a:r>
              <a:rPr lang="zh-CN" altLang="en-US" b="1">
                <a:solidFill>
                  <a:srgbClr val="FF0000"/>
                </a:solidFill>
              </a:rPr>
              <a:t>碱性干电池</a:t>
            </a:r>
            <a:r>
              <a:rPr lang="en-US" altLang="zh-CN"/>
              <a:t>----</a:t>
            </a:r>
            <a:r>
              <a:rPr lang="zh-CN" altLang="en-US"/>
              <a:t>将</a:t>
            </a:r>
            <a:r>
              <a:rPr lang="en-US" altLang="zh-CN"/>
              <a:t>1C</a:t>
            </a:r>
            <a:r>
              <a:rPr lang="zh-CN" altLang="en-US"/>
              <a:t>的正电荷由负极搬运到正极，非静电力做功</a:t>
            </a:r>
            <a:r>
              <a:rPr lang="en-US" altLang="zh-CN"/>
              <a:t>1.5J</a:t>
            </a:r>
            <a:endParaRPr lang="en-US" altLang="zh-CN"/>
          </a:p>
        </p:txBody>
      </p:sp>
      <p:sp>
        <p:nvSpPr>
          <p:cNvPr id="6" name="文本框 5"/>
          <p:cNvSpPr txBox="1"/>
          <p:nvPr>
            <p:custDataLst>
              <p:tags r:id="rId8"/>
            </p:custDataLst>
          </p:nvPr>
        </p:nvSpPr>
        <p:spPr>
          <a:xfrm>
            <a:off x="2270125" y="2033270"/>
            <a:ext cx="5321300" cy="9220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fontAlgn="auto">
              <a:lnSpc>
                <a:spcPct val="150000"/>
              </a:lnSpc>
            </a:pPr>
            <a:r>
              <a:rPr lang="zh-CN" altLang="en-US" b="1">
                <a:solidFill>
                  <a:srgbClr val="FF0000"/>
                </a:solidFill>
              </a:rPr>
              <a:t>锌汞电池</a:t>
            </a:r>
            <a:r>
              <a:rPr lang="en-US" altLang="zh-CN"/>
              <a:t>----</a:t>
            </a:r>
            <a:r>
              <a:rPr lang="zh-CN" altLang="en-US"/>
              <a:t>将</a:t>
            </a:r>
            <a:r>
              <a:rPr lang="en-US" altLang="zh-CN"/>
              <a:t>1C</a:t>
            </a:r>
            <a:r>
              <a:rPr lang="zh-CN" altLang="en-US"/>
              <a:t>的正电荷由负极搬运到正极，非静电力做功</a:t>
            </a:r>
            <a:r>
              <a:rPr lang="en-US" altLang="zh-CN"/>
              <a:t>1.2J</a:t>
            </a:r>
            <a:endParaRPr lang="en-US" altLang="zh-CN"/>
          </a:p>
        </p:txBody>
      </p:sp>
      <p:sp>
        <p:nvSpPr>
          <p:cNvPr id="7" name="文本框 6"/>
          <p:cNvSpPr txBox="1"/>
          <p:nvPr>
            <p:custDataLst>
              <p:tags r:id="rId9"/>
            </p:custDataLst>
          </p:nvPr>
        </p:nvSpPr>
        <p:spPr>
          <a:xfrm>
            <a:off x="2270125" y="3655060"/>
            <a:ext cx="5321300" cy="9220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auto">
              <a:lnSpc>
                <a:spcPct val="150000"/>
              </a:lnSpc>
            </a:pPr>
            <a:r>
              <a:rPr lang="zh-CN" altLang="en-US" b="1">
                <a:solidFill>
                  <a:srgbClr val="FF0000"/>
                </a:solidFill>
              </a:rPr>
              <a:t>铅蓄电池</a:t>
            </a:r>
            <a:r>
              <a:rPr lang="en-US" altLang="zh-CN"/>
              <a:t>----</a:t>
            </a:r>
            <a:r>
              <a:rPr lang="zh-CN" altLang="en-US"/>
              <a:t>将</a:t>
            </a:r>
            <a:r>
              <a:rPr lang="en-US" altLang="zh-CN"/>
              <a:t>0.6C</a:t>
            </a:r>
            <a:r>
              <a:rPr lang="zh-CN" altLang="en-US"/>
              <a:t>的正电荷由负极搬运到正极，非静电力做功</a:t>
            </a:r>
            <a:r>
              <a:rPr lang="en-US" altLang="zh-CN"/>
              <a:t>1.2J</a:t>
            </a:r>
            <a:endParaRPr lang="en-US" altLang="zh-CN"/>
          </a:p>
        </p:txBody>
      </p:sp>
      <p:sp>
        <p:nvSpPr>
          <p:cNvPr id="8" name="文本框 7"/>
          <p:cNvSpPr txBox="1"/>
          <p:nvPr>
            <p:custDataLst>
              <p:tags r:id="rId10"/>
            </p:custDataLst>
          </p:nvPr>
        </p:nvSpPr>
        <p:spPr>
          <a:xfrm>
            <a:off x="7676515" y="993775"/>
            <a:ext cx="1407795" cy="2999740"/>
          </a:xfrm>
          <a:prstGeom prst="rect">
            <a:avLst/>
          </a:prstGeom>
          <a:solidFill>
            <a:schemeClr val="accent5">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fontAlgn="auto">
              <a:lnSpc>
                <a:spcPct val="150000"/>
              </a:lnSpc>
            </a:pPr>
            <a:r>
              <a:rPr lang="zh-CN" b="1">
                <a:solidFill>
                  <a:srgbClr val="FF0000"/>
                </a:solidFill>
              </a:rPr>
              <a:t>搬运</a:t>
            </a:r>
            <a:r>
              <a:rPr lang="en-US" altLang="zh-CN" b="1">
                <a:solidFill>
                  <a:srgbClr val="FF0000"/>
                </a:solidFill>
              </a:rPr>
              <a:t>1C</a:t>
            </a:r>
            <a:r>
              <a:rPr lang="zh-CN" altLang="en-US" b="1">
                <a:solidFill>
                  <a:srgbClr val="FF0000"/>
                </a:solidFill>
              </a:rPr>
              <a:t>正电荷时，非静电力做功反映电源将其他形式能转换成电势能的本领。</a:t>
            </a:r>
            <a:endParaRPr lang="zh-CN" altLang="en-US" b="1">
              <a:solidFill>
                <a:srgbClr val="FF0000"/>
              </a:solidFill>
            </a:endParaRPr>
          </a:p>
        </p:txBody>
      </p:sp>
      <p:sp>
        <p:nvSpPr>
          <p:cNvPr id="9" name="波形 8"/>
          <p:cNvSpPr/>
          <p:nvPr>
            <p:custDataLst>
              <p:tags r:id="rId11"/>
            </p:custDataLst>
          </p:nvPr>
        </p:nvSpPr>
        <p:spPr>
          <a:xfrm>
            <a:off x="722630" y="1026795"/>
            <a:ext cx="7699375" cy="2583815"/>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just" fontAlgn="auto">
              <a:lnSpc>
                <a:spcPct val="150000"/>
              </a:lnSpc>
            </a:pPr>
            <a:r>
              <a:rPr lang="zh-CN" sz="2400" b="1">
                <a:solidFill>
                  <a:srgbClr val="7030A0"/>
                </a:solidFill>
              </a:rPr>
              <a:t>引入一个能反映电源把其他形式能转化成电势能本领大小的物理量。</a:t>
            </a:r>
            <a:endParaRPr lang="zh-CN" sz="2400" b="1">
              <a:solidFill>
                <a:srgbClr val="7030A0"/>
              </a:solidFill>
            </a:endParaRPr>
          </a:p>
          <a:p>
            <a:pPr algn="r" fontAlgn="auto">
              <a:lnSpc>
                <a:spcPct val="150000"/>
              </a:lnSpc>
            </a:pPr>
            <a:r>
              <a:rPr lang="en-US" altLang="zh-CN" sz="2400" b="1">
                <a:solidFill>
                  <a:srgbClr val="7030A0"/>
                </a:solidFill>
              </a:rPr>
              <a:t>--------</a:t>
            </a:r>
            <a:r>
              <a:rPr lang="zh-CN" altLang="en-US" sz="2400" b="1">
                <a:solidFill>
                  <a:srgbClr val="FF0000"/>
                </a:solidFill>
              </a:rPr>
              <a:t>电动势</a:t>
            </a:r>
            <a:endParaRPr lang="zh-CN" altLang="en-US" sz="2400" b="1">
              <a:solidFill>
                <a:srgbClr val="FF0000"/>
              </a:solidFill>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xit" presetSubtype="4" fill="hold" nodeType="clickEffect">
                                  <p:stCondLst>
                                    <p:cond delay="0"/>
                                  </p:stCondLst>
                                  <p:childTnLst>
                                    <p:anim calcmode="lin" valueType="num">
                                      <p:cBhvr additive="base">
                                        <p:cTn id="26" dur="500"/>
                                        <p:tgtEl>
                                          <p:spTgt spid="2"/>
                                        </p:tgtEl>
                                        <p:attrNameLst>
                                          <p:attrName>ppt_y</p:attrName>
                                        </p:attrNameLst>
                                      </p:cBhvr>
                                      <p:tavLst>
                                        <p:tav tm="0">
                                          <p:val>
                                            <p:strVal val="#ppt_y"/>
                                          </p:val>
                                        </p:tav>
                                        <p:tav tm="100000">
                                          <p:val>
                                            <p:strVal val="#ppt_y+#ppt_h*1.125000"/>
                                          </p:val>
                                        </p:tav>
                                      </p:tavLst>
                                    </p:anim>
                                    <p:animEffect transition="out" filter="wipe(down)">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2" presetClass="exit" presetSubtype="4" fill="hold" nodeType="withEffect">
                                  <p:stCondLst>
                                    <p:cond delay="0"/>
                                  </p:stCondLst>
                                  <p:childTnLst>
                                    <p:anim calcmode="lin" valueType="num">
                                      <p:cBhvr additive="base">
                                        <p:cTn id="30" dur="500"/>
                                        <p:tgtEl>
                                          <p:spTgt spid="3"/>
                                        </p:tgtEl>
                                        <p:attrNameLst>
                                          <p:attrName>ppt_y</p:attrName>
                                        </p:attrNameLst>
                                      </p:cBhvr>
                                      <p:tavLst>
                                        <p:tav tm="0">
                                          <p:val>
                                            <p:strVal val="#ppt_y"/>
                                          </p:val>
                                        </p:tav>
                                        <p:tav tm="100000">
                                          <p:val>
                                            <p:strVal val="#ppt_y+#ppt_h*1.125000"/>
                                          </p:val>
                                        </p:tav>
                                      </p:tavLst>
                                    </p:anim>
                                    <p:animEffect transition="out" filter="wipe(down)">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2" presetClass="exit" presetSubtype="4" fill="hold" nodeType="withEffect">
                                  <p:stCondLst>
                                    <p:cond delay="0"/>
                                  </p:stCondLst>
                                  <p:childTnLst>
                                    <p:anim calcmode="lin" valueType="num">
                                      <p:cBhvr additive="base">
                                        <p:cTn id="34" dur="500"/>
                                        <p:tgtEl>
                                          <p:spTgt spid="4"/>
                                        </p:tgtEl>
                                        <p:attrNameLst>
                                          <p:attrName>ppt_y</p:attrName>
                                        </p:attrNameLst>
                                      </p:cBhvr>
                                      <p:tavLst>
                                        <p:tav tm="0">
                                          <p:val>
                                            <p:strVal val="#ppt_y"/>
                                          </p:val>
                                        </p:tav>
                                        <p:tav tm="100000">
                                          <p:val>
                                            <p:strVal val="#ppt_y+#ppt_h*1.125000"/>
                                          </p:val>
                                        </p:tav>
                                      </p:tavLst>
                                    </p:anim>
                                    <p:animEffect transition="out" filter="wipe(down)">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2" presetClass="exit" presetSubtype="4" fill="hold" grpId="2" nodeType="withEffect">
                                  <p:stCondLst>
                                    <p:cond delay="0"/>
                                  </p:stCondLst>
                                  <p:childTnLst>
                                    <p:anim calcmode="lin" valueType="num">
                                      <p:cBhvr additive="base">
                                        <p:cTn id="38" dur="500"/>
                                        <p:tgtEl>
                                          <p:spTgt spid="5"/>
                                        </p:tgtEl>
                                        <p:attrNameLst>
                                          <p:attrName>ppt_y</p:attrName>
                                        </p:attrNameLst>
                                      </p:cBhvr>
                                      <p:tavLst>
                                        <p:tav tm="0">
                                          <p:val>
                                            <p:strVal val="#ppt_y"/>
                                          </p:val>
                                        </p:tav>
                                        <p:tav tm="100000">
                                          <p:val>
                                            <p:strVal val="#ppt_y+#ppt_h*1.125000"/>
                                          </p:val>
                                        </p:tav>
                                      </p:tavLst>
                                    </p:anim>
                                    <p:animEffect transition="out" filter="wipe(down)">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12" presetClass="exit" presetSubtype="4" fill="hold" grpId="2" nodeType="withEffect">
                                  <p:stCondLst>
                                    <p:cond delay="0"/>
                                  </p:stCondLst>
                                  <p:childTnLst>
                                    <p:anim calcmode="lin" valueType="num">
                                      <p:cBhvr additive="base">
                                        <p:cTn id="42" dur="500"/>
                                        <p:tgtEl>
                                          <p:spTgt spid="6"/>
                                        </p:tgtEl>
                                        <p:attrNameLst>
                                          <p:attrName>ppt_y</p:attrName>
                                        </p:attrNameLst>
                                      </p:cBhvr>
                                      <p:tavLst>
                                        <p:tav tm="0">
                                          <p:val>
                                            <p:strVal val="#ppt_y"/>
                                          </p:val>
                                        </p:tav>
                                        <p:tav tm="100000">
                                          <p:val>
                                            <p:strVal val="#ppt_y+#ppt_h*1.125000"/>
                                          </p:val>
                                        </p:tav>
                                      </p:tavLst>
                                    </p:anim>
                                    <p:animEffect transition="out" filter="wipe(down)">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2" presetClass="exit" presetSubtype="4" fill="hold" grpId="2" nodeType="withEffect">
                                  <p:stCondLst>
                                    <p:cond delay="0"/>
                                  </p:stCondLst>
                                  <p:childTnLst>
                                    <p:anim calcmode="lin" valueType="num">
                                      <p:cBhvr additive="base">
                                        <p:cTn id="46" dur="500"/>
                                        <p:tgtEl>
                                          <p:spTgt spid="7"/>
                                        </p:tgtEl>
                                        <p:attrNameLst>
                                          <p:attrName>ppt_y</p:attrName>
                                        </p:attrNameLst>
                                      </p:cBhvr>
                                      <p:tavLst>
                                        <p:tav tm="0">
                                          <p:val>
                                            <p:strVal val="#ppt_y"/>
                                          </p:val>
                                        </p:tav>
                                        <p:tav tm="100000">
                                          <p:val>
                                            <p:strVal val="#ppt_y+#ppt_h*1.125000"/>
                                          </p:val>
                                        </p:tav>
                                      </p:tavLst>
                                    </p:anim>
                                    <p:animEffect transition="out" filter="wipe(down)">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2" presetClass="exit" presetSubtype="4" fill="hold" grpId="2" nodeType="withEffect">
                                  <p:stCondLst>
                                    <p:cond delay="0"/>
                                  </p:stCondLst>
                                  <p:childTnLst>
                                    <p:anim calcmode="lin" valueType="num">
                                      <p:cBhvr additive="base">
                                        <p:cTn id="50" dur="500"/>
                                        <p:tgtEl>
                                          <p:spTgt spid="8"/>
                                        </p:tgtEl>
                                        <p:attrNameLst>
                                          <p:attrName>ppt_y</p:attrName>
                                        </p:attrNameLst>
                                      </p:cBhvr>
                                      <p:tavLst>
                                        <p:tav tm="0">
                                          <p:val>
                                            <p:strVal val="#ppt_y"/>
                                          </p:val>
                                        </p:tav>
                                        <p:tav tm="100000">
                                          <p:val>
                                            <p:strVal val="#ppt_y+#ppt_h*1.125000"/>
                                          </p:val>
                                        </p:tav>
                                      </p:tavLst>
                                    </p:anim>
                                    <p:animEffect transition="out" filter="wipe(down)">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2"/>
      <p:bldP spid="6" grpId="0"/>
      <p:bldP spid="6" grpId="2"/>
      <p:bldP spid="7" grpId="0"/>
      <p:bldP spid="7" grpId="2"/>
      <p:bldP spid="8" grpId="0"/>
      <p:bldP spid="8" grpId="2"/>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201930" y="224790"/>
            <a:ext cx="1825625" cy="433705"/>
          </a:xfrm>
        </p:spPr>
        <p:style>
          <a:lnRef idx="2">
            <a:schemeClr val="accent1"/>
          </a:lnRef>
          <a:fillRef idx="1">
            <a:schemeClr val="lt1"/>
          </a:fillRef>
          <a:effectRef idx="0">
            <a:schemeClr val="accent1"/>
          </a:effectRef>
          <a:fontRef idx="minor">
            <a:schemeClr val="dk1"/>
          </a:fontRef>
        </p:style>
        <p:txBody>
          <a:bodyPr/>
          <a:lstStyle/>
          <a:p>
            <a:pPr algn="ctr"/>
            <a:r>
              <a:rPr sz="2400">
                <a:solidFill>
                  <a:srgbClr val="7030A0"/>
                </a:solidFill>
                <a:latin typeface="Arial" panose="020B0604020202020204" pitchFamily="34" charset="0"/>
              </a:rPr>
              <a:t>一、电动势</a:t>
            </a:r>
            <a:endParaRPr sz="2400">
              <a:solidFill>
                <a:srgbClr val="7030A0"/>
              </a:solidFill>
              <a:latin typeface="Arial" panose="020B0604020202020204" pitchFamily="34" charset="0"/>
            </a:endParaRPr>
          </a:p>
        </p:txBody>
      </p:sp>
      <p:sp>
        <p:nvSpPr>
          <p:cNvPr id="3" name="文本框 2"/>
          <p:cNvSpPr txBox="1"/>
          <p:nvPr>
            <p:custDataLst>
              <p:tags r:id="rId2"/>
            </p:custDataLst>
          </p:nvPr>
        </p:nvSpPr>
        <p:spPr>
          <a:xfrm>
            <a:off x="321945" y="867410"/>
            <a:ext cx="8640445" cy="3784600"/>
          </a:xfrm>
          <a:prstGeom prst="rect">
            <a:avLst/>
          </a:prstGeom>
          <a:solidFill>
            <a:schemeClr val="accent1">
              <a:lumMod val="20000"/>
              <a:lumOff val="80000"/>
            </a:schemeClr>
          </a:solidFill>
        </p:spPr>
        <p:txBody>
          <a:bodyPr wrap="square" rtlCol="0">
            <a:spAutoFit/>
          </a:bodyPr>
          <a:lstStyle/>
          <a:p>
            <a:pPr algn="just" fontAlgn="auto">
              <a:lnSpc>
                <a:spcPct val="200000"/>
              </a:lnSpc>
            </a:pPr>
            <a:r>
              <a:rPr lang="en-US" altLang="zh-CN" sz="2000"/>
              <a:t>1</a:t>
            </a:r>
            <a:r>
              <a:rPr lang="zh-CN" altLang="en-US" sz="2000"/>
              <a:t>、电动势</a:t>
            </a:r>
            <a:r>
              <a:rPr lang="zh-CN" altLang="en-US" sz="2000" b="1">
                <a:solidFill>
                  <a:srgbClr val="FF0000"/>
                </a:solidFill>
              </a:rPr>
              <a:t>（</a:t>
            </a:r>
            <a:r>
              <a:rPr lang="en-US" altLang="zh-CN" sz="2000" b="1">
                <a:solidFill>
                  <a:srgbClr val="FF0000"/>
                </a:solidFill>
              </a:rPr>
              <a:t>E</a:t>
            </a:r>
            <a:r>
              <a:rPr lang="zh-CN" altLang="en-US" sz="2000" b="1">
                <a:solidFill>
                  <a:srgbClr val="FF0000"/>
                </a:solidFill>
              </a:rPr>
              <a:t>）</a:t>
            </a:r>
            <a:r>
              <a:rPr lang="zh-CN" altLang="en-US" sz="2000"/>
              <a:t>：表示电源的非静电力做功增加电荷电势能的特性。</a:t>
            </a:r>
            <a:endParaRPr lang="zh-CN" altLang="en-US" sz="2000"/>
          </a:p>
          <a:p>
            <a:pPr algn="just" fontAlgn="auto">
              <a:lnSpc>
                <a:spcPct val="200000"/>
              </a:lnSpc>
            </a:pPr>
            <a:r>
              <a:rPr lang="en-US" altLang="zh-CN" sz="2000"/>
              <a:t>2</a:t>
            </a:r>
            <a:r>
              <a:rPr lang="zh-CN" altLang="en-US" sz="2000"/>
              <a:t>、公式：</a:t>
            </a:r>
            <a:endParaRPr lang="zh-CN" altLang="en-US" sz="2000"/>
          </a:p>
          <a:p>
            <a:pPr algn="just" fontAlgn="auto">
              <a:lnSpc>
                <a:spcPct val="200000"/>
              </a:lnSpc>
            </a:pPr>
            <a:r>
              <a:rPr lang="zh-CN" altLang="en-US" sz="2000"/>
              <a:t>（数值上等于非静电力把</a:t>
            </a:r>
            <a:r>
              <a:rPr lang="en-US" altLang="zh-CN" sz="2000"/>
              <a:t>1C</a:t>
            </a:r>
            <a:r>
              <a:rPr lang="zh-CN" altLang="en-US" sz="2000"/>
              <a:t>的正电荷在电源内部从负极移动到正极所做的功）</a:t>
            </a:r>
            <a:endParaRPr lang="zh-CN" altLang="en-US" sz="2000"/>
          </a:p>
          <a:p>
            <a:pPr algn="just" fontAlgn="auto">
              <a:lnSpc>
                <a:spcPct val="200000"/>
              </a:lnSpc>
            </a:pPr>
            <a:r>
              <a:rPr lang="en-US" altLang="zh-CN" sz="2000"/>
              <a:t>3</a:t>
            </a:r>
            <a:r>
              <a:rPr lang="zh-CN" altLang="en-US" sz="2000"/>
              <a:t>、单位：伏特（</a:t>
            </a:r>
            <a:r>
              <a:rPr lang="en-US" altLang="zh-CN" sz="2000"/>
              <a:t>V</a:t>
            </a:r>
            <a:r>
              <a:rPr lang="zh-CN" altLang="en-US" sz="2000"/>
              <a:t>）；</a:t>
            </a:r>
            <a:r>
              <a:rPr lang="en-US" altLang="zh-CN" sz="2000"/>
              <a:t>1V=1J/C</a:t>
            </a:r>
            <a:endParaRPr lang="en-US" altLang="zh-CN" sz="2000"/>
          </a:p>
          <a:p>
            <a:pPr algn="just" fontAlgn="auto">
              <a:lnSpc>
                <a:spcPct val="200000"/>
              </a:lnSpc>
            </a:pPr>
            <a:r>
              <a:rPr lang="en-US" altLang="zh-CN" sz="2000"/>
              <a:t>4</a:t>
            </a:r>
            <a:r>
              <a:rPr lang="zh-CN" altLang="en-US" sz="2000"/>
              <a:t>、注意：电动势为标量；</a:t>
            </a:r>
            <a:endParaRPr lang="zh-CN" altLang="en-US" sz="2000"/>
          </a:p>
          <a:p>
            <a:pPr algn="ctr" fontAlgn="auto">
              <a:lnSpc>
                <a:spcPct val="200000"/>
              </a:lnSpc>
            </a:pPr>
            <a:r>
              <a:rPr lang="zh-CN" altLang="en-US" sz="2000"/>
              <a:t>电动势由电源中</a:t>
            </a:r>
            <a:r>
              <a:rPr lang="zh-CN" altLang="en-US" sz="2000" b="1">
                <a:solidFill>
                  <a:srgbClr val="FF0000"/>
                </a:solidFill>
              </a:rPr>
              <a:t>非静电力的特性</a:t>
            </a:r>
            <a:r>
              <a:rPr lang="zh-CN" altLang="en-US" sz="2000"/>
              <a:t>决定，与</a:t>
            </a:r>
            <a:r>
              <a:rPr lang="zh-CN" altLang="en-US" sz="2000" b="1">
                <a:solidFill>
                  <a:srgbClr val="FF0000"/>
                </a:solidFill>
              </a:rPr>
              <a:t>外电路、电池体积</a:t>
            </a:r>
            <a:r>
              <a:rPr lang="zh-CN" altLang="en-US" sz="2000"/>
              <a:t>无关。</a:t>
            </a:r>
            <a:endParaRPr lang="zh-CN" altLang="en-US" sz="2000"/>
          </a:p>
        </p:txBody>
      </p:sp>
      <p:graphicFrame>
        <p:nvGraphicFramePr>
          <p:cNvPr id="5" name="对象 4">
            <a:hlinkClick r:id="" action="ppaction://ole?verb=0"/>
          </p:cNvPr>
          <p:cNvGraphicFramePr>
            <a:graphicFrameLocks noChangeAspect="1"/>
          </p:cNvGraphicFramePr>
          <p:nvPr>
            <p:custDataLst>
              <p:tags r:id="rId3"/>
            </p:custDataLst>
          </p:nvPr>
        </p:nvGraphicFramePr>
        <p:xfrm>
          <a:off x="1460818" y="1541145"/>
          <a:ext cx="1011555" cy="801370"/>
        </p:xfrm>
        <a:graphic>
          <a:graphicData uri="http://schemas.openxmlformats.org/presentationml/2006/ole">
            <mc:AlternateContent xmlns:mc="http://schemas.openxmlformats.org/markup-compatibility/2006">
              <mc:Choice xmlns:v="urn:schemas-microsoft-com:vml" Requires="v">
                <p:oleObj spid="_x0000_s1038" name="" r:id="rId4" imgW="545465" imgH="431800" progId="Equation.KSEE3">
                  <p:embed/>
                </p:oleObj>
              </mc:Choice>
              <mc:Fallback>
                <p:oleObj name="" r:id="rId4" imgW="545465" imgH="431800" progId="Equation.KSEE3">
                  <p:embed/>
                  <p:pic>
                    <p:nvPicPr>
                      <p:cNvPr id="0" name="OLE substitute image"/>
                      <p:cNvPicPr/>
                      <p:nvPr/>
                    </p:nvPicPr>
                    <p:blipFill>
                      <a:blip r:embed="rId5"/>
                      <a:stretch>
                        <a:fillRect/>
                      </a:stretch>
                    </p:blipFill>
                    <p:spPr>
                      <a:xfrm>
                        <a:off x="1460818" y="1541145"/>
                        <a:ext cx="1011555" cy="801370"/>
                      </a:xfrm>
                      <a:prstGeom prst="rect">
                        <a:avLst/>
                      </a:prstGeom>
                    </p:spPr>
                  </p:pic>
                </p:oleObj>
              </mc:Fallback>
            </mc:AlternateContent>
          </a:graphicData>
        </a:graphic>
      </p:graphicFrame>
      <p:pic>
        <p:nvPicPr>
          <p:cNvPr id="2" name="图片 1" descr="4~}K@8T_LGZR_]Q[HO$DE7F"/>
          <p:cNvPicPr>
            <a:picLocks noChangeAspect="1"/>
          </p:cNvPicPr>
          <p:nvPr>
            <p:custDataLst>
              <p:tags r:id="rId6"/>
            </p:custDataLst>
          </p:nvPr>
        </p:nvPicPr>
        <p:blipFill>
          <a:blip r:embed="rId7"/>
          <a:stretch>
            <a:fillRect/>
          </a:stretch>
        </p:blipFill>
        <p:spPr>
          <a:xfrm>
            <a:off x="1767840" y="1069975"/>
            <a:ext cx="5608320" cy="3379470"/>
          </a:xfrm>
          <a:prstGeom prst="rect">
            <a:avLst/>
          </a:prstGeom>
        </p:spPr>
      </p:pic>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3"/>
          <p:cNvGraphicFramePr>
            <a:graphicFrameLocks noChangeAspect="1"/>
          </p:cNvGraphicFramePr>
          <p:nvPr>
            <p:custDataLst>
              <p:tags r:id="rId1"/>
            </p:custDataLst>
          </p:nvPr>
        </p:nvGraphicFramePr>
        <p:xfrm>
          <a:off x="1466215" y="908050"/>
          <a:ext cx="6400165" cy="4017645"/>
        </p:xfrm>
        <a:graphic>
          <a:graphicData uri="http://schemas.openxmlformats.org/presentationml/2006/ole">
            <mc:AlternateContent xmlns:mc="http://schemas.openxmlformats.org/markup-compatibility/2006">
              <mc:Choice xmlns:v="urn:schemas-microsoft-com:vml" Requires="v">
                <p:oleObj spid="_x0000_s1039" name="" r:id="rId2" imgW="7861300" imgH="4915535" progId="Word.Document.8">
                  <p:embed/>
                </p:oleObj>
              </mc:Choice>
              <mc:Fallback>
                <p:oleObj name="" r:id="rId2" imgW="7861300" imgH="4915535" progId="Word.Document.8">
                  <p:embed/>
                  <p:pic>
                    <p:nvPicPr>
                      <p:cNvPr id="0" name="OLE substitute image"/>
                      <p:cNvPicPr/>
                      <p:nvPr/>
                    </p:nvPicPr>
                    <p:blipFill>
                      <a:blip r:embed="rId3"/>
                      <a:stretch>
                        <a:fillRect/>
                      </a:stretch>
                    </p:blipFill>
                    <p:spPr>
                      <a:xfrm>
                        <a:off x="1466215" y="908050"/>
                        <a:ext cx="6400165" cy="4017645"/>
                      </a:xfrm>
                      <a:prstGeom prst="rect">
                        <a:avLst/>
                      </a:prstGeom>
                      <a:noFill/>
                      <a:ln w="38100">
                        <a:noFill/>
                        <a:miter/>
                      </a:ln>
                    </p:spPr>
                  </p:pic>
                </p:oleObj>
              </mc:Fallback>
            </mc:AlternateContent>
          </a:graphicData>
        </a:graphic>
      </p:graphicFrame>
      <p:sp>
        <p:nvSpPr>
          <p:cNvPr id="2" name="文本框 1"/>
          <p:cNvSpPr txBox="1"/>
          <p:nvPr/>
        </p:nvSpPr>
        <p:spPr>
          <a:xfrm>
            <a:off x="234950" y="464185"/>
            <a:ext cx="3288665" cy="368300"/>
          </a:xfrm>
          <a:prstGeom prst="rect">
            <a:avLst/>
          </a:prstGeom>
          <a:noFill/>
        </p:spPr>
        <p:txBody>
          <a:bodyPr wrap="none" rtlCol="0" anchor="t">
            <a:spAutoFit/>
          </a:bodyPr>
          <a:p>
            <a:pPr algn="l"/>
            <a:r>
              <a:rPr lang="en-US" altLang="zh-CN">
                <a:sym typeface="+mn-ea"/>
              </a:rPr>
              <a:t>5</a:t>
            </a:r>
            <a:r>
              <a:rPr lang="zh-CN" altLang="en-US">
                <a:sym typeface="+mn-ea"/>
              </a:rPr>
              <a:t>、</a:t>
            </a:r>
            <a:r>
              <a:rPr lang="zh-CN">
                <a:sym typeface="+mn-ea"/>
              </a:rPr>
              <a:t>电动势和电压的区别于联系</a:t>
            </a:r>
            <a:endParaRPr lang="zh-CN"/>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227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228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2386"/>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01.xml><?xml version="1.0" encoding="utf-8"?>
<p:tagLst xmlns:p="http://schemas.openxmlformats.org/presentationml/2006/main">
  <p:tag name="AS_UNIQUEID" val="238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2.xml><?xml version="1.0" encoding="utf-8"?>
<p:tagLst xmlns:p="http://schemas.openxmlformats.org/presentationml/2006/main">
  <p:tag name="AS_UNIQUEID" val="2388"/>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3.xml><?xml version="1.0" encoding="utf-8"?>
<p:tagLst xmlns:p="http://schemas.openxmlformats.org/presentationml/2006/main">
  <p:tag name="AS_UNIQUEID" val="238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4.xml><?xml version="1.0" encoding="utf-8"?>
<p:tagLst xmlns:p="http://schemas.openxmlformats.org/presentationml/2006/main">
  <p:tag name="AS_UNIQUEID" val="239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5.xml><?xml version="1.0" encoding="utf-8"?>
<p:tagLst xmlns:p="http://schemas.openxmlformats.org/presentationml/2006/main">
  <p:tag name="AS_UNIQUEID" val="239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6.xml><?xml version="1.0" encoding="utf-8"?>
<p:tagLst xmlns:p="http://schemas.openxmlformats.org/presentationml/2006/main">
  <p:tag name="AS_UNIQUEID" val="239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7.xml><?xml version="1.0" encoding="utf-8"?>
<p:tagLst xmlns:p="http://schemas.openxmlformats.org/presentationml/2006/main">
  <p:tag name="AS_UNIQUEID" val="239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TYPE" val="i"/>
</p:tagLst>
</file>

<file path=ppt/tags/tag108.xml><?xml version="1.0" encoding="utf-8"?>
<p:tagLst xmlns:p="http://schemas.openxmlformats.org/presentationml/2006/main">
  <p:tag name="AS_UNIQUEID" val="2395"/>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09.xml><?xml version="1.0" encoding="utf-8"?>
<p:tagLst xmlns:p="http://schemas.openxmlformats.org/presentationml/2006/main">
  <p:tag name="AS_UNIQUEID" val="239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xml><?xml version="1.0" encoding="utf-8"?>
<p:tagLst xmlns:p="http://schemas.openxmlformats.org/presentationml/2006/main">
  <p:tag name="AS_UNIQUEID" val="228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0.xml><?xml version="1.0" encoding="utf-8"?>
<p:tagLst xmlns:p="http://schemas.openxmlformats.org/presentationml/2006/main">
  <p:tag name="AS_UNIQUEID" val="239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1.xml><?xml version="1.0" encoding="utf-8"?>
<p:tagLst xmlns:p="http://schemas.openxmlformats.org/presentationml/2006/main">
  <p:tag name="AS_UNIQUEID" val="239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2.xml><?xml version="1.0" encoding="utf-8"?>
<p:tagLst xmlns:p="http://schemas.openxmlformats.org/presentationml/2006/main">
  <p:tag name="AS_UNIQUEID" val="2399"/>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3.xml><?xml version="1.0" encoding="utf-8"?>
<p:tagLst xmlns:p="http://schemas.openxmlformats.org/presentationml/2006/main">
  <p:tag name="AS_UNIQUEID" val="240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4.xml><?xml version="1.0" encoding="utf-8"?>
<p:tagLst xmlns:p="http://schemas.openxmlformats.org/presentationml/2006/main">
  <p:tag name="AS_UNIQUEID" val="240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5.xml><?xml version="1.0" encoding="utf-8"?>
<p:tagLst xmlns:p="http://schemas.openxmlformats.org/presentationml/2006/main">
  <p:tag name="AS_UNIQUEID" val="240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TYPE" val="i"/>
</p:tagLst>
</file>

<file path=ppt/tags/tag116.xml><?xml version="1.0" encoding="utf-8"?>
<p:tagLst xmlns:p="http://schemas.openxmlformats.org/presentationml/2006/main">
  <p:tag name="AS_UNIQUEID" val="2404"/>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17.xml><?xml version="1.0" encoding="utf-8"?>
<p:tagLst xmlns:p="http://schemas.openxmlformats.org/presentationml/2006/main">
  <p:tag name="AS_UNIQUEID" val="240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18.xml><?xml version="1.0" encoding="utf-8"?>
<p:tagLst xmlns:p="http://schemas.openxmlformats.org/presentationml/2006/main">
  <p:tag name="AS_UNIQUEID" val="240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19.xml><?xml version="1.0" encoding="utf-8"?>
<p:tagLst xmlns:p="http://schemas.openxmlformats.org/presentationml/2006/main">
  <p:tag name="AS_UNIQUEID" val="240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xml><?xml version="1.0" encoding="utf-8"?>
<p:tagLst xmlns:p="http://schemas.openxmlformats.org/presentationml/2006/main">
  <p:tag name="AS_UNIQUEID" val="228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p="http://schemas.openxmlformats.org/presentationml/2006/main">
  <p:tag name="AS_UNIQUEID" val="240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1.xml><?xml version="1.0" encoding="utf-8"?>
<p:tagLst xmlns:p="http://schemas.openxmlformats.org/presentationml/2006/main">
  <p:tag name="AS_UNIQUEID" val="240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2.xml><?xml version="1.0" encoding="utf-8"?>
<p:tagLst xmlns:p="http://schemas.openxmlformats.org/presentationml/2006/main">
  <p:tag name="AS_UNIQUEID" val="241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3.xml><?xml version="1.0" encoding="utf-8"?>
<p:tagLst xmlns:p="http://schemas.openxmlformats.org/presentationml/2006/main">
  <p:tag name="AS_UNIQUEID" val="241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4.xml><?xml version="1.0" encoding="utf-8"?>
<p:tagLst xmlns:p="http://schemas.openxmlformats.org/presentationml/2006/main">
  <p:tag name="AS_UNIQUEID" val="241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5.xml><?xml version="1.0" encoding="utf-8"?>
<p:tagLst xmlns:p="http://schemas.openxmlformats.org/presentationml/2006/main">
  <p:tag name="AS_UNIQUEID" val="2414"/>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26.xml><?xml version="1.0" encoding="utf-8"?>
<p:tagLst xmlns:p="http://schemas.openxmlformats.org/presentationml/2006/main">
  <p:tag name="AS_UNIQUEID" val="241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TYPE" val="i"/>
</p:tagLst>
</file>

<file path=ppt/tags/tag127.xml><?xml version="1.0" encoding="utf-8"?>
<p:tagLst xmlns:p="http://schemas.openxmlformats.org/presentationml/2006/main">
  <p:tag name="AS_UNIQUEID" val="241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2"/>
  <p:tag name="KSO_WM_UNIT_INDEX" val="2"/>
  <p:tag name="KSO_WM_UNIT_LAYERLEVEL" val="1"/>
  <p:tag name="KSO_WM_UNIT_TYPE" val="i"/>
</p:tagLst>
</file>

<file path=ppt/tags/tag128.xml><?xml version="1.0" encoding="utf-8"?>
<p:tagLst xmlns:p="http://schemas.openxmlformats.org/presentationml/2006/main">
  <p:tag name="AS_UNIQUEID" val="241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29.xml><?xml version="1.0" encoding="utf-8"?>
<p:tagLst xmlns:p="http://schemas.openxmlformats.org/presentationml/2006/main">
  <p:tag name="AS_UNIQUEID" val="241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xml><?xml version="1.0" encoding="utf-8"?>
<p:tagLst xmlns:p="http://schemas.openxmlformats.org/presentationml/2006/main">
  <p:tag name="AS_UNIQUEID" val="228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0.xml><?xml version="1.0" encoding="utf-8"?>
<p:tagLst xmlns:p="http://schemas.openxmlformats.org/presentationml/2006/main">
  <p:tag name="AS_UNIQUEID" val="241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1.xml><?xml version="1.0" encoding="utf-8"?>
<p:tagLst xmlns:p="http://schemas.openxmlformats.org/presentationml/2006/main">
  <p:tag name="AS_UNIQUEID" val="242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2.xml><?xml version="1.0" encoding="utf-8"?>
<p:tagLst xmlns:p="http://schemas.openxmlformats.org/presentationml/2006/main">
  <p:tag name="AS_UNIQUEID" val="242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3.xml><?xml version="1.0" encoding="utf-8"?>
<p:tagLst xmlns:p="http://schemas.openxmlformats.org/presentationml/2006/main">
  <p:tag name="AS_UNIQUEID" val="2423"/>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_0**"/>
  <p:tag name="KSO_WM_UNIT_LAYERLEVEL" val="1"/>
</p:tagLst>
</file>

<file path=ppt/tags/tag134.xml><?xml version="1.0" encoding="utf-8"?>
<p:tagLst xmlns:p="http://schemas.openxmlformats.org/presentationml/2006/main">
  <p:tag name="AS_UNIQUEID" val="2424"/>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_0**"/>
  <p:tag name="KSO_WM_UNIT_LAYERLEVEL" val="1"/>
</p:tagLst>
</file>

<file path=ppt/tags/tag135.xml><?xml version="1.0" encoding="utf-8"?>
<p:tagLst xmlns:p="http://schemas.openxmlformats.org/presentationml/2006/main">
  <p:tag name="AS_UNIQUEID" val="242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6.xml><?xml version="1.0" encoding="utf-8"?>
<p:tagLst xmlns:p="http://schemas.openxmlformats.org/presentationml/2006/main">
  <p:tag name="AS_UNIQUEID" val="242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7.xml><?xml version="1.0" encoding="utf-8"?>
<p:tagLst xmlns:p="http://schemas.openxmlformats.org/presentationml/2006/main">
  <p:tag name="AS_UNIQUEID" val="242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8.xml><?xml version="1.0" encoding="utf-8"?>
<p:tagLst xmlns:p="http://schemas.openxmlformats.org/presentationml/2006/main">
  <p:tag name="AS_UNIQUEID" val="2428"/>
  <p:tag name="KSO_WM_BEAUTIFY_FLAG" val="#wm#"/>
  <p:tag name="KSO_WM_COMBINE_RELATE_SLIDE_ID" val="background20176418_1"/>
  <p:tag name="KSO_WM_TAG_VERSION" val="1.0"/>
  <p:tag name="KSO_WM_TEMPLATE_CATEGORY" val="custom"/>
  <p:tag name="KSO_WM_TEMPLATE_COLOR_TYPE" val="1"/>
  <p:tag name="KSO_WM_TEMPLATE_INDEX" val="20177147"/>
  <p:tag name="KSO_WM_TEMPLATE_MASTER_THUMB_INDEX" val="12"/>
  <p:tag name="KSO_WM_TEMPLATE_MASTER_TYPE" val="1"/>
  <p:tag name="KSO_WM_TEMPLATE_SUBCATEGORY" val="0"/>
  <p:tag name="KSO_WM_TEMPLATE_THUMBS_INDEX" val="1、4、6、11、12、17、18、25、30、31"/>
</p:tagLst>
</file>

<file path=ppt/tags/tag139.xml><?xml version="1.0" encoding="utf-8"?>
<p:tagLst xmlns:p="http://schemas.openxmlformats.org/presentationml/2006/main">
  <p:tag name="AS_UNIQUEID" val="243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xml><?xml version="1.0" encoding="utf-8"?>
<p:tagLst xmlns:p="http://schemas.openxmlformats.org/presentationml/2006/main">
  <p:tag name="AS_UNIQUEID" val="228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0.xml><?xml version="1.0" encoding="utf-8"?>
<p:tagLst xmlns:p="http://schemas.openxmlformats.org/presentationml/2006/main">
  <p:tag name="AS_UNIQUEID" val="243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1.xml><?xml version="1.0" encoding="utf-8"?>
<p:tagLst xmlns:p="http://schemas.openxmlformats.org/presentationml/2006/main">
  <p:tag name="AS_UNIQUEID" val="2432"/>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2.xml><?xml version="1.0" encoding="utf-8"?>
<p:tagLst xmlns:p="http://schemas.openxmlformats.org/presentationml/2006/main">
  <p:tag name="AS_UNIQUEID" val="243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3.xml><?xml version="1.0" encoding="utf-8"?>
<p:tagLst xmlns:p="http://schemas.openxmlformats.org/presentationml/2006/main">
  <p:tag name="AS_UNIQUEID" val="2434"/>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4.xml><?xml version="1.0" encoding="utf-8"?>
<p:tagLst xmlns:p="http://schemas.openxmlformats.org/presentationml/2006/main">
  <p:tag name="AS_UNIQUEID" val="2435"/>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5.xml><?xml version="1.0" encoding="utf-8"?>
<p:tagLst xmlns:p="http://schemas.openxmlformats.org/presentationml/2006/main">
  <p:tag name="AS_UNIQUEID" val="2436"/>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6.xml><?xml version="1.0" encoding="utf-8"?>
<p:tagLst xmlns:p="http://schemas.openxmlformats.org/presentationml/2006/main">
  <p:tag name="AS_UNIQUEID" val="2437"/>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147.xml><?xml version="1.0" encoding="utf-8"?>
<p:tagLst xmlns:p="http://schemas.openxmlformats.org/presentationml/2006/main">
  <p:tag name="AS_UNIQUEID" val="243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8.xml><?xml version="1.0" encoding="utf-8"?>
<p:tagLst xmlns:p="http://schemas.openxmlformats.org/presentationml/2006/main">
  <p:tag name="AS_UNIQUEID" val="244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9.xml><?xml version="1.0" encoding="utf-8"?>
<p:tagLst xmlns:p="http://schemas.openxmlformats.org/presentationml/2006/main">
  <p:tag name="AS_UNIQUEID" val="244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xml><?xml version="1.0" encoding="utf-8"?>
<p:tagLst xmlns:p="http://schemas.openxmlformats.org/presentationml/2006/main">
  <p:tag name="AS_UNIQUEID" val="228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244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1.xml><?xml version="1.0" encoding="utf-8"?>
<p:tagLst xmlns:p="http://schemas.openxmlformats.org/presentationml/2006/main">
  <p:tag name="AS_UNIQUEID" val="244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2.xml><?xml version="1.0" encoding="utf-8"?>
<p:tagLst xmlns:p="http://schemas.openxmlformats.org/presentationml/2006/main">
  <p:tag name="AS_UNIQUEID" val="244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3.xml><?xml version="1.0" encoding="utf-8"?>
<p:tagLst xmlns:p="http://schemas.openxmlformats.org/presentationml/2006/main">
  <p:tag name="AS_UNIQUEID" val="244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4.xml><?xml version="1.0" encoding="utf-8"?>
<p:tagLst xmlns:p="http://schemas.openxmlformats.org/presentationml/2006/main">
  <p:tag name="AS_UNIQUEID" val="244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5.xml><?xml version="1.0" encoding="utf-8"?>
<p:tagLst xmlns:p="http://schemas.openxmlformats.org/presentationml/2006/main">
  <p:tag name="AS_UNIQUEID" val="244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6.xml><?xml version="1.0" encoding="utf-8"?>
<p:tagLst xmlns:p="http://schemas.openxmlformats.org/presentationml/2006/main">
  <p:tag name="AS_UNIQUEID" val="244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7.xml><?xml version="1.0" encoding="utf-8"?>
<p:tagLst xmlns:p="http://schemas.openxmlformats.org/presentationml/2006/main">
  <p:tag name="AS_UNIQUEID" val="245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8.xml><?xml version="1.0" encoding="utf-8"?>
<p:tagLst xmlns:p="http://schemas.openxmlformats.org/presentationml/2006/main">
  <p:tag name="AS_UNIQUEID" val="245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9.xml><?xml version="1.0" encoding="utf-8"?>
<p:tagLst xmlns:p="http://schemas.openxmlformats.org/presentationml/2006/main">
  <p:tag name="AS_UNIQUEID" val="245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AS_UNIQUEID" val="229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0.xml><?xml version="1.0" encoding="utf-8"?>
<p:tagLst xmlns:p="http://schemas.openxmlformats.org/presentationml/2006/main">
  <p:tag name="AS_UNIQUEID" val="245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1.xml><?xml version="1.0" encoding="utf-8"?>
<p:tagLst xmlns:p="http://schemas.openxmlformats.org/presentationml/2006/main">
  <p:tag name="AS_UNIQUEID" val="245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2.xml><?xml version="1.0" encoding="utf-8"?>
<p:tagLst xmlns:p="http://schemas.openxmlformats.org/presentationml/2006/main">
  <p:tag name="AS_UNIQUEID" val="245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3.xml><?xml version="1.0" encoding="utf-8"?>
<p:tagLst xmlns:p="http://schemas.openxmlformats.org/presentationml/2006/main">
  <p:tag name="AS_UNIQUEID" val="245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4.xml><?xml version="1.0" encoding="utf-8"?>
<p:tagLst xmlns:p="http://schemas.openxmlformats.org/presentationml/2006/main">
  <p:tag name="AS_UNIQUEID" val="245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5.xml><?xml version="1.0" encoding="utf-8"?>
<p:tagLst xmlns:p="http://schemas.openxmlformats.org/presentationml/2006/main">
  <p:tag name="AS_UNIQUEID" val="245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6.xml><?xml version="1.0" encoding="utf-8"?>
<p:tagLst xmlns:p="http://schemas.openxmlformats.org/presentationml/2006/main">
  <p:tag name="AS_UNIQUEID" val="246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7.xml><?xml version="1.0" encoding="utf-8"?>
<p:tagLst xmlns:p="http://schemas.openxmlformats.org/presentationml/2006/main">
  <p:tag name="AS_UNIQUEID" val="246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8.xml><?xml version="1.0" encoding="utf-8"?>
<p:tagLst xmlns:p="http://schemas.openxmlformats.org/presentationml/2006/main">
  <p:tag name="AS_UNIQUEID" val="246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9.xml><?xml version="1.0" encoding="utf-8"?>
<p:tagLst xmlns:p="http://schemas.openxmlformats.org/presentationml/2006/main">
  <p:tag name="AS_UNIQUEID" val="246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7.xml><?xml version="1.0" encoding="utf-8"?>
<p:tagLst xmlns:p="http://schemas.openxmlformats.org/presentationml/2006/main">
  <p:tag name="AS_UNIQUEID" val="229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0.xml><?xml version="1.0" encoding="utf-8"?>
<p:tagLst xmlns:p="http://schemas.openxmlformats.org/presentationml/2006/main">
  <p:tag name="AS_UNIQUEID" val="246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71.xml><?xml version="1.0" encoding="utf-8"?>
<p:tagLst xmlns:p="http://schemas.openxmlformats.org/presentationml/2006/main">
  <p:tag name="AS_UNIQUEID" val="246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72.xml><?xml version="1.0" encoding="utf-8"?>
<p:tagLst xmlns:p="http://schemas.openxmlformats.org/presentationml/2006/main">
  <p:tag name="AS_UNIQUEID" val="246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73.xml><?xml version="1.0" encoding="utf-8"?>
<p:tagLst xmlns:p="http://schemas.openxmlformats.org/presentationml/2006/main">
  <p:tag name="AS_UNIQUEID" val="246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74.xml><?xml version="1.0" encoding="utf-8"?>
<p:tagLst xmlns:p="http://schemas.openxmlformats.org/presentationml/2006/main">
  <p:tag name="AS_UNIQUEID" val="246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75.xml><?xml version="1.0" encoding="utf-8"?>
<p:tagLst xmlns:p="http://schemas.openxmlformats.org/presentationml/2006/main">
  <p:tag name="AS_UNIQUEID" val="247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76.xml><?xml version="1.0" encoding="utf-8"?>
<p:tagLst xmlns:p="http://schemas.openxmlformats.org/presentationml/2006/main">
  <p:tag name="AS_UNIQUEID" val="247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77.xml><?xml version="1.0" encoding="utf-8"?>
<p:tagLst xmlns:p="http://schemas.openxmlformats.org/presentationml/2006/main">
  <p:tag name="AS_UNIQUEID" val="247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78.xml><?xml version="1.0" encoding="utf-8"?>
<p:tagLst xmlns:p="http://schemas.openxmlformats.org/presentationml/2006/main">
  <p:tag name="AS_UNIQUEID" val="247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9.xml><?xml version="1.0" encoding="utf-8"?>
<p:tagLst xmlns:p="http://schemas.openxmlformats.org/presentationml/2006/main">
  <p:tag name="AS_UNIQUEID" val="247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8.xml><?xml version="1.0" encoding="utf-8"?>
<p:tagLst xmlns:p="http://schemas.openxmlformats.org/presentationml/2006/main">
  <p:tag name="AS_UNIQUEID" val="229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0.xml><?xml version="1.0" encoding="utf-8"?>
<p:tagLst xmlns:p="http://schemas.openxmlformats.org/presentationml/2006/main">
  <p:tag name="AS_UNIQUEID" val="247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81.xml><?xml version="1.0" encoding="utf-8"?>
<p:tagLst xmlns:p="http://schemas.openxmlformats.org/presentationml/2006/main">
  <p:tag name="AS_UNIQUEID" val="247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82.xml><?xml version="1.0" encoding="utf-8"?>
<p:tagLst xmlns:p="http://schemas.openxmlformats.org/presentationml/2006/main">
  <p:tag name="AS_UNIQUEID" val="247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83.xml><?xml version="1.0" encoding="utf-8"?>
<p:tagLst xmlns:p="http://schemas.openxmlformats.org/presentationml/2006/main">
  <p:tag name="AS_UNIQUEID" val="248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84.xml><?xml version="1.0" encoding="utf-8"?>
<p:tagLst xmlns:p="http://schemas.openxmlformats.org/presentationml/2006/main">
  <p:tag name="AS_UNIQUEID" val="248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85.xml><?xml version="1.0" encoding="utf-8"?>
<p:tagLst xmlns:p="http://schemas.openxmlformats.org/presentationml/2006/main">
  <p:tag name="AS_UNIQUEID" val="248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86.xml><?xml version="1.0" encoding="utf-8"?>
<p:tagLst xmlns:p="http://schemas.openxmlformats.org/presentationml/2006/main">
  <p:tag name="AS_UNIQUEID" val="248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7.xml><?xml version="1.0" encoding="utf-8"?>
<p:tagLst xmlns:p="http://schemas.openxmlformats.org/presentationml/2006/main">
  <p:tag name="AS_UNIQUEID" val="248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8.xml><?xml version="1.0" encoding="utf-8"?>
<p:tagLst xmlns:p="http://schemas.openxmlformats.org/presentationml/2006/main">
  <p:tag name="AS_UNIQUEID" val="248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9.xml><?xml version="1.0" encoding="utf-8"?>
<p:tagLst xmlns:p="http://schemas.openxmlformats.org/presentationml/2006/main">
  <p:tag name="AS_UNIQUEID" val="248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9.xml><?xml version="1.0" encoding="utf-8"?>
<p:tagLst xmlns:p="http://schemas.openxmlformats.org/presentationml/2006/main">
  <p:tag name="AS_UNIQUEID" val="229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0.xml><?xml version="1.0" encoding="utf-8"?>
<p:tagLst xmlns:p="http://schemas.openxmlformats.org/presentationml/2006/main">
  <p:tag name="AS_UNIQUEID" val="248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91.xml><?xml version="1.0" encoding="utf-8"?>
<p:tagLst xmlns:p="http://schemas.openxmlformats.org/presentationml/2006/main">
  <p:tag name="AS_UNIQUEID" val="248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92.xml><?xml version="1.0" encoding="utf-8"?>
<p:tagLst xmlns:p="http://schemas.openxmlformats.org/presentationml/2006/main">
  <p:tag name="AS_UNIQUEID" val="249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93.xml><?xml version="1.0" encoding="utf-8"?>
<p:tagLst xmlns:p="http://schemas.openxmlformats.org/presentationml/2006/main">
  <p:tag name="AS_UNIQUEID" val="249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94.xml><?xml version="1.0" encoding="utf-8"?>
<p:tagLst xmlns:p="http://schemas.openxmlformats.org/presentationml/2006/main">
  <p:tag name="AS_UNIQUEID" val="249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95.xml><?xml version="1.0" encoding="utf-8"?>
<p:tagLst xmlns:p="http://schemas.openxmlformats.org/presentationml/2006/main">
  <p:tag name="AS_UNIQUEID" val="249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96.xml><?xml version="1.0" encoding="utf-8"?>
<p:tagLst xmlns:p="http://schemas.openxmlformats.org/presentationml/2006/main">
  <p:tag name="AS_UNIQUEID" val="249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97.xml><?xml version="1.0" encoding="utf-8"?>
<p:tagLst xmlns:p="http://schemas.openxmlformats.org/presentationml/2006/main">
  <p:tag name="AS_UNIQUEID" val="249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98.xml><?xml version="1.0" encoding="utf-8"?>
<p:tagLst xmlns:p="http://schemas.openxmlformats.org/presentationml/2006/main">
  <p:tag name="AS_UNIQUEID" val="249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99.xml><?xml version="1.0" encoding="utf-8"?>
<p:tagLst xmlns:p="http://schemas.openxmlformats.org/presentationml/2006/main">
  <p:tag name="AS_UNIQUEID" val="249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xml><?xml version="1.0" encoding="utf-8"?>
<p:tagLst xmlns:p="http://schemas.openxmlformats.org/presentationml/2006/main">
  <p:tag name="AS_UNIQUEID" val="2274"/>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229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0.xml><?xml version="1.0" encoding="utf-8"?>
<p:tagLst xmlns:p="http://schemas.openxmlformats.org/presentationml/2006/main">
  <p:tag name="AS_UNIQUEID" val="249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01.xml><?xml version="1.0" encoding="utf-8"?>
<p:tagLst xmlns:p="http://schemas.openxmlformats.org/presentationml/2006/main">
  <p:tag name="AS_UNIQUEID" val="250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02.xml><?xml version="1.0" encoding="utf-8"?>
<p:tagLst xmlns:p="http://schemas.openxmlformats.org/presentationml/2006/main">
  <p:tag name="AS_UNIQUEID" val="250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03.xml><?xml version="1.0" encoding="utf-8"?>
<p:tagLst xmlns:p="http://schemas.openxmlformats.org/presentationml/2006/main">
  <p:tag name="AS_UNIQUEID" val="250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04.xml><?xml version="1.0" encoding="utf-8"?>
<p:tagLst xmlns:p="http://schemas.openxmlformats.org/presentationml/2006/main">
  <p:tag name="AS_UNIQUEID" val="250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05.xml><?xml version="1.0" encoding="utf-8"?>
<p:tagLst xmlns:p="http://schemas.openxmlformats.org/presentationml/2006/main">
  <p:tag name="AS_UNIQUEID" val="250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06.xml><?xml version="1.0" encoding="utf-8"?>
<p:tagLst xmlns:p="http://schemas.openxmlformats.org/presentationml/2006/main">
  <p:tag name="AS_UNIQUEID" val="250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07.xml><?xml version="1.0" encoding="utf-8"?>
<p:tagLst xmlns:p="http://schemas.openxmlformats.org/presentationml/2006/main">
  <p:tag name="AS_UNIQUEID" val="250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08.xml><?xml version="1.0" encoding="utf-8"?>
<p:tagLst xmlns:p="http://schemas.openxmlformats.org/presentationml/2006/main">
  <p:tag name="AS_UNIQUEID" val="250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09.xml><?xml version="1.0" encoding="utf-8"?>
<p:tagLst xmlns:p="http://schemas.openxmlformats.org/presentationml/2006/main">
  <p:tag name="AS_UNIQUEID" val="251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1.xml><?xml version="1.0" encoding="utf-8"?>
<p:tagLst xmlns:p="http://schemas.openxmlformats.org/presentationml/2006/main">
  <p:tag name="AS_UNIQUEID" val="229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p="http://schemas.openxmlformats.org/presentationml/2006/main">
  <p:tag name="AS_UNIQUEID" val="251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11.xml><?xml version="1.0" encoding="utf-8"?>
<p:tagLst xmlns:p="http://schemas.openxmlformats.org/presentationml/2006/main">
  <p:tag name="AS_UNIQUEID" val="251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12.xml><?xml version="1.0" encoding="utf-8"?>
<p:tagLst xmlns:p="http://schemas.openxmlformats.org/presentationml/2006/main">
  <p:tag name="AS_UNIQUEID" val="251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13.xml><?xml version="1.0" encoding="utf-8"?>
<p:tagLst xmlns:p="http://schemas.openxmlformats.org/presentationml/2006/main">
  <p:tag name="AS_UNIQUEID" val="251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14.xml><?xml version="1.0" encoding="utf-8"?>
<p:tagLst xmlns:p="http://schemas.openxmlformats.org/presentationml/2006/main">
  <p:tag name="AS_UNIQUEID" val="251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15.xml><?xml version="1.0" encoding="utf-8"?>
<p:tagLst xmlns:p="http://schemas.openxmlformats.org/presentationml/2006/main">
  <p:tag name="AS_UNIQUEID" val="251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16.xml><?xml version="1.0" encoding="utf-8"?>
<p:tagLst xmlns:p="http://schemas.openxmlformats.org/presentationml/2006/main">
  <p:tag name="AS_UNIQUEID" val="251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Lst>
</file>

<file path=ppt/tags/tag217.xml><?xml version="1.0" encoding="utf-8"?>
<p:tagLst xmlns:p="http://schemas.openxmlformats.org/presentationml/2006/main">
  <p:tag name="AS_UNIQUEID" val="251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18.xml><?xml version="1.0" encoding="utf-8"?>
<p:tagLst xmlns:p="http://schemas.openxmlformats.org/presentationml/2006/main">
  <p:tag name="AS_UNIQUEID" val="252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19.xml><?xml version="1.0" encoding="utf-8"?>
<p:tagLst xmlns:p="http://schemas.openxmlformats.org/presentationml/2006/main">
  <p:tag name="AS_UNIQUEID" val="252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2.xml><?xml version="1.0" encoding="utf-8"?>
<p:tagLst xmlns:p="http://schemas.openxmlformats.org/presentationml/2006/main">
  <p:tag name="AS_UNIQUEID" val="229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p="http://schemas.openxmlformats.org/presentationml/2006/main">
  <p:tag name="AS_UNIQUEID" val="252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221.xml><?xml version="1.0" encoding="utf-8"?>
<p:tagLst xmlns:p="http://schemas.openxmlformats.org/presentationml/2006/main">
  <p:tag name="AS_UNIQUEID" val="252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TYPE" val="i"/>
</p:tagLst>
</file>

<file path=ppt/tags/tag222.xml><?xml version="1.0" encoding="utf-8"?>
<p:tagLst xmlns:p="http://schemas.openxmlformats.org/presentationml/2006/main">
  <p:tag name="AS_UNIQUEID" val="2525"/>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2"/>
  <p:tag name="KSO_WM_UNIT_INDEX" val="2"/>
  <p:tag name="KSO_WM_UNIT_LAYERLEVEL" val="1"/>
  <p:tag name="KSO_WM_UNIT_TYPE" val="i"/>
</p:tagLst>
</file>

<file path=ppt/tags/tag223.xml><?xml version="1.0" encoding="utf-8"?>
<p:tagLst xmlns:p="http://schemas.openxmlformats.org/presentationml/2006/main">
  <p:tag name="AS_UNIQUEID" val="2526"/>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224.xml><?xml version="1.0" encoding="utf-8"?>
<p:tagLst xmlns:p="http://schemas.openxmlformats.org/presentationml/2006/main">
  <p:tag name="AS_UNIQUEID" val="252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25.xml><?xml version="1.0" encoding="utf-8"?>
<p:tagLst xmlns:p="http://schemas.openxmlformats.org/presentationml/2006/main">
  <p:tag name="AS_UNIQUEID" val="252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26.xml><?xml version="1.0" encoding="utf-8"?>
<p:tagLst xmlns:p="http://schemas.openxmlformats.org/presentationml/2006/main">
  <p:tag name="AS_UNIQUEID" val="252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27.xml><?xml version="1.0" encoding="utf-8"?>
<p:tagLst xmlns:p="http://schemas.openxmlformats.org/presentationml/2006/main">
  <p:tag name="AS_UNIQUEID" val="253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28.xml><?xml version="1.0" encoding="utf-8"?>
<p:tagLst xmlns:p="http://schemas.openxmlformats.org/presentationml/2006/main">
  <p:tag name="AS_UNIQUEID" val="253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29.xml><?xml version="1.0" encoding="utf-8"?>
<p:tagLst xmlns:p="http://schemas.openxmlformats.org/presentationml/2006/main">
  <p:tag name="AS_UNIQUEID" val="253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TYPE" val="i"/>
</p:tagLst>
</file>

<file path=ppt/tags/tag23.xml><?xml version="1.0" encoding="utf-8"?>
<p:tagLst xmlns:p="http://schemas.openxmlformats.org/presentationml/2006/main">
  <p:tag name="AS_UNIQUEID" val="229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0.xml><?xml version="1.0" encoding="utf-8"?>
<p:tagLst xmlns:p="http://schemas.openxmlformats.org/presentationml/2006/main">
  <p:tag name="AS_UNIQUEID" val="2534"/>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231.xml><?xml version="1.0" encoding="utf-8"?>
<p:tagLst xmlns:p="http://schemas.openxmlformats.org/presentationml/2006/main">
  <p:tag name="AS_UNIQUEID" val="2535"/>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32.xml><?xml version="1.0" encoding="utf-8"?>
<p:tagLst xmlns:p="http://schemas.openxmlformats.org/presentationml/2006/main">
  <p:tag name="AS_UNIQUEID" val="253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33.xml><?xml version="1.0" encoding="utf-8"?>
<p:tagLst xmlns:p="http://schemas.openxmlformats.org/presentationml/2006/main">
  <p:tag name="AS_UNIQUEID" val="2537"/>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34.xml><?xml version="1.0" encoding="utf-8"?>
<p:tagLst xmlns:p="http://schemas.openxmlformats.org/presentationml/2006/main">
  <p:tag name="AS_UNIQUEID" val="2538"/>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35.xml><?xml version="1.0" encoding="utf-8"?>
<p:tagLst xmlns:p="http://schemas.openxmlformats.org/presentationml/2006/main">
  <p:tag name="AS_UNIQUEID" val="253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36.xml><?xml version="1.0" encoding="utf-8"?>
<p:tagLst xmlns:p="http://schemas.openxmlformats.org/presentationml/2006/main">
  <p:tag name="AS_UNIQUEID" val="254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237.xml><?xml version="1.0" encoding="utf-8"?>
<p:tagLst xmlns:p="http://schemas.openxmlformats.org/presentationml/2006/main">
  <p:tag name="AS_UNIQUEID" val="254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TYPE" val="i"/>
</p:tagLst>
</file>

<file path=ppt/tags/tag238.xml><?xml version="1.0" encoding="utf-8"?>
<p:tagLst xmlns:p="http://schemas.openxmlformats.org/presentationml/2006/main">
  <p:tag name="AS_UNIQUEID" val="2543"/>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239.xml><?xml version="1.0" encoding="utf-8"?>
<p:tagLst xmlns:p="http://schemas.openxmlformats.org/presentationml/2006/main">
  <p:tag name="AS_UNIQUEID" val="2544"/>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4.xml><?xml version="1.0" encoding="utf-8"?>
<p:tagLst xmlns:p="http://schemas.openxmlformats.org/presentationml/2006/main">
  <p:tag name="AS_UNIQUEID" val="229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0.xml><?xml version="1.0" encoding="utf-8"?>
<p:tagLst xmlns:p="http://schemas.openxmlformats.org/presentationml/2006/main">
  <p:tag name="AS_UNIQUEID" val="254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41.xml><?xml version="1.0" encoding="utf-8"?>
<p:tagLst xmlns:p="http://schemas.openxmlformats.org/presentationml/2006/main">
  <p:tag name="AS_UNIQUEID" val="254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42.xml><?xml version="1.0" encoding="utf-8"?>
<p:tagLst xmlns:p="http://schemas.openxmlformats.org/presentationml/2006/main">
  <p:tag name="AS_UNIQUEID" val="254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43.xml><?xml version="1.0" encoding="utf-8"?>
<p:tagLst xmlns:p="http://schemas.openxmlformats.org/presentationml/2006/main">
  <p:tag name="AS_UNIQUEID" val="2548"/>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44.xml><?xml version="1.0" encoding="utf-8"?>
<p:tagLst xmlns:p="http://schemas.openxmlformats.org/presentationml/2006/main">
  <p:tag name="AS_UNIQUEID" val="254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245.xml><?xml version="1.0" encoding="utf-8"?>
<p:tagLst xmlns:p="http://schemas.openxmlformats.org/presentationml/2006/main">
  <p:tag name="AS_UNIQUEID" val="255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TYPE" val="i"/>
</p:tagLst>
</file>

<file path=ppt/tags/tag246.xml><?xml version="1.0" encoding="utf-8"?>
<p:tagLst xmlns:p="http://schemas.openxmlformats.org/presentationml/2006/main">
  <p:tag name="AS_UNIQUEID" val="2552"/>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247.xml><?xml version="1.0" encoding="utf-8"?>
<p:tagLst xmlns:p="http://schemas.openxmlformats.org/presentationml/2006/main">
  <p:tag name="AS_UNIQUEID" val="2553"/>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48.xml><?xml version="1.0" encoding="utf-8"?>
<p:tagLst xmlns:p="http://schemas.openxmlformats.org/presentationml/2006/main">
  <p:tag name="AS_UNIQUEID" val="255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49.xml><?xml version="1.0" encoding="utf-8"?>
<p:tagLst xmlns:p="http://schemas.openxmlformats.org/presentationml/2006/main">
  <p:tag name="AS_UNIQUEID" val="255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5.xml><?xml version="1.0" encoding="utf-8"?>
<p:tagLst xmlns:p="http://schemas.openxmlformats.org/presentationml/2006/main">
  <p:tag name="AS_UNIQUEID" val="230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0.xml><?xml version="1.0" encoding="utf-8"?>
<p:tagLst xmlns:p="http://schemas.openxmlformats.org/presentationml/2006/main">
  <p:tag name="AS_UNIQUEID" val="255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51.xml><?xml version="1.0" encoding="utf-8"?>
<p:tagLst xmlns:p="http://schemas.openxmlformats.org/presentationml/2006/main">
  <p:tag name="AS_UNIQUEID" val="255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52.xml><?xml version="1.0" encoding="utf-8"?>
<p:tagLst xmlns:p="http://schemas.openxmlformats.org/presentationml/2006/main">
  <p:tag name="AS_UNIQUEID" val="255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253.xml><?xml version="1.0" encoding="utf-8"?>
<p:tagLst xmlns:p="http://schemas.openxmlformats.org/presentationml/2006/main">
  <p:tag name="AS_UNIQUEID" val="256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TYPE" val="i"/>
</p:tagLst>
</file>

<file path=ppt/tags/tag254.xml><?xml version="1.0" encoding="utf-8"?>
<p:tagLst xmlns:p="http://schemas.openxmlformats.org/presentationml/2006/main">
  <p:tag name="AS_UNIQUEID" val="2561"/>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255.xml><?xml version="1.0" encoding="utf-8"?>
<p:tagLst xmlns:p="http://schemas.openxmlformats.org/presentationml/2006/main">
  <p:tag name="AS_UNIQUEID" val="256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56.xml><?xml version="1.0" encoding="utf-8"?>
<p:tagLst xmlns:p="http://schemas.openxmlformats.org/presentationml/2006/main">
  <p:tag name="AS_UNIQUEID" val="256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57.xml><?xml version="1.0" encoding="utf-8"?>
<p:tagLst xmlns:p="http://schemas.openxmlformats.org/presentationml/2006/main">
  <p:tag name="AS_UNIQUEID" val="2564"/>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58.xml><?xml version="1.0" encoding="utf-8"?>
<p:tagLst xmlns:p="http://schemas.openxmlformats.org/presentationml/2006/main">
  <p:tag name="AS_UNIQUEID" val="256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59.xml><?xml version="1.0" encoding="utf-8"?>
<p:tagLst xmlns:p="http://schemas.openxmlformats.org/presentationml/2006/main">
  <p:tag name="AS_UNIQUEID" val="256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6.xml><?xml version="1.0" encoding="utf-8"?>
<p:tagLst xmlns:p="http://schemas.openxmlformats.org/presentationml/2006/main">
  <p:tag name="AS_UNIQUEID" val="230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0.xml><?xml version="1.0" encoding="utf-8"?>
<p:tagLst xmlns:p="http://schemas.openxmlformats.org/presentationml/2006/main">
  <p:tag name="AS_UNIQUEID" val="256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61.xml><?xml version="1.0" encoding="utf-8"?>
<p:tagLst xmlns:p="http://schemas.openxmlformats.org/presentationml/2006/main">
  <p:tag name="AS_UNIQUEID" val="256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62.xml><?xml version="1.0" encoding="utf-8"?>
<p:tagLst xmlns:p="http://schemas.openxmlformats.org/presentationml/2006/main">
  <p:tag name="AS_UNIQUEID" val="256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263.xml><?xml version="1.0" encoding="utf-8"?>
<p:tagLst xmlns:p="http://schemas.openxmlformats.org/presentationml/2006/main">
  <p:tag name="AS_UNIQUEID" val="2571"/>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264.xml><?xml version="1.0" encoding="utf-8"?>
<p:tagLst xmlns:p="http://schemas.openxmlformats.org/presentationml/2006/main">
  <p:tag name="AS_UNIQUEID" val="2572"/>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TYPE" val="i"/>
</p:tagLst>
</file>

<file path=ppt/tags/tag265.xml><?xml version="1.0" encoding="utf-8"?>
<p:tagLst xmlns:p="http://schemas.openxmlformats.org/presentationml/2006/main">
  <p:tag name="AS_UNIQUEID" val="257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2"/>
  <p:tag name="KSO_WM_UNIT_INDEX" val="2"/>
  <p:tag name="KSO_WM_UNIT_LAYERLEVEL" val="1"/>
  <p:tag name="KSO_WM_UNIT_TYPE" val="i"/>
</p:tagLst>
</file>

<file path=ppt/tags/tag266.xml><?xml version="1.0" encoding="utf-8"?>
<p:tagLst xmlns:p="http://schemas.openxmlformats.org/presentationml/2006/main">
  <p:tag name="AS_UNIQUEID" val="257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67.xml><?xml version="1.0" encoding="utf-8"?>
<p:tagLst xmlns:p="http://schemas.openxmlformats.org/presentationml/2006/main">
  <p:tag name="AS_UNIQUEID" val="257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68.xml><?xml version="1.0" encoding="utf-8"?>
<p:tagLst xmlns:p="http://schemas.openxmlformats.org/presentationml/2006/main">
  <p:tag name="AS_UNIQUEID" val="257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69.xml><?xml version="1.0" encoding="utf-8"?>
<p:tagLst xmlns:p="http://schemas.openxmlformats.org/presentationml/2006/main">
  <p:tag name="AS_UNIQUEID" val="257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7.xml><?xml version="1.0" encoding="utf-8"?>
<p:tagLst xmlns:p="http://schemas.openxmlformats.org/presentationml/2006/main">
  <p:tag name="AS_UNIQUEID" val="230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0.xml><?xml version="1.0" encoding="utf-8"?>
<p:tagLst xmlns:p="http://schemas.openxmlformats.org/presentationml/2006/main">
  <p:tag name="AS_UNIQUEID" val="2578"/>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271.xml><?xml version="1.0" encoding="utf-8"?>
<p:tagLst xmlns:p="http://schemas.openxmlformats.org/presentationml/2006/main">
  <p:tag name="AS_UNIQUEID" val="2580"/>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_0**"/>
  <p:tag name="KSO_WM_UNIT_LAYERLEVEL" val="1"/>
</p:tagLst>
</file>

<file path=ppt/tags/tag272.xml><?xml version="1.0" encoding="utf-8"?>
<p:tagLst xmlns:p="http://schemas.openxmlformats.org/presentationml/2006/main">
  <p:tag name="AS_UNIQUEID" val="2581"/>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_0**"/>
  <p:tag name="KSO_WM_UNIT_LAYERLEVEL" val="1"/>
</p:tagLst>
</file>

<file path=ppt/tags/tag273.xml><?xml version="1.0" encoding="utf-8"?>
<p:tagLst xmlns:p="http://schemas.openxmlformats.org/presentationml/2006/main">
  <p:tag name="AS_UNIQUEID" val="258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74.xml><?xml version="1.0" encoding="utf-8"?>
<p:tagLst xmlns:p="http://schemas.openxmlformats.org/presentationml/2006/main">
  <p:tag name="AS_UNIQUEID" val="258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75.xml><?xml version="1.0" encoding="utf-8"?>
<p:tagLst xmlns:p="http://schemas.openxmlformats.org/presentationml/2006/main">
  <p:tag name="AS_UNIQUEID" val="258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76.xml><?xml version="1.0" encoding="utf-8"?>
<p:tagLst xmlns:p="http://schemas.openxmlformats.org/presentationml/2006/main">
  <p:tag name="AS_UNIQUEID" val="2585"/>
  <p:tag name="KSO_WM_BEAUTIFY_FLAG" val="#wm#"/>
  <p:tag name="KSO_WM_COMBINE_RELATE_SLIDE_ID" val="background20176418_1"/>
  <p:tag name="KSO_WM_TAG_VERSION" val="1.0"/>
  <p:tag name="KSO_WM_TEMPLATE_CATEGORY" val="custom"/>
  <p:tag name="KSO_WM_TEMPLATE_COLOR_TYPE" val="1"/>
  <p:tag name="KSO_WM_TEMPLATE_INDEX" val="20177147"/>
  <p:tag name="KSO_WM_TEMPLATE_MASTER_THUMB_INDEX" val="12"/>
  <p:tag name="KSO_WM_TEMPLATE_MASTER_TYPE" val="1"/>
  <p:tag name="KSO_WM_TEMPLATE_SUBCATEGORY" val="0"/>
  <p:tag name="KSO_WM_TEMPLATE_THUMBS_INDEX" val="1、4、6、11、12、17、18、25、30、31"/>
</p:tagLst>
</file>

<file path=ppt/tags/tag277.xml><?xml version="1.0" encoding="utf-8"?>
<p:tagLst xmlns:p="http://schemas.openxmlformats.org/presentationml/2006/main">
  <p:tag name="AS_UNIQUEID" val="2594"/>
</p:tagLst>
</file>

<file path=ppt/tags/tag278.xml><?xml version="1.0" encoding="utf-8"?>
<p:tagLst xmlns:p="http://schemas.openxmlformats.org/presentationml/2006/main">
  <p:tag name="KSO_WM_TEMPLATE_CATEGORY" val="custom"/>
  <p:tag name="KSO_WM_TEMPLATE_INDEX" val="20177147"/>
</p:tagLst>
</file>

<file path=ppt/tags/tag279.xml><?xml version="1.0" encoding="utf-8"?>
<p:tagLst xmlns:p="http://schemas.openxmlformats.org/presentationml/2006/main">
  <p:tag name="AS_UNIQUEID" val="2600"/>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2*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40"/>
</p:tagLst>
</file>

<file path=ppt/tags/tag28.xml><?xml version="1.0" encoding="utf-8"?>
<p:tagLst xmlns:p="http://schemas.openxmlformats.org/presentationml/2006/main">
  <p:tag name="AS_UNIQUEID" val="230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0.xml><?xml version="1.0" encoding="utf-8"?>
<p:tagLst xmlns:p="http://schemas.openxmlformats.org/presentationml/2006/main">
  <p:tag name="KSO_WM_BEAUTIFY_FLAG" val="#wm#"/>
  <p:tag name="KSO_WM_COMBINE_RELATE_SLIDE_ID" val="background20176418_2"/>
  <p:tag name="KSO_WM_SLIDE_ID" val="custom20177147_2"/>
  <p:tag name="KSO_WM_SLIDE_INDEX" val="2"/>
  <p:tag name="KSO_WM_SLIDE_ITEM_CNT" val="0"/>
  <p:tag name="KSO_WM_SLIDE_LAYOUT" val="a_f"/>
  <p:tag name="KSO_WM_SLIDE_LAYOUT_CNT" val="1_1"/>
  <p:tag name="KSO_WM_SLIDE_POSITION" val="52*34"/>
  <p:tag name="KSO_WM_SLIDE_SIZE" val="854*465"/>
  <p:tag name="KSO_WM_SLIDE_SUBTYPE" val="pureTxt"/>
  <p:tag name="KSO_WM_SLIDE_TYPE" val="text"/>
  <p:tag name="KSO_WM_TAG_VERSION" val="1.0"/>
  <p:tag name="KSO_WM_TEMPLATE_CATEGORY" val="custom"/>
  <p:tag name="KSO_WM_TEMPLATE_COLOR_TYPE" val="1"/>
  <p:tag name="KSO_WM_TEMPLATE_INDEX" val="20177147"/>
  <p:tag name="KSO_WM_TEMPLATE_MASTER_TYPE" val="1"/>
  <p:tag name="KSO_WM_TEMPLATE_SUBCATEGORY" val="0"/>
</p:tagLst>
</file>

<file path=ppt/tags/tag281.xml><?xml version="1.0" encoding="utf-8"?>
<p:tagLst xmlns:p="http://schemas.openxmlformats.org/presentationml/2006/main">
  <p:tag name="AS_UNIQUEID" val="2596"/>
</p:tagLst>
</file>

<file path=ppt/tags/tag282.xml><?xml version="1.0" encoding="utf-8"?>
<p:tagLst xmlns:p="http://schemas.openxmlformats.org/presentationml/2006/main">
  <p:tag name="AS_UNIQUEID" val="2597"/>
</p:tagLst>
</file>

<file path=ppt/tags/tag283.xml><?xml version="1.0" encoding="utf-8"?>
<p:tagLst xmlns:p="http://schemas.openxmlformats.org/presentationml/2006/main">
  <p:tag name="AS_UNIQUEID" val="2598"/>
</p:tagLst>
</file>

<file path=ppt/tags/tag284.xml><?xml version="1.0" encoding="utf-8"?>
<p:tagLst xmlns:p="http://schemas.openxmlformats.org/presentationml/2006/main">
  <p:tag name="AS_UNIQUEID" val="2704"/>
</p:tagLst>
</file>

<file path=ppt/tags/tag285.xml><?xml version="1.0" encoding="utf-8"?>
<p:tagLst xmlns:p="http://schemas.openxmlformats.org/presentationml/2006/main">
  <p:tag name="AS_UNIQUEID" val="2612"/>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3*f*2"/>
  <p:tag name="KSO_WM_UNIT_INDEX" val="2"/>
  <p:tag name="KSO_WM_UNIT_LAYERLEVEL" val="1"/>
  <p:tag name="KSO_WM_UNIT_NOCLEAR" val="0"/>
  <p:tag name="KSO_WM_UNIT_PRESET_TEXT" val="单击此处添加文本具体内容，简明扼要的阐述您的观点。根据需要可酌情增减文字，以便观者准确的理解您传达的思想。"/>
  <p:tag name="KSO_WM_UNIT_TYPE" val="f"/>
  <p:tag name="KSO_WM_UNIT_VALUE" val="209"/>
</p:tagLst>
</file>

<file path=ppt/tags/tag286.xml><?xml version="1.0" encoding="utf-8"?>
<p:tagLst xmlns:p="http://schemas.openxmlformats.org/presentationml/2006/main">
  <p:tag name="AS_UNIQUEID" val="2600"/>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2*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40"/>
</p:tagLst>
</file>

<file path=ppt/tags/tag287.xml><?xml version="1.0" encoding="utf-8"?>
<p:tagLst xmlns:p="http://schemas.openxmlformats.org/presentationml/2006/main">
  <p:tag name="KSO_WM_BEAUTIFY_FLAG" val="#wm#"/>
  <p:tag name="KSO_WM_TEMPLATE_CATEGORY" val="custom"/>
  <p:tag name="KSO_WM_TEMPLATE_INDEX" val="20177147"/>
</p:tagLst>
</file>

<file path=ppt/tags/tag288.xml><?xml version="1.0" encoding="utf-8"?>
<p:tagLst xmlns:p="http://schemas.openxmlformats.org/presentationml/2006/main">
  <p:tag name="AS_UNIQUEID" val="2613"/>
</p:tagLst>
</file>

<file path=ppt/tags/tag289.xml><?xml version="1.0" encoding="utf-8"?>
<p:tagLst xmlns:p="http://schemas.openxmlformats.org/presentationml/2006/main">
  <p:tag name="AS_UNIQUEID" val="2600"/>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2*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40"/>
</p:tagLst>
</file>

<file path=ppt/tags/tag29.xml><?xml version="1.0" encoding="utf-8"?>
<p:tagLst xmlns:p="http://schemas.openxmlformats.org/presentationml/2006/main">
  <p:tag name="AS_UNIQUEID" val="230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0.xml><?xml version="1.0" encoding="utf-8"?>
<p:tagLst xmlns:p="http://schemas.openxmlformats.org/presentationml/2006/main">
  <p:tag name="AS_UNIQUEID" val="2622"/>
</p:tagLst>
</file>

<file path=ppt/tags/tag291.xml><?xml version="1.0" encoding="utf-8"?>
<p:tagLst xmlns:p="http://schemas.openxmlformats.org/presentationml/2006/main">
  <p:tag name="AS_UNIQUEID" val="2627"/>
</p:tagLst>
</file>

<file path=ppt/tags/tag292.xml><?xml version="1.0" encoding="utf-8"?>
<p:tagLst xmlns:p="http://schemas.openxmlformats.org/presentationml/2006/main">
  <p:tag name="AS_UNIQUEID" val="2629"/>
</p:tagLst>
</file>

<file path=ppt/tags/tag293.xml><?xml version="1.0" encoding="utf-8"?>
<p:tagLst xmlns:p="http://schemas.openxmlformats.org/presentationml/2006/main">
  <p:tag name="AS_UNIQUEID" val="2630"/>
</p:tagLst>
</file>

<file path=ppt/tags/tag294.xml><?xml version="1.0" encoding="utf-8"?>
<p:tagLst xmlns:p="http://schemas.openxmlformats.org/presentationml/2006/main">
  <p:tag name="KSO_WM_BEAUTIFY_FLAG" val="#wm#"/>
  <p:tag name="KSO_WM_COMBINE_RELATE_SLIDE_ID" val="background20176418_2"/>
  <p:tag name="KSO_WM_SLIDE_ID" val="custom20177147_2"/>
  <p:tag name="KSO_WM_SLIDE_INDEX" val="2"/>
  <p:tag name="KSO_WM_SLIDE_ITEM_CNT" val="0"/>
  <p:tag name="KSO_WM_SLIDE_LAYOUT" val="a_f"/>
  <p:tag name="KSO_WM_SLIDE_LAYOUT_CNT" val="1_1"/>
  <p:tag name="KSO_WM_SLIDE_POSITION" val="52*34"/>
  <p:tag name="KSO_WM_SLIDE_SIZE" val="854*465"/>
  <p:tag name="KSO_WM_SLIDE_SUBTYPE" val="pureTxt"/>
  <p:tag name="KSO_WM_SLIDE_TYPE" val="text"/>
  <p:tag name="KSO_WM_TAG_VERSION" val="1.0"/>
  <p:tag name="KSO_WM_TEMPLATE_CATEGORY" val="custom"/>
  <p:tag name="KSO_WM_TEMPLATE_COLOR_TYPE" val="1"/>
  <p:tag name="KSO_WM_TEMPLATE_INDEX" val="20177147"/>
  <p:tag name="KSO_WM_TEMPLATE_MASTER_TYPE" val="1"/>
  <p:tag name="KSO_WM_TEMPLATE_SUBCATEGORY" val="0"/>
</p:tagLst>
</file>

<file path=ppt/tags/tag295.xml><?xml version="1.0" encoding="utf-8"?>
<p:tagLst xmlns:p="http://schemas.openxmlformats.org/presentationml/2006/main">
  <p:tag name="AS_UNIQUEID" val="2605"/>
</p:tagLst>
</file>

<file path=ppt/tags/tag296.xml><?xml version="1.0" encoding="utf-8"?>
<p:tagLst xmlns:p="http://schemas.openxmlformats.org/presentationml/2006/main">
  <p:tag name="AS_UNIQUEID" val="2606"/>
</p:tagLst>
</file>

<file path=ppt/tags/tag297.xml><?xml version="1.0" encoding="utf-8"?>
<p:tagLst xmlns:p="http://schemas.openxmlformats.org/presentationml/2006/main">
  <p:tag name="AS_UNIQUEID" val="2607"/>
</p:tagLst>
</file>

<file path=ppt/tags/tag298.xml><?xml version="1.0" encoding="utf-8"?>
<p:tagLst xmlns:p="http://schemas.openxmlformats.org/presentationml/2006/main">
  <p:tag name="AS_UNIQUEID" val="2633"/>
</p:tagLst>
</file>

<file path=ppt/tags/tag299.xml><?xml version="1.0" encoding="utf-8"?>
<p:tagLst xmlns:p="http://schemas.openxmlformats.org/presentationml/2006/main">
  <p:tag name="AS_UNIQUEID" val="2634"/>
</p:tagLst>
</file>

<file path=ppt/tags/tag3.xml><?xml version="1.0" encoding="utf-8"?>
<p:tagLst xmlns:p="http://schemas.openxmlformats.org/presentationml/2006/main">
  <p:tag name="AS_UNIQUEID" val="2275"/>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230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0.xml><?xml version="1.0" encoding="utf-8"?>
<p:tagLst xmlns:p="http://schemas.openxmlformats.org/presentationml/2006/main">
  <p:tag name="AS_UNIQUEID" val="2635"/>
</p:tagLst>
</file>

<file path=ppt/tags/tag301.xml><?xml version="1.0" encoding="utf-8"?>
<p:tagLst xmlns:p="http://schemas.openxmlformats.org/presentationml/2006/main">
  <p:tag name="AS_UNIQUEID" val="2636"/>
</p:tagLst>
</file>

<file path=ppt/tags/tag302.xml><?xml version="1.0" encoding="utf-8"?>
<p:tagLst xmlns:p="http://schemas.openxmlformats.org/presentationml/2006/main">
  <p:tag name="AS_UNIQUEID" val="2637"/>
</p:tagLst>
</file>

<file path=ppt/tags/tag303.xml><?xml version="1.0" encoding="utf-8"?>
<p:tagLst xmlns:p="http://schemas.openxmlformats.org/presentationml/2006/main">
  <p:tag name="AS_UNIQUEID" val="2600"/>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2*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40"/>
</p:tagLst>
</file>

<file path=ppt/tags/tag304.xml><?xml version="1.0" encoding="utf-8"?>
<p:tagLst xmlns:p="http://schemas.openxmlformats.org/presentationml/2006/main">
  <p:tag name="KSO_WM_BEAUTIFY_FLAG" val="#wm#"/>
  <p:tag name="KSO_WM_TEMPLATE_CATEGORY" val="custom"/>
  <p:tag name="KSO_WM_TEMPLATE_INDEX" val="20177147"/>
</p:tagLst>
</file>

<file path=ppt/tags/tag305.xml><?xml version="1.0" encoding="utf-8"?>
<p:tagLst xmlns:p="http://schemas.openxmlformats.org/presentationml/2006/main">
  <p:tag name="AS_UNIQUEID" val="2639"/>
</p:tagLst>
</file>

<file path=ppt/tags/tag306.xml><?xml version="1.0" encoding="utf-8"?>
<p:tagLst xmlns:p="http://schemas.openxmlformats.org/presentationml/2006/main">
  <p:tag name="KSO_WM_BEAUTIFY_FLAG" val="#wm#"/>
  <p:tag name="KSO_WM_TEMPLATE_CATEGORY" val="custom"/>
  <p:tag name="KSO_WM_TEMPLATE_INDEX" val="20177147"/>
</p:tagLst>
</file>

<file path=ppt/tags/tag307.xml><?xml version="1.0" encoding="utf-8"?>
<p:tagLst xmlns:p="http://schemas.openxmlformats.org/presentationml/2006/main">
  <p:tag name="AS_UNIQUEID" val="2641"/>
</p:tagLst>
</file>

<file path=ppt/tags/tag308.xml><?xml version="1.0" encoding="utf-8"?>
<p:tagLst xmlns:p="http://schemas.openxmlformats.org/presentationml/2006/main">
  <p:tag name="AS_UNIQUEID" val="2642"/>
</p:tagLst>
</file>

<file path=ppt/tags/tag309.xml><?xml version="1.0" encoding="utf-8"?>
<p:tagLst xmlns:p="http://schemas.openxmlformats.org/presentationml/2006/main">
  <p:tag name="AS_UNIQUEID" val="2643"/>
</p:tagLst>
</file>

<file path=ppt/tags/tag31.xml><?xml version="1.0" encoding="utf-8"?>
<p:tagLst xmlns:p="http://schemas.openxmlformats.org/presentationml/2006/main">
  <p:tag name="AS_UNIQUEID" val="230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0.xml><?xml version="1.0" encoding="utf-8"?>
<p:tagLst xmlns:p="http://schemas.openxmlformats.org/presentationml/2006/main">
  <p:tag name="AS_UNIQUEID" val="2644"/>
</p:tagLst>
</file>

<file path=ppt/tags/tag311.xml><?xml version="1.0" encoding="utf-8"?>
<p:tagLst xmlns:p="http://schemas.openxmlformats.org/presentationml/2006/main">
  <p:tag name="AS_UNIQUEID" val="2645"/>
</p:tagLst>
</file>

<file path=ppt/tags/tag312.xml><?xml version="1.0" encoding="utf-8"?>
<p:tagLst xmlns:p="http://schemas.openxmlformats.org/presentationml/2006/main">
  <p:tag name="AS_UNIQUEID" val="2646"/>
</p:tagLst>
</file>

<file path=ppt/tags/tag313.xml><?xml version="1.0" encoding="utf-8"?>
<p:tagLst xmlns:p="http://schemas.openxmlformats.org/presentationml/2006/main">
  <p:tag name="AS_UNIQUEID" val="2647"/>
</p:tagLst>
</file>

<file path=ppt/tags/tag314.xml><?xml version="1.0" encoding="utf-8"?>
<p:tagLst xmlns:p="http://schemas.openxmlformats.org/presentationml/2006/main">
  <p:tag name="AS_UNIQUEID" val="2648"/>
</p:tagLst>
</file>

<file path=ppt/tags/tag315.xml><?xml version="1.0" encoding="utf-8"?>
<p:tagLst xmlns:p="http://schemas.openxmlformats.org/presentationml/2006/main">
  <p:tag name="KSO_WM_BEAUTIFY_FLAG" val="#wm#"/>
  <p:tag name="KSO_WM_TEMPLATE_CATEGORY" val="custom"/>
  <p:tag name="KSO_WM_TEMPLATE_INDEX" val="20177147"/>
</p:tagLst>
</file>

<file path=ppt/tags/tag316.xml><?xml version="1.0" encoding="utf-8"?>
<p:tagLst xmlns:p="http://schemas.openxmlformats.org/presentationml/2006/main">
  <p:tag name="AS_UNIQUEID" val="2650"/>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2*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40"/>
</p:tagLst>
</file>

<file path=ppt/tags/tag317.xml><?xml version="1.0" encoding="utf-8"?>
<p:tagLst xmlns:p="http://schemas.openxmlformats.org/presentationml/2006/main">
  <p:tag name="AS_UNIQUEID" val="2651"/>
</p:tagLst>
</file>

<file path=ppt/tags/tag318.xml><?xml version="1.0" encoding="utf-8"?>
<p:tagLst xmlns:p="http://schemas.openxmlformats.org/presentationml/2006/main">
  <p:tag name="AS_UNIQUEID" val="2652"/>
</p:tagLst>
</file>

<file path=ppt/tags/tag319.xml><?xml version="1.0" encoding="utf-8"?>
<p:tagLst xmlns:p="http://schemas.openxmlformats.org/presentationml/2006/main">
  <p:tag name="AS_UNIQUEID" val="2653"/>
</p:tagLst>
</file>

<file path=ppt/tags/tag32.xml><?xml version="1.0" encoding="utf-8"?>
<p:tagLst xmlns:p="http://schemas.openxmlformats.org/presentationml/2006/main">
  <p:tag name="AS_UNIQUEID" val="230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0.xml><?xml version="1.0" encoding="utf-8"?>
<p:tagLst xmlns:p="http://schemas.openxmlformats.org/presentationml/2006/main">
  <p:tag name="KSO_WM_BEAUTIFY_FLAG" val="#wm#"/>
  <p:tag name="KSO_WM_TEMPLATE_CATEGORY" val="custom"/>
  <p:tag name="KSO_WM_TEMPLATE_INDEX" val="20177147"/>
</p:tagLst>
</file>

<file path=ppt/tags/tag321.xml><?xml version="1.0" encoding="utf-8"?>
<p:tagLst xmlns:p="http://schemas.openxmlformats.org/presentationml/2006/main">
  <p:tag name="AS_UNIQUEID" val="2198"/>
</p:tagLst>
</file>

<file path=ppt/tags/tag322.xml><?xml version="1.0" encoding="utf-8"?>
<p:tagLst xmlns:p="http://schemas.openxmlformats.org/presentationml/2006/main">
  <p:tag name="KSO_WM_BEAUTIFY_FLAG" val="#wm#"/>
  <p:tag name="KSO_WM_TEMPLATE_CATEGORY" val="custom"/>
  <p:tag name="KSO_WM_TEMPLATE_INDEX" val="20177147"/>
</p:tagLst>
</file>

<file path=ppt/tags/tag323.xml><?xml version="1.0" encoding="utf-8"?>
<p:tagLst xmlns:p="http://schemas.openxmlformats.org/presentationml/2006/main">
  <p:tag name="AS_UNIQUEID" val="2661"/>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2*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40"/>
</p:tagLst>
</file>

<file path=ppt/tags/tag324.xml><?xml version="1.0" encoding="utf-8"?>
<p:tagLst xmlns:p="http://schemas.openxmlformats.org/presentationml/2006/main">
  <p:tag name="AS_UNIQUEID" val="2662"/>
</p:tagLst>
</file>

<file path=ppt/tags/tag325.xml><?xml version="1.0" encoding="utf-8"?>
<p:tagLst xmlns:p="http://schemas.openxmlformats.org/presentationml/2006/main">
  <p:tag name="AS_UNIQUEID" val="2663"/>
</p:tagLst>
</file>

<file path=ppt/tags/tag326.xml><?xml version="1.0" encoding="utf-8"?>
<p:tagLst xmlns:p="http://schemas.openxmlformats.org/presentationml/2006/main">
  <p:tag name="AS_UNIQUEID" val="2664"/>
</p:tagLst>
</file>

<file path=ppt/tags/tag327.xml><?xml version="1.0" encoding="utf-8"?>
<p:tagLst xmlns:p="http://schemas.openxmlformats.org/presentationml/2006/main">
  <p:tag name="AS_UNIQUEID" val="2665"/>
</p:tagLst>
</file>

<file path=ppt/tags/tag328.xml><?xml version="1.0" encoding="utf-8"?>
<p:tagLst xmlns:p="http://schemas.openxmlformats.org/presentationml/2006/main">
  <p:tag name="KSO_WM_BEAUTIFY_FLAG" val="#wm#"/>
  <p:tag name="KSO_WM_TEMPLATE_CATEGORY" val="custom"/>
  <p:tag name="KSO_WM_TEMPLATE_INDEX" val="20177147"/>
</p:tagLst>
</file>

<file path=ppt/tags/tag329.xml><?xml version="1.0" encoding="utf-8"?>
<p:tagLst xmlns:p="http://schemas.openxmlformats.org/presentationml/2006/main">
  <p:tag name="AS_UNIQUEID" val="2667"/>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2*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40"/>
</p:tagLst>
</file>

<file path=ppt/tags/tag33.xml><?xml version="1.0" encoding="utf-8"?>
<p:tagLst xmlns:p="http://schemas.openxmlformats.org/presentationml/2006/main">
  <p:tag name="AS_UNIQUEID" val="230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0.xml><?xml version="1.0" encoding="utf-8"?>
<p:tagLst xmlns:p="http://schemas.openxmlformats.org/presentationml/2006/main">
  <p:tag name="AS_UNIQUEID" val="2668"/>
</p:tagLst>
</file>

<file path=ppt/tags/tag331.xml><?xml version="1.0" encoding="utf-8"?>
<p:tagLst xmlns:p="http://schemas.openxmlformats.org/presentationml/2006/main">
  <p:tag name="AS_UNIQUEID" val="2669"/>
</p:tagLst>
</file>

<file path=ppt/tags/tag332.xml><?xml version="1.0" encoding="utf-8"?>
<p:tagLst xmlns:p="http://schemas.openxmlformats.org/presentationml/2006/main">
  <p:tag name="KSO_WM_BEAUTIFY_FLAG" val="#wm#"/>
  <p:tag name="KSO_WM_TEMPLATE_CATEGORY" val="custom"/>
  <p:tag name="KSO_WM_TEMPLATE_INDEX" val="20177147"/>
</p:tagLst>
</file>

<file path=ppt/tags/tag333.xml><?xml version="1.0" encoding="utf-8"?>
<p:tagLst xmlns:p="http://schemas.openxmlformats.org/presentationml/2006/main">
  <p:tag name="AS_UNIQUEID" val="2675"/>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2*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40"/>
</p:tagLst>
</file>

<file path=ppt/tags/tag334.xml><?xml version="1.0" encoding="utf-8"?>
<p:tagLst xmlns:p="http://schemas.openxmlformats.org/presentationml/2006/main">
  <p:tag name="AS_UNIQUEID" val="2676"/>
</p:tagLst>
</file>

<file path=ppt/tags/tag335.xml><?xml version="1.0" encoding="utf-8"?>
<p:tagLst xmlns:p="http://schemas.openxmlformats.org/presentationml/2006/main">
  <p:tag name="KSO_WM_BEAUTIFY_FLAG" val="#wm#"/>
  <p:tag name="KSO_WM_TEMPLATE_CATEGORY" val="custom"/>
  <p:tag name="KSO_WM_TEMPLATE_INDEX" val="20177147"/>
</p:tagLst>
</file>

<file path=ppt/tags/tag336.xml><?xml version="1.0" encoding="utf-8"?>
<p:tagLst xmlns:p="http://schemas.openxmlformats.org/presentationml/2006/main">
  <p:tag name="AS_UNIQUEID" val="2671"/>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2*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40"/>
</p:tagLst>
</file>

<file path=ppt/tags/tag337.xml><?xml version="1.0" encoding="utf-8"?>
<p:tagLst xmlns:p="http://schemas.openxmlformats.org/presentationml/2006/main">
  <p:tag name="AS_UNIQUEID" val="2672"/>
</p:tagLst>
</file>

<file path=ppt/tags/tag338.xml><?xml version="1.0" encoding="utf-8"?>
<p:tagLst xmlns:p="http://schemas.openxmlformats.org/presentationml/2006/main">
  <p:tag name="AS_UNIQUEID" val="2673"/>
</p:tagLst>
</file>

<file path=ppt/tags/tag339.xml><?xml version="1.0" encoding="utf-8"?>
<p:tagLst xmlns:p="http://schemas.openxmlformats.org/presentationml/2006/main">
  <p:tag name="KSO_WM_BEAUTIFY_FLAG" val="#wm#"/>
  <p:tag name="KSO_WM_TEMPLATE_CATEGORY" val="custom"/>
  <p:tag name="KSO_WM_TEMPLATE_INDEX" val="20177147"/>
</p:tagLst>
</file>

<file path=ppt/tags/tag34.xml><?xml version="1.0" encoding="utf-8"?>
<p:tagLst xmlns:p="http://schemas.openxmlformats.org/presentationml/2006/main">
  <p:tag name="AS_UNIQUEID" val="231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0.xml><?xml version="1.0" encoding="utf-8"?>
<p:tagLst xmlns:p="http://schemas.openxmlformats.org/presentationml/2006/main">
  <p:tag name="AS_UNIQUEID" val="2686"/>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2*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40"/>
</p:tagLst>
</file>

<file path=ppt/tags/tag341.xml><?xml version="1.0" encoding="utf-8"?>
<p:tagLst xmlns:p="http://schemas.openxmlformats.org/presentationml/2006/main">
  <p:tag name="AS_UNIQUEID" val="2688"/>
</p:tagLst>
</file>

<file path=ppt/tags/tag342.xml><?xml version="1.0" encoding="utf-8"?>
<p:tagLst xmlns:p="http://schemas.openxmlformats.org/presentationml/2006/main">
  <p:tag name="AS_UNIQUEID" val="2689"/>
</p:tagLst>
</file>

<file path=ppt/tags/tag343.xml><?xml version="1.0" encoding="utf-8"?>
<p:tagLst xmlns:p="http://schemas.openxmlformats.org/presentationml/2006/main">
  <p:tag name="AS_UNIQUEID" val="2690"/>
</p:tagLst>
</file>

<file path=ppt/tags/tag344.xml><?xml version="1.0" encoding="utf-8"?>
<p:tagLst xmlns:p="http://schemas.openxmlformats.org/presentationml/2006/main">
  <p:tag name="AS_UNIQUEID" val="2694"/>
</p:tagLst>
</file>

<file path=ppt/tags/tag345.xml><?xml version="1.0" encoding="utf-8"?>
<p:tagLst xmlns:p="http://schemas.openxmlformats.org/presentationml/2006/main">
  <p:tag name="AS_UNIQUEID" val="2697"/>
</p:tagLst>
</file>

<file path=ppt/tags/tag346.xml><?xml version="1.0" encoding="utf-8"?>
<p:tagLst xmlns:p="http://schemas.openxmlformats.org/presentationml/2006/main">
  <p:tag name="AS_UNIQUEID" val="2694"/>
</p:tagLst>
</file>

<file path=ppt/tags/tag347.xml><?xml version="1.0" encoding="utf-8"?>
<p:tagLst xmlns:p="http://schemas.openxmlformats.org/presentationml/2006/main">
  <p:tag name="AS_UNIQUEID" val="2698"/>
</p:tagLst>
</file>

<file path=ppt/tags/tag348.xml><?xml version="1.0" encoding="utf-8"?>
<p:tagLst xmlns:p="http://schemas.openxmlformats.org/presentationml/2006/main">
  <p:tag name="AS_UNIQUEID" val="2699"/>
</p:tagLst>
</file>

<file path=ppt/tags/tag349.xml><?xml version="1.0" encoding="utf-8"?>
<p:tagLst xmlns:p="http://schemas.openxmlformats.org/presentationml/2006/main">
  <p:tag name="AS_UNIQUEID" val="2701"/>
</p:tagLst>
</file>

<file path=ppt/tags/tag35.xml><?xml version="1.0" encoding="utf-8"?>
<p:tagLst xmlns:p="http://schemas.openxmlformats.org/presentationml/2006/main">
  <p:tag name="AS_UNIQUEID" val="231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0.xml><?xml version="1.0" encoding="utf-8"?>
<p:tagLst xmlns:p="http://schemas.openxmlformats.org/presentationml/2006/main">
  <p:tag name="KSO_WM_BEAUTIFY_FLAG" val="#wm#"/>
  <p:tag name="KSO_WM_TEMPLATE_CATEGORY" val="custom"/>
  <p:tag name="KSO_WM_TEMPLATE_INDEX" val="20177147"/>
</p:tagLst>
</file>

<file path=ppt/tags/tag351.xml><?xml version="1.0" encoding="utf-8"?>
<p:tagLst xmlns:p="http://schemas.openxmlformats.org/presentationml/2006/main">
  <p:tag name="AS_UNIQUEID" val="2703"/>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2*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40"/>
</p:tagLst>
</file>

<file path=ppt/tags/tag352.xml><?xml version="1.0" encoding="utf-8"?>
<p:tagLst xmlns:p="http://schemas.openxmlformats.org/presentationml/2006/main">
  <p:tag name="AS_UNIQUEID" val="2704"/>
</p:tagLst>
</file>

<file path=ppt/tags/tag353.xml><?xml version="1.0" encoding="utf-8"?>
<p:tagLst xmlns:p="http://schemas.openxmlformats.org/presentationml/2006/main">
  <p:tag name="AS_UNIQUEID" val="2705"/>
</p:tagLst>
</file>

<file path=ppt/tags/tag354.xml><?xml version="1.0" encoding="utf-8"?>
<p:tagLst xmlns:p="http://schemas.openxmlformats.org/presentationml/2006/main">
  <p:tag name="AS_UNIQUEID" val="2706"/>
</p:tagLst>
</file>

<file path=ppt/tags/tag355.xml><?xml version="1.0" encoding="utf-8"?>
<p:tagLst xmlns:p="http://schemas.openxmlformats.org/presentationml/2006/main">
  <p:tag name="AS_UNIQUEID" val="2707"/>
</p:tagLst>
</file>

<file path=ppt/tags/tag356.xml><?xml version="1.0" encoding="utf-8"?>
<p:tagLst xmlns:p="http://schemas.openxmlformats.org/presentationml/2006/main">
  <p:tag name="AS_UNIQUEID" val="2708"/>
</p:tagLst>
</file>

<file path=ppt/tags/tag357.xml><?xml version="1.0" encoding="utf-8"?>
<p:tagLst xmlns:p="http://schemas.openxmlformats.org/presentationml/2006/main">
  <p:tag name="AS_UNIQUEID" val="2709"/>
</p:tagLst>
</file>

<file path=ppt/tags/tag358.xml><?xml version="1.0" encoding="utf-8"?>
<p:tagLst xmlns:p="http://schemas.openxmlformats.org/presentationml/2006/main">
  <p:tag name="AS_UNIQUEID" val="2710"/>
</p:tagLst>
</file>

<file path=ppt/tags/tag359.xml><?xml version="1.0" encoding="utf-8"?>
<p:tagLst xmlns:p="http://schemas.openxmlformats.org/presentationml/2006/main">
  <p:tag name="AS_UNIQUEID" val="2711"/>
</p:tagLst>
</file>

<file path=ppt/tags/tag36.xml><?xml version="1.0" encoding="utf-8"?>
<p:tagLst xmlns:p="http://schemas.openxmlformats.org/presentationml/2006/main">
  <p:tag name="AS_UNIQUEID" val="231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0.xml><?xml version="1.0" encoding="utf-8"?>
<p:tagLst xmlns:p="http://schemas.openxmlformats.org/presentationml/2006/main">
  <p:tag name="KSO_WM_BEAUTIFY_FLAG" val="#wm#"/>
  <p:tag name="KSO_WM_TEMPLATE_CATEGORY" val="custom"/>
  <p:tag name="KSO_WM_TEMPLATE_INDEX" val="20177147"/>
</p:tagLst>
</file>

<file path=ppt/tags/tag361.xml><?xml version="1.0" encoding="utf-8"?>
<p:tagLst xmlns:p="http://schemas.openxmlformats.org/presentationml/2006/main">
  <p:tag name="AS_UNIQUEID" val="2713"/>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2*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40"/>
</p:tagLst>
</file>

<file path=ppt/tags/tag362.xml><?xml version="1.0" encoding="utf-8"?>
<p:tagLst xmlns:p="http://schemas.openxmlformats.org/presentationml/2006/main">
  <p:tag name="AS_UNIQUEID" val="2714"/>
</p:tagLst>
</file>

<file path=ppt/tags/tag363.xml><?xml version="1.0" encoding="utf-8"?>
<p:tagLst xmlns:p="http://schemas.openxmlformats.org/presentationml/2006/main">
  <p:tag name="AS_UNIQUEID" val="2715"/>
</p:tagLst>
</file>

<file path=ppt/tags/tag364.xml><?xml version="1.0" encoding="utf-8"?>
<p:tagLst xmlns:p="http://schemas.openxmlformats.org/presentationml/2006/main">
  <p:tag name="AS_UNIQUEID" val="2716"/>
</p:tagLst>
</file>

<file path=ppt/tags/tag365.xml><?xml version="1.0" encoding="utf-8"?>
<p:tagLst xmlns:p="http://schemas.openxmlformats.org/presentationml/2006/main">
  <p:tag name="KSO_WM_BEAUTIFY_FLAG" val="#wm#"/>
  <p:tag name="KSO_WM_TEMPLATE_CATEGORY" val="custom"/>
  <p:tag name="KSO_WM_TEMPLATE_INDEX" val="20177147"/>
</p:tagLst>
</file>

<file path=ppt/tags/tag366.xml><?xml version="1.0" encoding="utf-8"?>
<p:tagLst xmlns:p="http://schemas.openxmlformats.org/presentationml/2006/main">
  <p:tag name="AS_UNIQUEID" val="2718"/>
  <p:tag name="KSO_WM_BEAUTIFY_FLAG" val="#wm#"/>
  <p:tag name="KSO_WM_TAG_VERSION" val="1.0"/>
  <p:tag name="KSO_WM_TEMPLATE_CATEGORY" val="custom"/>
  <p:tag name="KSO_WM_TEMPLATE_INDEX" val="20177147"/>
  <p:tag name="KSO_WM_UNIT_COMPATIBLE" val="0"/>
  <p:tag name="KSO_WM_UNIT_DIAGRAM_ISNUMVISUAL" val="0"/>
  <p:tag name="KSO_WM_UNIT_DIAGRAM_ISREFERUNIT" val="0"/>
  <p:tag name="KSO_WM_UNIT_HIGHLIGHT" val="0"/>
  <p:tag name="KSO_WM_UNIT_ID" val="custom20177147_2*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VALUE" val="40"/>
</p:tagLst>
</file>

<file path=ppt/tags/tag367.xml><?xml version="1.0" encoding="utf-8"?>
<p:tagLst xmlns:p="http://schemas.openxmlformats.org/presentationml/2006/main">
  <p:tag name="AS_UNIQUEID" val="2719"/>
  <p:tag name="KSO_WM_UNIT_PLACING_PICTURE_USER_VIEWPORT" val="{&quot;height&quot;:2205,&quot;width&quot;:3060}"/>
</p:tagLst>
</file>

<file path=ppt/tags/tag368.xml><?xml version="1.0" encoding="utf-8"?>
<p:tagLst xmlns:p="http://schemas.openxmlformats.org/presentationml/2006/main">
  <p:tag name="AS_UNIQUEID" val="2720"/>
</p:tagLst>
</file>

<file path=ppt/tags/tag369.xml><?xml version="1.0" encoding="utf-8"?>
<p:tagLst xmlns:p="http://schemas.openxmlformats.org/presentationml/2006/main">
  <p:tag name="AS_UNIQUEID" val="2721"/>
</p:tagLst>
</file>

<file path=ppt/tags/tag37.xml><?xml version="1.0" encoding="utf-8"?>
<p:tagLst xmlns:p="http://schemas.openxmlformats.org/presentationml/2006/main">
  <p:tag name="AS_UNIQUEID" val="231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0.xml><?xml version="1.0" encoding="utf-8"?>
<p:tagLst xmlns:p="http://schemas.openxmlformats.org/presentationml/2006/main">
  <p:tag name="AS_UNIQUEID" val="2722"/>
</p:tagLst>
</file>

<file path=ppt/tags/tag371.xml><?xml version="1.0" encoding="utf-8"?>
<p:tagLst xmlns:p="http://schemas.openxmlformats.org/presentationml/2006/main">
  <p:tag name="AS_UNIQUEID" val="2723"/>
</p:tagLst>
</file>

<file path=ppt/tags/tag372.xml><?xml version="1.0" encoding="utf-8"?>
<p:tagLst xmlns:p="http://schemas.openxmlformats.org/presentationml/2006/main">
  <p:tag name="KSO_WM_BEAUTIFY_FLAG" val="#wm#"/>
  <p:tag name="KSO_WM_TEMPLATE_CATEGORY" val="custom"/>
  <p:tag name="KSO_WM_TEMPLATE_INDEX" val="20177147"/>
</p:tagLst>
</file>

<file path=ppt/tags/tag373.xml><?xml version="1.0" encoding="utf-8"?>
<p:tagLst xmlns:p="http://schemas.openxmlformats.org/presentationml/2006/main">
  <p:tag name="AS_UNIQUEID" val="2725"/>
</p:tagLst>
</file>

<file path=ppt/tags/tag374.xml><?xml version="1.0" encoding="utf-8"?>
<p:tagLst xmlns:p="http://schemas.openxmlformats.org/presentationml/2006/main">
  <p:tag name="AS_UNIQUEID" val="1536"/>
</p:tagLst>
</file>

<file path=ppt/tags/tag375.xml><?xml version="1.0" encoding="utf-8"?>
<p:tagLst xmlns:p="http://schemas.openxmlformats.org/presentationml/2006/main">
  <p:tag name="AS_UNIQUEID" val="1537"/>
</p:tagLst>
</file>

<file path=ppt/tags/tag376.xml><?xml version="1.0" encoding="utf-8"?>
<p:tagLst xmlns:p="http://schemas.openxmlformats.org/presentationml/2006/main">
  <p:tag name="AS_UNIQUEID" val="1538"/>
</p:tagLst>
</file>

<file path=ppt/tags/tag377.xml><?xml version="1.0" encoding="utf-8"?>
<p:tagLst xmlns:p="http://schemas.openxmlformats.org/presentationml/2006/main">
  <p:tag name="KSO_WM_BEAUTIFY_FLAG" val="#wm#"/>
  <p:tag name="KSO_WM_TEMPLATE_CATEGORY" val="custom"/>
  <p:tag name="KSO_WM_TEMPLATE_INDEX" val="20177147"/>
</p:tagLst>
</file>

<file path=ppt/tags/tag378.xml><?xml version="1.0" encoding="utf-8"?>
<p:tagLst xmlns:p="http://schemas.openxmlformats.org/presentationml/2006/main">
  <p:tag name="AS_UNIQUEID" val="2727"/>
</p:tagLst>
</file>

<file path=ppt/tags/tag379.xml><?xml version="1.0" encoding="utf-8"?>
<p:tagLst xmlns:p="http://schemas.openxmlformats.org/presentationml/2006/main">
  <p:tag name="AS_UNIQUEID" val="2266"/>
</p:tagLst>
</file>

<file path=ppt/tags/tag38.xml><?xml version="1.0" encoding="utf-8"?>
<p:tagLst xmlns:p="http://schemas.openxmlformats.org/presentationml/2006/main">
  <p:tag name="AS_UNIQUEID" val="231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0.xml><?xml version="1.0" encoding="utf-8"?>
<p:tagLst xmlns:p="http://schemas.openxmlformats.org/presentationml/2006/main">
  <p:tag name="AS_UNIQUEID" val="1538"/>
</p:tagLst>
</file>

<file path=ppt/tags/tag381.xml><?xml version="1.0" encoding="utf-8"?>
<p:tagLst xmlns:p="http://schemas.openxmlformats.org/presentationml/2006/main">
  <p:tag name="KSO_WM_BEAUTIFY_FLAG" val="#wm#"/>
  <p:tag name="KSO_WM_TEMPLATE_CATEGORY" val="custom"/>
  <p:tag name="KSO_WM_TEMPLATE_INDEX" val="20177147"/>
</p:tagLst>
</file>

<file path=ppt/tags/tag382.xml><?xml version="1.0" encoding="utf-8"?>
<p:tagLst xmlns:p="http://schemas.openxmlformats.org/presentationml/2006/main">
  <p:tag name="AS_UNIQUEID" val="2729"/>
</p:tagLst>
</file>

<file path=ppt/tags/tag383.xml><?xml version="1.0" encoding="utf-8"?>
<p:tagLst xmlns:p="http://schemas.openxmlformats.org/presentationml/2006/main">
  <p:tag name="AS_UNIQUEID" val="2271"/>
</p:tagLst>
</file>

<file path=ppt/tags/tag384.xml><?xml version="1.0" encoding="utf-8"?>
<p:tagLst xmlns:p="http://schemas.openxmlformats.org/presentationml/2006/main">
  <p:tag name="KSO_WM_BEAUTIFY_FLAG" val="#wm#"/>
  <p:tag name="KSO_WM_TEMPLATE_CATEGORY" val="custom"/>
  <p:tag name="KSO_WM_TEMPLATE_INDEX" val="20177147"/>
</p:tagLst>
</file>

<file path=ppt/tags/tag385.xml><?xml version="1.0" encoding="utf-8"?>
<p:tagLst xmlns:p="http://schemas.openxmlformats.org/presentationml/2006/main">
  <p:tag name="AS_UNIQUEID" val="2731"/>
</p:tagLst>
</file>

<file path=ppt/tags/tag386.xml><?xml version="1.0" encoding="utf-8"?>
<p:tagLst xmlns:p="http://schemas.openxmlformats.org/presentationml/2006/main">
  <p:tag name="AS_UNIQUEID" val="855"/>
</p:tagLst>
</file>

<file path=ppt/tags/tag387.xml><?xml version="1.0" encoding="utf-8"?>
<p:tagLst xmlns:p="http://schemas.openxmlformats.org/presentationml/2006/main">
  <p:tag name="AS_UNIQUEID" val="929"/>
</p:tagLst>
</file>

<file path=ppt/tags/tag388.xml><?xml version="1.0" encoding="utf-8"?>
<p:tagLst xmlns:p="http://schemas.openxmlformats.org/presentationml/2006/main">
  <p:tag name="AS_UNIQUEID" val="932"/>
</p:tagLst>
</file>

<file path=ppt/tags/tag389.xml><?xml version="1.0" encoding="utf-8"?>
<p:tagLst xmlns:p="http://schemas.openxmlformats.org/presentationml/2006/main">
  <p:tag name="AS_UNIQUEID" val="933"/>
</p:tagLst>
</file>

<file path=ppt/tags/tag39.xml><?xml version="1.0" encoding="utf-8"?>
<p:tagLst xmlns:p="http://schemas.openxmlformats.org/presentationml/2006/main">
  <p:tag name="AS_UNIQUEID" val="231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90.xml><?xml version="1.0" encoding="utf-8"?>
<p:tagLst xmlns:p="http://schemas.openxmlformats.org/presentationml/2006/main">
  <p:tag name="AS_UNIQUEID" val="934"/>
</p:tagLst>
</file>

<file path=ppt/tags/tag391.xml><?xml version="1.0" encoding="utf-8"?>
<p:tagLst xmlns:p="http://schemas.openxmlformats.org/presentationml/2006/main">
  <p:tag name="AS_UNIQUEID" val="935"/>
</p:tagLst>
</file>

<file path=ppt/tags/tag392.xml><?xml version="1.0" encoding="utf-8"?>
<p:tagLst xmlns:p="http://schemas.openxmlformats.org/presentationml/2006/main">
  <p:tag name="AS_UNIQUEID" val="936"/>
</p:tagLst>
</file>

<file path=ppt/tags/tag393.xml><?xml version="1.0" encoding="utf-8"?>
<p:tagLst xmlns:p="http://schemas.openxmlformats.org/presentationml/2006/main">
  <p:tag name="AS_UNIQUEID" val="937"/>
</p:tagLst>
</file>

<file path=ppt/tags/tag394.xml><?xml version="1.0" encoding="utf-8"?>
<p:tagLst xmlns:p="http://schemas.openxmlformats.org/presentationml/2006/main">
  <p:tag name="AS_UNIQUEID" val="938"/>
</p:tagLst>
</file>

<file path=ppt/tags/tag395.xml><?xml version="1.0" encoding="utf-8"?>
<p:tagLst xmlns:p="http://schemas.openxmlformats.org/presentationml/2006/main">
  <p:tag name="AS_UNIQUEID" val="939"/>
</p:tagLst>
</file>

<file path=ppt/tags/tag396.xml><?xml version="1.0" encoding="utf-8"?>
<p:tagLst xmlns:p="http://schemas.openxmlformats.org/presentationml/2006/main">
  <p:tag name="AS_UNIQUEID" val="940"/>
</p:tagLst>
</file>

<file path=ppt/tags/tag397.xml><?xml version="1.0" encoding="utf-8"?>
<p:tagLst xmlns:p="http://schemas.openxmlformats.org/presentationml/2006/main">
  <p:tag name="AS_UNIQUEID" val="941"/>
</p:tagLst>
</file>

<file path=ppt/tags/tag398.xml><?xml version="1.0" encoding="utf-8"?>
<p:tagLst xmlns:p="http://schemas.openxmlformats.org/presentationml/2006/main">
  <p:tag name="AS_UNIQUEID" val="942"/>
</p:tagLst>
</file>

<file path=ppt/tags/tag399.xml><?xml version="1.0" encoding="utf-8"?>
<p:tagLst xmlns:p="http://schemas.openxmlformats.org/presentationml/2006/main">
  <p:tag name="AS_UNIQUEID" val="943"/>
</p:tagLst>
</file>

<file path=ppt/tags/tag4.xml><?xml version="1.0" encoding="utf-8"?>
<p:tagLst xmlns:p="http://schemas.openxmlformats.org/presentationml/2006/main">
  <p:tag name="AS_UNIQUEID" val="2276"/>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231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00.xml><?xml version="1.0" encoding="utf-8"?>
<p:tagLst xmlns:p="http://schemas.openxmlformats.org/presentationml/2006/main">
  <p:tag name="AS_UNIQUEID" val="944"/>
</p:tagLst>
</file>

<file path=ppt/tags/tag401.xml><?xml version="1.0" encoding="utf-8"?>
<p:tagLst xmlns:p="http://schemas.openxmlformats.org/presentationml/2006/main">
  <p:tag name="AS_UNIQUEID" val="945"/>
</p:tagLst>
</file>

<file path=ppt/tags/tag402.xml><?xml version="1.0" encoding="utf-8"?>
<p:tagLst xmlns:p="http://schemas.openxmlformats.org/presentationml/2006/main">
  <p:tag name="AS_UNIQUEID" val="946"/>
</p:tagLst>
</file>

<file path=ppt/tags/tag403.xml><?xml version="1.0" encoding="utf-8"?>
<p:tagLst xmlns:p="http://schemas.openxmlformats.org/presentationml/2006/main">
  <p:tag name="AS_UNIQUEID" val="947"/>
</p:tagLst>
</file>

<file path=ppt/tags/tag404.xml><?xml version="1.0" encoding="utf-8"?>
<p:tagLst xmlns:p="http://schemas.openxmlformats.org/presentationml/2006/main">
  <p:tag name="AS_UNIQUEID" val="948"/>
</p:tagLst>
</file>

<file path=ppt/tags/tag405.xml><?xml version="1.0" encoding="utf-8"?>
<p:tagLst xmlns:p="http://schemas.openxmlformats.org/presentationml/2006/main">
  <p:tag name="AS_UNIQUEID" val="949"/>
</p:tagLst>
</file>

<file path=ppt/tags/tag406.xml><?xml version="1.0" encoding="utf-8"?>
<p:tagLst xmlns:p="http://schemas.openxmlformats.org/presentationml/2006/main">
  <p:tag name="AS_UNIQUEID" val="950"/>
</p:tagLst>
</file>

<file path=ppt/tags/tag407.xml><?xml version="1.0" encoding="utf-8"?>
<p:tagLst xmlns:p="http://schemas.openxmlformats.org/presentationml/2006/main">
  <p:tag name="AS_UNIQUEID" val="951"/>
</p:tagLst>
</file>

<file path=ppt/tags/tag408.xml><?xml version="1.0" encoding="utf-8"?>
<p:tagLst xmlns:p="http://schemas.openxmlformats.org/presentationml/2006/main">
  <p:tag name="AS_UNIQUEID" val="952"/>
</p:tagLst>
</file>

<file path=ppt/tags/tag409.xml><?xml version="1.0" encoding="utf-8"?>
<p:tagLst xmlns:p="http://schemas.openxmlformats.org/presentationml/2006/main">
  <p:tag name="AS_UNIQUEID" val="953"/>
</p:tagLst>
</file>

<file path=ppt/tags/tag41.xml><?xml version="1.0" encoding="utf-8"?>
<p:tagLst xmlns:p="http://schemas.openxmlformats.org/presentationml/2006/main">
  <p:tag name="AS_UNIQUEID" val="231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0.xml><?xml version="1.0" encoding="utf-8"?>
<p:tagLst xmlns:p="http://schemas.openxmlformats.org/presentationml/2006/main">
  <p:tag name="AS_UNIQUEID" val="954"/>
</p:tagLst>
</file>

<file path=ppt/tags/tag411.xml><?xml version="1.0" encoding="utf-8"?>
<p:tagLst xmlns:p="http://schemas.openxmlformats.org/presentationml/2006/main">
  <p:tag name="AS_UNIQUEID" val="955"/>
</p:tagLst>
</file>

<file path=ppt/tags/tag412.xml><?xml version="1.0" encoding="utf-8"?>
<p:tagLst xmlns:p="http://schemas.openxmlformats.org/presentationml/2006/main">
  <p:tag name="AS_UNIQUEID" val="956"/>
</p:tagLst>
</file>

<file path=ppt/tags/tag413.xml><?xml version="1.0" encoding="utf-8"?>
<p:tagLst xmlns:p="http://schemas.openxmlformats.org/presentationml/2006/main">
  <p:tag name="AS_UNIQUEID" val="957"/>
</p:tagLst>
</file>

<file path=ppt/tags/tag414.xml><?xml version="1.0" encoding="utf-8"?>
<p:tagLst xmlns:p="http://schemas.openxmlformats.org/presentationml/2006/main">
  <p:tag name="AS_UNIQUEID" val="958"/>
</p:tagLst>
</file>

<file path=ppt/tags/tag415.xml><?xml version="1.0" encoding="utf-8"?>
<p:tagLst xmlns:p="http://schemas.openxmlformats.org/presentationml/2006/main">
  <p:tag name="AS_UNIQUEID" val="959"/>
</p:tagLst>
</file>

<file path=ppt/tags/tag416.xml><?xml version="1.0" encoding="utf-8"?>
<p:tagLst xmlns:p="http://schemas.openxmlformats.org/presentationml/2006/main">
  <p:tag name="AS_UNIQUEID" val="960"/>
</p:tagLst>
</file>

<file path=ppt/tags/tag417.xml><?xml version="1.0" encoding="utf-8"?>
<p:tagLst xmlns:p="http://schemas.openxmlformats.org/presentationml/2006/main">
  <p:tag name="AS_UNIQUEID" val="961"/>
</p:tagLst>
</file>

<file path=ppt/tags/tag418.xml><?xml version="1.0" encoding="utf-8"?>
<p:tagLst xmlns:p="http://schemas.openxmlformats.org/presentationml/2006/main">
  <p:tag name="AS_UNIQUEID" val="962"/>
</p:tagLst>
</file>

<file path=ppt/tags/tag419.xml><?xml version="1.0" encoding="utf-8"?>
<p:tagLst xmlns:p="http://schemas.openxmlformats.org/presentationml/2006/main">
  <p:tag name="AS_UNIQUEID" val="963"/>
</p:tagLst>
</file>

<file path=ppt/tags/tag42.xml><?xml version="1.0" encoding="utf-8"?>
<p:tagLst xmlns:p="http://schemas.openxmlformats.org/presentationml/2006/main">
  <p:tag name="AS_UNIQUEID" val="231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20.xml><?xml version="1.0" encoding="utf-8"?>
<p:tagLst xmlns:p="http://schemas.openxmlformats.org/presentationml/2006/main">
  <p:tag name="AS_UNIQUEID" val="928"/>
</p:tagLst>
</file>

<file path=ppt/tags/tag421.xml><?xml version="1.0" encoding="utf-8"?>
<p:tagLst xmlns:p="http://schemas.openxmlformats.org/presentationml/2006/main">
  <p:tag name="KSO_WM_BEAUTIFY_FLAG" val="#wm#"/>
  <p:tag name="KSO_WM_TEMPLATE_CATEGORY" val="custom"/>
  <p:tag name="KSO_WM_TEMPLATE_INDEX" val="20177147"/>
</p:tagLst>
</file>

<file path=ppt/tags/tag422.xml><?xml version="1.0" encoding="utf-8"?>
<p:tagLst xmlns:p="http://schemas.openxmlformats.org/presentationml/2006/main">
  <p:tag name="AS_UNIQUEID" val="2733"/>
</p:tagLst>
</file>

<file path=ppt/tags/tag423.xml><?xml version="1.0" encoding="utf-8"?>
<p:tagLst xmlns:p="http://schemas.openxmlformats.org/presentationml/2006/main">
  <p:tag name="AS_UNIQUEID" val="2734"/>
</p:tagLst>
</file>

<file path=ppt/tags/tag424.xml><?xml version="1.0" encoding="utf-8"?>
<p:tagLst xmlns:p="http://schemas.openxmlformats.org/presentationml/2006/main">
  <p:tag name="AS_UNIQUEID" val="2735"/>
</p:tagLst>
</file>

<file path=ppt/tags/tag425.xml><?xml version="1.0" encoding="utf-8"?>
<p:tagLst xmlns:p="http://schemas.openxmlformats.org/presentationml/2006/main">
  <p:tag name="AS_UNIQUEID" val="2736"/>
</p:tagLst>
</file>

<file path=ppt/tags/tag426.xml><?xml version="1.0" encoding="utf-8"?>
<p:tagLst xmlns:p="http://schemas.openxmlformats.org/presentationml/2006/main">
  <p:tag name="AS_UNIQUEID" val="2737"/>
</p:tagLst>
</file>

<file path=ppt/tags/tag427.xml><?xml version="1.0" encoding="utf-8"?>
<p:tagLst xmlns:p="http://schemas.openxmlformats.org/presentationml/2006/main">
  <p:tag name="AS_UNIQUEID" val="2738"/>
</p:tagLst>
</file>

<file path=ppt/tags/tag428.xml><?xml version="1.0" encoding="utf-8"?>
<p:tagLst xmlns:p="http://schemas.openxmlformats.org/presentationml/2006/main">
  <p:tag name="AS_UNIQUEID" val="2739"/>
</p:tagLst>
</file>

<file path=ppt/tags/tag429.xml><?xml version="1.0" encoding="utf-8"?>
<p:tagLst xmlns:p="http://schemas.openxmlformats.org/presentationml/2006/main">
  <p:tag name="KSO_WM_BEAUTIFY_FLAG" val="#wm#"/>
  <p:tag name="KSO_WM_TEMPLATE_CATEGORY" val="custom"/>
  <p:tag name="KSO_WM_TEMPLATE_INDEX" val="20177147"/>
</p:tagLst>
</file>

<file path=ppt/tags/tag43.xml><?xml version="1.0" encoding="utf-8"?>
<p:tagLst xmlns:p="http://schemas.openxmlformats.org/presentationml/2006/main">
  <p:tag name="AS_UNIQUEID" val="232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30.xml><?xml version="1.0" encoding="utf-8"?>
<p:tagLst xmlns:p="http://schemas.openxmlformats.org/presentationml/2006/main">
  <p:tag name="AS_UNIQUEID" val="2587"/>
</p:tagLst>
</file>

<file path=ppt/tags/tag431.xml><?xml version="1.0" encoding="utf-8"?>
<p:tagLst xmlns:p="http://schemas.openxmlformats.org/presentationml/2006/main">
  <p:tag name="AS_UNIQUEID" val="2588"/>
</p:tagLst>
</file>

<file path=ppt/tags/tag432.xml><?xml version="1.0" encoding="utf-8"?>
<p:tagLst xmlns:p="http://schemas.openxmlformats.org/presentationml/2006/main">
  <p:tag name="AS_UNIQUEID" val="2589"/>
</p:tagLst>
</file>

<file path=ppt/tags/tag433.xml><?xml version="1.0" encoding="utf-8"?>
<p:tagLst xmlns:p="http://schemas.openxmlformats.org/presentationml/2006/main">
  <p:tag name="AS_UNIQUEID" val="2590"/>
</p:tagLst>
</file>

<file path=ppt/tags/tag434.xml><?xml version="1.0" encoding="utf-8"?>
<p:tagLst xmlns:p="http://schemas.openxmlformats.org/presentationml/2006/main">
  <p:tag name="AS_UNIQUEID" val="2591"/>
</p:tagLst>
</file>

<file path=ppt/tags/tag435.xml><?xml version="1.0" encoding="utf-8"?>
<p:tagLst xmlns:p="http://schemas.openxmlformats.org/presentationml/2006/main">
  <p:tag name="AS_UNIQUEID" val="2592"/>
</p:tagLst>
</file>

<file path=ppt/tags/tag436.xml><?xml version="1.0" encoding="utf-8"?>
<p:tagLst xmlns:p="http://schemas.openxmlformats.org/presentationml/2006/main">
  <p:tag name="AS_OS" val="Unix 3.10 unknown"/>
  <p:tag name="AS_RELEASE_DATE" val="2020.11.30"/>
  <p:tag name="AS_TITLE" val="Aspose.Slides for Java"/>
  <p:tag name="AS_VERSION" val="20.11"/>
</p:tagLst>
</file>

<file path=ppt/tags/tag44.xml><?xml version="1.0" encoding="utf-8"?>
<p:tagLst xmlns:p="http://schemas.openxmlformats.org/presentationml/2006/main">
  <p:tag name="AS_UNIQUEID" val="232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5.xml><?xml version="1.0" encoding="utf-8"?>
<p:tagLst xmlns:p="http://schemas.openxmlformats.org/presentationml/2006/main">
  <p:tag name="AS_UNIQUEID" val="232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6.xml><?xml version="1.0" encoding="utf-8"?>
<p:tagLst xmlns:p="http://schemas.openxmlformats.org/presentationml/2006/main">
  <p:tag name="AS_UNIQUEID" val="232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7.xml><?xml version="1.0" encoding="utf-8"?>
<p:tagLst xmlns:p="http://schemas.openxmlformats.org/presentationml/2006/main">
  <p:tag name="AS_UNIQUEID" val="232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8.xml><?xml version="1.0" encoding="utf-8"?>
<p:tagLst xmlns:p="http://schemas.openxmlformats.org/presentationml/2006/main">
  <p:tag name="AS_UNIQUEID" val="232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p="http://schemas.openxmlformats.org/presentationml/2006/main">
  <p:tag name="AS_UNIQUEID" val="232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p="http://schemas.openxmlformats.org/presentationml/2006/main">
  <p:tag name="AS_UNIQUEID" val="2277"/>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232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1.xml><?xml version="1.0" encoding="utf-8"?>
<p:tagLst xmlns:p="http://schemas.openxmlformats.org/presentationml/2006/main">
  <p:tag name="AS_UNIQUEID" val="233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2.xml><?xml version="1.0" encoding="utf-8"?>
<p:tagLst xmlns:p="http://schemas.openxmlformats.org/presentationml/2006/main">
  <p:tag name="AS_UNIQUEID" val="233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3.xml><?xml version="1.0" encoding="utf-8"?>
<p:tagLst xmlns:p="http://schemas.openxmlformats.org/presentationml/2006/main">
  <p:tag name="AS_UNIQUEID" val="233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4.xml><?xml version="1.0" encoding="utf-8"?>
<p:tagLst xmlns:p="http://schemas.openxmlformats.org/presentationml/2006/main">
  <p:tag name="AS_UNIQUEID" val="233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5.xml><?xml version="1.0" encoding="utf-8"?>
<p:tagLst xmlns:p="http://schemas.openxmlformats.org/presentationml/2006/main">
  <p:tag name="AS_UNIQUEID" val="233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xml><?xml version="1.0" encoding="utf-8"?>
<p:tagLst xmlns:p="http://schemas.openxmlformats.org/presentationml/2006/main">
  <p:tag name="AS_UNIQUEID" val="233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7.xml><?xml version="1.0" encoding="utf-8"?>
<p:tagLst xmlns:p="http://schemas.openxmlformats.org/presentationml/2006/main">
  <p:tag name="AS_UNIQUEID" val="233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8.xml><?xml version="1.0" encoding="utf-8"?>
<p:tagLst xmlns:p="http://schemas.openxmlformats.org/presentationml/2006/main">
  <p:tag name="AS_UNIQUEID" val="233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9.xml><?xml version="1.0" encoding="utf-8"?>
<p:tagLst xmlns:p="http://schemas.openxmlformats.org/presentationml/2006/main">
  <p:tag name="AS_UNIQUEID" val="233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xml><?xml version="1.0" encoding="utf-8"?>
<p:tagLst xmlns:p="http://schemas.openxmlformats.org/presentationml/2006/main">
  <p:tag name="AS_UNIQUEID" val="2278"/>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AS_UNIQUEID" val="234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1.xml><?xml version="1.0" encoding="utf-8"?>
<p:tagLst xmlns:p="http://schemas.openxmlformats.org/presentationml/2006/main">
  <p:tag name="AS_UNIQUEID" val="234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2.xml><?xml version="1.0" encoding="utf-8"?>
<p:tagLst xmlns:p="http://schemas.openxmlformats.org/presentationml/2006/main">
  <p:tag name="AS_UNIQUEID" val="234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3.xml><?xml version="1.0" encoding="utf-8"?>
<p:tagLst xmlns:p="http://schemas.openxmlformats.org/presentationml/2006/main">
  <p:tag name="AS_UNIQUEID" val="234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4.xml><?xml version="1.0" encoding="utf-8"?>
<p:tagLst xmlns:p="http://schemas.openxmlformats.org/presentationml/2006/main">
  <p:tag name="AS_UNIQUEID" val="234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5.xml><?xml version="1.0" encoding="utf-8"?>
<p:tagLst xmlns:p="http://schemas.openxmlformats.org/presentationml/2006/main">
  <p:tag name="AS_UNIQUEID" val="234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6.xml><?xml version="1.0" encoding="utf-8"?>
<p:tagLst xmlns:p="http://schemas.openxmlformats.org/presentationml/2006/main">
  <p:tag name="AS_UNIQUEID" val="234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7.xml><?xml version="1.0" encoding="utf-8"?>
<p:tagLst xmlns:p="http://schemas.openxmlformats.org/presentationml/2006/main">
  <p:tag name="AS_UNIQUEID" val="234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8.xml><?xml version="1.0" encoding="utf-8"?>
<p:tagLst xmlns:p="http://schemas.openxmlformats.org/presentationml/2006/main">
  <p:tag name="AS_UNIQUEID" val="234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9.xml><?xml version="1.0" encoding="utf-8"?>
<p:tagLst xmlns:p="http://schemas.openxmlformats.org/presentationml/2006/main">
  <p:tag name="AS_UNIQUEID" val="235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xml><?xml version="1.0" encoding="utf-8"?>
<p:tagLst xmlns:p="http://schemas.openxmlformats.org/presentationml/2006/main">
  <p:tag name="AS_UNIQUEID" val="227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xml><?xml version="1.0" encoding="utf-8"?>
<p:tagLst xmlns:p="http://schemas.openxmlformats.org/presentationml/2006/main">
  <p:tag name="AS_UNIQUEID" val="235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1.xml><?xml version="1.0" encoding="utf-8"?>
<p:tagLst xmlns:p="http://schemas.openxmlformats.org/presentationml/2006/main">
  <p:tag name="AS_UNIQUEID" val="235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2.xml><?xml version="1.0" encoding="utf-8"?>
<p:tagLst xmlns:p="http://schemas.openxmlformats.org/presentationml/2006/main">
  <p:tag name="AS_UNIQUEID" val="235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3.xml><?xml version="1.0" encoding="utf-8"?>
<p:tagLst xmlns:p="http://schemas.openxmlformats.org/presentationml/2006/main">
  <p:tag name="AS_UNIQUEID" val="235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4.xml><?xml version="1.0" encoding="utf-8"?>
<p:tagLst xmlns:p="http://schemas.openxmlformats.org/presentationml/2006/main">
  <p:tag name="AS_UNIQUEID" val="235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5.xml><?xml version="1.0" encoding="utf-8"?>
<p:tagLst xmlns:p="http://schemas.openxmlformats.org/presentationml/2006/main">
  <p:tag name="AS_UNIQUEID" val="235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6.xml><?xml version="1.0" encoding="utf-8"?>
<p:tagLst xmlns:p="http://schemas.openxmlformats.org/presentationml/2006/main">
  <p:tag name="AS_UNIQUEID" val="235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7.xml><?xml version="1.0" encoding="utf-8"?>
<p:tagLst xmlns:p="http://schemas.openxmlformats.org/presentationml/2006/main">
  <p:tag name="AS_UNIQUEID" val="235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8.xml><?xml version="1.0" encoding="utf-8"?>
<p:tagLst xmlns:p="http://schemas.openxmlformats.org/presentationml/2006/main">
  <p:tag name="AS_UNIQUEID" val="236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Lst>
</file>

<file path=ppt/tags/tag79.xml><?xml version="1.0" encoding="utf-8"?>
<p:tagLst xmlns:p="http://schemas.openxmlformats.org/presentationml/2006/main">
  <p:tag name="AS_UNIQUEID" val="236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xml><?xml version="1.0" encoding="utf-8"?>
<p:tagLst xmlns:p="http://schemas.openxmlformats.org/presentationml/2006/main">
  <p:tag name="AS_UNIQUEID" val="228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80.xml><?xml version="1.0" encoding="utf-8"?>
<p:tagLst xmlns:p="http://schemas.openxmlformats.org/presentationml/2006/main">
  <p:tag name="AS_UNIQUEID" val="236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1.xml><?xml version="1.0" encoding="utf-8"?>
<p:tagLst xmlns:p="http://schemas.openxmlformats.org/presentationml/2006/main">
  <p:tag name="AS_UNIQUEID" val="2364"/>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2.xml><?xml version="1.0" encoding="utf-8"?>
<p:tagLst xmlns:p="http://schemas.openxmlformats.org/presentationml/2006/main">
  <p:tag name="AS_UNIQUEID" val="236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3.xml><?xml version="1.0" encoding="utf-8"?>
<p:tagLst xmlns:p="http://schemas.openxmlformats.org/presentationml/2006/main">
  <p:tag name="AS_UNIQUEID" val="236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TYPE" val="i"/>
</p:tagLst>
</file>

<file path=ppt/tags/tag84.xml><?xml version="1.0" encoding="utf-8"?>
<p:tagLst xmlns:p="http://schemas.openxmlformats.org/presentationml/2006/main">
  <p:tag name="AS_UNIQUEID" val="236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2"/>
  <p:tag name="KSO_WM_UNIT_INDEX" val="2"/>
  <p:tag name="KSO_WM_UNIT_LAYERLEVEL" val="1"/>
  <p:tag name="KSO_WM_UNIT_TYPE" val="i"/>
</p:tagLst>
</file>

<file path=ppt/tags/tag85.xml><?xml version="1.0" encoding="utf-8"?>
<p:tagLst xmlns:p="http://schemas.openxmlformats.org/presentationml/2006/main">
  <p:tag name="AS_UNIQUEID" val="2369"/>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86.xml><?xml version="1.0" encoding="utf-8"?>
<p:tagLst xmlns:p="http://schemas.openxmlformats.org/presentationml/2006/main">
  <p:tag name="AS_UNIQUEID" val="237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87.xml><?xml version="1.0" encoding="utf-8"?>
<p:tagLst xmlns:p="http://schemas.openxmlformats.org/presentationml/2006/main">
  <p:tag name="AS_UNIQUEID" val="237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88.xml><?xml version="1.0" encoding="utf-8"?>
<p:tagLst xmlns:p="http://schemas.openxmlformats.org/presentationml/2006/main">
  <p:tag name="AS_UNIQUEID" val="237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89.xml><?xml version="1.0" encoding="utf-8"?>
<p:tagLst xmlns:p="http://schemas.openxmlformats.org/presentationml/2006/main">
  <p:tag name="AS_UNIQUEID" val="237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xml><?xml version="1.0" encoding="utf-8"?>
<p:tagLst xmlns:p="http://schemas.openxmlformats.org/presentationml/2006/main">
  <p:tag name="AS_UNIQUEID" val="228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237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1.xml><?xml version="1.0" encoding="utf-8"?>
<p:tagLst xmlns:p="http://schemas.openxmlformats.org/presentationml/2006/main">
  <p:tag name="AS_UNIQUEID" val="237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TYPE" val="i"/>
</p:tagLst>
</file>

<file path=ppt/tags/tag92.xml><?xml version="1.0" encoding="utf-8"?>
<p:tagLst xmlns:p="http://schemas.openxmlformats.org/presentationml/2006/main">
  <p:tag name="AS_UNIQUEID" val="2377"/>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93.xml><?xml version="1.0" encoding="utf-8"?>
<p:tagLst xmlns:p="http://schemas.openxmlformats.org/presentationml/2006/main">
  <p:tag name="AS_UNIQUEID" val="2378"/>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4.xml><?xml version="1.0" encoding="utf-8"?>
<p:tagLst xmlns:p="http://schemas.openxmlformats.org/presentationml/2006/main">
  <p:tag name="AS_UNIQUEID" val="237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5.xml><?xml version="1.0" encoding="utf-8"?>
<p:tagLst xmlns:p="http://schemas.openxmlformats.org/presentationml/2006/main">
  <p:tag name="AS_UNIQUEID" val="238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6.xml><?xml version="1.0" encoding="utf-8"?>
<p:tagLst xmlns:p="http://schemas.openxmlformats.org/presentationml/2006/main">
  <p:tag name="AS_UNIQUEID" val="238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7.xml><?xml version="1.0" encoding="utf-8"?>
<p:tagLst xmlns:p="http://schemas.openxmlformats.org/presentationml/2006/main">
  <p:tag name="AS_UNIQUEID" val="238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8.xml><?xml version="1.0" encoding="utf-8"?>
<p:tagLst xmlns:p="http://schemas.openxmlformats.org/presentationml/2006/main">
  <p:tag name="AS_UNIQUEID" val="238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9.xml><?xml version="1.0" encoding="utf-8"?>
<p:tagLst xmlns:p="http://schemas.openxmlformats.org/presentationml/2006/main">
  <p:tag name="AS_UNIQUEID" val="238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TYPE" val="i"/>
</p:tagLst>
</file>

<file path=ppt/theme/theme1.xml><?xml version="1.0" encoding="utf-8"?>
<a:theme xmlns:a="http://schemas.openxmlformats.org/drawingml/2006/main" name="1_Office 主题​​">
  <a:themeElements>
    <a:clrScheme name="20177147">
      <a:dk1>
        <a:srgbClr val="000000"/>
      </a:dk1>
      <a:lt1>
        <a:srgbClr val="FFFFFF"/>
      </a:lt1>
      <a:dk2>
        <a:srgbClr val="FFFCEE"/>
      </a:dk2>
      <a:lt2>
        <a:srgbClr val="FFFFFF"/>
      </a:lt2>
      <a:accent1>
        <a:srgbClr val="F9C834"/>
      </a:accent1>
      <a:accent2>
        <a:srgbClr val="E7D556"/>
      </a:accent2>
      <a:accent3>
        <a:srgbClr val="D1DF76"/>
      </a:accent3>
      <a:accent4>
        <a:srgbClr val="B4EC92"/>
      </a:accent4>
      <a:accent5>
        <a:srgbClr val="90F7B0"/>
      </a:accent5>
      <a:accent6>
        <a:srgbClr val="77F2CF"/>
      </a:accent6>
      <a:hlink>
        <a:srgbClr val="5C90FB"/>
      </a:hlink>
      <a:folHlink>
        <a:srgbClr val="B759BC"/>
      </a:folHlink>
    </a:clrScheme>
    <a:fontScheme name="自定义 1">
      <a:majorFont>
        <a:latin typeface="微软雅黑"/>
        <a:ea typeface="汉仪旗黑-85S"/>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0177147">
      <a:dk1>
        <a:srgbClr val="000000"/>
      </a:dk1>
      <a:lt1>
        <a:srgbClr val="FFFFFF"/>
      </a:lt1>
      <a:dk2>
        <a:srgbClr val="FFFCEE"/>
      </a:dk2>
      <a:lt2>
        <a:srgbClr val="FFFFFF"/>
      </a:lt2>
      <a:accent1>
        <a:srgbClr val="F9C834"/>
      </a:accent1>
      <a:accent2>
        <a:srgbClr val="E7D556"/>
      </a:accent2>
      <a:accent3>
        <a:srgbClr val="D1DF76"/>
      </a:accent3>
      <a:accent4>
        <a:srgbClr val="B4EC92"/>
      </a:accent4>
      <a:accent5>
        <a:srgbClr val="90F7B0"/>
      </a:accent5>
      <a:accent6>
        <a:srgbClr val="77F2CF"/>
      </a:accent6>
      <a:hlink>
        <a:srgbClr val="5C90FB"/>
      </a:hlink>
      <a:folHlink>
        <a:srgbClr val="B759BC"/>
      </a:folHlink>
    </a:clrScheme>
    <a:fontScheme name="自定义 1">
      <a:majorFont>
        <a:latin typeface="微软雅黑"/>
        <a:ea typeface="汉仪旗黑-85S"/>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177147">
    <a:dk1>
      <a:srgbClr val="000000"/>
    </a:dk1>
    <a:lt1>
      <a:srgbClr val="FFFFFF"/>
    </a:lt1>
    <a:dk2>
      <a:srgbClr val="FFFCEE"/>
    </a:dk2>
    <a:lt2>
      <a:srgbClr val="FFFFFF"/>
    </a:lt2>
    <a:accent1>
      <a:srgbClr val="F9C834"/>
    </a:accent1>
    <a:accent2>
      <a:srgbClr val="E7D556"/>
    </a:accent2>
    <a:accent3>
      <a:srgbClr val="D1DF76"/>
    </a:accent3>
    <a:accent4>
      <a:srgbClr val="B4EC92"/>
    </a:accent4>
    <a:accent5>
      <a:srgbClr val="90F7B0"/>
    </a:accent5>
    <a:accent6>
      <a:srgbClr val="77F2CF"/>
    </a:accent6>
    <a:hlink>
      <a:srgbClr val="5C90FB"/>
    </a:hlink>
    <a:folHlink>
      <a:srgbClr val="B759BC"/>
    </a:folHlink>
  </a:clrScheme>
</a:themeOverride>
</file>

<file path=ppt/theme/themeOverride2.xml><?xml version="1.0" encoding="utf-8"?>
<a:themeOverride xmlns:a="http://schemas.openxmlformats.org/drawingml/2006/main">
  <a:clrScheme name="20177147">
    <a:dk1>
      <a:srgbClr val="000000"/>
    </a:dk1>
    <a:lt1>
      <a:srgbClr val="FFFFFF"/>
    </a:lt1>
    <a:dk2>
      <a:srgbClr val="FFFCEE"/>
    </a:dk2>
    <a:lt2>
      <a:srgbClr val="FFFFFF"/>
    </a:lt2>
    <a:accent1>
      <a:srgbClr val="F9C834"/>
    </a:accent1>
    <a:accent2>
      <a:srgbClr val="E7D556"/>
    </a:accent2>
    <a:accent3>
      <a:srgbClr val="D1DF76"/>
    </a:accent3>
    <a:accent4>
      <a:srgbClr val="B4EC92"/>
    </a:accent4>
    <a:accent5>
      <a:srgbClr val="90F7B0"/>
    </a:accent5>
    <a:accent6>
      <a:srgbClr val="77F2CF"/>
    </a:accent6>
    <a:hlink>
      <a:srgbClr val="5C90FB"/>
    </a:hlink>
    <a:folHlink>
      <a:srgbClr val="B759BC"/>
    </a:folHlink>
  </a:clrScheme>
</a:themeOverride>
</file>

<file path=docProps/app.xml><?xml version="1.0" encoding="utf-8"?>
<Properties xmlns="http://schemas.openxmlformats.org/officeDocument/2006/extended-properties" xmlns:vt="http://schemas.openxmlformats.org/officeDocument/2006/docPropsVTypes">
  <TotalTime>0</TotalTime>
  <Words>2061</Words>
  <Application>WPS 演示</Application>
  <PresentationFormat>On-screen Show (16:10)</PresentationFormat>
  <Paragraphs>191</Paragraphs>
  <Slides>22</Slides>
  <Notes>3</Notes>
  <HiddenSlides>0</HiddenSlides>
  <MMClips>1</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15</vt:i4>
      </vt:variant>
      <vt:variant>
        <vt:lpstr>幻灯片标题</vt:lpstr>
      </vt:variant>
      <vt:variant>
        <vt:i4>22</vt:i4>
      </vt:variant>
    </vt:vector>
  </HeadingPairs>
  <TitlesOfParts>
    <vt:vector size="49" baseType="lpstr">
      <vt:lpstr>Arial</vt:lpstr>
      <vt:lpstr>宋体</vt:lpstr>
      <vt:lpstr>Wingdings</vt:lpstr>
      <vt:lpstr>微软雅黑</vt:lpstr>
      <vt:lpstr>汉仪旗黑-85S</vt:lpstr>
      <vt:lpstr>Times New Roman</vt:lpstr>
      <vt:lpstr>Calibri</vt:lpstr>
      <vt:lpstr>黑体</vt:lpstr>
      <vt:lpstr>Arial Unicode MS</vt:lpstr>
      <vt:lpstr>华文楷体</vt:lpstr>
      <vt:lpstr>1_Office 主题​​</vt:lpstr>
      <vt:lpstr>2_Office 主题​​</vt:lpstr>
      <vt:lpstr>Word.Document.8</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§2  闭合电路中的欧姆定律（一）</vt:lpstr>
      <vt:lpstr>复习与回顾</vt:lpstr>
      <vt:lpstr>小实验大道理</vt:lpstr>
      <vt:lpstr>建立概念</vt:lpstr>
      <vt:lpstr>一、电源的工作原理</vt:lpstr>
      <vt:lpstr>PowerPoint 演示文稿</vt:lpstr>
      <vt:lpstr>PowerPoint 演示文稿</vt:lpstr>
      <vt:lpstr>二、电动势</vt:lpstr>
      <vt:lpstr>PowerPoint 演示文稿</vt:lpstr>
      <vt:lpstr>二、电动势</vt:lpstr>
      <vt:lpstr>二、电动势</vt:lpstr>
      <vt:lpstr>二、电动势</vt:lpstr>
      <vt:lpstr>二、电动势</vt:lpstr>
      <vt:lpstr>三、闭合电路的欧姆定律及其能量分析</vt:lpstr>
      <vt:lpstr>三、闭合电路的欧姆定律及其能量分析</vt:lpstr>
      <vt:lpstr>三、闭合电路的欧姆定律及其能量分析</vt:lpstr>
      <vt:lpstr>三、闭合电路的欧姆定律及其能量分析</vt:lpstr>
      <vt:lpstr>课堂小测</vt:lpstr>
      <vt:lpstr>课堂小测</vt:lpstr>
      <vt:lpstr>课堂小测</vt:lpstr>
      <vt:lpstr>课堂小测</vt:lpstr>
      <vt:lpstr>小结</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一叶知秋</cp:lastModifiedBy>
  <cp:revision>3</cp:revision>
  <cp:lastPrinted>2021-09-03T18:37:00Z</cp:lastPrinted>
  <dcterms:created xsi:type="dcterms:W3CDTF">2021-09-03T18:37:00Z</dcterms:created>
  <dcterms:modified xsi:type="dcterms:W3CDTF">2021-09-06T11:38:09Z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2052-11.1.0.9192</vt:lpwstr>
  </property>
</Properties>
</file>