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12192000" cy="685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7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3528"/>
            <a:ext cx="12192000" cy="682447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7800" y="4301794"/>
            <a:ext cx="1100810" cy="38944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46863" y="4299889"/>
            <a:ext cx="1441132" cy="3913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54074" y="2054694"/>
            <a:ext cx="2782570" cy="299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6477" y="1338274"/>
            <a:ext cx="10339044" cy="23298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13.png"/><Relationship Id="rId1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.png"/><Relationship Id="rId8" Type="http://schemas.openxmlformats.org/officeDocument/2006/relationships/image" Target="../media/image74.png"/><Relationship Id="rId7" Type="http://schemas.openxmlformats.org/officeDocument/2006/relationships/image" Target="../media/image73.png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3" Type="http://schemas.openxmlformats.org/officeDocument/2006/relationships/slideLayout" Target="../slideLayouts/slideLayout5.xml"/><Relationship Id="rId12" Type="http://schemas.openxmlformats.org/officeDocument/2006/relationships/image" Target="../media/image78.png"/><Relationship Id="rId11" Type="http://schemas.openxmlformats.org/officeDocument/2006/relationships/image" Target="../media/image77.png"/><Relationship Id="rId10" Type="http://schemas.openxmlformats.org/officeDocument/2006/relationships/image" Target="../media/image76.png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3.png"/><Relationship Id="rId1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8.jpeg"/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59.png"/><Relationship Id="rId7" Type="http://schemas.openxmlformats.org/officeDocument/2006/relationships/image" Target="../media/image58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61.png"/><Relationship Id="rId1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object 3"/>
          <p:cNvGrpSpPr/>
          <p:nvPr/>
        </p:nvGrpSpPr>
        <p:grpSpPr>
          <a:xfrm>
            <a:off x="399288" y="1610906"/>
            <a:ext cx="9037649" cy="4184866"/>
            <a:chOff x="399288" y="1610906"/>
            <a:chExt cx="9037649" cy="4184866"/>
          </a:xfrm>
        </p:grpSpPr>
        <p:pic>
          <p:nvPicPr>
            <p:cNvPr id="5" name="object 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534018" y="1612404"/>
              <a:ext cx="1531721" cy="1312405"/>
            </a:xfrm>
            <a:prstGeom prst="rect">
              <a:avLst/>
            </a:prstGeom>
          </p:spPr>
        </p:pic>
        <p:pic>
          <p:nvPicPr>
            <p:cNvPr id="6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32059" y="2090343"/>
              <a:ext cx="209753" cy="347624"/>
            </a:xfrm>
            <a:prstGeom prst="rect">
              <a:avLst/>
            </a:prstGeom>
          </p:spPr>
        </p:pic>
        <p:pic>
          <p:nvPicPr>
            <p:cNvPr id="7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014" y="1610906"/>
              <a:ext cx="4648923" cy="131538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288" y="2697480"/>
              <a:ext cx="2968752" cy="309829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00059" y="4230623"/>
              <a:ext cx="1143000" cy="752856"/>
            </a:xfrm>
            <a:prstGeom prst="rect">
              <a:avLst/>
            </a:prstGeom>
          </p:spPr>
        </p:pic>
      </p:grpSp>
      <p:sp>
        <p:nvSpPr>
          <p:cNvPr id="8" name="object 2"/>
          <p:cNvSpPr txBox="1">
            <a:spLocks noGrp="1"/>
          </p:cNvSpPr>
          <p:nvPr/>
        </p:nvSpPr>
        <p:spPr>
          <a:xfrm>
            <a:off x="3446145" y="3158845"/>
            <a:ext cx="7747634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宋体" panose="02010600030101010101" pitchFamily="2" charset="-122"/>
                <a:ea typeface="+mj-ea"/>
                <a:cs typeface="宋体" panose="02010600030101010101" pitchFamily="2" charset="-122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0" dirty="0">
                <a:solidFill>
                  <a:srgbClr val="001F5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——中小学生居家疫情防控的</a:t>
            </a:r>
            <a:r>
              <a:rPr sz="3200" b="0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心理“口罩</a:t>
            </a:r>
            <a:r>
              <a:rPr sz="3200" b="0" spc="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”</a:t>
            </a:r>
            <a:endParaRPr sz="3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2"/>
          <p:cNvSpPr txBox="1">
            <a:spLocks noGrp="1"/>
          </p:cNvSpPr>
          <p:nvPr/>
        </p:nvSpPr>
        <p:spPr>
          <a:xfrm>
            <a:off x="4619625" y="4068445"/>
            <a:ext cx="2633980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  <a:scene3d>
              <a:camera prst="orthographicFront"/>
              <a:lightRig rig="threePt" dir="t"/>
            </a:scene3d>
          </a:bodyPr>
          <a:lstStyle>
            <a:lvl1pPr>
              <a:defRPr sz="1800" b="1" i="0">
                <a:solidFill>
                  <a:schemeClr val="tx1"/>
                </a:solidFill>
                <a:latin typeface="宋体" panose="02010600030101010101" pitchFamily="2" charset="-122"/>
                <a:ea typeface="+mj-ea"/>
                <a:cs typeface="宋体" panose="02010600030101010101" pitchFamily="2" charset="-122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sz="3200" b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时间管理专辑</a:t>
            </a:r>
            <a:endParaRPr lang="zh-CN" sz="3200" b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5092369" y="591299"/>
            <a:ext cx="2362390" cy="63242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51959" y="368808"/>
            <a:ext cx="717803" cy="72085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10355" y="2535935"/>
            <a:ext cx="5338572" cy="357530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377679" y="1411236"/>
            <a:ext cx="5913755" cy="931544"/>
            <a:chOff x="3377679" y="1411236"/>
            <a:chExt cx="5913755" cy="931544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81756" y="1415796"/>
              <a:ext cx="5905500" cy="92201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77679" y="1411236"/>
              <a:ext cx="5913755" cy="931544"/>
            </a:xfrm>
            <a:custGeom>
              <a:avLst/>
              <a:gdLst/>
              <a:ahLst/>
              <a:cxnLst/>
              <a:rect l="l" t="t" r="r" b="b"/>
              <a:pathLst>
                <a:path w="5913755" h="931544">
                  <a:moveTo>
                    <a:pt x="5913145" y="930948"/>
                  </a:moveTo>
                  <a:lnTo>
                    <a:pt x="0" y="930948"/>
                  </a:lnTo>
                  <a:lnTo>
                    <a:pt x="0" y="0"/>
                  </a:lnTo>
                  <a:lnTo>
                    <a:pt x="5913145" y="0"/>
                  </a:lnTo>
                  <a:lnTo>
                    <a:pt x="5913145" y="3810"/>
                  </a:lnTo>
                  <a:lnTo>
                    <a:pt x="7620" y="3810"/>
                  </a:lnTo>
                  <a:lnTo>
                    <a:pt x="3810" y="7620"/>
                  </a:lnTo>
                  <a:lnTo>
                    <a:pt x="7620" y="7620"/>
                  </a:lnTo>
                  <a:lnTo>
                    <a:pt x="7620" y="923328"/>
                  </a:lnTo>
                  <a:lnTo>
                    <a:pt x="3810" y="923328"/>
                  </a:lnTo>
                  <a:lnTo>
                    <a:pt x="7620" y="927138"/>
                  </a:lnTo>
                  <a:lnTo>
                    <a:pt x="5913145" y="927138"/>
                  </a:lnTo>
                  <a:lnTo>
                    <a:pt x="5913145" y="930948"/>
                  </a:lnTo>
                  <a:close/>
                </a:path>
                <a:path w="5913755" h="931544">
                  <a:moveTo>
                    <a:pt x="7620" y="7620"/>
                  </a:moveTo>
                  <a:lnTo>
                    <a:pt x="3810" y="7620"/>
                  </a:lnTo>
                  <a:lnTo>
                    <a:pt x="7620" y="3810"/>
                  </a:lnTo>
                  <a:lnTo>
                    <a:pt x="7620" y="7620"/>
                  </a:lnTo>
                  <a:close/>
                </a:path>
                <a:path w="5913755" h="931544">
                  <a:moveTo>
                    <a:pt x="5905525" y="7620"/>
                  </a:moveTo>
                  <a:lnTo>
                    <a:pt x="7620" y="7620"/>
                  </a:lnTo>
                  <a:lnTo>
                    <a:pt x="7620" y="3810"/>
                  </a:lnTo>
                  <a:lnTo>
                    <a:pt x="5905525" y="3810"/>
                  </a:lnTo>
                  <a:lnTo>
                    <a:pt x="5905525" y="7620"/>
                  </a:lnTo>
                  <a:close/>
                </a:path>
                <a:path w="5913755" h="931544">
                  <a:moveTo>
                    <a:pt x="5905525" y="927138"/>
                  </a:moveTo>
                  <a:lnTo>
                    <a:pt x="5905525" y="3810"/>
                  </a:lnTo>
                  <a:lnTo>
                    <a:pt x="5909335" y="7620"/>
                  </a:lnTo>
                  <a:lnTo>
                    <a:pt x="5913145" y="7620"/>
                  </a:lnTo>
                  <a:lnTo>
                    <a:pt x="5913145" y="923328"/>
                  </a:lnTo>
                  <a:lnTo>
                    <a:pt x="5909335" y="923328"/>
                  </a:lnTo>
                  <a:lnTo>
                    <a:pt x="5905525" y="927138"/>
                  </a:lnTo>
                  <a:close/>
                </a:path>
                <a:path w="5913755" h="931544">
                  <a:moveTo>
                    <a:pt x="5913145" y="7620"/>
                  </a:moveTo>
                  <a:lnTo>
                    <a:pt x="5909335" y="7620"/>
                  </a:lnTo>
                  <a:lnTo>
                    <a:pt x="5905525" y="3810"/>
                  </a:lnTo>
                  <a:lnTo>
                    <a:pt x="5913145" y="3810"/>
                  </a:lnTo>
                  <a:lnTo>
                    <a:pt x="5913145" y="7620"/>
                  </a:lnTo>
                  <a:close/>
                </a:path>
                <a:path w="5913755" h="931544">
                  <a:moveTo>
                    <a:pt x="7620" y="927138"/>
                  </a:moveTo>
                  <a:lnTo>
                    <a:pt x="3810" y="923328"/>
                  </a:lnTo>
                  <a:lnTo>
                    <a:pt x="7620" y="923328"/>
                  </a:lnTo>
                  <a:lnTo>
                    <a:pt x="7620" y="927138"/>
                  </a:lnTo>
                  <a:close/>
                </a:path>
                <a:path w="5913755" h="931544">
                  <a:moveTo>
                    <a:pt x="5905525" y="927138"/>
                  </a:moveTo>
                  <a:lnTo>
                    <a:pt x="7620" y="927138"/>
                  </a:lnTo>
                  <a:lnTo>
                    <a:pt x="7620" y="923328"/>
                  </a:lnTo>
                  <a:lnTo>
                    <a:pt x="5905525" y="923328"/>
                  </a:lnTo>
                  <a:lnTo>
                    <a:pt x="5905525" y="927138"/>
                  </a:lnTo>
                  <a:close/>
                </a:path>
                <a:path w="5913755" h="931544">
                  <a:moveTo>
                    <a:pt x="5913145" y="927138"/>
                  </a:moveTo>
                  <a:lnTo>
                    <a:pt x="5905525" y="927138"/>
                  </a:lnTo>
                  <a:lnTo>
                    <a:pt x="5909335" y="923328"/>
                  </a:lnTo>
                  <a:lnTo>
                    <a:pt x="5913145" y="923328"/>
                  </a:lnTo>
                  <a:lnTo>
                    <a:pt x="5913145" y="927138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81755" y="1415796"/>
            <a:ext cx="5905500" cy="922019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90805" marR="91440">
              <a:lnSpc>
                <a:spcPts val="3240"/>
              </a:lnSpc>
              <a:spcBef>
                <a:spcPts val="235"/>
              </a:spcBef>
            </a:pPr>
            <a:r>
              <a:rPr b="0" dirty="0">
                <a:solidFill>
                  <a:srgbClr val="1B529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怕坚持不下来？别担心，和自己的爸爸妈妈打个赌，亲子 之间互相监督，写份仪式感满满的承诺书或保证书吧！</a:t>
            </a:r>
            <a:endParaRPr b="0" dirty="0">
              <a:solidFill>
                <a:srgbClr val="1B529D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317990" y="3027133"/>
            <a:ext cx="2328545" cy="1762125"/>
            <a:chOff x="9317990" y="3027133"/>
            <a:chExt cx="2328545" cy="176212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22308" y="3031235"/>
              <a:ext cx="2319528" cy="175412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317990" y="3027133"/>
              <a:ext cx="2328545" cy="1762125"/>
            </a:xfrm>
            <a:custGeom>
              <a:avLst/>
              <a:gdLst/>
              <a:ahLst/>
              <a:cxnLst/>
              <a:rect l="l" t="t" r="r" b="b"/>
              <a:pathLst>
                <a:path w="2328545" h="1762125">
                  <a:moveTo>
                    <a:pt x="2328316" y="1761934"/>
                  </a:moveTo>
                  <a:lnTo>
                    <a:pt x="0" y="1761934"/>
                  </a:lnTo>
                  <a:lnTo>
                    <a:pt x="0" y="0"/>
                  </a:lnTo>
                  <a:lnTo>
                    <a:pt x="2328316" y="0"/>
                  </a:lnTo>
                  <a:lnTo>
                    <a:pt x="2328316" y="3810"/>
                  </a:lnTo>
                  <a:lnTo>
                    <a:pt x="7619" y="3810"/>
                  </a:lnTo>
                  <a:lnTo>
                    <a:pt x="3809" y="7620"/>
                  </a:lnTo>
                  <a:lnTo>
                    <a:pt x="7619" y="7620"/>
                  </a:lnTo>
                  <a:lnTo>
                    <a:pt x="7619" y="1754327"/>
                  </a:lnTo>
                  <a:lnTo>
                    <a:pt x="3809" y="1754327"/>
                  </a:lnTo>
                  <a:lnTo>
                    <a:pt x="7619" y="1758137"/>
                  </a:lnTo>
                  <a:lnTo>
                    <a:pt x="2328316" y="1758137"/>
                  </a:lnTo>
                  <a:lnTo>
                    <a:pt x="2328316" y="1761934"/>
                  </a:lnTo>
                  <a:close/>
                </a:path>
                <a:path w="2328545" h="1762125">
                  <a:moveTo>
                    <a:pt x="7619" y="7620"/>
                  </a:moveTo>
                  <a:lnTo>
                    <a:pt x="3809" y="7620"/>
                  </a:lnTo>
                  <a:lnTo>
                    <a:pt x="7619" y="3810"/>
                  </a:lnTo>
                  <a:lnTo>
                    <a:pt x="7619" y="7620"/>
                  </a:lnTo>
                  <a:close/>
                </a:path>
                <a:path w="2328545" h="1762125">
                  <a:moveTo>
                    <a:pt x="2320696" y="7620"/>
                  </a:moveTo>
                  <a:lnTo>
                    <a:pt x="7619" y="7620"/>
                  </a:lnTo>
                  <a:lnTo>
                    <a:pt x="7619" y="3810"/>
                  </a:lnTo>
                  <a:lnTo>
                    <a:pt x="2320696" y="3810"/>
                  </a:lnTo>
                  <a:lnTo>
                    <a:pt x="2320696" y="7620"/>
                  </a:lnTo>
                  <a:close/>
                </a:path>
                <a:path w="2328545" h="1762125">
                  <a:moveTo>
                    <a:pt x="2320696" y="1758137"/>
                  </a:moveTo>
                  <a:lnTo>
                    <a:pt x="2320696" y="3810"/>
                  </a:lnTo>
                  <a:lnTo>
                    <a:pt x="2324506" y="7620"/>
                  </a:lnTo>
                  <a:lnTo>
                    <a:pt x="2328316" y="7620"/>
                  </a:lnTo>
                  <a:lnTo>
                    <a:pt x="2328316" y="1754327"/>
                  </a:lnTo>
                  <a:lnTo>
                    <a:pt x="2324506" y="1754327"/>
                  </a:lnTo>
                  <a:lnTo>
                    <a:pt x="2320696" y="1758137"/>
                  </a:lnTo>
                  <a:close/>
                </a:path>
                <a:path w="2328545" h="1762125">
                  <a:moveTo>
                    <a:pt x="2328316" y="7620"/>
                  </a:moveTo>
                  <a:lnTo>
                    <a:pt x="2324506" y="7620"/>
                  </a:lnTo>
                  <a:lnTo>
                    <a:pt x="2320696" y="3810"/>
                  </a:lnTo>
                  <a:lnTo>
                    <a:pt x="2328316" y="3810"/>
                  </a:lnTo>
                  <a:lnTo>
                    <a:pt x="2328316" y="7620"/>
                  </a:lnTo>
                  <a:close/>
                </a:path>
                <a:path w="2328545" h="1762125">
                  <a:moveTo>
                    <a:pt x="7619" y="1758137"/>
                  </a:moveTo>
                  <a:lnTo>
                    <a:pt x="3809" y="1754327"/>
                  </a:lnTo>
                  <a:lnTo>
                    <a:pt x="7619" y="1754327"/>
                  </a:lnTo>
                  <a:lnTo>
                    <a:pt x="7619" y="1758137"/>
                  </a:lnTo>
                  <a:close/>
                </a:path>
                <a:path w="2328545" h="1762125">
                  <a:moveTo>
                    <a:pt x="2320696" y="1758137"/>
                  </a:moveTo>
                  <a:lnTo>
                    <a:pt x="7619" y="1758137"/>
                  </a:lnTo>
                  <a:lnTo>
                    <a:pt x="7619" y="1754327"/>
                  </a:lnTo>
                  <a:lnTo>
                    <a:pt x="2320696" y="1754327"/>
                  </a:lnTo>
                  <a:lnTo>
                    <a:pt x="2320696" y="1758137"/>
                  </a:lnTo>
                  <a:close/>
                </a:path>
                <a:path w="2328545" h="1762125">
                  <a:moveTo>
                    <a:pt x="2328316" y="1758137"/>
                  </a:moveTo>
                  <a:lnTo>
                    <a:pt x="2320696" y="1758137"/>
                  </a:lnTo>
                  <a:lnTo>
                    <a:pt x="2324506" y="1754327"/>
                  </a:lnTo>
                  <a:lnTo>
                    <a:pt x="2328316" y="1754327"/>
                  </a:lnTo>
                  <a:lnTo>
                    <a:pt x="2328316" y="1758137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9322307" y="3031235"/>
            <a:ext cx="2319655" cy="175450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90805" marR="163195" algn="just">
              <a:lnSpc>
                <a:spcPts val="3240"/>
              </a:lnSpc>
              <a:spcBef>
                <a:spcPts val="240"/>
              </a:spcBef>
            </a:pPr>
            <a:r>
              <a:rPr sz="1800" dirty="0">
                <a:solidFill>
                  <a:srgbClr val="1F386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慢慢地，你会体验到 时间管理给你带来的 掌控感、愉悦感和成 就感！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55447" y="3419881"/>
            <a:ext cx="2806700" cy="1762125"/>
            <a:chOff x="555447" y="3419881"/>
            <a:chExt cx="2806700" cy="176212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9308" y="3424428"/>
              <a:ext cx="2799588" cy="175412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55447" y="3419881"/>
              <a:ext cx="2806700" cy="1762125"/>
            </a:xfrm>
            <a:custGeom>
              <a:avLst/>
              <a:gdLst/>
              <a:ahLst/>
              <a:cxnLst/>
              <a:rect l="l" t="t" r="r" b="b"/>
              <a:pathLst>
                <a:path w="2806700" h="1762125">
                  <a:moveTo>
                    <a:pt x="2806636" y="1761947"/>
                  </a:moveTo>
                  <a:lnTo>
                    <a:pt x="0" y="1761947"/>
                  </a:lnTo>
                  <a:lnTo>
                    <a:pt x="0" y="0"/>
                  </a:lnTo>
                  <a:lnTo>
                    <a:pt x="2806636" y="0"/>
                  </a:lnTo>
                  <a:lnTo>
                    <a:pt x="2806636" y="3810"/>
                  </a:lnTo>
                  <a:lnTo>
                    <a:pt x="7620" y="3810"/>
                  </a:lnTo>
                  <a:lnTo>
                    <a:pt x="3810" y="7620"/>
                  </a:lnTo>
                  <a:lnTo>
                    <a:pt x="7620" y="7620"/>
                  </a:lnTo>
                  <a:lnTo>
                    <a:pt x="7620" y="1754327"/>
                  </a:lnTo>
                  <a:lnTo>
                    <a:pt x="3810" y="1754327"/>
                  </a:lnTo>
                  <a:lnTo>
                    <a:pt x="7620" y="1758137"/>
                  </a:lnTo>
                  <a:lnTo>
                    <a:pt x="2806636" y="1758137"/>
                  </a:lnTo>
                  <a:lnTo>
                    <a:pt x="2806636" y="1761947"/>
                  </a:lnTo>
                  <a:close/>
                </a:path>
                <a:path w="2806700" h="1762125">
                  <a:moveTo>
                    <a:pt x="7620" y="7620"/>
                  </a:moveTo>
                  <a:lnTo>
                    <a:pt x="3810" y="7620"/>
                  </a:lnTo>
                  <a:lnTo>
                    <a:pt x="7620" y="3810"/>
                  </a:lnTo>
                  <a:lnTo>
                    <a:pt x="7620" y="7620"/>
                  </a:lnTo>
                  <a:close/>
                </a:path>
                <a:path w="2806700" h="1762125">
                  <a:moveTo>
                    <a:pt x="2799016" y="7620"/>
                  </a:moveTo>
                  <a:lnTo>
                    <a:pt x="7620" y="7620"/>
                  </a:lnTo>
                  <a:lnTo>
                    <a:pt x="7620" y="3810"/>
                  </a:lnTo>
                  <a:lnTo>
                    <a:pt x="2799016" y="3810"/>
                  </a:lnTo>
                  <a:lnTo>
                    <a:pt x="2799016" y="7620"/>
                  </a:lnTo>
                  <a:close/>
                </a:path>
                <a:path w="2806700" h="1762125">
                  <a:moveTo>
                    <a:pt x="2799016" y="1758137"/>
                  </a:moveTo>
                  <a:lnTo>
                    <a:pt x="2799016" y="3810"/>
                  </a:lnTo>
                  <a:lnTo>
                    <a:pt x="2802826" y="7620"/>
                  </a:lnTo>
                  <a:lnTo>
                    <a:pt x="2806636" y="7620"/>
                  </a:lnTo>
                  <a:lnTo>
                    <a:pt x="2806636" y="1754327"/>
                  </a:lnTo>
                  <a:lnTo>
                    <a:pt x="2802826" y="1754327"/>
                  </a:lnTo>
                  <a:lnTo>
                    <a:pt x="2799016" y="1758137"/>
                  </a:lnTo>
                  <a:close/>
                </a:path>
                <a:path w="2806700" h="1762125">
                  <a:moveTo>
                    <a:pt x="2806636" y="7620"/>
                  </a:moveTo>
                  <a:lnTo>
                    <a:pt x="2802826" y="7620"/>
                  </a:lnTo>
                  <a:lnTo>
                    <a:pt x="2799016" y="3810"/>
                  </a:lnTo>
                  <a:lnTo>
                    <a:pt x="2806636" y="3810"/>
                  </a:lnTo>
                  <a:lnTo>
                    <a:pt x="2806636" y="7620"/>
                  </a:lnTo>
                  <a:close/>
                </a:path>
                <a:path w="2806700" h="1762125">
                  <a:moveTo>
                    <a:pt x="7620" y="1758137"/>
                  </a:moveTo>
                  <a:lnTo>
                    <a:pt x="3810" y="1754327"/>
                  </a:lnTo>
                  <a:lnTo>
                    <a:pt x="7620" y="1754327"/>
                  </a:lnTo>
                  <a:lnTo>
                    <a:pt x="7620" y="1758137"/>
                  </a:lnTo>
                  <a:close/>
                </a:path>
                <a:path w="2806700" h="1762125">
                  <a:moveTo>
                    <a:pt x="2799016" y="1758137"/>
                  </a:moveTo>
                  <a:lnTo>
                    <a:pt x="7620" y="1758137"/>
                  </a:lnTo>
                  <a:lnTo>
                    <a:pt x="7620" y="1754327"/>
                  </a:lnTo>
                  <a:lnTo>
                    <a:pt x="2799016" y="1754327"/>
                  </a:lnTo>
                  <a:lnTo>
                    <a:pt x="2799016" y="1758137"/>
                  </a:lnTo>
                  <a:close/>
                </a:path>
                <a:path w="2806700" h="1762125">
                  <a:moveTo>
                    <a:pt x="2806636" y="1758137"/>
                  </a:moveTo>
                  <a:lnTo>
                    <a:pt x="2799016" y="1758137"/>
                  </a:lnTo>
                  <a:lnTo>
                    <a:pt x="2802826" y="1754327"/>
                  </a:lnTo>
                  <a:lnTo>
                    <a:pt x="2806636" y="1754327"/>
                  </a:lnTo>
                  <a:lnTo>
                    <a:pt x="2806636" y="1758137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559308" y="3424428"/>
            <a:ext cx="2837815" cy="175450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90805">
              <a:lnSpc>
                <a:spcPts val="3240"/>
              </a:lnSpc>
              <a:spcBef>
                <a:spcPts val="235"/>
              </a:spcBef>
            </a:pPr>
            <a:r>
              <a:rPr sz="1800" dirty="0">
                <a:solidFill>
                  <a:srgbClr val="1F386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承诺书里与父母达成协议， 如果你达到目标可以获得 合理的奖励。记得要双方 签字按手印哦！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1752" y="897636"/>
            <a:ext cx="2618232" cy="199643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1847" y="1710969"/>
            <a:ext cx="1065060" cy="46311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82612" y="1712239"/>
            <a:ext cx="383705" cy="461848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7528737" y="1712239"/>
            <a:ext cx="3180715" cy="464820"/>
            <a:chOff x="6044107" y="2412009"/>
            <a:chExt cx="3180715" cy="464820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44107" y="2414549"/>
              <a:ext cx="560870" cy="4593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52107" y="2413279"/>
              <a:ext cx="306870" cy="4618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06742" y="2412009"/>
              <a:ext cx="2417610" cy="464388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5840095" y="2319655"/>
            <a:ext cx="2248535" cy="499110"/>
            <a:chOff x="9347377" y="2412009"/>
            <a:chExt cx="2166620" cy="464820"/>
          </a:xfrm>
        </p:grpSpPr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47377" y="2412009"/>
              <a:ext cx="305600" cy="46438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98202" y="2413279"/>
              <a:ext cx="1831505" cy="46184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22557" y="2433599"/>
              <a:ext cx="90970" cy="421208"/>
            </a:xfrm>
            <a:prstGeom prst="rect">
              <a:avLst/>
            </a:prstGeom>
          </p:spPr>
        </p:pic>
      </p:grpSp>
      <p:pic>
        <p:nvPicPr>
          <p:cNvPr id="26" name="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77510" y="3013075"/>
            <a:ext cx="2317750" cy="66230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893685" y="2904490"/>
            <a:ext cx="3212465" cy="88011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28472" y="589787"/>
            <a:ext cx="4384548" cy="41620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42759"/>
            <a:chOff x="0" y="0"/>
            <a:chExt cx="12192000" cy="6842759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2192000" cy="68427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80926" y="415823"/>
              <a:ext cx="1096200" cy="6311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35026" y="413283"/>
              <a:ext cx="764730" cy="6362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71644" y="176784"/>
              <a:ext cx="717803" cy="7208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3676" y="4629911"/>
              <a:ext cx="6446520" cy="207111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340225" y="4410075"/>
            <a:ext cx="574294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sz="2400" b="1" spc="25" dirty="0">
                <a:solidFill>
                  <a:srgbClr val="6FAC46"/>
                </a:solidFill>
                <a:latin typeface="楷体" panose="02010609060101010101" charset="-122"/>
                <a:cs typeface="楷体" panose="02010609060101010101" charset="-122"/>
              </a:rPr>
              <a:t>时间像风，运用得当，便会</a:t>
            </a:r>
            <a:r>
              <a:rPr sz="2400" b="1" spc="30" dirty="0">
                <a:solidFill>
                  <a:srgbClr val="6FAC46"/>
                </a:solidFill>
                <a:latin typeface="楷体" panose="02010609060101010101" charset="-122"/>
                <a:cs typeface="楷体" panose="02010609060101010101" charset="-122"/>
              </a:rPr>
              <a:t>把我们带</a:t>
            </a:r>
            <a:r>
              <a:rPr sz="2400" b="1" spc="-10" dirty="0">
                <a:solidFill>
                  <a:srgbClr val="6FAC46"/>
                </a:solidFill>
                <a:latin typeface="楷体" panose="02010609060101010101" charset="-122"/>
                <a:cs typeface="楷体" panose="02010609060101010101" charset="-122"/>
              </a:rPr>
              <a:t>向</a:t>
            </a:r>
            <a:endParaRPr sz="2400">
              <a:latin typeface="楷体" panose="02010609060101010101" charset="-122"/>
              <a:cs typeface="楷体" panose="02010609060101010101" charset="-122"/>
            </a:endParaRPr>
          </a:p>
          <a:p>
            <a:pPr marL="12700" marR="5080" algn="just">
              <a:lnSpc>
                <a:spcPct val="100000"/>
              </a:lnSpc>
            </a:pPr>
            <a:r>
              <a:rPr sz="2400" b="1" spc="95" dirty="0">
                <a:solidFill>
                  <a:srgbClr val="6FAC46"/>
                </a:solidFill>
                <a:latin typeface="楷体" panose="02010609060101010101" charset="-122"/>
                <a:cs typeface="楷体" panose="02010609060101010101" charset="-122"/>
              </a:rPr>
              <a:t>每一个目标。时间像沙</a:t>
            </a:r>
            <a:r>
              <a:rPr sz="2400" b="1" spc="100" dirty="0">
                <a:solidFill>
                  <a:srgbClr val="6FAC46"/>
                </a:solidFill>
                <a:latin typeface="楷体" panose="02010609060101010101" charset="-122"/>
                <a:cs typeface="楷体" panose="02010609060101010101" charset="-122"/>
              </a:rPr>
              <a:t>，不知不觉地流</a:t>
            </a:r>
            <a:r>
              <a:rPr sz="2400" b="1" spc="-10" dirty="0">
                <a:solidFill>
                  <a:srgbClr val="6FAC46"/>
                </a:solidFill>
                <a:latin typeface="楷体" panose="02010609060101010101" charset="-122"/>
                <a:cs typeface="楷体" panose="02010609060101010101" charset="-122"/>
              </a:rPr>
              <a:t>逝 </a:t>
            </a:r>
            <a:r>
              <a:rPr sz="2400" b="1" spc="95" dirty="0">
                <a:solidFill>
                  <a:srgbClr val="6FAC46"/>
                </a:solidFill>
                <a:latin typeface="楷体" panose="02010609060101010101" charset="-122"/>
                <a:cs typeface="楷体" panose="02010609060101010101" charset="-122"/>
              </a:rPr>
              <a:t>于指缝。如果我们紧紧</a:t>
            </a:r>
            <a:r>
              <a:rPr sz="2400" b="1" spc="100" dirty="0">
                <a:solidFill>
                  <a:srgbClr val="6FAC46"/>
                </a:solidFill>
                <a:latin typeface="楷体" panose="02010609060101010101" charset="-122"/>
                <a:cs typeface="楷体" panose="02010609060101010101" charset="-122"/>
              </a:rPr>
              <a:t>抓住它，充分合</a:t>
            </a:r>
            <a:r>
              <a:rPr sz="2400" b="1" spc="-10" dirty="0">
                <a:solidFill>
                  <a:srgbClr val="6FAC46"/>
                </a:solidFill>
                <a:latin typeface="楷体" panose="02010609060101010101" charset="-122"/>
                <a:cs typeface="楷体" panose="02010609060101010101" charset="-122"/>
              </a:rPr>
              <a:t>理 </a:t>
            </a:r>
            <a:r>
              <a:rPr sz="2400" b="1" spc="95" dirty="0">
                <a:solidFill>
                  <a:srgbClr val="6FAC46"/>
                </a:solidFill>
                <a:latin typeface="楷体" panose="02010609060101010101" charset="-122"/>
                <a:cs typeface="楷体" panose="02010609060101010101" charset="-122"/>
              </a:rPr>
              <a:t>地利用起来，就可以让</a:t>
            </a:r>
            <a:r>
              <a:rPr sz="2400" b="1" spc="100" dirty="0">
                <a:solidFill>
                  <a:srgbClr val="6FAC46"/>
                </a:solidFill>
                <a:latin typeface="楷体" panose="02010609060101010101" charset="-122"/>
                <a:cs typeface="楷体" panose="02010609060101010101" charset="-122"/>
              </a:rPr>
              <a:t>有限的时间价值</a:t>
            </a:r>
            <a:r>
              <a:rPr sz="2400" b="1" spc="-10" dirty="0">
                <a:solidFill>
                  <a:srgbClr val="6FAC46"/>
                </a:solidFill>
                <a:latin typeface="楷体" panose="02010609060101010101" charset="-122"/>
                <a:cs typeface="楷体" panose="02010609060101010101" charset="-122"/>
              </a:rPr>
              <a:t>非 </a:t>
            </a:r>
            <a:r>
              <a:rPr sz="2400" b="1" dirty="0">
                <a:solidFill>
                  <a:srgbClr val="6FAC46"/>
                </a:solidFill>
                <a:latin typeface="楷体" panose="02010609060101010101" charset="-122"/>
                <a:cs typeface="楷体" panose="02010609060101010101" charset="-122"/>
              </a:rPr>
              <a:t>凡</a:t>
            </a:r>
            <a:r>
              <a:rPr sz="2400" b="1" spc="-10" dirty="0">
                <a:solidFill>
                  <a:srgbClr val="6FAC46"/>
                </a:solidFill>
                <a:latin typeface="楷体" panose="02010609060101010101" charset="-122"/>
                <a:cs typeface="楷体" panose="02010609060101010101" charset="-122"/>
              </a:rPr>
              <a:t>！</a:t>
            </a:r>
            <a:endParaRPr sz="2400">
              <a:latin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86016" y="1296924"/>
            <a:ext cx="4724400" cy="3005328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明日复明日，明日何其多</a:t>
            </a:r>
            <a:r>
              <a:rPr spc="-10" dirty="0"/>
              <a:t>。</a:t>
            </a:r>
            <a:endParaRPr spc="-10" dirty="0"/>
          </a:p>
        </p:txBody>
      </p:sp>
      <p:sp>
        <p:nvSpPr>
          <p:cNvPr id="11" name="object 11"/>
          <p:cNvSpPr txBox="1"/>
          <p:nvPr/>
        </p:nvSpPr>
        <p:spPr>
          <a:xfrm>
            <a:off x="7854074" y="2329015"/>
            <a:ext cx="3129280" cy="84836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800" b="1" dirty="0">
                <a:latin typeface="宋体" panose="02010600030101010101" pitchFamily="2" charset="-122"/>
                <a:cs typeface="宋体" panose="02010600030101010101" pitchFamily="2" charset="-122"/>
              </a:rPr>
              <a:t>我生待明日，万事成蹉跎。</a:t>
            </a:r>
            <a:r>
              <a:rPr sz="1800" b="1" dirty="0">
                <a:latin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8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b="1" dirty="0">
                <a:latin typeface="宋体" panose="02010600030101010101" pitchFamily="2" charset="-122"/>
                <a:cs typeface="宋体" panose="02010600030101010101" pitchFamily="2" charset="-122"/>
              </a:rPr>
              <a:t>           </a:t>
            </a:r>
            <a:r>
              <a:rPr sz="1800" b="1" dirty="0">
                <a:latin typeface="宋体" panose="02010600030101010101" pitchFamily="2" charset="-122"/>
                <a:cs typeface="宋体" panose="02010600030101010101" pitchFamily="2" charset="-122"/>
              </a:rPr>
              <a:t>——钱福（明</a:t>
            </a:r>
            <a:r>
              <a:rPr sz="18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3712" y="646176"/>
            <a:ext cx="5576316" cy="398373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162810" y="1840572"/>
            <a:ext cx="3389629" cy="1502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sz="1600" b="1" spc="125" dirty="0">
                <a:latin typeface="宋体" panose="02010600030101010101" pitchFamily="2" charset="-122"/>
                <a:cs typeface="宋体" panose="02010600030101010101" pitchFamily="2" charset="-122"/>
              </a:rPr>
              <a:t>疫情之下</a:t>
            </a:r>
            <a:r>
              <a:rPr sz="16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1600" b="1" spc="-71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b="1" spc="125" dirty="0">
                <a:latin typeface="宋体" panose="02010600030101010101" pitchFamily="2" charset="-122"/>
                <a:cs typeface="宋体" panose="02010600030101010101" pitchFamily="2" charset="-122"/>
              </a:rPr>
              <a:t>居家</a:t>
            </a:r>
            <a:r>
              <a:rPr sz="1600" b="1" spc="130" dirty="0">
                <a:latin typeface="宋体" panose="02010600030101010101" pitchFamily="2" charset="-122"/>
                <a:cs typeface="宋体" panose="02010600030101010101" pitchFamily="2" charset="-122"/>
              </a:rPr>
              <a:t>隔离的日子</a:t>
            </a:r>
            <a:r>
              <a:rPr sz="16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，  </a:t>
            </a:r>
            <a:r>
              <a:rPr sz="1600" b="1" spc="45" dirty="0">
                <a:latin typeface="宋体" panose="02010600030101010101" pitchFamily="2" charset="-122"/>
                <a:cs typeface="宋体" panose="02010600030101010101" pitchFamily="2" charset="-122"/>
              </a:rPr>
              <a:t>想</a:t>
            </a:r>
            <a:r>
              <a:rPr sz="1600" b="1" spc="50" dirty="0">
                <a:latin typeface="宋体" panose="02010600030101010101" pitchFamily="2" charset="-122"/>
                <a:cs typeface="宋体" panose="02010600030101010101" pitchFamily="2" charset="-122"/>
              </a:rPr>
              <a:t>过如何合理安排每天的时间吗？</a:t>
            </a:r>
            <a:endParaRPr sz="1600" b="1" spc="5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16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怎</a:t>
            </a: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</a:rPr>
              <a:t>样去安排时间更有效率呢</a:t>
            </a:r>
            <a:r>
              <a:rPr sz="16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？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50000"/>
              </a:lnSpc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600" b="1" spc="55" dirty="0">
                <a:latin typeface="宋体" panose="02010600030101010101" pitchFamily="2" charset="-122"/>
                <a:cs typeface="宋体" panose="02010600030101010101" pitchFamily="2" charset="-122"/>
              </a:rPr>
              <a:t>让时间管理“口罩</a:t>
            </a:r>
            <a:r>
              <a:rPr sz="1600" b="1" spc="60" dirty="0">
                <a:latin typeface="宋体" panose="02010600030101010101" pitchFamily="2" charset="-122"/>
                <a:cs typeface="宋体" panose="02010600030101010101" pitchFamily="2" charset="-122"/>
              </a:rPr>
              <a:t>”来</a:t>
            </a:r>
            <a:r>
              <a:rPr sz="16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告 </a:t>
            </a: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</a:rPr>
              <a:t>诉你吧</a:t>
            </a:r>
            <a:r>
              <a:rPr sz="16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！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5155691"/>
            <a:ext cx="2610612" cy="16885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" y="-25527"/>
            <a:ext cx="12192000" cy="6824980"/>
            <a:chOff x="0" y="33528"/>
            <a:chExt cx="12192000" cy="682498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33528"/>
              <a:ext cx="12192000" cy="68244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74841" y="1113866"/>
              <a:ext cx="5323662" cy="506022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967345" y="3435350"/>
            <a:ext cx="1623695" cy="763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SMAR</a:t>
            </a:r>
            <a:r>
              <a:rPr sz="24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T</a:t>
            </a:r>
            <a:endParaRPr sz="2400" b="1" spc="-5" dirty="0">
              <a:solidFill>
                <a:srgbClr val="FFFFFF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原则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63724" y="1636306"/>
            <a:ext cx="107124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目标要具</a:t>
            </a:r>
            <a:r>
              <a:rPr sz="14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体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（Specific）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003790" y="2914650"/>
            <a:ext cx="1394460" cy="4140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5085" algn="ctr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目标可衡</a:t>
            </a:r>
            <a:r>
              <a:rPr sz="14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量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065" marR="5080" indent="44450" algn="ctr">
              <a:lnSpc>
                <a:spcPct val="100000"/>
              </a:lnSpc>
              <a:spcBef>
                <a:spcPts val="5"/>
              </a:spcBef>
            </a:pP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（  Mea</a:t>
            </a:r>
            <a:r>
              <a:rPr sz="12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s</a:t>
            </a: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urab</a:t>
            </a:r>
            <a:r>
              <a:rPr sz="12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l</a:t>
            </a: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e）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61475" y="5075555"/>
            <a:ext cx="1332230" cy="4438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目标可实</a:t>
            </a:r>
            <a:r>
              <a:rPr sz="14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现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 indent="-635" algn="ctr">
              <a:lnSpc>
                <a:spcPct val="100000"/>
              </a:lnSpc>
            </a:pPr>
            <a:r>
              <a:rPr sz="14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（  </a:t>
            </a:r>
            <a:r>
              <a:rPr sz="14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Achieva</a:t>
            </a:r>
            <a:r>
              <a:rPr sz="1400" b="1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b</a:t>
            </a:r>
            <a:r>
              <a:rPr sz="14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le</a:t>
            </a:r>
            <a:r>
              <a:rPr sz="14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）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67093" y="5182336"/>
            <a:ext cx="116078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目标要相</a:t>
            </a:r>
            <a:r>
              <a:rPr sz="14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关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（Relevant）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34391" y="2884093"/>
            <a:ext cx="1001394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目标要有</a:t>
            </a:r>
            <a:r>
              <a:rPr sz="14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时 </a:t>
            </a:r>
            <a:r>
              <a:rPr sz="14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限性（Tim</a:t>
            </a: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e  </a:t>
            </a:r>
            <a:r>
              <a:rPr sz="14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boxed）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22805" y="1405166"/>
            <a:ext cx="4652010" cy="1259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50000"/>
              </a:lnSpc>
              <a:spcBef>
                <a:spcPts val="100"/>
              </a:spcBef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180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居家隔离好无聊？如果不想让时间偷偷溜 走，那就给自己立个</a:t>
            </a:r>
            <a:r>
              <a:rPr sz="1800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F</a:t>
            </a:r>
            <a:r>
              <a:rPr sz="180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la</a:t>
            </a:r>
            <a:r>
              <a:rPr sz="1800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g</a:t>
            </a:r>
            <a:r>
              <a:rPr sz="180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，定个小目标吧！ 记得要符合</a:t>
            </a:r>
            <a:r>
              <a:rPr sz="1800" spc="-1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SMART</a:t>
            </a:r>
            <a:r>
              <a:rPr sz="180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原则哦！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11708" y="545591"/>
            <a:ext cx="7254875" cy="6312535"/>
            <a:chOff x="711708" y="545591"/>
            <a:chExt cx="7254875" cy="631253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39168" y="636142"/>
              <a:ext cx="2527299" cy="63623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80560" y="545591"/>
              <a:ext cx="717803" cy="72085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1708" y="3758184"/>
              <a:ext cx="2191512" cy="15666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97354" y="2214372"/>
              <a:ext cx="4622711" cy="4643627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058541" y="4071911"/>
            <a:ext cx="235839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1625" algn="just">
              <a:lnSpc>
                <a:spcPct val="150000"/>
              </a:lnSpc>
              <a:spcBef>
                <a:spcPts val="100"/>
              </a:spcBef>
            </a:pPr>
            <a:r>
              <a:rPr sz="160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为了提高英语成绩，</a:t>
            </a:r>
            <a:r>
              <a:rPr sz="1600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我 </a:t>
            </a:r>
            <a:r>
              <a:rPr sz="160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要每天在</a:t>
            </a:r>
            <a:r>
              <a:rPr sz="1600" b="1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10</a:t>
            </a:r>
            <a:r>
              <a:rPr sz="1600" b="1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分钟</a:t>
            </a:r>
            <a:r>
              <a:rPr sz="160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之内</a:t>
            </a:r>
            <a:r>
              <a:rPr sz="1600" b="1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会</a:t>
            </a:r>
            <a:r>
              <a:rPr sz="1600" b="1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拼 </a:t>
            </a:r>
            <a:r>
              <a:rPr sz="1600" b="1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写课本单词列表里</a:t>
            </a:r>
            <a:r>
              <a:rPr sz="1600" b="1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15</a:t>
            </a:r>
            <a:r>
              <a:rPr sz="1600" b="1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个</a:t>
            </a:r>
            <a:r>
              <a:rPr sz="1600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单 </a:t>
            </a:r>
            <a:r>
              <a:rPr sz="160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词</a:t>
            </a:r>
            <a:r>
              <a:rPr sz="1600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94665" y="1686560"/>
            <a:ext cx="4400550" cy="2416175"/>
            <a:chOff x="494665" y="1686560"/>
            <a:chExt cx="4400550" cy="2416175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03218" y="3828859"/>
              <a:ext cx="277495" cy="27224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41203" y="3827589"/>
              <a:ext cx="953706" cy="27478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01396" y="1693164"/>
              <a:ext cx="678180" cy="2357755"/>
            </a:xfrm>
            <a:custGeom>
              <a:avLst/>
              <a:gdLst/>
              <a:ahLst/>
              <a:cxnLst/>
              <a:rect l="l" t="t" r="r" b="b"/>
              <a:pathLst>
                <a:path w="678180" h="2357754">
                  <a:moveTo>
                    <a:pt x="565404" y="2357628"/>
                  </a:moveTo>
                  <a:lnTo>
                    <a:pt x="112776" y="2357628"/>
                  </a:lnTo>
                  <a:lnTo>
                    <a:pt x="68730" y="2348672"/>
                  </a:lnTo>
                  <a:lnTo>
                    <a:pt x="32804" y="2324442"/>
                  </a:lnTo>
                  <a:lnTo>
                    <a:pt x="8670" y="2288612"/>
                  </a:lnTo>
                  <a:lnTo>
                    <a:pt x="0" y="2244852"/>
                  </a:lnTo>
                  <a:lnTo>
                    <a:pt x="0" y="112775"/>
                  </a:lnTo>
                  <a:lnTo>
                    <a:pt x="8670" y="68801"/>
                  </a:lnTo>
                  <a:lnTo>
                    <a:pt x="32804" y="32899"/>
                  </a:lnTo>
                  <a:lnTo>
                    <a:pt x="68730" y="8741"/>
                  </a:lnTo>
                  <a:lnTo>
                    <a:pt x="112776" y="0"/>
                  </a:lnTo>
                  <a:lnTo>
                    <a:pt x="565404" y="0"/>
                  </a:lnTo>
                  <a:lnTo>
                    <a:pt x="609378" y="8741"/>
                  </a:lnTo>
                  <a:lnTo>
                    <a:pt x="645280" y="32899"/>
                  </a:lnTo>
                  <a:lnTo>
                    <a:pt x="669438" y="68801"/>
                  </a:lnTo>
                  <a:lnTo>
                    <a:pt x="678180" y="112775"/>
                  </a:lnTo>
                  <a:lnTo>
                    <a:pt x="678180" y="2244852"/>
                  </a:lnTo>
                  <a:lnTo>
                    <a:pt x="669438" y="2288612"/>
                  </a:lnTo>
                  <a:lnTo>
                    <a:pt x="645280" y="2324442"/>
                  </a:lnTo>
                  <a:lnTo>
                    <a:pt x="609378" y="2348672"/>
                  </a:lnTo>
                  <a:lnTo>
                    <a:pt x="565404" y="2357628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94665" y="1686560"/>
              <a:ext cx="691515" cy="2362200"/>
            </a:xfrm>
            <a:custGeom>
              <a:avLst/>
              <a:gdLst/>
              <a:ahLst/>
              <a:cxnLst/>
              <a:rect l="l" t="t" r="r" b="b"/>
              <a:pathLst>
                <a:path w="691515" h="2362200">
                  <a:moveTo>
                    <a:pt x="628992" y="12700"/>
                  </a:moveTo>
                  <a:lnTo>
                    <a:pt x="62522" y="12700"/>
                  </a:lnTo>
                  <a:lnTo>
                    <a:pt x="67678" y="0"/>
                  </a:lnTo>
                  <a:lnTo>
                    <a:pt x="623836" y="0"/>
                  </a:lnTo>
                  <a:lnTo>
                    <a:pt x="628992" y="12700"/>
                  </a:lnTo>
                  <a:close/>
                </a:path>
                <a:path w="691515" h="2362200">
                  <a:moveTo>
                    <a:pt x="68453" y="25400"/>
                  </a:moveTo>
                  <a:lnTo>
                    <a:pt x="43484" y="25400"/>
                  </a:lnTo>
                  <a:lnTo>
                    <a:pt x="47993" y="12700"/>
                  </a:lnTo>
                  <a:lnTo>
                    <a:pt x="73329" y="12700"/>
                  </a:lnTo>
                  <a:lnTo>
                    <a:pt x="68453" y="25400"/>
                  </a:lnTo>
                  <a:close/>
                </a:path>
                <a:path w="691515" h="2362200">
                  <a:moveTo>
                    <a:pt x="648030" y="25400"/>
                  </a:moveTo>
                  <a:lnTo>
                    <a:pt x="623062" y="25400"/>
                  </a:lnTo>
                  <a:lnTo>
                    <a:pt x="618185" y="12700"/>
                  </a:lnTo>
                  <a:lnTo>
                    <a:pt x="643521" y="12700"/>
                  </a:lnTo>
                  <a:lnTo>
                    <a:pt x="648030" y="25400"/>
                  </a:lnTo>
                  <a:close/>
                </a:path>
                <a:path w="691515" h="2362200">
                  <a:moveTo>
                    <a:pt x="47574" y="38100"/>
                  </a:moveTo>
                  <a:lnTo>
                    <a:pt x="31038" y="38100"/>
                  </a:lnTo>
                  <a:lnTo>
                    <a:pt x="35001" y="25400"/>
                  </a:lnTo>
                  <a:lnTo>
                    <a:pt x="51676" y="25400"/>
                  </a:lnTo>
                  <a:lnTo>
                    <a:pt x="47574" y="38100"/>
                  </a:lnTo>
                  <a:close/>
                </a:path>
                <a:path w="691515" h="2362200">
                  <a:moveTo>
                    <a:pt x="660476" y="38100"/>
                  </a:moveTo>
                  <a:lnTo>
                    <a:pt x="643940" y="38100"/>
                  </a:lnTo>
                  <a:lnTo>
                    <a:pt x="639838" y="25400"/>
                  </a:lnTo>
                  <a:lnTo>
                    <a:pt x="656513" y="25400"/>
                  </a:lnTo>
                  <a:lnTo>
                    <a:pt x="660476" y="38100"/>
                  </a:lnTo>
                  <a:close/>
                </a:path>
                <a:path w="691515" h="2362200">
                  <a:moveTo>
                    <a:pt x="36982" y="50800"/>
                  </a:moveTo>
                  <a:lnTo>
                    <a:pt x="20408" y="50800"/>
                  </a:lnTo>
                  <a:lnTo>
                    <a:pt x="23736" y="38100"/>
                  </a:lnTo>
                  <a:lnTo>
                    <a:pt x="40538" y="38100"/>
                  </a:lnTo>
                  <a:lnTo>
                    <a:pt x="36982" y="50800"/>
                  </a:lnTo>
                  <a:close/>
                </a:path>
                <a:path w="691515" h="2362200">
                  <a:moveTo>
                    <a:pt x="671106" y="50800"/>
                  </a:moveTo>
                  <a:lnTo>
                    <a:pt x="654532" y="50800"/>
                  </a:lnTo>
                  <a:lnTo>
                    <a:pt x="650976" y="38100"/>
                  </a:lnTo>
                  <a:lnTo>
                    <a:pt x="667778" y="38100"/>
                  </a:lnTo>
                  <a:lnTo>
                    <a:pt x="671106" y="50800"/>
                  </a:lnTo>
                  <a:close/>
                </a:path>
                <a:path w="691515" h="2362200">
                  <a:moveTo>
                    <a:pt x="28079" y="63500"/>
                  </a:moveTo>
                  <a:lnTo>
                    <a:pt x="11785" y="63500"/>
                  </a:lnTo>
                  <a:lnTo>
                    <a:pt x="14427" y="50800"/>
                  </a:lnTo>
                  <a:lnTo>
                    <a:pt x="31013" y="50800"/>
                  </a:lnTo>
                  <a:lnTo>
                    <a:pt x="28079" y="63500"/>
                  </a:lnTo>
                  <a:close/>
                </a:path>
                <a:path w="691515" h="2362200">
                  <a:moveTo>
                    <a:pt x="679729" y="63500"/>
                  </a:moveTo>
                  <a:lnTo>
                    <a:pt x="663435" y="63500"/>
                  </a:lnTo>
                  <a:lnTo>
                    <a:pt x="660501" y="50800"/>
                  </a:lnTo>
                  <a:lnTo>
                    <a:pt x="677087" y="50800"/>
                  </a:lnTo>
                  <a:lnTo>
                    <a:pt x="679729" y="63500"/>
                  </a:lnTo>
                  <a:close/>
                </a:path>
                <a:path w="691515" h="2362200">
                  <a:moveTo>
                    <a:pt x="21031" y="76200"/>
                  </a:moveTo>
                  <a:lnTo>
                    <a:pt x="7251" y="76200"/>
                  </a:lnTo>
                  <a:lnTo>
                    <a:pt x="9385" y="63500"/>
                  </a:lnTo>
                  <a:lnTo>
                    <a:pt x="23291" y="63500"/>
                  </a:lnTo>
                  <a:lnTo>
                    <a:pt x="21031" y="76200"/>
                  </a:lnTo>
                  <a:close/>
                </a:path>
                <a:path w="691515" h="2362200">
                  <a:moveTo>
                    <a:pt x="684263" y="76200"/>
                  </a:moveTo>
                  <a:lnTo>
                    <a:pt x="670483" y="76200"/>
                  </a:lnTo>
                  <a:lnTo>
                    <a:pt x="668223" y="63500"/>
                  </a:lnTo>
                  <a:lnTo>
                    <a:pt x="682129" y="63500"/>
                  </a:lnTo>
                  <a:lnTo>
                    <a:pt x="684263" y="76200"/>
                  </a:lnTo>
                  <a:close/>
                </a:path>
                <a:path w="691515" h="2362200">
                  <a:moveTo>
                    <a:pt x="16014" y="88900"/>
                  </a:moveTo>
                  <a:lnTo>
                    <a:pt x="3759" y="88900"/>
                  </a:lnTo>
                  <a:lnTo>
                    <a:pt x="5372" y="76200"/>
                  </a:lnTo>
                  <a:lnTo>
                    <a:pt x="17538" y="76200"/>
                  </a:lnTo>
                  <a:lnTo>
                    <a:pt x="16014" y="88900"/>
                  </a:lnTo>
                  <a:close/>
                </a:path>
                <a:path w="691515" h="2362200">
                  <a:moveTo>
                    <a:pt x="687755" y="88900"/>
                  </a:moveTo>
                  <a:lnTo>
                    <a:pt x="675500" y="88900"/>
                  </a:lnTo>
                  <a:lnTo>
                    <a:pt x="673976" y="76200"/>
                  </a:lnTo>
                  <a:lnTo>
                    <a:pt x="686142" y="76200"/>
                  </a:lnTo>
                  <a:lnTo>
                    <a:pt x="687755" y="88900"/>
                  </a:lnTo>
                  <a:close/>
                </a:path>
                <a:path w="691515" h="2362200">
                  <a:moveTo>
                    <a:pt x="13906" y="101600"/>
                  </a:moveTo>
                  <a:lnTo>
                    <a:pt x="609" y="101600"/>
                  </a:lnTo>
                  <a:lnTo>
                    <a:pt x="1371" y="88900"/>
                  </a:lnTo>
                  <a:lnTo>
                    <a:pt x="14897" y="88900"/>
                  </a:lnTo>
                  <a:lnTo>
                    <a:pt x="13906" y="101600"/>
                  </a:lnTo>
                  <a:close/>
                </a:path>
                <a:path w="691515" h="2362200">
                  <a:moveTo>
                    <a:pt x="690905" y="101600"/>
                  </a:moveTo>
                  <a:lnTo>
                    <a:pt x="677608" y="101600"/>
                  </a:lnTo>
                  <a:lnTo>
                    <a:pt x="676617" y="88900"/>
                  </a:lnTo>
                  <a:lnTo>
                    <a:pt x="690143" y="88900"/>
                  </a:lnTo>
                  <a:lnTo>
                    <a:pt x="690905" y="101600"/>
                  </a:lnTo>
                  <a:close/>
                </a:path>
                <a:path w="691515" h="2362200">
                  <a:moveTo>
                    <a:pt x="12700" y="2247900"/>
                  </a:moveTo>
                  <a:lnTo>
                    <a:pt x="0" y="2247900"/>
                  </a:lnTo>
                  <a:lnTo>
                    <a:pt x="0" y="114300"/>
                  </a:lnTo>
                  <a:lnTo>
                    <a:pt x="152" y="101600"/>
                  </a:lnTo>
                  <a:lnTo>
                    <a:pt x="12839" y="101600"/>
                  </a:lnTo>
                  <a:lnTo>
                    <a:pt x="12700" y="114300"/>
                  </a:lnTo>
                  <a:lnTo>
                    <a:pt x="12700" y="2247900"/>
                  </a:lnTo>
                  <a:close/>
                </a:path>
                <a:path w="691515" h="2362200">
                  <a:moveTo>
                    <a:pt x="691515" y="2247900"/>
                  </a:moveTo>
                  <a:lnTo>
                    <a:pt x="678815" y="2247900"/>
                  </a:lnTo>
                  <a:lnTo>
                    <a:pt x="678815" y="114300"/>
                  </a:lnTo>
                  <a:lnTo>
                    <a:pt x="678675" y="101600"/>
                  </a:lnTo>
                  <a:lnTo>
                    <a:pt x="691362" y="101600"/>
                  </a:lnTo>
                  <a:lnTo>
                    <a:pt x="691515" y="114300"/>
                  </a:lnTo>
                  <a:lnTo>
                    <a:pt x="691515" y="2247900"/>
                  </a:lnTo>
                  <a:close/>
                </a:path>
                <a:path w="691515" h="2362200">
                  <a:moveTo>
                    <a:pt x="13271" y="2260600"/>
                  </a:moveTo>
                  <a:lnTo>
                    <a:pt x="609" y="2260600"/>
                  </a:lnTo>
                  <a:lnTo>
                    <a:pt x="152" y="2247900"/>
                  </a:lnTo>
                  <a:lnTo>
                    <a:pt x="12826" y="2247900"/>
                  </a:lnTo>
                  <a:lnTo>
                    <a:pt x="13271" y="2260600"/>
                  </a:lnTo>
                  <a:close/>
                </a:path>
                <a:path w="691515" h="2362200">
                  <a:moveTo>
                    <a:pt x="690905" y="2260600"/>
                  </a:moveTo>
                  <a:lnTo>
                    <a:pt x="678243" y="2260600"/>
                  </a:lnTo>
                  <a:lnTo>
                    <a:pt x="678688" y="2247900"/>
                  </a:lnTo>
                  <a:lnTo>
                    <a:pt x="691362" y="2247900"/>
                  </a:lnTo>
                  <a:lnTo>
                    <a:pt x="690905" y="2260600"/>
                  </a:lnTo>
                  <a:close/>
                </a:path>
                <a:path w="691515" h="2362200">
                  <a:moveTo>
                    <a:pt x="16103" y="2273300"/>
                  </a:moveTo>
                  <a:lnTo>
                    <a:pt x="2425" y="2273300"/>
                  </a:lnTo>
                  <a:lnTo>
                    <a:pt x="1371" y="2260600"/>
                  </a:lnTo>
                  <a:lnTo>
                    <a:pt x="14833" y="2260600"/>
                  </a:lnTo>
                  <a:lnTo>
                    <a:pt x="16103" y="2273300"/>
                  </a:lnTo>
                  <a:close/>
                </a:path>
                <a:path w="691515" h="2362200">
                  <a:moveTo>
                    <a:pt x="689089" y="2273300"/>
                  </a:moveTo>
                  <a:lnTo>
                    <a:pt x="675411" y="2273300"/>
                  </a:lnTo>
                  <a:lnTo>
                    <a:pt x="676681" y="2260600"/>
                  </a:lnTo>
                  <a:lnTo>
                    <a:pt x="690143" y="2260600"/>
                  </a:lnTo>
                  <a:lnTo>
                    <a:pt x="689089" y="2273300"/>
                  </a:lnTo>
                  <a:close/>
                </a:path>
                <a:path w="691515" h="2362200">
                  <a:moveTo>
                    <a:pt x="19227" y="2286000"/>
                  </a:moveTo>
                  <a:lnTo>
                    <a:pt x="5372" y="2286000"/>
                  </a:lnTo>
                  <a:lnTo>
                    <a:pt x="3759" y="2273300"/>
                  </a:lnTo>
                  <a:lnTo>
                    <a:pt x="17449" y="2273300"/>
                  </a:lnTo>
                  <a:lnTo>
                    <a:pt x="19227" y="2286000"/>
                  </a:lnTo>
                  <a:close/>
                </a:path>
                <a:path w="691515" h="2362200">
                  <a:moveTo>
                    <a:pt x="686142" y="2286000"/>
                  </a:moveTo>
                  <a:lnTo>
                    <a:pt x="672287" y="2286000"/>
                  </a:lnTo>
                  <a:lnTo>
                    <a:pt x="674065" y="2273300"/>
                  </a:lnTo>
                  <a:lnTo>
                    <a:pt x="687755" y="2273300"/>
                  </a:lnTo>
                  <a:lnTo>
                    <a:pt x="686142" y="2286000"/>
                  </a:lnTo>
                  <a:close/>
                </a:path>
                <a:path w="691515" h="2362200">
                  <a:moveTo>
                    <a:pt x="25653" y="2298700"/>
                  </a:moveTo>
                  <a:lnTo>
                    <a:pt x="11785" y="2298700"/>
                  </a:lnTo>
                  <a:lnTo>
                    <a:pt x="9385" y="2286000"/>
                  </a:lnTo>
                  <a:lnTo>
                    <a:pt x="23164" y="2286000"/>
                  </a:lnTo>
                  <a:lnTo>
                    <a:pt x="25653" y="2298700"/>
                  </a:lnTo>
                  <a:close/>
                </a:path>
                <a:path w="691515" h="2362200">
                  <a:moveTo>
                    <a:pt x="679729" y="2298700"/>
                  </a:moveTo>
                  <a:lnTo>
                    <a:pt x="665860" y="2298700"/>
                  </a:lnTo>
                  <a:lnTo>
                    <a:pt x="668350" y="2286000"/>
                  </a:lnTo>
                  <a:lnTo>
                    <a:pt x="682129" y="2286000"/>
                  </a:lnTo>
                  <a:lnTo>
                    <a:pt x="679729" y="2298700"/>
                  </a:lnTo>
                  <a:close/>
                </a:path>
                <a:path w="691515" h="2362200">
                  <a:moveTo>
                    <a:pt x="33997" y="2311400"/>
                  </a:moveTo>
                  <a:lnTo>
                    <a:pt x="17297" y="2311400"/>
                  </a:lnTo>
                  <a:lnTo>
                    <a:pt x="14427" y="2298700"/>
                  </a:lnTo>
                  <a:lnTo>
                    <a:pt x="30848" y="2298700"/>
                  </a:lnTo>
                  <a:lnTo>
                    <a:pt x="33997" y="2311400"/>
                  </a:lnTo>
                  <a:close/>
                </a:path>
                <a:path w="691515" h="2362200">
                  <a:moveTo>
                    <a:pt x="674217" y="2311400"/>
                  </a:moveTo>
                  <a:lnTo>
                    <a:pt x="657517" y="2311400"/>
                  </a:lnTo>
                  <a:lnTo>
                    <a:pt x="660666" y="2298700"/>
                  </a:lnTo>
                  <a:lnTo>
                    <a:pt x="677087" y="2298700"/>
                  </a:lnTo>
                  <a:lnTo>
                    <a:pt x="674217" y="2311400"/>
                  </a:lnTo>
                  <a:close/>
                </a:path>
                <a:path w="691515" h="2362200">
                  <a:moveTo>
                    <a:pt x="44081" y="2324100"/>
                  </a:moveTo>
                  <a:lnTo>
                    <a:pt x="27292" y="2324100"/>
                  </a:lnTo>
                  <a:lnTo>
                    <a:pt x="23736" y="2311400"/>
                  </a:lnTo>
                  <a:lnTo>
                    <a:pt x="40335" y="2311400"/>
                  </a:lnTo>
                  <a:lnTo>
                    <a:pt x="44081" y="2324100"/>
                  </a:lnTo>
                  <a:close/>
                </a:path>
                <a:path w="691515" h="2362200">
                  <a:moveTo>
                    <a:pt x="664222" y="2324100"/>
                  </a:moveTo>
                  <a:lnTo>
                    <a:pt x="647433" y="2324100"/>
                  </a:lnTo>
                  <a:lnTo>
                    <a:pt x="651179" y="2311400"/>
                  </a:lnTo>
                  <a:lnTo>
                    <a:pt x="667778" y="2311400"/>
                  </a:lnTo>
                  <a:lnTo>
                    <a:pt x="664222" y="2324100"/>
                  </a:lnTo>
                  <a:close/>
                </a:path>
                <a:path w="691515" h="2362200">
                  <a:moveTo>
                    <a:pt x="59905" y="2336800"/>
                  </a:moveTo>
                  <a:lnTo>
                    <a:pt x="39141" y="2336800"/>
                  </a:lnTo>
                  <a:lnTo>
                    <a:pt x="35001" y="2324100"/>
                  </a:lnTo>
                  <a:lnTo>
                    <a:pt x="55473" y="2324100"/>
                  </a:lnTo>
                  <a:lnTo>
                    <a:pt x="59905" y="2336800"/>
                  </a:lnTo>
                  <a:close/>
                </a:path>
                <a:path w="691515" h="2362200">
                  <a:moveTo>
                    <a:pt x="652373" y="2336800"/>
                  </a:moveTo>
                  <a:lnTo>
                    <a:pt x="631609" y="2336800"/>
                  </a:lnTo>
                  <a:lnTo>
                    <a:pt x="636041" y="2324100"/>
                  </a:lnTo>
                  <a:lnTo>
                    <a:pt x="656513" y="2324100"/>
                  </a:lnTo>
                  <a:lnTo>
                    <a:pt x="652373" y="2336800"/>
                  </a:lnTo>
                  <a:close/>
                </a:path>
                <a:path w="691515" h="2362200">
                  <a:moveTo>
                    <a:pt x="82918" y="2349500"/>
                  </a:moveTo>
                  <a:lnTo>
                    <a:pt x="52679" y="2349500"/>
                  </a:lnTo>
                  <a:lnTo>
                    <a:pt x="47993" y="2336800"/>
                  </a:lnTo>
                  <a:lnTo>
                    <a:pt x="77774" y="2336800"/>
                  </a:lnTo>
                  <a:lnTo>
                    <a:pt x="82918" y="2349500"/>
                  </a:lnTo>
                  <a:close/>
                </a:path>
                <a:path w="691515" h="2362200">
                  <a:moveTo>
                    <a:pt x="638835" y="2349500"/>
                  </a:moveTo>
                  <a:lnTo>
                    <a:pt x="608596" y="2349500"/>
                  </a:lnTo>
                  <a:lnTo>
                    <a:pt x="613740" y="2336800"/>
                  </a:lnTo>
                  <a:lnTo>
                    <a:pt x="643521" y="2336800"/>
                  </a:lnTo>
                  <a:lnTo>
                    <a:pt x="638835" y="2349500"/>
                  </a:lnTo>
                  <a:close/>
                </a:path>
                <a:path w="691515" h="2362200">
                  <a:moveTo>
                    <a:pt x="613105" y="2362200"/>
                  </a:moveTo>
                  <a:lnTo>
                    <a:pt x="78409" y="2362200"/>
                  </a:lnTo>
                  <a:lnTo>
                    <a:pt x="72974" y="2349500"/>
                  </a:lnTo>
                  <a:lnTo>
                    <a:pt x="618540" y="2349500"/>
                  </a:lnTo>
                  <a:lnTo>
                    <a:pt x="613105" y="2362200"/>
                  </a:lnTo>
                  <a:close/>
                </a:path>
              </a:pathLst>
            </a:custGeom>
            <a:solidFill>
              <a:srgbClr val="2E52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371983" y="5380367"/>
            <a:ext cx="2311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微软雅黑" panose="020B0503020204020204" charset="-122"/>
                <a:cs typeface="微软雅黑" panose="020B0503020204020204" charset="-122"/>
              </a:rPr>
              <a:t>让我来举个“栗子”！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250249" y="2583459"/>
            <a:ext cx="114871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“</a:t>
            </a: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15个单词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”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336919" y="3971759"/>
            <a:ext cx="107632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“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10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分钟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”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145712" y="4001566"/>
            <a:ext cx="10407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“会拼写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”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877617" y="6073076"/>
            <a:ext cx="2056764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“在我的能力范围内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”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60172" y="6114872"/>
            <a:ext cx="2056764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“为了提高英语成绩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”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48449" y="1962899"/>
            <a:ext cx="380365" cy="1731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6FAC46"/>
                </a:solidFill>
                <a:latin typeface="Microsoft YaHei UI" panose="020B0503020204020204" charset="-122"/>
                <a:cs typeface="Microsoft YaHei UI" panose="020B0503020204020204" charset="-122"/>
              </a:rPr>
              <a:t>设 立 目 标</a:t>
            </a:r>
            <a:endParaRPr sz="2800">
              <a:latin typeface="Microsoft YaHei UI" panose="020B0503020204020204" charset="-122"/>
              <a:cs typeface="Microsoft YaHei UI" panose="020B050302020402020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3410" y="1273771"/>
            <a:ext cx="5952490" cy="5584825"/>
            <a:chOff x="463410" y="1273771"/>
            <a:chExt cx="5952490" cy="5584825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63410" y="1563458"/>
              <a:ext cx="5952375" cy="529454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1791" y="1287741"/>
              <a:ext cx="365429" cy="53613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26080" y="1273771"/>
              <a:ext cx="400431" cy="5626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58045" y="1281391"/>
              <a:ext cx="392849" cy="5481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29012" y="1278216"/>
              <a:ext cx="407047" cy="5542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93031" y="1276946"/>
              <a:ext cx="399783" cy="556640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81644" y="1421726"/>
            <a:ext cx="1866658" cy="48666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92694" y="2682240"/>
            <a:ext cx="4265294" cy="417575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117867" y="1768309"/>
            <a:ext cx="4088765" cy="3247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1625">
              <a:lnSpc>
                <a:spcPct val="150000"/>
              </a:lnSpc>
              <a:spcBef>
                <a:spcPts val="100"/>
              </a:spcBef>
            </a:pPr>
            <a:r>
              <a:rPr sz="160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人在一天中有时记忆力好有时差，如有</a:t>
            </a:r>
            <a:r>
              <a:rPr sz="1600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的 </a:t>
            </a:r>
            <a:r>
              <a:rPr sz="160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人是“百灵鸟”，早上</a:t>
            </a:r>
            <a:r>
              <a:rPr sz="1600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5—9</a:t>
            </a:r>
            <a:r>
              <a:rPr sz="160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时记忆力好；</a:t>
            </a:r>
            <a:r>
              <a:rPr sz="1600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而 </a:t>
            </a:r>
            <a:r>
              <a:rPr sz="160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有人则是“猫头鹰”，晚上记忆力好。所以</a:t>
            </a:r>
            <a:r>
              <a:rPr sz="1600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， </a:t>
            </a:r>
            <a:r>
              <a:rPr sz="160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和家长一起探索自己的“智力生物节律”吧</a:t>
            </a:r>
            <a:r>
              <a:rPr sz="1600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， </a:t>
            </a:r>
            <a:r>
              <a:rPr sz="160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你会事半功倍哦</a:t>
            </a:r>
            <a:r>
              <a:rPr sz="1600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！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750">
              <a:latin typeface="微软雅黑" panose="020B0503020204020204" charset="-122"/>
              <a:cs typeface="微软雅黑" panose="020B0503020204020204" charset="-122"/>
            </a:endParaRPr>
          </a:p>
          <a:p>
            <a:pPr marL="2257425">
              <a:lnSpc>
                <a:spcPct val="100000"/>
              </a:lnSpc>
            </a:pPr>
            <a:r>
              <a:rPr sz="160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小测</a:t>
            </a:r>
            <a:r>
              <a:rPr sz="1600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试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864360" marR="937260">
              <a:lnSpc>
                <a:spcPct val="150000"/>
              </a:lnSpc>
            </a:pPr>
            <a:r>
              <a:rPr sz="1600" u="sng" spc="7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600" u="sng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你是猫头鹰</a:t>
            </a:r>
            <a:r>
              <a:rPr sz="1600" u="sng" spc="-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还</a:t>
            </a:r>
            <a:r>
              <a:rPr sz="1600" u="sng" spc="-163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是 </a:t>
            </a:r>
            <a:r>
              <a:rPr sz="1600" u="sng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百灵鸟呢</a:t>
            </a:r>
            <a:r>
              <a:rPr sz="1600" u="sng" spc="-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？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702552" y="4323588"/>
            <a:ext cx="3450590" cy="1767839"/>
            <a:chOff x="6702552" y="4323588"/>
            <a:chExt cx="3450590" cy="1767839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09532" y="5138927"/>
              <a:ext cx="943355" cy="9525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02552" y="4323588"/>
              <a:ext cx="1551431" cy="1520952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4888865" y="340359"/>
            <a:ext cx="3371850" cy="806450"/>
            <a:chOff x="4888865" y="340359"/>
            <a:chExt cx="3371850" cy="806450"/>
          </a:xfrm>
        </p:grpSpPr>
        <p:sp>
          <p:nvSpPr>
            <p:cNvPr id="16" name="object 16"/>
            <p:cNvSpPr/>
            <p:nvPr/>
          </p:nvSpPr>
          <p:spPr>
            <a:xfrm>
              <a:off x="4895088" y="347471"/>
              <a:ext cx="3359150" cy="794385"/>
            </a:xfrm>
            <a:custGeom>
              <a:avLst/>
              <a:gdLst/>
              <a:ahLst/>
              <a:cxnLst/>
              <a:rect l="l" t="t" r="r" b="b"/>
              <a:pathLst>
                <a:path w="3359150" h="794385">
                  <a:moveTo>
                    <a:pt x="3174491" y="794003"/>
                  </a:moveTo>
                  <a:lnTo>
                    <a:pt x="184403" y="794003"/>
                  </a:lnTo>
                  <a:lnTo>
                    <a:pt x="135396" y="787265"/>
                  </a:lnTo>
                  <a:lnTo>
                    <a:pt x="91366" y="768598"/>
                  </a:lnTo>
                  <a:lnTo>
                    <a:pt x="54063" y="739749"/>
                  </a:lnTo>
                  <a:lnTo>
                    <a:pt x="25236" y="702468"/>
                  </a:lnTo>
                  <a:lnTo>
                    <a:pt x="6632" y="658502"/>
                  </a:lnTo>
                  <a:lnTo>
                    <a:pt x="0" y="609599"/>
                  </a:lnTo>
                  <a:lnTo>
                    <a:pt x="0" y="182879"/>
                  </a:lnTo>
                  <a:lnTo>
                    <a:pt x="6632" y="134143"/>
                  </a:lnTo>
                  <a:lnTo>
                    <a:pt x="25236" y="90322"/>
                  </a:lnTo>
                  <a:lnTo>
                    <a:pt x="54063" y="53206"/>
                  </a:lnTo>
                  <a:lnTo>
                    <a:pt x="91366" y="24587"/>
                  </a:lnTo>
                  <a:lnTo>
                    <a:pt x="135396" y="6254"/>
                  </a:lnTo>
                  <a:lnTo>
                    <a:pt x="184403" y="0"/>
                  </a:lnTo>
                  <a:lnTo>
                    <a:pt x="3174491" y="0"/>
                  </a:lnTo>
                  <a:lnTo>
                    <a:pt x="3223711" y="6254"/>
                  </a:lnTo>
                  <a:lnTo>
                    <a:pt x="3267868" y="24587"/>
                  </a:lnTo>
                  <a:lnTo>
                    <a:pt x="3305213" y="53206"/>
                  </a:lnTo>
                  <a:lnTo>
                    <a:pt x="3333998" y="90322"/>
                  </a:lnTo>
                  <a:lnTo>
                    <a:pt x="3352475" y="134143"/>
                  </a:lnTo>
                  <a:lnTo>
                    <a:pt x="3358895" y="182879"/>
                  </a:lnTo>
                  <a:lnTo>
                    <a:pt x="3358895" y="609599"/>
                  </a:lnTo>
                  <a:lnTo>
                    <a:pt x="3352475" y="658502"/>
                  </a:lnTo>
                  <a:lnTo>
                    <a:pt x="3333998" y="702468"/>
                  </a:lnTo>
                  <a:lnTo>
                    <a:pt x="3305213" y="739749"/>
                  </a:lnTo>
                  <a:lnTo>
                    <a:pt x="3267868" y="768598"/>
                  </a:lnTo>
                  <a:lnTo>
                    <a:pt x="3223711" y="787265"/>
                  </a:lnTo>
                  <a:lnTo>
                    <a:pt x="3174491" y="794003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888865" y="340359"/>
              <a:ext cx="3371850" cy="806450"/>
            </a:xfrm>
            <a:custGeom>
              <a:avLst/>
              <a:gdLst/>
              <a:ahLst/>
              <a:cxnLst/>
              <a:rect l="l" t="t" r="r" b="b"/>
              <a:pathLst>
                <a:path w="3371850" h="806450">
                  <a:moveTo>
                    <a:pt x="3191154" y="806450"/>
                  </a:moveTo>
                  <a:lnTo>
                    <a:pt x="180695" y="806450"/>
                  </a:lnTo>
                  <a:lnTo>
                    <a:pt x="152107" y="802640"/>
                  </a:lnTo>
                  <a:lnTo>
                    <a:pt x="107899" y="787400"/>
                  </a:lnTo>
                  <a:lnTo>
                    <a:pt x="69316" y="763270"/>
                  </a:lnTo>
                  <a:lnTo>
                    <a:pt x="43497" y="736600"/>
                  </a:lnTo>
                  <a:lnTo>
                    <a:pt x="37846" y="730250"/>
                  </a:lnTo>
                  <a:lnTo>
                    <a:pt x="14973" y="689610"/>
                  </a:lnTo>
                  <a:lnTo>
                    <a:pt x="11557" y="681990"/>
                  </a:lnTo>
                  <a:lnTo>
                    <a:pt x="977" y="635000"/>
                  </a:lnTo>
                  <a:lnTo>
                    <a:pt x="0" y="615950"/>
                  </a:lnTo>
                  <a:lnTo>
                    <a:pt x="0" y="189230"/>
                  </a:lnTo>
                  <a:lnTo>
                    <a:pt x="3873" y="151130"/>
                  </a:lnTo>
                  <a:lnTo>
                    <a:pt x="18783" y="106680"/>
                  </a:lnTo>
                  <a:lnTo>
                    <a:pt x="43497" y="68580"/>
                  </a:lnTo>
                  <a:lnTo>
                    <a:pt x="49491" y="62230"/>
                  </a:lnTo>
                  <a:lnTo>
                    <a:pt x="55791" y="54610"/>
                  </a:lnTo>
                  <a:lnTo>
                    <a:pt x="62407" y="48260"/>
                  </a:lnTo>
                  <a:lnTo>
                    <a:pt x="69316" y="43180"/>
                  </a:lnTo>
                  <a:lnTo>
                    <a:pt x="76517" y="36830"/>
                  </a:lnTo>
                  <a:lnTo>
                    <a:pt x="83985" y="31750"/>
                  </a:lnTo>
                  <a:lnTo>
                    <a:pt x="91706" y="26670"/>
                  </a:lnTo>
                  <a:lnTo>
                    <a:pt x="99695" y="22860"/>
                  </a:lnTo>
                  <a:lnTo>
                    <a:pt x="107899" y="17780"/>
                  </a:lnTo>
                  <a:lnTo>
                    <a:pt x="116344" y="13970"/>
                  </a:lnTo>
                  <a:lnTo>
                    <a:pt x="124993" y="11430"/>
                  </a:lnTo>
                  <a:lnTo>
                    <a:pt x="133845" y="7620"/>
                  </a:lnTo>
                  <a:lnTo>
                    <a:pt x="142887" y="5080"/>
                  </a:lnTo>
                  <a:lnTo>
                    <a:pt x="152107" y="3810"/>
                  </a:lnTo>
                  <a:lnTo>
                    <a:pt x="161493" y="1270"/>
                  </a:lnTo>
                  <a:lnTo>
                    <a:pt x="171030" y="0"/>
                  </a:lnTo>
                  <a:lnTo>
                    <a:pt x="3200819" y="0"/>
                  </a:lnTo>
                  <a:lnTo>
                    <a:pt x="3210356" y="1270"/>
                  </a:lnTo>
                  <a:lnTo>
                    <a:pt x="3219742" y="3810"/>
                  </a:lnTo>
                  <a:lnTo>
                    <a:pt x="3228962" y="5080"/>
                  </a:lnTo>
                  <a:lnTo>
                    <a:pt x="3238004" y="7620"/>
                  </a:lnTo>
                  <a:lnTo>
                    <a:pt x="3246856" y="11430"/>
                  </a:lnTo>
                  <a:lnTo>
                    <a:pt x="3251180" y="12700"/>
                  </a:lnTo>
                  <a:lnTo>
                    <a:pt x="172465" y="12700"/>
                  </a:lnTo>
                  <a:lnTo>
                    <a:pt x="163258" y="13970"/>
                  </a:lnTo>
                  <a:lnTo>
                    <a:pt x="163563" y="13970"/>
                  </a:lnTo>
                  <a:lnTo>
                    <a:pt x="154495" y="15240"/>
                  </a:lnTo>
                  <a:lnTo>
                    <a:pt x="154812" y="15240"/>
                  </a:lnTo>
                  <a:lnTo>
                    <a:pt x="145897" y="17780"/>
                  </a:lnTo>
                  <a:lnTo>
                    <a:pt x="146215" y="17780"/>
                  </a:lnTo>
                  <a:lnTo>
                    <a:pt x="137477" y="20320"/>
                  </a:lnTo>
                  <a:lnTo>
                    <a:pt x="137769" y="20320"/>
                  </a:lnTo>
                  <a:lnTo>
                    <a:pt x="129209" y="22860"/>
                  </a:lnTo>
                  <a:lnTo>
                    <a:pt x="129514" y="22860"/>
                  </a:lnTo>
                  <a:lnTo>
                    <a:pt x="123935" y="25400"/>
                  </a:lnTo>
                  <a:lnTo>
                    <a:pt x="121437" y="25400"/>
                  </a:lnTo>
                  <a:lnTo>
                    <a:pt x="113271" y="29210"/>
                  </a:lnTo>
                  <a:lnTo>
                    <a:pt x="113550" y="29210"/>
                  </a:lnTo>
                  <a:lnTo>
                    <a:pt x="105613" y="33020"/>
                  </a:lnTo>
                  <a:lnTo>
                    <a:pt x="105892" y="33020"/>
                  </a:lnTo>
                  <a:lnTo>
                    <a:pt x="98171" y="38100"/>
                  </a:lnTo>
                  <a:lnTo>
                    <a:pt x="98437" y="38100"/>
                  </a:lnTo>
                  <a:lnTo>
                    <a:pt x="90970" y="41910"/>
                  </a:lnTo>
                  <a:lnTo>
                    <a:pt x="91224" y="41910"/>
                  </a:lnTo>
                  <a:lnTo>
                    <a:pt x="83997" y="46990"/>
                  </a:lnTo>
                  <a:lnTo>
                    <a:pt x="84239" y="46990"/>
                  </a:lnTo>
                  <a:lnTo>
                    <a:pt x="78671" y="52070"/>
                  </a:lnTo>
                  <a:lnTo>
                    <a:pt x="77520" y="52070"/>
                  </a:lnTo>
                  <a:lnTo>
                    <a:pt x="70840" y="58420"/>
                  </a:lnTo>
                  <a:lnTo>
                    <a:pt x="71056" y="58420"/>
                  </a:lnTo>
                  <a:lnTo>
                    <a:pt x="65946" y="63500"/>
                  </a:lnTo>
                  <a:lnTo>
                    <a:pt x="64884" y="63500"/>
                  </a:lnTo>
                  <a:lnTo>
                    <a:pt x="58788" y="69850"/>
                  </a:lnTo>
                  <a:lnTo>
                    <a:pt x="58991" y="69850"/>
                  </a:lnTo>
                  <a:lnTo>
                    <a:pt x="54165" y="76200"/>
                  </a:lnTo>
                  <a:lnTo>
                    <a:pt x="53390" y="76200"/>
                  </a:lnTo>
                  <a:lnTo>
                    <a:pt x="47929" y="83820"/>
                  </a:lnTo>
                  <a:lnTo>
                    <a:pt x="48107" y="83820"/>
                  </a:lnTo>
                  <a:lnTo>
                    <a:pt x="42976" y="90170"/>
                  </a:lnTo>
                  <a:lnTo>
                    <a:pt x="43141" y="90170"/>
                  </a:lnTo>
                  <a:lnTo>
                    <a:pt x="38354" y="97790"/>
                  </a:lnTo>
                  <a:lnTo>
                    <a:pt x="38519" y="97790"/>
                  </a:lnTo>
                  <a:lnTo>
                    <a:pt x="34074" y="105410"/>
                  </a:lnTo>
                  <a:lnTo>
                    <a:pt x="34226" y="105410"/>
                  </a:lnTo>
                  <a:lnTo>
                    <a:pt x="30162" y="113030"/>
                  </a:lnTo>
                  <a:lnTo>
                    <a:pt x="26606" y="120650"/>
                  </a:lnTo>
                  <a:lnTo>
                    <a:pt x="23431" y="128270"/>
                  </a:lnTo>
                  <a:lnTo>
                    <a:pt x="20637" y="137160"/>
                  </a:lnTo>
                  <a:lnTo>
                    <a:pt x="18605" y="144780"/>
                  </a:lnTo>
                  <a:lnTo>
                    <a:pt x="18338" y="144780"/>
                  </a:lnTo>
                  <a:lnTo>
                    <a:pt x="16281" y="153670"/>
                  </a:lnTo>
                  <a:lnTo>
                    <a:pt x="14719" y="162560"/>
                  </a:lnTo>
                  <a:lnTo>
                    <a:pt x="13601" y="171450"/>
                  </a:lnTo>
                  <a:lnTo>
                    <a:pt x="12915" y="180340"/>
                  </a:lnTo>
                  <a:lnTo>
                    <a:pt x="12730" y="189230"/>
                  </a:lnTo>
                  <a:lnTo>
                    <a:pt x="12700" y="615950"/>
                  </a:lnTo>
                  <a:lnTo>
                    <a:pt x="12941" y="624840"/>
                  </a:lnTo>
                  <a:lnTo>
                    <a:pt x="13627" y="633730"/>
                  </a:lnTo>
                  <a:lnTo>
                    <a:pt x="14770" y="642620"/>
                  </a:lnTo>
                  <a:lnTo>
                    <a:pt x="16344" y="651510"/>
                  </a:lnTo>
                  <a:lnTo>
                    <a:pt x="18338" y="660400"/>
                  </a:lnTo>
                  <a:lnTo>
                    <a:pt x="20739" y="669290"/>
                  </a:lnTo>
                  <a:lnTo>
                    <a:pt x="23533" y="676910"/>
                  </a:lnTo>
                  <a:lnTo>
                    <a:pt x="26733" y="685800"/>
                  </a:lnTo>
                  <a:lnTo>
                    <a:pt x="27132" y="685800"/>
                  </a:lnTo>
                  <a:lnTo>
                    <a:pt x="30289" y="693420"/>
                  </a:lnTo>
                  <a:lnTo>
                    <a:pt x="34226" y="701040"/>
                  </a:lnTo>
                  <a:lnTo>
                    <a:pt x="34074" y="701040"/>
                  </a:lnTo>
                  <a:lnTo>
                    <a:pt x="38519" y="708660"/>
                  </a:lnTo>
                  <a:lnTo>
                    <a:pt x="39151" y="708660"/>
                  </a:lnTo>
                  <a:lnTo>
                    <a:pt x="43141" y="715010"/>
                  </a:lnTo>
                  <a:lnTo>
                    <a:pt x="42976" y="715010"/>
                  </a:lnTo>
                  <a:lnTo>
                    <a:pt x="48107" y="722630"/>
                  </a:lnTo>
                  <a:lnTo>
                    <a:pt x="47929" y="722630"/>
                  </a:lnTo>
                  <a:lnTo>
                    <a:pt x="53390" y="728980"/>
                  </a:lnTo>
                  <a:lnTo>
                    <a:pt x="53200" y="728980"/>
                  </a:lnTo>
                  <a:lnTo>
                    <a:pt x="58991" y="735330"/>
                  </a:lnTo>
                  <a:lnTo>
                    <a:pt x="58788" y="735330"/>
                  </a:lnTo>
                  <a:lnTo>
                    <a:pt x="64884" y="741680"/>
                  </a:lnTo>
                  <a:lnTo>
                    <a:pt x="64668" y="741680"/>
                  </a:lnTo>
                  <a:lnTo>
                    <a:pt x="71056" y="748030"/>
                  </a:lnTo>
                  <a:lnTo>
                    <a:pt x="70840" y="748030"/>
                  </a:lnTo>
                  <a:lnTo>
                    <a:pt x="77520" y="753110"/>
                  </a:lnTo>
                  <a:lnTo>
                    <a:pt x="77279" y="753110"/>
                  </a:lnTo>
                  <a:lnTo>
                    <a:pt x="84239" y="758190"/>
                  </a:lnTo>
                  <a:lnTo>
                    <a:pt x="83997" y="758190"/>
                  </a:lnTo>
                  <a:lnTo>
                    <a:pt x="91224" y="763270"/>
                  </a:lnTo>
                  <a:lnTo>
                    <a:pt x="90970" y="763270"/>
                  </a:lnTo>
                  <a:lnTo>
                    <a:pt x="98437" y="768350"/>
                  </a:lnTo>
                  <a:lnTo>
                    <a:pt x="98171" y="768350"/>
                  </a:lnTo>
                  <a:lnTo>
                    <a:pt x="105892" y="772160"/>
                  </a:lnTo>
                  <a:lnTo>
                    <a:pt x="105613" y="772160"/>
                  </a:lnTo>
                  <a:lnTo>
                    <a:pt x="113550" y="775970"/>
                  </a:lnTo>
                  <a:lnTo>
                    <a:pt x="113271" y="775970"/>
                  </a:lnTo>
                  <a:lnTo>
                    <a:pt x="121437" y="779780"/>
                  </a:lnTo>
                  <a:lnTo>
                    <a:pt x="121145" y="779780"/>
                  </a:lnTo>
                  <a:lnTo>
                    <a:pt x="129514" y="783590"/>
                  </a:lnTo>
                  <a:lnTo>
                    <a:pt x="132063" y="783590"/>
                  </a:lnTo>
                  <a:lnTo>
                    <a:pt x="137769" y="786130"/>
                  </a:lnTo>
                  <a:lnTo>
                    <a:pt x="137477" y="786130"/>
                  </a:lnTo>
                  <a:lnTo>
                    <a:pt x="146215" y="788670"/>
                  </a:lnTo>
                  <a:lnTo>
                    <a:pt x="145897" y="788670"/>
                  </a:lnTo>
                  <a:lnTo>
                    <a:pt x="154812" y="789940"/>
                  </a:lnTo>
                  <a:lnTo>
                    <a:pt x="154495" y="789940"/>
                  </a:lnTo>
                  <a:lnTo>
                    <a:pt x="163563" y="791210"/>
                  </a:lnTo>
                  <a:lnTo>
                    <a:pt x="163258" y="791210"/>
                  </a:lnTo>
                  <a:lnTo>
                    <a:pt x="172465" y="792480"/>
                  </a:lnTo>
                  <a:lnTo>
                    <a:pt x="172148" y="792480"/>
                  </a:lnTo>
                  <a:lnTo>
                    <a:pt x="181495" y="793750"/>
                  </a:lnTo>
                  <a:lnTo>
                    <a:pt x="3249739" y="793750"/>
                  </a:lnTo>
                  <a:lnTo>
                    <a:pt x="3246856" y="795020"/>
                  </a:lnTo>
                  <a:lnTo>
                    <a:pt x="3219742" y="802640"/>
                  </a:lnTo>
                  <a:lnTo>
                    <a:pt x="3191154" y="806450"/>
                  </a:lnTo>
                  <a:close/>
                </a:path>
                <a:path w="3371850" h="806450">
                  <a:moveTo>
                    <a:pt x="3250704" y="26670"/>
                  </a:moveTo>
                  <a:lnTo>
                    <a:pt x="3242335" y="22860"/>
                  </a:lnTo>
                  <a:lnTo>
                    <a:pt x="3242627" y="22860"/>
                  </a:lnTo>
                  <a:lnTo>
                    <a:pt x="3234080" y="20320"/>
                  </a:lnTo>
                  <a:lnTo>
                    <a:pt x="3234372" y="20320"/>
                  </a:lnTo>
                  <a:lnTo>
                    <a:pt x="3225634" y="17780"/>
                  </a:lnTo>
                  <a:lnTo>
                    <a:pt x="3225939" y="17780"/>
                  </a:lnTo>
                  <a:lnTo>
                    <a:pt x="3217037" y="15240"/>
                  </a:lnTo>
                  <a:lnTo>
                    <a:pt x="3217354" y="15240"/>
                  </a:lnTo>
                  <a:lnTo>
                    <a:pt x="3208274" y="13970"/>
                  </a:lnTo>
                  <a:lnTo>
                    <a:pt x="3208591" y="13970"/>
                  </a:lnTo>
                  <a:lnTo>
                    <a:pt x="3199384" y="12700"/>
                  </a:lnTo>
                  <a:lnTo>
                    <a:pt x="3251180" y="12700"/>
                  </a:lnTo>
                  <a:lnTo>
                    <a:pt x="3255505" y="13970"/>
                  </a:lnTo>
                  <a:lnTo>
                    <a:pt x="3263950" y="17780"/>
                  </a:lnTo>
                  <a:lnTo>
                    <a:pt x="3272155" y="22860"/>
                  </a:lnTo>
                  <a:lnTo>
                    <a:pt x="3277480" y="25400"/>
                  </a:lnTo>
                  <a:lnTo>
                    <a:pt x="3250412" y="25400"/>
                  </a:lnTo>
                  <a:lnTo>
                    <a:pt x="3250704" y="26670"/>
                  </a:lnTo>
                  <a:close/>
                </a:path>
                <a:path w="3371850" h="806450">
                  <a:moveTo>
                    <a:pt x="121145" y="26670"/>
                  </a:moveTo>
                  <a:lnTo>
                    <a:pt x="121437" y="25400"/>
                  </a:lnTo>
                  <a:lnTo>
                    <a:pt x="123935" y="25400"/>
                  </a:lnTo>
                  <a:lnTo>
                    <a:pt x="121145" y="26670"/>
                  </a:lnTo>
                  <a:close/>
                </a:path>
                <a:path w="3371850" h="806450">
                  <a:moveTo>
                    <a:pt x="3294557" y="53340"/>
                  </a:moveTo>
                  <a:lnTo>
                    <a:pt x="3287610" y="46990"/>
                  </a:lnTo>
                  <a:lnTo>
                    <a:pt x="3287852" y="46990"/>
                  </a:lnTo>
                  <a:lnTo>
                    <a:pt x="3280625" y="41910"/>
                  </a:lnTo>
                  <a:lnTo>
                    <a:pt x="3280879" y="41910"/>
                  </a:lnTo>
                  <a:lnTo>
                    <a:pt x="3273412" y="38100"/>
                  </a:lnTo>
                  <a:lnTo>
                    <a:pt x="3273679" y="38100"/>
                  </a:lnTo>
                  <a:lnTo>
                    <a:pt x="3265957" y="33020"/>
                  </a:lnTo>
                  <a:lnTo>
                    <a:pt x="3266236" y="33020"/>
                  </a:lnTo>
                  <a:lnTo>
                    <a:pt x="3258299" y="29210"/>
                  </a:lnTo>
                  <a:lnTo>
                    <a:pt x="3258578" y="29210"/>
                  </a:lnTo>
                  <a:lnTo>
                    <a:pt x="3250412" y="25400"/>
                  </a:lnTo>
                  <a:lnTo>
                    <a:pt x="3277480" y="25400"/>
                  </a:lnTo>
                  <a:lnTo>
                    <a:pt x="3280143" y="26670"/>
                  </a:lnTo>
                  <a:lnTo>
                    <a:pt x="3287864" y="31750"/>
                  </a:lnTo>
                  <a:lnTo>
                    <a:pt x="3295332" y="36830"/>
                  </a:lnTo>
                  <a:lnTo>
                    <a:pt x="3302533" y="43180"/>
                  </a:lnTo>
                  <a:lnTo>
                    <a:pt x="3309442" y="48260"/>
                  </a:lnTo>
                  <a:lnTo>
                    <a:pt x="3313412" y="52070"/>
                  </a:lnTo>
                  <a:lnTo>
                    <a:pt x="3294329" y="52070"/>
                  </a:lnTo>
                  <a:lnTo>
                    <a:pt x="3294557" y="53340"/>
                  </a:lnTo>
                  <a:close/>
                </a:path>
                <a:path w="3371850" h="806450">
                  <a:moveTo>
                    <a:pt x="77279" y="53340"/>
                  </a:moveTo>
                  <a:lnTo>
                    <a:pt x="77520" y="52070"/>
                  </a:lnTo>
                  <a:lnTo>
                    <a:pt x="78671" y="52070"/>
                  </a:lnTo>
                  <a:lnTo>
                    <a:pt x="77279" y="53340"/>
                  </a:lnTo>
                  <a:close/>
                </a:path>
                <a:path w="3371850" h="806450">
                  <a:moveTo>
                    <a:pt x="3307181" y="64770"/>
                  </a:moveTo>
                  <a:lnTo>
                    <a:pt x="3300780" y="58420"/>
                  </a:lnTo>
                  <a:lnTo>
                    <a:pt x="3301009" y="58420"/>
                  </a:lnTo>
                  <a:lnTo>
                    <a:pt x="3294329" y="52070"/>
                  </a:lnTo>
                  <a:lnTo>
                    <a:pt x="3313412" y="52070"/>
                  </a:lnTo>
                  <a:lnTo>
                    <a:pt x="3316058" y="54610"/>
                  </a:lnTo>
                  <a:lnTo>
                    <a:pt x="3322358" y="62230"/>
                  </a:lnTo>
                  <a:lnTo>
                    <a:pt x="3323556" y="63500"/>
                  </a:lnTo>
                  <a:lnTo>
                    <a:pt x="3306965" y="63500"/>
                  </a:lnTo>
                  <a:lnTo>
                    <a:pt x="3307181" y="64770"/>
                  </a:lnTo>
                  <a:close/>
                </a:path>
                <a:path w="3371850" h="806450">
                  <a:moveTo>
                    <a:pt x="64668" y="64770"/>
                  </a:moveTo>
                  <a:lnTo>
                    <a:pt x="64884" y="63500"/>
                  </a:lnTo>
                  <a:lnTo>
                    <a:pt x="65946" y="63500"/>
                  </a:lnTo>
                  <a:lnTo>
                    <a:pt x="64668" y="64770"/>
                  </a:lnTo>
                  <a:close/>
                </a:path>
                <a:path w="3371850" h="806450">
                  <a:moveTo>
                    <a:pt x="3318649" y="77470"/>
                  </a:moveTo>
                  <a:lnTo>
                    <a:pt x="3312858" y="69850"/>
                  </a:lnTo>
                  <a:lnTo>
                    <a:pt x="3313061" y="69850"/>
                  </a:lnTo>
                  <a:lnTo>
                    <a:pt x="3306965" y="63500"/>
                  </a:lnTo>
                  <a:lnTo>
                    <a:pt x="3323556" y="63500"/>
                  </a:lnTo>
                  <a:lnTo>
                    <a:pt x="3328352" y="68580"/>
                  </a:lnTo>
                  <a:lnTo>
                    <a:pt x="3334004" y="76200"/>
                  </a:lnTo>
                  <a:lnTo>
                    <a:pt x="3318459" y="76200"/>
                  </a:lnTo>
                  <a:lnTo>
                    <a:pt x="3318649" y="77470"/>
                  </a:lnTo>
                  <a:close/>
                </a:path>
                <a:path w="3371850" h="806450">
                  <a:moveTo>
                    <a:pt x="53200" y="77470"/>
                  </a:moveTo>
                  <a:lnTo>
                    <a:pt x="53390" y="76200"/>
                  </a:lnTo>
                  <a:lnTo>
                    <a:pt x="54165" y="76200"/>
                  </a:lnTo>
                  <a:lnTo>
                    <a:pt x="53200" y="77470"/>
                  </a:lnTo>
                  <a:close/>
                </a:path>
                <a:path w="3371850" h="806450">
                  <a:moveTo>
                    <a:pt x="3353600" y="146050"/>
                  </a:moveTo>
                  <a:lnTo>
                    <a:pt x="3351110" y="137160"/>
                  </a:lnTo>
                  <a:lnTo>
                    <a:pt x="3348304" y="128270"/>
                  </a:lnTo>
                  <a:lnTo>
                    <a:pt x="3345116" y="120650"/>
                  </a:lnTo>
                  <a:lnTo>
                    <a:pt x="3341560" y="113030"/>
                  </a:lnTo>
                  <a:lnTo>
                    <a:pt x="3337623" y="105410"/>
                  </a:lnTo>
                  <a:lnTo>
                    <a:pt x="3337763" y="105410"/>
                  </a:lnTo>
                  <a:lnTo>
                    <a:pt x="3333330" y="97790"/>
                  </a:lnTo>
                  <a:lnTo>
                    <a:pt x="3333495" y="97790"/>
                  </a:lnTo>
                  <a:lnTo>
                    <a:pt x="3328708" y="90170"/>
                  </a:lnTo>
                  <a:lnTo>
                    <a:pt x="3328873" y="90170"/>
                  </a:lnTo>
                  <a:lnTo>
                    <a:pt x="3323742" y="83820"/>
                  </a:lnTo>
                  <a:lnTo>
                    <a:pt x="3323920" y="83820"/>
                  </a:lnTo>
                  <a:lnTo>
                    <a:pt x="3318459" y="76200"/>
                  </a:lnTo>
                  <a:lnTo>
                    <a:pt x="3334004" y="76200"/>
                  </a:lnTo>
                  <a:lnTo>
                    <a:pt x="3356876" y="115570"/>
                  </a:lnTo>
                  <a:lnTo>
                    <a:pt x="3366461" y="144780"/>
                  </a:lnTo>
                  <a:lnTo>
                    <a:pt x="3353511" y="144780"/>
                  </a:lnTo>
                  <a:lnTo>
                    <a:pt x="3353600" y="146050"/>
                  </a:lnTo>
                  <a:close/>
                </a:path>
                <a:path w="3371850" h="806450">
                  <a:moveTo>
                    <a:pt x="18249" y="146050"/>
                  </a:moveTo>
                  <a:lnTo>
                    <a:pt x="18338" y="144780"/>
                  </a:lnTo>
                  <a:lnTo>
                    <a:pt x="18605" y="144780"/>
                  </a:lnTo>
                  <a:lnTo>
                    <a:pt x="18249" y="146050"/>
                  </a:lnTo>
                  <a:close/>
                </a:path>
                <a:path w="3371850" h="806450">
                  <a:moveTo>
                    <a:pt x="3358584" y="685800"/>
                  </a:moveTo>
                  <a:lnTo>
                    <a:pt x="3345116" y="685800"/>
                  </a:lnTo>
                  <a:lnTo>
                    <a:pt x="3348418" y="676910"/>
                  </a:lnTo>
                  <a:lnTo>
                    <a:pt x="3351199" y="669290"/>
                  </a:lnTo>
                  <a:lnTo>
                    <a:pt x="3353600" y="660400"/>
                  </a:lnTo>
                  <a:lnTo>
                    <a:pt x="3355568" y="651510"/>
                  </a:lnTo>
                  <a:lnTo>
                    <a:pt x="3357130" y="642620"/>
                  </a:lnTo>
                  <a:lnTo>
                    <a:pt x="3358248" y="633730"/>
                  </a:lnTo>
                  <a:lnTo>
                    <a:pt x="3358934" y="624840"/>
                  </a:lnTo>
                  <a:lnTo>
                    <a:pt x="3359150" y="615950"/>
                  </a:lnTo>
                  <a:lnTo>
                    <a:pt x="3359150" y="189230"/>
                  </a:lnTo>
                  <a:lnTo>
                    <a:pt x="3358908" y="180340"/>
                  </a:lnTo>
                  <a:lnTo>
                    <a:pt x="3358222" y="171450"/>
                  </a:lnTo>
                  <a:lnTo>
                    <a:pt x="3357079" y="162560"/>
                  </a:lnTo>
                  <a:lnTo>
                    <a:pt x="3355505" y="153670"/>
                  </a:lnTo>
                  <a:lnTo>
                    <a:pt x="3353511" y="144780"/>
                  </a:lnTo>
                  <a:lnTo>
                    <a:pt x="3366461" y="144780"/>
                  </a:lnTo>
                  <a:lnTo>
                    <a:pt x="3371850" y="189230"/>
                  </a:lnTo>
                  <a:lnTo>
                    <a:pt x="3371850" y="615950"/>
                  </a:lnTo>
                  <a:lnTo>
                    <a:pt x="3367976" y="654050"/>
                  </a:lnTo>
                  <a:lnTo>
                    <a:pt x="3360292" y="681990"/>
                  </a:lnTo>
                  <a:lnTo>
                    <a:pt x="3358584" y="685800"/>
                  </a:lnTo>
                  <a:close/>
                </a:path>
                <a:path w="3371850" h="806450">
                  <a:moveTo>
                    <a:pt x="12700" y="190500"/>
                  </a:moveTo>
                  <a:lnTo>
                    <a:pt x="12700" y="189230"/>
                  </a:lnTo>
                  <a:lnTo>
                    <a:pt x="12700" y="190500"/>
                  </a:lnTo>
                  <a:close/>
                </a:path>
                <a:path w="3371850" h="806450">
                  <a:moveTo>
                    <a:pt x="3359150" y="190500"/>
                  </a:moveTo>
                  <a:lnTo>
                    <a:pt x="3359119" y="189230"/>
                  </a:lnTo>
                  <a:lnTo>
                    <a:pt x="3359150" y="190500"/>
                  </a:lnTo>
                  <a:close/>
                </a:path>
                <a:path w="3371850" h="806450">
                  <a:moveTo>
                    <a:pt x="27132" y="685800"/>
                  </a:moveTo>
                  <a:lnTo>
                    <a:pt x="26733" y="685800"/>
                  </a:lnTo>
                  <a:lnTo>
                    <a:pt x="26606" y="684530"/>
                  </a:lnTo>
                  <a:lnTo>
                    <a:pt x="27132" y="685800"/>
                  </a:lnTo>
                  <a:close/>
                </a:path>
                <a:path w="3371850" h="806450">
                  <a:moveTo>
                    <a:pt x="3348086" y="708660"/>
                  </a:moveTo>
                  <a:lnTo>
                    <a:pt x="3333330" y="708660"/>
                  </a:lnTo>
                  <a:lnTo>
                    <a:pt x="3337763" y="701040"/>
                  </a:lnTo>
                  <a:lnTo>
                    <a:pt x="3337623" y="701040"/>
                  </a:lnTo>
                  <a:lnTo>
                    <a:pt x="3341687" y="693420"/>
                  </a:lnTo>
                  <a:lnTo>
                    <a:pt x="3345243" y="684530"/>
                  </a:lnTo>
                  <a:lnTo>
                    <a:pt x="3345116" y="685800"/>
                  </a:lnTo>
                  <a:lnTo>
                    <a:pt x="3358584" y="685800"/>
                  </a:lnTo>
                  <a:lnTo>
                    <a:pt x="3356876" y="689610"/>
                  </a:lnTo>
                  <a:lnTo>
                    <a:pt x="3353066" y="698500"/>
                  </a:lnTo>
                  <a:lnTo>
                    <a:pt x="3348850" y="707390"/>
                  </a:lnTo>
                  <a:lnTo>
                    <a:pt x="3348086" y="708660"/>
                  </a:lnTo>
                  <a:close/>
                </a:path>
                <a:path w="3371850" h="806450">
                  <a:moveTo>
                    <a:pt x="39151" y="708660"/>
                  </a:moveTo>
                  <a:lnTo>
                    <a:pt x="38519" y="708660"/>
                  </a:lnTo>
                  <a:lnTo>
                    <a:pt x="38354" y="707390"/>
                  </a:lnTo>
                  <a:lnTo>
                    <a:pt x="39151" y="708660"/>
                  </a:lnTo>
                  <a:close/>
                </a:path>
                <a:path w="3371850" h="806450">
                  <a:moveTo>
                    <a:pt x="3272155" y="783590"/>
                  </a:moveTo>
                  <a:lnTo>
                    <a:pt x="3242335" y="783590"/>
                  </a:lnTo>
                  <a:lnTo>
                    <a:pt x="3250704" y="779780"/>
                  </a:lnTo>
                  <a:lnTo>
                    <a:pt x="3250412" y="779780"/>
                  </a:lnTo>
                  <a:lnTo>
                    <a:pt x="3258578" y="775970"/>
                  </a:lnTo>
                  <a:lnTo>
                    <a:pt x="3258299" y="775970"/>
                  </a:lnTo>
                  <a:lnTo>
                    <a:pt x="3266236" y="772160"/>
                  </a:lnTo>
                  <a:lnTo>
                    <a:pt x="3265957" y="772160"/>
                  </a:lnTo>
                  <a:lnTo>
                    <a:pt x="3273679" y="768350"/>
                  </a:lnTo>
                  <a:lnTo>
                    <a:pt x="3273412" y="768350"/>
                  </a:lnTo>
                  <a:lnTo>
                    <a:pt x="3280879" y="763270"/>
                  </a:lnTo>
                  <a:lnTo>
                    <a:pt x="3280625" y="763270"/>
                  </a:lnTo>
                  <a:lnTo>
                    <a:pt x="3287852" y="758190"/>
                  </a:lnTo>
                  <a:lnTo>
                    <a:pt x="3287610" y="758190"/>
                  </a:lnTo>
                  <a:lnTo>
                    <a:pt x="3294557" y="753110"/>
                  </a:lnTo>
                  <a:lnTo>
                    <a:pt x="3294329" y="753110"/>
                  </a:lnTo>
                  <a:lnTo>
                    <a:pt x="3301009" y="748030"/>
                  </a:lnTo>
                  <a:lnTo>
                    <a:pt x="3300780" y="748030"/>
                  </a:lnTo>
                  <a:lnTo>
                    <a:pt x="3307181" y="741680"/>
                  </a:lnTo>
                  <a:lnTo>
                    <a:pt x="3306965" y="741680"/>
                  </a:lnTo>
                  <a:lnTo>
                    <a:pt x="3313061" y="735330"/>
                  </a:lnTo>
                  <a:lnTo>
                    <a:pt x="3312858" y="735330"/>
                  </a:lnTo>
                  <a:lnTo>
                    <a:pt x="3318649" y="728980"/>
                  </a:lnTo>
                  <a:lnTo>
                    <a:pt x="3318459" y="728980"/>
                  </a:lnTo>
                  <a:lnTo>
                    <a:pt x="3323920" y="722630"/>
                  </a:lnTo>
                  <a:lnTo>
                    <a:pt x="3323742" y="722630"/>
                  </a:lnTo>
                  <a:lnTo>
                    <a:pt x="3328873" y="715010"/>
                  </a:lnTo>
                  <a:lnTo>
                    <a:pt x="3328708" y="715010"/>
                  </a:lnTo>
                  <a:lnTo>
                    <a:pt x="3333495" y="707390"/>
                  </a:lnTo>
                  <a:lnTo>
                    <a:pt x="3333330" y="708660"/>
                  </a:lnTo>
                  <a:lnTo>
                    <a:pt x="3348086" y="708660"/>
                  </a:lnTo>
                  <a:lnTo>
                    <a:pt x="3344265" y="715010"/>
                  </a:lnTo>
                  <a:lnTo>
                    <a:pt x="3339312" y="722630"/>
                  </a:lnTo>
                  <a:lnTo>
                    <a:pt x="3334004" y="730250"/>
                  </a:lnTo>
                  <a:lnTo>
                    <a:pt x="3328352" y="736600"/>
                  </a:lnTo>
                  <a:lnTo>
                    <a:pt x="3322358" y="744220"/>
                  </a:lnTo>
                  <a:lnTo>
                    <a:pt x="3287864" y="773430"/>
                  </a:lnTo>
                  <a:lnTo>
                    <a:pt x="3280143" y="778510"/>
                  </a:lnTo>
                  <a:lnTo>
                    <a:pt x="3272155" y="783590"/>
                  </a:lnTo>
                  <a:close/>
                </a:path>
                <a:path w="3371850" h="806450">
                  <a:moveTo>
                    <a:pt x="132063" y="783590"/>
                  </a:moveTo>
                  <a:lnTo>
                    <a:pt x="129514" y="783590"/>
                  </a:lnTo>
                  <a:lnTo>
                    <a:pt x="129209" y="782320"/>
                  </a:lnTo>
                  <a:lnTo>
                    <a:pt x="132063" y="783590"/>
                  </a:lnTo>
                  <a:close/>
                </a:path>
                <a:path w="3371850" h="806450">
                  <a:moveTo>
                    <a:pt x="3249739" y="793750"/>
                  </a:moveTo>
                  <a:lnTo>
                    <a:pt x="3190354" y="793750"/>
                  </a:lnTo>
                  <a:lnTo>
                    <a:pt x="3199701" y="792480"/>
                  </a:lnTo>
                  <a:lnTo>
                    <a:pt x="3199384" y="792480"/>
                  </a:lnTo>
                  <a:lnTo>
                    <a:pt x="3208591" y="791210"/>
                  </a:lnTo>
                  <a:lnTo>
                    <a:pt x="3208274" y="791210"/>
                  </a:lnTo>
                  <a:lnTo>
                    <a:pt x="3217354" y="789940"/>
                  </a:lnTo>
                  <a:lnTo>
                    <a:pt x="3217037" y="789940"/>
                  </a:lnTo>
                  <a:lnTo>
                    <a:pt x="3225939" y="788670"/>
                  </a:lnTo>
                  <a:lnTo>
                    <a:pt x="3225634" y="788670"/>
                  </a:lnTo>
                  <a:lnTo>
                    <a:pt x="3234372" y="786130"/>
                  </a:lnTo>
                  <a:lnTo>
                    <a:pt x="3234080" y="786130"/>
                  </a:lnTo>
                  <a:lnTo>
                    <a:pt x="3242627" y="782320"/>
                  </a:lnTo>
                  <a:lnTo>
                    <a:pt x="3242335" y="783590"/>
                  </a:lnTo>
                  <a:lnTo>
                    <a:pt x="3272155" y="783590"/>
                  </a:lnTo>
                  <a:lnTo>
                    <a:pt x="3263950" y="787400"/>
                  </a:lnTo>
                  <a:lnTo>
                    <a:pt x="3255505" y="791210"/>
                  </a:lnTo>
                  <a:lnTo>
                    <a:pt x="3249739" y="793750"/>
                  </a:lnTo>
                  <a:close/>
                </a:path>
              </a:pathLst>
            </a:custGeom>
            <a:solidFill>
              <a:srgbClr val="2E52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310505" y="474980"/>
            <a:ext cx="2971165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5" dirty="0">
                <a:solidFill>
                  <a:srgbClr val="6FAC46"/>
                </a:solidFill>
                <a:latin typeface="Microsoft YaHei UI" panose="020B0503020204020204" charset="-122"/>
                <a:cs typeface="Microsoft YaHei UI" panose="020B0503020204020204" charset="-122"/>
              </a:rPr>
              <a:t>了解你的生物</a:t>
            </a:r>
            <a:r>
              <a:rPr sz="2800" spc="-5" dirty="0">
                <a:solidFill>
                  <a:srgbClr val="6FAC46"/>
                </a:solidFill>
                <a:latin typeface="Microsoft YaHei UI" panose="020B0503020204020204" charset="-122"/>
                <a:cs typeface="Microsoft YaHei UI" panose="020B0503020204020204" charset="-122"/>
              </a:rPr>
              <a:t>钟</a:t>
            </a:r>
            <a:endParaRPr sz="2800">
              <a:latin typeface="Microsoft YaHei UI" panose="020B0503020204020204" charset="-122"/>
              <a:cs typeface="Microsoft YaHei UI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5929" y="2836722"/>
            <a:ext cx="3595370" cy="1259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317500" indent="-285750">
              <a:lnSpc>
                <a:spcPct val="150000"/>
              </a:lnSpc>
              <a:spcBef>
                <a:spcPts val="100"/>
              </a:spcBef>
              <a:buFont typeface="Wingdings" panose="05000000000000000000"/>
              <a:buChar char=""/>
              <a:tabLst>
                <a:tab pos="298450" algn="l"/>
              </a:tabLst>
            </a:pPr>
            <a:r>
              <a:rPr sz="1800" dirty="0">
                <a:solidFill>
                  <a:srgbClr val="1F3863"/>
                </a:solidFill>
                <a:latin typeface="微软雅黑" panose="020B0503020204020204" charset="-122"/>
                <a:cs typeface="微软雅黑" panose="020B0503020204020204" charset="-122"/>
              </a:rPr>
              <a:t>根据自己的生物钟，以及整个 家庭生活作息习惯，绘制一个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297815">
              <a:lnSpc>
                <a:spcPct val="100000"/>
              </a:lnSpc>
              <a:spcBef>
                <a:spcPts val="1080"/>
              </a:spcBef>
            </a:pPr>
            <a:r>
              <a:rPr sz="1800" dirty="0">
                <a:solidFill>
                  <a:srgbClr val="1F3863"/>
                </a:solidFill>
                <a:latin typeface="微软雅黑" panose="020B0503020204020204" charset="-122"/>
                <a:cs typeface="微软雅黑" panose="020B0503020204020204" charset="-122"/>
              </a:rPr>
              <a:t>详细的《***的作息时间表》吧！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5929" y="4482643"/>
            <a:ext cx="351155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5080" indent="-285750">
              <a:lnSpc>
                <a:spcPct val="150000"/>
              </a:lnSpc>
              <a:spcBef>
                <a:spcPts val="100"/>
              </a:spcBef>
              <a:buFont typeface="Wingdings" panose="05000000000000000000"/>
              <a:buChar char=""/>
              <a:tabLst>
                <a:tab pos="298450" algn="l"/>
              </a:tabLst>
            </a:pPr>
            <a:r>
              <a:rPr sz="1800" dirty="0">
                <a:solidFill>
                  <a:srgbClr val="1F3863"/>
                </a:solidFill>
                <a:latin typeface="微软雅黑" panose="020B0503020204020204" charset="-122"/>
                <a:cs typeface="微软雅黑" panose="020B0503020204020204" charset="-122"/>
              </a:rPr>
              <a:t>把写作业、吃饭、午休、喝水、 吃水果、喝牛奶、做家务、练 琴、做运动等规律性的生活事 件都安排进去，越详细越好！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6867" y="0"/>
            <a:ext cx="8595360" cy="6858000"/>
            <a:chOff x="86867" y="0"/>
            <a:chExt cx="8595360" cy="6858000"/>
          </a:xfrm>
        </p:grpSpPr>
        <p:pic>
          <p:nvPicPr>
            <p:cNvPr id="5" name="object 5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415154" y="1601469"/>
              <a:ext cx="4266564" cy="525653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8100" y="0"/>
              <a:ext cx="3923588" cy="302751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1779" y="768946"/>
              <a:ext cx="2112606" cy="2503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8073" y="1133475"/>
              <a:ext cx="2302611" cy="25286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10804" y="1500466"/>
              <a:ext cx="1507604" cy="2503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67405" y="1502410"/>
              <a:ext cx="665873" cy="24715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65397" y="1584325"/>
              <a:ext cx="253885" cy="815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09077" y="1866264"/>
              <a:ext cx="982916" cy="2498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867" y="859421"/>
              <a:ext cx="2195042" cy="219251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780788" y="358140"/>
              <a:ext cx="3359150" cy="794385"/>
            </a:xfrm>
            <a:custGeom>
              <a:avLst/>
              <a:gdLst/>
              <a:ahLst/>
              <a:cxnLst/>
              <a:rect l="l" t="t" r="r" b="b"/>
              <a:pathLst>
                <a:path w="3359150" h="794385">
                  <a:moveTo>
                    <a:pt x="3174491" y="794004"/>
                  </a:moveTo>
                  <a:lnTo>
                    <a:pt x="184403" y="794004"/>
                  </a:lnTo>
                  <a:lnTo>
                    <a:pt x="135396" y="787318"/>
                  </a:lnTo>
                  <a:lnTo>
                    <a:pt x="91366" y="768683"/>
                  </a:lnTo>
                  <a:lnTo>
                    <a:pt x="54063" y="739844"/>
                  </a:lnTo>
                  <a:lnTo>
                    <a:pt x="25236" y="702552"/>
                  </a:lnTo>
                  <a:lnTo>
                    <a:pt x="6632" y="658554"/>
                  </a:lnTo>
                  <a:lnTo>
                    <a:pt x="0" y="609600"/>
                  </a:lnTo>
                  <a:lnTo>
                    <a:pt x="0" y="182880"/>
                  </a:lnTo>
                  <a:lnTo>
                    <a:pt x="6632" y="134196"/>
                  </a:lnTo>
                  <a:lnTo>
                    <a:pt x="25236" y="90407"/>
                  </a:lnTo>
                  <a:lnTo>
                    <a:pt x="54063" y="53301"/>
                  </a:lnTo>
                  <a:lnTo>
                    <a:pt x="91366" y="24671"/>
                  </a:lnTo>
                  <a:lnTo>
                    <a:pt x="135396" y="6307"/>
                  </a:lnTo>
                  <a:lnTo>
                    <a:pt x="184403" y="0"/>
                  </a:lnTo>
                  <a:lnTo>
                    <a:pt x="3174491" y="0"/>
                  </a:lnTo>
                  <a:lnTo>
                    <a:pt x="3223711" y="6307"/>
                  </a:lnTo>
                  <a:lnTo>
                    <a:pt x="3267868" y="24671"/>
                  </a:lnTo>
                  <a:lnTo>
                    <a:pt x="3305213" y="53301"/>
                  </a:lnTo>
                  <a:lnTo>
                    <a:pt x="3333998" y="90407"/>
                  </a:lnTo>
                  <a:lnTo>
                    <a:pt x="3352475" y="134196"/>
                  </a:lnTo>
                  <a:lnTo>
                    <a:pt x="3358895" y="182880"/>
                  </a:lnTo>
                  <a:lnTo>
                    <a:pt x="3358895" y="609600"/>
                  </a:lnTo>
                  <a:lnTo>
                    <a:pt x="3352475" y="658554"/>
                  </a:lnTo>
                  <a:lnTo>
                    <a:pt x="3333998" y="702552"/>
                  </a:lnTo>
                  <a:lnTo>
                    <a:pt x="3305213" y="739844"/>
                  </a:lnTo>
                  <a:lnTo>
                    <a:pt x="3267868" y="768683"/>
                  </a:lnTo>
                  <a:lnTo>
                    <a:pt x="3223711" y="787318"/>
                  </a:lnTo>
                  <a:lnTo>
                    <a:pt x="3174491" y="794004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774565" y="351154"/>
              <a:ext cx="3371850" cy="806450"/>
            </a:xfrm>
            <a:custGeom>
              <a:avLst/>
              <a:gdLst/>
              <a:ahLst/>
              <a:cxnLst/>
              <a:rect l="l" t="t" r="r" b="b"/>
              <a:pathLst>
                <a:path w="3371850" h="806450">
                  <a:moveTo>
                    <a:pt x="3191154" y="806450"/>
                  </a:moveTo>
                  <a:lnTo>
                    <a:pt x="180695" y="806450"/>
                  </a:lnTo>
                  <a:lnTo>
                    <a:pt x="152107" y="802640"/>
                  </a:lnTo>
                  <a:lnTo>
                    <a:pt x="107899" y="787400"/>
                  </a:lnTo>
                  <a:lnTo>
                    <a:pt x="69316" y="763270"/>
                  </a:lnTo>
                  <a:lnTo>
                    <a:pt x="43497" y="736600"/>
                  </a:lnTo>
                  <a:lnTo>
                    <a:pt x="37846" y="730250"/>
                  </a:lnTo>
                  <a:lnTo>
                    <a:pt x="14973" y="689610"/>
                  </a:lnTo>
                  <a:lnTo>
                    <a:pt x="11557" y="681990"/>
                  </a:lnTo>
                  <a:lnTo>
                    <a:pt x="977" y="635000"/>
                  </a:lnTo>
                  <a:lnTo>
                    <a:pt x="0" y="615950"/>
                  </a:lnTo>
                  <a:lnTo>
                    <a:pt x="0" y="189230"/>
                  </a:lnTo>
                  <a:lnTo>
                    <a:pt x="3873" y="151130"/>
                  </a:lnTo>
                  <a:lnTo>
                    <a:pt x="18783" y="106680"/>
                  </a:lnTo>
                  <a:lnTo>
                    <a:pt x="43497" y="68580"/>
                  </a:lnTo>
                  <a:lnTo>
                    <a:pt x="49491" y="62230"/>
                  </a:lnTo>
                  <a:lnTo>
                    <a:pt x="55791" y="54610"/>
                  </a:lnTo>
                  <a:lnTo>
                    <a:pt x="62407" y="48260"/>
                  </a:lnTo>
                  <a:lnTo>
                    <a:pt x="69316" y="43180"/>
                  </a:lnTo>
                  <a:lnTo>
                    <a:pt x="76517" y="36830"/>
                  </a:lnTo>
                  <a:lnTo>
                    <a:pt x="83985" y="31750"/>
                  </a:lnTo>
                  <a:lnTo>
                    <a:pt x="91706" y="26670"/>
                  </a:lnTo>
                  <a:lnTo>
                    <a:pt x="99695" y="22860"/>
                  </a:lnTo>
                  <a:lnTo>
                    <a:pt x="107899" y="17780"/>
                  </a:lnTo>
                  <a:lnTo>
                    <a:pt x="116344" y="13970"/>
                  </a:lnTo>
                  <a:lnTo>
                    <a:pt x="124993" y="11430"/>
                  </a:lnTo>
                  <a:lnTo>
                    <a:pt x="133845" y="7620"/>
                  </a:lnTo>
                  <a:lnTo>
                    <a:pt x="142887" y="5080"/>
                  </a:lnTo>
                  <a:lnTo>
                    <a:pt x="152107" y="3810"/>
                  </a:lnTo>
                  <a:lnTo>
                    <a:pt x="161493" y="1270"/>
                  </a:lnTo>
                  <a:lnTo>
                    <a:pt x="171030" y="0"/>
                  </a:lnTo>
                  <a:lnTo>
                    <a:pt x="3200819" y="0"/>
                  </a:lnTo>
                  <a:lnTo>
                    <a:pt x="3210356" y="1270"/>
                  </a:lnTo>
                  <a:lnTo>
                    <a:pt x="3219742" y="3810"/>
                  </a:lnTo>
                  <a:lnTo>
                    <a:pt x="3228962" y="5080"/>
                  </a:lnTo>
                  <a:lnTo>
                    <a:pt x="3238004" y="7620"/>
                  </a:lnTo>
                  <a:lnTo>
                    <a:pt x="3246856" y="11430"/>
                  </a:lnTo>
                  <a:lnTo>
                    <a:pt x="3251180" y="12700"/>
                  </a:lnTo>
                  <a:lnTo>
                    <a:pt x="172465" y="12700"/>
                  </a:lnTo>
                  <a:lnTo>
                    <a:pt x="163258" y="13970"/>
                  </a:lnTo>
                  <a:lnTo>
                    <a:pt x="163563" y="13970"/>
                  </a:lnTo>
                  <a:lnTo>
                    <a:pt x="154495" y="15240"/>
                  </a:lnTo>
                  <a:lnTo>
                    <a:pt x="154812" y="15240"/>
                  </a:lnTo>
                  <a:lnTo>
                    <a:pt x="145897" y="17780"/>
                  </a:lnTo>
                  <a:lnTo>
                    <a:pt x="146215" y="17780"/>
                  </a:lnTo>
                  <a:lnTo>
                    <a:pt x="137477" y="20320"/>
                  </a:lnTo>
                  <a:lnTo>
                    <a:pt x="137769" y="20320"/>
                  </a:lnTo>
                  <a:lnTo>
                    <a:pt x="129209" y="22860"/>
                  </a:lnTo>
                  <a:lnTo>
                    <a:pt x="129514" y="22860"/>
                  </a:lnTo>
                  <a:lnTo>
                    <a:pt x="123935" y="25400"/>
                  </a:lnTo>
                  <a:lnTo>
                    <a:pt x="121437" y="25400"/>
                  </a:lnTo>
                  <a:lnTo>
                    <a:pt x="113271" y="29210"/>
                  </a:lnTo>
                  <a:lnTo>
                    <a:pt x="113550" y="29210"/>
                  </a:lnTo>
                  <a:lnTo>
                    <a:pt x="105613" y="33020"/>
                  </a:lnTo>
                  <a:lnTo>
                    <a:pt x="105892" y="33020"/>
                  </a:lnTo>
                  <a:lnTo>
                    <a:pt x="98171" y="38100"/>
                  </a:lnTo>
                  <a:lnTo>
                    <a:pt x="98437" y="38100"/>
                  </a:lnTo>
                  <a:lnTo>
                    <a:pt x="90970" y="41910"/>
                  </a:lnTo>
                  <a:lnTo>
                    <a:pt x="91224" y="41910"/>
                  </a:lnTo>
                  <a:lnTo>
                    <a:pt x="83997" y="46990"/>
                  </a:lnTo>
                  <a:lnTo>
                    <a:pt x="84239" y="46990"/>
                  </a:lnTo>
                  <a:lnTo>
                    <a:pt x="78671" y="52070"/>
                  </a:lnTo>
                  <a:lnTo>
                    <a:pt x="77520" y="52070"/>
                  </a:lnTo>
                  <a:lnTo>
                    <a:pt x="70840" y="58420"/>
                  </a:lnTo>
                  <a:lnTo>
                    <a:pt x="71056" y="58420"/>
                  </a:lnTo>
                  <a:lnTo>
                    <a:pt x="65946" y="63500"/>
                  </a:lnTo>
                  <a:lnTo>
                    <a:pt x="64884" y="63500"/>
                  </a:lnTo>
                  <a:lnTo>
                    <a:pt x="58788" y="69850"/>
                  </a:lnTo>
                  <a:lnTo>
                    <a:pt x="58991" y="69850"/>
                  </a:lnTo>
                  <a:lnTo>
                    <a:pt x="54165" y="76200"/>
                  </a:lnTo>
                  <a:lnTo>
                    <a:pt x="53390" y="76200"/>
                  </a:lnTo>
                  <a:lnTo>
                    <a:pt x="47929" y="83820"/>
                  </a:lnTo>
                  <a:lnTo>
                    <a:pt x="48107" y="83820"/>
                  </a:lnTo>
                  <a:lnTo>
                    <a:pt x="42976" y="90170"/>
                  </a:lnTo>
                  <a:lnTo>
                    <a:pt x="43141" y="90170"/>
                  </a:lnTo>
                  <a:lnTo>
                    <a:pt x="38354" y="97790"/>
                  </a:lnTo>
                  <a:lnTo>
                    <a:pt x="38519" y="97790"/>
                  </a:lnTo>
                  <a:lnTo>
                    <a:pt x="34074" y="105410"/>
                  </a:lnTo>
                  <a:lnTo>
                    <a:pt x="34226" y="105410"/>
                  </a:lnTo>
                  <a:lnTo>
                    <a:pt x="30162" y="113030"/>
                  </a:lnTo>
                  <a:lnTo>
                    <a:pt x="26606" y="120650"/>
                  </a:lnTo>
                  <a:lnTo>
                    <a:pt x="23431" y="128270"/>
                  </a:lnTo>
                  <a:lnTo>
                    <a:pt x="20637" y="137160"/>
                  </a:lnTo>
                  <a:lnTo>
                    <a:pt x="18605" y="144780"/>
                  </a:lnTo>
                  <a:lnTo>
                    <a:pt x="18338" y="144780"/>
                  </a:lnTo>
                  <a:lnTo>
                    <a:pt x="16281" y="153670"/>
                  </a:lnTo>
                  <a:lnTo>
                    <a:pt x="14719" y="162560"/>
                  </a:lnTo>
                  <a:lnTo>
                    <a:pt x="13601" y="171450"/>
                  </a:lnTo>
                  <a:lnTo>
                    <a:pt x="12915" y="180340"/>
                  </a:lnTo>
                  <a:lnTo>
                    <a:pt x="12730" y="189230"/>
                  </a:lnTo>
                  <a:lnTo>
                    <a:pt x="12700" y="615950"/>
                  </a:lnTo>
                  <a:lnTo>
                    <a:pt x="12941" y="624840"/>
                  </a:lnTo>
                  <a:lnTo>
                    <a:pt x="13627" y="633730"/>
                  </a:lnTo>
                  <a:lnTo>
                    <a:pt x="14770" y="642620"/>
                  </a:lnTo>
                  <a:lnTo>
                    <a:pt x="16344" y="651510"/>
                  </a:lnTo>
                  <a:lnTo>
                    <a:pt x="18338" y="660400"/>
                  </a:lnTo>
                  <a:lnTo>
                    <a:pt x="20739" y="669290"/>
                  </a:lnTo>
                  <a:lnTo>
                    <a:pt x="23533" y="676910"/>
                  </a:lnTo>
                  <a:lnTo>
                    <a:pt x="26733" y="685800"/>
                  </a:lnTo>
                  <a:lnTo>
                    <a:pt x="27132" y="685800"/>
                  </a:lnTo>
                  <a:lnTo>
                    <a:pt x="30289" y="693420"/>
                  </a:lnTo>
                  <a:lnTo>
                    <a:pt x="34226" y="701040"/>
                  </a:lnTo>
                  <a:lnTo>
                    <a:pt x="34074" y="701040"/>
                  </a:lnTo>
                  <a:lnTo>
                    <a:pt x="38519" y="708660"/>
                  </a:lnTo>
                  <a:lnTo>
                    <a:pt x="39151" y="708660"/>
                  </a:lnTo>
                  <a:lnTo>
                    <a:pt x="43141" y="715010"/>
                  </a:lnTo>
                  <a:lnTo>
                    <a:pt x="42976" y="715010"/>
                  </a:lnTo>
                  <a:lnTo>
                    <a:pt x="48107" y="722630"/>
                  </a:lnTo>
                  <a:lnTo>
                    <a:pt x="47929" y="722630"/>
                  </a:lnTo>
                  <a:lnTo>
                    <a:pt x="53390" y="728980"/>
                  </a:lnTo>
                  <a:lnTo>
                    <a:pt x="53200" y="728980"/>
                  </a:lnTo>
                  <a:lnTo>
                    <a:pt x="58991" y="735330"/>
                  </a:lnTo>
                  <a:lnTo>
                    <a:pt x="58788" y="735330"/>
                  </a:lnTo>
                  <a:lnTo>
                    <a:pt x="64884" y="741680"/>
                  </a:lnTo>
                  <a:lnTo>
                    <a:pt x="64668" y="741680"/>
                  </a:lnTo>
                  <a:lnTo>
                    <a:pt x="71056" y="748030"/>
                  </a:lnTo>
                  <a:lnTo>
                    <a:pt x="70840" y="748030"/>
                  </a:lnTo>
                  <a:lnTo>
                    <a:pt x="77520" y="753110"/>
                  </a:lnTo>
                  <a:lnTo>
                    <a:pt x="77279" y="753110"/>
                  </a:lnTo>
                  <a:lnTo>
                    <a:pt x="84239" y="758190"/>
                  </a:lnTo>
                  <a:lnTo>
                    <a:pt x="83997" y="758190"/>
                  </a:lnTo>
                  <a:lnTo>
                    <a:pt x="91224" y="763270"/>
                  </a:lnTo>
                  <a:lnTo>
                    <a:pt x="90970" y="763270"/>
                  </a:lnTo>
                  <a:lnTo>
                    <a:pt x="98437" y="768350"/>
                  </a:lnTo>
                  <a:lnTo>
                    <a:pt x="98171" y="768350"/>
                  </a:lnTo>
                  <a:lnTo>
                    <a:pt x="105892" y="772160"/>
                  </a:lnTo>
                  <a:lnTo>
                    <a:pt x="105613" y="772160"/>
                  </a:lnTo>
                  <a:lnTo>
                    <a:pt x="113550" y="775970"/>
                  </a:lnTo>
                  <a:lnTo>
                    <a:pt x="113271" y="775970"/>
                  </a:lnTo>
                  <a:lnTo>
                    <a:pt x="121437" y="779780"/>
                  </a:lnTo>
                  <a:lnTo>
                    <a:pt x="121145" y="779780"/>
                  </a:lnTo>
                  <a:lnTo>
                    <a:pt x="129514" y="783590"/>
                  </a:lnTo>
                  <a:lnTo>
                    <a:pt x="132063" y="783590"/>
                  </a:lnTo>
                  <a:lnTo>
                    <a:pt x="137769" y="786130"/>
                  </a:lnTo>
                  <a:lnTo>
                    <a:pt x="137477" y="786130"/>
                  </a:lnTo>
                  <a:lnTo>
                    <a:pt x="146215" y="788670"/>
                  </a:lnTo>
                  <a:lnTo>
                    <a:pt x="145897" y="788670"/>
                  </a:lnTo>
                  <a:lnTo>
                    <a:pt x="154812" y="789940"/>
                  </a:lnTo>
                  <a:lnTo>
                    <a:pt x="154495" y="789940"/>
                  </a:lnTo>
                  <a:lnTo>
                    <a:pt x="163563" y="791210"/>
                  </a:lnTo>
                  <a:lnTo>
                    <a:pt x="163258" y="791210"/>
                  </a:lnTo>
                  <a:lnTo>
                    <a:pt x="172465" y="792480"/>
                  </a:lnTo>
                  <a:lnTo>
                    <a:pt x="172148" y="792480"/>
                  </a:lnTo>
                  <a:lnTo>
                    <a:pt x="181495" y="793750"/>
                  </a:lnTo>
                  <a:lnTo>
                    <a:pt x="3249739" y="793750"/>
                  </a:lnTo>
                  <a:lnTo>
                    <a:pt x="3246856" y="795020"/>
                  </a:lnTo>
                  <a:lnTo>
                    <a:pt x="3219742" y="802640"/>
                  </a:lnTo>
                  <a:lnTo>
                    <a:pt x="3191154" y="806450"/>
                  </a:lnTo>
                  <a:close/>
                </a:path>
                <a:path w="3371850" h="806450">
                  <a:moveTo>
                    <a:pt x="3250704" y="26670"/>
                  </a:moveTo>
                  <a:lnTo>
                    <a:pt x="3242335" y="22860"/>
                  </a:lnTo>
                  <a:lnTo>
                    <a:pt x="3242627" y="22860"/>
                  </a:lnTo>
                  <a:lnTo>
                    <a:pt x="3234080" y="20320"/>
                  </a:lnTo>
                  <a:lnTo>
                    <a:pt x="3234372" y="20320"/>
                  </a:lnTo>
                  <a:lnTo>
                    <a:pt x="3225634" y="17780"/>
                  </a:lnTo>
                  <a:lnTo>
                    <a:pt x="3225939" y="17780"/>
                  </a:lnTo>
                  <a:lnTo>
                    <a:pt x="3217037" y="15240"/>
                  </a:lnTo>
                  <a:lnTo>
                    <a:pt x="3217354" y="15240"/>
                  </a:lnTo>
                  <a:lnTo>
                    <a:pt x="3208274" y="13970"/>
                  </a:lnTo>
                  <a:lnTo>
                    <a:pt x="3208591" y="13970"/>
                  </a:lnTo>
                  <a:lnTo>
                    <a:pt x="3199384" y="12700"/>
                  </a:lnTo>
                  <a:lnTo>
                    <a:pt x="3251180" y="12700"/>
                  </a:lnTo>
                  <a:lnTo>
                    <a:pt x="3255505" y="13970"/>
                  </a:lnTo>
                  <a:lnTo>
                    <a:pt x="3263950" y="17780"/>
                  </a:lnTo>
                  <a:lnTo>
                    <a:pt x="3272155" y="22860"/>
                  </a:lnTo>
                  <a:lnTo>
                    <a:pt x="3277480" y="25400"/>
                  </a:lnTo>
                  <a:lnTo>
                    <a:pt x="3250412" y="25400"/>
                  </a:lnTo>
                  <a:lnTo>
                    <a:pt x="3250704" y="26670"/>
                  </a:lnTo>
                  <a:close/>
                </a:path>
                <a:path w="3371850" h="806450">
                  <a:moveTo>
                    <a:pt x="121145" y="26670"/>
                  </a:moveTo>
                  <a:lnTo>
                    <a:pt x="121437" y="25400"/>
                  </a:lnTo>
                  <a:lnTo>
                    <a:pt x="123935" y="25400"/>
                  </a:lnTo>
                  <a:lnTo>
                    <a:pt x="121145" y="26670"/>
                  </a:lnTo>
                  <a:close/>
                </a:path>
                <a:path w="3371850" h="806450">
                  <a:moveTo>
                    <a:pt x="3294557" y="53340"/>
                  </a:moveTo>
                  <a:lnTo>
                    <a:pt x="3287610" y="46990"/>
                  </a:lnTo>
                  <a:lnTo>
                    <a:pt x="3287852" y="46990"/>
                  </a:lnTo>
                  <a:lnTo>
                    <a:pt x="3280625" y="41910"/>
                  </a:lnTo>
                  <a:lnTo>
                    <a:pt x="3280879" y="41910"/>
                  </a:lnTo>
                  <a:lnTo>
                    <a:pt x="3273412" y="38100"/>
                  </a:lnTo>
                  <a:lnTo>
                    <a:pt x="3273679" y="38100"/>
                  </a:lnTo>
                  <a:lnTo>
                    <a:pt x="3265957" y="33020"/>
                  </a:lnTo>
                  <a:lnTo>
                    <a:pt x="3266236" y="33020"/>
                  </a:lnTo>
                  <a:lnTo>
                    <a:pt x="3258299" y="29210"/>
                  </a:lnTo>
                  <a:lnTo>
                    <a:pt x="3258578" y="29210"/>
                  </a:lnTo>
                  <a:lnTo>
                    <a:pt x="3250412" y="25400"/>
                  </a:lnTo>
                  <a:lnTo>
                    <a:pt x="3277480" y="25400"/>
                  </a:lnTo>
                  <a:lnTo>
                    <a:pt x="3280143" y="26670"/>
                  </a:lnTo>
                  <a:lnTo>
                    <a:pt x="3287864" y="31750"/>
                  </a:lnTo>
                  <a:lnTo>
                    <a:pt x="3295332" y="36830"/>
                  </a:lnTo>
                  <a:lnTo>
                    <a:pt x="3302533" y="43180"/>
                  </a:lnTo>
                  <a:lnTo>
                    <a:pt x="3309442" y="48260"/>
                  </a:lnTo>
                  <a:lnTo>
                    <a:pt x="3313412" y="52070"/>
                  </a:lnTo>
                  <a:lnTo>
                    <a:pt x="3294329" y="52070"/>
                  </a:lnTo>
                  <a:lnTo>
                    <a:pt x="3294557" y="53340"/>
                  </a:lnTo>
                  <a:close/>
                </a:path>
                <a:path w="3371850" h="806450">
                  <a:moveTo>
                    <a:pt x="77279" y="53340"/>
                  </a:moveTo>
                  <a:lnTo>
                    <a:pt x="77520" y="52070"/>
                  </a:lnTo>
                  <a:lnTo>
                    <a:pt x="78671" y="52070"/>
                  </a:lnTo>
                  <a:lnTo>
                    <a:pt x="77279" y="53340"/>
                  </a:lnTo>
                  <a:close/>
                </a:path>
                <a:path w="3371850" h="806450">
                  <a:moveTo>
                    <a:pt x="3307181" y="64770"/>
                  </a:moveTo>
                  <a:lnTo>
                    <a:pt x="3300780" y="58420"/>
                  </a:lnTo>
                  <a:lnTo>
                    <a:pt x="3301009" y="58420"/>
                  </a:lnTo>
                  <a:lnTo>
                    <a:pt x="3294329" y="52070"/>
                  </a:lnTo>
                  <a:lnTo>
                    <a:pt x="3313412" y="52070"/>
                  </a:lnTo>
                  <a:lnTo>
                    <a:pt x="3316058" y="54610"/>
                  </a:lnTo>
                  <a:lnTo>
                    <a:pt x="3322358" y="62230"/>
                  </a:lnTo>
                  <a:lnTo>
                    <a:pt x="3323556" y="63500"/>
                  </a:lnTo>
                  <a:lnTo>
                    <a:pt x="3306965" y="63500"/>
                  </a:lnTo>
                  <a:lnTo>
                    <a:pt x="3307181" y="64770"/>
                  </a:lnTo>
                  <a:close/>
                </a:path>
                <a:path w="3371850" h="806450">
                  <a:moveTo>
                    <a:pt x="64668" y="64770"/>
                  </a:moveTo>
                  <a:lnTo>
                    <a:pt x="64884" y="63500"/>
                  </a:lnTo>
                  <a:lnTo>
                    <a:pt x="65946" y="63500"/>
                  </a:lnTo>
                  <a:lnTo>
                    <a:pt x="64668" y="64770"/>
                  </a:lnTo>
                  <a:close/>
                </a:path>
                <a:path w="3371850" h="806450">
                  <a:moveTo>
                    <a:pt x="3318649" y="77470"/>
                  </a:moveTo>
                  <a:lnTo>
                    <a:pt x="3312858" y="69850"/>
                  </a:lnTo>
                  <a:lnTo>
                    <a:pt x="3313061" y="69850"/>
                  </a:lnTo>
                  <a:lnTo>
                    <a:pt x="3306965" y="63500"/>
                  </a:lnTo>
                  <a:lnTo>
                    <a:pt x="3323556" y="63500"/>
                  </a:lnTo>
                  <a:lnTo>
                    <a:pt x="3328352" y="68580"/>
                  </a:lnTo>
                  <a:lnTo>
                    <a:pt x="3334004" y="76200"/>
                  </a:lnTo>
                  <a:lnTo>
                    <a:pt x="3318459" y="76200"/>
                  </a:lnTo>
                  <a:lnTo>
                    <a:pt x="3318649" y="77470"/>
                  </a:lnTo>
                  <a:close/>
                </a:path>
                <a:path w="3371850" h="806450">
                  <a:moveTo>
                    <a:pt x="53200" y="77470"/>
                  </a:moveTo>
                  <a:lnTo>
                    <a:pt x="53390" y="76200"/>
                  </a:lnTo>
                  <a:lnTo>
                    <a:pt x="54165" y="76200"/>
                  </a:lnTo>
                  <a:lnTo>
                    <a:pt x="53200" y="77470"/>
                  </a:lnTo>
                  <a:close/>
                </a:path>
                <a:path w="3371850" h="806450">
                  <a:moveTo>
                    <a:pt x="3353600" y="146050"/>
                  </a:moveTo>
                  <a:lnTo>
                    <a:pt x="3351110" y="137160"/>
                  </a:lnTo>
                  <a:lnTo>
                    <a:pt x="3348304" y="128270"/>
                  </a:lnTo>
                  <a:lnTo>
                    <a:pt x="3345116" y="120650"/>
                  </a:lnTo>
                  <a:lnTo>
                    <a:pt x="3341560" y="113030"/>
                  </a:lnTo>
                  <a:lnTo>
                    <a:pt x="3337623" y="105410"/>
                  </a:lnTo>
                  <a:lnTo>
                    <a:pt x="3337763" y="105410"/>
                  </a:lnTo>
                  <a:lnTo>
                    <a:pt x="3333330" y="97790"/>
                  </a:lnTo>
                  <a:lnTo>
                    <a:pt x="3333495" y="97790"/>
                  </a:lnTo>
                  <a:lnTo>
                    <a:pt x="3328708" y="90170"/>
                  </a:lnTo>
                  <a:lnTo>
                    <a:pt x="3328873" y="90170"/>
                  </a:lnTo>
                  <a:lnTo>
                    <a:pt x="3323742" y="83820"/>
                  </a:lnTo>
                  <a:lnTo>
                    <a:pt x="3323920" y="83820"/>
                  </a:lnTo>
                  <a:lnTo>
                    <a:pt x="3318459" y="76200"/>
                  </a:lnTo>
                  <a:lnTo>
                    <a:pt x="3334004" y="76200"/>
                  </a:lnTo>
                  <a:lnTo>
                    <a:pt x="3356876" y="115570"/>
                  </a:lnTo>
                  <a:lnTo>
                    <a:pt x="3366461" y="144780"/>
                  </a:lnTo>
                  <a:lnTo>
                    <a:pt x="3353511" y="144780"/>
                  </a:lnTo>
                  <a:lnTo>
                    <a:pt x="3353600" y="146050"/>
                  </a:lnTo>
                  <a:close/>
                </a:path>
                <a:path w="3371850" h="806450">
                  <a:moveTo>
                    <a:pt x="18249" y="146050"/>
                  </a:moveTo>
                  <a:lnTo>
                    <a:pt x="18338" y="144780"/>
                  </a:lnTo>
                  <a:lnTo>
                    <a:pt x="18605" y="144780"/>
                  </a:lnTo>
                  <a:lnTo>
                    <a:pt x="18249" y="146050"/>
                  </a:lnTo>
                  <a:close/>
                </a:path>
                <a:path w="3371850" h="806450">
                  <a:moveTo>
                    <a:pt x="3358584" y="685800"/>
                  </a:moveTo>
                  <a:lnTo>
                    <a:pt x="3345116" y="685800"/>
                  </a:lnTo>
                  <a:lnTo>
                    <a:pt x="3348418" y="676910"/>
                  </a:lnTo>
                  <a:lnTo>
                    <a:pt x="3351199" y="669290"/>
                  </a:lnTo>
                  <a:lnTo>
                    <a:pt x="3353600" y="660400"/>
                  </a:lnTo>
                  <a:lnTo>
                    <a:pt x="3355568" y="651510"/>
                  </a:lnTo>
                  <a:lnTo>
                    <a:pt x="3357130" y="642620"/>
                  </a:lnTo>
                  <a:lnTo>
                    <a:pt x="3358248" y="633730"/>
                  </a:lnTo>
                  <a:lnTo>
                    <a:pt x="3358934" y="624840"/>
                  </a:lnTo>
                  <a:lnTo>
                    <a:pt x="3359150" y="615950"/>
                  </a:lnTo>
                  <a:lnTo>
                    <a:pt x="3359119" y="189230"/>
                  </a:lnTo>
                  <a:lnTo>
                    <a:pt x="3358908" y="180340"/>
                  </a:lnTo>
                  <a:lnTo>
                    <a:pt x="3358222" y="171450"/>
                  </a:lnTo>
                  <a:lnTo>
                    <a:pt x="3357079" y="162560"/>
                  </a:lnTo>
                  <a:lnTo>
                    <a:pt x="3355505" y="153670"/>
                  </a:lnTo>
                  <a:lnTo>
                    <a:pt x="3353511" y="144780"/>
                  </a:lnTo>
                  <a:lnTo>
                    <a:pt x="3366461" y="144780"/>
                  </a:lnTo>
                  <a:lnTo>
                    <a:pt x="3371850" y="189230"/>
                  </a:lnTo>
                  <a:lnTo>
                    <a:pt x="3371850" y="615950"/>
                  </a:lnTo>
                  <a:lnTo>
                    <a:pt x="3367976" y="654050"/>
                  </a:lnTo>
                  <a:lnTo>
                    <a:pt x="3360292" y="681990"/>
                  </a:lnTo>
                  <a:lnTo>
                    <a:pt x="3358584" y="685800"/>
                  </a:lnTo>
                  <a:close/>
                </a:path>
                <a:path w="3371850" h="806450">
                  <a:moveTo>
                    <a:pt x="27132" y="685800"/>
                  </a:moveTo>
                  <a:lnTo>
                    <a:pt x="26733" y="685800"/>
                  </a:lnTo>
                  <a:lnTo>
                    <a:pt x="26606" y="684530"/>
                  </a:lnTo>
                  <a:lnTo>
                    <a:pt x="27132" y="685800"/>
                  </a:lnTo>
                  <a:close/>
                </a:path>
                <a:path w="3371850" h="806450">
                  <a:moveTo>
                    <a:pt x="3348086" y="708660"/>
                  </a:moveTo>
                  <a:lnTo>
                    <a:pt x="3333330" y="708660"/>
                  </a:lnTo>
                  <a:lnTo>
                    <a:pt x="3337763" y="701040"/>
                  </a:lnTo>
                  <a:lnTo>
                    <a:pt x="3337623" y="701040"/>
                  </a:lnTo>
                  <a:lnTo>
                    <a:pt x="3341687" y="693420"/>
                  </a:lnTo>
                  <a:lnTo>
                    <a:pt x="3345243" y="684530"/>
                  </a:lnTo>
                  <a:lnTo>
                    <a:pt x="3345116" y="685800"/>
                  </a:lnTo>
                  <a:lnTo>
                    <a:pt x="3358584" y="685800"/>
                  </a:lnTo>
                  <a:lnTo>
                    <a:pt x="3356876" y="689610"/>
                  </a:lnTo>
                  <a:lnTo>
                    <a:pt x="3353066" y="698500"/>
                  </a:lnTo>
                  <a:lnTo>
                    <a:pt x="3348850" y="707390"/>
                  </a:lnTo>
                  <a:lnTo>
                    <a:pt x="3348086" y="708660"/>
                  </a:lnTo>
                  <a:close/>
                </a:path>
                <a:path w="3371850" h="806450">
                  <a:moveTo>
                    <a:pt x="39151" y="708660"/>
                  </a:moveTo>
                  <a:lnTo>
                    <a:pt x="38519" y="708660"/>
                  </a:lnTo>
                  <a:lnTo>
                    <a:pt x="38354" y="707390"/>
                  </a:lnTo>
                  <a:lnTo>
                    <a:pt x="39151" y="708660"/>
                  </a:lnTo>
                  <a:close/>
                </a:path>
                <a:path w="3371850" h="806450">
                  <a:moveTo>
                    <a:pt x="3272155" y="783590"/>
                  </a:moveTo>
                  <a:lnTo>
                    <a:pt x="3242335" y="783590"/>
                  </a:lnTo>
                  <a:lnTo>
                    <a:pt x="3250704" y="779780"/>
                  </a:lnTo>
                  <a:lnTo>
                    <a:pt x="3250412" y="779780"/>
                  </a:lnTo>
                  <a:lnTo>
                    <a:pt x="3258578" y="775970"/>
                  </a:lnTo>
                  <a:lnTo>
                    <a:pt x="3258299" y="775970"/>
                  </a:lnTo>
                  <a:lnTo>
                    <a:pt x="3266236" y="772160"/>
                  </a:lnTo>
                  <a:lnTo>
                    <a:pt x="3265957" y="772160"/>
                  </a:lnTo>
                  <a:lnTo>
                    <a:pt x="3273679" y="768350"/>
                  </a:lnTo>
                  <a:lnTo>
                    <a:pt x="3273412" y="768350"/>
                  </a:lnTo>
                  <a:lnTo>
                    <a:pt x="3280879" y="763270"/>
                  </a:lnTo>
                  <a:lnTo>
                    <a:pt x="3280625" y="763270"/>
                  </a:lnTo>
                  <a:lnTo>
                    <a:pt x="3287852" y="758190"/>
                  </a:lnTo>
                  <a:lnTo>
                    <a:pt x="3287610" y="758190"/>
                  </a:lnTo>
                  <a:lnTo>
                    <a:pt x="3294557" y="753110"/>
                  </a:lnTo>
                  <a:lnTo>
                    <a:pt x="3294329" y="753110"/>
                  </a:lnTo>
                  <a:lnTo>
                    <a:pt x="3301009" y="748030"/>
                  </a:lnTo>
                  <a:lnTo>
                    <a:pt x="3300780" y="748030"/>
                  </a:lnTo>
                  <a:lnTo>
                    <a:pt x="3307181" y="741680"/>
                  </a:lnTo>
                  <a:lnTo>
                    <a:pt x="3306965" y="741680"/>
                  </a:lnTo>
                  <a:lnTo>
                    <a:pt x="3313061" y="735330"/>
                  </a:lnTo>
                  <a:lnTo>
                    <a:pt x="3312858" y="735330"/>
                  </a:lnTo>
                  <a:lnTo>
                    <a:pt x="3318649" y="728980"/>
                  </a:lnTo>
                  <a:lnTo>
                    <a:pt x="3318459" y="728980"/>
                  </a:lnTo>
                  <a:lnTo>
                    <a:pt x="3323920" y="722630"/>
                  </a:lnTo>
                  <a:lnTo>
                    <a:pt x="3323742" y="722630"/>
                  </a:lnTo>
                  <a:lnTo>
                    <a:pt x="3328873" y="715010"/>
                  </a:lnTo>
                  <a:lnTo>
                    <a:pt x="3328708" y="715010"/>
                  </a:lnTo>
                  <a:lnTo>
                    <a:pt x="3333495" y="707390"/>
                  </a:lnTo>
                  <a:lnTo>
                    <a:pt x="3333330" y="708660"/>
                  </a:lnTo>
                  <a:lnTo>
                    <a:pt x="3348086" y="708660"/>
                  </a:lnTo>
                  <a:lnTo>
                    <a:pt x="3344265" y="715010"/>
                  </a:lnTo>
                  <a:lnTo>
                    <a:pt x="3339312" y="722630"/>
                  </a:lnTo>
                  <a:lnTo>
                    <a:pt x="3334004" y="730250"/>
                  </a:lnTo>
                  <a:lnTo>
                    <a:pt x="3328352" y="736600"/>
                  </a:lnTo>
                  <a:lnTo>
                    <a:pt x="3322358" y="744220"/>
                  </a:lnTo>
                  <a:lnTo>
                    <a:pt x="3287864" y="773430"/>
                  </a:lnTo>
                  <a:lnTo>
                    <a:pt x="3280143" y="778510"/>
                  </a:lnTo>
                  <a:lnTo>
                    <a:pt x="3272155" y="783590"/>
                  </a:lnTo>
                  <a:close/>
                </a:path>
                <a:path w="3371850" h="806450">
                  <a:moveTo>
                    <a:pt x="132063" y="783590"/>
                  </a:moveTo>
                  <a:lnTo>
                    <a:pt x="129514" y="783590"/>
                  </a:lnTo>
                  <a:lnTo>
                    <a:pt x="129209" y="782320"/>
                  </a:lnTo>
                  <a:lnTo>
                    <a:pt x="132063" y="783590"/>
                  </a:lnTo>
                  <a:close/>
                </a:path>
                <a:path w="3371850" h="806450">
                  <a:moveTo>
                    <a:pt x="3249739" y="793750"/>
                  </a:moveTo>
                  <a:lnTo>
                    <a:pt x="3190354" y="793750"/>
                  </a:lnTo>
                  <a:lnTo>
                    <a:pt x="3199701" y="792480"/>
                  </a:lnTo>
                  <a:lnTo>
                    <a:pt x="3199384" y="792480"/>
                  </a:lnTo>
                  <a:lnTo>
                    <a:pt x="3208591" y="791210"/>
                  </a:lnTo>
                  <a:lnTo>
                    <a:pt x="3208274" y="791210"/>
                  </a:lnTo>
                  <a:lnTo>
                    <a:pt x="3217354" y="789940"/>
                  </a:lnTo>
                  <a:lnTo>
                    <a:pt x="3217037" y="789940"/>
                  </a:lnTo>
                  <a:lnTo>
                    <a:pt x="3225939" y="788670"/>
                  </a:lnTo>
                  <a:lnTo>
                    <a:pt x="3225634" y="788670"/>
                  </a:lnTo>
                  <a:lnTo>
                    <a:pt x="3234372" y="786130"/>
                  </a:lnTo>
                  <a:lnTo>
                    <a:pt x="3234080" y="786130"/>
                  </a:lnTo>
                  <a:lnTo>
                    <a:pt x="3242627" y="782320"/>
                  </a:lnTo>
                  <a:lnTo>
                    <a:pt x="3242335" y="783590"/>
                  </a:lnTo>
                  <a:lnTo>
                    <a:pt x="3272155" y="783590"/>
                  </a:lnTo>
                  <a:lnTo>
                    <a:pt x="3263950" y="787400"/>
                  </a:lnTo>
                  <a:lnTo>
                    <a:pt x="3255505" y="791210"/>
                  </a:lnTo>
                  <a:lnTo>
                    <a:pt x="3249739" y="793750"/>
                  </a:lnTo>
                  <a:close/>
                </a:path>
              </a:pathLst>
            </a:custGeom>
            <a:solidFill>
              <a:srgbClr val="2E52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8739136" y="2398636"/>
            <a:ext cx="2865755" cy="2905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44450" indent="-285750" algn="just">
              <a:lnSpc>
                <a:spcPct val="150000"/>
              </a:lnSpc>
              <a:spcBef>
                <a:spcPts val="100"/>
              </a:spcBef>
              <a:buFont typeface="Wingdings" panose="05000000000000000000"/>
              <a:buChar char=""/>
              <a:tabLst>
                <a:tab pos="298450" algn="l"/>
              </a:tabLst>
            </a:pPr>
            <a:r>
              <a:rPr sz="1800" dirty="0">
                <a:solidFill>
                  <a:srgbClr val="1F3863"/>
                </a:solidFill>
                <a:latin typeface="微软雅黑" panose="020B0503020204020204" charset="-122"/>
                <a:cs typeface="微软雅黑" panose="020B0503020204020204" charset="-122"/>
              </a:rPr>
              <a:t>列完后听听家人的建议， 因为你的计划可能会干扰 到他们的作息哦！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298450" marR="5080" indent="-285750" algn="just">
              <a:lnSpc>
                <a:spcPct val="150000"/>
              </a:lnSpc>
              <a:buFont typeface="Wingdings" panose="05000000000000000000"/>
              <a:buChar char=""/>
              <a:tabLst>
                <a:tab pos="298450" algn="l"/>
              </a:tabLst>
            </a:pPr>
            <a:r>
              <a:rPr sz="1800" dirty="0">
                <a:solidFill>
                  <a:srgbClr val="1F3863"/>
                </a:solidFill>
                <a:latin typeface="微软雅黑" panose="020B0503020204020204" charset="-122"/>
                <a:cs typeface="微软雅黑" panose="020B0503020204020204" charset="-122"/>
              </a:rPr>
              <a:t>劳逸结合。可以每隔</a:t>
            </a:r>
            <a:r>
              <a:rPr sz="1800" spc="-5" dirty="0">
                <a:solidFill>
                  <a:srgbClr val="1F3863"/>
                </a:solidFill>
                <a:latin typeface="微软雅黑" panose="020B0503020204020204" charset="-122"/>
                <a:cs typeface="微软雅黑" panose="020B0503020204020204" charset="-122"/>
              </a:rPr>
              <a:t>5</a:t>
            </a:r>
            <a:r>
              <a:rPr sz="1800" dirty="0">
                <a:solidFill>
                  <a:srgbClr val="1F3863"/>
                </a:solidFill>
                <a:latin typeface="微软雅黑" panose="020B0503020204020204" charset="-122"/>
                <a:cs typeface="微软雅黑" panose="020B0503020204020204" charset="-122"/>
              </a:rPr>
              <a:t>、6 天给自己放假一天作为休 息日，看看电影，读读自 己喜欢的书籍。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196205" y="485775"/>
            <a:ext cx="3078480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5" dirty="0">
                <a:solidFill>
                  <a:srgbClr val="6FAC46"/>
                </a:solidFill>
                <a:latin typeface="Microsoft YaHei UI" panose="020B0503020204020204" charset="-122"/>
                <a:cs typeface="Microsoft YaHei UI" panose="020B0503020204020204" charset="-122"/>
              </a:rPr>
              <a:t>绘制作息时间</a:t>
            </a:r>
            <a:r>
              <a:rPr sz="2800" spc="-5" dirty="0">
                <a:solidFill>
                  <a:srgbClr val="6FAC46"/>
                </a:solidFill>
                <a:latin typeface="Microsoft YaHei UI" panose="020B0503020204020204" charset="-122"/>
                <a:cs typeface="Microsoft YaHei UI" panose="020B0503020204020204" charset="-122"/>
              </a:rPr>
              <a:t>表</a:t>
            </a:r>
            <a:endParaRPr sz="2800">
              <a:latin typeface="Microsoft YaHei UI" panose="020B0503020204020204" charset="-122"/>
              <a:cs typeface="Microsoft YaHei UI" panose="020B0503020204020204" charset="-122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079490" y="5922645"/>
            <a:ext cx="1807210" cy="254635"/>
            <a:chOff x="6079490" y="5922645"/>
            <a:chExt cx="1807210" cy="254635"/>
          </a:xfrm>
        </p:grpSpPr>
        <p:sp>
          <p:nvSpPr>
            <p:cNvPr id="19" name="object 19"/>
            <p:cNvSpPr/>
            <p:nvPr/>
          </p:nvSpPr>
          <p:spPr>
            <a:xfrm>
              <a:off x="6085332" y="5928360"/>
              <a:ext cx="1795780" cy="242570"/>
            </a:xfrm>
            <a:custGeom>
              <a:avLst/>
              <a:gdLst/>
              <a:ahLst/>
              <a:cxnLst/>
              <a:rect l="l" t="t" r="r" b="b"/>
              <a:pathLst>
                <a:path w="1795779" h="242570">
                  <a:moveTo>
                    <a:pt x="1795271" y="242315"/>
                  </a:moveTo>
                  <a:lnTo>
                    <a:pt x="0" y="242315"/>
                  </a:lnTo>
                  <a:lnTo>
                    <a:pt x="0" y="0"/>
                  </a:lnTo>
                  <a:lnTo>
                    <a:pt x="1795271" y="0"/>
                  </a:lnTo>
                  <a:lnTo>
                    <a:pt x="1795271" y="242315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079490" y="5922645"/>
              <a:ext cx="1807210" cy="254635"/>
            </a:xfrm>
            <a:custGeom>
              <a:avLst/>
              <a:gdLst/>
              <a:ahLst/>
              <a:cxnLst/>
              <a:rect l="l" t="t" r="r" b="b"/>
              <a:pathLst>
                <a:path w="1807209" h="254635">
                  <a:moveTo>
                    <a:pt x="1807210" y="254634"/>
                  </a:moveTo>
                  <a:lnTo>
                    <a:pt x="0" y="254634"/>
                  </a:lnTo>
                  <a:lnTo>
                    <a:pt x="0" y="0"/>
                  </a:lnTo>
                  <a:lnTo>
                    <a:pt x="1807210" y="0"/>
                  </a:lnTo>
                  <a:lnTo>
                    <a:pt x="1807210" y="6350"/>
                  </a:lnTo>
                  <a:lnTo>
                    <a:pt x="12700" y="6350"/>
                  </a:lnTo>
                  <a:lnTo>
                    <a:pt x="6350" y="12700"/>
                  </a:lnTo>
                  <a:lnTo>
                    <a:pt x="12700" y="12700"/>
                  </a:lnTo>
                  <a:lnTo>
                    <a:pt x="12700" y="241934"/>
                  </a:lnTo>
                  <a:lnTo>
                    <a:pt x="6350" y="241934"/>
                  </a:lnTo>
                  <a:lnTo>
                    <a:pt x="12700" y="248284"/>
                  </a:lnTo>
                  <a:lnTo>
                    <a:pt x="1807210" y="248284"/>
                  </a:lnTo>
                  <a:lnTo>
                    <a:pt x="1807210" y="254634"/>
                  </a:lnTo>
                  <a:close/>
                </a:path>
                <a:path w="1807209" h="254635">
                  <a:moveTo>
                    <a:pt x="12700" y="12700"/>
                  </a:moveTo>
                  <a:lnTo>
                    <a:pt x="6350" y="12700"/>
                  </a:lnTo>
                  <a:lnTo>
                    <a:pt x="12700" y="6350"/>
                  </a:lnTo>
                  <a:lnTo>
                    <a:pt x="12700" y="12700"/>
                  </a:lnTo>
                  <a:close/>
                </a:path>
                <a:path w="1807209" h="254635">
                  <a:moveTo>
                    <a:pt x="1794510" y="12700"/>
                  </a:moveTo>
                  <a:lnTo>
                    <a:pt x="12700" y="12700"/>
                  </a:lnTo>
                  <a:lnTo>
                    <a:pt x="12700" y="6350"/>
                  </a:lnTo>
                  <a:lnTo>
                    <a:pt x="1794510" y="6350"/>
                  </a:lnTo>
                  <a:lnTo>
                    <a:pt x="1794510" y="12700"/>
                  </a:lnTo>
                  <a:close/>
                </a:path>
                <a:path w="1807209" h="254635">
                  <a:moveTo>
                    <a:pt x="1794510" y="248284"/>
                  </a:moveTo>
                  <a:lnTo>
                    <a:pt x="1794510" y="6350"/>
                  </a:lnTo>
                  <a:lnTo>
                    <a:pt x="1800860" y="12700"/>
                  </a:lnTo>
                  <a:lnTo>
                    <a:pt x="1807210" y="12700"/>
                  </a:lnTo>
                  <a:lnTo>
                    <a:pt x="1807210" y="241934"/>
                  </a:lnTo>
                  <a:lnTo>
                    <a:pt x="1800860" y="241934"/>
                  </a:lnTo>
                  <a:lnTo>
                    <a:pt x="1794510" y="248284"/>
                  </a:lnTo>
                  <a:close/>
                </a:path>
                <a:path w="1807209" h="254635">
                  <a:moveTo>
                    <a:pt x="1807210" y="12700"/>
                  </a:moveTo>
                  <a:lnTo>
                    <a:pt x="1800860" y="12700"/>
                  </a:lnTo>
                  <a:lnTo>
                    <a:pt x="1794510" y="6350"/>
                  </a:lnTo>
                  <a:lnTo>
                    <a:pt x="1807210" y="6350"/>
                  </a:lnTo>
                  <a:lnTo>
                    <a:pt x="1807210" y="12700"/>
                  </a:lnTo>
                  <a:close/>
                </a:path>
                <a:path w="1807209" h="254635">
                  <a:moveTo>
                    <a:pt x="12700" y="248284"/>
                  </a:moveTo>
                  <a:lnTo>
                    <a:pt x="6350" y="241934"/>
                  </a:lnTo>
                  <a:lnTo>
                    <a:pt x="12700" y="241934"/>
                  </a:lnTo>
                  <a:lnTo>
                    <a:pt x="12700" y="248284"/>
                  </a:lnTo>
                  <a:close/>
                </a:path>
                <a:path w="1807209" h="254635">
                  <a:moveTo>
                    <a:pt x="1794510" y="248284"/>
                  </a:moveTo>
                  <a:lnTo>
                    <a:pt x="12700" y="248284"/>
                  </a:lnTo>
                  <a:lnTo>
                    <a:pt x="12700" y="241934"/>
                  </a:lnTo>
                  <a:lnTo>
                    <a:pt x="1794510" y="241934"/>
                  </a:lnTo>
                  <a:lnTo>
                    <a:pt x="1794510" y="248284"/>
                  </a:lnTo>
                  <a:close/>
                </a:path>
                <a:path w="1807209" h="254635">
                  <a:moveTo>
                    <a:pt x="1807210" y="248284"/>
                  </a:moveTo>
                  <a:lnTo>
                    <a:pt x="1794510" y="248284"/>
                  </a:lnTo>
                  <a:lnTo>
                    <a:pt x="1800860" y="241934"/>
                  </a:lnTo>
                  <a:lnTo>
                    <a:pt x="1807210" y="241934"/>
                  </a:lnTo>
                  <a:lnTo>
                    <a:pt x="1807210" y="248284"/>
                  </a:lnTo>
                  <a:close/>
                </a:path>
              </a:pathLst>
            </a:custGeom>
            <a:solidFill>
              <a:srgbClr val="2E52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6085332" y="5928359"/>
            <a:ext cx="1795780" cy="24257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跳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绳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4408" y="1664601"/>
            <a:ext cx="3054350" cy="1259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 algn="just">
              <a:lnSpc>
                <a:spcPct val="150000"/>
              </a:lnSpc>
              <a:spcBef>
                <a:spcPts val="100"/>
              </a:spcBef>
              <a:buFont typeface="Wingdings" panose="05000000000000000000"/>
              <a:buChar char=""/>
              <a:tabLst>
                <a:tab pos="298450" algn="l"/>
              </a:tabLst>
            </a:pPr>
            <a:r>
              <a:rPr sz="1800" dirty="0">
                <a:solidFill>
                  <a:srgbClr val="1F386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计划清单表格是把每天重要 的任务列出来，而不是碎片 化事件的罗列哦！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4408" y="3310521"/>
            <a:ext cx="3054350" cy="208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 algn="just">
              <a:lnSpc>
                <a:spcPct val="150000"/>
              </a:lnSpc>
              <a:spcBef>
                <a:spcPts val="100"/>
              </a:spcBef>
              <a:buFont typeface="Wingdings" panose="05000000000000000000"/>
              <a:buChar char=""/>
              <a:tabLst>
                <a:tab pos="298450" algn="l"/>
              </a:tabLst>
            </a:pPr>
            <a:r>
              <a:rPr sz="1800" dirty="0">
                <a:solidFill>
                  <a:srgbClr val="1F386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比如，你可以按照各科老师 在空中课堂或线上布置的作 业，再根据自己的优势学科 和薄弱学科，每天列出自己 的</a:t>
            </a:r>
            <a:r>
              <a:rPr sz="1800" spc="80" dirty="0">
                <a:solidFill>
                  <a:srgbClr val="1F386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To-do</a:t>
            </a:r>
            <a:r>
              <a:rPr sz="1800" spc="-420" dirty="0">
                <a:solidFill>
                  <a:srgbClr val="1F386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-380" dirty="0">
                <a:solidFill>
                  <a:srgbClr val="1F386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list</a:t>
            </a:r>
            <a:r>
              <a:rPr sz="1800" dirty="0">
                <a:solidFill>
                  <a:srgbClr val="1F386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学习清单。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29345" y="1538363"/>
            <a:ext cx="282575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50000"/>
              </a:lnSpc>
              <a:spcBef>
                <a:spcPts val="100"/>
              </a:spcBef>
              <a:buFont typeface="Wingdings" panose="05000000000000000000"/>
              <a:buChar char=""/>
              <a:tabLst>
                <a:tab pos="298450" algn="l"/>
              </a:tabLst>
            </a:pPr>
            <a:r>
              <a:rPr sz="1800" dirty="0">
                <a:solidFill>
                  <a:srgbClr val="1F386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完成一项任务之后就在前 面划上</a:t>
            </a:r>
            <a:r>
              <a:rPr sz="1800" spc="-585" dirty="0">
                <a:solidFill>
                  <a:srgbClr val="1F386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“√”！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98450" marR="5080" indent="-285750">
              <a:lnSpc>
                <a:spcPct val="150000"/>
              </a:lnSpc>
              <a:buFont typeface="Wingdings" panose="05000000000000000000"/>
              <a:buChar char=""/>
              <a:tabLst>
                <a:tab pos="298450" algn="l"/>
              </a:tabLst>
            </a:pPr>
            <a:r>
              <a:rPr sz="1800" dirty="0">
                <a:solidFill>
                  <a:srgbClr val="1F386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坚持下去，你会发现自己 成为了时间的主人！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object 5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773233" y="1667776"/>
            <a:ext cx="4300715" cy="519022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72220" y="3531108"/>
            <a:ext cx="2412555" cy="233205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104640" y="401320"/>
            <a:ext cx="3371850" cy="806450"/>
            <a:chOff x="4104640" y="401320"/>
            <a:chExt cx="3371850" cy="806450"/>
          </a:xfrm>
        </p:grpSpPr>
        <p:sp>
          <p:nvSpPr>
            <p:cNvPr id="8" name="object 8"/>
            <p:cNvSpPr/>
            <p:nvPr/>
          </p:nvSpPr>
          <p:spPr>
            <a:xfrm>
              <a:off x="4111752" y="408432"/>
              <a:ext cx="3359150" cy="794385"/>
            </a:xfrm>
            <a:custGeom>
              <a:avLst/>
              <a:gdLst/>
              <a:ahLst/>
              <a:cxnLst/>
              <a:rect l="l" t="t" r="r" b="b"/>
              <a:pathLst>
                <a:path w="3359150" h="794385">
                  <a:moveTo>
                    <a:pt x="3174492" y="794004"/>
                  </a:moveTo>
                  <a:lnTo>
                    <a:pt x="182880" y="794004"/>
                  </a:lnTo>
                  <a:lnTo>
                    <a:pt x="134143" y="787265"/>
                  </a:lnTo>
                  <a:lnTo>
                    <a:pt x="90322" y="768598"/>
                  </a:lnTo>
                  <a:lnTo>
                    <a:pt x="53206" y="739749"/>
                  </a:lnTo>
                  <a:lnTo>
                    <a:pt x="24587" y="702468"/>
                  </a:lnTo>
                  <a:lnTo>
                    <a:pt x="6254" y="658502"/>
                  </a:lnTo>
                  <a:lnTo>
                    <a:pt x="0" y="609600"/>
                  </a:lnTo>
                  <a:lnTo>
                    <a:pt x="0" y="182880"/>
                  </a:lnTo>
                  <a:lnTo>
                    <a:pt x="6254" y="134143"/>
                  </a:lnTo>
                  <a:lnTo>
                    <a:pt x="24587" y="90322"/>
                  </a:lnTo>
                  <a:lnTo>
                    <a:pt x="53206" y="53206"/>
                  </a:lnTo>
                  <a:lnTo>
                    <a:pt x="90322" y="24587"/>
                  </a:lnTo>
                  <a:lnTo>
                    <a:pt x="134143" y="6254"/>
                  </a:lnTo>
                  <a:lnTo>
                    <a:pt x="182880" y="0"/>
                  </a:lnTo>
                  <a:lnTo>
                    <a:pt x="3174492" y="0"/>
                  </a:lnTo>
                  <a:lnTo>
                    <a:pt x="3223341" y="6254"/>
                  </a:lnTo>
                  <a:lnTo>
                    <a:pt x="3267275" y="24587"/>
                  </a:lnTo>
                  <a:lnTo>
                    <a:pt x="3304546" y="53206"/>
                  </a:lnTo>
                  <a:lnTo>
                    <a:pt x="3333405" y="90322"/>
                  </a:lnTo>
                  <a:lnTo>
                    <a:pt x="3352105" y="134143"/>
                  </a:lnTo>
                  <a:lnTo>
                    <a:pt x="3358896" y="182880"/>
                  </a:lnTo>
                  <a:lnTo>
                    <a:pt x="3358896" y="609600"/>
                  </a:lnTo>
                  <a:lnTo>
                    <a:pt x="3352105" y="658502"/>
                  </a:lnTo>
                  <a:lnTo>
                    <a:pt x="3333405" y="702468"/>
                  </a:lnTo>
                  <a:lnTo>
                    <a:pt x="3304546" y="739749"/>
                  </a:lnTo>
                  <a:lnTo>
                    <a:pt x="3267275" y="768598"/>
                  </a:lnTo>
                  <a:lnTo>
                    <a:pt x="3223341" y="787265"/>
                  </a:lnTo>
                  <a:lnTo>
                    <a:pt x="3174492" y="794004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104640" y="401320"/>
              <a:ext cx="3371850" cy="806450"/>
            </a:xfrm>
            <a:custGeom>
              <a:avLst/>
              <a:gdLst/>
              <a:ahLst/>
              <a:cxnLst/>
              <a:rect l="l" t="t" r="r" b="b"/>
              <a:pathLst>
                <a:path w="3371850" h="806450">
                  <a:moveTo>
                    <a:pt x="3191154" y="806449"/>
                  </a:moveTo>
                  <a:lnTo>
                    <a:pt x="180695" y="806449"/>
                  </a:lnTo>
                  <a:lnTo>
                    <a:pt x="152107" y="802639"/>
                  </a:lnTo>
                  <a:lnTo>
                    <a:pt x="107899" y="787399"/>
                  </a:lnTo>
                  <a:lnTo>
                    <a:pt x="69316" y="763269"/>
                  </a:lnTo>
                  <a:lnTo>
                    <a:pt x="43497" y="736599"/>
                  </a:lnTo>
                  <a:lnTo>
                    <a:pt x="37846" y="730249"/>
                  </a:lnTo>
                  <a:lnTo>
                    <a:pt x="14973" y="689609"/>
                  </a:lnTo>
                  <a:lnTo>
                    <a:pt x="11557" y="681989"/>
                  </a:lnTo>
                  <a:lnTo>
                    <a:pt x="977" y="634999"/>
                  </a:lnTo>
                  <a:lnTo>
                    <a:pt x="0" y="615949"/>
                  </a:lnTo>
                  <a:lnTo>
                    <a:pt x="0" y="189229"/>
                  </a:lnTo>
                  <a:lnTo>
                    <a:pt x="3873" y="151129"/>
                  </a:lnTo>
                  <a:lnTo>
                    <a:pt x="18783" y="106679"/>
                  </a:lnTo>
                  <a:lnTo>
                    <a:pt x="43497" y="68579"/>
                  </a:lnTo>
                  <a:lnTo>
                    <a:pt x="49491" y="62229"/>
                  </a:lnTo>
                  <a:lnTo>
                    <a:pt x="55791" y="54609"/>
                  </a:lnTo>
                  <a:lnTo>
                    <a:pt x="62407" y="48259"/>
                  </a:lnTo>
                  <a:lnTo>
                    <a:pt x="69316" y="43179"/>
                  </a:lnTo>
                  <a:lnTo>
                    <a:pt x="76517" y="36829"/>
                  </a:lnTo>
                  <a:lnTo>
                    <a:pt x="83985" y="31749"/>
                  </a:lnTo>
                  <a:lnTo>
                    <a:pt x="91706" y="26669"/>
                  </a:lnTo>
                  <a:lnTo>
                    <a:pt x="99695" y="22859"/>
                  </a:lnTo>
                  <a:lnTo>
                    <a:pt x="107899" y="17779"/>
                  </a:lnTo>
                  <a:lnTo>
                    <a:pt x="116344" y="13969"/>
                  </a:lnTo>
                  <a:lnTo>
                    <a:pt x="124993" y="11429"/>
                  </a:lnTo>
                  <a:lnTo>
                    <a:pt x="133845" y="7619"/>
                  </a:lnTo>
                  <a:lnTo>
                    <a:pt x="142887" y="5079"/>
                  </a:lnTo>
                  <a:lnTo>
                    <a:pt x="152107" y="3809"/>
                  </a:lnTo>
                  <a:lnTo>
                    <a:pt x="161493" y="1269"/>
                  </a:lnTo>
                  <a:lnTo>
                    <a:pt x="171030" y="0"/>
                  </a:lnTo>
                  <a:lnTo>
                    <a:pt x="3200819" y="0"/>
                  </a:lnTo>
                  <a:lnTo>
                    <a:pt x="3210356" y="1269"/>
                  </a:lnTo>
                  <a:lnTo>
                    <a:pt x="3219742" y="3809"/>
                  </a:lnTo>
                  <a:lnTo>
                    <a:pt x="3228962" y="5079"/>
                  </a:lnTo>
                  <a:lnTo>
                    <a:pt x="3238004" y="7619"/>
                  </a:lnTo>
                  <a:lnTo>
                    <a:pt x="3246856" y="11429"/>
                  </a:lnTo>
                  <a:lnTo>
                    <a:pt x="3251180" y="12699"/>
                  </a:lnTo>
                  <a:lnTo>
                    <a:pt x="172465" y="12699"/>
                  </a:lnTo>
                  <a:lnTo>
                    <a:pt x="163258" y="13969"/>
                  </a:lnTo>
                  <a:lnTo>
                    <a:pt x="163563" y="13969"/>
                  </a:lnTo>
                  <a:lnTo>
                    <a:pt x="154495" y="15239"/>
                  </a:lnTo>
                  <a:lnTo>
                    <a:pt x="154812" y="15239"/>
                  </a:lnTo>
                  <a:lnTo>
                    <a:pt x="145897" y="17779"/>
                  </a:lnTo>
                  <a:lnTo>
                    <a:pt x="146215" y="17779"/>
                  </a:lnTo>
                  <a:lnTo>
                    <a:pt x="137477" y="20319"/>
                  </a:lnTo>
                  <a:lnTo>
                    <a:pt x="137769" y="20319"/>
                  </a:lnTo>
                  <a:lnTo>
                    <a:pt x="129209" y="22859"/>
                  </a:lnTo>
                  <a:lnTo>
                    <a:pt x="129514" y="22859"/>
                  </a:lnTo>
                  <a:lnTo>
                    <a:pt x="123935" y="25399"/>
                  </a:lnTo>
                  <a:lnTo>
                    <a:pt x="121437" y="25399"/>
                  </a:lnTo>
                  <a:lnTo>
                    <a:pt x="113271" y="29209"/>
                  </a:lnTo>
                  <a:lnTo>
                    <a:pt x="113550" y="29209"/>
                  </a:lnTo>
                  <a:lnTo>
                    <a:pt x="105613" y="33019"/>
                  </a:lnTo>
                  <a:lnTo>
                    <a:pt x="105892" y="33019"/>
                  </a:lnTo>
                  <a:lnTo>
                    <a:pt x="98171" y="38099"/>
                  </a:lnTo>
                  <a:lnTo>
                    <a:pt x="98437" y="38099"/>
                  </a:lnTo>
                  <a:lnTo>
                    <a:pt x="90970" y="41909"/>
                  </a:lnTo>
                  <a:lnTo>
                    <a:pt x="91224" y="41909"/>
                  </a:lnTo>
                  <a:lnTo>
                    <a:pt x="83997" y="46989"/>
                  </a:lnTo>
                  <a:lnTo>
                    <a:pt x="84239" y="46989"/>
                  </a:lnTo>
                  <a:lnTo>
                    <a:pt x="78671" y="52069"/>
                  </a:lnTo>
                  <a:lnTo>
                    <a:pt x="77520" y="52069"/>
                  </a:lnTo>
                  <a:lnTo>
                    <a:pt x="70840" y="58419"/>
                  </a:lnTo>
                  <a:lnTo>
                    <a:pt x="71056" y="58419"/>
                  </a:lnTo>
                  <a:lnTo>
                    <a:pt x="65946" y="63499"/>
                  </a:lnTo>
                  <a:lnTo>
                    <a:pt x="64884" y="63499"/>
                  </a:lnTo>
                  <a:lnTo>
                    <a:pt x="58788" y="69849"/>
                  </a:lnTo>
                  <a:lnTo>
                    <a:pt x="58991" y="69849"/>
                  </a:lnTo>
                  <a:lnTo>
                    <a:pt x="54165" y="76199"/>
                  </a:lnTo>
                  <a:lnTo>
                    <a:pt x="53390" y="76199"/>
                  </a:lnTo>
                  <a:lnTo>
                    <a:pt x="47929" y="83819"/>
                  </a:lnTo>
                  <a:lnTo>
                    <a:pt x="48107" y="83819"/>
                  </a:lnTo>
                  <a:lnTo>
                    <a:pt x="42976" y="90169"/>
                  </a:lnTo>
                  <a:lnTo>
                    <a:pt x="43141" y="90169"/>
                  </a:lnTo>
                  <a:lnTo>
                    <a:pt x="38354" y="97789"/>
                  </a:lnTo>
                  <a:lnTo>
                    <a:pt x="38519" y="97789"/>
                  </a:lnTo>
                  <a:lnTo>
                    <a:pt x="34074" y="105409"/>
                  </a:lnTo>
                  <a:lnTo>
                    <a:pt x="34226" y="105409"/>
                  </a:lnTo>
                  <a:lnTo>
                    <a:pt x="30162" y="113029"/>
                  </a:lnTo>
                  <a:lnTo>
                    <a:pt x="26606" y="120649"/>
                  </a:lnTo>
                  <a:lnTo>
                    <a:pt x="23431" y="128269"/>
                  </a:lnTo>
                  <a:lnTo>
                    <a:pt x="20637" y="137159"/>
                  </a:lnTo>
                  <a:lnTo>
                    <a:pt x="18605" y="144779"/>
                  </a:lnTo>
                  <a:lnTo>
                    <a:pt x="18338" y="144779"/>
                  </a:lnTo>
                  <a:lnTo>
                    <a:pt x="16281" y="153669"/>
                  </a:lnTo>
                  <a:lnTo>
                    <a:pt x="14719" y="162559"/>
                  </a:lnTo>
                  <a:lnTo>
                    <a:pt x="13601" y="171449"/>
                  </a:lnTo>
                  <a:lnTo>
                    <a:pt x="12915" y="180339"/>
                  </a:lnTo>
                  <a:lnTo>
                    <a:pt x="12730" y="189229"/>
                  </a:lnTo>
                  <a:lnTo>
                    <a:pt x="12700" y="615949"/>
                  </a:lnTo>
                  <a:lnTo>
                    <a:pt x="12941" y="624839"/>
                  </a:lnTo>
                  <a:lnTo>
                    <a:pt x="13627" y="633729"/>
                  </a:lnTo>
                  <a:lnTo>
                    <a:pt x="14770" y="642619"/>
                  </a:lnTo>
                  <a:lnTo>
                    <a:pt x="16344" y="651509"/>
                  </a:lnTo>
                  <a:lnTo>
                    <a:pt x="18338" y="660399"/>
                  </a:lnTo>
                  <a:lnTo>
                    <a:pt x="20739" y="669289"/>
                  </a:lnTo>
                  <a:lnTo>
                    <a:pt x="23533" y="676909"/>
                  </a:lnTo>
                  <a:lnTo>
                    <a:pt x="26733" y="685799"/>
                  </a:lnTo>
                  <a:lnTo>
                    <a:pt x="27132" y="685799"/>
                  </a:lnTo>
                  <a:lnTo>
                    <a:pt x="30289" y="693419"/>
                  </a:lnTo>
                  <a:lnTo>
                    <a:pt x="34226" y="701039"/>
                  </a:lnTo>
                  <a:lnTo>
                    <a:pt x="34074" y="701039"/>
                  </a:lnTo>
                  <a:lnTo>
                    <a:pt x="38519" y="708659"/>
                  </a:lnTo>
                  <a:lnTo>
                    <a:pt x="39151" y="708659"/>
                  </a:lnTo>
                  <a:lnTo>
                    <a:pt x="43141" y="715009"/>
                  </a:lnTo>
                  <a:lnTo>
                    <a:pt x="42976" y="715009"/>
                  </a:lnTo>
                  <a:lnTo>
                    <a:pt x="48107" y="722629"/>
                  </a:lnTo>
                  <a:lnTo>
                    <a:pt x="47929" y="722629"/>
                  </a:lnTo>
                  <a:lnTo>
                    <a:pt x="53390" y="728979"/>
                  </a:lnTo>
                  <a:lnTo>
                    <a:pt x="53200" y="728979"/>
                  </a:lnTo>
                  <a:lnTo>
                    <a:pt x="58991" y="735329"/>
                  </a:lnTo>
                  <a:lnTo>
                    <a:pt x="58788" y="735329"/>
                  </a:lnTo>
                  <a:lnTo>
                    <a:pt x="64884" y="741679"/>
                  </a:lnTo>
                  <a:lnTo>
                    <a:pt x="64668" y="741679"/>
                  </a:lnTo>
                  <a:lnTo>
                    <a:pt x="71056" y="748029"/>
                  </a:lnTo>
                  <a:lnTo>
                    <a:pt x="70840" y="748029"/>
                  </a:lnTo>
                  <a:lnTo>
                    <a:pt x="77520" y="753109"/>
                  </a:lnTo>
                  <a:lnTo>
                    <a:pt x="77279" y="753109"/>
                  </a:lnTo>
                  <a:lnTo>
                    <a:pt x="84239" y="758189"/>
                  </a:lnTo>
                  <a:lnTo>
                    <a:pt x="83997" y="758189"/>
                  </a:lnTo>
                  <a:lnTo>
                    <a:pt x="91224" y="763269"/>
                  </a:lnTo>
                  <a:lnTo>
                    <a:pt x="90970" y="763269"/>
                  </a:lnTo>
                  <a:lnTo>
                    <a:pt x="98437" y="768349"/>
                  </a:lnTo>
                  <a:lnTo>
                    <a:pt x="98171" y="768349"/>
                  </a:lnTo>
                  <a:lnTo>
                    <a:pt x="105892" y="772159"/>
                  </a:lnTo>
                  <a:lnTo>
                    <a:pt x="105613" y="772159"/>
                  </a:lnTo>
                  <a:lnTo>
                    <a:pt x="113550" y="775969"/>
                  </a:lnTo>
                  <a:lnTo>
                    <a:pt x="113271" y="775969"/>
                  </a:lnTo>
                  <a:lnTo>
                    <a:pt x="121437" y="779779"/>
                  </a:lnTo>
                  <a:lnTo>
                    <a:pt x="121145" y="779779"/>
                  </a:lnTo>
                  <a:lnTo>
                    <a:pt x="129514" y="783589"/>
                  </a:lnTo>
                  <a:lnTo>
                    <a:pt x="132063" y="783589"/>
                  </a:lnTo>
                  <a:lnTo>
                    <a:pt x="137769" y="786129"/>
                  </a:lnTo>
                  <a:lnTo>
                    <a:pt x="137477" y="786129"/>
                  </a:lnTo>
                  <a:lnTo>
                    <a:pt x="146215" y="788669"/>
                  </a:lnTo>
                  <a:lnTo>
                    <a:pt x="145897" y="788669"/>
                  </a:lnTo>
                  <a:lnTo>
                    <a:pt x="154812" y="789939"/>
                  </a:lnTo>
                  <a:lnTo>
                    <a:pt x="154495" y="789939"/>
                  </a:lnTo>
                  <a:lnTo>
                    <a:pt x="163563" y="791209"/>
                  </a:lnTo>
                  <a:lnTo>
                    <a:pt x="163258" y="791209"/>
                  </a:lnTo>
                  <a:lnTo>
                    <a:pt x="172465" y="792479"/>
                  </a:lnTo>
                  <a:lnTo>
                    <a:pt x="172148" y="792479"/>
                  </a:lnTo>
                  <a:lnTo>
                    <a:pt x="181495" y="793749"/>
                  </a:lnTo>
                  <a:lnTo>
                    <a:pt x="3249739" y="793749"/>
                  </a:lnTo>
                  <a:lnTo>
                    <a:pt x="3246856" y="795019"/>
                  </a:lnTo>
                  <a:lnTo>
                    <a:pt x="3219742" y="802639"/>
                  </a:lnTo>
                  <a:lnTo>
                    <a:pt x="3191154" y="806449"/>
                  </a:lnTo>
                  <a:close/>
                </a:path>
                <a:path w="3371850" h="806450">
                  <a:moveTo>
                    <a:pt x="3250704" y="26669"/>
                  </a:moveTo>
                  <a:lnTo>
                    <a:pt x="3242335" y="22859"/>
                  </a:lnTo>
                  <a:lnTo>
                    <a:pt x="3242627" y="22859"/>
                  </a:lnTo>
                  <a:lnTo>
                    <a:pt x="3234080" y="20319"/>
                  </a:lnTo>
                  <a:lnTo>
                    <a:pt x="3234372" y="20319"/>
                  </a:lnTo>
                  <a:lnTo>
                    <a:pt x="3225634" y="17779"/>
                  </a:lnTo>
                  <a:lnTo>
                    <a:pt x="3225939" y="17779"/>
                  </a:lnTo>
                  <a:lnTo>
                    <a:pt x="3217037" y="15239"/>
                  </a:lnTo>
                  <a:lnTo>
                    <a:pt x="3217354" y="15239"/>
                  </a:lnTo>
                  <a:lnTo>
                    <a:pt x="3208274" y="13969"/>
                  </a:lnTo>
                  <a:lnTo>
                    <a:pt x="3208591" y="13969"/>
                  </a:lnTo>
                  <a:lnTo>
                    <a:pt x="3199384" y="12699"/>
                  </a:lnTo>
                  <a:lnTo>
                    <a:pt x="3251180" y="12699"/>
                  </a:lnTo>
                  <a:lnTo>
                    <a:pt x="3255505" y="13969"/>
                  </a:lnTo>
                  <a:lnTo>
                    <a:pt x="3263950" y="17779"/>
                  </a:lnTo>
                  <a:lnTo>
                    <a:pt x="3272155" y="22859"/>
                  </a:lnTo>
                  <a:lnTo>
                    <a:pt x="3277480" y="25399"/>
                  </a:lnTo>
                  <a:lnTo>
                    <a:pt x="3250412" y="25399"/>
                  </a:lnTo>
                  <a:lnTo>
                    <a:pt x="3250704" y="26669"/>
                  </a:lnTo>
                  <a:close/>
                </a:path>
                <a:path w="3371850" h="806450">
                  <a:moveTo>
                    <a:pt x="121145" y="26669"/>
                  </a:moveTo>
                  <a:lnTo>
                    <a:pt x="121437" y="25399"/>
                  </a:lnTo>
                  <a:lnTo>
                    <a:pt x="123935" y="25399"/>
                  </a:lnTo>
                  <a:lnTo>
                    <a:pt x="121145" y="26669"/>
                  </a:lnTo>
                  <a:close/>
                </a:path>
                <a:path w="3371850" h="806450">
                  <a:moveTo>
                    <a:pt x="3294557" y="53339"/>
                  </a:moveTo>
                  <a:lnTo>
                    <a:pt x="3287610" y="46989"/>
                  </a:lnTo>
                  <a:lnTo>
                    <a:pt x="3287852" y="46989"/>
                  </a:lnTo>
                  <a:lnTo>
                    <a:pt x="3280625" y="41909"/>
                  </a:lnTo>
                  <a:lnTo>
                    <a:pt x="3280879" y="41909"/>
                  </a:lnTo>
                  <a:lnTo>
                    <a:pt x="3273412" y="38099"/>
                  </a:lnTo>
                  <a:lnTo>
                    <a:pt x="3273679" y="38099"/>
                  </a:lnTo>
                  <a:lnTo>
                    <a:pt x="3265957" y="33019"/>
                  </a:lnTo>
                  <a:lnTo>
                    <a:pt x="3266236" y="33019"/>
                  </a:lnTo>
                  <a:lnTo>
                    <a:pt x="3258299" y="29209"/>
                  </a:lnTo>
                  <a:lnTo>
                    <a:pt x="3258578" y="29209"/>
                  </a:lnTo>
                  <a:lnTo>
                    <a:pt x="3250412" y="25399"/>
                  </a:lnTo>
                  <a:lnTo>
                    <a:pt x="3277480" y="25399"/>
                  </a:lnTo>
                  <a:lnTo>
                    <a:pt x="3280143" y="26669"/>
                  </a:lnTo>
                  <a:lnTo>
                    <a:pt x="3287864" y="31749"/>
                  </a:lnTo>
                  <a:lnTo>
                    <a:pt x="3295332" y="36829"/>
                  </a:lnTo>
                  <a:lnTo>
                    <a:pt x="3302533" y="43179"/>
                  </a:lnTo>
                  <a:lnTo>
                    <a:pt x="3309442" y="48259"/>
                  </a:lnTo>
                  <a:lnTo>
                    <a:pt x="3313412" y="52069"/>
                  </a:lnTo>
                  <a:lnTo>
                    <a:pt x="3294329" y="52069"/>
                  </a:lnTo>
                  <a:lnTo>
                    <a:pt x="3294557" y="53339"/>
                  </a:lnTo>
                  <a:close/>
                </a:path>
                <a:path w="3371850" h="806450">
                  <a:moveTo>
                    <a:pt x="77279" y="53339"/>
                  </a:moveTo>
                  <a:lnTo>
                    <a:pt x="77520" y="52069"/>
                  </a:lnTo>
                  <a:lnTo>
                    <a:pt x="78671" y="52069"/>
                  </a:lnTo>
                  <a:lnTo>
                    <a:pt x="77279" y="53339"/>
                  </a:lnTo>
                  <a:close/>
                </a:path>
                <a:path w="3371850" h="806450">
                  <a:moveTo>
                    <a:pt x="3307181" y="64769"/>
                  </a:moveTo>
                  <a:lnTo>
                    <a:pt x="3300780" y="58419"/>
                  </a:lnTo>
                  <a:lnTo>
                    <a:pt x="3301009" y="58419"/>
                  </a:lnTo>
                  <a:lnTo>
                    <a:pt x="3294329" y="52069"/>
                  </a:lnTo>
                  <a:lnTo>
                    <a:pt x="3313412" y="52069"/>
                  </a:lnTo>
                  <a:lnTo>
                    <a:pt x="3316058" y="54609"/>
                  </a:lnTo>
                  <a:lnTo>
                    <a:pt x="3322358" y="62229"/>
                  </a:lnTo>
                  <a:lnTo>
                    <a:pt x="3323556" y="63499"/>
                  </a:lnTo>
                  <a:lnTo>
                    <a:pt x="3306965" y="63499"/>
                  </a:lnTo>
                  <a:lnTo>
                    <a:pt x="3307181" y="64769"/>
                  </a:lnTo>
                  <a:close/>
                </a:path>
                <a:path w="3371850" h="806450">
                  <a:moveTo>
                    <a:pt x="64668" y="64769"/>
                  </a:moveTo>
                  <a:lnTo>
                    <a:pt x="64884" y="63499"/>
                  </a:lnTo>
                  <a:lnTo>
                    <a:pt x="65946" y="63499"/>
                  </a:lnTo>
                  <a:lnTo>
                    <a:pt x="64668" y="64769"/>
                  </a:lnTo>
                  <a:close/>
                </a:path>
                <a:path w="3371850" h="806450">
                  <a:moveTo>
                    <a:pt x="3318649" y="77469"/>
                  </a:moveTo>
                  <a:lnTo>
                    <a:pt x="3312858" y="69849"/>
                  </a:lnTo>
                  <a:lnTo>
                    <a:pt x="3313061" y="69849"/>
                  </a:lnTo>
                  <a:lnTo>
                    <a:pt x="3306965" y="63499"/>
                  </a:lnTo>
                  <a:lnTo>
                    <a:pt x="3323556" y="63499"/>
                  </a:lnTo>
                  <a:lnTo>
                    <a:pt x="3328352" y="68579"/>
                  </a:lnTo>
                  <a:lnTo>
                    <a:pt x="3334004" y="76199"/>
                  </a:lnTo>
                  <a:lnTo>
                    <a:pt x="3318459" y="76199"/>
                  </a:lnTo>
                  <a:lnTo>
                    <a:pt x="3318649" y="77469"/>
                  </a:lnTo>
                  <a:close/>
                </a:path>
                <a:path w="3371850" h="806450">
                  <a:moveTo>
                    <a:pt x="53200" y="77469"/>
                  </a:moveTo>
                  <a:lnTo>
                    <a:pt x="53390" y="76199"/>
                  </a:lnTo>
                  <a:lnTo>
                    <a:pt x="54165" y="76199"/>
                  </a:lnTo>
                  <a:lnTo>
                    <a:pt x="53200" y="77469"/>
                  </a:lnTo>
                  <a:close/>
                </a:path>
                <a:path w="3371850" h="806450">
                  <a:moveTo>
                    <a:pt x="3353600" y="146049"/>
                  </a:moveTo>
                  <a:lnTo>
                    <a:pt x="3351110" y="137159"/>
                  </a:lnTo>
                  <a:lnTo>
                    <a:pt x="3348304" y="128269"/>
                  </a:lnTo>
                  <a:lnTo>
                    <a:pt x="3345116" y="120649"/>
                  </a:lnTo>
                  <a:lnTo>
                    <a:pt x="3341560" y="113029"/>
                  </a:lnTo>
                  <a:lnTo>
                    <a:pt x="3337623" y="105409"/>
                  </a:lnTo>
                  <a:lnTo>
                    <a:pt x="3337763" y="105409"/>
                  </a:lnTo>
                  <a:lnTo>
                    <a:pt x="3333330" y="97789"/>
                  </a:lnTo>
                  <a:lnTo>
                    <a:pt x="3333495" y="97789"/>
                  </a:lnTo>
                  <a:lnTo>
                    <a:pt x="3328708" y="90169"/>
                  </a:lnTo>
                  <a:lnTo>
                    <a:pt x="3328873" y="90169"/>
                  </a:lnTo>
                  <a:lnTo>
                    <a:pt x="3323742" y="83819"/>
                  </a:lnTo>
                  <a:lnTo>
                    <a:pt x="3323920" y="83819"/>
                  </a:lnTo>
                  <a:lnTo>
                    <a:pt x="3318459" y="76199"/>
                  </a:lnTo>
                  <a:lnTo>
                    <a:pt x="3334004" y="76199"/>
                  </a:lnTo>
                  <a:lnTo>
                    <a:pt x="3356876" y="115569"/>
                  </a:lnTo>
                  <a:lnTo>
                    <a:pt x="3366461" y="144779"/>
                  </a:lnTo>
                  <a:lnTo>
                    <a:pt x="3353511" y="144779"/>
                  </a:lnTo>
                  <a:lnTo>
                    <a:pt x="3353600" y="146049"/>
                  </a:lnTo>
                  <a:close/>
                </a:path>
                <a:path w="3371850" h="806450">
                  <a:moveTo>
                    <a:pt x="18249" y="146049"/>
                  </a:moveTo>
                  <a:lnTo>
                    <a:pt x="18338" y="144779"/>
                  </a:lnTo>
                  <a:lnTo>
                    <a:pt x="18605" y="144779"/>
                  </a:lnTo>
                  <a:lnTo>
                    <a:pt x="18249" y="146049"/>
                  </a:lnTo>
                  <a:close/>
                </a:path>
                <a:path w="3371850" h="806450">
                  <a:moveTo>
                    <a:pt x="3358584" y="685799"/>
                  </a:moveTo>
                  <a:lnTo>
                    <a:pt x="3345116" y="685799"/>
                  </a:lnTo>
                  <a:lnTo>
                    <a:pt x="3348418" y="676909"/>
                  </a:lnTo>
                  <a:lnTo>
                    <a:pt x="3351199" y="669289"/>
                  </a:lnTo>
                  <a:lnTo>
                    <a:pt x="3353600" y="660399"/>
                  </a:lnTo>
                  <a:lnTo>
                    <a:pt x="3355568" y="651509"/>
                  </a:lnTo>
                  <a:lnTo>
                    <a:pt x="3357130" y="642619"/>
                  </a:lnTo>
                  <a:lnTo>
                    <a:pt x="3358248" y="633729"/>
                  </a:lnTo>
                  <a:lnTo>
                    <a:pt x="3358934" y="624839"/>
                  </a:lnTo>
                  <a:lnTo>
                    <a:pt x="3359150" y="615949"/>
                  </a:lnTo>
                  <a:lnTo>
                    <a:pt x="3359119" y="189229"/>
                  </a:lnTo>
                  <a:lnTo>
                    <a:pt x="3358908" y="180339"/>
                  </a:lnTo>
                  <a:lnTo>
                    <a:pt x="3358222" y="171449"/>
                  </a:lnTo>
                  <a:lnTo>
                    <a:pt x="3357079" y="162559"/>
                  </a:lnTo>
                  <a:lnTo>
                    <a:pt x="3355505" y="153669"/>
                  </a:lnTo>
                  <a:lnTo>
                    <a:pt x="3353511" y="144779"/>
                  </a:lnTo>
                  <a:lnTo>
                    <a:pt x="3366461" y="144779"/>
                  </a:lnTo>
                  <a:lnTo>
                    <a:pt x="3371850" y="189229"/>
                  </a:lnTo>
                  <a:lnTo>
                    <a:pt x="3371850" y="615949"/>
                  </a:lnTo>
                  <a:lnTo>
                    <a:pt x="3367976" y="654049"/>
                  </a:lnTo>
                  <a:lnTo>
                    <a:pt x="3360292" y="681989"/>
                  </a:lnTo>
                  <a:lnTo>
                    <a:pt x="3358584" y="685799"/>
                  </a:lnTo>
                  <a:close/>
                </a:path>
                <a:path w="3371850" h="806450">
                  <a:moveTo>
                    <a:pt x="27132" y="685799"/>
                  </a:moveTo>
                  <a:lnTo>
                    <a:pt x="26733" y="685799"/>
                  </a:lnTo>
                  <a:lnTo>
                    <a:pt x="26606" y="684529"/>
                  </a:lnTo>
                  <a:lnTo>
                    <a:pt x="27132" y="685799"/>
                  </a:lnTo>
                  <a:close/>
                </a:path>
                <a:path w="3371850" h="806450">
                  <a:moveTo>
                    <a:pt x="3348086" y="708659"/>
                  </a:moveTo>
                  <a:lnTo>
                    <a:pt x="3333330" y="708659"/>
                  </a:lnTo>
                  <a:lnTo>
                    <a:pt x="3337763" y="701039"/>
                  </a:lnTo>
                  <a:lnTo>
                    <a:pt x="3337623" y="701039"/>
                  </a:lnTo>
                  <a:lnTo>
                    <a:pt x="3341687" y="693419"/>
                  </a:lnTo>
                  <a:lnTo>
                    <a:pt x="3345243" y="684529"/>
                  </a:lnTo>
                  <a:lnTo>
                    <a:pt x="3345116" y="685799"/>
                  </a:lnTo>
                  <a:lnTo>
                    <a:pt x="3358584" y="685799"/>
                  </a:lnTo>
                  <a:lnTo>
                    <a:pt x="3356876" y="689609"/>
                  </a:lnTo>
                  <a:lnTo>
                    <a:pt x="3353066" y="698499"/>
                  </a:lnTo>
                  <a:lnTo>
                    <a:pt x="3348850" y="707389"/>
                  </a:lnTo>
                  <a:lnTo>
                    <a:pt x="3348086" y="708659"/>
                  </a:lnTo>
                  <a:close/>
                </a:path>
                <a:path w="3371850" h="806450">
                  <a:moveTo>
                    <a:pt x="39151" y="708659"/>
                  </a:moveTo>
                  <a:lnTo>
                    <a:pt x="38519" y="708659"/>
                  </a:lnTo>
                  <a:lnTo>
                    <a:pt x="38354" y="707389"/>
                  </a:lnTo>
                  <a:lnTo>
                    <a:pt x="39151" y="708659"/>
                  </a:lnTo>
                  <a:close/>
                </a:path>
                <a:path w="3371850" h="806450">
                  <a:moveTo>
                    <a:pt x="3272155" y="783589"/>
                  </a:moveTo>
                  <a:lnTo>
                    <a:pt x="3242335" y="783589"/>
                  </a:lnTo>
                  <a:lnTo>
                    <a:pt x="3250704" y="779779"/>
                  </a:lnTo>
                  <a:lnTo>
                    <a:pt x="3250412" y="779779"/>
                  </a:lnTo>
                  <a:lnTo>
                    <a:pt x="3258578" y="775969"/>
                  </a:lnTo>
                  <a:lnTo>
                    <a:pt x="3258299" y="775969"/>
                  </a:lnTo>
                  <a:lnTo>
                    <a:pt x="3266236" y="772159"/>
                  </a:lnTo>
                  <a:lnTo>
                    <a:pt x="3265957" y="772159"/>
                  </a:lnTo>
                  <a:lnTo>
                    <a:pt x="3273679" y="768349"/>
                  </a:lnTo>
                  <a:lnTo>
                    <a:pt x="3273412" y="768349"/>
                  </a:lnTo>
                  <a:lnTo>
                    <a:pt x="3280879" y="763269"/>
                  </a:lnTo>
                  <a:lnTo>
                    <a:pt x="3280625" y="763269"/>
                  </a:lnTo>
                  <a:lnTo>
                    <a:pt x="3287852" y="758189"/>
                  </a:lnTo>
                  <a:lnTo>
                    <a:pt x="3287610" y="758189"/>
                  </a:lnTo>
                  <a:lnTo>
                    <a:pt x="3294557" y="753109"/>
                  </a:lnTo>
                  <a:lnTo>
                    <a:pt x="3294329" y="753109"/>
                  </a:lnTo>
                  <a:lnTo>
                    <a:pt x="3301009" y="748029"/>
                  </a:lnTo>
                  <a:lnTo>
                    <a:pt x="3300780" y="748029"/>
                  </a:lnTo>
                  <a:lnTo>
                    <a:pt x="3307181" y="741679"/>
                  </a:lnTo>
                  <a:lnTo>
                    <a:pt x="3306965" y="741679"/>
                  </a:lnTo>
                  <a:lnTo>
                    <a:pt x="3313061" y="735329"/>
                  </a:lnTo>
                  <a:lnTo>
                    <a:pt x="3312858" y="735329"/>
                  </a:lnTo>
                  <a:lnTo>
                    <a:pt x="3318649" y="728979"/>
                  </a:lnTo>
                  <a:lnTo>
                    <a:pt x="3318459" y="728979"/>
                  </a:lnTo>
                  <a:lnTo>
                    <a:pt x="3323920" y="722629"/>
                  </a:lnTo>
                  <a:lnTo>
                    <a:pt x="3323742" y="722629"/>
                  </a:lnTo>
                  <a:lnTo>
                    <a:pt x="3328873" y="715009"/>
                  </a:lnTo>
                  <a:lnTo>
                    <a:pt x="3328708" y="715009"/>
                  </a:lnTo>
                  <a:lnTo>
                    <a:pt x="3333495" y="707389"/>
                  </a:lnTo>
                  <a:lnTo>
                    <a:pt x="3333330" y="708659"/>
                  </a:lnTo>
                  <a:lnTo>
                    <a:pt x="3348086" y="708659"/>
                  </a:lnTo>
                  <a:lnTo>
                    <a:pt x="3344265" y="715009"/>
                  </a:lnTo>
                  <a:lnTo>
                    <a:pt x="3339312" y="722629"/>
                  </a:lnTo>
                  <a:lnTo>
                    <a:pt x="3334004" y="730249"/>
                  </a:lnTo>
                  <a:lnTo>
                    <a:pt x="3328352" y="736599"/>
                  </a:lnTo>
                  <a:lnTo>
                    <a:pt x="3322358" y="744219"/>
                  </a:lnTo>
                  <a:lnTo>
                    <a:pt x="3287864" y="773429"/>
                  </a:lnTo>
                  <a:lnTo>
                    <a:pt x="3280143" y="778509"/>
                  </a:lnTo>
                  <a:lnTo>
                    <a:pt x="3272155" y="783589"/>
                  </a:lnTo>
                  <a:close/>
                </a:path>
                <a:path w="3371850" h="806450">
                  <a:moveTo>
                    <a:pt x="132063" y="783589"/>
                  </a:moveTo>
                  <a:lnTo>
                    <a:pt x="129514" y="783589"/>
                  </a:lnTo>
                  <a:lnTo>
                    <a:pt x="129209" y="782319"/>
                  </a:lnTo>
                  <a:lnTo>
                    <a:pt x="132063" y="783589"/>
                  </a:lnTo>
                  <a:close/>
                </a:path>
                <a:path w="3371850" h="806450">
                  <a:moveTo>
                    <a:pt x="3249739" y="793749"/>
                  </a:moveTo>
                  <a:lnTo>
                    <a:pt x="3190354" y="793749"/>
                  </a:lnTo>
                  <a:lnTo>
                    <a:pt x="3199701" y="792479"/>
                  </a:lnTo>
                  <a:lnTo>
                    <a:pt x="3199384" y="792479"/>
                  </a:lnTo>
                  <a:lnTo>
                    <a:pt x="3208591" y="791209"/>
                  </a:lnTo>
                  <a:lnTo>
                    <a:pt x="3208274" y="791209"/>
                  </a:lnTo>
                  <a:lnTo>
                    <a:pt x="3217354" y="789939"/>
                  </a:lnTo>
                  <a:lnTo>
                    <a:pt x="3217037" y="789939"/>
                  </a:lnTo>
                  <a:lnTo>
                    <a:pt x="3225939" y="788669"/>
                  </a:lnTo>
                  <a:lnTo>
                    <a:pt x="3225634" y="788669"/>
                  </a:lnTo>
                  <a:lnTo>
                    <a:pt x="3234372" y="786129"/>
                  </a:lnTo>
                  <a:lnTo>
                    <a:pt x="3234080" y="786129"/>
                  </a:lnTo>
                  <a:lnTo>
                    <a:pt x="3242627" y="782319"/>
                  </a:lnTo>
                  <a:lnTo>
                    <a:pt x="3242335" y="783589"/>
                  </a:lnTo>
                  <a:lnTo>
                    <a:pt x="3272155" y="783589"/>
                  </a:lnTo>
                  <a:lnTo>
                    <a:pt x="3263950" y="787399"/>
                  </a:lnTo>
                  <a:lnTo>
                    <a:pt x="3255505" y="791209"/>
                  </a:lnTo>
                  <a:lnTo>
                    <a:pt x="3249739" y="793749"/>
                  </a:lnTo>
                  <a:close/>
                </a:path>
              </a:pathLst>
            </a:custGeom>
            <a:solidFill>
              <a:srgbClr val="2E52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883746" y="535901"/>
            <a:ext cx="181038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5" dirty="0">
                <a:solidFill>
                  <a:srgbClr val="6FAC46"/>
                </a:solidFill>
                <a:latin typeface="Microsoft YaHei UI" panose="020B0503020204020204" charset="-122"/>
                <a:cs typeface="Microsoft YaHei UI" panose="020B0503020204020204" charset="-122"/>
              </a:rPr>
              <a:t>列计划清</a:t>
            </a:r>
            <a:r>
              <a:rPr sz="2800" spc="-5" dirty="0">
                <a:solidFill>
                  <a:srgbClr val="6FAC46"/>
                </a:solidFill>
                <a:latin typeface="Microsoft YaHei UI" panose="020B0503020204020204" charset="-122"/>
                <a:cs typeface="Microsoft YaHei UI" panose="020B0503020204020204" charset="-122"/>
              </a:rPr>
              <a:t>单</a:t>
            </a:r>
            <a:endParaRPr sz="2800">
              <a:latin typeface="Microsoft YaHei UI" panose="020B0503020204020204" charset="-122"/>
              <a:cs typeface="Microsoft YaHei UI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5228" y="1478280"/>
            <a:ext cx="10911840" cy="5379720"/>
            <a:chOff x="535228" y="1478280"/>
            <a:chExt cx="10911840" cy="537972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35228" y="2707068"/>
              <a:ext cx="5100320" cy="41509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31707" y="1478280"/>
              <a:ext cx="3115055" cy="49926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16323" y="1658112"/>
              <a:ext cx="4265294" cy="441415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26477" y="1338274"/>
            <a:ext cx="7058659" cy="2329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1300" algn="just">
              <a:lnSpc>
                <a:spcPct val="150000"/>
              </a:lnSpc>
              <a:spcBef>
                <a:spcPts val="100"/>
              </a:spcBef>
            </a:pPr>
            <a:r>
              <a:rPr sz="1600" b="1" dirty="0">
                <a:solidFill>
                  <a:srgbClr val="1F3863"/>
                </a:solidFill>
                <a:latin typeface="微软雅黑" panose="020B0503020204020204" charset="-122"/>
                <a:cs typeface="微软雅黑" panose="020B0503020204020204" charset="-122"/>
              </a:rPr>
              <a:t>设定</a:t>
            </a:r>
            <a:r>
              <a:rPr sz="1600" b="1" spc="-5" dirty="0">
                <a:solidFill>
                  <a:srgbClr val="1F3863"/>
                </a:solidFill>
                <a:latin typeface="微软雅黑" panose="020B0503020204020204" charset="-122"/>
                <a:cs typeface="微软雅黑" panose="020B0503020204020204" charset="-122"/>
              </a:rPr>
              <a:t>25</a:t>
            </a:r>
            <a:r>
              <a:rPr sz="1600" b="1" dirty="0">
                <a:solidFill>
                  <a:srgbClr val="1F3863"/>
                </a:solidFill>
                <a:latin typeface="微软雅黑" panose="020B0503020204020204" charset="-122"/>
                <a:cs typeface="微软雅黑" panose="020B0503020204020204" charset="-122"/>
              </a:rPr>
              <a:t>分钟为一个番茄时间，在这个时间内专注于某一件事，中途不允许</a:t>
            </a:r>
            <a:r>
              <a:rPr sz="1600" b="1" spc="-5" dirty="0">
                <a:solidFill>
                  <a:srgbClr val="1F3863"/>
                </a:solidFill>
                <a:latin typeface="微软雅黑" panose="020B0503020204020204" charset="-122"/>
                <a:cs typeface="微软雅黑" panose="020B0503020204020204" charset="-122"/>
              </a:rPr>
              <a:t>做 </a:t>
            </a:r>
            <a:r>
              <a:rPr sz="1600" b="1" dirty="0">
                <a:solidFill>
                  <a:srgbClr val="1F3863"/>
                </a:solidFill>
                <a:latin typeface="微软雅黑" panose="020B0503020204020204" charset="-122"/>
                <a:cs typeface="微软雅黑" panose="020B0503020204020204" charset="-122"/>
              </a:rPr>
              <a:t>任何与该任务无关的事，直到番茄闹钟响起，休息</a:t>
            </a:r>
            <a:r>
              <a:rPr sz="1600" b="1" spc="-5" dirty="0">
                <a:solidFill>
                  <a:srgbClr val="1F3863"/>
                </a:solidFill>
                <a:latin typeface="微软雅黑" panose="020B0503020204020204" charset="-122"/>
                <a:cs typeface="微软雅黑" panose="020B0503020204020204" charset="-122"/>
              </a:rPr>
              <a:t>5</a:t>
            </a:r>
            <a:r>
              <a:rPr sz="1600" b="1" dirty="0">
                <a:solidFill>
                  <a:srgbClr val="1F3863"/>
                </a:solidFill>
                <a:latin typeface="微软雅黑" panose="020B0503020204020204" charset="-122"/>
                <a:cs typeface="微软雅黑" panose="020B0503020204020204" charset="-122"/>
              </a:rPr>
              <a:t>分钟，休息结束后再开始</a:t>
            </a:r>
            <a:r>
              <a:rPr sz="1600" b="1" spc="-5" dirty="0">
                <a:solidFill>
                  <a:srgbClr val="1F3863"/>
                </a:solidFill>
                <a:latin typeface="微软雅黑" panose="020B0503020204020204" charset="-122"/>
                <a:cs typeface="微软雅黑" panose="020B0503020204020204" charset="-122"/>
              </a:rPr>
              <a:t>下 </a:t>
            </a:r>
            <a:r>
              <a:rPr sz="1600" b="1" dirty="0">
                <a:solidFill>
                  <a:srgbClr val="1F3863"/>
                </a:solidFill>
                <a:latin typeface="微软雅黑" panose="020B0503020204020204" charset="-122"/>
                <a:cs typeface="微软雅黑" panose="020B0503020204020204" charset="-122"/>
              </a:rPr>
              <a:t>个</a:t>
            </a:r>
            <a:r>
              <a:rPr sz="1600" b="1" spc="-5" dirty="0">
                <a:solidFill>
                  <a:srgbClr val="1F3863"/>
                </a:solidFill>
                <a:latin typeface="微软雅黑" panose="020B0503020204020204" charset="-122"/>
                <a:cs typeface="微软雅黑" panose="020B0503020204020204" charset="-122"/>
              </a:rPr>
              <a:t>25</a:t>
            </a:r>
            <a:r>
              <a:rPr sz="1600" b="1" dirty="0">
                <a:solidFill>
                  <a:srgbClr val="1F3863"/>
                </a:solidFill>
                <a:latin typeface="微软雅黑" panose="020B0503020204020204" charset="-122"/>
                <a:cs typeface="微软雅黑" panose="020B0503020204020204" charset="-122"/>
              </a:rPr>
              <a:t>分钟！就这样循环往复下去</a:t>
            </a:r>
            <a:r>
              <a:rPr sz="1600" b="1" spc="-5" dirty="0">
                <a:solidFill>
                  <a:srgbClr val="1F3863"/>
                </a:solidFill>
                <a:latin typeface="微软雅黑" panose="020B0503020204020204" charset="-122"/>
                <a:cs typeface="微软雅黑" panose="020B0503020204020204" charset="-122"/>
              </a:rPr>
              <a:t>！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5082540" marR="444500" indent="-101600">
              <a:lnSpc>
                <a:spcPct val="150000"/>
              </a:lnSpc>
            </a:pPr>
            <a:r>
              <a:rPr sz="1600" u="sng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试试“番茄闹钟</a:t>
            </a:r>
            <a:r>
              <a:rPr sz="1600" u="sng" spc="-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”</a:t>
            </a:r>
            <a:r>
              <a:rPr sz="1600" u="sng" spc="-1639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微 </a:t>
            </a:r>
            <a:r>
              <a:rPr sz="1600" u="sng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信小程序吧</a:t>
            </a:r>
            <a:r>
              <a:rPr sz="1600" u="sng" spc="-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！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64935" y="3733800"/>
            <a:ext cx="1389888" cy="138988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4304665" y="363220"/>
            <a:ext cx="3371850" cy="806450"/>
            <a:chOff x="4304665" y="363220"/>
            <a:chExt cx="3371850" cy="806450"/>
          </a:xfrm>
        </p:grpSpPr>
        <p:sp>
          <p:nvSpPr>
            <p:cNvPr id="9" name="object 9"/>
            <p:cNvSpPr/>
            <p:nvPr/>
          </p:nvSpPr>
          <p:spPr>
            <a:xfrm>
              <a:off x="4311396" y="370332"/>
              <a:ext cx="3359150" cy="794385"/>
            </a:xfrm>
            <a:custGeom>
              <a:avLst/>
              <a:gdLst/>
              <a:ahLst/>
              <a:cxnLst/>
              <a:rect l="l" t="t" r="r" b="b"/>
              <a:pathLst>
                <a:path w="3359150" h="794385">
                  <a:moveTo>
                    <a:pt x="3174492" y="794003"/>
                  </a:moveTo>
                  <a:lnTo>
                    <a:pt x="184403" y="794003"/>
                  </a:lnTo>
                  <a:lnTo>
                    <a:pt x="135184" y="787265"/>
                  </a:lnTo>
                  <a:lnTo>
                    <a:pt x="91027" y="768598"/>
                  </a:lnTo>
                  <a:lnTo>
                    <a:pt x="53682" y="739749"/>
                  </a:lnTo>
                  <a:lnTo>
                    <a:pt x="24897" y="702468"/>
                  </a:lnTo>
                  <a:lnTo>
                    <a:pt x="6420" y="658502"/>
                  </a:lnTo>
                  <a:lnTo>
                    <a:pt x="0" y="609599"/>
                  </a:lnTo>
                  <a:lnTo>
                    <a:pt x="0" y="182879"/>
                  </a:lnTo>
                  <a:lnTo>
                    <a:pt x="6420" y="134143"/>
                  </a:lnTo>
                  <a:lnTo>
                    <a:pt x="24897" y="90322"/>
                  </a:lnTo>
                  <a:lnTo>
                    <a:pt x="53682" y="53206"/>
                  </a:lnTo>
                  <a:lnTo>
                    <a:pt x="91027" y="24587"/>
                  </a:lnTo>
                  <a:lnTo>
                    <a:pt x="135184" y="6254"/>
                  </a:lnTo>
                  <a:lnTo>
                    <a:pt x="184403" y="0"/>
                  </a:lnTo>
                  <a:lnTo>
                    <a:pt x="3174492" y="0"/>
                  </a:lnTo>
                  <a:lnTo>
                    <a:pt x="3223499" y="6254"/>
                  </a:lnTo>
                  <a:lnTo>
                    <a:pt x="3267529" y="24587"/>
                  </a:lnTo>
                  <a:lnTo>
                    <a:pt x="3304832" y="53206"/>
                  </a:lnTo>
                  <a:lnTo>
                    <a:pt x="3333659" y="90322"/>
                  </a:lnTo>
                  <a:lnTo>
                    <a:pt x="3352263" y="134143"/>
                  </a:lnTo>
                  <a:lnTo>
                    <a:pt x="3358896" y="182879"/>
                  </a:lnTo>
                  <a:lnTo>
                    <a:pt x="3358896" y="609599"/>
                  </a:lnTo>
                  <a:lnTo>
                    <a:pt x="3352263" y="658502"/>
                  </a:lnTo>
                  <a:lnTo>
                    <a:pt x="3333659" y="702468"/>
                  </a:lnTo>
                  <a:lnTo>
                    <a:pt x="3304832" y="739749"/>
                  </a:lnTo>
                  <a:lnTo>
                    <a:pt x="3267529" y="768598"/>
                  </a:lnTo>
                  <a:lnTo>
                    <a:pt x="3223499" y="787265"/>
                  </a:lnTo>
                  <a:lnTo>
                    <a:pt x="3174492" y="794003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304665" y="363220"/>
              <a:ext cx="3371850" cy="806450"/>
            </a:xfrm>
            <a:custGeom>
              <a:avLst/>
              <a:gdLst/>
              <a:ahLst/>
              <a:cxnLst/>
              <a:rect l="l" t="t" r="r" b="b"/>
              <a:pathLst>
                <a:path w="3371850" h="806450">
                  <a:moveTo>
                    <a:pt x="3191154" y="806449"/>
                  </a:moveTo>
                  <a:lnTo>
                    <a:pt x="180695" y="806449"/>
                  </a:lnTo>
                  <a:lnTo>
                    <a:pt x="152107" y="802639"/>
                  </a:lnTo>
                  <a:lnTo>
                    <a:pt x="107899" y="787399"/>
                  </a:lnTo>
                  <a:lnTo>
                    <a:pt x="69316" y="763269"/>
                  </a:lnTo>
                  <a:lnTo>
                    <a:pt x="43497" y="736599"/>
                  </a:lnTo>
                  <a:lnTo>
                    <a:pt x="37846" y="730249"/>
                  </a:lnTo>
                  <a:lnTo>
                    <a:pt x="14973" y="689609"/>
                  </a:lnTo>
                  <a:lnTo>
                    <a:pt x="11557" y="681989"/>
                  </a:lnTo>
                  <a:lnTo>
                    <a:pt x="977" y="634999"/>
                  </a:lnTo>
                  <a:lnTo>
                    <a:pt x="0" y="615949"/>
                  </a:lnTo>
                  <a:lnTo>
                    <a:pt x="0" y="189229"/>
                  </a:lnTo>
                  <a:lnTo>
                    <a:pt x="3873" y="151129"/>
                  </a:lnTo>
                  <a:lnTo>
                    <a:pt x="18783" y="106679"/>
                  </a:lnTo>
                  <a:lnTo>
                    <a:pt x="43497" y="68579"/>
                  </a:lnTo>
                  <a:lnTo>
                    <a:pt x="49491" y="62229"/>
                  </a:lnTo>
                  <a:lnTo>
                    <a:pt x="55791" y="54609"/>
                  </a:lnTo>
                  <a:lnTo>
                    <a:pt x="62407" y="48259"/>
                  </a:lnTo>
                  <a:lnTo>
                    <a:pt x="69316" y="43179"/>
                  </a:lnTo>
                  <a:lnTo>
                    <a:pt x="76517" y="36829"/>
                  </a:lnTo>
                  <a:lnTo>
                    <a:pt x="83985" y="31749"/>
                  </a:lnTo>
                  <a:lnTo>
                    <a:pt x="91706" y="26669"/>
                  </a:lnTo>
                  <a:lnTo>
                    <a:pt x="99695" y="22859"/>
                  </a:lnTo>
                  <a:lnTo>
                    <a:pt x="107899" y="17779"/>
                  </a:lnTo>
                  <a:lnTo>
                    <a:pt x="116344" y="13969"/>
                  </a:lnTo>
                  <a:lnTo>
                    <a:pt x="124993" y="11429"/>
                  </a:lnTo>
                  <a:lnTo>
                    <a:pt x="133845" y="7619"/>
                  </a:lnTo>
                  <a:lnTo>
                    <a:pt x="142887" y="5079"/>
                  </a:lnTo>
                  <a:lnTo>
                    <a:pt x="152107" y="3809"/>
                  </a:lnTo>
                  <a:lnTo>
                    <a:pt x="161493" y="1269"/>
                  </a:lnTo>
                  <a:lnTo>
                    <a:pt x="171030" y="0"/>
                  </a:lnTo>
                  <a:lnTo>
                    <a:pt x="3200819" y="0"/>
                  </a:lnTo>
                  <a:lnTo>
                    <a:pt x="3210356" y="1269"/>
                  </a:lnTo>
                  <a:lnTo>
                    <a:pt x="3219742" y="3809"/>
                  </a:lnTo>
                  <a:lnTo>
                    <a:pt x="3228962" y="5079"/>
                  </a:lnTo>
                  <a:lnTo>
                    <a:pt x="3238004" y="7619"/>
                  </a:lnTo>
                  <a:lnTo>
                    <a:pt x="3246856" y="11429"/>
                  </a:lnTo>
                  <a:lnTo>
                    <a:pt x="3251180" y="12699"/>
                  </a:lnTo>
                  <a:lnTo>
                    <a:pt x="172465" y="12699"/>
                  </a:lnTo>
                  <a:lnTo>
                    <a:pt x="163258" y="13969"/>
                  </a:lnTo>
                  <a:lnTo>
                    <a:pt x="163563" y="13969"/>
                  </a:lnTo>
                  <a:lnTo>
                    <a:pt x="154495" y="15239"/>
                  </a:lnTo>
                  <a:lnTo>
                    <a:pt x="154812" y="15239"/>
                  </a:lnTo>
                  <a:lnTo>
                    <a:pt x="145897" y="17779"/>
                  </a:lnTo>
                  <a:lnTo>
                    <a:pt x="146215" y="17779"/>
                  </a:lnTo>
                  <a:lnTo>
                    <a:pt x="137477" y="20319"/>
                  </a:lnTo>
                  <a:lnTo>
                    <a:pt x="137769" y="20319"/>
                  </a:lnTo>
                  <a:lnTo>
                    <a:pt x="129209" y="22859"/>
                  </a:lnTo>
                  <a:lnTo>
                    <a:pt x="129514" y="22859"/>
                  </a:lnTo>
                  <a:lnTo>
                    <a:pt x="123935" y="25399"/>
                  </a:lnTo>
                  <a:lnTo>
                    <a:pt x="121437" y="25399"/>
                  </a:lnTo>
                  <a:lnTo>
                    <a:pt x="113271" y="29209"/>
                  </a:lnTo>
                  <a:lnTo>
                    <a:pt x="113550" y="29209"/>
                  </a:lnTo>
                  <a:lnTo>
                    <a:pt x="105613" y="33019"/>
                  </a:lnTo>
                  <a:lnTo>
                    <a:pt x="105892" y="33019"/>
                  </a:lnTo>
                  <a:lnTo>
                    <a:pt x="98171" y="38099"/>
                  </a:lnTo>
                  <a:lnTo>
                    <a:pt x="98437" y="38099"/>
                  </a:lnTo>
                  <a:lnTo>
                    <a:pt x="90970" y="41909"/>
                  </a:lnTo>
                  <a:lnTo>
                    <a:pt x="91224" y="41909"/>
                  </a:lnTo>
                  <a:lnTo>
                    <a:pt x="83997" y="46989"/>
                  </a:lnTo>
                  <a:lnTo>
                    <a:pt x="84239" y="46989"/>
                  </a:lnTo>
                  <a:lnTo>
                    <a:pt x="78671" y="52069"/>
                  </a:lnTo>
                  <a:lnTo>
                    <a:pt x="77520" y="52069"/>
                  </a:lnTo>
                  <a:lnTo>
                    <a:pt x="70840" y="58419"/>
                  </a:lnTo>
                  <a:lnTo>
                    <a:pt x="71056" y="58419"/>
                  </a:lnTo>
                  <a:lnTo>
                    <a:pt x="65946" y="63499"/>
                  </a:lnTo>
                  <a:lnTo>
                    <a:pt x="64884" y="63499"/>
                  </a:lnTo>
                  <a:lnTo>
                    <a:pt x="58788" y="69849"/>
                  </a:lnTo>
                  <a:lnTo>
                    <a:pt x="58991" y="69849"/>
                  </a:lnTo>
                  <a:lnTo>
                    <a:pt x="54165" y="76199"/>
                  </a:lnTo>
                  <a:lnTo>
                    <a:pt x="53390" y="76199"/>
                  </a:lnTo>
                  <a:lnTo>
                    <a:pt x="47929" y="83819"/>
                  </a:lnTo>
                  <a:lnTo>
                    <a:pt x="48107" y="83819"/>
                  </a:lnTo>
                  <a:lnTo>
                    <a:pt x="42976" y="90169"/>
                  </a:lnTo>
                  <a:lnTo>
                    <a:pt x="43141" y="90169"/>
                  </a:lnTo>
                  <a:lnTo>
                    <a:pt x="38354" y="97789"/>
                  </a:lnTo>
                  <a:lnTo>
                    <a:pt x="38519" y="97789"/>
                  </a:lnTo>
                  <a:lnTo>
                    <a:pt x="34074" y="105409"/>
                  </a:lnTo>
                  <a:lnTo>
                    <a:pt x="34226" y="105409"/>
                  </a:lnTo>
                  <a:lnTo>
                    <a:pt x="30162" y="113029"/>
                  </a:lnTo>
                  <a:lnTo>
                    <a:pt x="26606" y="120649"/>
                  </a:lnTo>
                  <a:lnTo>
                    <a:pt x="23431" y="128269"/>
                  </a:lnTo>
                  <a:lnTo>
                    <a:pt x="20637" y="137159"/>
                  </a:lnTo>
                  <a:lnTo>
                    <a:pt x="18605" y="144779"/>
                  </a:lnTo>
                  <a:lnTo>
                    <a:pt x="18338" y="144779"/>
                  </a:lnTo>
                  <a:lnTo>
                    <a:pt x="16281" y="153669"/>
                  </a:lnTo>
                  <a:lnTo>
                    <a:pt x="14719" y="162559"/>
                  </a:lnTo>
                  <a:lnTo>
                    <a:pt x="13601" y="171449"/>
                  </a:lnTo>
                  <a:lnTo>
                    <a:pt x="12915" y="180339"/>
                  </a:lnTo>
                  <a:lnTo>
                    <a:pt x="12730" y="189229"/>
                  </a:lnTo>
                  <a:lnTo>
                    <a:pt x="12700" y="615949"/>
                  </a:lnTo>
                  <a:lnTo>
                    <a:pt x="12941" y="624839"/>
                  </a:lnTo>
                  <a:lnTo>
                    <a:pt x="13627" y="633729"/>
                  </a:lnTo>
                  <a:lnTo>
                    <a:pt x="14770" y="642619"/>
                  </a:lnTo>
                  <a:lnTo>
                    <a:pt x="16344" y="651509"/>
                  </a:lnTo>
                  <a:lnTo>
                    <a:pt x="18338" y="660399"/>
                  </a:lnTo>
                  <a:lnTo>
                    <a:pt x="20739" y="669289"/>
                  </a:lnTo>
                  <a:lnTo>
                    <a:pt x="23533" y="676909"/>
                  </a:lnTo>
                  <a:lnTo>
                    <a:pt x="26733" y="685799"/>
                  </a:lnTo>
                  <a:lnTo>
                    <a:pt x="27132" y="685799"/>
                  </a:lnTo>
                  <a:lnTo>
                    <a:pt x="30289" y="693419"/>
                  </a:lnTo>
                  <a:lnTo>
                    <a:pt x="34226" y="701039"/>
                  </a:lnTo>
                  <a:lnTo>
                    <a:pt x="34074" y="701039"/>
                  </a:lnTo>
                  <a:lnTo>
                    <a:pt x="38519" y="708659"/>
                  </a:lnTo>
                  <a:lnTo>
                    <a:pt x="39151" y="708659"/>
                  </a:lnTo>
                  <a:lnTo>
                    <a:pt x="43141" y="715009"/>
                  </a:lnTo>
                  <a:lnTo>
                    <a:pt x="42976" y="715009"/>
                  </a:lnTo>
                  <a:lnTo>
                    <a:pt x="48107" y="722629"/>
                  </a:lnTo>
                  <a:lnTo>
                    <a:pt x="47929" y="722629"/>
                  </a:lnTo>
                  <a:lnTo>
                    <a:pt x="53390" y="728979"/>
                  </a:lnTo>
                  <a:lnTo>
                    <a:pt x="53200" y="728979"/>
                  </a:lnTo>
                  <a:lnTo>
                    <a:pt x="58991" y="735329"/>
                  </a:lnTo>
                  <a:lnTo>
                    <a:pt x="58788" y="735329"/>
                  </a:lnTo>
                  <a:lnTo>
                    <a:pt x="64884" y="741679"/>
                  </a:lnTo>
                  <a:lnTo>
                    <a:pt x="64668" y="741679"/>
                  </a:lnTo>
                  <a:lnTo>
                    <a:pt x="71056" y="748029"/>
                  </a:lnTo>
                  <a:lnTo>
                    <a:pt x="70840" y="748029"/>
                  </a:lnTo>
                  <a:lnTo>
                    <a:pt x="77520" y="753109"/>
                  </a:lnTo>
                  <a:lnTo>
                    <a:pt x="77279" y="753109"/>
                  </a:lnTo>
                  <a:lnTo>
                    <a:pt x="84239" y="758189"/>
                  </a:lnTo>
                  <a:lnTo>
                    <a:pt x="83997" y="758189"/>
                  </a:lnTo>
                  <a:lnTo>
                    <a:pt x="91224" y="763269"/>
                  </a:lnTo>
                  <a:lnTo>
                    <a:pt x="90970" y="763269"/>
                  </a:lnTo>
                  <a:lnTo>
                    <a:pt x="98437" y="768349"/>
                  </a:lnTo>
                  <a:lnTo>
                    <a:pt x="98171" y="768349"/>
                  </a:lnTo>
                  <a:lnTo>
                    <a:pt x="105892" y="772159"/>
                  </a:lnTo>
                  <a:lnTo>
                    <a:pt x="105613" y="772159"/>
                  </a:lnTo>
                  <a:lnTo>
                    <a:pt x="113550" y="775969"/>
                  </a:lnTo>
                  <a:lnTo>
                    <a:pt x="113271" y="775969"/>
                  </a:lnTo>
                  <a:lnTo>
                    <a:pt x="121437" y="779779"/>
                  </a:lnTo>
                  <a:lnTo>
                    <a:pt x="121145" y="779779"/>
                  </a:lnTo>
                  <a:lnTo>
                    <a:pt x="129514" y="783589"/>
                  </a:lnTo>
                  <a:lnTo>
                    <a:pt x="132063" y="783589"/>
                  </a:lnTo>
                  <a:lnTo>
                    <a:pt x="137769" y="786129"/>
                  </a:lnTo>
                  <a:lnTo>
                    <a:pt x="137477" y="786129"/>
                  </a:lnTo>
                  <a:lnTo>
                    <a:pt x="146215" y="788669"/>
                  </a:lnTo>
                  <a:lnTo>
                    <a:pt x="145897" y="788669"/>
                  </a:lnTo>
                  <a:lnTo>
                    <a:pt x="154812" y="789939"/>
                  </a:lnTo>
                  <a:lnTo>
                    <a:pt x="154495" y="789939"/>
                  </a:lnTo>
                  <a:lnTo>
                    <a:pt x="163563" y="791209"/>
                  </a:lnTo>
                  <a:lnTo>
                    <a:pt x="163258" y="791209"/>
                  </a:lnTo>
                  <a:lnTo>
                    <a:pt x="172465" y="792479"/>
                  </a:lnTo>
                  <a:lnTo>
                    <a:pt x="172148" y="792479"/>
                  </a:lnTo>
                  <a:lnTo>
                    <a:pt x="181495" y="793749"/>
                  </a:lnTo>
                  <a:lnTo>
                    <a:pt x="3249739" y="793749"/>
                  </a:lnTo>
                  <a:lnTo>
                    <a:pt x="3246856" y="795019"/>
                  </a:lnTo>
                  <a:lnTo>
                    <a:pt x="3219742" y="802639"/>
                  </a:lnTo>
                  <a:lnTo>
                    <a:pt x="3191154" y="806449"/>
                  </a:lnTo>
                  <a:close/>
                </a:path>
                <a:path w="3371850" h="806450">
                  <a:moveTo>
                    <a:pt x="3250704" y="26669"/>
                  </a:moveTo>
                  <a:lnTo>
                    <a:pt x="3242335" y="22859"/>
                  </a:lnTo>
                  <a:lnTo>
                    <a:pt x="3242627" y="22859"/>
                  </a:lnTo>
                  <a:lnTo>
                    <a:pt x="3234080" y="20319"/>
                  </a:lnTo>
                  <a:lnTo>
                    <a:pt x="3234372" y="20319"/>
                  </a:lnTo>
                  <a:lnTo>
                    <a:pt x="3225634" y="17779"/>
                  </a:lnTo>
                  <a:lnTo>
                    <a:pt x="3225939" y="17779"/>
                  </a:lnTo>
                  <a:lnTo>
                    <a:pt x="3217037" y="15239"/>
                  </a:lnTo>
                  <a:lnTo>
                    <a:pt x="3217354" y="15239"/>
                  </a:lnTo>
                  <a:lnTo>
                    <a:pt x="3208274" y="13969"/>
                  </a:lnTo>
                  <a:lnTo>
                    <a:pt x="3208591" y="13969"/>
                  </a:lnTo>
                  <a:lnTo>
                    <a:pt x="3199384" y="12699"/>
                  </a:lnTo>
                  <a:lnTo>
                    <a:pt x="3251180" y="12699"/>
                  </a:lnTo>
                  <a:lnTo>
                    <a:pt x="3255505" y="13969"/>
                  </a:lnTo>
                  <a:lnTo>
                    <a:pt x="3263950" y="17779"/>
                  </a:lnTo>
                  <a:lnTo>
                    <a:pt x="3272155" y="22859"/>
                  </a:lnTo>
                  <a:lnTo>
                    <a:pt x="3277480" y="25399"/>
                  </a:lnTo>
                  <a:lnTo>
                    <a:pt x="3250412" y="25399"/>
                  </a:lnTo>
                  <a:lnTo>
                    <a:pt x="3250704" y="26669"/>
                  </a:lnTo>
                  <a:close/>
                </a:path>
                <a:path w="3371850" h="806450">
                  <a:moveTo>
                    <a:pt x="121145" y="26669"/>
                  </a:moveTo>
                  <a:lnTo>
                    <a:pt x="121437" y="25399"/>
                  </a:lnTo>
                  <a:lnTo>
                    <a:pt x="123935" y="25399"/>
                  </a:lnTo>
                  <a:lnTo>
                    <a:pt x="121145" y="26669"/>
                  </a:lnTo>
                  <a:close/>
                </a:path>
                <a:path w="3371850" h="806450">
                  <a:moveTo>
                    <a:pt x="3294557" y="53339"/>
                  </a:moveTo>
                  <a:lnTo>
                    <a:pt x="3287610" y="46989"/>
                  </a:lnTo>
                  <a:lnTo>
                    <a:pt x="3287852" y="46989"/>
                  </a:lnTo>
                  <a:lnTo>
                    <a:pt x="3280625" y="41909"/>
                  </a:lnTo>
                  <a:lnTo>
                    <a:pt x="3280879" y="41909"/>
                  </a:lnTo>
                  <a:lnTo>
                    <a:pt x="3273412" y="38099"/>
                  </a:lnTo>
                  <a:lnTo>
                    <a:pt x="3273679" y="38099"/>
                  </a:lnTo>
                  <a:lnTo>
                    <a:pt x="3265957" y="33019"/>
                  </a:lnTo>
                  <a:lnTo>
                    <a:pt x="3266236" y="33019"/>
                  </a:lnTo>
                  <a:lnTo>
                    <a:pt x="3258299" y="29209"/>
                  </a:lnTo>
                  <a:lnTo>
                    <a:pt x="3258578" y="29209"/>
                  </a:lnTo>
                  <a:lnTo>
                    <a:pt x="3250412" y="25399"/>
                  </a:lnTo>
                  <a:lnTo>
                    <a:pt x="3277480" y="25399"/>
                  </a:lnTo>
                  <a:lnTo>
                    <a:pt x="3280143" y="26669"/>
                  </a:lnTo>
                  <a:lnTo>
                    <a:pt x="3287864" y="31749"/>
                  </a:lnTo>
                  <a:lnTo>
                    <a:pt x="3295332" y="36829"/>
                  </a:lnTo>
                  <a:lnTo>
                    <a:pt x="3302533" y="43179"/>
                  </a:lnTo>
                  <a:lnTo>
                    <a:pt x="3309442" y="48259"/>
                  </a:lnTo>
                  <a:lnTo>
                    <a:pt x="3313412" y="52069"/>
                  </a:lnTo>
                  <a:lnTo>
                    <a:pt x="3294329" y="52069"/>
                  </a:lnTo>
                  <a:lnTo>
                    <a:pt x="3294557" y="53339"/>
                  </a:lnTo>
                  <a:close/>
                </a:path>
                <a:path w="3371850" h="806450">
                  <a:moveTo>
                    <a:pt x="77279" y="53339"/>
                  </a:moveTo>
                  <a:lnTo>
                    <a:pt x="77520" y="52069"/>
                  </a:lnTo>
                  <a:lnTo>
                    <a:pt x="78671" y="52069"/>
                  </a:lnTo>
                  <a:lnTo>
                    <a:pt x="77279" y="53339"/>
                  </a:lnTo>
                  <a:close/>
                </a:path>
                <a:path w="3371850" h="806450">
                  <a:moveTo>
                    <a:pt x="3307181" y="64769"/>
                  </a:moveTo>
                  <a:lnTo>
                    <a:pt x="3300780" y="58419"/>
                  </a:lnTo>
                  <a:lnTo>
                    <a:pt x="3301009" y="58419"/>
                  </a:lnTo>
                  <a:lnTo>
                    <a:pt x="3294329" y="52069"/>
                  </a:lnTo>
                  <a:lnTo>
                    <a:pt x="3313412" y="52069"/>
                  </a:lnTo>
                  <a:lnTo>
                    <a:pt x="3316058" y="54609"/>
                  </a:lnTo>
                  <a:lnTo>
                    <a:pt x="3322358" y="62229"/>
                  </a:lnTo>
                  <a:lnTo>
                    <a:pt x="3323556" y="63499"/>
                  </a:lnTo>
                  <a:lnTo>
                    <a:pt x="3306965" y="63499"/>
                  </a:lnTo>
                  <a:lnTo>
                    <a:pt x="3307181" y="64769"/>
                  </a:lnTo>
                  <a:close/>
                </a:path>
                <a:path w="3371850" h="806450">
                  <a:moveTo>
                    <a:pt x="64668" y="64769"/>
                  </a:moveTo>
                  <a:lnTo>
                    <a:pt x="64884" y="63499"/>
                  </a:lnTo>
                  <a:lnTo>
                    <a:pt x="65946" y="63499"/>
                  </a:lnTo>
                  <a:lnTo>
                    <a:pt x="64668" y="64769"/>
                  </a:lnTo>
                  <a:close/>
                </a:path>
                <a:path w="3371850" h="806450">
                  <a:moveTo>
                    <a:pt x="3318649" y="77469"/>
                  </a:moveTo>
                  <a:lnTo>
                    <a:pt x="3312858" y="69849"/>
                  </a:lnTo>
                  <a:lnTo>
                    <a:pt x="3313061" y="69849"/>
                  </a:lnTo>
                  <a:lnTo>
                    <a:pt x="3306965" y="63499"/>
                  </a:lnTo>
                  <a:lnTo>
                    <a:pt x="3323556" y="63499"/>
                  </a:lnTo>
                  <a:lnTo>
                    <a:pt x="3328352" y="68579"/>
                  </a:lnTo>
                  <a:lnTo>
                    <a:pt x="3334004" y="76199"/>
                  </a:lnTo>
                  <a:lnTo>
                    <a:pt x="3318459" y="76199"/>
                  </a:lnTo>
                  <a:lnTo>
                    <a:pt x="3318649" y="77469"/>
                  </a:lnTo>
                  <a:close/>
                </a:path>
                <a:path w="3371850" h="806450">
                  <a:moveTo>
                    <a:pt x="53200" y="77469"/>
                  </a:moveTo>
                  <a:lnTo>
                    <a:pt x="53390" y="76199"/>
                  </a:lnTo>
                  <a:lnTo>
                    <a:pt x="54165" y="76199"/>
                  </a:lnTo>
                  <a:lnTo>
                    <a:pt x="53200" y="77469"/>
                  </a:lnTo>
                  <a:close/>
                </a:path>
                <a:path w="3371850" h="806450">
                  <a:moveTo>
                    <a:pt x="3353600" y="146049"/>
                  </a:moveTo>
                  <a:lnTo>
                    <a:pt x="3351110" y="137159"/>
                  </a:lnTo>
                  <a:lnTo>
                    <a:pt x="3348304" y="128269"/>
                  </a:lnTo>
                  <a:lnTo>
                    <a:pt x="3345116" y="120649"/>
                  </a:lnTo>
                  <a:lnTo>
                    <a:pt x="3341560" y="113029"/>
                  </a:lnTo>
                  <a:lnTo>
                    <a:pt x="3337623" y="105409"/>
                  </a:lnTo>
                  <a:lnTo>
                    <a:pt x="3337763" y="105409"/>
                  </a:lnTo>
                  <a:lnTo>
                    <a:pt x="3333330" y="97789"/>
                  </a:lnTo>
                  <a:lnTo>
                    <a:pt x="3333495" y="97789"/>
                  </a:lnTo>
                  <a:lnTo>
                    <a:pt x="3328708" y="90169"/>
                  </a:lnTo>
                  <a:lnTo>
                    <a:pt x="3328873" y="90169"/>
                  </a:lnTo>
                  <a:lnTo>
                    <a:pt x="3323742" y="83819"/>
                  </a:lnTo>
                  <a:lnTo>
                    <a:pt x="3323920" y="83819"/>
                  </a:lnTo>
                  <a:lnTo>
                    <a:pt x="3318459" y="76199"/>
                  </a:lnTo>
                  <a:lnTo>
                    <a:pt x="3334004" y="76199"/>
                  </a:lnTo>
                  <a:lnTo>
                    <a:pt x="3356876" y="115569"/>
                  </a:lnTo>
                  <a:lnTo>
                    <a:pt x="3366461" y="144779"/>
                  </a:lnTo>
                  <a:lnTo>
                    <a:pt x="3353511" y="144779"/>
                  </a:lnTo>
                  <a:lnTo>
                    <a:pt x="3353600" y="146049"/>
                  </a:lnTo>
                  <a:close/>
                </a:path>
                <a:path w="3371850" h="806450">
                  <a:moveTo>
                    <a:pt x="18249" y="146049"/>
                  </a:moveTo>
                  <a:lnTo>
                    <a:pt x="18338" y="144779"/>
                  </a:lnTo>
                  <a:lnTo>
                    <a:pt x="18605" y="144779"/>
                  </a:lnTo>
                  <a:lnTo>
                    <a:pt x="18249" y="146049"/>
                  </a:lnTo>
                  <a:close/>
                </a:path>
                <a:path w="3371850" h="806450">
                  <a:moveTo>
                    <a:pt x="3358584" y="685799"/>
                  </a:moveTo>
                  <a:lnTo>
                    <a:pt x="3345116" y="685799"/>
                  </a:lnTo>
                  <a:lnTo>
                    <a:pt x="3348418" y="676909"/>
                  </a:lnTo>
                  <a:lnTo>
                    <a:pt x="3351199" y="669289"/>
                  </a:lnTo>
                  <a:lnTo>
                    <a:pt x="3353600" y="660399"/>
                  </a:lnTo>
                  <a:lnTo>
                    <a:pt x="3355568" y="651509"/>
                  </a:lnTo>
                  <a:lnTo>
                    <a:pt x="3357130" y="642619"/>
                  </a:lnTo>
                  <a:lnTo>
                    <a:pt x="3358248" y="633729"/>
                  </a:lnTo>
                  <a:lnTo>
                    <a:pt x="3358934" y="624839"/>
                  </a:lnTo>
                  <a:lnTo>
                    <a:pt x="3359150" y="615949"/>
                  </a:lnTo>
                  <a:lnTo>
                    <a:pt x="3359119" y="189229"/>
                  </a:lnTo>
                  <a:lnTo>
                    <a:pt x="3358908" y="180339"/>
                  </a:lnTo>
                  <a:lnTo>
                    <a:pt x="3358222" y="171449"/>
                  </a:lnTo>
                  <a:lnTo>
                    <a:pt x="3357079" y="162559"/>
                  </a:lnTo>
                  <a:lnTo>
                    <a:pt x="3355505" y="153669"/>
                  </a:lnTo>
                  <a:lnTo>
                    <a:pt x="3353511" y="144779"/>
                  </a:lnTo>
                  <a:lnTo>
                    <a:pt x="3366461" y="144779"/>
                  </a:lnTo>
                  <a:lnTo>
                    <a:pt x="3371850" y="189229"/>
                  </a:lnTo>
                  <a:lnTo>
                    <a:pt x="3371850" y="615949"/>
                  </a:lnTo>
                  <a:lnTo>
                    <a:pt x="3367976" y="654049"/>
                  </a:lnTo>
                  <a:lnTo>
                    <a:pt x="3360292" y="681989"/>
                  </a:lnTo>
                  <a:lnTo>
                    <a:pt x="3358584" y="685799"/>
                  </a:lnTo>
                  <a:close/>
                </a:path>
                <a:path w="3371850" h="806450">
                  <a:moveTo>
                    <a:pt x="27132" y="685799"/>
                  </a:moveTo>
                  <a:lnTo>
                    <a:pt x="26733" y="685799"/>
                  </a:lnTo>
                  <a:lnTo>
                    <a:pt x="26606" y="684529"/>
                  </a:lnTo>
                  <a:lnTo>
                    <a:pt x="27132" y="685799"/>
                  </a:lnTo>
                  <a:close/>
                </a:path>
                <a:path w="3371850" h="806450">
                  <a:moveTo>
                    <a:pt x="3348086" y="708659"/>
                  </a:moveTo>
                  <a:lnTo>
                    <a:pt x="3333330" y="708659"/>
                  </a:lnTo>
                  <a:lnTo>
                    <a:pt x="3337763" y="701039"/>
                  </a:lnTo>
                  <a:lnTo>
                    <a:pt x="3337623" y="701039"/>
                  </a:lnTo>
                  <a:lnTo>
                    <a:pt x="3341687" y="693419"/>
                  </a:lnTo>
                  <a:lnTo>
                    <a:pt x="3345243" y="684529"/>
                  </a:lnTo>
                  <a:lnTo>
                    <a:pt x="3345116" y="685799"/>
                  </a:lnTo>
                  <a:lnTo>
                    <a:pt x="3358584" y="685799"/>
                  </a:lnTo>
                  <a:lnTo>
                    <a:pt x="3356876" y="689609"/>
                  </a:lnTo>
                  <a:lnTo>
                    <a:pt x="3353066" y="698499"/>
                  </a:lnTo>
                  <a:lnTo>
                    <a:pt x="3348850" y="707389"/>
                  </a:lnTo>
                  <a:lnTo>
                    <a:pt x="3348086" y="708659"/>
                  </a:lnTo>
                  <a:close/>
                </a:path>
                <a:path w="3371850" h="806450">
                  <a:moveTo>
                    <a:pt x="39151" y="708659"/>
                  </a:moveTo>
                  <a:lnTo>
                    <a:pt x="38519" y="708659"/>
                  </a:lnTo>
                  <a:lnTo>
                    <a:pt x="38354" y="707389"/>
                  </a:lnTo>
                  <a:lnTo>
                    <a:pt x="39151" y="708659"/>
                  </a:lnTo>
                  <a:close/>
                </a:path>
                <a:path w="3371850" h="806450">
                  <a:moveTo>
                    <a:pt x="3272155" y="783589"/>
                  </a:moveTo>
                  <a:lnTo>
                    <a:pt x="3242335" y="783589"/>
                  </a:lnTo>
                  <a:lnTo>
                    <a:pt x="3250704" y="779779"/>
                  </a:lnTo>
                  <a:lnTo>
                    <a:pt x="3250412" y="779779"/>
                  </a:lnTo>
                  <a:lnTo>
                    <a:pt x="3258578" y="775969"/>
                  </a:lnTo>
                  <a:lnTo>
                    <a:pt x="3258299" y="775969"/>
                  </a:lnTo>
                  <a:lnTo>
                    <a:pt x="3266236" y="772159"/>
                  </a:lnTo>
                  <a:lnTo>
                    <a:pt x="3265957" y="772159"/>
                  </a:lnTo>
                  <a:lnTo>
                    <a:pt x="3273679" y="768349"/>
                  </a:lnTo>
                  <a:lnTo>
                    <a:pt x="3273412" y="768349"/>
                  </a:lnTo>
                  <a:lnTo>
                    <a:pt x="3280879" y="763269"/>
                  </a:lnTo>
                  <a:lnTo>
                    <a:pt x="3280625" y="763269"/>
                  </a:lnTo>
                  <a:lnTo>
                    <a:pt x="3287852" y="758189"/>
                  </a:lnTo>
                  <a:lnTo>
                    <a:pt x="3287610" y="758189"/>
                  </a:lnTo>
                  <a:lnTo>
                    <a:pt x="3294557" y="753109"/>
                  </a:lnTo>
                  <a:lnTo>
                    <a:pt x="3294329" y="753109"/>
                  </a:lnTo>
                  <a:lnTo>
                    <a:pt x="3301009" y="748029"/>
                  </a:lnTo>
                  <a:lnTo>
                    <a:pt x="3300780" y="748029"/>
                  </a:lnTo>
                  <a:lnTo>
                    <a:pt x="3307181" y="741679"/>
                  </a:lnTo>
                  <a:lnTo>
                    <a:pt x="3306965" y="741679"/>
                  </a:lnTo>
                  <a:lnTo>
                    <a:pt x="3313061" y="735329"/>
                  </a:lnTo>
                  <a:lnTo>
                    <a:pt x="3312858" y="735329"/>
                  </a:lnTo>
                  <a:lnTo>
                    <a:pt x="3318649" y="728979"/>
                  </a:lnTo>
                  <a:lnTo>
                    <a:pt x="3318459" y="728979"/>
                  </a:lnTo>
                  <a:lnTo>
                    <a:pt x="3323920" y="722629"/>
                  </a:lnTo>
                  <a:lnTo>
                    <a:pt x="3323742" y="722629"/>
                  </a:lnTo>
                  <a:lnTo>
                    <a:pt x="3328873" y="715009"/>
                  </a:lnTo>
                  <a:lnTo>
                    <a:pt x="3328708" y="715009"/>
                  </a:lnTo>
                  <a:lnTo>
                    <a:pt x="3333495" y="707389"/>
                  </a:lnTo>
                  <a:lnTo>
                    <a:pt x="3333330" y="708659"/>
                  </a:lnTo>
                  <a:lnTo>
                    <a:pt x="3348086" y="708659"/>
                  </a:lnTo>
                  <a:lnTo>
                    <a:pt x="3344265" y="715009"/>
                  </a:lnTo>
                  <a:lnTo>
                    <a:pt x="3339312" y="722629"/>
                  </a:lnTo>
                  <a:lnTo>
                    <a:pt x="3334004" y="730249"/>
                  </a:lnTo>
                  <a:lnTo>
                    <a:pt x="3328352" y="736599"/>
                  </a:lnTo>
                  <a:lnTo>
                    <a:pt x="3322358" y="744219"/>
                  </a:lnTo>
                  <a:lnTo>
                    <a:pt x="3287864" y="773429"/>
                  </a:lnTo>
                  <a:lnTo>
                    <a:pt x="3280143" y="778509"/>
                  </a:lnTo>
                  <a:lnTo>
                    <a:pt x="3272155" y="783589"/>
                  </a:lnTo>
                  <a:close/>
                </a:path>
                <a:path w="3371850" h="806450">
                  <a:moveTo>
                    <a:pt x="132063" y="783589"/>
                  </a:moveTo>
                  <a:lnTo>
                    <a:pt x="129514" y="783589"/>
                  </a:lnTo>
                  <a:lnTo>
                    <a:pt x="129209" y="782319"/>
                  </a:lnTo>
                  <a:lnTo>
                    <a:pt x="132063" y="783589"/>
                  </a:lnTo>
                  <a:close/>
                </a:path>
                <a:path w="3371850" h="806450">
                  <a:moveTo>
                    <a:pt x="3249739" y="793749"/>
                  </a:moveTo>
                  <a:lnTo>
                    <a:pt x="3190354" y="793749"/>
                  </a:lnTo>
                  <a:lnTo>
                    <a:pt x="3199701" y="792479"/>
                  </a:lnTo>
                  <a:lnTo>
                    <a:pt x="3199384" y="792479"/>
                  </a:lnTo>
                  <a:lnTo>
                    <a:pt x="3208591" y="791209"/>
                  </a:lnTo>
                  <a:lnTo>
                    <a:pt x="3208274" y="791209"/>
                  </a:lnTo>
                  <a:lnTo>
                    <a:pt x="3217354" y="789939"/>
                  </a:lnTo>
                  <a:lnTo>
                    <a:pt x="3217037" y="789939"/>
                  </a:lnTo>
                  <a:lnTo>
                    <a:pt x="3225939" y="788669"/>
                  </a:lnTo>
                  <a:lnTo>
                    <a:pt x="3225634" y="788669"/>
                  </a:lnTo>
                  <a:lnTo>
                    <a:pt x="3234372" y="786129"/>
                  </a:lnTo>
                  <a:lnTo>
                    <a:pt x="3234080" y="786129"/>
                  </a:lnTo>
                  <a:lnTo>
                    <a:pt x="3242627" y="782319"/>
                  </a:lnTo>
                  <a:lnTo>
                    <a:pt x="3242335" y="783589"/>
                  </a:lnTo>
                  <a:lnTo>
                    <a:pt x="3272155" y="783589"/>
                  </a:lnTo>
                  <a:lnTo>
                    <a:pt x="3263950" y="787399"/>
                  </a:lnTo>
                  <a:lnTo>
                    <a:pt x="3255505" y="791209"/>
                  </a:lnTo>
                  <a:lnTo>
                    <a:pt x="3249739" y="793749"/>
                  </a:lnTo>
                  <a:close/>
                </a:path>
              </a:pathLst>
            </a:custGeom>
            <a:solidFill>
              <a:srgbClr val="2E52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083771" y="497801"/>
            <a:ext cx="181038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5" dirty="0">
                <a:solidFill>
                  <a:srgbClr val="6FAC46"/>
                </a:solidFill>
                <a:latin typeface="Microsoft YaHei UI" panose="020B0503020204020204" charset="-122"/>
                <a:cs typeface="Microsoft YaHei UI" panose="020B0503020204020204" charset="-122"/>
              </a:rPr>
              <a:t>番茄工作</a:t>
            </a:r>
            <a:r>
              <a:rPr sz="2800" spc="-5" dirty="0">
                <a:solidFill>
                  <a:srgbClr val="6FAC46"/>
                </a:solidFill>
                <a:latin typeface="Microsoft YaHei UI" panose="020B0503020204020204" charset="-122"/>
                <a:cs typeface="Microsoft YaHei UI" panose="020B0503020204020204" charset="-122"/>
              </a:rPr>
              <a:t>法</a:t>
            </a:r>
            <a:endParaRPr sz="2800">
              <a:latin typeface="Microsoft YaHei UI" panose="020B0503020204020204" charset="-122"/>
              <a:cs typeface="Microsoft YaHei UI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20188" y="1941576"/>
            <a:ext cx="3305175" cy="4253865"/>
            <a:chOff x="8220188" y="1941576"/>
            <a:chExt cx="3305175" cy="4253865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223503" y="1944624"/>
              <a:ext cx="3297936" cy="424738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220188" y="1941576"/>
              <a:ext cx="3305175" cy="4253865"/>
            </a:xfrm>
            <a:custGeom>
              <a:avLst/>
              <a:gdLst/>
              <a:ahLst/>
              <a:cxnLst/>
              <a:rect l="l" t="t" r="r" b="b"/>
              <a:pathLst>
                <a:path w="3305175" h="4253865">
                  <a:moveTo>
                    <a:pt x="3305022" y="4253865"/>
                  </a:moveTo>
                  <a:lnTo>
                    <a:pt x="0" y="4253865"/>
                  </a:lnTo>
                  <a:lnTo>
                    <a:pt x="0" y="0"/>
                  </a:lnTo>
                  <a:lnTo>
                    <a:pt x="3305022" y="0"/>
                  </a:lnTo>
                  <a:lnTo>
                    <a:pt x="3305022" y="3810"/>
                  </a:lnTo>
                  <a:lnTo>
                    <a:pt x="7620" y="3810"/>
                  </a:lnTo>
                  <a:lnTo>
                    <a:pt x="3809" y="7619"/>
                  </a:lnTo>
                  <a:lnTo>
                    <a:pt x="7620" y="7619"/>
                  </a:lnTo>
                  <a:lnTo>
                    <a:pt x="7620" y="4246245"/>
                  </a:lnTo>
                  <a:lnTo>
                    <a:pt x="3809" y="4246245"/>
                  </a:lnTo>
                  <a:lnTo>
                    <a:pt x="7620" y="4250055"/>
                  </a:lnTo>
                  <a:lnTo>
                    <a:pt x="3305022" y="4250055"/>
                  </a:lnTo>
                  <a:lnTo>
                    <a:pt x="3305022" y="4253865"/>
                  </a:lnTo>
                  <a:close/>
                </a:path>
                <a:path w="3305175" h="4253865">
                  <a:moveTo>
                    <a:pt x="7620" y="7619"/>
                  </a:moveTo>
                  <a:lnTo>
                    <a:pt x="3809" y="7619"/>
                  </a:lnTo>
                  <a:lnTo>
                    <a:pt x="7620" y="3810"/>
                  </a:lnTo>
                  <a:lnTo>
                    <a:pt x="7620" y="7619"/>
                  </a:lnTo>
                  <a:close/>
                </a:path>
                <a:path w="3305175" h="4253865">
                  <a:moveTo>
                    <a:pt x="3297402" y="7619"/>
                  </a:moveTo>
                  <a:lnTo>
                    <a:pt x="7620" y="7619"/>
                  </a:lnTo>
                  <a:lnTo>
                    <a:pt x="7620" y="3810"/>
                  </a:lnTo>
                  <a:lnTo>
                    <a:pt x="3297402" y="3810"/>
                  </a:lnTo>
                  <a:lnTo>
                    <a:pt x="3297402" y="7619"/>
                  </a:lnTo>
                  <a:close/>
                </a:path>
                <a:path w="3305175" h="4253865">
                  <a:moveTo>
                    <a:pt x="3297402" y="4250055"/>
                  </a:moveTo>
                  <a:lnTo>
                    <a:pt x="3297402" y="3810"/>
                  </a:lnTo>
                  <a:lnTo>
                    <a:pt x="3301212" y="7619"/>
                  </a:lnTo>
                  <a:lnTo>
                    <a:pt x="3305022" y="7619"/>
                  </a:lnTo>
                  <a:lnTo>
                    <a:pt x="3305022" y="4246245"/>
                  </a:lnTo>
                  <a:lnTo>
                    <a:pt x="3301212" y="4246245"/>
                  </a:lnTo>
                  <a:lnTo>
                    <a:pt x="3297402" y="4250055"/>
                  </a:lnTo>
                  <a:close/>
                </a:path>
                <a:path w="3305175" h="4253865">
                  <a:moveTo>
                    <a:pt x="3305022" y="7619"/>
                  </a:moveTo>
                  <a:lnTo>
                    <a:pt x="3301212" y="7619"/>
                  </a:lnTo>
                  <a:lnTo>
                    <a:pt x="3297402" y="3810"/>
                  </a:lnTo>
                  <a:lnTo>
                    <a:pt x="3305022" y="3810"/>
                  </a:lnTo>
                  <a:lnTo>
                    <a:pt x="3305022" y="7619"/>
                  </a:lnTo>
                  <a:close/>
                </a:path>
                <a:path w="3305175" h="4253865">
                  <a:moveTo>
                    <a:pt x="7620" y="4250055"/>
                  </a:moveTo>
                  <a:lnTo>
                    <a:pt x="3809" y="4246245"/>
                  </a:lnTo>
                  <a:lnTo>
                    <a:pt x="7620" y="4246245"/>
                  </a:lnTo>
                  <a:lnTo>
                    <a:pt x="7620" y="4250055"/>
                  </a:lnTo>
                  <a:close/>
                </a:path>
                <a:path w="3305175" h="4253865">
                  <a:moveTo>
                    <a:pt x="3297402" y="4250055"/>
                  </a:moveTo>
                  <a:lnTo>
                    <a:pt x="7620" y="4250055"/>
                  </a:lnTo>
                  <a:lnTo>
                    <a:pt x="7620" y="4246245"/>
                  </a:lnTo>
                  <a:lnTo>
                    <a:pt x="3297402" y="4246245"/>
                  </a:lnTo>
                  <a:lnTo>
                    <a:pt x="3297402" y="4250055"/>
                  </a:lnTo>
                  <a:close/>
                </a:path>
                <a:path w="3305175" h="4253865">
                  <a:moveTo>
                    <a:pt x="3305022" y="4250055"/>
                  </a:moveTo>
                  <a:lnTo>
                    <a:pt x="3297402" y="4250055"/>
                  </a:lnTo>
                  <a:lnTo>
                    <a:pt x="3301212" y="4246245"/>
                  </a:lnTo>
                  <a:lnTo>
                    <a:pt x="3305022" y="4246245"/>
                  </a:lnTo>
                  <a:lnTo>
                    <a:pt x="3305022" y="4250055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8223504" y="1944623"/>
            <a:ext cx="3298190" cy="424751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91440" marR="226060" indent="339725">
              <a:lnSpc>
                <a:spcPct val="150000"/>
              </a:lnSpc>
              <a:spcBef>
                <a:spcPts val="145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当“及时行乐的猴子”比 “理智先生”更占据上风时， 我们就会拖延，产生焦虑、空 虚感、充满内疚、恐惧、自我 憎恨等情绪；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91440" marR="114935" indent="339725">
              <a:lnSpc>
                <a:spcPct val="150000"/>
              </a:lnSpc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在行为上可能会因为时间不 够而草率完成任务，或者因没 完成任务而推卸责任、说谎、 推诿，变成一个连自己都讨厌 的人。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391" y="1495044"/>
            <a:ext cx="7522464" cy="496214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397681" y="5226621"/>
            <a:ext cx="12706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及时行乐的猴</a:t>
            </a:r>
            <a:r>
              <a:rPr sz="1400" b="1" spc="5" dirty="0">
                <a:latin typeface="微软雅黑" panose="020B0503020204020204" charset="-122"/>
                <a:cs typeface="微软雅黑" panose="020B0503020204020204" charset="-122"/>
              </a:rPr>
              <a:t>子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22316" y="5226621"/>
            <a:ext cx="7372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理智先</a:t>
            </a:r>
            <a:r>
              <a:rPr sz="1400" b="1" spc="5" dirty="0">
                <a:latin typeface="微软雅黑" panose="020B0503020204020204" charset="-122"/>
                <a:cs typeface="微软雅黑" panose="020B0503020204020204" charset="-122"/>
              </a:rPr>
              <a:t>生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333500" y="1495044"/>
            <a:ext cx="5797550" cy="646430"/>
            <a:chOff x="1333500" y="1495044"/>
            <a:chExt cx="5797550" cy="646430"/>
          </a:xfrm>
        </p:grpSpPr>
        <p:sp>
          <p:nvSpPr>
            <p:cNvPr id="10" name="object 10"/>
            <p:cNvSpPr/>
            <p:nvPr/>
          </p:nvSpPr>
          <p:spPr>
            <a:xfrm>
              <a:off x="1333500" y="1495044"/>
              <a:ext cx="5797550" cy="646430"/>
            </a:xfrm>
            <a:custGeom>
              <a:avLst/>
              <a:gdLst/>
              <a:ahLst/>
              <a:cxnLst/>
              <a:rect l="l" t="t" r="r" b="b"/>
              <a:pathLst>
                <a:path w="5797550" h="646430">
                  <a:moveTo>
                    <a:pt x="5797296" y="646175"/>
                  </a:moveTo>
                  <a:lnTo>
                    <a:pt x="0" y="646175"/>
                  </a:lnTo>
                  <a:lnTo>
                    <a:pt x="0" y="0"/>
                  </a:lnTo>
                  <a:lnTo>
                    <a:pt x="5797296" y="0"/>
                  </a:lnTo>
                  <a:lnTo>
                    <a:pt x="5797296" y="64617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8816" y="1716633"/>
              <a:ext cx="5378627" cy="356412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4737176" y="190500"/>
            <a:ext cx="3493770" cy="967740"/>
            <a:chOff x="4737176" y="190500"/>
            <a:chExt cx="3493770" cy="967740"/>
          </a:xfrm>
        </p:grpSpPr>
        <p:sp>
          <p:nvSpPr>
            <p:cNvPr id="13" name="object 13"/>
            <p:cNvSpPr/>
            <p:nvPr/>
          </p:nvSpPr>
          <p:spPr>
            <a:xfrm>
              <a:off x="4744212" y="196595"/>
              <a:ext cx="3481070" cy="955675"/>
            </a:xfrm>
            <a:custGeom>
              <a:avLst/>
              <a:gdLst/>
              <a:ahLst/>
              <a:cxnLst/>
              <a:rect l="l" t="t" r="r" b="b"/>
              <a:pathLst>
                <a:path w="3481070" h="955675">
                  <a:moveTo>
                    <a:pt x="3258312" y="955547"/>
                  </a:moveTo>
                  <a:lnTo>
                    <a:pt x="220979" y="955547"/>
                  </a:lnTo>
                  <a:lnTo>
                    <a:pt x="176266" y="951173"/>
                  </a:lnTo>
                  <a:lnTo>
                    <a:pt x="134641" y="938361"/>
                  </a:lnTo>
                  <a:lnTo>
                    <a:pt x="97002" y="918009"/>
                  </a:lnTo>
                  <a:lnTo>
                    <a:pt x="64246" y="891016"/>
                  </a:lnTo>
                  <a:lnTo>
                    <a:pt x="37270" y="858277"/>
                  </a:lnTo>
                  <a:lnTo>
                    <a:pt x="16972" y="820691"/>
                  </a:lnTo>
                  <a:lnTo>
                    <a:pt x="4249" y="779156"/>
                  </a:lnTo>
                  <a:lnTo>
                    <a:pt x="0" y="734567"/>
                  </a:lnTo>
                  <a:lnTo>
                    <a:pt x="0" y="222503"/>
                  </a:lnTo>
                  <a:lnTo>
                    <a:pt x="4249" y="177621"/>
                  </a:lnTo>
                  <a:lnTo>
                    <a:pt x="16972" y="135856"/>
                  </a:lnTo>
                  <a:lnTo>
                    <a:pt x="37270" y="98088"/>
                  </a:lnTo>
                  <a:lnTo>
                    <a:pt x="64246" y="65198"/>
                  </a:lnTo>
                  <a:lnTo>
                    <a:pt x="97002" y="38065"/>
                  </a:lnTo>
                  <a:lnTo>
                    <a:pt x="134641" y="17567"/>
                  </a:lnTo>
                  <a:lnTo>
                    <a:pt x="176266" y="4586"/>
                  </a:lnTo>
                  <a:lnTo>
                    <a:pt x="220979" y="0"/>
                  </a:lnTo>
                  <a:lnTo>
                    <a:pt x="3258312" y="0"/>
                  </a:lnTo>
                  <a:lnTo>
                    <a:pt x="3303111" y="4586"/>
                  </a:lnTo>
                  <a:lnTo>
                    <a:pt x="3344816" y="17567"/>
                  </a:lnTo>
                  <a:lnTo>
                    <a:pt x="3382548" y="38065"/>
                  </a:lnTo>
                  <a:lnTo>
                    <a:pt x="3415426" y="65198"/>
                  </a:lnTo>
                  <a:lnTo>
                    <a:pt x="3442572" y="98088"/>
                  </a:lnTo>
                  <a:lnTo>
                    <a:pt x="3463105" y="135856"/>
                  </a:lnTo>
                  <a:lnTo>
                    <a:pt x="3476146" y="177621"/>
                  </a:lnTo>
                  <a:lnTo>
                    <a:pt x="3480816" y="222503"/>
                  </a:lnTo>
                  <a:lnTo>
                    <a:pt x="3480816" y="734567"/>
                  </a:lnTo>
                  <a:lnTo>
                    <a:pt x="3476146" y="779156"/>
                  </a:lnTo>
                  <a:lnTo>
                    <a:pt x="3463105" y="820691"/>
                  </a:lnTo>
                  <a:lnTo>
                    <a:pt x="3442572" y="858277"/>
                  </a:lnTo>
                  <a:lnTo>
                    <a:pt x="3415426" y="891016"/>
                  </a:lnTo>
                  <a:lnTo>
                    <a:pt x="3382548" y="918009"/>
                  </a:lnTo>
                  <a:lnTo>
                    <a:pt x="3344816" y="938361"/>
                  </a:lnTo>
                  <a:lnTo>
                    <a:pt x="3303111" y="951173"/>
                  </a:lnTo>
                  <a:lnTo>
                    <a:pt x="3258312" y="955547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737176" y="190500"/>
              <a:ext cx="3493770" cy="967740"/>
            </a:xfrm>
            <a:custGeom>
              <a:avLst/>
              <a:gdLst/>
              <a:ahLst/>
              <a:cxnLst/>
              <a:rect l="l" t="t" r="r" b="b"/>
              <a:pathLst>
                <a:path w="3493770" h="967740">
                  <a:moveTo>
                    <a:pt x="3300501" y="2539"/>
                  </a:moveTo>
                  <a:lnTo>
                    <a:pt x="193116" y="2539"/>
                  </a:lnTo>
                  <a:lnTo>
                    <a:pt x="204520" y="0"/>
                  </a:lnTo>
                  <a:lnTo>
                    <a:pt x="3289096" y="0"/>
                  </a:lnTo>
                  <a:lnTo>
                    <a:pt x="3300501" y="2539"/>
                  </a:lnTo>
                  <a:close/>
                </a:path>
                <a:path w="3493770" h="967740">
                  <a:moveTo>
                    <a:pt x="3294824" y="966469"/>
                  </a:moveTo>
                  <a:lnTo>
                    <a:pt x="198793" y="966469"/>
                  </a:lnTo>
                  <a:lnTo>
                    <a:pt x="160045" y="957580"/>
                  </a:lnTo>
                  <a:lnTo>
                    <a:pt x="119176" y="939800"/>
                  </a:lnTo>
                  <a:lnTo>
                    <a:pt x="82854" y="915669"/>
                  </a:lnTo>
                  <a:lnTo>
                    <a:pt x="51968" y="885190"/>
                  </a:lnTo>
                  <a:lnTo>
                    <a:pt x="27432" y="848360"/>
                  </a:lnTo>
                  <a:lnTo>
                    <a:pt x="10172" y="807719"/>
                  </a:lnTo>
                  <a:lnTo>
                    <a:pt x="3479" y="779780"/>
                  </a:lnTo>
                  <a:lnTo>
                    <a:pt x="2552" y="774700"/>
                  </a:lnTo>
                  <a:lnTo>
                    <a:pt x="1104" y="763269"/>
                  </a:lnTo>
                  <a:lnTo>
                    <a:pt x="584" y="756919"/>
                  </a:lnTo>
                  <a:lnTo>
                    <a:pt x="215" y="751840"/>
                  </a:lnTo>
                  <a:lnTo>
                    <a:pt x="0" y="745490"/>
                  </a:lnTo>
                  <a:lnTo>
                    <a:pt x="0" y="220979"/>
                  </a:lnTo>
                  <a:lnTo>
                    <a:pt x="215" y="215900"/>
                  </a:lnTo>
                  <a:lnTo>
                    <a:pt x="584" y="209550"/>
                  </a:lnTo>
                  <a:lnTo>
                    <a:pt x="1752" y="198120"/>
                  </a:lnTo>
                  <a:lnTo>
                    <a:pt x="2552" y="193040"/>
                  </a:lnTo>
                  <a:lnTo>
                    <a:pt x="3479" y="186690"/>
                  </a:lnTo>
                  <a:lnTo>
                    <a:pt x="13754" y="148590"/>
                  </a:lnTo>
                  <a:lnTo>
                    <a:pt x="32918" y="109220"/>
                  </a:lnTo>
                  <a:lnTo>
                    <a:pt x="59118" y="73660"/>
                  </a:lnTo>
                  <a:lnTo>
                    <a:pt x="91452" y="44450"/>
                  </a:lnTo>
                  <a:lnTo>
                    <a:pt x="129006" y="21589"/>
                  </a:lnTo>
                  <a:lnTo>
                    <a:pt x="139103" y="17779"/>
                  </a:lnTo>
                  <a:lnTo>
                    <a:pt x="149453" y="12700"/>
                  </a:lnTo>
                  <a:lnTo>
                    <a:pt x="160045" y="10160"/>
                  </a:lnTo>
                  <a:lnTo>
                    <a:pt x="170865" y="6350"/>
                  </a:lnTo>
                  <a:lnTo>
                    <a:pt x="187477" y="2539"/>
                  </a:lnTo>
                  <a:lnTo>
                    <a:pt x="3306140" y="2539"/>
                  </a:lnTo>
                  <a:lnTo>
                    <a:pt x="3322751" y="6350"/>
                  </a:lnTo>
                  <a:lnTo>
                    <a:pt x="3333572" y="10160"/>
                  </a:lnTo>
                  <a:lnTo>
                    <a:pt x="3344164" y="12700"/>
                  </a:lnTo>
                  <a:lnTo>
                    <a:pt x="205879" y="12700"/>
                  </a:lnTo>
                  <a:lnTo>
                    <a:pt x="200317" y="13970"/>
                  </a:lnTo>
                  <a:lnTo>
                    <a:pt x="195110" y="13970"/>
                  </a:lnTo>
                  <a:lnTo>
                    <a:pt x="189636" y="15239"/>
                  </a:lnTo>
                  <a:lnTo>
                    <a:pt x="189788" y="15239"/>
                  </a:lnTo>
                  <a:lnTo>
                    <a:pt x="184353" y="16510"/>
                  </a:lnTo>
                  <a:lnTo>
                    <a:pt x="184594" y="16510"/>
                  </a:lnTo>
                  <a:lnTo>
                    <a:pt x="173875" y="19050"/>
                  </a:lnTo>
                  <a:lnTo>
                    <a:pt x="174180" y="19050"/>
                  </a:lnTo>
                  <a:lnTo>
                    <a:pt x="163664" y="21589"/>
                  </a:lnTo>
                  <a:lnTo>
                    <a:pt x="163969" y="21589"/>
                  </a:lnTo>
                  <a:lnTo>
                    <a:pt x="153670" y="25400"/>
                  </a:lnTo>
                  <a:lnTo>
                    <a:pt x="153962" y="25400"/>
                  </a:lnTo>
                  <a:lnTo>
                    <a:pt x="143903" y="29210"/>
                  </a:lnTo>
                  <a:lnTo>
                    <a:pt x="144195" y="29210"/>
                  </a:lnTo>
                  <a:lnTo>
                    <a:pt x="134378" y="33020"/>
                  </a:lnTo>
                  <a:lnTo>
                    <a:pt x="134658" y="33020"/>
                  </a:lnTo>
                  <a:lnTo>
                    <a:pt x="125107" y="38100"/>
                  </a:lnTo>
                  <a:lnTo>
                    <a:pt x="125374" y="38100"/>
                  </a:lnTo>
                  <a:lnTo>
                    <a:pt x="116103" y="43179"/>
                  </a:lnTo>
                  <a:lnTo>
                    <a:pt x="116357" y="43179"/>
                  </a:lnTo>
                  <a:lnTo>
                    <a:pt x="107378" y="48260"/>
                  </a:lnTo>
                  <a:lnTo>
                    <a:pt x="107632" y="48260"/>
                  </a:lnTo>
                  <a:lnTo>
                    <a:pt x="98945" y="54610"/>
                  </a:lnTo>
                  <a:lnTo>
                    <a:pt x="99187" y="54610"/>
                  </a:lnTo>
                  <a:lnTo>
                    <a:pt x="90817" y="60960"/>
                  </a:lnTo>
                  <a:lnTo>
                    <a:pt x="91046" y="60960"/>
                  </a:lnTo>
                  <a:lnTo>
                    <a:pt x="84347" y="67310"/>
                  </a:lnTo>
                  <a:lnTo>
                    <a:pt x="83235" y="67310"/>
                  </a:lnTo>
                  <a:lnTo>
                    <a:pt x="75539" y="74929"/>
                  </a:lnTo>
                  <a:lnTo>
                    <a:pt x="75755" y="74929"/>
                  </a:lnTo>
                  <a:lnTo>
                    <a:pt x="68414" y="82550"/>
                  </a:lnTo>
                  <a:lnTo>
                    <a:pt x="68618" y="82550"/>
                  </a:lnTo>
                  <a:lnTo>
                    <a:pt x="61658" y="90170"/>
                  </a:lnTo>
                  <a:lnTo>
                    <a:pt x="61849" y="90170"/>
                  </a:lnTo>
                  <a:lnTo>
                    <a:pt x="56221" y="97789"/>
                  </a:lnTo>
                  <a:lnTo>
                    <a:pt x="55460" y="97789"/>
                  </a:lnTo>
                  <a:lnTo>
                    <a:pt x="49288" y="106679"/>
                  </a:lnTo>
                  <a:lnTo>
                    <a:pt x="49453" y="106679"/>
                  </a:lnTo>
                  <a:lnTo>
                    <a:pt x="43688" y="115570"/>
                  </a:lnTo>
                  <a:lnTo>
                    <a:pt x="43853" y="115570"/>
                  </a:lnTo>
                  <a:lnTo>
                    <a:pt x="38519" y="124460"/>
                  </a:lnTo>
                  <a:lnTo>
                    <a:pt x="38658" y="124460"/>
                  </a:lnTo>
                  <a:lnTo>
                    <a:pt x="34380" y="133350"/>
                  </a:lnTo>
                  <a:lnTo>
                    <a:pt x="33909" y="133350"/>
                  </a:lnTo>
                  <a:lnTo>
                    <a:pt x="29464" y="143510"/>
                  </a:lnTo>
                  <a:lnTo>
                    <a:pt x="25628" y="153670"/>
                  </a:lnTo>
                  <a:lnTo>
                    <a:pt x="22685" y="162560"/>
                  </a:lnTo>
                  <a:lnTo>
                    <a:pt x="22339" y="162560"/>
                  </a:lnTo>
                  <a:lnTo>
                    <a:pt x="19686" y="172720"/>
                  </a:lnTo>
                  <a:lnTo>
                    <a:pt x="19431" y="172720"/>
                  </a:lnTo>
                  <a:lnTo>
                    <a:pt x="16967" y="184150"/>
                  </a:lnTo>
                  <a:lnTo>
                    <a:pt x="15976" y="189229"/>
                  </a:lnTo>
                  <a:lnTo>
                    <a:pt x="15087" y="194310"/>
                  </a:lnTo>
                  <a:lnTo>
                    <a:pt x="14338" y="199390"/>
                  </a:lnTo>
                  <a:lnTo>
                    <a:pt x="13728" y="205740"/>
                  </a:lnTo>
                  <a:lnTo>
                    <a:pt x="13258" y="210820"/>
                  </a:lnTo>
                  <a:lnTo>
                    <a:pt x="12903" y="215900"/>
                  </a:lnTo>
                  <a:lnTo>
                    <a:pt x="12700" y="222250"/>
                  </a:lnTo>
                  <a:lnTo>
                    <a:pt x="12687" y="745490"/>
                  </a:lnTo>
                  <a:lnTo>
                    <a:pt x="12903" y="750569"/>
                  </a:lnTo>
                  <a:lnTo>
                    <a:pt x="13258" y="756919"/>
                  </a:lnTo>
                  <a:lnTo>
                    <a:pt x="13741" y="762000"/>
                  </a:lnTo>
                  <a:lnTo>
                    <a:pt x="14363" y="767080"/>
                  </a:lnTo>
                  <a:lnTo>
                    <a:pt x="15113" y="772160"/>
                  </a:lnTo>
                  <a:lnTo>
                    <a:pt x="16002" y="778510"/>
                  </a:lnTo>
                  <a:lnTo>
                    <a:pt x="17005" y="783590"/>
                  </a:lnTo>
                  <a:lnTo>
                    <a:pt x="19431" y="793750"/>
                  </a:lnTo>
                  <a:lnTo>
                    <a:pt x="22339" y="803910"/>
                  </a:lnTo>
                  <a:lnTo>
                    <a:pt x="25730" y="814069"/>
                  </a:lnTo>
                  <a:lnTo>
                    <a:pt x="29591" y="824230"/>
                  </a:lnTo>
                  <a:lnTo>
                    <a:pt x="30019" y="824230"/>
                  </a:lnTo>
                  <a:lnTo>
                    <a:pt x="33909" y="833119"/>
                  </a:lnTo>
                  <a:lnTo>
                    <a:pt x="33769" y="833119"/>
                  </a:lnTo>
                  <a:lnTo>
                    <a:pt x="38658" y="842010"/>
                  </a:lnTo>
                  <a:lnTo>
                    <a:pt x="38519" y="842010"/>
                  </a:lnTo>
                  <a:lnTo>
                    <a:pt x="43853" y="852169"/>
                  </a:lnTo>
                  <a:lnTo>
                    <a:pt x="44511" y="852169"/>
                  </a:lnTo>
                  <a:lnTo>
                    <a:pt x="49453" y="859790"/>
                  </a:lnTo>
                  <a:lnTo>
                    <a:pt x="49288" y="859790"/>
                  </a:lnTo>
                  <a:lnTo>
                    <a:pt x="55460" y="868680"/>
                  </a:lnTo>
                  <a:lnTo>
                    <a:pt x="55283" y="868680"/>
                  </a:lnTo>
                  <a:lnTo>
                    <a:pt x="61849" y="876300"/>
                  </a:lnTo>
                  <a:lnTo>
                    <a:pt x="61658" y="876300"/>
                  </a:lnTo>
                  <a:lnTo>
                    <a:pt x="68618" y="885190"/>
                  </a:lnTo>
                  <a:lnTo>
                    <a:pt x="69638" y="885190"/>
                  </a:lnTo>
                  <a:lnTo>
                    <a:pt x="75755" y="891540"/>
                  </a:lnTo>
                  <a:lnTo>
                    <a:pt x="75539" y="891540"/>
                  </a:lnTo>
                  <a:lnTo>
                    <a:pt x="83235" y="899160"/>
                  </a:lnTo>
                  <a:lnTo>
                    <a:pt x="83007" y="899160"/>
                  </a:lnTo>
                  <a:lnTo>
                    <a:pt x="91046" y="905510"/>
                  </a:lnTo>
                  <a:lnTo>
                    <a:pt x="90817" y="905510"/>
                  </a:lnTo>
                  <a:lnTo>
                    <a:pt x="99187" y="911860"/>
                  </a:lnTo>
                  <a:lnTo>
                    <a:pt x="98945" y="911860"/>
                  </a:lnTo>
                  <a:lnTo>
                    <a:pt x="107632" y="918210"/>
                  </a:lnTo>
                  <a:lnTo>
                    <a:pt x="107378" y="918210"/>
                  </a:lnTo>
                  <a:lnTo>
                    <a:pt x="116357" y="924560"/>
                  </a:lnTo>
                  <a:lnTo>
                    <a:pt x="117957" y="924560"/>
                  </a:lnTo>
                  <a:lnTo>
                    <a:pt x="125374" y="929640"/>
                  </a:lnTo>
                  <a:lnTo>
                    <a:pt x="125107" y="929640"/>
                  </a:lnTo>
                  <a:lnTo>
                    <a:pt x="134658" y="933450"/>
                  </a:lnTo>
                  <a:lnTo>
                    <a:pt x="134378" y="933450"/>
                  </a:lnTo>
                  <a:lnTo>
                    <a:pt x="144195" y="938530"/>
                  </a:lnTo>
                  <a:lnTo>
                    <a:pt x="143903" y="938530"/>
                  </a:lnTo>
                  <a:lnTo>
                    <a:pt x="153962" y="942340"/>
                  </a:lnTo>
                  <a:lnTo>
                    <a:pt x="153670" y="942340"/>
                  </a:lnTo>
                  <a:lnTo>
                    <a:pt x="163969" y="944880"/>
                  </a:lnTo>
                  <a:lnTo>
                    <a:pt x="163664" y="944880"/>
                  </a:lnTo>
                  <a:lnTo>
                    <a:pt x="174180" y="948690"/>
                  </a:lnTo>
                  <a:lnTo>
                    <a:pt x="173875" y="948690"/>
                  </a:lnTo>
                  <a:lnTo>
                    <a:pt x="184594" y="951230"/>
                  </a:lnTo>
                  <a:lnTo>
                    <a:pt x="189636" y="951230"/>
                  </a:lnTo>
                  <a:lnTo>
                    <a:pt x="195110" y="952500"/>
                  </a:lnTo>
                  <a:lnTo>
                    <a:pt x="194945" y="952500"/>
                  </a:lnTo>
                  <a:lnTo>
                    <a:pt x="200469" y="953769"/>
                  </a:lnTo>
                  <a:lnTo>
                    <a:pt x="205714" y="953769"/>
                  </a:lnTo>
                  <a:lnTo>
                    <a:pt x="211328" y="955040"/>
                  </a:lnTo>
                  <a:lnTo>
                    <a:pt x="3340633" y="955040"/>
                  </a:lnTo>
                  <a:lnTo>
                    <a:pt x="3333572" y="957580"/>
                  </a:lnTo>
                  <a:lnTo>
                    <a:pt x="3294824" y="966469"/>
                  </a:lnTo>
                  <a:close/>
                </a:path>
                <a:path w="3493770" h="967740">
                  <a:moveTo>
                    <a:pt x="3410610" y="68579"/>
                  </a:moveTo>
                  <a:lnTo>
                    <a:pt x="3402571" y="60960"/>
                  </a:lnTo>
                  <a:lnTo>
                    <a:pt x="3402799" y="60960"/>
                  </a:lnTo>
                  <a:lnTo>
                    <a:pt x="3394430" y="54610"/>
                  </a:lnTo>
                  <a:lnTo>
                    <a:pt x="3394671" y="54610"/>
                  </a:lnTo>
                  <a:lnTo>
                    <a:pt x="3385985" y="48260"/>
                  </a:lnTo>
                  <a:lnTo>
                    <a:pt x="3386239" y="48260"/>
                  </a:lnTo>
                  <a:lnTo>
                    <a:pt x="3377260" y="43179"/>
                  </a:lnTo>
                  <a:lnTo>
                    <a:pt x="3377514" y="43179"/>
                  </a:lnTo>
                  <a:lnTo>
                    <a:pt x="3368243" y="38100"/>
                  </a:lnTo>
                  <a:lnTo>
                    <a:pt x="3368509" y="38100"/>
                  </a:lnTo>
                  <a:lnTo>
                    <a:pt x="3358959" y="33020"/>
                  </a:lnTo>
                  <a:lnTo>
                    <a:pt x="3359238" y="33020"/>
                  </a:lnTo>
                  <a:lnTo>
                    <a:pt x="3349421" y="29210"/>
                  </a:lnTo>
                  <a:lnTo>
                    <a:pt x="3349713" y="29210"/>
                  </a:lnTo>
                  <a:lnTo>
                    <a:pt x="3339655" y="25400"/>
                  </a:lnTo>
                  <a:lnTo>
                    <a:pt x="3339947" y="25400"/>
                  </a:lnTo>
                  <a:lnTo>
                    <a:pt x="3329647" y="21589"/>
                  </a:lnTo>
                  <a:lnTo>
                    <a:pt x="3329952" y="21589"/>
                  </a:lnTo>
                  <a:lnTo>
                    <a:pt x="3319437" y="19050"/>
                  </a:lnTo>
                  <a:lnTo>
                    <a:pt x="3319741" y="19050"/>
                  </a:lnTo>
                  <a:lnTo>
                    <a:pt x="3309023" y="16510"/>
                  </a:lnTo>
                  <a:lnTo>
                    <a:pt x="3309264" y="16510"/>
                  </a:lnTo>
                  <a:lnTo>
                    <a:pt x="3303828" y="15239"/>
                  </a:lnTo>
                  <a:lnTo>
                    <a:pt x="3303981" y="15239"/>
                  </a:lnTo>
                  <a:lnTo>
                    <a:pt x="3298507" y="13970"/>
                  </a:lnTo>
                  <a:lnTo>
                    <a:pt x="3293300" y="13970"/>
                  </a:lnTo>
                  <a:lnTo>
                    <a:pt x="3287737" y="12700"/>
                  </a:lnTo>
                  <a:lnTo>
                    <a:pt x="3344164" y="12700"/>
                  </a:lnTo>
                  <a:lnTo>
                    <a:pt x="3354514" y="17779"/>
                  </a:lnTo>
                  <a:lnTo>
                    <a:pt x="3364611" y="21589"/>
                  </a:lnTo>
                  <a:lnTo>
                    <a:pt x="3402164" y="44450"/>
                  </a:lnTo>
                  <a:lnTo>
                    <a:pt x="3428202" y="67310"/>
                  </a:lnTo>
                  <a:lnTo>
                    <a:pt x="3410381" y="67310"/>
                  </a:lnTo>
                  <a:lnTo>
                    <a:pt x="3410610" y="68579"/>
                  </a:lnTo>
                  <a:close/>
                </a:path>
                <a:path w="3493770" h="967740">
                  <a:moveTo>
                    <a:pt x="83007" y="68579"/>
                  </a:moveTo>
                  <a:lnTo>
                    <a:pt x="83235" y="67310"/>
                  </a:lnTo>
                  <a:lnTo>
                    <a:pt x="84347" y="67310"/>
                  </a:lnTo>
                  <a:lnTo>
                    <a:pt x="83007" y="68579"/>
                  </a:lnTo>
                  <a:close/>
                </a:path>
                <a:path w="3493770" h="967740">
                  <a:moveTo>
                    <a:pt x="3438334" y="99060"/>
                  </a:moveTo>
                  <a:lnTo>
                    <a:pt x="3431768" y="90170"/>
                  </a:lnTo>
                  <a:lnTo>
                    <a:pt x="3431959" y="90170"/>
                  </a:lnTo>
                  <a:lnTo>
                    <a:pt x="3424986" y="82550"/>
                  </a:lnTo>
                  <a:lnTo>
                    <a:pt x="3425202" y="82550"/>
                  </a:lnTo>
                  <a:lnTo>
                    <a:pt x="3417862" y="74929"/>
                  </a:lnTo>
                  <a:lnTo>
                    <a:pt x="3418078" y="74929"/>
                  </a:lnTo>
                  <a:lnTo>
                    <a:pt x="3410381" y="67310"/>
                  </a:lnTo>
                  <a:lnTo>
                    <a:pt x="3428202" y="67310"/>
                  </a:lnTo>
                  <a:lnTo>
                    <a:pt x="3434499" y="73660"/>
                  </a:lnTo>
                  <a:lnTo>
                    <a:pt x="3441649" y="82550"/>
                  </a:lnTo>
                  <a:lnTo>
                    <a:pt x="3448418" y="91439"/>
                  </a:lnTo>
                  <a:lnTo>
                    <a:pt x="3452954" y="97789"/>
                  </a:lnTo>
                  <a:lnTo>
                    <a:pt x="3438156" y="97789"/>
                  </a:lnTo>
                  <a:lnTo>
                    <a:pt x="3438334" y="99060"/>
                  </a:lnTo>
                  <a:close/>
                </a:path>
                <a:path w="3493770" h="967740">
                  <a:moveTo>
                    <a:pt x="55283" y="99060"/>
                  </a:moveTo>
                  <a:lnTo>
                    <a:pt x="55460" y="97789"/>
                  </a:lnTo>
                  <a:lnTo>
                    <a:pt x="56221" y="97789"/>
                  </a:lnTo>
                  <a:lnTo>
                    <a:pt x="55283" y="99060"/>
                  </a:lnTo>
                  <a:close/>
                </a:path>
                <a:path w="3493770" h="967740">
                  <a:moveTo>
                    <a:pt x="3459848" y="134620"/>
                  </a:moveTo>
                  <a:lnTo>
                    <a:pt x="3454958" y="124460"/>
                  </a:lnTo>
                  <a:lnTo>
                    <a:pt x="3455098" y="124460"/>
                  </a:lnTo>
                  <a:lnTo>
                    <a:pt x="3449764" y="115570"/>
                  </a:lnTo>
                  <a:lnTo>
                    <a:pt x="3449929" y="115570"/>
                  </a:lnTo>
                  <a:lnTo>
                    <a:pt x="3444163" y="106679"/>
                  </a:lnTo>
                  <a:lnTo>
                    <a:pt x="3444328" y="106679"/>
                  </a:lnTo>
                  <a:lnTo>
                    <a:pt x="3438156" y="97789"/>
                  </a:lnTo>
                  <a:lnTo>
                    <a:pt x="3452954" y="97789"/>
                  </a:lnTo>
                  <a:lnTo>
                    <a:pt x="3473500" y="133350"/>
                  </a:lnTo>
                  <a:lnTo>
                    <a:pt x="3459708" y="133350"/>
                  </a:lnTo>
                  <a:lnTo>
                    <a:pt x="3459848" y="134620"/>
                  </a:lnTo>
                  <a:close/>
                </a:path>
                <a:path w="3493770" h="967740">
                  <a:moveTo>
                    <a:pt x="33769" y="134620"/>
                  </a:moveTo>
                  <a:lnTo>
                    <a:pt x="33909" y="133350"/>
                  </a:lnTo>
                  <a:lnTo>
                    <a:pt x="34380" y="133350"/>
                  </a:lnTo>
                  <a:lnTo>
                    <a:pt x="33769" y="134620"/>
                  </a:lnTo>
                  <a:close/>
                </a:path>
                <a:path w="3493770" h="967740">
                  <a:moveTo>
                    <a:pt x="3471367" y="163829"/>
                  </a:moveTo>
                  <a:lnTo>
                    <a:pt x="3467887" y="153670"/>
                  </a:lnTo>
                  <a:lnTo>
                    <a:pt x="3464026" y="143510"/>
                  </a:lnTo>
                  <a:lnTo>
                    <a:pt x="3459708" y="133350"/>
                  </a:lnTo>
                  <a:lnTo>
                    <a:pt x="3473500" y="133350"/>
                  </a:lnTo>
                  <a:lnTo>
                    <a:pt x="3475786" y="138429"/>
                  </a:lnTo>
                  <a:lnTo>
                    <a:pt x="3479863" y="148590"/>
                  </a:lnTo>
                  <a:lnTo>
                    <a:pt x="3483444" y="160020"/>
                  </a:lnTo>
                  <a:lnTo>
                    <a:pt x="3484213" y="162560"/>
                  </a:lnTo>
                  <a:lnTo>
                    <a:pt x="3471278" y="162560"/>
                  </a:lnTo>
                  <a:lnTo>
                    <a:pt x="3471367" y="163829"/>
                  </a:lnTo>
                  <a:close/>
                </a:path>
                <a:path w="3493770" h="967740">
                  <a:moveTo>
                    <a:pt x="22250" y="163829"/>
                  </a:moveTo>
                  <a:lnTo>
                    <a:pt x="22339" y="162560"/>
                  </a:lnTo>
                  <a:lnTo>
                    <a:pt x="22685" y="162560"/>
                  </a:lnTo>
                  <a:lnTo>
                    <a:pt x="22250" y="163829"/>
                  </a:lnTo>
                  <a:close/>
                </a:path>
                <a:path w="3493770" h="967740">
                  <a:moveTo>
                    <a:pt x="3474262" y="173990"/>
                  </a:moveTo>
                  <a:lnTo>
                    <a:pt x="3471278" y="162560"/>
                  </a:lnTo>
                  <a:lnTo>
                    <a:pt x="3484213" y="162560"/>
                  </a:lnTo>
                  <a:lnTo>
                    <a:pt x="3486518" y="170179"/>
                  </a:lnTo>
                  <a:lnTo>
                    <a:pt x="3487082" y="172720"/>
                  </a:lnTo>
                  <a:lnTo>
                    <a:pt x="3474186" y="172720"/>
                  </a:lnTo>
                  <a:lnTo>
                    <a:pt x="3474262" y="173990"/>
                  </a:lnTo>
                  <a:close/>
                </a:path>
                <a:path w="3493770" h="967740">
                  <a:moveTo>
                    <a:pt x="19354" y="173990"/>
                  </a:moveTo>
                  <a:lnTo>
                    <a:pt x="19431" y="172720"/>
                  </a:lnTo>
                  <a:lnTo>
                    <a:pt x="19686" y="172720"/>
                  </a:lnTo>
                  <a:lnTo>
                    <a:pt x="19354" y="173990"/>
                  </a:lnTo>
                  <a:close/>
                </a:path>
                <a:path w="3493770" h="967740">
                  <a:moveTo>
                    <a:pt x="3477315" y="824230"/>
                  </a:moveTo>
                  <a:lnTo>
                    <a:pt x="3464026" y="824230"/>
                  </a:lnTo>
                  <a:lnTo>
                    <a:pt x="3467989" y="814069"/>
                  </a:lnTo>
                  <a:lnTo>
                    <a:pt x="3471367" y="803910"/>
                  </a:lnTo>
                  <a:lnTo>
                    <a:pt x="3474262" y="793750"/>
                  </a:lnTo>
                  <a:lnTo>
                    <a:pt x="3476650" y="783590"/>
                  </a:lnTo>
                  <a:lnTo>
                    <a:pt x="3477641" y="778510"/>
                  </a:lnTo>
                  <a:lnTo>
                    <a:pt x="3478529" y="772160"/>
                  </a:lnTo>
                  <a:lnTo>
                    <a:pt x="3479279" y="767080"/>
                  </a:lnTo>
                  <a:lnTo>
                    <a:pt x="3479888" y="762000"/>
                  </a:lnTo>
                  <a:lnTo>
                    <a:pt x="3480371" y="756919"/>
                  </a:lnTo>
                  <a:lnTo>
                    <a:pt x="3480714" y="750569"/>
                  </a:lnTo>
                  <a:lnTo>
                    <a:pt x="3480930" y="745490"/>
                  </a:lnTo>
                  <a:lnTo>
                    <a:pt x="3480917" y="222250"/>
                  </a:lnTo>
                  <a:lnTo>
                    <a:pt x="3480714" y="215900"/>
                  </a:lnTo>
                  <a:lnTo>
                    <a:pt x="3480358" y="210820"/>
                  </a:lnTo>
                  <a:lnTo>
                    <a:pt x="3479876" y="205740"/>
                  </a:lnTo>
                  <a:lnTo>
                    <a:pt x="3479253" y="199390"/>
                  </a:lnTo>
                  <a:lnTo>
                    <a:pt x="3478504" y="194310"/>
                  </a:lnTo>
                  <a:lnTo>
                    <a:pt x="3477615" y="189229"/>
                  </a:lnTo>
                  <a:lnTo>
                    <a:pt x="3476612" y="184150"/>
                  </a:lnTo>
                  <a:lnTo>
                    <a:pt x="3474186" y="172720"/>
                  </a:lnTo>
                  <a:lnTo>
                    <a:pt x="3487082" y="172720"/>
                  </a:lnTo>
                  <a:lnTo>
                    <a:pt x="3489058" y="181610"/>
                  </a:lnTo>
                  <a:lnTo>
                    <a:pt x="3490137" y="186690"/>
                  </a:lnTo>
                  <a:lnTo>
                    <a:pt x="3491064" y="193040"/>
                  </a:lnTo>
                  <a:lnTo>
                    <a:pt x="3491865" y="198120"/>
                  </a:lnTo>
                  <a:lnTo>
                    <a:pt x="3493033" y="209550"/>
                  </a:lnTo>
                  <a:lnTo>
                    <a:pt x="3493401" y="215900"/>
                  </a:lnTo>
                  <a:lnTo>
                    <a:pt x="3493617" y="220979"/>
                  </a:lnTo>
                  <a:lnTo>
                    <a:pt x="3493617" y="745490"/>
                  </a:lnTo>
                  <a:lnTo>
                    <a:pt x="3490137" y="779780"/>
                  </a:lnTo>
                  <a:lnTo>
                    <a:pt x="3489058" y="786130"/>
                  </a:lnTo>
                  <a:lnTo>
                    <a:pt x="3486518" y="796290"/>
                  </a:lnTo>
                  <a:lnTo>
                    <a:pt x="3483444" y="807719"/>
                  </a:lnTo>
                  <a:lnTo>
                    <a:pt x="3479863" y="817880"/>
                  </a:lnTo>
                  <a:lnTo>
                    <a:pt x="3477315" y="824230"/>
                  </a:lnTo>
                  <a:close/>
                </a:path>
                <a:path w="3493770" h="967740">
                  <a:moveTo>
                    <a:pt x="30019" y="824230"/>
                  </a:moveTo>
                  <a:lnTo>
                    <a:pt x="29591" y="824230"/>
                  </a:lnTo>
                  <a:lnTo>
                    <a:pt x="29464" y="822960"/>
                  </a:lnTo>
                  <a:lnTo>
                    <a:pt x="30019" y="824230"/>
                  </a:lnTo>
                  <a:close/>
                </a:path>
                <a:path w="3493770" h="967740">
                  <a:moveTo>
                    <a:pt x="3464128" y="852169"/>
                  </a:moveTo>
                  <a:lnTo>
                    <a:pt x="3449764" y="852169"/>
                  </a:lnTo>
                  <a:lnTo>
                    <a:pt x="3455098" y="842010"/>
                  </a:lnTo>
                  <a:lnTo>
                    <a:pt x="3454958" y="842010"/>
                  </a:lnTo>
                  <a:lnTo>
                    <a:pt x="3459848" y="833119"/>
                  </a:lnTo>
                  <a:lnTo>
                    <a:pt x="3459708" y="833119"/>
                  </a:lnTo>
                  <a:lnTo>
                    <a:pt x="3464153" y="822960"/>
                  </a:lnTo>
                  <a:lnTo>
                    <a:pt x="3464026" y="824230"/>
                  </a:lnTo>
                  <a:lnTo>
                    <a:pt x="3477315" y="824230"/>
                  </a:lnTo>
                  <a:lnTo>
                    <a:pt x="3475786" y="828040"/>
                  </a:lnTo>
                  <a:lnTo>
                    <a:pt x="3471214" y="838200"/>
                  </a:lnTo>
                  <a:lnTo>
                    <a:pt x="3466185" y="848360"/>
                  </a:lnTo>
                  <a:lnTo>
                    <a:pt x="3464128" y="852169"/>
                  </a:lnTo>
                  <a:close/>
                </a:path>
                <a:path w="3493770" h="967740">
                  <a:moveTo>
                    <a:pt x="44511" y="852169"/>
                  </a:moveTo>
                  <a:lnTo>
                    <a:pt x="43853" y="852169"/>
                  </a:lnTo>
                  <a:lnTo>
                    <a:pt x="43688" y="850900"/>
                  </a:lnTo>
                  <a:lnTo>
                    <a:pt x="44511" y="852169"/>
                  </a:lnTo>
                  <a:close/>
                </a:path>
                <a:path w="3493770" h="967740">
                  <a:moveTo>
                    <a:pt x="3441649" y="885190"/>
                  </a:moveTo>
                  <a:lnTo>
                    <a:pt x="3424986" y="885190"/>
                  </a:lnTo>
                  <a:lnTo>
                    <a:pt x="3431959" y="876300"/>
                  </a:lnTo>
                  <a:lnTo>
                    <a:pt x="3431768" y="876300"/>
                  </a:lnTo>
                  <a:lnTo>
                    <a:pt x="3438334" y="868680"/>
                  </a:lnTo>
                  <a:lnTo>
                    <a:pt x="3438156" y="868680"/>
                  </a:lnTo>
                  <a:lnTo>
                    <a:pt x="3444328" y="859790"/>
                  </a:lnTo>
                  <a:lnTo>
                    <a:pt x="3444163" y="859790"/>
                  </a:lnTo>
                  <a:lnTo>
                    <a:pt x="3449929" y="850900"/>
                  </a:lnTo>
                  <a:lnTo>
                    <a:pt x="3449764" y="852169"/>
                  </a:lnTo>
                  <a:lnTo>
                    <a:pt x="3464128" y="852169"/>
                  </a:lnTo>
                  <a:lnTo>
                    <a:pt x="3460699" y="858519"/>
                  </a:lnTo>
                  <a:lnTo>
                    <a:pt x="3454768" y="867410"/>
                  </a:lnTo>
                  <a:lnTo>
                    <a:pt x="3448418" y="876300"/>
                  </a:lnTo>
                  <a:lnTo>
                    <a:pt x="3441649" y="885190"/>
                  </a:lnTo>
                  <a:close/>
                </a:path>
                <a:path w="3493770" h="967740">
                  <a:moveTo>
                    <a:pt x="69638" y="885190"/>
                  </a:moveTo>
                  <a:lnTo>
                    <a:pt x="68618" y="885190"/>
                  </a:lnTo>
                  <a:lnTo>
                    <a:pt x="68414" y="883919"/>
                  </a:lnTo>
                  <a:lnTo>
                    <a:pt x="69638" y="885190"/>
                  </a:lnTo>
                  <a:close/>
                </a:path>
                <a:path w="3493770" h="967740">
                  <a:moveTo>
                    <a:pt x="3398588" y="924560"/>
                  </a:moveTo>
                  <a:lnTo>
                    <a:pt x="3377260" y="924560"/>
                  </a:lnTo>
                  <a:lnTo>
                    <a:pt x="3386239" y="918210"/>
                  </a:lnTo>
                  <a:lnTo>
                    <a:pt x="3385985" y="918210"/>
                  </a:lnTo>
                  <a:lnTo>
                    <a:pt x="3394671" y="911860"/>
                  </a:lnTo>
                  <a:lnTo>
                    <a:pt x="3394430" y="911860"/>
                  </a:lnTo>
                  <a:lnTo>
                    <a:pt x="3402799" y="905510"/>
                  </a:lnTo>
                  <a:lnTo>
                    <a:pt x="3402571" y="905510"/>
                  </a:lnTo>
                  <a:lnTo>
                    <a:pt x="3410610" y="899160"/>
                  </a:lnTo>
                  <a:lnTo>
                    <a:pt x="3410381" y="899160"/>
                  </a:lnTo>
                  <a:lnTo>
                    <a:pt x="3418078" y="891540"/>
                  </a:lnTo>
                  <a:lnTo>
                    <a:pt x="3417862" y="891540"/>
                  </a:lnTo>
                  <a:lnTo>
                    <a:pt x="3425202" y="883919"/>
                  </a:lnTo>
                  <a:lnTo>
                    <a:pt x="3424986" y="885190"/>
                  </a:lnTo>
                  <a:lnTo>
                    <a:pt x="3441649" y="885190"/>
                  </a:lnTo>
                  <a:lnTo>
                    <a:pt x="3434499" y="892810"/>
                  </a:lnTo>
                  <a:lnTo>
                    <a:pt x="3426942" y="900430"/>
                  </a:lnTo>
                  <a:lnTo>
                    <a:pt x="3419030" y="908050"/>
                  </a:lnTo>
                  <a:lnTo>
                    <a:pt x="3410762" y="915669"/>
                  </a:lnTo>
                  <a:lnTo>
                    <a:pt x="3402164" y="922019"/>
                  </a:lnTo>
                  <a:lnTo>
                    <a:pt x="3398588" y="924560"/>
                  </a:lnTo>
                  <a:close/>
                </a:path>
                <a:path w="3493770" h="967740">
                  <a:moveTo>
                    <a:pt x="117957" y="924560"/>
                  </a:moveTo>
                  <a:lnTo>
                    <a:pt x="116357" y="924560"/>
                  </a:lnTo>
                  <a:lnTo>
                    <a:pt x="116103" y="923290"/>
                  </a:lnTo>
                  <a:lnTo>
                    <a:pt x="117957" y="924560"/>
                  </a:lnTo>
                  <a:close/>
                </a:path>
                <a:path w="3493770" h="967740">
                  <a:moveTo>
                    <a:pt x="3340633" y="955040"/>
                  </a:moveTo>
                  <a:lnTo>
                    <a:pt x="3282289" y="955040"/>
                  </a:lnTo>
                  <a:lnTo>
                    <a:pt x="3287903" y="953769"/>
                  </a:lnTo>
                  <a:lnTo>
                    <a:pt x="3293148" y="953769"/>
                  </a:lnTo>
                  <a:lnTo>
                    <a:pt x="3298659" y="952500"/>
                  </a:lnTo>
                  <a:lnTo>
                    <a:pt x="3298507" y="952500"/>
                  </a:lnTo>
                  <a:lnTo>
                    <a:pt x="3303981" y="951230"/>
                  </a:lnTo>
                  <a:lnTo>
                    <a:pt x="3309023" y="951230"/>
                  </a:lnTo>
                  <a:lnTo>
                    <a:pt x="3319741" y="948690"/>
                  </a:lnTo>
                  <a:lnTo>
                    <a:pt x="3319437" y="948690"/>
                  </a:lnTo>
                  <a:lnTo>
                    <a:pt x="3329952" y="944880"/>
                  </a:lnTo>
                  <a:lnTo>
                    <a:pt x="3329647" y="944880"/>
                  </a:lnTo>
                  <a:lnTo>
                    <a:pt x="3339947" y="942340"/>
                  </a:lnTo>
                  <a:lnTo>
                    <a:pt x="3339655" y="942340"/>
                  </a:lnTo>
                  <a:lnTo>
                    <a:pt x="3349713" y="938530"/>
                  </a:lnTo>
                  <a:lnTo>
                    <a:pt x="3349421" y="938530"/>
                  </a:lnTo>
                  <a:lnTo>
                    <a:pt x="3359238" y="933450"/>
                  </a:lnTo>
                  <a:lnTo>
                    <a:pt x="3358959" y="933450"/>
                  </a:lnTo>
                  <a:lnTo>
                    <a:pt x="3368509" y="929640"/>
                  </a:lnTo>
                  <a:lnTo>
                    <a:pt x="3368243" y="929640"/>
                  </a:lnTo>
                  <a:lnTo>
                    <a:pt x="3377514" y="923290"/>
                  </a:lnTo>
                  <a:lnTo>
                    <a:pt x="3377260" y="924560"/>
                  </a:lnTo>
                  <a:lnTo>
                    <a:pt x="3398588" y="924560"/>
                  </a:lnTo>
                  <a:lnTo>
                    <a:pt x="3393224" y="928369"/>
                  </a:lnTo>
                  <a:lnTo>
                    <a:pt x="3383978" y="934719"/>
                  </a:lnTo>
                  <a:lnTo>
                    <a:pt x="3374440" y="939800"/>
                  </a:lnTo>
                  <a:lnTo>
                    <a:pt x="3364611" y="944880"/>
                  </a:lnTo>
                  <a:lnTo>
                    <a:pt x="3354514" y="949960"/>
                  </a:lnTo>
                  <a:lnTo>
                    <a:pt x="3340633" y="955040"/>
                  </a:lnTo>
                  <a:close/>
                </a:path>
                <a:path w="3493770" h="967740">
                  <a:moveTo>
                    <a:pt x="3277527" y="967740"/>
                  </a:moveTo>
                  <a:lnTo>
                    <a:pt x="216090" y="967740"/>
                  </a:lnTo>
                  <a:lnTo>
                    <a:pt x="210286" y="966469"/>
                  </a:lnTo>
                  <a:lnTo>
                    <a:pt x="3283330" y="966469"/>
                  </a:lnTo>
                  <a:lnTo>
                    <a:pt x="3277527" y="967740"/>
                  </a:lnTo>
                  <a:close/>
                </a:path>
              </a:pathLst>
            </a:custGeom>
            <a:solidFill>
              <a:srgbClr val="2E52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219700" y="405765"/>
            <a:ext cx="3196590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5" dirty="0">
                <a:solidFill>
                  <a:srgbClr val="6FAC46"/>
                </a:solidFill>
                <a:latin typeface="Microsoft YaHei UI" panose="020B0503020204020204" charset="-122"/>
                <a:cs typeface="Microsoft YaHei UI" panose="020B0503020204020204" charset="-122"/>
              </a:rPr>
              <a:t>我们为何会拖</a:t>
            </a:r>
            <a:r>
              <a:rPr sz="2800" spc="-5" dirty="0">
                <a:solidFill>
                  <a:srgbClr val="6FAC46"/>
                </a:solidFill>
                <a:latin typeface="Microsoft YaHei UI" panose="020B0503020204020204" charset="-122"/>
                <a:cs typeface="Microsoft YaHei UI" panose="020B0503020204020204" charset="-122"/>
              </a:rPr>
              <a:t>延</a:t>
            </a:r>
            <a:endParaRPr sz="2800">
              <a:latin typeface="Microsoft YaHei UI" panose="020B0503020204020204" charset="-122"/>
              <a:cs typeface="Microsoft YaHei UI" panose="020B050302020402020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9959340" y="5303520"/>
            <a:ext cx="1943100" cy="142646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888792" y="5048923"/>
            <a:ext cx="75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9" dirty="0">
                <a:latin typeface="宋体" panose="02010600030101010101" pitchFamily="2" charset="-122"/>
                <a:cs typeface="宋体" panose="02010600030101010101" pitchFamily="2" charset="-122"/>
              </a:rPr>
              <a:t>.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849879" y="969263"/>
            <a:ext cx="5946775" cy="5888990"/>
            <a:chOff x="2849879" y="969263"/>
            <a:chExt cx="5946775" cy="5888990"/>
          </a:xfrm>
        </p:grpSpPr>
        <p:sp>
          <p:nvSpPr>
            <p:cNvPr id="5" name="object 5"/>
            <p:cNvSpPr/>
            <p:nvPr/>
          </p:nvSpPr>
          <p:spPr>
            <a:xfrm>
              <a:off x="2849879" y="969263"/>
              <a:ext cx="5946775" cy="5888990"/>
            </a:xfrm>
            <a:custGeom>
              <a:avLst/>
              <a:gdLst/>
              <a:ahLst/>
              <a:cxnLst/>
              <a:rect l="l" t="t" r="r" b="b"/>
              <a:pathLst>
                <a:path w="5946775" h="5888990">
                  <a:moveTo>
                    <a:pt x="3031235" y="5888736"/>
                  </a:moveTo>
                  <a:lnTo>
                    <a:pt x="2915412" y="5888736"/>
                  </a:lnTo>
                  <a:lnTo>
                    <a:pt x="0" y="2973324"/>
                  </a:lnTo>
                  <a:lnTo>
                    <a:pt x="2973323" y="0"/>
                  </a:lnTo>
                  <a:lnTo>
                    <a:pt x="5946648" y="2973324"/>
                  </a:lnTo>
                  <a:lnTo>
                    <a:pt x="3031235" y="5888736"/>
                  </a:lnTo>
                  <a:close/>
                </a:path>
              </a:pathLst>
            </a:custGeom>
            <a:solidFill>
              <a:srgbClr val="FFE8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415283" y="1534668"/>
              <a:ext cx="2319655" cy="2319655"/>
            </a:xfrm>
            <a:custGeom>
              <a:avLst/>
              <a:gdLst/>
              <a:ahLst/>
              <a:cxnLst/>
              <a:rect l="l" t="t" r="r" b="b"/>
              <a:pathLst>
                <a:path w="2319654" h="2319654">
                  <a:moveTo>
                    <a:pt x="1932431" y="2319528"/>
                  </a:moveTo>
                  <a:lnTo>
                    <a:pt x="385571" y="2319528"/>
                  </a:lnTo>
                  <a:lnTo>
                    <a:pt x="337208" y="2316418"/>
                  </a:lnTo>
                  <a:lnTo>
                    <a:pt x="290624" y="2307541"/>
                  </a:lnTo>
                  <a:lnTo>
                    <a:pt x="246184" y="2293258"/>
                  </a:lnTo>
                  <a:lnTo>
                    <a:pt x="204254" y="2273929"/>
                  </a:lnTo>
                  <a:lnTo>
                    <a:pt x="165197" y="2249915"/>
                  </a:lnTo>
                  <a:lnTo>
                    <a:pt x="129379" y="2221577"/>
                  </a:lnTo>
                  <a:lnTo>
                    <a:pt x="97166" y="2189275"/>
                  </a:lnTo>
                  <a:lnTo>
                    <a:pt x="68921" y="2153371"/>
                  </a:lnTo>
                  <a:lnTo>
                    <a:pt x="45010" y="2114224"/>
                  </a:lnTo>
                  <a:lnTo>
                    <a:pt x="25797" y="2072196"/>
                  </a:lnTo>
                  <a:lnTo>
                    <a:pt x="11648" y="2027647"/>
                  </a:lnTo>
                  <a:lnTo>
                    <a:pt x="2927" y="1980939"/>
                  </a:lnTo>
                  <a:lnTo>
                    <a:pt x="0" y="1932431"/>
                  </a:lnTo>
                  <a:lnTo>
                    <a:pt x="0" y="385571"/>
                  </a:lnTo>
                  <a:lnTo>
                    <a:pt x="2927" y="337246"/>
                  </a:lnTo>
                  <a:lnTo>
                    <a:pt x="11648" y="290693"/>
                  </a:lnTo>
                  <a:lnTo>
                    <a:pt x="25797" y="246277"/>
                  </a:lnTo>
                  <a:lnTo>
                    <a:pt x="45010" y="204365"/>
                  </a:lnTo>
                  <a:lnTo>
                    <a:pt x="68921" y="165320"/>
                  </a:lnTo>
                  <a:lnTo>
                    <a:pt x="97166" y="129508"/>
                  </a:lnTo>
                  <a:lnTo>
                    <a:pt x="129379" y="97293"/>
                  </a:lnTo>
                  <a:lnTo>
                    <a:pt x="165197" y="69041"/>
                  </a:lnTo>
                  <a:lnTo>
                    <a:pt x="204254" y="45118"/>
                  </a:lnTo>
                  <a:lnTo>
                    <a:pt x="246184" y="25886"/>
                  </a:lnTo>
                  <a:lnTo>
                    <a:pt x="290624" y="11713"/>
                  </a:lnTo>
                  <a:lnTo>
                    <a:pt x="337208" y="2962"/>
                  </a:lnTo>
                  <a:lnTo>
                    <a:pt x="385571" y="0"/>
                  </a:lnTo>
                  <a:lnTo>
                    <a:pt x="1932431" y="0"/>
                  </a:lnTo>
                  <a:lnTo>
                    <a:pt x="1980901" y="2962"/>
                  </a:lnTo>
                  <a:lnTo>
                    <a:pt x="2027579" y="11713"/>
                  </a:lnTo>
                  <a:lnTo>
                    <a:pt x="2072103" y="25886"/>
                  </a:lnTo>
                  <a:lnTo>
                    <a:pt x="2114113" y="45118"/>
                  </a:lnTo>
                  <a:lnTo>
                    <a:pt x="2153248" y="69041"/>
                  </a:lnTo>
                  <a:lnTo>
                    <a:pt x="2189147" y="97293"/>
                  </a:lnTo>
                  <a:lnTo>
                    <a:pt x="2221450" y="129508"/>
                  </a:lnTo>
                  <a:lnTo>
                    <a:pt x="2249795" y="165320"/>
                  </a:lnTo>
                  <a:lnTo>
                    <a:pt x="2273821" y="204365"/>
                  </a:lnTo>
                  <a:lnTo>
                    <a:pt x="2293169" y="246277"/>
                  </a:lnTo>
                  <a:lnTo>
                    <a:pt x="2307476" y="290693"/>
                  </a:lnTo>
                  <a:lnTo>
                    <a:pt x="2316383" y="337246"/>
                  </a:lnTo>
                  <a:lnTo>
                    <a:pt x="2319528" y="385571"/>
                  </a:lnTo>
                  <a:lnTo>
                    <a:pt x="2319528" y="1932431"/>
                  </a:lnTo>
                  <a:lnTo>
                    <a:pt x="2316383" y="1980939"/>
                  </a:lnTo>
                  <a:lnTo>
                    <a:pt x="2307476" y="2027647"/>
                  </a:lnTo>
                  <a:lnTo>
                    <a:pt x="2293169" y="2072196"/>
                  </a:lnTo>
                  <a:lnTo>
                    <a:pt x="2273821" y="2114224"/>
                  </a:lnTo>
                  <a:lnTo>
                    <a:pt x="2249795" y="2153371"/>
                  </a:lnTo>
                  <a:lnTo>
                    <a:pt x="2221450" y="2189275"/>
                  </a:lnTo>
                  <a:lnTo>
                    <a:pt x="2189147" y="2221577"/>
                  </a:lnTo>
                  <a:lnTo>
                    <a:pt x="2153248" y="2249915"/>
                  </a:lnTo>
                  <a:lnTo>
                    <a:pt x="2114113" y="2273929"/>
                  </a:lnTo>
                  <a:lnTo>
                    <a:pt x="2072103" y="2293258"/>
                  </a:lnTo>
                  <a:lnTo>
                    <a:pt x="2027579" y="2307541"/>
                  </a:lnTo>
                  <a:lnTo>
                    <a:pt x="1980901" y="2316418"/>
                  </a:lnTo>
                  <a:lnTo>
                    <a:pt x="1932431" y="2319528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408540" y="1528089"/>
              <a:ext cx="2332355" cy="2324100"/>
            </a:xfrm>
            <a:custGeom>
              <a:avLst/>
              <a:gdLst/>
              <a:ahLst/>
              <a:cxnLst/>
              <a:rect l="l" t="t" r="r" b="b"/>
              <a:pathLst>
                <a:path w="2332354" h="2324100">
                  <a:moveTo>
                    <a:pt x="2046643" y="12700"/>
                  </a:moveTo>
                  <a:lnTo>
                    <a:pt x="285343" y="12700"/>
                  </a:lnTo>
                  <a:lnTo>
                    <a:pt x="294716" y="0"/>
                  </a:lnTo>
                  <a:lnTo>
                    <a:pt x="2037283" y="0"/>
                  </a:lnTo>
                  <a:lnTo>
                    <a:pt x="2046643" y="12700"/>
                  </a:lnTo>
                  <a:close/>
                </a:path>
                <a:path w="2332354" h="2324100">
                  <a:moveTo>
                    <a:pt x="288747" y="25400"/>
                  </a:moveTo>
                  <a:lnTo>
                    <a:pt x="248843" y="25400"/>
                  </a:lnTo>
                  <a:lnTo>
                    <a:pt x="257810" y="12700"/>
                  </a:lnTo>
                  <a:lnTo>
                    <a:pt x="297954" y="12700"/>
                  </a:lnTo>
                  <a:lnTo>
                    <a:pt x="288747" y="25400"/>
                  </a:lnTo>
                  <a:close/>
                </a:path>
                <a:path w="2332354" h="2324100">
                  <a:moveTo>
                    <a:pt x="2083155" y="25400"/>
                  </a:moveTo>
                  <a:lnTo>
                    <a:pt x="2043252" y="25400"/>
                  </a:lnTo>
                  <a:lnTo>
                    <a:pt x="2034031" y="12700"/>
                  </a:lnTo>
                  <a:lnTo>
                    <a:pt x="2074189" y="12700"/>
                  </a:lnTo>
                  <a:lnTo>
                    <a:pt x="2083155" y="25400"/>
                  </a:lnTo>
                  <a:close/>
                </a:path>
                <a:path w="2332354" h="2324100">
                  <a:moveTo>
                    <a:pt x="253428" y="38100"/>
                  </a:moveTo>
                  <a:lnTo>
                    <a:pt x="222567" y="38100"/>
                  </a:lnTo>
                  <a:lnTo>
                    <a:pt x="231203" y="25400"/>
                  </a:lnTo>
                  <a:lnTo>
                    <a:pt x="262254" y="25400"/>
                  </a:lnTo>
                  <a:lnTo>
                    <a:pt x="253428" y="38100"/>
                  </a:lnTo>
                  <a:close/>
                </a:path>
                <a:path w="2332354" h="2324100">
                  <a:moveTo>
                    <a:pt x="2109431" y="38100"/>
                  </a:moveTo>
                  <a:lnTo>
                    <a:pt x="2078570" y="38100"/>
                  </a:lnTo>
                  <a:lnTo>
                    <a:pt x="2069744" y="25400"/>
                  </a:lnTo>
                  <a:lnTo>
                    <a:pt x="2100783" y="25400"/>
                  </a:lnTo>
                  <a:lnTo>
                    <a:pt x="2109431" y="38100"/>
                  </a:lnTo>
                  <a:close/>
                </a:path>
                <a:path w="2332354" h="2324100">
                  <a:moveTo>
                    <a:pt x="219748" y="50800"/>
                  </a:moveTo>
                  <a:lnTo>
                    <a:pt x="197332" y="50800"/>
                  </a:lnTo>
                  <a:lnTo>
                    <a:pt x="205625" y="38100"/>
                  </a:lnTo>
                  <a:lnTo>
                    <a:pt x="228142" y="38100"/>
                  </a:lnTo>
                  <a:lnTo>
                    <a:pt x="219748" y="50800"/>
                  </a:lnTo>
                  <a:close/>
                </a:path>
                <a:path w="2332354" h="2324100">
                  <a:moveTo>
                    <a:pt x="2134666" y="50800"/>
                  </a:moveTo>
                  <a:lnTo>
                    <a:pt x="2112238" y="50800"/>
                  </a:lnTo>
                  <a:lnTo>
                    <a:pt x="2103856" y="38100"/>
                  </a:lnTo>
                  <a:lnTo>
                    <a:pt x="2126373" y="38100"/>
                  </a:lnTo>
                  <a:lnTo>
                    <a:pt x="2134666" y="50800"/>
                  </a:lnTo>
                  <a:close/>
                </a:path>
                <a:path w="2332354" h="2324100">
                  <a:moveTo>
                    <a:pt x="195694" y="63500"/>
                  </a:moveTo>
                  <a:lnTo>
                    <a:pt x="173227" y="63500"/>
                  </a:lnTo>
                  <a:lnTo>
                    <a:pt x="181127" y="50800"/>
                  </a:lnTo>
                  <a:lnTo>
                    <a:pt x="203733" y="50800"/>
                  </a:lnTo>
                  <a:lnTo>
                    <a:pt x="195694" y="63500"/>
                  </a:lnTo>
                  <a:close/>
                </a:path>
                <a:path w="2332354" h="2324100">
                  <a:moveTo>
                    <a:pt x="2158771" y="63500"/>
                  </a:moveTo>
                  <a:lnTo>
                    <a:pt x="2136305" y="63500"/>
                  </a:lnTo>
                  <a:lnTo>
                    <a:pt x="2128266" y="50800"/>
                  </a:lnTo>
                  <a:lnTo>
                    <a:pt x="2150872" y="50800"/>
                  </a:lnTo>
                  <a:lnTo>
                    <a:pt x="2158771" y="63500"/>
                  </a:lnTo>
                  <a:close/>
                </a:path>
                <a:path w="2332354" h="2324100">
                  <a:moveTo>
                    <a:pt x="180276" y="76200"/>
                  </a:moveTo>
                  <a:lnTo>
                    <a:pt x="157822" y="76200"/>
                  </a:lnTo>
                  <a:lnTo>
                    <a:pt x="165455" y="63500"/>
                  </a:lnTo>
                  <a:lnTo>
                    <a:pt x="188048" y="63500"/>
                  </a:lnTo>
                  <a:lnTo>
                    <a:pt x="180276" y="76200"/>
                  </a:lnTo>
                  <a:close/>
                </a:path>
                <a:path w="2332354" h="2324100">
                  <a:moveTo>
                    <a:pt x="2174176" y="76200"/>
                  </a:moveTo>
                  <a:lnTo>
                    <a:pt x="2151722" y="76200"/>
                  </a:lnTo>
                  <a:lnTo>
                    <a:pt x="2143950" y="63500"/>
                  </a:lnTo>
                  <a:lnTo>
                    <a:pt x="2166543" y="63500"/>
                  </a:lnTo>
                  <a:lnTo>
                    <a:pt x="2174176" y="76200"/>
                  </a:lnTo>
                  <a:close/>
                </a:path>
                <a:path w="2332354" h="2324100">
                  <a:moveTo>
                    <a:pt x="158114" y="88900"/>
                  </a:moveTo>
                  <a:lnTo>
                    <a:pt x="142976" y="88900"/>
                  </a:lnTo>
                  <a:lnTo>
                    <a:pt x="150329" y="76200"/>
                  </a:lnTo>
                  <a:lnTo>
                    <a:pt x="165493" y="76200"/>
                  </a:lnTo>
                  <a:lnTo>
                    <a:pt x="158114" y="88900"/>
                  </a:lnTo>
                  <a:close/>
                </a:path>
                <a:path w="2332354" h="2324100">
                  <a:moveTo>
                    <a:pt x="2189022" y="88900"/>
                  </a:moveTo>
                  <a:lnTo>
                    <a:pt x="2173884" y="88900"/>
                  </a:lnTo>
                  <a:lnTo>
                    <a:pt x="2166505" y="76200"/>
                  </a:lnTo>
                  <a:lnTo>
                    <a:pt x="2181669" y="76200"/>
                  </a:lnTo>
                  <a:lnTo>
                    <a:pt x="2189022" y="88900"/>
                  </a:lnTo>
                  <a:close/>
                </a:path>
                <a:path w="2332354" h="2324100">
                  <a:moveTo>
                    <a:pt x="144030" y="101600"/>
                  </a:moveTo>
                  <a:lnTo>
                    <a:pt x="128727" y="101600"/>
                  </a:lnTo>
                  <a:lnTo>
                    <a:pt x="135775" y="88900"/>
                  </a:lnTo>
                  <a:lnTo>
                    <a:pt x="151117" y="88900"/>
                  </a:lnTo>
                  <a:lnTo>
                    <a:pt x="144030" y="101600"/>
                  </a:lnTo>
                  <a:close/>
                </a:path>
                <a:path w="2332354" h="2324100">
                  <a:moveTo>
                    <a:pt x="2203272" y="101600"/>
                  </a:moveTo>
                  <a:lnTo>
                    <a:pt x="2187955" y="101600"/>
                  </a:lnTo>
                  <a:lnTo>
                    <a:pt x="2180869" y="88900"/>
                  </a:lnTo>
                  <a:lnTo>
                    <a:pt x="2196223" y="88900"/>
                  </a:lnTo>
                  <a:lnTo>
                    <a:pt x="2203272" y="101600"/>
                  </a:lnTo>
                  <a:close/>
                </a:path>
                <a:path w="2332354" h="2324100">
                  <a:moveTo>
                    <a:pt x="130530" y="114300"/>
                  </a:moveTo>
                  <a:lnTo>
                    <a:pt x="115074" y="114300"/>
                  </a:lnTo>
                  <a:lnTo>
                    <a:pt x="121831" y="101600"/>
                  </a:lnTo>
                  <a:lnTo>
                    <a:pt x="137325" y="101600"/>
                  </a:lnTo>
                  <a:lnTo>
                    <a:pt x="130530" y="114300"/>
                  </a:lnTo>
                  <a:close/>
                </a:path>
                <a:path w="2332354" h="2324100">
                  <a:moveTo>
                    <a:pt x="2216912" y="114300"/>
                  </a:moveTo>
                  <a:lnTo>
                    <a:pt x="2201468" y="114300"/>
                  </a:lnTo>
                  <a:lnTo>
                    <a:pt x="2194674" y="101600"/>
                  </a:lnTo>
                  <a:lnTo>
                    <a:pt x="2210168" y="101600"/>
                  </a:lnTo>
                  <a:lnTo>
                    <a:pt x="2216912" y="114300"/>
                  </a:lnTo>
                  <a:close/>
                </a:path>
                <a:path w="2332354" h="2324100">
                  <a:moveTo>
                    <a:pt x="117640" y="127000"/>
                  </a:moveTo>
                  <a:lnTo>
                    <a:pt x="102069" y="127000"/>
                  </a:lnTo>
                  <a:lnTo>
                    <a:pt x="108496" y="114300"/>
                  </a:lnTo>
                  <a:lnTo>
                    <a:pt x="124117" y="114300"/>
                  </a:lnTo>
                  <a:lnTo>
                    <a:pt x="117640" y="127000"/>
                  </a:lnTo>
                  <a:close/>
                </a:path>
                <a:path w="2332354" h="2324100">
                  <a:moveTo>
                    <a:pt x="2229929" y="127000"/>
                  </a:moveTo>
                  <a:lnTo>
                    <a:pt x="2214359" y="127000"/>
                  </a:lnTo>
                  <a:lnTo>
                    <a:pt x="2207882" y="114300"/>
                  </a:lnTo>
                  <a:lnTo>
                    <a:pt x="2223503" y="114300"/>
                  </a:lnTo>
                  <a:lnTo>
                    <a:pt x="2229929" y="127000"/>
                  </a:lnTo>
                  <a:close/>
                </a:path>
                <a:path w="2332354" h="2324100">
                  <a:moveTo>
                    <a:pt x="105359" y="139700"/>
                  </a:moveTo>
                  <a:lnTo>
                    <a:pt x="89725" y="139700"/>
                  </a:lnTo>
                  <a:lnTo>
                    <a:pt x="95808" y="127000"/>
                  </a:lnTo>
                  <a:lnTo>
                    <a:pt x="111518" y="127000"/>
                  </a:lnTo>
                  <a:lnTo>
                    <a:pt x="105359" y="139700"/>
                  </a:lnTo>
                  <a:close/>
                </a:path>
                <a:path w="2332354" h="2324100">
                  <a:moveTo>
                    <a:pt x="2242273" y="139700"/>
                  </a:moveTo>
                  <a:lnTo>
                    <a:pt x="2226627" y="139700"/>
                  </a:lnTo>
                  <a:lnTo>
                    <a:pt x="2220480" y="127000"/>
                  </a:lnTo>
                  <a:lnTo>
                    <a:pt x="2236177" y="127000"/>
                  </a:lnTo>
                  <a:lnTo>
                    <a:pt x="2242273" y="139700"/>
                  </a:lnTo>
                  <a:close/>
                </a:path>
                <a:path w="2332354" h="2324100">
                  <a:moveTo>
                    <a:pt x="88188" y="165100"/>
                  </a:moveTo>
                  <a:lnTo>
                    <a:pt x="72491" y="165100"/>
                  </a:lnTo>
                  <a:lnTo>
                    <a:pt x="78066" y="152400"/>
                  </a:lnTo>
                  <a:lnTo>
                    <a:pt x="83807" y="139700"/>
                  </a:lnTo>
                  <a:lnTo>
                    <a:pt x="99567" y="139700"/>
                  </a:lnTo>
                  <a:lnTo>
                    <a:pt x="93738" y="152400"/>
                  </a:lnTo>
                  <a:lnTo>
                    <a:pt x="88188" y="165100"/>
                  </a:lnTo>
                  <a:close/>
                </a:path>
                <a:path w="2332354" h="2324100">
                  <a:moveTo>
                    <a:pt x="2259507" y="165100"/>
                  </a:moveTo>
                  <a:lnTo>
                    <a:pt x="2243810" y="165100"/>
                  </a:lnTo>
                  <a:lnTo>
                    <a:pt x="2238159" y="152400"/>
                  </a:lnTo>
                  <a:lnTo>
                    <a:pt x="2232431" y="139700"/>
                  </a:lnTo>
                  <a:lnTo>
                    <a:pt x="2248192" y="139700"/>
                  </a:lnTo>
                  <a:lnTo>
                    <a:pt x="2253932" y="152400"/>
                  </a:lnTo>
                  <a:lnTo>
                    <a:pt x="2259507" y="165100"/>
                  </a:lnTo>
                  <a:close/>
                </a:path>
                <a:path w="2332354" h="2324100">
                  <a:moveTo>
                    <a:pt x="77584" y="177800"/>
                  </a:moveTo>
                  <a:lnTo>
                    <a:pt x="61899" y="177800"/>
                  </a:lnTo>
                  <a:lnTo>
                    <a:pt x="67106" y="165100"/>
                  </a:lnTo>
                  <a:lnTo>
                    <a:pt x="82892" y="165100"/>
                  </a:lnTo>
                  <a:lnTo>
                    <a:pt x="77584" y="177800"/>
                  </a:lnTo>
                  <a:close/>
                </a:path>
                <a:path w="2332354" h="2324100">
                  <a:moveTo>
                    <a:pt x="2270086" y="177800"/>
                  </a:moveTo>
                  <a:lnTo>
                    <a:pt x="2254415" y="177800"/>
                  </a:lnTo>
                  <a:lnTo>
                    <a:pt x="2249106" y="165100"/>
                  </a:lnTo>
                  <a:lnTo>
                    <a:pt x="2264892" y="165100"/>
                  </a:lnTo>
                  <a:lnTo>
                    <a:pt x="2270086" y="177800"/>
                  </a:lnTo>
                  <a:close/>
                </a:path>
                <a:path w="2332354" h="2324100">
                  <a:moveTo>
                    <a:pt x="63030" y="203200"/>
                  </a:moveTo>
                  <a:lnTo>
                    <a:pt x="47421" y="203200"/>
                  </a:lnTo>
                  <a:lnTo>
                    <a:pt x="52057" y="190500"/>
                  </a:lnTo>
                  <a:lnTo>
                    <a:pt x="56883" y="177800"/>
                  </a:lnTo>
                  <a:lnTo>
                    <a:pt x="72631" y="177800"/>
                  </a:lnTo>
                  <a:lnTo>
                    <a:pt x="67703" y="190500"/>
                  </a:lnTo>
                  <a:lnTo>
                    <a:pt x="63030" y="203200"/>
                  </a:lnTo>
                  <a:close/>
                </a:path>
                <a:path w="2332354" h="2324100">
                  <a:moveTo>
                    <a:pt x="2284564" y="203200"/>
                  </a:moveTo>
                  <a:lnTo>
                    <a:pt x="2268969" y="203200"/>
                  </a:lnTo>
                  <a:lnTo>
                    <a:pt x="2264219" y="190500"/>
                  </a:lnTo>
                  <a:lnTo>
                    <a:pt x="2259355" y="177800"/>
                  </a:lnTo>
                  <a:lnTo>
                    <a:pt x="2275103" y="177800"/>
                  </a:lnTo>
                  <a:lnTo>
                    <a:pt x="2279942" y="190500"/>
                  </a:lnTo>
                  <a:lnTo>
                    <a:pt x="2284564" y="203200"/>
                  </a:lnTo>
                  <a:close/>
                </a:path>
                <a:path w="2332354" h="2324100">
                  <a:moveTo>
                    <a:pt x="46253" y="228600"/>
                  </a:moveTo>
                  <a:lnTo>
                    <a:pt x="34709" y="228600"/>
                  </a:lnTo>
                  <a:lnTo>
                    <a:pt x="38747" y="215900"/>
                  </a:lnTo>
                  <a:lnTo>
                    <a:pt x="42989" y="203200"/>
                  </a:lnTo>
                  <a:lnTo>
                    <a:pt x="58623" y="203200"/>
                  </a:lnTo>
                  <a:lnTo>
                    <a:pt x="54254" y="215900"/>
                  </a:lnTo>
                  <a:lnTo>
                    <a:pt x="50228" y="215900"/>
                  </a:lnTo>
                  <a:lnTo>
                    <a:pt x="46253" y="228600"/>
                  </a:lnTo>
                  <a:close/>
                </a:path>
                <a:path w="2332354" h="2324100">
                  <a:moveTo>
                    <a:pt x="2297290" y="228600"/>
                  </a:moveTo>
                  <a:lnTo>
                    <a:pt x="2285746" y="228600"/>
                  </a:lnTo>
                  <a:lnTo>
                    <a:pt x="2281770" y="215900"/>
                  </a:lnTo>
                  <a:lnTo>
                    <a:pt x="2277744" y="215900"/>
                  </a:lnTo>
                  <a:lnTo>
                    <a:pt x="2273376" y="203200"/>
                  </a:lnTo>
                  <a:lnTo>
                    <a:pt x="2289009" y="203200"/>
                  </a:lnTo>
                  <a:lnTo>
                    <a:pt x="2293251" y="215900"/>
                  </a:lnTo>
                  <a:lnTo>
                    <a:pt x="2297290" y="228600"/>
                  </a:lnTo>
                  <a:close/>
                </a:path>
                <a:path w="2332354" h="2324100">
                  <a:moveTo>
                    <a:pt x="32651" y="266700"/>
                  </a:moveTo>
                  <a:lnTo>
                    <a:pt x="20650" y="266700"/>
                  </a:lnTo>
                  <a:lnTo>
                    <a:pt x="23837" y="254000"/>
                  </a:lnTo>
                  <a:lnTo>
                    <a:pt x="27254" y="241300"/>
                  </a:lnTo>
                  <a:lnTo>
                    <a:pt x="30873" y="228600"/>
                  </a:lnTo>
                  <a:lnTo>
                    <a:pt x="46316" y="228600"/>
                  </a:lnTo>
                  <a:lnTo>
                    <a:pt x="42544" y="241300"/>
                  </a:lnTo>
                  <a:lnTo>
                    <a:pt x="39103" y="241300"/>
                  </a:lnTo>
                  <a:lnTo>
                    <a:pt x="35737" y="254000"/>
                  </a:lnTo>
                  <a:lnTo>
                    <a:pt x="32651" y="266700"/>
                  </a:lnTo>
                  <a:close/>
                </a:path>
                <a:path w="2332354" h="2324100">
                  <a:moveTo>
                    <a:pt x="2311349" y="266700"/>
                  </a:moveTo>
                  <a:lnTo>
                    <a:pt x="2299347" y="266700"/>
                  </a:lnTo>
                  <a:lnTo>
                    <a:pt x="2296198" y="254000"/>
                  </a:lnTo>
                  <a:lnTo>
                    <a:pt x="2292896" y="241300"/>
                  </a:lnTo>
                  <a:lnTo>
                    <a:pt x="2289454" y="241300"/>
                  </a:lnTo>
                  <a:lnTo>
                    <a:pt x="2285682" y="228600"/>
                  </a:lnTo>
                  <a:lnTo>
                    <a:pt x="2301113" y="228600"/>
                  </a:lnTo>
                  <a:lnTo>
                    <a:pt x="2304745" y="241300"/>
                  </a:lnTo>
                  <a:lnTo>
                    <a:pt x="2308148" y="254000"/>
                  </a:lnTo>
                  <a:lnTo>
                    <a:pt x="2311349" y="266700"/>
                  </a:lnTo>
                  <a:close/>
                </a:path>
                <a:path w="2332354" h="2324100">
                  <a:moveTo>
                    <a:pt x="24650" y="292100"/>
                  </a:moveTo>
                  <a:lnTo>
                    <a:pt x="12369" y="292100"/>
                  </a:lnTo>
                  <a:lnTo>
                    <a:pt x="14909" y="279400"/>
                  </a:lnTo>
                  <a:lnTo>
                    <a:pt x="17665" y="266700"/>
                  </a:lnTo>
                  <a:lnTo>
                    <a:pt x="32702" y="266700"/>
                  </a:lnTo>
                  <a:lnTo>
                    <a:pt x="29768" y="279400"/>
                  </a:lnTo>
                  <a:lnTo>
                    <a:pt x="27139" y="279400"/>
                  </a:lnTo>
                  <a:lnTo>
                    <a:pt x="24650" y="292100"/>
                  </a:lnTo>
                  <a:close/>
                </a:path>
                <a:path w="2332354" h="2324100">
                  <a:moveTo>
                    <a:pt x="2319629" y="292100"/>
                  </a:moveTo>
                  <a:lnTo>
                    <a:pt x="2307348" y="292100"/>
                  </a:lnTo>
                  <a:lnTo>
                    <a:pt x="2304846" y="279400"/>
                  </a:lnTo>
                  <a:lnTo>
                    <a:pt x="2302230" y="279400"/>
                  </a:lnTo>
                  <a:lnTo>
                    <a:pt x="2299296" y="266700"/>
                  </a:lnTo>
                  <a:lnTo>
                    <a:pt x="2314333" y="266700"/>
                  </a:lnTo>
                  <a:lnTo>
                    <a:pt x="2317089" y="279400"/>
                  </a:lnTo>
                  <a:lnTo>
                    <a:pt x="2319629" y="292100"/>
                  </a:lnTo>
                  <a:close/>
                </a:path>
                <a:path w="2332354" h="2324100">
                  <a:moveTo>
                    <a:pt x="17068" y="330200"/>
                  </a:moveTo>
                  <a:lnTo>
                    <a:pt x="4533" y="330200"/>
                  </a:lnTo>
                  <a:lnTo>
                    <a:pt x="6134" y="317500"/>
                  </a:lnTo>
                  <a:lnTo>
                    <a:pt x="7988" y="304800"/>
                  </a:lnTo>
                  <a:lnTo>
                    <a:pt x="10058" y="292100"/>
                  </a:lnTo>
                  <a:lnTo>
                    <a:pt x="24688" y="292100"/>
                  </a:lnTo>
                  <a:lnTo>
                    <a:pt x="22415" y="304800"/>
                  </a:lnTo>
                  <a:lnTo>
                    <a:pt x="20447" y="304800"/>
                  </a:lnTo>
                  <a:lnTo>
                    <a:pt x="18630" y="317500"/>
                  </a:lnTo>
                  <a:lnTo>
                    <a:pt x="17068" y="330200"/>
                  </a:lnTo>
                  <a:close/>
                </a:path>
                <a:path w="2332354" h="2324100">
                  <a:moveTo>
                    <a:pt x="2327465" y="330200"/>
                  </a:moveTo>
                  <a:lnTo>
                    <a:pt x="2314930" y="330200"/>
                  </a:lnTo>
                  <a:lnTo>
                    <a:pt x="2313343" y="317500"/>
                  </a:lnTo>
                  <a:lnTo>
                    <a:pt x="2311552" y="304800"/>
                  </a:lnTo>
                  <a:lnTo>
                    <a:pt x="2309583" y="304800"/>
                  </a:lnTo>
                  <a:lnTo>
                    <a:pt x="2307310" y="292100"/>
                  </a:lnTo>
                  <a:lnTo>
                    <a:pt x="2321941" y="292100"/>
                  </a:lnTo>
                  <a:lnTo>
                    <a:pt x="2324011" y="304800"/>
                  </a:lnTo>
                  <a:lnTo>
                    <a:pt x="2325865" y="317500"/>
                  </a:lnTo>
                  <a:lnTo>
                    <a:pt x="2327465" y="330200"/>
                  </a:lnTo>
                  <a:close/>
                </a:path>
                <a:path w="2332354" h="2324100">
                  <a:moveTo>
                    <a:pt x="12826" y="381000"/>
                  </a:moveTo>
                  <a:lnTo>
                    <a:pt x="126" y="381000"/>
                  </a:lnTo>
                  <a:lnTo>
                    <a:pt x="507" y="368300"/>
                  </a:lnTo>
                  <a:lnTo>
                    <a:pt x="1142" y="355600"/>
                  </a:lnTo>
                  <a:lnTo>
                    <a:pt x="2031" y="342900"/>
                  </a:lnTo>
                  <a:lnTo>
                    <a:pt x="3162" y="330200"/>
                  </a:lnTo>
                  <a:lnTo>
                    <a:pt x="17094" y="330200"/>
                  </a:lnTo>
                  <a:lnTo>
                    <a:pt x="15748" y="342900"/>
                  </a:lnTo>
                  <a:lnTo>
                    <a:pt x="14668" y="342900"/>
                  </a:lnTo>
                  <a:lnTo>
                    <a:pt x="13804" y="355600"/>
                  </a:lnTo>
                  <a:lnTo>
                    <a:pt x="13195" y="368300"/>
                  </a:lnTo>
                  <a:lnTo>
                    <a:pt x="12826" y="381000"/>
                  </a:lnTo>
                  <a:close/>
                </a:path>
                <a:path w="2332354" h="2324100">
                  <a:moveTo>
                    <a:pt x="2331872" y="381000"/>
                  </a:moveTo>
                  <a:lnTo>
                    <a:pt x="2319172" y="381000"/>
                  </a:lnTo>
                  <a:lnTo>
                    <a:pt x="2318791" y="368300"/>
                  </a:lnTo>
                  <a:lnTo>
                    <a:pt x="2318181" y="355600"/>
                  </a:lnTo>
                  <a:lnTo>
                    <a:pt x="2317330" y="342900"/>
                  </a:lnTo>
                  <a:lnTo>
                    <a:pt x="2316251" y="342900"/>
                  </a:lnTo>
                  <a:lnTo>
                    <a:pt x="2314905" y="330200"/>
                  </a:lnTo>
                  <a:lnTo>
                    <a:pt x="2328837" y="330200"/>
                  </a:lnTo>
                  <a:lnTo>
                    <a:pt x="2329967" y="342900"/>
                  </a:lnTo>
                  <a:lnTo>
                    <a:pt x="2330856" y="355600"/>
                  </a:lnTo>
                  <a:lnTo>
                    <a:pt x="2331478" y="368300"/>
                  </a:lnTo>
                  <a:lnTo>
                    <a:pt x="2331872" y="381000"/>
                  </a:lnTo>
                  <a:close/>
                </a:path>
                <a:path w="2332354" h="2324100">
                  <a:moveTo>
                    <a:pt x="14668" y="1968500"/>
                  </a:moveTo>
                  <a:lnTo>
                    <a:pt x="1142" y="1968500"/>
                  </a:lnTo>
                  <a:lnTo>
                    <a:pt x="507" y="1955800"/>
                  </a:lnTo>
                  <a:lnTo>
                    <a:pt x="126" y="1943100"/>
                  </a:lnTo>
                  <a:lnTo>
                    <a:pt x="0" y="381000"/>
                  </a:lnTo>
                  <a:lnTo>
                    <a:pt x="12700" y="381000"/>
                  </a:lnTo>
                  <a:lnTo>
                    <a:pt x="12826" y="1943100"/>
                  </a:lnTo>
                  <a:lnTo>
                    <a:pt x="13195" y="1955800"/>
                  </a:lnTo>
                  <a:lnTo>
                    <a:pt x="13804" y="1955800"/>
                  </a:lnTo>
                  <a:lnTo>
                    <a:pt x="14668" y="1968500"/>
                  </a:lnTo>
                  <a:close/>
                </a:path>
                <a:path w="2332354" h="2324100">
                  <a:moveTo>
                    <a:pt x="2330856" y="1968500"/>
                  </a:moveTo>
                  <a:lnTo>
                    <a:pt x="2317330" y="1968500"/>
                  </a:lnTo>
                  <a:lnTo>
                    <a:pt x="2318194" y="1955800"/>
                  </a:lnTo>
                  <a:lnTo>
                    <a:pt x="2318791" y="1955800"/>
                  </a:lnTo>
                  <a:lnTo>
                    <a:pt x="2319172" y="1943100"/>
                  </a:lnTo>
                  <a:lnTo>
                    <a:pt x="2319299" y="1930400"/>
                  </a:lnTo>
                  <a:lnTo>
                    <a:pt x="2319299" y="381000"/>
                  </a:lnTo>
                  <a:lnTo>
                    <a:pt x="2331999" y="381000"/>
                  </a:lnTo>
                  <a:lnTo>
                    <a:pt x="2331999" y="1930400"/>
                  </a:lnTo>
                  <a:lnTo>
                    <a:pt x="2331872" y="1943100"/>
                  </a:lnTo>
                  <a:lnTo>
                    <a:pt x="2331478" y="1955800"/>
                  </a:lnTo>
                  <a:lnTo>
                    <a:pt x="2330856" y="1968500"/>
                  </a:lnTo>
                  <a:close/>
                </a:path>
                <a:path w="2332354" h="2324100">
                  <a:moveTo>
                    <a:pt x="20447" y="2006600"/>
                  </a:moveTo>
                  <a:lnTo>
                    <a:pt x="6134" y="2006600"/>
                  </a:lnTo>
                  <a:lnTo>
                    <a:pt x="4533" y="1993900"/>
                  </a:lnTo>
                  <a:lnTo>
                    <a:pt x="3162" y="1981200"/>
                  </a:lnTo>
                  <a:lnTo>
                    <a:pt x="2031" y="1968500"/>
                  </a:lnTo>
                  <a:lnTo>
                    <a:pt x="14655" y="1968500"/>
                  </a:lnTo>
                  <a:lnTo>
                    <a:pt x="15760" y="1981200"/>
                  </a:lnTo>
                  <a:lnTo>
                    <a:pt x="17094" y="1993900"/>
                  </a:lnTo>
                  <a:lnTo>
                    <a:pt x="18630" y="1993900"/>
                  </a:lnTo>
                  <a:lnTo>
                    <a:pt x="20447" y="2006600"/>
                  </a:lnTo>
                  <a:close/>
                </a:path>
                <a:path w="2332354" h="2324100">
                  <a:moveTo>
                    <a:pt x="2325865" y="2006600"/>
                  </a:moveTo>
                  <a:lnTo>
                    <a:pt x="2311552" y="2006600"/>
                  </a:lnTo>
                  <a:lnTo>
                    <a:pt x="2313368" y="1993900"/>
                  </a:lnTo>
                  <a:lnTo>
                    <a:pt x="2314905" y="1993900"/>
                  </a:lnTo>
                  <a:lnTo>
                    <a:pt x="2316251" y="1981200"/>
                  </a:lnTo>
                  <a:lnTo>
                    <a:pt x="2317343" y="1968500"/>
                  </a:lnTo>
                  <a:lnTo>
                    <a:pt x="2329967" y="1968500"/>
                  </a:lnTo>
                  <a:lnTo>
                    <a:pt x="2328837" y="1981200"/>
                  </a:lnTo>
                  <a:lnTo>
                    <a:pt x="2327465" y="1993900"/>
                  </a:lnTo>
                  <a:lnTo>
                    <a:pt x="2325865" y="2006600"/>
                  </a:lnTo>
                  <a:close/>
                </a:path>
                <a:path w="2332354" h="2324100">
                  <a:moveTo>
                    <a:pt x="29819" y="2044700"/>
                  </a:moveTo>
                  <a:lnTo>
                    <a:pt x="14909" y="2044700"/>
                  </a:lnTo>
                  <a:lnTo>
                    <a:pt x="12369" y="2032000"/>
                  </a:lnTo>
                  <a:lnTo>
                    <a:pt x="10058" y="2019300"/>
                  </a:lnTo>
                  <a:lnTo>
                    <a:pt x="7988" y="2006600"/>
                  </a:lnTo>
                  <a:lnTo>
                    <a:pt x="20408" y="2006600"/>
                  </a:lnTo>
                  <a:lnTo>
                    <a:pt x="22453" y="2019300"/>
                  </a:lnTo>
                  <a:lnTo>
                    <a:pt x="24688" y="2032000"/>
                  </a:lnTo>
                  <a:lnTo>
                    <a:pt x="27101" y="2032000"/>
                  </a:lnTo>
                  <a:lnTo>
                    <a:pt x="29819" y="2044700"/>
                  </a:lnTo>
                  <a:close/>
                </a:path>
                <a:path w="2332354" h="2324100">
                  <a:moveTo>
                    <a:pt x="2317089" y="2044700"/>
                  </a:moveTo>
                  <a:lnTo>
                    <a:pt x="2302179" y="2044700"/>
                  </a:lnTo>
                  <a:lnTo>
                    <a:pt x="2304897" y="2032000"/>
                  </a:lnTo>
                  <a:lnTo>
                    <a:pt x="2307310" y="2032000"/>
                  </a:lnTo>
                  <a:lnTo>
                    <a:pt x="2309583" y="2019300"/>
                  </a:lnTo>
                  <a:lnTo>
                    <a:pt x="2311590" y="2006600"/>
                  </a:lnTo>
                  <a:lnTo>
                    <a:pt x="2324011" y="2006600"/>
                  </a:lnTo>
                  <a:lnTo>
                    <a:pt x="2321941" y="2019300"/>
                  </a:lnTo>
                  <a:lnTo>
                    <a:pt x="2319629" y="2032000"/>
                  </a:lnTo>
                  <a:lnTo>
                    <a:pt x="2317089" y="2044700"/>
                  </a:lnTo>
                  <a:close/>
                </a:path>
                <a:path w="2332354" h="2324100">
                  <a:moveTo>
                    <a:pt x="42608" y="2082800"/>
                  </a:moveTo>
                  <a:lnTo>
                    <a:pt x="27254" y="2082800"/>
                  </a:lnTo>
                  <a:lnTo>
                    <a:pt x="23837" y="2070100"/>
                  </a:lnTo>
                  <a:lnTo>
                    <a:pt x="20650" y="2057400"/>
                  </a:lnTo>
                  <a:lnTo>
                    <a:pt x="17665" y="2044700"/>
                  </a:lnTo>
                  <a:lnTo>
                    <a:pt x="29768" y="2044700"/>
                  </a:lnTo>
                  <a:lnTo>
                    <a:pt x="32702" y="2057400"/>
                  </a:lnTo>
                  <a:lnTo>
                    <a:pt x="35737" y="2057400"/>
                  </a:lnTo>
                  <a:lnTo>
                    <a:pt x="39103" y="2070100"/>
                  </a:lnTo>
                  <a:lnTo>
                    <a:pt x="42608" y="2082800"/>
                  </a:lnTo>
                  <a:close/>
                </a:path>
                <a:path w="2332354" h="2324100">
                  <a:moveTo>
                    <a:pt x="2304745" y="2082800"/>
                  </a:moveTo>
                  <a:lnTo>
                    <a:pt x="2289390" y="2082800"/>
                  </a:lnTo>
                  <a:lnTo>
                    <a:pt x="2292959" y="2070100"/>
                  </a:lnTo>
                  <a:lnTo>
                    <a:pt x="2296248" y="2057400"/>
                  </a:lnTo>
                  <a:lnTo>
                    <a:pt x="2299296" y="2057400"/>
                  </a:lnTo>
                  <a:lnTo>
                    <a:pt x="2302230" y="2044700"/>
                  </a:lnTo>
                  <a:lnTo>
                    <a:pt x="2314333" y="2044700"/>
                  </a:lnTo>
                  <a:lnTo>
                    <a:pt x="2311349" y="2057400"/>
                  </a:lnTo>
                  <a:lnTo>
                    <a:pt x="2308148" y="2070100"/>
                  </a:lnTo>
                  <a:lnTo>
                    <a:pt x="2304745" y="2082800"/>
                  </a:lnTo>
                  <a:close/>
                </a:path>
                <a:path w="2332354" h="2324100">
                  <a:moveTo>
                    <a:pt x="54330" y="2108200"/>
                  </a:moveTo>
                  <a:lnTo>
                    <a:pt x="38747" y="2108200"/>
                  </a:lnTo>
                  <a:lnTo>
                    <a:pt x="34709" y="2095500"/>
                  </a:lnTo>
                  <a:lnTo>
                    <a:pt x="30873" y="2082800"/>
                  </a:lnTo>
                  <a:lnTo>
                    <a:pt x="42544" y="2082800"/>
                  </a:lnTo>
                  <a:lnTo>
                    <a:pt x="46316" y="2095500"/>
                  </a:lnTo>
                  <a:lnTo>
                    <a:pt x="50152" y="2095500"/>
                  </a:lnTo>
                  <a:lnTo>
                    <a:pt x="54330" y="2108200"/>
                  </a:lnTo>
                  <a:close/>
                </a:path>
                <a:path w="2332354" h="2324100">
                  <a:moveTo>
                    <a:pt x="50228" y="2095500"/>
                  </a:moveTo>
                  <a:lnTo>
                    <a:pt x="46316" y="2095500"/>
                  </a:lnTo>
                  <a:lnTo>
                    <a:pt x="46253" y="2082800"/>
                  </a:lnTo>
                  <a:lnTo>
                    <a:pt x="50228" y="2095500"/>
                  </a:lnTo>
                  <a:close/>
                </a:path>
                <a:path w="2332354" h="2324100">
                  <a:moveTo>
                    <a:pt x="2285682" y="2095500"/>
                  </a:moveTo>
                  <a:lnTo>
                    <a:pt x="2281770" y="2095500"/>
                  </a:lnTo>
                  <a:lnTo>
                    <a:pt x="2285746" y="2082800"/>
                  </a:lnTo>
                  <a:lnTo>
                    <a:pt x="2285682" y="2095500"/>
                  </a:lnTo>
                  <a:close/>
                </a:path>
                <a:path w="2332354" h="2324100">
                  <a:moveTo>
                    <a:pt x="2293251" y="2108200"/>
                  </a:moveTo>
                  <a:lnTo>
                    <a:pt x="2277668" y="2108200"/>
                  </a:lnTo>
                  <a:lnTo>
                    <a:pt x="2281834" y="2095500"/>
                  </a:lnTo>
                  <a:lnTo>
                    <a:pt x="2285682" y="2095500"/>
                  </a:lnTo>
                  <a:lnTo>
                    <a:pt x="2289454" y="2082800"/>
                  </a:lnTo>
                  <a:lnTo>
                    <a:pt x="2301113" y="2082800"/>
                  </a:lnTo>
                  <a:lnTo>
                    <a:pt x="2297290" y="2095500"/>
                  </a:lnTo>
                  <a:lnTo>
                    <a:pt x="2293251" y="2108200"/>
                  </a:lnTo>
                  <a:close/>
                </a:path>
                <a:path w="2332354" h="2324100">
                  <a:moveTo>
                    <a:pt x="67779" y="2133600"/>
                  </a:moveTo>
                  <a:lnTo>
                    <a:pt x="52057" y="2133600"/>
                  </a:lnTo>
                  <a:lnTo>
                    <a:pt x="47421" y="2120900"/>
                  </a:lnTo>
                  <a:lnTo>
                    <a:pt x="42989" y="2108200"/>
                  </a:lnTo>
                  <a:lnTo>
                    <a:pt x="58547" y="2108200"/>
                  </a:lnTo>
                  <a:lnTo>
                    <a:pt x="63106" y="2120900"/>
                  </a:lnTo>
                  <a:lnTo>
                    <a:pt x="67779" y="2133600"/>
                  </a:lnTo>
                  <a:close/>
                </a:path>
                <a:path w="2332354" h="2324100">
                  <a:moveTo>
                    <a:pt x="2279942" y="2133600"/>
                  </a:moveTo>
                  <a:lnTo>
                    <a:pt x="2264219" y="2133600"/>
                  </a:lnTo>
                  <a:lnTo>
                    <a:pt x="2268969" y="2120900"/>
                  </a:lnTo>
                  <a:lnTo>
                    <a:pt x="2273452" y="2108200"/>
                  </a:lnTo>
                  <a:lnTo>
                    <a:pt x="2289009" y="2108200"/>
                  </a:lnTo>
                  <a:lnTo>
                    <a:pt x="2284564" y="2120900"/>
                  </a:lnTo>
                  <a:lnTo>
                    <a:pt x="2279942" y="2133600"/>
                  </a:lnTo>
                  <a:close/>
                </a:path>
                <a:path w="2332354" h="2324100">
                  <a:moveTo>
                    <a:pt x="77673" y="2146300"/>
                  </a:moveTo>
                  <a:lnTo>
                    <a:pt x="61899" y="2146300"/>
                  </a:lnTo>
                  <a:lnTo>
                    <a:pt x="56883" y="2133600"/>
                  </a:lnTo>
                  <a:lnTo>
                    <a:pt x="72555" y="2133600"/>
                  </a:lnTo>
                  <a:lnTo>
                    <a:pt x="77673" y="2146300"/>
                  </a:lnTo>
                  <a:close/>
                </a:path>
                <a:path w="2332354" h="2324100">
                  <a:moveTo>
                    <a:pt x="2270086" y="2146300"/>
                  </a:moveTo>
                  <a:lnTo>
                    <a:pt x="2254326" y="2146300"/>
                  </a:lnTo>
                  <a:lnTo>
                    <a:pt x="2259444" y="2133600"/>
                  </a:lnTo>
                  <a:lnTo>
                    <a:pt x="2275103" y="2133600"/>
                  </a:lnTo>
                  <a:lnTo>
                    <a:pt x="2270086" y="2146300"/>
                  </a:lnTo>
                  <a:close/>
                </a:path>
                <a:path w="2332354" h="2324100">
                  <a:moveTo>
                    <a:pt x="93840" y="2171700"/>
                  </a:moveTo>
                  <a:lnTo>
                    <a:pt x="78066" y="2171700"/>
                  </a:lnTo>
                  <a:lnTo>
                    <a:pt x="72491" y="2159000"/>
                  </a:lnTo>
                  <a:lnTo>
                    <a:pt x="67106" y="2146300"/>
                  </a:lnTo>
                  <a:lnTo>
                    <a:pt x="77584" y="2146300"/>
                  </a:lnTo>
                  <a:lnTo>
                    <a:pt x="82892" y="2159000"/>
                  </a:lnTo>
                  <a:lnTo>
                    <a:pt x="88188" y="2159000"/>
                  </a:lnTo>
                  <a:lnTo>
                    <a:pt x="93840" y="2171700"/>
                  </a:lnTo>
                  <a:close/>
                </a:path>
                <a:path w="2332354" h="2324100">
                  <a:moveTo>
                    <a:pt x="2253932" y="2171700"/>
                  </a:moveTo>
                  <a:lnTo>
                    <a:pt x="2238159" y="2171700"/>
                  </a:lnTo>
                  <a:lnTo>
                    <a:pt x="2243810" y="2159000"/>
                  </a:lnTo>
                  <a:lnTo>
                    <a:pt x="2249106" y="2159000"/>
                  </a:lnTo>
                  <a:lnTo>
                    <a:pt x="2254415" y="2146300"/>
                  </a:lnTo>
                  <a:lnTo>
                    <a:pt x="2264892" y="2146300"/>
                  </a:lnTo>
                  <a:lnTo>
                    <a:pt x="2259507" y="2159000"/>
                  </a:lnTo>
                  <a:lnTo>
                    <a:pt x="2253932" y="2171700"/>
                  </a:lnTo>
                  <a:close/>
                </a:path>
                <a:path w="2332354" h="2324100">
                  <a:moveTo>
                    <a:pt x="105460" y="2184400"/>
                  </a:moveTo>
                  <a:lnTo>
                    <a:pt x="89725" y="2184400"/>
                  </a:lnTo>
                  <a:lnTo>
                    <a:pt x="83807" y="2171700"/>
                  </a:lnTo>
                  <a:lnTo>
                    <a:pt x="99466" y="2171700"/>
                  </a:lnTo>
                  <a:lnTo>
                    <a:pt x="105460" y="2184400"/>
                  </a:lnTo>
                  <a:close/>
                </a:path>
                <a:path w="2332354" h="2324100">
                  <a:moveTo>
                    <a:pt x="2242273" y="2184400"/>
                  </a:moveTo>
                  <a:lnTo>
                    <a:pt x="2226538" y="2184400"/>
                  </a:lnTo>
                  <a:lnTo>
                    <a:pt x="2232520" y="2171700"/>
                  </a:lnTo>
                  <a:lnTo>
                    <a:pt x="2248192" y="2171700"/>
                  </a:lnTo>
                  <a:lnTo>
                    <a:pt x="2242273" y="2184400"/>
                  </a:lnTo>
                  <a:close/>
                </a:path>
                <a:path w="2332354" h="2324100">
                  <a:moveTo>
                    <a:pt x="130644" y="2209800"/>
                  </a:moveTo>
                  <a:lnTo>
                    <a:pt x="108496" y="2209800"/>
                  </a:lnTo>
                  <a:lnTo>
                    <a:pt x="102069" y="2197100"/>
                  </a:lnTo>
                  <a:lnTo>
                    <a:pt x="95808" y="2184400"/>
                  </a:lnTo>
                  <a:lnTo>
                    <a:pt x="111417" y="2184400"/>
                  </a:lnTo>
                  <a:lnTo>
                    <a:pt x="117741" y="2197100"/>
                  </a:lnTo>
                  <a:lnTo>
                    <a:pt x="124002" y="2197100"/>
                  </a:lnTo>
                  <a:lnTo>
                    <a:pt x="130644" y="2209800"/>
                  </a:lnTo>
                  <a:close/>
                </a:path>
                <a:path w="2332354" h="2324100">
                  <a:moveTo>
                    <a:pt x="2223503" y="2209800"/>
                  </a:moveTo>
                  <a:lnTo>
                    <a:pt x="2201354" y="2209800"/>
                  </a:lnTo>
                  <a:lnTo>
                    <a:pt x="2207983" y="2197100"/>
                  </a:lnTo>
                  <a:lnTo>
                    <a:pt x="2214257" y="2197100"/>
                  </a:lnTo>
                  <a:lnTo>
                    <a:pt x="2220582" y="2184400"/>
                  </a:lnTo>
                  <a:lnTo>
                    <a:pt x="2236177" y="2184400"/>
                  </a:lnTo>
                  <a:lnTo>
                    <a:pt x="2229929" y="2197100"/>
                  </a:lnTo>
                  <a:lnTo>
                    <a:pt x="2223503" y="2209800"/>
                  </a:lnTo>
                  <a:close/>
                </a:path>
                <a:path w="2332354" h="2324100">
                  <a:moveTo>
                    <a:pt x="144144" y="2222500"/>
                  </a:moveTo>
                  <a:lnTo>
                    <a:pt x="121831" y="2222500"/>
                  </a:lnTo>
                  <a:lnTo>
                    <a:pt x="115074" y="2209800"/>
                  </a:lnTo>
                  <a:lnTo>
                    <a:pt x="137210" y="2209800"/>
                  </a:lnTo>
                  <a:lnTo>
                    <a:pt x="144144" y="2222500"/>
                  </a:lnTo>
                  <a:close/>
                </a:path>
                <a:path w="2332354" h="2324100">
                  <a:moveTo>
                    <a:pt x="2210168" y="2222500"/>
                  </a:moveTo>
                  <a:lnTo>
                    <a:pt x="2187841" y="2222500"/>
                  </a:lnTo>
                  <a:lnTo>
                    <a:pt x="2194788" y="2209800"/>
                  </a:lnTo>
                  <a:lnTo>
                    <a:pt x="2216912" y="2209800"/>
                  </a:lnTo>
                  <a:lnTo>
                    <a:pt x="2210168" y="2222500"/>
                  </a:lnTo>
                  <a:close/>
                </a:path>
                <a:path w="2332354" h="2324100">
                  <a:moveTo>
                    <a:pt x="158241" y="2235200"/>
                  </a:moveTo>
                  <a:lnTo>
                    <a:pt x="135775" y="2235200"/>
                  </a:lnTo>
                  <a:lnTo>
                    <a:pt x="128727" y="2222500"/>
                  </a:lnTo>
                  <a:lnTo>
                    <a:pt x="151002" y="2222500"/>
                  </a:lnTo>
                  <a:lnTo>
                    <a:pt x="158241" y="2235200"/>
                  </a:lnTo>
                  <a:close/>
                </a:path>
                <a:path w="2332354" h="2324100">
                  <a:moveTo>
                    <a:pt x="2196223" y="2235200"/>
                  </a:moveTo>
                  <a:lnTo>
                    <a:pt x="2173757" y="2235200"/>
                  </a:lnTo>
                  <a:lnTo>
                    <a:pt x="2180996" y="2222500"/>
                  </a:lnTo>
                  <a:lnTo>
                    <a:pt x="2203272" y="2222500"/>
                  </a:lnTo>
                  <a:lnTo>
                    <a:pt x="2196223" y="2235200"/>
                  </a:lnTo>
                  <a:close/>
                </a:path>
                <a:path w="2332354" h="2324100">
                  <a:moveTo>
                    <a:pt x="172872" y="2247900"/>
                  </a:moveTo>
                  <a:lnTo>
                    <a:pt x="150329" y="2247900"/>
                  </a:lnTo>
                  <a:lnTo>
                    <a:pt x="142976" y="2235200"/>
                  </a:lnTo>
                  <a:lnTo>
                    <a:pt x="165366" y="2235200"/>
                  </a:lnTo>
                  <a:lnTo>
                    <a:pt x="172872" y="2247900"/>
                  </a:lnTo>
                  <a:close/>
                </a:path>
                <a:path w="2332354" h="2324100">
                  <a:moveTo>
                    <a:pt x="2181669" y="2247900"/>
                  </a:moveTo>
                  <a:lnTo>
                    <a:pt x="2159114" y="2247900"/>
                  </a:lnTo>
                  <a:lnTo>
                    <a:pt x="2166632" y="2235200"/>
                  </a:lnTo>
                  <a:lnTo>
                    <a:pt x="2189022" y="2235200"/>
                  </a:lnTo>
                  <a:lnTo>
                    <a:pt x="2181669" y="2247900"/>
                  </a:lnTo>
                  <a:close/>
                </a:path>
                <a:path w="2332354" h="2324100">
                  <a:moveTo>
                    <a:pt x="195821" y="2260600"/>
                  </a:moveTo>
                  <a:lnTo>
                    <a:pt x="173227" y="2260600"/>
                  </a:lnTo>
                  <a:lnTo>
                    <a:pt x="165455" y="2247900"/>
                  </a:lnTo>
                  <a:lnTo>
                    <a:pt x="187921" y="2247900"/>
                  </a:lnTo>
                  <a:lnTo>
                    <a:pt x="195821" y="2260600"/>
                  </a:lnTo>
                  <a:close/>
                </a:path>
                <a:path w="2332354" h="2324100">
                  <a:moveTo>
                    <a:pt x="2158771" y="2260600"/>
                  </a:moveTo>
                  <a:lnTo>
                    <a:pt x="2136165" y="2260600"/>
                  </a:lnTo>
                  <a:lnTo>
                    <a:pt x="2144077" y="2247900"/>
                  </a:lnTo>
                  <a:lnTo>
                    <a:pt x="2166543" y="2247900"/>
                  </a:lnTo>
                  <a:lnTo>
                    <a:pt x="2158771" y="2260600"/>
                  </a:lnTo>
                  <a:close/>
                </a:path>
                <a:path w="2332354" h="2324100">
                  <a:moveTo>
                    <a:pt x="211747" y="2273300"/>
                  </a:moveTo>
                  <a:lnTo>
                    <a:pt x="189166" y="2273300"/>
                  </a:lnTo>
                  <a:lnTo>
                    <a:pt x="181127" y="2260600"/>
                  </a:lnTo>
                  <a:lnTo>
                    <a:pt x="203593" y="2260600"/>
                  </a:lnTo>
                  <a:lnTo>
                    <a:pt x="211747" y="2273300"/>
                  </a:lnTo>
                  <a:close/>
                </a:path>
                <a:path w="2332354" h="2324100">
                  <a:moveTo>
                    <a:pt x="2142832" y="2273300"/>
                  </a:moveTo>
                  <a:lnTo>
                    <a:pt x="2120252" y="2273300"/>
                  </a:lnTo>
                  <a:lnTo>
                    <a:pt x="2128405" y="2260600"/>
                  </a:lnTo>
                  <a:lnTo>
                    <a:pt x="2150872" y="2260600"/>
                  </a:lnTo>
                  <a:lnTo>
                    <a:pt x="2142832" y="2273300"/>
                  </a:lnTo>
                  <a:close/>
                </a:path>
                <a:path w="2332354" h="2324100">
                  <a:moveTo>
                    <a:pt x="244982" y="2286000"/>
                  </a:moveTo>
                  <a:lnTo>
                    <a:pt x="214033" y="2286000"/>
                  </a:lnTo>
                  <a:lnTo>
                    <a:pt x="205625" y="2273300"/>
                  </a:lnTo>
                  <a:lnTo>
                    <a:pt x="236372" y="2273300"/>
                  </a:lnTo>
                  <a:lnTo>
                    <a:pt x="244982" y="2286000"/>
                  </a:lnTo>
                  <a:close/>
                </a:path>
                <a:path w="2332354" h="2324100">
                  <a:moveTo>
                    <a:pt x="2117966" y="2286000"/>
                  </a:moveTo>
                  <a:lnTo>
                    <a:pt x="2087003" y="2286000"/>
                  </a:lnTo>
                  <a:lnTo>
                    <a:pt x="2095627" y="2273300"/>
                  </a:lnTo>
                  <a:lnTo>
                    <a:pt x="2126373" y="2273300"/>
                  </a:lnTo>
                  <a:lnTo>
                    <a:pt x="2117966" y="2286000"/>
                  </a:lnTo>
                  <a:close/>
                </a:path>
                <a:path w="2332354" h="2324100">
                  <a:moveTo>
                    <a:pt x="271043" y="2298700"/>
                  </a:moveTo>
                  <a:lnTo>
                    <a:pt x="239966" y="2298700"/>
                  </a:lnTo>
                  <a:lnTo>
                    <a:pt x="231203" y="2286000"/>
                  </a:lnTo>
                  <a:lnTo>
                    <a:pt x="262102" y="2286000"/>
                  </a:lnTo>
                  <a:lnTo>
                    <a:pt x="271043" y="2298700"/>
                  </a:lnTo>
                  <a:close/>
                </a:path>
                <a:path w="2332354" h="2324100">
                  <a:moveTo>
                    <a:pt x="2092032" y="2298700"/>
                  </a:moveTo>
                  <a:lnTo>
                    <a:pt x="2060955" y="2298700"/>
                  </a:lnTo>
                  <a:lnTo>
                    <a:pt x="2069884" y="2286000"/>
                  </a:lnTo>
                  <a:lnTo>
                    <a:pt x="2100783" y="2286000"/>
                  </a:lnTo>
                  <a:lnTo>
                    <a:pt x="2092032" y="2298700"/>
                  </a:lnTo>
                  <a:close/>
                </a:path>
                <a:path w="2332354" h="2324100">
                  <a:moveTo>
                    <a:pt x="316356" y="2311400"/>
                  </a:moveTo>
                  <a:lnTo>
                    <a:pt x="276072" y="2311400"/>
                  </a:lnTo>
                  <a:lnTo>
                    <a:pt x="266890" y="2298700"/>
                  </a:lnTo>
                  <a:lnTo>
                    <a:pt x="306959" y="2298700"/>
                  </a:lnTo>
                  <a:lnTo>
                    <a:pt x="316356" y="2311400"/>
                  </a:lnTo>
                  <a:close/>
                </a:path>
                <a:path w="2332354" h="2324100">
                  <a:moveTo>
                    <a:pt x="2055926" y="2311400"/>
                  </a:moveTo>
                  <a:lnTo>
                    <a:pt x="2015642" y="2311400"/>
                  </a:lnTo>
                  <a:lnTo>
                    <a:pt x="2025040" y="2298700"/>
                  </a:lnTo>
                  <a:lnTo>
                    <a:pt x="2065108" y="2298700"/>
                  </a:lnTo>
                  <a:lnTo>
                    <a:pt x="2055926" y="2311400"/>
                  </a:lnTo>
                  <a:close/>
                </a:path>
                <a:path w="2332354" h="2324100">
                  <a:moveTo>
                    <a:pt x="2008631" y="2324100"/>
                  </a:moveTo>
                  <a:lnTo>
                    <a:pt x="323367" y="2324100"/>
                  </a:lnTo>
                  <a:lnTo>
                    <a:pt x="313728" y="2311400"/>
                  </a:lnTo>
                  <a:lnTo>
                    <a:pt x="2018271" y="2311400"/>
                  </a:lnTo>
                  <a:lnTo>
                    <a:pt x="2008631" y="2324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3583990" y="1878164"/>
            <a:ext cx="1921510" cy="198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0860" marR="5080" indent="-45974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让事情本身变得</a:t>
            </a:r>
            <a:r>
              <a:rPr sz="1800" b="1" spc="-10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好 </a:t>
            </a:r>
            <a:r>
              <a:rPr sz="1800" b="1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玩有趣</a:t>
            </a:r>
            <a:r>
              <a:rPr sz="1800" b="1" spc="-10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吧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73025">
              <a:lnSpc>
                <a:spcPct val="100000"/>
              </a:lnSpc>
              <a:spcBef>
                <a:spcPts val="790"/>
              </a:spcBef>
            </a:pPr>
            <a:r>
              <a:rPr sz="1600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比如把晦涩难懂的</a:t>
            </a:r>
            <a:r>
              <a:rPr sz="1600" spc="-5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课 </a:t>
            </a:r>
            <a:r>
              <a:rPr sz="1600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文编成歌词来背诵</a:t>
            </a:r>
            <a:r>
              <a:rPr sz="1600" spc="-5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；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73025" algn="just">
              <a:lnSpc>
                <a:spcPct val="100000"/>
              </a:lnSpc>
              <a:spcBef>
                <a:spcPts val="695"/>
              </a:spcBef>
            </a:pPr>
            <a:r>
              <a:rPr sz="1600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把数学练习题想象</a:t>
            </a:r>
            <a:r>
              <a:rPr sz="1600" spc="-5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成 </a:t>
            </a:r>
            <a:r>
              <a:rPr sz="1600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闯关游戏，每天累</a:t>
            </a:r>
            <a:r>
              <a:rPr sz="1600" spc="-5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计 </a:t>
            </a:r>
            <a:r>
              <a:rPr sz="1600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积</a:t>
            </a:r>
            <a:r>
              <a:rPr sz="1600" spc="-5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分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526635" y="1528089"/>
            <a:ext cx="3712210" cy="2326640"/>
            <a:chOff x="4526635" y="1528089"/>
            <a:chExt cx="3712210" cy="232664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26635" y="1568310"/>
              <a:ext cx="150622" cy="21001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913120" y="1534667"/>
              <a:ext cx="2319655" cy="2319655"/>
            </a:xfrm>
            <a:custGeom>
              <a:avLst/>
              <a:gdLst/>
              <a:ahLst/>
              <a:cxnLst/>
              <a:rect l="l" t="t" r="r" b="b"/>
              <a:pathLst>
                <a:path w="2319654" h="2319654">
                  <a:moveTo>
                    <a:pt x="1932431" y="2319528"/>
                  </a:moveTo>
                  <a:lnTo>
                    <a:pt x="385571" y="2319528"/>
                  </a:lnTo>
                  <a:lnTo>
                    <a:pt x="337181" y="2316418"/>
                  </a:lnTo>
                  <a:lnTo>
                    <a:pt x="290574" y="2307541"/>
                  </a:lnTo>
                  <a:lnTo>
                    <a:pt x="246117" y="2293258"/>
                  </a:lnTo>
                  <a:lnTo>
                    <a:pt x="204172" y="2273929"/>
                  </a:lnTo>
                  <a:lnTo>
                    <a:pt x="165107" y="2249915"/>
                  </a:lnTo>
                  <a:lnTo>
                    <a:pt x="129285" y="2221577"/>
                  </a:lnTo>
                  <a:lnTo>
                    <a:pt x="97071" y="2189275"/>
                  </a:lnTo>
                  <a:lnTo>
                    <a:pt x="68831" y="2153371"/>
                  </a:lnTo>
                  <a:lnTo>
                    <a:pt x="44928" y="2114224"/>
                  </a:lnTo>
                  <a:lnTo>
                    <a:pt x="25729" y="2072196"/>
                  </a:lnTo>
                  <a:lnTo>
                    <a:pt x="11598" y="2027647"/>
                  </a:lnTo>
                  <a:lnTo>
                    <a:pt x="2900" y="1980939"/>
                  </a:lnTo>
                  <a:lnTo>
                    <a:pt x="0" y="1932431"/>
                  </a:lnTo>
                  <a:lnTo>
                    <a:pt x="0" y="385571"/>
                  </a:lnTo>
                  <a:lnTo>
                    <a:pt x="2900" y="337246"/>
                  </a:lnTo>
                  <a:lnTo>
                    <a:pt x="11598" y="290693"/>
                  </a:lnTo>
                  <a:lnTo>
                    <a:pt x="25729" y="246277"/>
                  </a:lnTo>
                  <a:lnTo>
                    <a:pt x="44928" y="204365"/>
                  </a:lnTo>
                  <a:lnTo>
                    <a:pt x="68831" y="165320"/>
                  </a:lnTo>
                  <a:lnTo>
                    <a:pt x="97071" y="129508"/>
                  </a:lnTo>
                  <a:lnTo>
                    <a:pt x="129285" y="97293"/>
                  </a:lnTo>
                  <a:lnTo>
                    <a:pt x="165107" y="69041"/>
                  </a:lnTo>
                  <a:lnTo>
                    <a:pt x="204172" y="45118"/>
                  </a:lnTo>
                  <a:lnTo>
                    <a:pt x="246117" y="25886"/>
                  </a:lnTo>
                  <a:lnTo>
                    <a:pt x="290574" y="11713"/>
                  </a:lnTo>
                  <a:lnTo>
                    <a:pt x="337181" y="2962"/>
                  </a:lnTo>
                  <a:lnTo>
                    <a:pt x="385571" y="0"/>
                  </a:lnTo>
                  <a:lnTo>
                    <a:pt x="1932431" y="0"/>
                  </a:lnTo>
                  <a:lnTo>
                    <a:pt x="1980874" y="2962"/>
                  </a:lnTo>
                  <a:lnTo>
                    <a:pt x="2027528" y="11713"/>
                  </a:lnTo>
                  <a:lnTo>
                    <a:pt x="2072034" y="25886"/>
                  </a:lnTo>
                  <a:lnTo>
                    <a:pt x="2114029" y="45118"/>
                  </a:lnTo>
                  <a:lnTo>
                    <a:pt x="2153154" y="69041"/>
                  </a:lnTo>
                  <a:lnTo>
                    <a:pt x="2189048" y="97293"/>
                  </a:lnTo>
                  <a:lnTo>
                    <a:pt x="2221350" y="129508"/>
                  </a:lnTo>
                  <a:lnTo>
                    <a:pt x="2249699" y="165320"/>
                  </a:lnTo>
                  <a:lnTo>
                    <a:pt x="2273735" y="204365"/>
                  </a:lnTo>
                  <a:lnTo>
                    <a:pt x="2293096" y="246277"/>
                  </a:lnTo>
                  <a:lnTo>
                    <a:pt x="2307422" y="290693"/>
                  </a:lnTo>
                  <a:lnTo>
                    <a:pt x="2316353" y="337246"/>
                  </a:lnTo>
                  <a:lnTo>
                    <a:pt x="2319528" y="385571"/>
                  </a:lnTo>
                  <a:lnTo>
                    <a:pt x="2319528" y="1932431"/>
                  </a:lnTo>
                  <a:lnTo>
                    <a:pt x="2316353" y="1980939"/>
                  </a:lnTo>
                  <a:lnTo>
                    <a:pt x="2307422" y="2027647"/>
                  </a:lnTo>
                  <a:lnTo>
                    <a:pt x="2293096" y="2072196"/>
                  </a:lnTo>
                  <a:lnTo>
                    <a:pt x="2273735" y="2114224"/>
                  </a:lnTo>
                  <a:lnTo>
                    <a:pt x="2249699" y="2153371"/>
                  </a:lnTo>
                  <a:lnTo>
                    <a:pt x="2221350" y="2189275"/>
                  </a:lnTo>
                  <a:lnTo>
                    <a:pt x="2189048" y="2221577"/>
                  </a:lnTo>
                  <a:lnTo>
                    <a:pt x="2153154" y="2249915"/>
                  </a:lnTo>
                  <a:lnTo>
                    <a:pt x="2114029" y="2273929"/>
                  </a:lnTo>
                  <a:lnTo>
                    <a:pt x="2072034" y="2293258"/>
                  </a:lnTo>
                  <a:lnTo>
                    <a:pt x="2027528" y="2307541"/>
                  </a:lnTo>
                  <a:lnTo>
                    <a:pt x="1980874" y="2316418"/>
                  </a:lnTo>
                  <a:lnTo>
                    <a:pt x="1932431" y="2319528"/>
                  </a:lnTo>
                  <a:close/>
                </a:path>
              </a:pathLst>
            </a:custGeom>
            <a:solidFill>
              <a:srgbClr val="67EE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906249" y="1528089"/>
              <a:ext cx="2332355" cy="2324100"/>
            </a:xfrm>
            <a:custGeom>
              <a:avLst/>
              <a:gdLst/>
              <a:ahLst/>
              <a:cxnLst/>
              <a:rect l="l" t="t" r="r" b="b"/>
              <a:pathLst>
                <a:path w="2332354" h="2324100">
                  <a:moveTo>
                    <a:pt x="2046643" y="12700"/>
                  </a:moveTo>
                  <a:lnTo>
                    <a:pt x="285343" y="12700"/>
                  </a:lnTo>
                  <a:lnTo>
                    <a:pt x="294716" y="0"/>
                  </a:lnTo>
                  <a:lnTo>
                    <a:pt x="2037270" y="0"/>
                  </a:lnTo>
                  <a:lnTo>
                    <a:pt x="2046643" y="12700"/>
                  </a:lnTo>
                  <a:close/>
                </a:path>
                <a:path w="2332354" h="2324100">
                  <a:moveTo>
                    <a:pt x="288734" y="25400"/>
                  </a:moveTo>
                  <a:lnTo>
                    <a:pt x="248831" y="25400"/>
                  </a:lnTo>
                  <a:lnTo>
                    <a:pt x="257809" y="12700"/>
                  </a:lnTo>
                  <a:lnTo>
                    <a:pt x="297954" y="12700"/>
                  </a:lnTo>
                  <a:lnTo>
                    <a:pt x="288734" y="25400"/>
                  </a:lnTo>
                  <a:close/>
                </a:path>
                <a:path w="2332354" h="2324100">
                  <a:moveTo>
                    <a:pt x="2083155" y="25400"/>
                  </a:moveTo>
                  <a:lnTo>
                    <a:pt x="2043252" y="25400"/>
                  </a:lnTo>
                  <a:lnTo>
                    <a:pt x="2034032" y="12700"/>
                  </a:lnTo>
                  <a:lnTo>
                    <a:pt x="2074176" y="12700"/>
                  </a:lnTo>
                  <a:lnTo>
                    <a:pt x="2083155" y="25400"/>
                  </a:lnTo>
                  <a:close/>
                </a:path>
                <a:path w="2332354" h="2324100">
                  <a:moveTo>
                    <a:pt x="253415" y="38100"/>
                  </a:moveTo>
                  <a:lnTo>
                    <a:pt x="222554" y="38100"/>
                  </a:lnTo>
                  <a:lnTo>
                    <a:pt x="231203" y="25400"/>
                  </a:lnTo>
                  <a:lnTo>
                    <a:pt x="262242" y="25400"/>
                  </a:lnTo>
                  <a:lnTo>
                    <a:pt x="253415" y="38100"/>
                  </a:lnTo>
                  <a:close/>
                </a:path>
                <a:path w="2332354" h="2324100">
                  <a:moveTo>
                    <a:pt x="2109431" y="38100"/>
                  </a:moveTo>
                  <a:lnTo>
                    <a:pt x="2078570" y="38100"/>
                  </a:lnTo>
                  <a:lnTo>
                    <a:pt x="2069731" y="25400"/>
                  </a:lnTo>
                  <a:lnTo>
                    <a:pt x="2100783" y="25400"/>
                  </a:lnTo>
                  <a:lnTo>
                    <a:pt x="2109431" y="38100"/>
                  </a:lnTo>
                  <a:close/>
                </a:path>
                <a:path w="2332354" h="2324100">
                  <a:moveTo>
                    <a:pt x="219748" y="50800"/>
                  </a:moveTo>
                  <a:lnTo>
                    <a:pt x="197319" y="50800"/>
                  </a:lnTo>
                  <a:lnTo>
                    <a:pt x="205612" y="38100"/>
                  </a:lnTo>
                  <a:lnTo>
                    <a:pt x="228142" y="38100"/>
                  </a:lnTo>
                  <a:lnTo>
                    <a:pt x="219748" y="50800"/>
                  </a:lnTo>
                  <a:close/>
                </a:path>
                <a:path w="2332354" h="2324100">
                  <a:moveTo>
                    <a:pt x="2134654" y="50800"/>
                  </a:moveTo>
                  <a:lnTo>
                    <a:pt x="2112238" y="50800"/>
                  </a:lnTo>
                  <a:lnTo>
                    <a:pt x="2103843" y="38100"/>
                  </a:lnTo>
                  <a:lnTo>
                    <a:pt x="2126373" y="38100"/>
                  </a:lnTo>
                  <a:lnTo>
                    <a:pt x="2134654" y="50800"/>
                  </a:lnTo>
                  <a:close/>
                </a:path>
                <a:path w="2332354" h="2324100">
                  <a:moveTo>
                    <a:pt x="195694" y="63500"/>
                  </a:moveTo>
                  <a:lnTo>
                    <a:pt x="173215" y="63500"/>
                  </a:lnTo>
                  <a:lnTo>
                    <a:pt x="181127" y="50800"/>
                  </a:lnTo>
                  <a:lnTo>
                    <a:pt x="203720" y="50800"/>
                  </a:lnTo>
                  <a:lnTo>
                    <a:pt x="195694" y="63500"/>
                  </a:lnTo>
                  <a:close/>
                </a:path>
                <a:path w="2332354" h="2324100">
                  <a:moveTo>
                    <a:pt x="2158758" y="63500"/>
                  </a:moveTo>
                  <a:lnTo>
                    <a:pt x="2136292" y="63500"/>
                  </a:lnTo>
                  <a:lnTo>
                    <a:pt x="2128266" y="50800"/>
                  </a:lnTo>
                  <a:lnTo>
                    <a:pt x="2150859" y="50800"/>
                  </a:lnTo>
                  <a:lnTo>
                    <a:pt x="2158758" y="63500"/>
                  </a:lnTo>
                  <a:close/>
                </a:path>
                <a:path w="2332354" h="2324100">
                  <a:moveTo>
                    <a:pt x="180263" y="76200"/>
                  </a:moveTo>
                  <a:lnTo>
                    <a:pt x="157810" y="76200"/>
                  </a:lnTo>
                  <a:lnTo>
                    <a:pt x="165442" y="63500"/>
                  </a:lnTo>
                  <a:lnTo>
                    <a:pt x="188036" y="63500"/>
                  </a:lnTo>
                  <a:lnTo>
                    <a:pt x="180263" y="76200"/>
                  </a:lnTo>
                  <a:close/>
                </a:path>
                <a:path w="2332354" h="2324100">
                  <a:moveTo>
                    <a:pt x="2174163" y="76200"/>
                  </a:moveTo>
                  <a:lnTo>
                    <a:pt x="2151722" y="76200"/>
                  </a:lnTo>
                  <a:lnTo>
                    <a:pt x="2143937" y="63500"/>
                  </a:lnTo>
                  <a:lnTo>
                    <a:pt x="2166531" y="63500"/>
                  </a:lnTo>
                  <a:lnTo>
                    <a:pt x="2174163" y="76200"/>
                  </a:lnTo>
                  <a:close/>
                </a:path>
                <a:path w="2332354" h="2324100">
                  <a:moveTo>
                    <a:pt x="158114" y="88900"/>
                  </a:moveTo>
                  <a:lnTo>
                    <a:pt x="142976" y="88900"/>
                  </a:lnTo>
                  <a:lnTo>
                    <a:pt x="150317" y="76200"/>
                  </a:lnTo>
                  <a:lnTo>
                    <a:pt x="165480" y="76200"/>
                  </a:lnTo>
                  <a:lnTo>
                    <a:pt x="158114" y="88900"/>
                  </a:lnTo>
                  <a:close/>
                </a:path>
                <a:path w="2332354" h="2324100">
                  <a:moveTo>
                    <a:pt x="2189010" y="88900"/>
                  </a:moveTo>
                  <a:lnTo>
                    <a:pt x="2173871" y="88900"/>
                  </a:lnTo>
                  <a:lnTo>
                    <a:pt x="2166505" y="76200"/>
                  </a:lnTo>
                  <a:lnTo>
                    <a:pt x="2181656" y="76200"/>
                  </a:lnTo>
                  <a:lnTo>
                    <a:pt x="2189010" y="88900"/>
                  </a:lnTo>
                  <a:close/>
                </a:path>
                <a:path w="2332354" h="2324100">
                  <a:moveTo>
                    <a:pt x="144030" y="101600"/>
                  </a:moveTo>
                  <a:lnTo>
                    <a:pt x="128714" y="101600"/>
                  </a:lnTo>
                  <a:lnTo>
                    <a:pt x="135775" y="88900"/>
                  </a:lnTo>
                  <a:lnTo>
                    <a:pt x="151117" y="88900"/>
                  </a:lnTo>
                  <a:lnTo>
                    <a:pt x="144030" y="101600"/>
                  </a:lnTo>
                  <a:close/>
                </a:path>
                <a:path w="2332354" h="2324100">
                  <a:moveTo>
                    <a:pt x="2203259" y="101600"/>
                  </a:moveTo>
                  <a:lnTo>
                    <a:pt x="2187956" y="101600"/>
                  </a:lnTo>
                  <a:lnTo>
                    <a:pt x="2180869" y="88900"/>
                  </a:lnTo>
                  <a:lnTo>
                    <a:pt x="2196211" y="88900"/>
                  </a:lnTo>
                  <a:lnTo>
                    <a:pt x="2203259" y="101600"/>
                  </a:lnTo>
                  <a:close/>
                </a:path>
                <a:path w="2332354" h="2324100">
                  <a:moveTo>
                    <a:pt x="130530" y="114300"/>
                  </a:moveTo>
                  <a:lnTo>
                    <a:pt x="115074" y="114300"/>
                  </a:lnTo>
                  <a:lnTo>
                    <a:pt x="121818" y="101600"/>
                  </a:lnTo>
                  <a:lnTo>
                    <a:pt x="137312" y="101600"/>
                  </a:lnTo>
                  <a:lnTo>
                    <a:pt x="130530" y="114300"/>
                  </a:lnTo>
                  <a:close/>
                </a:path>
                <a:path w="2332354" h="2324100">
                  <a:moveTo>
                    <a:pt x="2216912" y="114300"/>
                  </a:moveTo>
                  <a:lnTo>
                    <a:pt x="2201456" y="114300"/>
                  </a:lnTo>
                  <a:lnTo>
                    <a:pt x="2194661" y="101600"/>
                  </a:lnTo>
                  <a:lnTo>
                    <a:pt x="2210168" y="101600"/>
                  </a:lnTo>
                  <a:lnTo>
                    <a:pt x="2216912" y="114300"/>
                  </a:lnTo>
                  <a:close/>
                </a:path>
                <a:path w="2332354" h="2324100">
                  <a:moveTo>
                    <a:pt x="117627" y="127000"/>
                  </a:moveTo>
                  <a:lnTo>
                    <a:pt x="102069" y="127000"/>
                  </a:lnTo>
                  <a:lnTo>
                    <a:pt x="108483" y="114300"/>
                  </a:lnTo>
                  <a:lnTo>
                    <a:pt x="124104" y="114300"/>
                  </a:lnTo>
                  <a:lnTo>
                    <a:pt x="117627" y="127000"/>
                  </a:lnTo>
                  <a:close/>
                </a:path>
                <a:path w="2332354" h="2324100">
                  <a:moveTo>
                    <a:pt x="2229916" y="127000"/>
                  </a:moveTo>
                  <a:lnTo>
                    <a:pt x="2214359" y="127000"/>
                  </a:lnTo>
                  <a:lnTo>
                    <a:pt x="2207869" y="114300"/>
                  </a:lnTo>
                  <a:lnTo>
                    <a:pt x="2223490" y="114300"/>
                  </a:lnTo>
                  <a:lnTo>
                    <a:pt x="2229916" y="127000"/>
                  </a:lnTo>
                  <a:close/>
                </a:path>
                <a:path w="2332354" h="2324100">
                  <a:moveTo>
                    <a:pt x="105359" y="139700"/>
                  </a:moveTo>
                  <a:lnTo>
                    <a:pt x="89712" y="139700"/>
                  </a:lnTo>
                  <a:lnTo>
                    <a:pt x="95808" y="127000"/>
                  </a:lnTo>
                  <a:lnTo>
                    <a:pt x="111518" y="127000"/>
                  </a:lnTo>
                  <a:lnTo>
                    <a:pt x="105359" y="139700"/>
                  </a:lnTo>
                  <a:close/>
                </a:path>
                <a:path w="2332354" h="2324100">
                  <a:moveTo>
                    <a:pt x="2242261" y="139700"/>
                  </a:moveTo>
                  <a:lnTo>
                    <a:pt x="2226627" y="139700"/>
                  </a:lnTo>
                  <a:lnTo>
                    <a:pt x="2220467" y="127000"/>
                  </a:lnTo>
                  <a:lnTo>
                    <a:pt x="2236177" y="127000"/>
                  </a:lnTo>
                  <a:lnTo>
                    <a:pt x="2242261" y="139700"/>
                  </a:lnTo>
                  <a:close/>
                </a:path>
                <a:path w="2332354" h="2324100">
                  <a:moveTo>
                    <a:pt x="88176" y="165100"/>
                  </a:moveTo>
                  <a:lnTo>
                    <a:pt x="72491" y="165100"/>
                  </a:lnTo>
                  <a:lnTo>
                    <a:pt x="78054" y="152400"/>
                  </a:lnTo>
                  <a:lnTo>
                    <a:pt x="83794" y="139700"/>
                  </a:lnTo>
                  <a:lnTo>
                    <a:pt x="99555" y="139700"/>
                  </a:lnTo>
                  <a:lnTo>
                    <a:pt x="93738" y="152400"/>
                  </a:lnTo>
                  <a:lnTo>
                    <a:pt x="88176" y="165100"/>
                  </a:lnTo>
                  <a:close/>
                </a:path>
                <a:path w="2332354" h="2324100">
                  <a:moveTo>
                    <a:pt x="2259495" y="165100"/>
                  </a:moveTo>
                  <a:lnTo>
                    <a:pt x="2243797" y="165100"/>
                  </a:lnTo>
                  <a:lnTo>
                    <a:pt x="2238146" y="152400"/>
                  </a:lnTo>
                  <a:lnTo>
                    <a:pt x="2232418" y="139700"/>
                  </a:lnTo>
                  <a:lnTo>
                    <a:pt x="2248179" y="139700"/>
                  </a:lnTo>
                  <a:lnTo>
                    <a:pt x="2253932" y="152400"/>
                  </a:lnTo>
                  <a:lnTo>
                    <a:pt x="2259495" y="165100"/>
                  </a:lnTo>
                  <a:close/>
                </a:path>
                <a:path w="2332354" h="2324100">
                  <a:moveTo>
                    <a:pt x="77584" y="177800"/>
                  </a:moveTo>
                  <a:lnTo>
                    <a:pt x="61899" y="177800"/>
                  </a:lnTo>
                  <a:lnTo>
                    <a:pt x="67094" y="165100"/>
                  </a:lnTo>
                  <a:lnTo>
                    <a:pt x="82880" y="165100"/>
                  </a:lnTo>
                  <a:lnTo>
                    <a:pt x="77584" y="177800"/>
                  </a:lnTo>
                  <a:close/>
                </a:path>
                <a:path w="2332354" h="2324100">
                  <a:moveTo>
                    <a:pt x="2270086" y="177800"/>
                  </a:moveTo>
                  <a:lnTo>
                    <a:pt x="2254402" y="177800"/>
                  </a:lnTo>
                  <a:lnTo>
                    <a:pt x="2249106" y="165100"/>
                  </a:lnTo>
                  <a:lnTo>
                    <a:pt x="2264879" y="165100"/>
                  </a:lnTo>
                  <a:lnTo>
                    <a:pt x="2270086" y="177800"/>
                  </a:lnTo>
                  <a:close/>
                </a:path>
                <a:path w="2332354" h="2324100">
                  <a:moveTo>
                    <a:pt x="63030" y="203200"/>
                  </a:moveTo>
                  <a:lnTo>
                    <a:pt x="47421" y="203200"/>
                  </a:lnTo>
                  <a:lnTo>
                    <a:pt x="52057" y="190500"/>
                  </a:lnTo>
                  <a:lnTo>
                    <a:pt x="56883" y="177800"/>
                  </a:lnTo>
                  <a:lnTo>
                    <a:pt x="72631" y="177800"/>
                  </a:lnTo>
                  <a:lnTo>
                    <a:pt x="67690" y="190500"/>
                  </a:lnTo>
                  <a:lnTo>
                    <a:pt x="63030" y="203200"/>
                  </a:lnTo>
                  <a:close/>
                </a:path>
                <a:path w="2332354" h="2324100">
                  <a:moveTo>
                    <a:pt x="2284564" y="203200"/>
                  </a:moveTo>
                  <a:lnTo>
                    <a:pt x="2268956" y="203200"/>
                  </a:lnTo>
                  <a:lnTo>
                    <a:pt x="2264206" y="190500"/>
                  </a:lnTo>
                  <a:lnTo>
                    <a:pt x="2259355" y="177800"/>
                  </a:lnTo>
                  <a:lnTo>
                    <a:pt x="2275103" y="177800"/>
                  </a:lnTo>
                  <a:lnTo>
                    <a:pt x="2279929" y="190500"/>
                  </a:lnTo>
                  <a:lnTo>
                    <a:pt x="2284564" y="203200"/>
                  </a:lnTo>
                  <a:close/>
                </a:path>
                <a:path w="2332354" h="2324100">
                  <a:moveTo>
                    <a:pt x="46240" y="228600"/>
                  </a:moveTo>
                  <a:lnTo>
                    <a:pt x="34709" y="228600"/>
                  </a:lnTo>
                  <a:lnTo>
                    <a:pt x="38734" y="215900"/>
                  </a:lnTo>
                  <a:lnTo>
                    <a:pt x="42976" y="203200"/>
                  </a:lnTo>
                  <a:lnTo>
                    <a:pt x="58610" y="203200"/>
                  </a:lnTo>
                  <a:lnTo>
                    <a:pt x="54254" y="215900"/>
                  </a:lnTo>
                  <a:lnTo>
                    <a:pt x="50215" y="215900"/>
                  </a:lnTo>
                  <a:lnTo>
                    <a:pt x="46240" y="228600"/>
                  </a:lnTo>
                  <a:close/>
                </a:path>
                <a:path w="2332354" h="2324100">
                  <a:moveTo>
                    <a:pt x="2297277" y="228600"/>
                  </a:moveTo>
                  <a:lnTo>
                    <a:pt x="2285733" y="228600"/>
                  </a:lnTo>
                  <a:lnTo>
                    <a:pt x="2281770" y="215900"/>
                  </a:lnTo>
                  <a:lnTo>
                    <a:pt x="2277732" y="215900"/>
                  </a:lnTo>
                  <a:lnTo>
                    <a:pt x="2273363" y="203200"/>
                  </a:lnTo>
                  <a:lnTo>
                    <a:pt x="2288997" y="203200"/>
                  </a:lnTo>
                  <a:lnTo>
                    <a:pt x="2293239" y="215900"/>
                  </a:lnTo>
                  <a:lnTo>
                    <a:pt x="2297277" y="228600"/>
                  </a:lnTo>
                  <a:close/>
                </a:path>
                <a:path w="2332354" h="2324100">
                  <a:moveTo>
                    <a:pt x="32638" y="266700"/>
                  </a:moveTo>
                  <a:lnTo>
                    <a:pt x="20637" y="266700"/>
                  </a:lnTo>
                  <a:lnTo>
                    <a:pt x="23837" y="254000"/>
                  </a:lnTo>
                  <a:lnTo>
                    <a:pt x="27254" y="241300"/>
                  </a:lnTo>
                  <a:lnTo>
                    <a:pt x="30873" y="228600"/>
                  </a:lnTo>
                  <a:lnTo>
                    <a:pt x="46304" y="228600"/>
                  </a:lnTo>
                  <a:lnTo>
                    <a:pt x="42544" y="241300"/>
                  </a:lnTo>
                  <a:lnTo>
                    <a:pt x="39090" y="241300"/>
                  </a:lnTo>
                  <a:lnTo>
                    <a:pt x="35737" y="254000"/>
                  </a:lnTo>
                  <a:lnTo>
                    <a:pt x="32638" y="266700"/>
                  </a:lnTo>
                  <a:close/>
                </a:path>
                <a:path w="2332354" h="2324100">
                  <a:moveTo>
                    <a:pt x="2311349" y="266700"/>
                  </a:moveTo>
                  <a:lnTo>
                    <a:pt x="2299335" y="266700"/>
                  </a:lnTo>
                  <a:lnTo>
                    <a:pt x="2296198" y="254000"/>
                  </a:lnTo>
                  <a:lnTo>
                    <a:pt x="2292896" y="241300"/>
                  </a:lnTo>
                  <a:lnTo>
                    <a:pt x="2289441" y="241300"/>
                  </a:lnTo>
                  <a:lnTo>
                    <a:pt x="2285669" y="228600"/>
                  </a:lnTo>
                  <a:lnTo>
                    <a:pt x="2301113" y="228600"/>
                  </a:lnTo>
                  <a:lnTo>
                    <a:pt x="2304732" y="241300"/>
                  </a:lnTo>
                  <a:lnTo>
                    <a:pt x="2308148" y="254000"/>
                  </a:lnTo>
                  <a:lnTo>
                    <a:pt x="2311349" y="266700"/>
                  </a:lnTo>
                  <a:close/>
                </a:path>
                <a:path w="2332354" h="2324100">
                  <a:moveTo>
                    <a:pt x="24637" y="292100"/>
                  </a:moveTo>
                  <a:lnTo>
                    <a:pt x="12369" y="292100"/>
                  </a:lnTo>
                  <a:lnTo>
                    <a:pt x="14897" y="279400"/>
                  </a:lnTo>
                  <a:lnTo>
                    <a:pt x="17652" y="266700"/>
                  </a:lnTo>
                  <a:lnTo>
                    <a:pt x="32689" y="266700"/>
                  </a:lnTo>
                  <a:lnTo>
                    <a:pt x="29756" y="279400"/>
                  </a:lnTo>
                  <a:lnTo>
                    <a:pt x="27139" y="279400"/>
                  </a:lnTo>
                  <a:lnTo>
                    <a:pt x="24637" y="292100"/>
                  </a:lnTo>
                  <a:close/>
                </a:path>
                <a:path w="2332354" h="2324100">
                  <a:moveTo>
                    <a:pt x="2319616" y="292100"/>
                  </a:moveTo>
                  <a:lnTo>
                    <a:pt x="2307336" y="292100"/>
                  </a:lnTo>
                  <a:lnTo>
                    <a:pt x="2304846" y="279400"/>
                  </a:lnTo>
                  <a:lnTo>
                    <a:pt x="2302217" y="279400"/>
                  </a:lnTo>
                  <a:lnTo>
                    <a:pt x="2299284" y="266700"/>
                  </a:lnTo>
                  <a:lnTo>
                    <a:pt x="2314320" y="266700"/>
                  </a:lnTo>
                  <a:lnTo>
                    <a:pt x="2317076" y="279400"/>
                  </a:lnTo>
                  <a:lnTo>
                    <a:pt x="2319616" y="292100"/>
                  </a:lnTo>
                  <a:close/>
                </a:path>
                <a:path w="2332354" h="2324100">
                  <a:moveTo>
                    <a:pt x="17056" y="330200"/>
                  </a:moveTo>
                  <a:lnTo>
                    <a:pt x="4521" y="330200"/>
                  </a:lnTo>
                  <a:lnTo>
                    <a:pt x="6134" y="317500"/>
                  </a:lnTo>
                  <a:lnTo>
                    <a:pt x="7975" y="304800"/>
                  </a:lnTo>
                  <a:lnTo>
                    <a:pt x="10058" y="292100"/>
                  </a:lnTo>
                  <a:lnTo>
                    <a:pt x="24688" y="292100"/>
                  </a:lnTo>
                  <a:lnTo>
                    <a:pt x="22415" y="304800"/>
                  </a:lnTo>
                  <a:lnTo>
                    <a:pt x="20434" y="304800"/>
                  </a:lnTo>
                  <a:lnTo>
                    <a:pt x="18618" y="317500"/>
                  </a:lnTo>
                  <a:lnTo>
                    <a:pt x="17056" y="330200"/>
                  </a:lnTo>
                  <a:close/>
                </a:path>
                <a:path w="2332354" h="2324100">
                  <a:moveTo>
                    <a:pt x="2327465" y="330200"/>
                  </a:moveTo>
                  <a:lnTo>
                    <a:pt x="2314917" y="330200"/>
                  </a:lnTo>
                  <a:lnTo>
                    <a:pt x="2313330" y="317500"/>
                  </a:lnTo>
                  <a:lnTo>
                    <a:pt x="2311552" y="304800"/>
                  </a:lnTo>
                  <a:lnTo>
                    <a:pt x="2309571" y="304800"/>
                  </a:lnTo>
                  <a:lnTo>
                    <a:pt x="2307297" y="292100"/>
                  </a:lnTo>
                  <a:lnTo>
                    <a:pt x="2321928" y="292100"/>
                  </a:lnTo>
                  <a:lnTo>
                    <a:pt x="2324011" y="304800"/>
                  </a:lnTo>
                  <a:lnTo>
                    <a:pt x="2325852" y="317500"/>
                  </a:lnTo>
                  <a:lnTo>
                    <a:pt x="2327465" y="330200"/>
                  </a:lnTo>
                  <a:close/>
                </a:path>
                <a:path w="2332354" h="2324100">
                  <a:moveTo>
                    <a:pt x="12814" y="381000"/>
                  </a:moveTo>
                  <a:lnTo>
                    <a:pt x="126" y="381000"/>
                  </a:lnTo>
                  <a:lnTo>
                    <a:pt x="507" y="368300"/>
                  </a:lnTo>
                  <a:lnTo>
                    <a:pt x="1142" y="355600"/>
                  </a:lnTo>
                  <a:lnTo>
                    <a:pt x="2019" y="342900"/>
                  </a:lnTo>
                  <a:lnTo>
                    <a:pt x="3149" y="330200"/>
                  </a:lnTo>
                  <a:lnTo>
                    <a:pt x="17081" y="330200"/>
                  </a:lnTo>
                  <a:lnTo>
                    <a:pt x="15735" y="342900"/>
                  </a:lnTo>
                  <a:lnTo>
                    <a:pt x="14668" y="342900"/>
                  </a:lnTo>
                  <a:lnTo>
                    <a:pt x="13792" y="355600"/>
                  </a:lnTo>
                  <a:lnTo>
                    <a:pt x="13182" y="368300"/>
                  </a:lnTo>
                  <a:lnTo>
                    <a:pt x="12814" y="381000"/>
                  </a:lnTo>
                  <a:close/>
                </a:path>
                <a:path w="2332354" h="2324100">
                  <a:moveTo>
                    <a:pt x="2331859" y="381000"/>
                  </a:moveTo>
                  <a:lnTo>
                    <a:pt x="2319172" y="381000"/>
                  </a:lnTo>
                  <a:lnTo>
                    <a:pt x="2318791" y="368300"/>
                  </a:lnTo>
                  <a:lnTo>
                    <a:pt x="2318169" y="355600"/>
                  </a:lnTo>
                  <a:lnTo>
                    <a:pt x="2317318" y="342900"/>
                  </a:lnTo>
                  <a:lnTo>
                    <a:pt x="2316238" y="342900"/>
                  </a:lnTo>
                  <a:lnTo>
                    <a:pt x="2314892" y="330200"/>
                  </a:lnTo>
                  <a:lnTo>
                    <a:pt x="2328837" y="330200"/>
                  </a:lnTo>
                  <a:lnTo>
                    <a:pt x="2329954" y="342900"/>
                  </a:lnTo>
                  <a:lnTo>
                    <a:pt x="2330843" y="355600"/>
                  </a:lnTo>
                  <a:lnTo>
                    <a:pt x="2331478" y="368300"/>
                  </a:lnTo>
                  <a:lnTo>
                    <a:pt x="2331859" y="381000"/>
                  </a:lnTo>
                  <a:close/>
                </a:path>
                <a:path w="2332354" h="2324100">
                  <a:moveTo>
                    <a:pt x="14668" y="1968500"/>
                  </a:moveTo>
                  <a:lnTo>
                    <a:pt x="1142" y="1968500"/>
                  </a:lnTo>
                  <a:lnTo>
                    <a:pt x="507" y="1955800"/>
                  </a:lnTo>
                  <a:lnTo>
                    <a:pt x="126" y="1943100"/>
                  </a:lnTo>
                  <a:lnTo>
                    <a:pt x="0" y="381000"/>
                  </a:lnTo>
                  <a:lnTo>
                    <a:pt x="12700" y="381000"/>
                  </a:lnTo>
                  <a:lnTo>
                    <a:pt x="12687" y="1930400"/>
                  </a:lnTo>
                  <a:lnTo>
                    <a:pt x="12814" y="1943100"/>
                  </a:lnTo>
                  <a:lnTo>
                    <a:pt x="13195" y="1955800"/>
                  </a:lnTo>
                  <a:lnTo>
                    <a:pt x="13792" y="1955800"/>
                  </a:lnTo>
                  <a:lnTo>
                    <a:pt x="14668" y="1968500"/>
                  </a:lnTo>
                  <a:close/>
                </a:path>
                <a:path w="2332354" h="2324100">
                  <a:moveTo>
                    <a:pt x="2330843" y="1968500"/>
                  </a:moveTo>
                  <a:lnTo>
                    <a:pt x="2317318" y="1968500"/>
                  </a:lnTo>
                  <a:lnTo>
                    <a:pt x="2318181" y="1955800"/>
                  </a:lnTo>
                  <a:lnTo>
                    <a:pt x="2318791" y="1955800"/>
                  </a:lnTo>
                  <a:lnTo>
                    <a:pt x="2319172" y="1943100"/>
                  </a:lnTo>
                  <a:lnTo>
                    <a:pt x="2319286" y="381000"/>
                  </a:lnTo>
                  <a:lnTo>
                    <a:pt x="2331986" y="381000"/>
                  </a:lnTo>
                  <a:lnTo>
                    <a:pt x="2331859" y="1943100"/>
                  </a:lnTo>
                  <a:lnTo>
                    <a:pt x="2331478" y="1955800"/>
                  </a:lnTo>
                  <a:lnTo>
                    <a:pt x="2330843" y="1968500"/>
                  </a:lnTo>
                  <a:close/>
                </a:path>
                <a:path w="2332354" h="2324100">
                  <a:moveTo>
                    <a:pt x="20434" y="2006600"/>
                  </a:moveTo>
                  <a:lnTo>
                    <a:pt x="6134" y="2006600"/>
                  </a:lnTo>
                  <a:lnTo>
                    <a:pt x="4521" y="1993900"/>
                  </a:lnTo>
                  <a:lnTo>
                    <a:pt x="3149" y="1981200"/>
                  </a:lnTo>
                  <a:lnTo>
                    <a:pt x="2019" y="1968500"/>
                  </a:lnTo>
                  <a:lnTo>
                    <a:pt x="14643" y="1968500"/>
                  </a:lnTo>
                  <a:lnTo>
                    <a:pt x="15760" y="1981200"/>
                  </a:lnTo>
                  <a:lnTo>
                    <a:pt x="17081" y="1993900"/>
                  </a:lnTo>
                  <a:lnTo>
                    <a:pt x="18618" y="1993900"/>
                  </a:lnTo>
                  <a:lnTo>
                    <a:pt x="20434" y="2006600"/>
                  </a:lnTo>
                  <a:close/>
                </a:path>
                <a:path w="2332354" h="2324100">
                  <a:moveTo>
                    <a:pt x="2325852" y="2006600"/>
                  </a:moveTo>
                  <a:lnTo>
                    <a:pt x="2311552" y="2006600"/>
                  </a:lnTo>
                  <a:lnTo>
                    <a:pt x="2313368" y="1993900"/>
                  </a:lnTo>
                  <a:lnTo>
                    <a:pt x="2314892" y="1993900"/>
                  </a:lnTo>
                  <a:lnTo>
                    <a:pt x="2316238" y="1981200"/>
                  </a:lnTo>
                  <a:lnTo>
                    <a:pt x="2317330" y="1968500"/>
                  </a:lnTo>
                  <a:lnTo>
                    <a:pt x="2329954" y="1968500"/>
                  </a:lnTo>
                  <a:lnTo>
                    <a:pt x="2328837" y="1981200"/>
                  </a:lnTo>
                  <a:lnTo>
                    <a:pt x="2327465" y="1993900"/>
                  </a:lnTo>
                  <a:lnTo>
                    <a:pt x="2325852" y="2006600"/>
                  </a:lnTo>
                  <a:close/>
                </a:path>
                <a:path w="2332354" h="2324100">
                  <a:moveTo>
                    <a:pt x="29806" y="2044700"/>
                  </a:moveTo>
                  <a:lnTo>
                    <a:pt x="14897" y="2044700"/>
                  </a:lnTo>
                  <a:lnTo>
                    <a:pt x="12369" y="2032000"/>
                  </a:lnTo>
                  <a:lnTo>
                    <a:pt x="10058" y="2019300"/>
                  </a:lnTo>
                  <a:lnTo>
                    <a:pt x="7975" y="2006600"/>
                  </a:lnTo>
                  <a:lnTo>
                    <a:pt x="20396" y="2006600"/>
                  </a:lnTo>
                  <a:lnTo>
                    <a:pt x="22440" y="2019300"/>
                  </a:lnTo>
                  <a:lnTo>
                    <a:pt x="24688" y="2032000"/>
                  </a:lnTo>
                  <a:lnTo>
                    <a:pt x="27089" y="2032000"/>
                  </a:lnTo>
                  <a:lnTo>
                    <a:pt x="29806" y="2044700"/>
                  </a:lnTo>
                  <a:close/>
                </a:path>
                <a:path w="2332354" h="2324100">
                  <a:moveTo>
                    <a:pt x="2317076" y="2044700"/>
                  </a:moveTo>
                  <a:lnTo>
                    <a:pt x="2302167" y="2044700"/>
                  </a:lnTo>
                  <a:lnTo>
                    <a:pt x="2304884" y="2032000"/>
                  </a:lnTo>
                  <a:lnTo>
                    <a:pt x="2307297" y="2032000"/>
                  </a:lnTo>
                  <a:lnTo>
                    <a:pt x="2309571" y="2019300"/>
                  </a:lnTo>
                  <a:lnTo>
                    <a:pt x="2311577" y="2006600"/>
                  </a:lnTo>
                  <a:lnTo>
                    <a:pt x="2324011" y="2006600"/>
                  </a:lnTo>
                  <a:lnTo>
                    <a:pt x="2321928" y="2019300"/>
                  </a:lnTo>
                  <a:lnTo>
                    <a:pt x="2319616" y="2032000"/>
                  </a:lnTo>
                  <a:lnTo>
                    <a:pt x="2317076" y="2044700"/>
                  </a:lnTo>
                  <a:close/>
                </a:path>
                <a:path w="2332354" h="2324100">
                  <a:moveTo>
                    <a:pt x="42595" y="2082800"/>
                  </a:moveTo>
                  <a:lnTo>
                    <a:pt x="27254" y="2082800"/>
                  </a:lnTo>
                  <a:lnTo>
                    <a:pt x="23837" y="2070100"/>
                  </a:lnTo>
                  <a:lnTo>
                    <a:pt x="20637" y="2057400"/>
                  </a:lnTo>
                  <a:lnTo>
                    <a:pt x="17652" y="2044700"/>
                  </a:lnTo>
                  <a:lnTo>
                    <a:pt x="29756" y="2044700"/>
                  </a:lnTo>
                  <a:lnTo>
                    <a:pt x="32689" y="2057400"/>
                  </a:lnTo>
                  <a:lnTo>
                    <a:pt x="35737" y="2057400"/>
                  </a:lnTo>
                  <a:lnTo>
                    <a:pt x="39090" y="2070100"/>
                  </a:lnTo>
                  <a:lnTo>
                    <a:pt x="42595" y="2082800"/>
                  </a:lnTo>
                  <a:close/>
                </a:path>
                <a:path w="2332354" h="2324100">
                  <a:moveTo>
                    <a:pt x="2304732" y="2082800"/>
                  </a:moveTo>
                  <a:lnTo>
                    <a:pt x="2289378" y="2082800"/>
                  </a:lnTo>
                  <a:lnTo>
                    <a:pt x="2292946" y="2070100"/>
                  </a:lnTo>
                  <a:lnTo>
                    <a:pt x="2296248" y="2057400"/>
                  </a:lnTo>
                  <a:lnTo>
                    <a:pt x="2299284" y="2057400"/>
                  </a:lnTo>
                  <a:lnTo>
                    <a:pt x="2302217" y="2044700"/>
                  </a:lnTo>
                  <a:lnTo>
                    <a:pt x="2314320" y="2044700"/>
                  </a:lnTo>
                  <a:lnTo>
                    <a:pt x="2311349" y="2057400"/>
                  </a:lnTo>
                  <a:lnTo>
                    <a:pt x="2308148" y="2070100"/>
                  </a:lnTo>
                  <a:lnTo>
                    <a:pt x="2304732" y="2082800"/>
                  </a:lnTo>
                  <a:close/>
                </a:path>
                <a:path w="2332354" h="2324100">
                  <a:moveTo>
                    <a:pt x="54317" y="2108200"/>
                  </a:moveTo>
                  <a:lnTo>
                    <a:pt x="38734" y="2108200"/>
                  </a:lnTo>
                  <a:lnTo>
                    <a:pt x="34709" y="2095500"/>
                  </a:lnTo>
                  <a:lnTo>
                    <a:pt x="30873" y="2082800"/>
                  </a:lnTo>
                  <a:lnTo>
                    <a:pt x="42544" y="2082800"/>
                  </a:lnTo>
                  <a:lnTo>
                    <a:pt x="46304" y="2095500"/>
                  </a:lnTo>
                  <a:lnTo>
                    <a:pt x="50152" y="2095500"/>
                  </a:lnTo>
                  <a:lnTo>
                    <a:pt x="54317" y="2108200"/>
                  </a:lnTo>
                  <a:close/>
                </a:path>
                <a:path w="2332354" h="2324100">
                  <a:moveTo>
                    <a:pt x="50215" y="2095500"/>
                  </a:moveTo>
                  <a:lnTo>
                    <a:pt x="46304" y="2095500"/>
                  </a:lnTo>
                  <a:lnTo>
                    <a:pt x="46240" y="2082800"/>
                  </a:lnTo>
                  <a:lnTo>
                    <a:pt x="50215" y="2095500"/>
                  </a:lnTo>
                  <a:close/>
                </a:path>
                <a:path w="2332354" h="2324100">
                  <a:moveTo>
                    <a:pt x="2285669" y="2095500"/>
                  </a:moveTo>
                  <a:lnTo>
                    <a:pt x="2281770" y="2095500"/>
                  </a:lnTo>
                  <a:lnTo>
                    <a:pt x="2285733" y="2082800"/>
                  </a:lnTo>
                  <a:lnTo>
                    <a:pt x="2285669" y="2095500"/>
                  </a:lnTo>
                  <a:close/>
                </a:path>
                <a:path w="2332354" h="2324100">
                  <a:moveTo>
                    <a:pt x="2293239" y="2108200"/>
                  </a:moveTo>
                  <a:lnTo>
                    <a:pt x="2277668" y="2108200"/>
                  </a:lnTo>
                  <a:lnTo>
                    <a:pt x="2281834" y="2095500"/>
                  </a:lnTo>
                  <a:lnTo>
                    <a:pt x="2285669" y="2095500"/>
                  </a:lnTo>
                  <a:lnTo>
                    <a:pt x="2289441" y="2082800"/>
                  </a:lnTo>
                  <a:lnTo>
                    <a:pt x="2301113" y="2082800"/>
                  </a:lnTo>
                  <a:lnTo>
                    <a:pt x="2297277" y="2095500"/>
                  </a:lnTo>
                  <a:lnTo>
                    <a:pt x="2293239" y="2108200"/>
                  </a:lnTo>
                  <a:close/>
                </a:path>
                <a:path w="2332354" h="2324100">
                  <a:moveTo>
                    <a:pt x="67767" y="2133600"/>
                  </a:moveTo>
                  <a:lnTo>
                    <a:pt x="52057" y="2133600"/>
                  </a:lnTo>
                  <a:lnTo>
                    <a:pt x="47421" y="2120900"/>
                  </a:lnTo>
                  <a:lnTo>
                    <a:pt x="42976" y="2108200"/>
                  </a:lnTo>
                  <a:lnTo>
                    <a:pt x="58546" y="2108200"/>
                  </a:lnTo>
                  <a:lnTo>
                    <a:pt x="63106" y="2120900"/>
                  </a:lnTo>
                  <a:lnTo>
                    <a:pt x="67767" y="2133600"/>
                  </a:lnTo>
                  <a:close/>
                </a:path>
                <a:path w="2332354" h="2324100">
                  <a:moveTo>
                    <a:pt x="2279929" y="2133600"/>
                  </a:moveTo>
                  <a:lnTo>
                    <a:pt x="2264206" y="2133600"/>
                  </a:lnTo>
                  <a:lnTo>
                    <a:pt x="2268956" y="2120900"/>
                  </a:lnTo>
                  <a:lnTo>
                    <a:pt x="2273439" y="2108200"/>
                  </a:lnTo>
                  <a:lnTo>
                    <a:pt x="2288997" y="2108200"/>
                  </a:lnTo>
                  <a:lnTo>
                    <a:pt x="2284564" y="2120900"/>
                  </a:lnTo>
                  <a:lnTo>
                    <a:pt x="2279929" y="2133600"/>
                  </a:lnTo>
                  <a:close/>
                </a:path>
                <a:path w="2332354" h="2324100">
                  <a:moveTo>
                    <a:pt x="77660" y="2146300"/>
                  </a:moveTo>
                  <a:lnTo>
                    <a:pt x="61899" y="2146300"/>
                  </a:lnTo>
                  <a:lnTo>
                    <a:pt x="56883" y="2133600"/>
                  </a:lnTo>
                  <a:lnTo>
                    <a:pt x="72542" y="2133600"/>
                  </a:lnTo>
                  <a:lnTo>
                    <a:pt x="77660" y="2146300"/>
                  </a:lnTo>
                  <a:close/>
                </a:path>
                <a:path w="2332354" h="2324100">
                  <a:moveTo>
                    <a:pt x="2270086" y="2146300"/>
                  </a:moveTo>
                  <a:lnTo>
                    <a:pt x="2254313" y="2146300"/>
                  </a:lnTo>
                  <a:lnTo>
                    <a:pt x="2259431" y="2133600"/>
                  </a:lnTo>
                  <a:lnTo>
                    <a:pt x="2275103" y="2133600"/>
                  </a:lnTo>
                  <a:lnTo>
                    <a:pt x="2270086" y="2146300"/>
                  </a:lnTo>
                  <a:close/>
                </a:path>
                <a:path w="2332354" h="2324100">
                  <a:moveTo>
                    <a:pt x="93827" y="2171700"/>
                  </a:moveTo>
                  <a:lnTo>
                    <a:pt x="78054" y="2171700"/>
                  </a:lnTo>
                  <a:lnTo>
                    <a:pt x="72491" y="2159000"/>
                  </a:lnTo>
                  <a:lnTo>
                    <a:pt x="67094" y="2146300"/>
                  </a:lnTo>
                  <a:lnTo>
                    <a:pt x="77584" y="2146300"/>
                  </a:lnTo>
                  <a:lnTo>
                    <a:pt x="82880" y="2159000"/>
                  </a:lnTo>
                  <a:lnTo>
                    <a:pt x="88176" y="2159000"/>
                  </a:lnTo>
                  <a:lnTo>
                    <a:pt x="93827" y="2171700"/>
                  </a:lnTo>
                  <a:close/>
                </a:path>
                <a:path w="2332354" h="2324100">
                  <a:moveTo>
                    <a:pt x="2253932" y="2171700"/>
                  </a:moveTo>
                  <a:lnTo>
                    <a:pt x="2238146" y="2171700"/>
                  </a:lnTo>
                  <a:lnTo>
                    <a:pt x="2243797" y="2159000"/>
                  </a:lnTo>
                  <a:lnTo>
                    <a:pt x="2249106" y="2159000"/>
                  </a:lnTo>
                  <a:lnTo>
                    <a:pt x="2254402" y="2146300"/>
                  </a:lnTo>
                  <a:lnTo>
                    <a:pt x="2264879" y="2146300"/>
                  </a:lnTo>
                  <a:lnTo>
                    <a:pt x="2259495" y="2159000"/>
                  </a:lnTo>
                  <a:lnTo>
                    <a:pt x="2253932" y="2171700"/>
                  </a:lnTo>
                  <a:close/>
                </a:path>
                <a:path w="2332354" h="2324100">
                  <a:moveTo>
                    <a:pt x="105460" y="2184400"/>
                  </a:moveTo>
                  <a:lnTo>
                    <a:pt x="89712" y="2184400"/>
                  </a:lnTo>
                  <a:lnTo>
                    <a:pt x="83794" y="2171700"/>
                  </a:lnTo>
                  <a:lnTo>
                    <a:pt x="99466" y="2171700"/>
                  </a:lnTo>
                  <a:lnTo>
                    <a:pt x="105460" y="2184400"/>
                  </a:lnTo>
                  <a:close/>
                </a:path>
                <a:path w="2332354" h="2324100">
                  <a:moveTo>
                    <a:pt x="2242261" y="2184400"/>
                  </a:moveTo>
                  <a:lnTo>
                    <a:pt x="2226525" y="2184400"/>
                  </a:lnTo>
                  <a:lnTo>
                    <a:pt x="2232520" y="2171700"/>
                  </a:lnTo>
                  <a:lnTo>
                    <a:pt x="2248179" y="2171700"/>
                  </a:lnTo>
                  <a:lnTo>
                    <a:pt x="2242261" y="2184400"/>
                  </a:lnTo>
                  <a:close/>
                </a:path>
                <a:path w="2332354" h="2324100">
                  <a:moveTo>
                    <a:pt x="130632" y="2209800"/>
                  </a:moveTo>
                  <a:lnTo>
                    <a:pt x="108483" y="2209800"/>
                  </a:lnTo>
                  <a:lnTo>
                    <a:pt x="102069" y="2197100"/>
                  </a:lnTo>
                  <a:lnTo>
                    <a:pt x="95808" y="2184400"/>
                  </a:lnTo>
                  <a:lnTo>
                    <a:pt x="111417" y="2184400"/>
                  </a:lnTo>
                  <a:lnTo>
                    <a:pt x="117728" y="2197100"/>
                  </a:lnTo>
                  <a:lnTo>
                    <a:pt x="124002" y="2197100"/>
                  </a:lnTo>
                  <a:lnTo>
                    <a:pt x="130632" y="2209800"/>
                  </a:lnTo>
                  <a:close/>
                </a:path>
                <a:path w="2332354" h="2324100">
                  <a:moveTo>
                    <a:pt x="2223490" y="2209800"/>
                  </a:moveTo>
                  <a:lnTo>
                    <a:pt x="2201341" y="2209800"/>
                  </a:lnTo>
                  <a:lnTo>
                    <a:pt x="2207983" y="2197100"/>
                  </a:lnTo>
                  <a:lnTo>
                    <a:pt x="2214244" y="2197100"/>
                  </a:lnTo>
                  <a:lnTo>
                    <a:pt x="2220569" y="2184400"/>
                  </a:lnTo>
                  <a:lnTo>
                    <a:pt x="2236177" y="2184400"/>
                  </a:lnTo>
                  <a:lnTo>
                    <a:pt x="2229916" y="2197100"/>
                  </a:lnTo>
                  <a:lnTo>
                    <a:pt x="2223490" y="2209800"/>
                  </a:lnTo>
                  <a:close/>
                </a:path>
                <a:path w="2332354" h="2324100">
                  <a:moveTo>
                    <a:pt x="144144" y="2222500"/>
                  </a:moveTo>
                  <a:lnTo>
                    <a:pt x="121818" y="2222500"/>
                  </a:lnTo>
                  <a:lnTo>
                    <a:pt x="115074" y="2209800"/>
                  </a:lnTo>
                  <a:lnTo>
                    <a:pt x="137198" y="2209800"/>
                  </a:lnTo>
                  <a:lnTo>
                    <a:pt x="144144" y="2222500"/>
                  </a:lnTo>
                  <a:close/>
                </a:path>
                <a:path w="2332354" h="2324100">
                  <a:moveTo>
                    <a:pt x="2210168" y="2222500"/>
                  </a:moveTo>
                  <a:lnTo>
                    <a:pt x="2187841" y="2222500"/>
                  </a:lnTo>
                  <a:lnTo>
                    <a:pt x="2194775" y="2209800"/>
                  </a:lnTo>
                  <a:lnTo>
                    <a:pt x="2216912" y="2209800"/>
                  </a:lnTo>
                  <a:lnTo>
                    <a:pt x="2210168" y="2222500"/>
                  </a:lnTo>
                  <a:close/>
                </a:path>
                <a:path w="2332354" h="2324100">
                  <a:moveTo>
                    <a:pt x="158229" y="2235200"/>
                  </a:moveTo>
                  <a:lnTo>
                    <a:pt x="135775" y="2235200"/>
                  </a:lnTo>
                  <a:lnTo>
                    <a:pt x="128714" y="2222500"/>
                  </a:lnTo>
                  <a:lnTo>
                    <a:pt x="151002" y="2222500"/>
                  </a:lnTo>
                  <a:lnTo>
                    <a:pt x="158229" y="2235200"/>
                  </a:lnTo>
                  <a:close/>
                </a:path>
                <a:path w="2332354" h="2324100">
                  <a:moveTo>
                    <a:pt x="2196211" y="2235200"/>
                  </a:moveTo>
                  <a:lnTo>
                    <a:pt x="2173757" y="2235200"/>
                  </a:lnTo>
                  <a:lnTo>
                    <a:pt x="2180983" y="2222500"/>
                  </a:lnTo>
                  <a:lnTo>
                    <a:pt x="2203259" y="2222500"/>
                  </a:lnTo>
                  <a:lnTo>
                    <a:pt x="2196211" y="2235200"/>
                  </a:lnTo>
                  <a:close/>
                </a:path>
                <a:path w="2332354" h="2324100">
                  <a:moveTo>
                    <a:pt x="172872" y="2247900"/>
                  </a:moveTo>
                  <a:lnTo>
                    <a:pt x="150317" y="2247900"/>
                  </a:lnTo>
                  <a:lnTo>
                    <a:pt x="142976" y="2235200"/>
                  </a:lnTo>
                  <a:lnTo>
                    <a:pt x="165353" y="2235200"/>
                  </a:lnTo>
                  <a:lnTo>
                    <a:pt x="172872" y="2247900"/>
                  </a:lnTo>
                  <a:close/>
                </a:path>
                <a:path w="2332354" h="2324100">
                  <a:moveTo>
                    <a:pt x="2181656" y="2247900"/>
                  </a:moveTo>
                  <a:lnTo>
                    <a:pt x="2159114" y="2247900"/>
                  </a:lnTo>
                  <a:lnTo>
                    <a:pt x="2166619" y="2235200"/>
                  </a:lnTo>
                  <a:lnTo>
                    <a:pt x="2189010" y="2235200"/>
                  </a:lnTo>
                  <a:lnTo>
                    <a:pt x="2181656" y="2247900"/>
                  </a:lnTo>
                  <a:close/>
                </a:path>
                <a:path w="2332354" h="2324100">
                  <a:moveTo>
                    <a:pt x="195821" y="2260600"/>
                  </a:moveTo>
                  <a:lnTo>
                    <a:pt x="173215" y="2260600"/>
                  </a:lnTo>
                  <a:lnTo>
                    <a:pt x="165442" y="2247900"/>
                  </a:lnTo>
                  <a:lnTo>
                    <a:pt x="187909" y="2247900"/>
                  </a:lnTo>
                  <a:lnTo>
                    <a:pt x="195821" y="2260600"/>
                  </a:lnTo>
                  <a:close/>
                </a:path>
                <a:path w="2332354" h="2324100">
                  <a:moveTo>
                    <a:pt x="2158758" y="2260600"/>
                  </a:moveTo>
                  <a:lnTo>
                    <a:pt x="2136165" y="2260600"/>
                  </a:lnTo>
                  <a:lnTo>
                    <a:pt x="2144064" y="2247900"/>
                  </a:lnTo>
                  <a:lnTo>
                    <a:pt x="2166531" y="2247900"/>
                  </a:lnTo>
                  <a:lnTo>
                    <a:pt x="2158758" y="2260600"/>
                  </a:lnTo>
                  <a:close/>
                </a:path>
                <a:path w="2332354" h="2324100">
                  <a:moveTo>
                    <a:pt x="211747" y="2273300"/>
                  </a:moveTo>
                  <a:lnTo>
                    <a:pt x="189153" y="2273300"/>
                  </a:lnTo>
                  <a:lnTo>
                    <a:pt x="181127" y="2260600"/>
                  </a:lnTo>
                  <a:lnTo>
                    <a:pt x="203593" y="2260600"/>
                  </a:lnTo>
                  <a:lnTo>
                    <a:pt x="211747" y="2273300"/>
                  </a:lnTo>
                  <a:close/>
                </a:path>
                <a:path w="2332354" h="2324100">
                  <a:moveTo>
                    <a:pt x="2142820" y="2273300"/>
                  </a:moveTo>
                  <a:lnTo>
                    <a:pt x="2120239" y="2273300"/>
                  </a:lnTo>
                  <a:lnTo>
                    <a:pt x="2128392" y="2260600"/>
                  </a:lnTo>
                  <a:lnTo>
                    <a:pt x="2150859" y="2260600"/>
                  </a:lnTo>
                  <a:lnTo>
                    <a:pt x="2142820" y="2273300"/>
                  </a:lnTo>
                  <a:close/>
                </a:path>
                <a:path w="2332354" h="2324100">
                  <a:moveTo>
                    <a:pt x="244982" y="2286000"/>
                  </a:moveTo>
                  <a:lnTo>
                    <a:pt x="214020" y="2286000"/>
                  </a:lnTo>
                  <a:lnTo>
                    <a:pt x="205612" y="2273300"/>
                  </a:lnTo>
                  <a:lnTo>
                    <a:pt x="236359" y="2273300"/>
                  </a:lnTo>
                  <a:lnTo>
                    <a:pt x="244982" y="2286000"/>
                  </a:lnTo>
                  <a:close/>
                </a:path>
                <a:path w="2332354" h="2324100">
                  <a:moveTo>
                    <a:pt x="2117953" y="2286000"/>
                  </a:moveTo>
                  <a:lnTo>
                    <a:pt x="2087003" y="2286000"/>
                  </a:lnTo>
                  <a:lnTo>
                    <a:pt x="2095614" y="2273300"/>
                  </a:lnTo>
                  <a:lnTo>
                    <a:pt x="2126373" y="2273300"/>
                  </a:lnTo>
                  <a:lnTo>
                    <a:pt x="2117953" y="2286000"/>
                  </a:lnTo>
                  <a:close/>
                </a:path>
                <a:path w="2332354" h="2324100">
                  <a:moveTo>
                    <a:pt x="271030" y="2298700"/>
                  </a:moveTo>
                  <a:lnTo>
                    <a:pt x="239966" y="2298700"/>
                  </a:lnTo>
                  <a:lnTo>
                    <a:pt x="231203" y="2286000"/>
                  </a:lnTo>
                  <a:lnTo>
                    <a:pt x="262102" y="2286000"/>
                  </a:lnTo>
                  <a:lnTo>
                    <a:pt x="271030" y="2298700"/>
                  </a:lnTo>
                  <a:close/>
                </a:path>
                <a:path w="2332354" h="2324100">
                  <a:moveTo>
                    <a:pt x="2092020" y="2298700"/>
                  </a:moveTo>
                  <a:lnTo>
                    <a:pt x="2060956" y="2298700"/>
                  </a:lnTo>
                  <a:lnTo>
                    <a:pt x="2069884" y="2286000"/>
                  </a:lnTo>
                  <a:lnTo>
                    <a:pt x="2100783" y="2286000"/>
                  </a:lnTo>
                  <a:lnTo>
                    <a:pt x="2092020" y="2298700"/>
                  </a:lnTo>
                  <a:close/>
                </a:path>
                <a:path w="2332354" h="2324100">
                  <a:moveTo>
                    <a:pt x="316344" y="2311400"/>
                  </a:moveTo>
                  <a:lnTo>
                    <a:pt x="276059" y="2311400"/>
                  </a:lnTo>
                  <a:lnTo>
                    <a:pt x="266890" y="2298700"/>
                  </a:lnTo>
                  <a:lnTo>
                    <a:pt x="306946" y="2298700"/>
                  </a:lnTo>
                  <a:lnTo>
                    <a:pt x="316344" y="2311400"/>
                  </a:lnTo>
                  <a:close/>
                </a:path>
                <a:path w="2332354" h="2324100">
                  <a:moveTo>
                    <a:pt x="2055914" y="2311400"/>
                  </a:moveTo>
                  <a:lnTo>
                    <a:pt x="2015629" y="2311400"/>
                  </a:lnTo>
                  <a:lnTo>
                    <a:pt x="2025027" y="2298700"/>
                  </a:lnTo>
                  <a:lnTo>
                    <a:pt x="2065096" y="2298700"/>
                  </a:lnTo>
                  <a:lnTo>
                    <a:pt x="2055914" y="2311400"/>
                  </a:lnTo>
                  <a:close/>
                </a:path>
                <a:path w="2332354" h="2324100">
                  <a:moveTo>
                    <a:pt x="2008619" y="2324100"/>
                  </a:moveTo>
                  <a:lnTo>
                    <a:pt x="323354" y="2324100"/>
                  </a:lnTo>
                  <a:lnTo>
                    <a:pt x="313728" y="2311400"/>
                  </a:lnTo>
                  <a:lnTo>
                    <a:pt x="2018258" y="2311400"/>
                  </a:lnTo>
                  <a:lnTo>
                    <a:pt x="2008619" y="2324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6081686" y="2202650"/>
            <a:ext cx="1853564" cy="1336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880" marR="48895" indent="23304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给自己一</a:t>
            </a:r>
            <a:r>
              <a:rPr sz="1800" b="1" spc="-10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个 </a:t>
            </a:r>
            <a:r>
              <a:rPr sz="1800" b="1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Deadline(</a:t>
            </a:r>
            <a:r>
              <a:rPr sz="1800" b="1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期限</a:t>
            </a:r>
            <a:r>
              <a:rPr sz="1800" b="1" spc="-10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)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 algn="just">
              <a:lnSpc>
                <a:spcPts val="1730"/>
              </a:lnSpc>
              <a:spcBef>
                <a:spcPts val="845"/>
              </a:spcBef>
            </a:pPr>
            <a:r>
              <a:rPr sz="1600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别手软，如果完不</a:t>
            </a:r>
            <a:r>
              <a:rPr sz="1600" spc="-5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成 </a:t>
            </a:r>
            <a:r>
              <a:rPr sz="1600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就要给自己一个狠</a:t>
            </a:r>
            <a:r>
              <a:rPr sz="1600" spc="-5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狠 </a:t>
            </a:r>
            <a:r>
              <a:rPr sz="1600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的惩罚哦</a:t>
            </a:r>
            <a:r>
              <a:rPr sz="1600" spc="-5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！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408540" y="1893430"/>
            <a:ext cx="3788410" cy="4458970"/>
            <a:chOff x="3408540" y="1893430"/>
            <a:chExt cx="3788410" cy="445897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10120" y="1893430"/>
              <a:ext cx="186283" cy="20938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415284" y="4032504"/>
              <a:ext cx="2319655" cy="2319655"/>
            </a:xfrm>
            <a:custGeom>
              <a:avLst/>
              <a:gdLst/>
              <a:ahLst/>
              <a:cxnLst/>
              <a:rect l="l" t="t" r="r" b="b"/>
              <a:pathLst>
                <a:path w="2319654" h="2319654">
                  <a:moveTo>
                    <a:pt x="1932431" y="2319528"/>
                  </a:moveTo>
                  <a:lnTo>
                    <a:pt x="385571" y="2319528"/>
                  </a:lnTo>
                  <a:lnTo>
                    <a:pt x="337208" y="2316388"/>
                  </a:lnTo>
                  <a:lnTo>
                    <a:pt x="290624" y="2307487"/>
                  </a:lnTo>
                  <a:lnTo>
                    <a:pt x="246184" y="2293184"/>
                  </a:lnTo>
                  <a:lnTo>
                    <a:pt x="204254" y="2273840"/>
                  </a:lnTo>
                  <a:lnTo>
                    <a:pt x="165197" y="2249816"/>
                  </a:lnTo>
                  <a:lnTo>
                    <a:pt x="129379" y="2221473"/>
                  </a:lnTo>
                  <a:lnTo>
                    <a:pt x="97166" y="2189171"/>
                  </a:lnTo>
                  <a:lnTo>
                    <a:pt x="68921" y="2153271"/>
                  </a:lnTo>
                  <a:lnTo>
                    <a:pt x="45010" y="2114135"/>
                  </a:lnTo>
                  <a:lnTo>
                    <a:pt x="25797" y="2072121"/>
                  </a:lnTo>
                  <a:lnTo>
                    <a:pt x="11648" y="2027593"/>
                  </a:lnTo>
                  <a:lnTo>
                    <a:pt x="2927" y="1980909"/>
                  </a:lnTo>
                  <a:lnTo>
                    <a:pt x="0" y="1932432"/>
                  </a:lnTo>
                  <a:lnTo>
                    <a:pt x="0" y="385572"/>
                  </a:lnTo>
                  <a:lnTo>
                    <a:pt x="2927" y="337216"/>
                  </a:lnTo>
                  <a:lnTo>
                    <a:pt x="11648" y="290639"/>
                  </a:lnTo>
                  <a:lnTo>
                    <a:pt x="25797" y="246205"/>
                  </a:lnTo>
                  <a:lnTo>
                    <a:pt x="45010" y="204278"/>
                  </a:lnTo>
                  <a:lnTo>
                    <a:pt x="68921" y="165224"/>
                  </a:lnTo>
                  <a:lnTo>
                    <a:pt x="97166" y="129408"/>
                  </a:lnTo>
                  <a:lnTo>
                    <a:pt x="129379" y="97194"/>
                  </a:lnTo>
                  <a:lnTo>
                    <a:pt x="165197" y="68948"/>
                  </a:lnTo>
                  <a:lnTo>
                    <a:pt x="204254" y="45034"/>
                  </a:lnTo>
                  <a:lnTo>
                    <a:pt x="246184" y="25817"/>
                  </a:lnTo>
                  <a:lnTo>
                    <a:pt x="290624" y="11663"/>
                  </a:lnTo>
                  <a:lnTo>
                    <a:pt x="337208" y="2935"/>
                  </a:lnTo>
                  <a:lnTo>
                    <a:pt x="385571" y="0"/>
                  </a:lnTo>
                  <a:lnTo>
                    <a:pt x="1932431" y="0"/>
                  </a:lnTo>
                  <a:lnTo>
                    <a:pt x="1980901" y="2935"/>
                  </a:lnTo>
                  <a:lnTo>
                    <a:pt x="2027579" y="11663"/>
                  </a:lnTo>
                  <a:lnTo>
                    <a:pt x="2072103" y="25817"/>
                  </a:lnTo>
                  <a:lnTo>
                    <a:pt x="2114113" y="45034"/>
                  </a:lnTo>
                  <a:lnTo>
                    <a:pt x="2153248" y="68948"/>
                  </a:lnTo>
                  <a:lnTo>
                    <a:pt x="2189147" y="97194"/>
                  </a:lnTo>
                  <a:lnTo>
                    <a:pt x="2221450" y="129408"/>
                  </a:lnTo>
                  <a:lnTo>
                    <a:pt x="2249795" y="165224"/>
                  </a:lnTo>
                  <a:lnTo>
                    <a:pt x="2273821" y="204278"/>
                  </a:lnTo>
                  <a:lnTo>
                    <a:pt x="2293169" y="246205"/>
                  </a:lnTo>
                  <a:lnTo>
                    <a:pt x="2307476" y="290639"/>
                  </a:lnTo>
                  <a:lnTo>
                    <a:pt x="2316383" y="337216"/>
                  </a:lnTo>
                  <a:lnTo>
                    <a:pt x="2319528" y="385572"/>
                  </a:lnTo>
                  <a:lnTo>
                    <a:pt x="2319528" y="1932432"/>
                  </a:lnTo>
                  <a:lnTo>
                    <a:pt x="2316383" y="1980909"/>
                  </a:lnTo>
                  <a:lnTo>
                    <a:pt x="2307476" y="2027593"/>
                  </a:lnTo>
                  <a:lnTo>
                    <a:pt x="2293169" y="2072121"/>
                  </a:lnTo>
                  <a:lnTo>
                    <a:pt x="2273821" y="2114135"/>
                  </a:lnTo>
                  <a:lnTo>
                    <a:pt x="2249795" y="2153271"/>
                  </a:lnTo>
                  <a:lnTo>
                    <a:pt x="2221450" y="2189171"/>
                  </a:lnTo>
                  <a:lnTo>
                    <a:pt x="2189147" y="2221473"/>
                  </a:lnTo>
                  <a:lnTo>
                    <a:pt x="2153248" y="2249816"/>
                  </a:lnTo>
                  <a:lnTo>
                    <a:pt x="2114113" y="2273840"/>
                  </a:lnTo>
                  <a:lnTo>
                    <a:pt x="2072103" y="2293184"/>
                  </a:lnTo>
                  <a:lnTo>
                    <a:pt x="2027579" y="2307487"/>
                  </a:lnTo>
                  <a:lnTo>
                    <a:pt x="1980901" y="2316388"/>
                  </a:lnTo>
                  <a:lnTo>
                    <a:pt x="1932431" y="2319528"/>
                  </a:lnTo>
                  <a:close/>
                </a:path>
              </a:pathLst>
            </a:custGeom>
            <a:solidFill>
              <a:srgbClr val="3DE09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408540" y="4025798"/>
              <a:ext cx="2332355" cy="2324100"/>
            </a:xfrm>
            <a:custGeom>
              <a:avLst/>
              <a:gdLst/>
              <a:ahLst/>
              <a:cxnLst/>
              <a:rect l="l" t="t" r="r" b="b"/>
              <a:pathLst>
                <a:path w="2332354" h="2324100">
                  <a:moveTo>
                    <a:pt x="2046643" y="12700"/>
                  </a:moveTo>
                  <a:lnTo>
                    <a:pt x="285343" y="12700"/>
                  </a:lnTo>
                  <a:lnTo>
                    <a:pt x="294716" y="0"/>
                  </a:lnTo>
                  <a:lnTo>
                    <a:pt x="2037283" y="0"/>
                  </a:lnTo>
                  <a:lnTo>
                    <a:pt x="2046643" y="12700"/>
                  </a:lnTo>
                  <a:close/>
                </a:path>
                <a:path w="2332354" h="2324100">
                  <a:moveTo>
                    <a:pt x="288747" y="25400"/>
                  </a:moveTo>
                  <a:lnTo>
                    <a:pt x="248843" y="25400"/>
                  </a:lnTo>
                  <a:lnTo>
                    <a:pt x="257810" y="12700"/>
                  </a:lnTo>
                  <a:lnTo>
                    <a:pt x="297954" y="12700"/>
                  </a:lnTo>
                  <a:lnTo>
                    <a:pt x="288747" y="25400"/>
                  </a:lnTo>
                  <a:close/>
                </a:path>
                <a:path w="2332354" h="2324100">
                  <a:moveTo>
                    <a:pt x="2083155" y="25400"/>
                  </a:moveTo>
                  <a:lnTo>
                    <a:pt x="2043252" y="25400"/>
                  </a:lnTo>
                  <a:lnTo>
                    <a:pt x="2034031" y="12700"/>
                  </a:lnTo>
                  <a:lnTo>
                    <a:pt x="2074189" y="12700"/>
                  </a:lnTo>
                  <a:lnTo>
                    <a:pt x="2083155" y="25400"/>
                  </a:lnTo>
                  <a:close/>
                </a:path>
                <a:path w="2332354" h="2324100">
                  <a:moveTo>
                    <a:pt x="253428" y="38100"/>
                  </a:moveTo>
                  <a:lnTo>
                    <a:pt x="222567" y="38100"/>
                  </a:lnTo>
                  <a:lnTo>
                    <a:pt x="231203" y="25400"/>
                  </a:lnTo>
                  <a:lnTo>
                    <a:pt x="262254" y="25400"/>
                  </a:lnTo>
                  <a:lnTo>
                    <a:pt x="253428" y="38100"/>
                  </a:lnTo>
                  <a:close/>
                </a:path>
                <a:path w="2332354" h="2324100">
                  <a:moveTo>
                    <a:pt x="2109431" y="38100"/>
                  </a:moveTo>
                  <a:lnTo>
                    <a:pt x="2078570" y="38100"/>
                  </a:lnTo>
                  <a:lnTo>
                    <a:pt x="2069744" y="25400"/>
                  </a:lnTo>
                  <a:lnTo>
                    <a:pt x="2100783" y="25400"/>
                  </a:lnTo>
                  <a:lnTo>
                    <a:pt x="2109431" y="38100"/>
                  </a:lnTo>
                  <a:close/>
                </a:path>
                <a:path w="2332354" h="2324100">
                  <a:moveTo>
                    <a:pt x="219748" y="50800"/>
                  </a:moveTo>
                  <a:lnTo>
                    <a:pt x="197332" y="50800"/>
                  </a:lnTo>
                  <a:lnTo>
                    <a:pt x="205625" y="38100"/>
                  </a:lnTo>
                  <a:lnTo>
                    <a:pt x="228142" y="38100"/>
                  </a:lnTo>
                  <a:lnTo>
                    <a:pt x="219748" y="50800"/>
                  </a:lnTo>
                  <a:close/>
                </a:path>
                <a:path w="2332354" h="2324100">
                  <a:moveTo>
                    <a:pt x="2134666" y="50800"/>
                  </a:moveTo>
                  <a:lnTo>
                    <a:pt x="2112238" y="50800"/>
                  </a:lnTo>
                  <a:lnTo>
                    <a:pt x="2103856" y="38100"/>
                  </a:lnTo>
                  <a:lnTo>
                    <a:pt x="2126373" y="38100"/>
                  </a:lnTo>
                  <a:lnTo>
                    <a:pt x="2134666" y="50800"/>
                  </a:lnTo>
                  <a:close/>
                </a:path>
                <a:path w="2332354" h="2324100">
                  <a:moveTo>
                    <a:pt x="195694" y="63500"/>
                  </a:moveTo>
                  <a:lnTo>
                    <a:pt x="173227" y="63500"/>
                  </a:lnTo>
                  <a:lnTo>
                    <a:pt x="181127" y="50800"/>
                  </a:lnTo>
                  <a:lnTo>
                    <a:pt x="203733" y="50800"/>
                  </a:lnTo>
                  <a:lnTo>
                    <a:pt x="195694" y="63500"/>
                  </a:lnTo>
                  <a:close/>
                </a:path>
                <a:path w="2332354" h="2324100">
                  <a:moveTo>
                    <a:pt x="2158771" y="63500"/>
                  </a:moveTo>
                  <a:lnTo>
                    <a:pt x="2136305" y="63500"/>
                  </a:lnTo>
                  <a:lnTo>
                    <a:pt x="2128266" y="50800"/>
                  </a:lnTo>
                  <a:lnTo>
                    <a:pt x="2150872" y="50800"/>
                  </a:lnTo>
                  <a:lnTo>
                    <a:pt x="2158771" y="63500"/>
                  </a:lnTo>
                  <a:close/>
                </a:path>
                <a:path w="2332354" h="2324100">
                  <a:moveTo>
                    <a:pt x="180276" y="76200"/>
                  </a:moveTo>
                  <a:lnTo>
                    <a:pt x="157822" y="76200"/>
                  </a:lnTo>
                  <a:lnTo>
                    <a:pt x="165455" y="63500"/>
                  </a:lnTo>
                  <a:lnTo>
                    <a:pt x="188048" y="63500"/>
                  </a:lnTo>
                  <a:lnTo>
                    <a:pt x="180276" y="76200"/>
                  </a:lnTo>
                  <a:close/>
                </a:path>
                <a:path w="2332354" h="2324100">
                  <a:moveTo>
                    <a:pt x="2174176" y="76200"/>
                  </a:moveTo>
                  <a:lnTo>
                    <a:pt x="2151722" y="76200"/>
                  </a:lnTo>
                  <a:lnTo>
                    <a:pt x="2143950" y="63500"/>
                  </a:lnTo>
                  <a:lnTo>
                    <a:pt x="2166543" y="63500"/>
                  </a:lnTo>
                  <a:lnTo>
                    <a:pt x="2174176" y="76200"/>
                  </a:lnTo>
                  <a:close/>
                </a:path>
                <a:path w="2332354" h="2324100">
                  <a:moveTo>
                    <a:pt x="158114" y="88900"/>
                  </a:moveTo>
                  <a:lnTo>
                    <a:pt x="142976" y="88900"/>
                  </a:lnTo>
                  <a:lnTo>
                    <a:pt x="150329" y="76200"/>
                  </a:lnTo>
                  <a:lnTo>
                    <a:pt x="165493" y="76200"/>
                  </a:lnTo>
                  <a:lnTo>
                    <a:pt x="158114" y="88900"/>
                  </a:lnTo>
                  <a:close/>
                </a:path>
                <a:path w="2332354" h="2324100">
                  <a:moveTo>
                    <a:pt x="2189022" y="88900"/>
                  </a:moveTo>
                  <a:lnTo>
                    <a:pt x="2173884" y="88900"/>
                  </a:lnTo>
                  <a:lnTo>
                    <a:pt x="2166505" y="76200"/>
                  </a:lnTo>
                  <a:lnTo>
                    <a:pt x="2181669" y="76200"/>
                  </a:lnTo>
                  <a:lnTo>
                    <a:pt x="2189022" y="88900"/>
                  </a:lnTo>
                  <a:close/>
                </a:path>
                <a:path w="2332354" h="2324100">
                  <a:moveTo>
                    <a:pt x="144030" y="101600"/>
                  </a:moveTo>
                  <a:lnTo>
                    <a:pt x="128727" y="101600"/>
                  </a:lnTo>
                  <a:lnTo>
                    <a:pt x="135775" y="88900"/>
                  </a:lnTo>
                  <a:lnTo>
                    <a:pt x="151117" y="88900"/>
                  </a:lnTo>
                  <a:lnTo>
                    <a:pt x="144030" y="101600"/>
                  </a:lnTo>
                  <a:close/>
                </a:path>
                <a:path w="2332354" h="2324100">
                  <a:moveTo>
                    <a:pt x="2203272" y="101600"/>
                  </a:moveTo>
                  <a:lnTo>
                    <a:pt x="2187955" y="101600"/>
                  </a:lnTo>
                  <a:lnTo>
                    <a:pt x="2180869" y="88900"/>
                  </a:lnTo>
                  <a:lnTo>
                    <a:pt x="2196223" y="88900"/>
                  </a:lnTo>
                  <a:lnTo>
                    <a:pt x="2203272" y="101600"/>
                  </a:lnTo>
                  <a:close/>
                </a:path>
                <a:path w="2332354" h="2324100">
                  <a:moveTo>
                    <a:pt x="130530" y="114300"/>
                  </a:moveTo>
                  <a:lnTo>
                    <a:pt x="115074" y="114300"/>
                  </a:lnTo>
                  <a:lnTo>
                    <a:pt x="121831" y="101600"/>
                  </a:lnTo>
                  <a:lnTo>
                    <a:pt x="137325" y="101600"/>
                  </a:lnTo>
                  <a:lnTo>
                    <a:pt x="130530" y="114300"/>
                  </a:lnTo>
                  <a:close/>
                </a:path>
                <a:path w="2332354" h="2324100">
                  <a:moveTo>
                    <a:pt x="2216912" y="114300"/>
                  </a:moveTo>
                  <a:lnTo>
                    <a:pt x="2201468" y="114300"/>
                  </a:lnTo>
                  <a:lnTo>
                    <a:pt x="2194674" y="101600"/>
                  </a:lnTo>
                  <a:lnTo>
                    <a:pt x="2210168" y="101600"/>
                  </a:lnTo>
                  <a:lnTo>
                    <a:pt x="2216912" y="114300"/>
                  </a:lnTo>
                  <a:close/>
                </a:path>
                <a:path w="2332354" h="2324100">
                  <a:moveTo>
                    <a:pt x="117640" y="127000"/>
                  </a:moveTo>
                  <a:lnTo>
                    <a:pt x="102069" y="127000"/>
                  </a:lnTo>
                  <a:lnTo>
                    <a:pt x="108496" y="114300"/>
                  </a:lnTo>
                  <a:lnTo>
                    <a:pt x="124117" y="114300"/>
                  </a:lnTo>
                  <a:lnTo>
                    <a:pt x="117640" y="127000"/>
                  </a:lnTo>
                  <a:close/>
                </a:path>
                <a:path w="2332354" h="2324100">
                  <a:moveTo>
                    <a:pt x="2229929" y="127000"/>
                  </a:moveTo>
                  <a:lnTo>
                    <a:pt x="2214359" y="127000"/>
                  </a:lnTo>
                  <a:lnTo>
                    <a:pt x="2207882" y="114300"/>
                  </a:lnTo>
                  <a:lnTo>
                    <a:pt x="2223503" y="114300"/>
                  </a:lnTo>
                  <a:lnTo>
                    <a:pt x="2229929" y="127000"/>
                  </a:lnTo>
                  <a:close/>
                </a:path>
                <a:path w="2332354" h="2324100">
                  <a:moveTo>
                    <a:pt x="105359" y="139700"/>
                  </a:moveTo>
                  <a:lnTo>
                    <a:pt x="89725" y="139700"/>
                  </a:lnTo>
                  <a:lnTo>
                    <a:pt x="95808" y="127000"/>
                  </a:lnTo>
                  <a:lnTo>
                    <a:pt x="111518" y="127000"/>
                  </a:lnTo>
                  <a:lnTo>
                    <a:pt x="105359" y="139700"/>
                  </a:lnTo>
                  <a:close/>
                </a:path>
                <a:path w="2332354" h="2324100">
                  <a:moveTo>
                    <a:pt x="2242273" y="139700"/>
                  </a:moveTo>
                  <a:lnTo>
                    <a:pt x="2226627" y="139700"/>
                  </a:lnTo>
                  <a:lnTo>
                    <a:pt x="2220480" y="127000"/>
                  </a:lnTo>
                  <a:lnTo>
                    <a:pt x="2236177" y="127000"/>
                  </a:lnTo>
                  <a:lnTo>
                    <a:pt x="2242273" y="139700"/>
                  </a:lnTo>
                  <a:close/>
                </a:path>
                <a:path w="2332354" h="2324100">
                  <a:moveTo>
                    <a:pt x="88188" y="165100"/>
                  </a:moveTo>
                  <a:lnTo>
                    <a:pt x="72491" y="165100"/>
                  </a:lnTo>
                  <a:lnTo>
                    <a:pt x="78066" y="152400"/>
                  </a:lnTo>
                  <a:lnTo>
                    <a:pt x="83807" y="139700"/>
                  </a:lnTo>
                  <a:lnTo>
                    <a:pt x="99567" y="139700"/>
                  </a:lnTo>
                  <a:lnTo>
                    <a:pt x="93738" y="152400"/>
                  </a:lnTo>
                  <a:lnTo>
                    <a:pt x="88188" y="165100"/>
                  </a:lnTo>
                  <a:close/>
                </a:path>
                <a:path w="2332354" h="2324100">
                  <a:moveTo>
                    <a:pt x="2259507" y="165100"/>
                  </a:moveTo>
                  <a:lnTo>
                    <a:pt x="2243810" y="165100"/>
                  </a:lnTo>
                  <a:lnTo>
                    <a:pt x="2238159" y="152400"/>
                  </a:lnTo>
                  <a:lnTo>
                    <a:pt x="2232431" y="139700"/>
                  </a:lnTo>
                  <a:lnTo>
                    <a:pt x="2248192" y="139700"/>
                  </a:lnTo>
                  <a:lnTo>
                    <a:pt x="2253932" y="152400"/>
                  </a:lnTo>
                  <a:lnTo>
                    <a:pt x="2259507" y="165100"/>
                  </a:lnTo>
                  <a:close/>
                </a:path>
                <a:path w="2332354" h="2324100">
                  <a:moveTo>
                    <a:pt x="77584" y="177800"/>
                  </a:moveTo>
                  <a:lnTo>
                    <a:pt x="61899" y="177800"/>
                  </a:lnTo>
                  <a:lnTo>
                    <a:pt x="67106" y="165100"/>
                  </a:lnTo>
                  <a:lnTo>
                    <a:pt x="82892" y="165100"/>
                  </a:lnTo>
                  <a:lnTo>
                    <a:pt x="77584" y="177800"/>
                  </a:lnTo>
                  <a:close/>
                </a:path>
                <a:path w="2332354" h="2324100">
                  <a:moveTo>
                    <a:pt x="2270086" y="177800"/>
                  </a:moveTo>
                  <a:lnTo>
                    <a:pt x="2254415" y="177800"/>
                  </a:lnTo>
                  <a:lnTo>
                    <a:pt x="2249106" y="165100"/>
                  </a:lnTo>
                  <a:lnTo>
                    <a:pt x="2264892" y="165100"/>
                  </a:lnTo>
                  <a:lnTo>
                    <a:pt x="2270086" y="177800"/>
                  </a:lnTo>
                  <a:close/>
                </a:path>
                <a:path w="2332354" h="2324100">
                  <a:moveTo>
                    <a:pt x="63030" y="203200"/>
                  </a:moveTo>
                  <a:lnTo>
                    <a:pt x="47421" y="203200"/>
                  </a:lnTo>
                  <a:lnTo>
                    <a:pt x="52057" y="190500"/>
                  </a:lnTo>
                  <a:lnTo>
                    <a:pt x="56883" y="177800"/>
                  </a:lnTo>
                  <a:lnTo>
                    <a:pt x="72631" y="177800"/>
                  </a:lnTo>
                  <a:lnTo>
                    <a:pt x="67703" y="190500"/>
                  </a:lnTo>
                  <a:lnTo>
                    <a:pt x="63030" y="203200"/>
                  </a:lnTo>
                  <a:close/>
                </a:path>
                <a:path w="2332354" h="2324100">
                  <a:moveTo>
                    <a:pt x="2284564" y="203200"/>
                  </a:moveTo>
                  <a:lnTo>
                    <a:pt x="2268969" y="203200"/>
                  </a:lnTo>
                  <a:lnTo>
                    <a:pt x="2264219" y="190500"/>
                  </a:lnTo>
                  <a:lnTo>
                    <a:pt x="2259355" y="177800"/>
                  </a:lnTo>
                  <a:lnTo>
                    <a:pt x="2275103" y="177800"/>
                  </a:lnTo>
                  <a:lnTo>
                    <a:pt x="2279942" y="190500"/>
                  </a:lnTo>
                  <a:lnTo>
                    <a:pt x="2284564" y="203200"/>
                  </a:lnTo>
                  <a:close/>
                </a:path>
                <a:path w="2332354" h="2324100">
                  <a:moveTo>
                    <a:pt x="46253" y="228600"/>
                  </a:moveTo>
                  <a:lnTo>
                    <a:pt x="34709" y="228600"/>
                  </a:lnTo>
                  <a:lnTo>
                    <a:pt x="38747" y="215900"/>
                  </a:lnTo>
                  <a:lnTo>
                    <a:pt x="42989" y="203200"/>
                  </a:lnTo>
                  <a:lnTo>
                    <a:pt x="58623" y="203200"/>
                  </a:lnTo>
                  <a:lnTo>
                    <a:pt x="54254" y="215900"/>
                  </a:lnTo>
                  <a:lnTo>
                    <a:pt x="50228" y="215900"/>
                  </a:lnTo>
                  <a:lnTo>
                    <a:pt x="46253" y="228600"/>
                  </a:lnTo>
                  <a:close/>
                </a:path>
                <a:path w="2332354" h="2324100">
                  <a:moveTo>
                    <a:pt x="2297290" y="228600"/>
                  </a:moveTo>
                  <a:lnTo>
                    <a:pt x="2285746" y="228600"/>
                  </a:lnTo>
                  <a:lnTo>
                    <a:pt x="2281770" y="215900"/>
                  </a:lnTo>
                  <a:lnTo>
                    <a:pt x="2277744" y="215900"/>
                  </a:lnTo>
                  <a:lnTo>
                    <a:pt x="2273376" y="203200"/>
                  </a:lnTo>
                  <a:lnTo>
                    <a:pt x="2289009" y="203200"/>
                  </a:lnTo>
                  <a:lnTo>
                    <a:pt x="2293251" y="215900"/>
                  </a:lnTo>
                  <a:lnTo>
                    <a:pt x="2297290" y="228600"/>
                  </a:lnTo>
                  <a:close/>
                </a:path>
                <a:path w="2332354" h="2324100">
                  <a:moveTo>
                    <a:pt x="32651" y="266700"/>
                  </a:moveTo>
                  <a:lnTo>
                    <a:pt x="20650" y="266700"/>
                  </a:lnTo>
                  <a:lnTo>
                    <a:pt x="23837" y="254000"/>
                  </a:lnTo>
                  <a:lnTo>
                    <a:pt x="27254" y="241300"/>
                  </a:lnTo>
                  <a:lnTo>
                    <a:pt x="30873" y="228600"/>
                  </a:lnTo>
                  <a:lnTo>
                    <a:pt x="46316" y="228600"/>
                  </a:lnTo>
                  <a:lnTo>
                    <a:pt x="42544" y="241300"/>
                  </a:lnTo>
                  <a:lnTo>
                    <a:pt x="39103" y="241300"/>
                  </a:lnTo>
                  <a:lnTo>
                    <a:pt x="35737" y="254000"/>
                  </a:lnTo>
                  <a:lnTo>
                    <a:pt x="32651" y="266700"/>
                  </a:lnTo>
                  <a:close/>
                </a:path>
                <a:path w="2332354" h="2324100">
                  <a:moveTo>
                    <a:pt x="2311349" y="266700"/>
                  </a:moveTo>
                  <a:lnTo>
                    <a:pt x="2299347" y="266700"/>
                  </a:lnTo>
                  <a:lnTo>
                    <a:pt x="2296198" y="254000"/>
                  </a:lnTo>
                  <a:lnTo>
                    <a:pt x="2292896" y="241300"/>
                  </a:lnTo>
                  <a:lnTo>
                    <a:pt x="2289454" y="241300"/>
                  </a:lnTo>
                  <a:lnTo>
                    <a:pt x="2285682" y="228600"/>
                  </a:lnTo>
                  <a:lnTo>
                    <a:pt x="2301113" y="228600"/>
                  </a:lnTo>
                  <a:lnTo>
                    <a:pt x="2304745" y="241300"/>
                  </a:lnTo>
                  <a:lnTo>
                    <a:pt x="2308148" y="254000"/>
                  </a:lnTo>
                  <a:lnTo>
                    <a:pt x="2311349" y="266700"/>
                  </a:lnTo>
                  <a:close/>
                </a:path>
                <a:path w="2332354" h="2324100">
                  <a:moveTo>
                    <a:pt x="24650" y="292100"/>
                  </a:moveTo>
                  <a:lnTo>
                    <a:pt x="12369" y="292100"/>
                  </a:lnTo>
                  <a:lnTo>
                    <a:pt x="14909" y="279400"/>
                  </a:lnTo>
                  <a:lnTo>
                    <a:pt x="17665" y="266700"/>
                  </a:lnTo>
                  <a:lnTo>
                    <a:pt x="32702" y="266700"/>
                  </a:lnTo>
                  <a:lnTo>
                    <a:pt x="29768" y="279400"/>
                  </a:lnTo>
                  <a:lnTo>
                    <a:pt x="27139" y="279400"/>
                  </a:lnTo>
                  <a:lnTo>
                    <a:pt x="24650" y="292100"/>
                  </a:lnTo>
                  <a:close/>
                </a:path>
                <a:path w="2332354" h="2324100">
                  <a:moveTo>
                    <a:pt x="2319629" y="292100"/>
                  </a:moveTo>
                  <a:lnTo>
                    <a:pt x="2307348" y="292100"/>
                  </a:lnTo>
                  <a:lnTo>
                    <a:pt x="2304846" y="279400"/>
                  </a:lnTo>
                  <a:lnTo>
                    <a:pt x="2302230" y="279400"/>
                  </a:lnTo>
                  <a:lnTo>
                    <a:pt x="2299296" y="266700"/>
                  </a:lnTo>
                  <a:lnTo>
                    <a:pt x="2314333" y="266700"/>
                  </a:lnTo>
                  <a:lnTo>
                    <a:pt x="2317089" y="279400"/>
                  </a:lnTo>
                  <a:lnTo>
                    <a:pt x="2319629" y="292100"/>
                  </a:lnTo>
                  <a:close/>
                </a:path>
                <a:path w="2332354" h="2324100">
                  <a:moveTo>
                    <a:pt x="17068" y="330200"/>
                  </a:moveTo>
                  <a:lnTo>
                    <a:pt x="4533" y="330200"/>
                  </a:lnTo>
                  <a:lnTo>
                    <a:pt x="6134" y="317500"/>
                  </a:lnTo>
                  <a:lnTo>
                    <a:pt x="7988" y="304800"/>
                  </a:lnTo>
                  <a:lnTo>
                    <a:pt x="10058" y="292100"/>
                  </a:lnTo>
                  <a:lnTo>
                    <a:pt x="24688" y="292100"/>
                  </a:lnTo>
                  <a:lnTo>
                    <a:pt x="22415" y="304800"/>
                  </a:lnTo>
                  <a:lnTo>
                    <a:pt x="20447" y="304800"/>
                  </a:lnTo>
                  <a:lnTo>
                    <a:pt x="18630" y="317500"/>
                  </a:lnTo>
                  <a:lnTo>
                    <a:pt x="17068" y="330200"/>
                  </a:lnTo>
                  <a:close/>
                </a:path>
                <a:path w="2332354" h="2324100">
                  <a:moveTo>
                    <a:pt x="2327465" y="330200"/>
                  </a:moveTo>
                  <a:lnTo>
                    <a:pt x="2314930" y="330200"/>
                  </a:lnTo>
                  <a:lnTo>
                    <a:pt x="2313343" y="317500"/>
                  </a:lnTo>
                  <a:lnTo>
                    <a:pt x="2311552" y="304800"/>
                  </a:lnTo>
                  <a:lnTo>
                    <a:pt x="2309583" y="304800"/>
                  </a:lnTo>
                  <a:lnTo>
                    <a:pt x="2307310" y="292100"/>
                  </a:lnTo>
                  <a:lnTo>
                    <a:pt x="2321941" y="292100"/>
                  </a:lnTo>
                  <a:lnTo>
                    <a:pt x="2324011" y="304800"/>
                  </a:lnTo>
                  <a:lnTo>
                    <a:pt x="2325865" y="317500"/>
                  </a:lnTo>
                  <a:lnTo>
                    <a:pt x="2327465" y="330200"/>
                  </a:lnTo>
                  <a:close/>
                </a:path>
                <a:path w="2332354" h="2324100">
                  <a:moveTo>
                    <a:pt x="12826" y="381000"/>
                  </a:moveTo>
                  <a:lnTo>
                    <a:pt x="126" y="381000"/>
                  </a:lnTo>
                  <a:lnTo>
                    <a:pt x="507" y="368300"/>
                  </a:lnTo>
                  <a:lnTo>
                    <a:pt x="1142" y="355600"/>
                  </a:lnTo>
                  <a:lnTo>
                    <a:pt x="2031" y="342900"/>
                  </a:lnTo>
                  <a:lnTo>
                    <a:pt x="3162" y="330200"/>
                  </a:lnTo>
                  <a:lnTo>
                    <a:pt x="17094" y="330200"/>
                  </a:lnTo>
                  <a:lnTo>
                    <a:pt x="15748" y="342900"/>
                  </a:lnTo>
                  <a:lnTo>
                    <a:pt x="14668" y="342900"/>
                  </a:lnTo>
                  <a:lnTo>
                    <a:pt x="13804" y="355600"/>
                  </a:lnTo>
                  <a:lnTo>
                    <a:pt x="13195" y="368300"/>
                  </a:lnTo>
                  <a:lnTo>
                    <a:pt x="12826" y="381000"/>
                  </a:lnTo>
                  <a:close/>
                </a:path>
                <a:path w="2332354" h="2324100">
                  <a:moveTo>
                    <a:pt x="2331872" y="381000"/>
                  </a:moveTo>
                  <a:lnTo>
                    <a:pt x="2319172" y="381000"/>
                  </a:lnTo>
                  <a:lnTo>
                    <a:pt x="2318791" y="368300"/>
                  </a:lnTo>
                  <a:lnTo>
                    <a:pt x="2318181" y="355600"/>
                  </a:lnTo>
                  <a:lnTo>
                    <a:pt x="2317330" y="342900"/>
                  </a:lnTo>
                  <a:lnTo>
                    <a:pt x="2316251" y="342900"/>
                  </a:lnTo>
                  <a:lnTo>
                    <a:pt x="2314905" y="330200"/>
                  </a:lnTo>
                  <a:lnTo>
                    <a:pt x="2328837" y="330200"/>
                  </a:lnTo>
                  <a:lnTo>
                    <a:pt x="2329967" y="342900"/>
                  </a:lnTo>
                  <a:lnTo>
                    <a:pt x="2330856" y="355600"/>
                  </a:lnTo>
                  <a:lnTo>
                    <a:pt x="2331478" y="368300"/>
                  </a:lnTo>
                  <a:lnTo>
                    <a:pt x="2331872" y="381000"/>
                  </a:lnTo>
                  <a:close/>
                </a:path>
                <a:path w="2332354" h="2324100">
                  <a:moveTo>
                    <a:pt x="14668" y="1968500"/>
                  </a:moveTo>
                  <a:lnTo>
                    <a:pt x="1142" y="1968500"/>
                  </a:lnTo>
                  <a:lnTo>
                    <a:pt x="507" y="1955800"/>
                  </a:lnTo>
                  <a:lnTo>
                    <a:pt x="126" y="1943100"/>
                  </a:lnTo>
                  <a:lnTo>
                    <a:pt x="0" y="381000"/>
                  </a:lnTo>
                  <a:lnTo>
                    <a:pt x="12700" y="381000"/>
                  </a:lnTo>
                  <a:lnTo>
                    <a:pt x="12826" y="1943100"/>
                  </a:lnTo>
                  <a:lnTo>
                    <a:pt x="13195" y="1955800"/>
                  </a:lnTo>
                  <a:lnTo>
                    <a:pt x="13804" y="1955800"/>
                  </a:lnTo>
                  <a:lnTo>
                    <a:pt x="14668" y="1968500"/>
                  </a:lnTo>
                  <a:close/>
                </a:path>
                <a:path w="2332354" h="2324100">
                  <a:moveTo>
                    <a:pt x="2330856" y="1968500"/>
                  </a:moveTo>
                  <a:lnTo>
                    <a:pt x="2317330" y="1968500"/>
                  </a:lnTo>
                  <a:lnTo>
                    <a:pt x="2318194" y="1955800"/>
                  </a:lnTo>
                  <a:lnTo>
                    <a:pt x="2318791" y="1955800"/>
                  </a:lnTo>
                  <a:lnTo>
                    <a:pt x="2319172" y="1943100"/>
                  </a:lnTo>
                  <a:lnTo>
                    <a:pt x="2319299" y="1930400"/>
                  </a:lnTo>
                  <a:lnTo>
                    <a:pt x="2319299" y="381000"/>
                  </a:lnTo>
                  <a:lnTo>
                    <a:pt x="2331999" y="381000"/>
                  </a:lnTo>
                  <a:lnTo>
                    <a:pt x="2331999" y="1930400"/>
                  </a:lnTo>
                  <a:lnTo>
                    <a:pt x="2331872" y="1943100"/>
                  </a:lnTo>
                  <a:lnTo>
                    <a:pt x="2331478" y="1955800"/>
                  </a:lnTo>
                  <a:lnTo>
                    <a:pt x="2330856" y="1968500"/>
                  </a:lnTo>
                  <a:close/>
                </a:path>
                <a:path w="2332354" h="2324100">
                  <a:moveTo>
                    <a:pt x="20447" y="2006600"/>
                  </a:moveTo>
                  <a:lnTo>
                    <a:pt x="6134" y="2006600"/>
                  </a:lnTo>
                  <a:lnTo>
                    <a:pt x="4533" y="1993900"/>
                  </a:lnTo>
                  <a:lnTo>
                    <a:pt x="3162" y="1981200"/>
                  </a:lnTo>
                  <a:lnTo>
                    <a:pt x="2031" y="1968500"/>
                  </a:lnTo>
                  <a:lnTo>
                    <a:pt x="14655" y="1968500"/>
                  </a:lnTo>
                  <a:lnTo>
                    <a:pt x="15760" y="1981200"/>
                  </a:lnTo>
                  <a:lnTo>
                    <a:pt x="17094" y="1993900"/>
                  </a:lnTo>
                  <a:lnTo>
                    <a:pt x="18630" y="1993900"/>
                  </a:lnTo>
                  <a:lnTo>
                    <a:pt x="20447" y="2006600"/>
                  </a:lnTo>
                  <a:close/>
                </a:path>
                <a:path w="2332354" h="2324100">
                  <a:moveTo>
                    <a:pt x="2325865" y="2006600"/>
                  </a:moveTo>
                  <a:lnTo>
                    <a:pt x="2311552" y="2006600"/>
                  </a:lnTo>
                  <a:lnTo>
                    <a:pt x="2313368" y="1993900"/>
                  </a:lnTo>
                  <a:lnTo>
                    <a:pt x="2314905" y="1993900"/>
                  </a:lnTo>
                  <a:lnTo>
                    <a:pt x="2316251" y="1981200"/>
                  </a:lnTo>
                  <a:lnTo>
                    <a:pt x="2317343" y="1968500"/>
                  </a:lnTo>
                  <a:lnTo>
                    <a:pt x="2329967" y="1968500"/>
                  </a:lnTo>
                  <a:lnTo>
                    <a:pt x="2328837" y="1981200"/>
                  </a:lnTo>
                  <a:lnTo>
                    <a:pt x="2327465" y="1993900"/>
                  </a:lnTo>
                  <a:lnTo>
                    <a:pt x="2325865" y="2006600"/>
                  </a:lnTo>
                  <a:close/>
                </a:path>
                <a:path w="2332354" h="2324100">
                  <a:moveTo>
                    <a:pt x="29819" y="2044700"/>
                  </a:moveTo>
                  <a:lnTo>
                    <a:pt x="14909" y="2044700"/>
                  </a:lnTo>
                  <a:lnTo>
                    <a:pt x="12369" y="2032000"/>
                  </a:lnTo>
                  <a:lnTo>
                    <a:pt x="10058" y="2019300"/>
                  </a:lnTo>
                  <a:lnTo>
                    <a:pt x="7988" y="2006600"/>
                  </a:lnTo>
                  <a:lnTo>
                    <a:pt x="20408" y="2006600"/>
                  </a:lnTo>
                  <a:lnTo>
                    <a:pt x="22453" y="2019300"/>
                  </a:lnTo>
                  <a:lnTo>
                    <a:pt x="24688" y="2032000"/>
                  </a:lnTo>
                  <a:lnTo>
                    <a:pt x="27101" y="2032000"/>
                  </a:lnTo>
                  <a:lnTo>
                    <a:pt x="29819" y="2044700"/>
                  </a:lnTo>
                  <a:close/>
                </a:path>
                <a:path w="2332354" h="2324100">
                  <a:moveTo>
                    <a:pt x="2317089" y="2044700"/>
                  </a:moveTo>
                  <a:lnTo>
                    <a:pt x="2302179" y="2044700"/>
                  </a:lnTo>
                  <a:lnTo>
                    <a:pt x="2304897" y="2032000"/>
                  </a:lnTo>
                  <a:lnTo>
                    <a:pt x="2307310" y="2032000"/>
                  </a:lnTo>
                  <a:lnTo>
                    <a:pt x="2309583" y="2019300"/>
                  </a:lnTo>
                  <a:lnTo>
                    <a:pt x="2311590" y="2006600"/>
                  </a:lnTo>
                  <a:lnTo>
                    <a:pt x="2324011" y="2006600"/>
                  </a:lnTo>
                  <a:lnTo>
                    <a:pt x="2321941" y="2019300"/>
                  </a:lnTo>
                  <a:lnTo>
                    <a:pt x="2319629" y="2032000"/>
                  </a:lnTo>
                  <a:lnTo>
                    <a:pt x="2317089" y="2044700"/>
                  </a:lnTo>
                  <a:close/>
                </a:path>
                <a:path w="2332354" h="2324100">
                  <a:moveTo>
                    <a:pt x="42608" y="2082800"/>
                  </a:moveTo>
                  <a:lnTo>
                    <a:pt x="27254" y="2082800"/>
                  </a:lnTo>
                  <a:lnTo>
                    <a:pt x="23837" y="2070100"/>
                  </a:lnTo>
                  <a:lnTo>
                    <a:pt x="20650" y="2057400"/>
                  </a:lnTo>
                  <a:lnTo>
                    <a:pt x="17665" y="2044700"/>
                  </a:lnTo>
                  <a:lnTo>
                    <a:pt x="29768" y="2044700"/>
                  </a:lnTo>
                  <a:lnTo>
                    <a:pt x="32702" y="2057400"/>
                  </a:lnTo>
                  <a:lnTo>
                    <a:pt x="35737" y="2057400"/>
                  </a:lnTo>
                  <a:lnTo>
                    <a:pt x="39103" y="2070100"/>
                  </a:lnTo>
                  <a:lnTo>
                    <a:pt x="42608" y="2082800"/>
                  </a:lnTo>
                  <a:close/>
                </a:path>
                <a:path w="2332354" h="2324100">
                  <a:moveTo>
                    <a:pt x="2304745" y="2082800"/>
                  </a:moveTo>
                  <a:lnTo>
                    <a:pt x="2289390" y="2082800"/>
                  </a:lnTo>
                  <a:lnTo>
                    <a:pt x="2292959" y="2070100"/>
                  </a:lnTo>
                  <a:lnTo>
                    <a:pt x="2296248" y="2057400"/>
                  </a:lnTo>
                  <a:lnTo>
                    <a:pt x="2299296" y="2057400"/>
                  </a:lnTo>
                  <a:lnTo>
                    <a:pt x="2302230" y="2044700"/>
                  </a:lnTo>
                  <a:lnTo>
                    <a:pt x="2314333" y="2044700"/>
                  </a:lnTo>
                  <a:lnTo>
                    <a:pt x="2311349" y="2057400"/>
                  </a:lnTo>
                  <a:lnTo>
                    <a:pt x="2308148" y="2070100"/>
                  </a:lnTo>
                  <a:lnTo>
                    <a:pt x="2304745" y="2082800"/>
                  </a:lnTo>
                  <a:close/>
                </a:path>
                <a:path w="2332354" h="2324100">
                  <a:moveTo>
                    <a:pt x="54330" y="2108200"/>
                  </a:moveTo>
                  <a:lnTo>
                    <a:pt x="38747" y="2108200"/>
                  </a:lnTo>
                  <a:lnTo>
                    <a:pt x="34709" y="2095500"/>
                  </a:lnTo>
                  <a:lnTo>
                    <a:pt x="30873" y="2082800"/>
                  </a:lnTo>
                  <a:lnTo>
                    <a:pt x="42544" y="2082800"/>
                  </a:lnTo>
                  <a:lnTo>
                    <a:pt x="46316" y="2095500"/>
                  </a:lnTo>
                  <a:lnTo>
                    <a:pt x="50152" y="2095500"/>
                  </a:lnTo>
                  <a:lnTo>
                    <a:pt x="54330" y="2108200"/>
                  </a:lnTo>
                  <a:close/>
                </a:path>
                <a:path w="2332354" h="2324100">
                  <a:moveTo>
                    <a:pt x="50228" y="2095500"/>
                  </a:moveTo>
                  <a:lnTo>
                    <a:pt x="46316" y="2095500"/>
                  </a:lnTo>
                  <a:lnTo>
                    <a:pt x="46253" y="2082800"/>
                  </a:lnTo>
                  <a:lnTo>
                    <a:pt x="50228" y="2095500"/>
                  </a:lnTo>
                  <a:close/>
                </a:path>
                <a:path w="2332354" h="2324100">
                  <a:moveTo>
                    <a:pt x="2285682" y="2095500"/>
                  </a:moveTo>
                  <a:lnTo>
                    <a:pt x="2281770" y="2095500"/>
                  </a:lnTo>
                  <a:lnTo>
                    <a:pt x="2285746" y="2082800"/>
                  </a:lnTo>
                  <a:lnTo>
                    <a:pt x="2285682" y="2095500"/>
                  </a:lnTo>
                  <a:close/>
                </a:path>
                <a:path w="2332354" h="2324100">
                  <a:moveTo>
                    <a:pt x="2293251" y="2108200"/>
                  </a:moveTo>
                  <a:lnTo>
                    <a:pt x="2277668" y="2108200"/>
                  </a:lnTo>
                  <a:lnTo>
                    <a:pt x="2281834" y="2095500"/>
                  </a:lnTo>
                  <a:lnTo>
                    <a:pt x="2285682" y="2095500"/>
                  </a:lnTo>
                  <a:lnTo>
                    <a:pt x="2289454" y="2082800"/>
                  </a:lnTo>
                  <a:lnTo>
                    <a:pt x="2301113" y="2082800"/>
                  </a:lnTo>
                  <a:lnTo>
                    <a:pt x="2297290" y="2095500"/>
                  </a:lnTo>
                  <a:lnTo>
                    <a:pt x="2293251" y="2108200"/>
                  </a:lnTo>
                  <a:close/>
                </a:path>
                <a:path w="2332354" h="2324100">
                  <a:moveTo>
                    <a:pt x="67779" y="2133600"/>
                  </a:moveTo>
                  <a:lnTo>
                    <a:pt x="52057" y="2133600"/>
                  </a:lnTo>
                  <a:lnTo>
                    <a:pt x="47421" y="2120900"/>
                  </a:lnTo>
                  <a:lnTo>
                    <a:pt x="42989" y="2108200"/>
                  </a:lnTo>
                  <a:lnTo>
                    <a:pt x="58547" y="2108200"/>
                  </a:lnTo>
                  <a:lnTo>
                    <a:pt x="63106" y="2120900"/>
                  </a:lnTo>
                  <a:lnTo>
                    <a:pt x="67779" y="2133600"/>
                  </a:lnTo>
                  <a:close/>
                </a:path>
                <a:path w="2332354" h="2324100">
                  <a:moveTo>
                    <a:pt x="2279942" y="2133600"/>
                  </a:moveTo>
                  <a:lnTo>
                    <a:pt x="2264219" y="2133600"/>
                  </a:lnTo>
                  <a:lnTo>
                    <a:pt x="2268969" y="2120900"/>
                  </a:lnTo>
                  <a:lnTo>
                    <a:pt x="2273452" y="2108200"/>
                  </a:lnTo>
                  <a:lnTo>
                    <a:pt x="2289009" y="2108200"/>
                  </a:lnTo>
                  <a:lnTo>
                    <a:pt x="2284564" y="2120900"/>
                  </a:lnTo>
                  <a:lnTo>
                    <a:pt x="2279942" y="2133600"/>
                  </a:lnTo>
                  <a:close/>
                </a:path>
                <a:path w="2332354" h="2324100">
                  <a:moveTo>
                    <a:pt x="77673" y="2146300"/>
                  </a:moveTo>
                  <a:lnTo>
                    <a:pt x="61899" y="2146300"/>
                  </a:lnTo>
                  <a:lnTo>
                    <a:pt x="56883" y="2133600"/>
                  </a:lnTo>
                  <a:lnTo>
                    <a:pt x="72555" y="2133600"/>
                  </a:lnTo>
                  <a:lnTo>
                    <a:pt x="77673" y="2146300"/>
                  </a:lnTo>
                  <a:close/>
                </a:path>
                <a:path w="2332354" h="2324100">
                  <a:moveTo>
                    <a:pt x="2270086" y="2146300"/>
                  </a:moveTo>
                  <a:lnTo>
                    <a:pt x="2254326" y="2146300"/>
                  </a:lnTo>
                  <a:lnTo>
                    <a:pt x="2259444" y="2133600"/>
                  </a:lnTo>
                  <a:lnTo>
                    <a:pt x="2275103" y="2133600"/>
                  </a:lnTo>
                  <a:lnTo>
                    <a:pt x="2270086" y="2146300"/>
                  </a:lnTo>
                  <a:close/>
                </a:path>
                <a:path w="2332354" h="2324100">
                  <a:moveTo>
                    <a:pt x="93840" y="2171700"/>
                  </a:moveTo>
                  <a:lnTo>
                    <a:pt x="78066" y="2171700"/>
                  </a:lnTo>
                  <a:lnTo>
                    <a:pt x="72491" y="2159000"/>
                  </a:lnTo>
                  <a:lnTo>
                    <a:pt x="67106" y="2146300"/>
                  </a:lnTo>
                  <a:lnTo>
                    <a:pt x="77584" y="2146300"/>
                  </a:lnTo>
                  <a:lnTo>
                    <a:pt x="82892" y="2159000"/>
                  </a:lnTo>
                  <a:lnTo>
                    <a:pt x="88188" y="2159000"/>
                  </a:lnTo>
                  <a:lnTo>
                    <a:pt x="93840" y="2171700"/>
                  </a:lnTo>
                  <a:close/>
                </a:path>
                <a:path w="2332354" h="2324100">
                  <a:moveTo>
                    <a:pt x="2253932" y="2171700"/>
                  </a:moveTo>
                  <a:lnTo>
                    <a:pt x="2238159" y="2171700"/>
                  </a:lnTo>
                  <a:lnTo>
                    <a:pt x="2243810" y="2159000"/>
                  </a:lnTo>
                  <a:lnTo>
                    <a:pt x="2249106" y="2159000"/>
                  </a:lnTo>
                  <a:lnTo>
                    <a:pt x="2254415" y="2146300"/>
                  </a:lnTo>
                  <a:lnTo>
                    <a:pt x="2264892" y="2146300"/>
                  </a:lnTo>
                  <a:lnTo>
                    <a:pt x="2259507" y="2159000"/>
                  </a:lnTo>
                  <a:lnTo>
                    <a:pt x="2253932" y="2171700"/>
                  </a:lnTo>
                  <a:close/>
                </a:path>
                <a:path w="2332354" h="2324100">
                  <a:moveTo>
                    <a:pt x="105460" y="2184400"/>
                  </a:moveTo>
                  <a:lnTo>
                    <a:pt x="89725" y="2184400"/>
                  </a:lnTo>
                  <a:lnTo>
                    <a:pt x="83807" y="2171700"/>
                  </a:lnTo>
                  <a:lnTo>
                    <a:pt x="99466" y="2171700"/>
                  </a:lnTo>
                  <a:lnTo>
                    <a:pt x="105460" y="2184400"/>
                  </a:lnTo>
                  <a:close/>
                </a:path>
                <a:path w="2332354" h="2324100">
                  <a:moveTo>
                    <a:pt x="2242273" y="2184400"/>
                  </a:moveTo>
                  <a:lnTo>
                    <a:pt x="2226538" y="2184400"/>
                  </a:lnTo>
                  <a:lnTo>
                    <a:pt x="2232520" y="2171700"/>
                  </a:lnTo>
                  <a:lnTo>
                    <a:pt x="2248192" y="2171700"/>
                  </a:lnTo>
                  <a:lnTo>
                    <a:pt x="2242273" y="2184400"/>
                  </a:lnTo>
                  <a:close/>
                </a:path>
                <a:path w="2332354" h="2324100">
                  <a:moveTo>
                    <a:pt x="130644" y="2209800"/>
                  </a:moveTo>
                  <a:lnTo>
                    <a:pt x="108496" y="2209800"/>
                  </a:lnTo>
                  <a:lnTo>
                    <a:pt x="102069" y="2197100"/>
                  </a:lnTo>
                  <a:lnTo>
                    <a:pt x="95808" y="2184400"/>
                  </a:lnTo>
                  <a:lnTo>
                    <a:pt x="111417" y="2184400"/>
                  </a:lnTo>
                  <a:lnTo>
                    <a:pt x="117741" y="2197100"/>
                  </a:lnTo>
                  <a:lnTo>
                    <a:pt x="124002" y="2197100"/>
                  </a:lnTo>
                  <a:lnTo>
                    <a:pt x="130644" y="2209800"/>
                  </a:lnTo>
                  <a:close/>
                </a:path>
                <a:path w="2332354" h="2324100">
                  <a:moveTo>
                    <a:pt x="2223503" y="2209800"/>
                  </a:moveTo>
                  <a:lnTo>
                    <a:pt x="2201354" y="2209800"/>
                  </a:lnTo>
                  <a:lnTo>
                    <a:pt x="2207983" y="2197100"/>
                  </a:lnTo>
                  <a:lnTo>
                    <a:pt x="2214257" y="2197100"/>
                  </a:lnTo>
                  <a:lnTo>
                    <a:pt x="2220582" y="2184400"/>
                  </a:lnTo>
                  <a:lnTo>
                    <a:pt x="2236177" y="2184400"/>
                  </a:lnTo>
                  <a:lnTo>
                    <a:pt x="2229929" y="2197100"/>
                  </a:lnTo>
                  <a:lnTo>
                    <a:pt x="2223503" y="2209800"/>
                  </a:lnTo>
                  <a:close/>
                </a:path>
                <a:path w="2332354" h="2324100">
                  <a:moveTo>
                    <a:pt x="144144" y="2222500"/>
                  </a:moveTo>
                  <a:lnTo>
                    <a:pt x="121831" y="2222500"/>
                  </a:lnTo>
                  <a:lnTo>
                    <a:pt x="115074" y="2209800"/>
                  </a:lnTo>
                  <a:lnTo>
                    <a:pt x="137210" y="2209800"/>
                  </a:lnTo>
                  <a:lnTo>
                    <a:pt x="144144" y="2222500"/>
                  </a:lnTo>
                  <a:close/>
                </a:path>
                <a:path w="2332354" h="2324100">
                  <a:moveTo>
                    <a:pt x="2210168" y="2222500"/>
                  </a:moveTo>
                  <a:lnTo>
                    <a:pt x="2187841" y="2222500"/>
                  </a:lnTo>
                  <a:lnTo>
                    <a:pt x="2194788" y="2209800"/>
                  </a:lnTo>
                  <a:lnTo>
                    <a:pt x="2216912" y="2209800"/>
                  </a:lnTo>
                  <a:lnTo>
                    <a:pt x="2210168" y="2222500"/>
                  </a:lnTo>
                  <a:close/>
                </a:path>
                <a:path w="2332354" h="2324100">
                  <a:moveTo>
                    <a:pt x="158241" y="2235200"/>
                  </a:moveTo>
                  <a:lnTo>
                    <a:pt x="135775" y="2235200"/>
                  </a:lnTo>
                  <a:lnTo>
                    <a:pt x="128727" y="2222500"/>
                  </a:lnTo>
                  <a:lnTo>
                    <a:pt x="151002" y="2222500"/>
                  </a:lnTo>
                  <a:lnTo>
                    <a:pt x="158241" y="2235200"/>
                  </a:lnTo>
                  <a:close/>
                </a:path>
                <a:path w="2332354" h="2324100">
                  <a:moveTo>
                    <a:pt x="2196223" y="2235200"/>
                  </a:moveTo>
                  <a:lnTo>
                    <a:pt x="2173757" y="2235200"/>
                  </a:lnTo>
                  <a:lnTo>
                    <a:pt x="2180996" y="2222500"/>
                  </a:lnTo>
                  <a:lnTo>
                    <a:pt x="2203272" y="2222500"/>
                  </a:lnTo>
                  <a:lnTo>
                    <a:pt x="2196223" y="2235200"/>
                  </a:lnTo>
                  <a:close/>
                </a:path>
                <a:path w="2332354" h="2324100">
                  <a:moveTo>
                    <a:pt x="172872" y="2247900"/>
                  </a:moveTo>
                  <a:lnTo>
                    <a:pt x="150329" y="2247900"/>
                  </a:lnTo>
                  <a:lnTo>
                    <a:pt x="142976" y="2235200"/>
                  </a:lnTo>
                  <a:lnTo>
                    <a:pt x="165366" y="2235200"/>
                  </a:lnTo>
                  <a:lnTo>
                    <a:pt x="172872" y="2247900"/>
                  </a:lnTo>
                  <a:close/>
                </a:path>
                <a:path w="2332354" h="2324100">
                  <a:moveTo>
                    <a:pt x="2181669" y="2247900"/>
                  </a:moveTo>
                  <a:lnTo>
                    <a:pt x="2159114" y="2247900"/>
                  </a:lnTo>
                  <a:lnTo>
                    <a:pt x="2166632" y="2235200"/>
                  </a:lnTo>
                  <a:lnTo>
                    <a:pt x="2189022" y="2235200"/>
                  </a:lnTo>
                  <a:lnTo>
                    <a:pt x="2181669" y="2247900"/>
                  </a:lnTo>
                  <a:close/>
                </a:path>
                <a:path w="2332354" h="2324100">
                  <a:moveTo>
                    <a:pt x="195821" y="2260600"/>
                  </a:moveTo>
                  <a:lnTo>
                    <a:pt x="173227" y="2260600"/>
                  </a:lnTo>
                  <a:lnTo>
                    <a:pt x="165455" y="2247900"/>
                  </a:lnTo>
                  <a:lnTo>
                    <a:pt x="187921" y="2247900"/>
                  </a:lnTo>
                  <a:lnTo>
                    <a:pt x="195821" y="2260600"/>
                  </a:lnTo>
                  <a:close/>
                </a:path>
                <a:path w="2332354" h="2324100">
                  <a:moveTo>
                    <a:pt x="2158771" y="2260600"/>
                  </a:moveTo>
                  <a:lnTo>
                    <a:pt x="2136165" y="2260600"/>
                  </a:lnTo>
                  <a:lnTo>
                    <a:pt x="2144077" y="2247900"/>
                  </a:lnTo>
                  <a:lnTo>
                    <a:pt x="2166543" y="2247900"/>
                  </a:lnTo>
                  <a:lnTo>
                    <a:pt x="2158771" y="2260600"/>
                  </a:lnTo>
                  <a:close/>
                </a:path>
                <a:path w="2332354" h="2324100">
                  <a:moveTo>
                    <a:pt x="211747" y="2273300"/>
                  </a:moveTo>
                  <a:lnTo>
                    <a:pt x="189166" y="2273300"/>
                  </a:lnTo>
                  <a:lnTo>
                    <a:pt x="181127" y="2260600"/>
                  </a:lnTo>
                  <a:lnTo>
                    <a:pt x="203593" y="2260600"/>
                  </a:lnTo>
                  <a:lnTo>
                    <a:pt x="211747" y="2273300"/>
                  </a:lnTo>
                  <a:close/>
                </a:path>
                <a:path w="2332354" h="2324100">
                  <a:moveTo>
                    <a:pt x="2142832" y="2273300"/>
                  </a:moveTo>
                  <a:lnTo>
                    <a:pt x="2120252" y="2273300"/>
                  </a:lnTo>
                  <a:lnTo>
                    <a:pt x="2128405" y="2260600"/>
                  </a:lnTo>
                  <a:lnTo>
                    <a:pt x="2150872" y="2260600"/>
                  </a:lnTo>
                  <a:lnTo>
                    <a:pt x="2142832" y="2273300"/>
                  </a:lnTo>
                  <a:close/>
                </a:path>
                <a:path w="2332354" h="2324100">
                  <a:moveTo>
                    <a:pt x="244982" y="2286000"/>
                  </a:moveTo>
                  <a:lnTo>
                    <a:pt x="214033" y="2286000"/>
                  </a:lnTo>
                  <a:lnTo>
                    <a:pt x="205625" y="2273300"/>
                  </a:lnTo>
                  <a:lnTo>
                    <a:pt x="236372" y="2273300"/>
                  </a:lnTo>
                  <a:lnTo>
                    <a:pt x="244982" y="2286000"/>
                  </a:lnTo>
                  <a:close/>
                </a:path>
                <a:path w="2332354" h="2324100">
                  <a:moveTo>
                    <a:pt x="2117966" y="2286000"/>
                  </a:moveTo>
                  <a:lnTo>
                    <a:pt x="2087003" y="2286000"/>
                  </a:lnTo>
                  <a:lnTo>
                    <a:pt x="2095627" y="2273300"/>
                  </a:lnTo>
                  <a:lnTo>
                    <a:pt x="2126373" y="2273300"/>
                  </a:lnTo>
                  <a:lnTo>
                    <a:pt x="2117966" y="2286000"/>
                  </a:lnTo>
                  <a:close/>
                </a:path>
                <a:path w="2332354" h="2324100">
                  <a:moveTo>
                    <a:pt x="271043" y="2298700"/>
                  </a:moveTo>
                  <a:lnTo>
                    <a:pt x="239966" y="2298700"/>
                  </a:lnTo>
                  <a:lnTo>
                    <a:pt x="231203" y="2286000"/>
                  </a:lnTo>
                  <a:lnTo>
                    <a:pt x="262102" y="2286000"/>
                  </a:lnTo>
                  <a:lnTo>
                    <a:pt x="271043" y="2298700"/>
                  </a:lnTo>
                  <a:close/>
                </a:path>
                <a:path w="2332354" h="2324100">
                  <a:moveTo>
                    <a:pt x="2092032" y="2298700"/>
                  </a:moveTo>
                  <a:lnTo>
                    <a:pt x="2060955" y="2298700"/>
                  </a:lnTo>
                  <a:lnTo>
                    <a:pt x="2069884" y="2286000"/>
                  </a:lnTo>
                  <a:lnTo>
                    <a:pt x="2100783" y="2286000"/>
                  </a:lnTo>
                  <a:lnTo>
                    <a:pt x="2092032" y="2298700"/>
                  </a:lnTo>
                  <a:close/>
                </a:path>
                <a:path w="2332354" h="2324100">
                  <a:moveTo>
                    <a:pt x="316356" y="2311400"/>
                  </a:moveTo>
                  <a:lnTo>
                    <a:pt x="276072" y="2311400"/>
                  </a:lnTo>
                  <a:lnTo>
                    <a:pt x="266890" y="2298700"/>
                  </a:lnTo>
                  <a:lnTo>
                    <a:pt x="306959" y="2298700"/>
                  </a:lnTo>
                  <a:lnTo>
                    <a:pt x="316356" y="2311400"/>
                  </a:lnTo>
                  <a:close/>
                </a:path>
                <a:path w="2332354" h="2324100">
                  <a:moveTo>
                    <a:pt x="2055926" y="2311400"/>
                  </a:moveTo>
                  <a:lnTo>
                    <a:pt x="2015642" y="2311400"/>
                  </a:lnTo>
                  <a:lnTo>
                    <a:pt x="2025040" y="2298700"/>
                  </a:lnTo>
                  <a:lnTo>
                    <a:pt x="2065108" y="2298700"/>
                  </a:lnTo>
                  <a:lnTo>
                    <a:pt x="2055926" y="2311400"/>
                  </a:lnTo>
                  <a:close/>
                </a:path>
                <a:path w="2332354" h="2324100">
                  <a:moveTo>
                    <a:pt x="2008631" y="2324100"/>
                  </a:moveTo>
                  <a:lnTo>
                    <a:pt x="323367" y="2324100"/>
                  </a:lnTo>
                  <a:lnTo>
                    <a:pt x="313728" y="2311400"/>
                  </a:lnTo>
                  <a:lnTo>
                    <a:pt x="2018271" y="2311400"/>
                  </a:lnTo>
                  <a:lnTo>
                    <a:pt x="2008631" y="2324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3583990" y="4579073"/>
            <a:ext cx="1921510" cy="1576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4320" marR="5080" indent="-20447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将大计划拆解成可</a:t>
            </a:r>
            <a:r>
              <a:rPr sz="1600" b="1" spc="-10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逐 </a:t>
            </a:r>
            <a:r>
              <a:rPr sz="1600" b="1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步实现的小任</a:t>
            </a:r>
            <a:r>
              <a:rPr sz="1600" b="1" spc="-15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务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73025" algn="just">
              <a:lnSpc>
                <a:spcPct val="100000"/>
              </a:lnSpc>
              <a:spcBef>
                <a:spcPts val="695"/>
              </a:spcBef>
            </a:pPr>
            <a:r>
              <a:rPr sz="1600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比如提高写作水平</a:t>
            </a:r>
            <a:r>
              <a:rPr sz="1600" spc="-5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， </a:t>
            </a:r>
            <a:r>
              <a:rPr sz="1600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可以从提高阅读量</a:t>
            </a:r>
            <a:r>
              <a:rPr sz="1600" spc="-5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、 </a:t>
            </a:r>
            <a:r>
              <a:rPr sz="1600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多练笔、多思考等</a:t>
            </a:r>
            <a:r>
              <a:rPr sz="1600" spc="-5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方 </a:t>
            </a:r>
            <a:r>
              <a:rPr sz="1600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面逐一攻破</a:t>
            </a:r>
            <a:r>
              <a:rPr sz="1600" spc="-5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！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523003" y="4025798"/>
            <a:ext cx="3715385" cy="2326640"/>
            <a:chOff x="4523003" y="4025798"/>
            <a:chExt cx="3715385" cy="2326640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23003" y="4267936"/>
              <a:ext cx="171361" cy="21128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913119" y="4032504"/>
              <a:ext cx="2319655" cy="2319655"/>
            </a:xfrm>
            <a:custGeom>
              <a:avLst/>
              <a:gdLst/>
              <a:ahLst/>
              <a:cxnLst/>
              <a:rect l="l" t="t" r="r" b="b"/>
              <a:pathLst>
                <a:path w="2319654" h="2319654">
                  <a:moveTo>
                    <a:pt x="1932431" y="2319528"/>
                  </a:moveTo>
                  <a:lnTo>
                    <a:pt x="385571" y="2319528"/>
                  </a:lnTo>
                  <a:lnTo>
                    <a:pt x="337181" y="2316388"/>
                  </a:lnTo>
                  <a:lnTo>
                    <a:pt x="290574" y="2307487"/>
                  </a:lnTo>
                  <a:lnTo>
                    <a:pt x="246117" y="2293184"/>
                  </a:lnTo>
                  <a:lnTo>
                    <a:pt x="204172" y="2273840"/>
                  </a:lnTo>
                  <a:lnTo>
                    <a:pt x="165107" y="2249816"/>
                  </a:lnTo>
                  <a:lnTo>
                    <a:pt x="129285" y="2221473"/>
                  </a:lnTo>
                  <a:lnTo>
                    <a:pt x="97071" y="2189171"/>
                  </a:lnTo>
                  <a:lnTo>
                    <a:pt x="68831" y="2153271"/>
                  </a:lnTo>
                  <a:lnTo>
                    <a:pt x="44928" y="2114135"/>
                  </a:lnTo>
                  <a:lnTo>
                    <a:pt x="25729" y="2072121"/>
                  </a:lnTo>
                  <a:lnTo>
                    <a:pt x="11598" y="2027593"/>
                  </a:lnTo>
                  <a:lnTo>
                    <a:pt x="2900" y="1980909"/>
                  </a:lnTo>
                  <a:lnTo>
                    <a:pt x="0" y="1932432"/>
                  </a:lnTo>
                  <a:lnTo>
                    <a:pt x="0" y="385572"/>
                  </a:lnTo>
                  <a:lnTo>
                    <a:pt x="2900" y="337216"/>
                  </a:lnTo>
                  <a:lnTo>
                    <a:pt x="11598" y="290639"/>
                  </a:lnTo>
                  <a:lnTo>
                    <a:pt x="25729" y="246205"/>
                  </a:lnTo>
                  <a:lnTo>
                    <a:pt x="44928" y="204278"/>
                  </a:lnTo>
                  <a:lnTo>
                    <a:pt x="68831" y="165224"/>
                  </a:lnTo>
                  <a:lnTo>
                    <a:pt x="97071" y="129408"/>
                  </a:lnTo>
                  <a:lnTo>
                    <a:pt x="129285" y="97194"/>
                  </a:lnTo>
                  <a:lnTo>
                    <a:pt x="165107" y="68948"/>
                  </a:lnTo>
                  <a:lnTo>
                    <a:pt x="204172" y="45034"/>
                  </a:lnTo>
                  <a:lnTo>
                    <a:pt x="246117" y="25817"/>
                  </a:lnTo>
                  <a:lnTo>
                    <a:pt x="290574" y="11663"/>
                  </a:lnTo>
                  <a:lnTo>
                    <a:pt x="337181" y="2935"/>
                  </a:lnTo>
                  <a:lnTo>
                    <a:pt x="385571" y="0"/>
                  </a:lnTo>
                  <a:lnTo>
                    <a:pt x="1932431" y="0"/>
                  </a:lnTo>
                  <a:lnTo>
                    <a:pt x="1980874" y="2935"/>
                  </a:lnTo>
                  <a:lnTo>
                    <a:pt x="2027528" y="11663"/>
                  </a:lnTo>
                  <a:lnTo>
                    <a:pt x="2072034" y="25817"/>
                  </a:lnTo>
                  <a:lnTo>
                    <a:pt x="2114029" y="45034"/>
                  </a:lnTo>
                  <a:lnTo>
                    <a:pt x="2153154" y="68948"/>
                  </a:lnTo>
                  <a:lnTo>
                    <a:pt x="2189048" y="97194"/>
                  </a:lnTo>
                  <a:lnTo>
                    <a:pt x="2221350" y="129408"/>
                  </a:lnTo>
                  <a:lnTo>
                    <a:pt x="2249699" y="165224"/>
                  </a:lnTo>
                  <a:lnTo>
                    <a:pt x="2273735" y="204278"/>
                  </a:lnTo>
                  <a:lnTo>
                    <a:pt x="2293096" y="246205"/>
                  </a:lnTo>
                  <a:lnTo>
                    <a:pt x="2307422" y="290639"/>
                  </a:lnTo>
                  <a:lnTo>
                    <a:pt x="2316353" y="337216"/>
                  </a:lnTo>
                  <a:lnTo>
                    <a:pt x="2319528" y="385572"/>
                  </a:lnTo>
                  <a:lnTo>
                    <a:pt x="2319528" y="1932432"/>
                  </a:lnTo>
                  <a:lnTo>
                    <a:pt x="2316353" y="1980909"/>
                  </a:lnTo>
                  <a:lnTo>
                    <a:pt x="2307422" y="2027593"/>
                  </a:lnTo>
                  <a:lnTo>
                    <a:pt x="2293096" y="2072121"/>
                  </a:lnTo>
                  <a:lnTo>
                    <a:pt x="2273735" y="2114135"/>
                  </a:lnTo>
                  <a:lnTo>
                    <a:pt x="2249699" y="2153271"/>
                  </a:lnTo>
                  <a:lnTo>
                    <a:pt x="2221350" y="2189171"/>
                  </a:lnTo>
                  <a:lnTo>
                    <a:pt x="2189048" y="2221473"/>
                  </a:lnTo>
                  <a:lnTo>
                    <a:pt x="2153154" y="2249816"/>
                  </a:lnTo>
                  <a:lnTo>
                    <a:pt x="2114029" y="2273840"/>
                  </a:lnTo>
                  <a:lnTo>
                    <a:pt x="2072034" y="2293184"/>
                  </a:lnTo>
                  <a:lnTo>
                    <a:pt x="2027528" y="2307487"/>
                  </a:lnTo>
                  <a:lnTo>
                    <a:pt x="1980874" y="2316388"/>
                  </a:lnTo>
                  <a:lnTo>
                    <a:pt x="1932431" y="2319528"/>
                  </a:lnTo>
                  <a:close/>
                </a:path>
              </a:pathLst>
            </a:custGeom>
            <a:solidFill>
              <a:srgbClr val="5A9B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906249" y="4025798"/>
              <a:ext cx="2332355" cy="2324100"/>
            </a:xfrm>
            <a:custGeom>
              <a:avLst/>
              <a:gdLst/>
              <a:ahLst/>
              <a:cxnLst/>
              <a:rect l="l" t="t" r="r" b="b"/>
              <a:pathLst>
                <a:path w="2332354" h="2324100">
                  <a:moveTo>
                    <a:pt x="2046643" y="12700"/>
                  </a:moveTo>
                  <a:lnTo>
                    <a:pt x="285343" y="12700"/>
                  </a:lnTo>
                  <a:lnTo>
                    <a:pt x="294716" y="0"/>
                  </a:lnTo>
                  <a:lnTo>
                    <a:pt x="2037270" y="0"/>
                  </a:lnTo>
                  <a:lnTo>
                    <a:pt x="2046643" y="12700"/>
                  </a:lnTo>
                  <a:close/>
                </a:path>
                <a:path w="2332354" h="2324100">
                  <a:moveTo>
                    <a:pt x="288734" y="25400"/>
                  </a:moveTo>
                  <a:lnTo>
                    <a:pt x="248831" y="25400"/>
                  </a:lnTo>
                  <a:lnTo>
                    <a:pt x="257809" y="12700"/>
                  </a:lnTo>
                  <a:lnTo>
                    <a:pt x="297954" y="12700"/>
                  </a:lnTo>
                  <a:lnTo>
                    <a:pt x="288734" y="25400"/>
                  </a:lnTo>
                  <a:close/>
                </a:path>
                <a:path w="2332354" h="2324100">
                  <a:moveTo>
                    <a:pt x="2083155" y="25400"/>
                  </a:moveTo>
                  <a:lnTo>
                    <a:pt x="2043252" y="25400"/>
                  </a:lnTo>
                  <a:lnTo>
                    <a:pt x="2034032" y="12700"/>
                  </a:lnTo>
                  <a:lnTo>
                    <a:pt x="2074176" y="12700"/>
                  </a:lnTo>
                  <a:lnTo>
                    <a:pt x="2083155" y="25400"/>
                  </a:lnTo>
                  <a:close/>
                </a:path>
                <a:path w="2332354" h="2324100">
                  <a:moveTo>
                    <a:pt x="253415" y="38100"/>
                  </a:moveTo>
                  <a:lnTo>
                    <a:pt x="222554" y="38100"/>
                  </a:lnTo>
                  <a:lnTo>
                    <a:pt x="231203" y="25400"/>
                  </a:lnTo>
                  <a:lnTo>
                    <a:pt x="262242" y="25400"/>
                  </a:lnTo>
                  <a:lnTo>
                    <a:pt x="253415" y="38100"/>
                  </a:lnTo>
                  <a:close/>
                </a:path>
                <a:path w="2332354" h="2324100">
                  <a:moveTo>
                    <a:pt x="2109431" y="38100"/>
                  </a:moveTo>
                  <a:lnTo>
                    <a:pt x="2078570" y="38100"/>
                  </a:lnTo>
                  <a:lnTo>
                    <a:pt x="2069731" y="25400"/>
                  </a:lnTo>
                  <a:lnTo>
                    <a:pt x="2100783" y="25400"/>
                  </a:lnTo>
                  <a:lnTo>
                    <a:pt x="2109431" y="38100"/>
                  </a:lnTo>
                  <a:close/>
                </a:path>
                <a:path w="2332354" h="2324100">
                  <a:moveTo>
                    <a:pt x="219748" y="50800"/>
                  </a:moveTo>
                  <a:lnTo>
                    <a:pt x="197319" y="50800"/>
                  </a:lnTo>
                  <a:lnTo>
                    <a:pt x="205612" y="38100"/>
                  </a:lnTo>
                  <a:lnTo>
                    <a:pt x="228142" y="38100"/>
                  </a:lnTo>
                  <a:lnTo>
                    <a:pt x="219748" y="50800"/>
                  </a:lnTo>
                  <a:close/>
                </a:path>
                <a:path w="2332354" h="2324100">
                  <a:moveTo>
                    <a:pt x="2134654" y="50800"/>
                  </a:moveTo>
                  <a:lnTo>
                    <a:pt x="2112238" y="50800"/>
                  </a:lnTo>
                  <a:lnTo>
                    <a:pt x="2103843" y="38100"/>
                  </a:lnTo>
                  <a:lnTo>
                    <a:pt x="2126373" y="38100"/>
                  </a:lnTo>
                  <a:lnTo>
                    <a:pt x="2134654" y="50800"/>
                  </a:lnTo>
                  <a:close/>
                </a:path>
                <a:path w="2332354" h="2324100">
                  <a:moveTo>
                    <a:pt x="195694" y="63500"/>
                  </a:moveTo>
                  <a:lnTo>
                    <a:pt x="173215" y="63500"/>
                  </a:lnTo>
                  <a:lnTo>
                    <a:pt x="181127" y="50800"/>
                  </a:lnTo>
                  <a:lnTo>
                    <a:pt x="203720" y="50800"/>
                  </a:lnTo>
                  <a:lnTo>
                    <a:pt x="195694" y="63500"/>
                  </a:lnTo>
                  <a:close/>
                </a:path>
                <a:path w="2332354" h="2324100">
                  <a:moveTo>
                    <a:pt x="2158758" y="63500"/>
                  </a:moveTo>
                  <a:lnTo>
                    <a:pt x="2136292" y="63500"/>
                  </a:lnTo>
                  <a:lnTo>
                    <a:pt x="2128266" y="50800"/>
                  </a:lnTo>
                  <a:lnTo>
                    <a:pt x="2150859" y="50800"/>
                  </a:lnTo>
                  <a:lnTo>
                    <a:pt x="2158758" y="63500"/>
                  </a:lnTo>
                  <a:close/>
                </a:path>
                <a:path w="2332354" h="2324100">
                  <a:moveTo>
                    <a:pt x="180263" y="76200"/>
                  </a:moveTo>
                  <a:lnTo>
                    <a:pt x="157810" y="76200"/>
                  </a:lnTo>
                  <a:lnTo>
                    <a:pt x="165442" y="63500"/>
                  </a:lnTo>
                  <a:lnTo>
                    <a:pt x="188036" y="63500"/>
                  </a:lnTo>
                  <a:lnTo>
                    <a:pt x="180263" y="76200"/>
                  </a:lnTo>
                  <a:close/>
                </a:path>
                <a:path w="2332354" h="2324100">
                  <a:moveTo>
                    <a:pt x="2174163" y="76200"/>
                  </a:moveTo>
                  <a:lnTo>
                    <a:pt x="2151722" y="76200"/>
                  </a:lnTo>
                  <a:lnTo>
                    <a:pt x="2143937" y="63500"/>
                  </a:lnTo>
                  <a:lnTo>
                    <a:pt x="2166531" y="63500"/>
                  </a:lnTo>
                  <a:lnTo>
                    <a:pt x="2174163" y="76200"/>
                  </a:lnTo>
                  <a:close/>
                </a:path>
                <a:path w="2332354" h="2324100">
                  <a:moveTo>
                    <a:pt x="158114" y="88900"/>
                  </a:moveTo>
                  <a:lnTo>
                    <a:pt x="142976" y="88900"/>
                  </a:lnTo>
                  <a:lnTo>
                    <a:pt x="150317" y="76200"/>
                  </a:lnTo>
                  <a:lnTo>
                    <a:pt x="165480" y="76200"/>
                  </a:lnTo>
                  <a:lnTo>
                    <a:pt x="158114" y="88900"/>
                  </a:lnTo>
                  <a:close/>
                </a:path>
                <a:path w="2332354" h="2324100">
                  <a:moveTo>
                    <a:pt x="2189010" y="88900"/>
                  </a:moveTo>
                  <a:lnTo>
                    <a:pt x="2173871" y="88900"/>
                  </a:lnTo>
                  <a:lnTo>
                    <a:pt x="2166505" y="76200"/>
                  </a:lnTo>
                  <a:lnTo>
                    <a:pt x="2181656" y="76200"/>
                  </a:lnTo>
                  <a:lnTo>
                    <a:pt x="2189010" y="88900"/>
                  </a:lnTo>
                  <a:close/>
                </a:path>
                <a:path w="2332354" h="2324100">
                  <a:moveTo>
                    <a:pt x="144030" y="101600"/>
                  </a:moveTo>
                  <a:lnTo>
                    <a:pt x="128714" y="101600"/>
                  </a:lnTo>
                  <a:lnTo>
                    <a:pt x="135775" y="88900"/>
                  </a:lnTo>
                  <a:lnTo>
                    <a:pt x="151117" y="88900"/>
                  </a:lnTo>
                  <a:lnTo>
                    <a:pt x="144030" y="101600"/>
                  </a:lnTo>
                  <a:close/>
                </a:path>
                <a:path w="2332354" h="2324100">
                  <a:moveTo>
                    <a:pt x="2203259" y="101600"/>
                  </a:moveTo>
                  <a:lnTo>
                    <a:pt x="2187956" y="101600"/>
                  </a:lnTo>
                  <a:lnTo>
                    <a:pt x="2180869" y="88900"/>
                  </a:lnTo>
                  <a:lnTo>
                    <a:pt x="2196211" y="88900"/>
                  </a:lnTo>
                  <a:lnTo>
                    <a:pt x="2203259" y="101600"/>
                  </a:lnTo>
                  <a:close/>
                </a:path>
                <a:path w="2332354" h="2324100">
                  <a:moveTo>
                    <a:pt x="130530" y="114300"/>
                  </a:moveTo>
                  <a:lnTo>
                    <a:pt x="115074" y="114300"/>
                  </a:lnTo>
                  <a:lnTo>
                    <a:pt x="121818" y="101600"/>
                  </a:lnTo>
                  <a:lnTo>
                    <a:pt x="137312" y="101600"/>
                  </a:lnTo>
                  <a:lnTo>
                    <a:pt x="130530" y="114300"/>
                  </a:lnTo>
                  <a:close/>
                </a:path>
                <a:path w="2332354" h="2324100">
                  <a:moveTo>
                    <a:pt x="2216912" y="114300"/>
                  </a:moveTo>
                  <a:lnTo>
                    <a:pt x="2201456" y="114300"/>
                  </a:lnTo>
                  <a:lnTo>
                    <a:pt x="2194661" y="101600"/>
                  </a:lnTo>
                  <a:lnTo>
                    <a:pt x="2210168" y="101600"/>
                  </a:lnTo>
                  <a:lnTo>
                    <a:pt x="2216912" y="114300"/>
                  </a:lnTo>
                  <a:close/>
                </a:path>
                <a:path w="2332354" h="2324100">
                  <a:moveTo>
                    <a:pt x="117627" y="127000"/>
                  </a:moveTo>
                  <a:lnTo>
                    <a:pt x="102069" y="127000"/>
                  </a:lnTo>
                  <a:lnTo>
                    <a:pt x="108483" y="114300"/>
                  </a:lnTo>
                  <a:lnTo>
                    <a:pt x="124104" y="114300"/>
                  </a:lnTo>
                  <a:lnTo>
                    <a:pt x="117627" y="127000"/>
                  </a:lnTo>
                  <a:close/>
                </a:path>
                <a:path w="2332354" h="2324100">
                  <a:moveTo>
                    <a:pt x="2229916" y="127000"/>
                  </a:moveTo>
                  <a:lnTo>
                    <a:pt x="2214359" y="127000"/>
                  </a:lnTo>
                  <a:lnTo>
                    <a:pt x="2207869" y="114300"/>
                  </a:lnTo>
                  <a:lnTo>
                    <a:pt x="2223490" y="114300"/>
                  </a:lnTo>
                  <a:lnTo>
                    <a:pt x="2229916" y="127000"/>
                  </a:lnTo>
                  <a:close/>
                </a:path>
                <a:path w="2332354" h="2324100">
                  <a:moveTo>
                    <a:pt x="105359" y="139700"/>
                  </a:moveTo>
                  <a:lnTo>
                    <a:pt x="89712" y="139700"/>
                  </a:lnTo>
                  <a:lnTo>
                    <a:pt x="95808" y="127000"/>
                  </a:lnTo>
                  <a:lnTo>
                    <a:pt x="111518" y="127000"/>
                  </a:lnTo>
                  <a:lnTo>
                    <a:pt x="105359" y="139700"/>
                  </a:lnTo>
                  <a:close/>
                </a:path>
                <a:path w="2332354" h="2324100">
                  <a:moveTo>
                    <a:pt x="2242261" y="139700"/>
                  </a:moveTo>
                  <a:lnTo>
                    <a:pt x="2226627" y="139700"/>
                  </a:lnTo>
                  <a:lnTo>
                    <a:pt x="2220467" y="127000"/>
                  </a:lnTo>
                  <a:lnTo>
                    <a:pt x="2236177" y="127000"/>
                  </a:lnTo>
                  <a:lnTo>
                    <a:pt x="2242261" y="139700"/>
                  </a:lnTo>
                  <a:close/>
                </a:path>
                <a:path w="2332354" h="2324100">
                  <a:moveTo>
                    <a:pt x="88176" y="165100"/>
                  </a:moveTo>
                  <a:lnTo>
                    <a:pt x="72491" y="165100"/>
                  </a:lnTo>
                  <a:lnTo>
                    <a:pt x="78054" y="152400"/>
                  </a:lnTo>
                  <a:lnTo>
                    <a:pt x="83794" y="139700"/>
                  </a:lnTo>
                  <a:lnTo>
                    <a:pt x="99555" y="139700"/>
                  </a:lnTo>
                  <a:lnTo>
                    <a:pt x="93738" y="152400"/>
                  </a:lnTo>
                  <a:lnTo>
                    <a:pt x="88176" y="165100"/>
                  </a:lnTo>
                  <a:close/>
                </a:path>
                <a:path w="2332354" h="2324100">
                  <a:moveTo>
                    <a:pt x="2259495" y="165100"/>
                  </a:moveTo>
                  <a:lnTo>
                    <a:pt x="2243797" y="165100"/>
                  </a:lnTo>
                  <a:lnTo>
                    <a:pt x="2238146" y="152400"/>
                  </a:lnTo>
                  <a:lnTo>
                    <a:pt x="2232418" y="139700"/>
                  </a:lnTo>
                  <a:lnTo>
                    <a:pt x="2248179" y="139700"/>
                  </a:lnTo>
                  <a:lnTo>
                    <a:pt x="2253932" y="152400"/>
                  </a:lnTo>
                  <a:lnTo>
                    <a:pt x="2259495" y="165100"/>
                  </a:lnTo>
                  <a:close/>
                </a:path>
                <a:path w="2332354" h="2324100">
                  <a:moveTo>
                    <a:pt x="77584" y="177800"/>
                  </a:moveTo>
                  <a:lnTo>
                    <a:pt x="61899" y="177800"/>
                  </a:lnTo>
                  <a:lnTo>
                    <a:pt x="67094" y="165100"/>
                  </a:lnTo>
                  <a:lnTo>
                    <a:pt x="82880" y="165100"/>
                  </a:lnTo>
                  <a:lnTo>
                    <a:pt x="77584" y="177800"/>
                  </a:lnTo>
                  <a:close/>
                </a:path>
                <a:path w="2332354" h="2324100">
                  <a:moveTo>
                    <a:pt x="2270086" y="177800"/>
                  </a:moveTo>
                  <a:lnTo>
                    <a:pt x="2254402" y="177800"/>
                  </a:lnTo>
                  <a:lnTo>
                    <a:pt x="2249106" y="165100"/>
                  </a:lnTo>
                  <a:lnTo>
                    <a:pt x="2264879" y="165100"/>
                  </a:lnTo>
                  <a:lnTo>
                    <a:pt x="2270086" y="177800"/>
                  </a:lnTo>
                  <a:close/>
                </a:path>
                <a:path w="2332354" h="2324100">
                  <a:moveTo>
                    <a:pt x="63030" y="203200"/>
                  </a:moveTo>
                  <a:lnTo>
                    <a:pt x="47421" y="203200"/>
                  </a:lnTo>
                  <a:lnTo>
                    <a:pt x="52057" y="190500"/>
                  </a:lnTo>
                  <a:lnTo>
                    <a:pt x="56883" y="177800"/>
                  </a:lnTo>
                  <a:lnTo>
                    <a:pt x="72631" y="177800"/>
                  </a:lnTo>
                  <a:lnTo>
                    <a:pt x="67690" y="190500"/>
                  </a:lnTo>
                  <a:lnTo>
                    <a:pt x="63030" y="203200"/>
                  </a:lnTo>
                  <a:close/>
                </a:path>
                <a:path w="2332354" h="2324100">
                  <a:moveTo>
                    <a:pt x="2284564" y="203200"/>
                  </a:moveTo>
                  <a:lnTo>
                    <a:pt x="2268956" y="203200"/>
                  </a:lnTo>
                  <a:lnTo>
                    <a:pt x="2264206" y="190500"/>
                  </a:lnTo>
                  <a:lnTo>
                    <a:pt x="2259355" y="177800"/>
                  </a:lnTo>
                  <a:lnTo>
                    <a:pt x="2275103" y="177800"/>
                  </a:lnTo>
                  <a:lnTo>
                    <a:pt x="2279929" y="190500"/>
                  </a:lnTo>
                  <a:lnTo>
                    <a:pt x="2284564" y="203200"/>
                  </a:lnTo>
                  <a:close/>
                </a:path>
                <a:path w="2332354" h="2324100">
                  <a:moveTo>
                    <a:pt x="46240" y="228600"/>
                  </a:moveTo>
                  <a:lnTo>
                    <a:pt x="34709" y="228600"/>
                  </a:lnTo>
                  <a:lnTo>
                    <a:pt x="38734" y="215900"/>
                  </a:lnTo>
                  <a:lnTo>
                    <a:pt x="42976" y="203200"/>
                  </a:lnTo>
                  <a:lnTo>
                    <a:pt x="58610" y="203200"/>
                  </a:lnTo>
                  <a:lnTo>
                    <a:pt x="54254" y="215900"/>
                  </a:lnTo>
                  <a:lnTo>
                    <a:pt x="50215" y="215900"/>
                  </a:lnTo>
                  <a:lnTo>
                    <a:pt x="46240" y="228600"/>
                  </a:lnTo>
                  <a:close/>
                </a:path>
                <a:path w="2332354" h="2324100">
                  <a:moveTo>
                    <a:pt x="2297277" y="228600"/>
                  </a:moveTo>
                  <a:lnTo>
                    <a:pt x="2285733" y="228600"/>
                  </a:lnTo>
                  <a:lnTo>
                    <a:pt x="2281770" y="215900"/>
                  </a:lnTo>
                  <a:lnTo>
                    <a:pt x="2277732" y="215900"/>
                  </a:lnTo>
                  <a:lnTo>
                    <a:pt x="2273363" y="203200"/>
                  </a:lnTo>
                  <a:lnTo>
                    <a:pt x="2288997" y="203200"/>
                  </a:lnTo>
                  <a:lnTo>
                    <a:pt x="2293239" y="215900"/>
                  </a:lnTo>
                  <a:lnTo>
                    <a:pt x="2297277" y="228600"/>
                  </a:lnTo>
                  <a:close/>
                </a:path>
                <a:path w="2332354" h="2324100">
                  <a:moveTo>
                    <a:pt x="32638" y="266700"/>
                  </a:moveTo>
                  <a:lnTo>
                    <a:pt x="20637" y="266700"/>
                  </a:lnTo>
                  <a:lnTo>
                    <a:pt x="23837" y="254000"/>
                  </a:lnTo>
                  <a:lnTo>
                    <a:pt x="27254" y="241300"/>
                  </a:lnTo>
                  <a:lnTo>
                    <a:pt x="30873" y="228600"/>
                  </a:lnTo>
                  <a:lnTo>
                    <a:pt x="46304" y="228600"/>
                  </a:lnTo>
                  <a:lnTo>
                    <a:pt x="42544" y="241300"/>
                  </a:lnTo>
                  <a:lnTo>
                    <a:pt x="39090" y="241300"/>
                  </a:lnTo>
                  <a:lnTo>
                    <a:pt x="35737" y="254000"/>
                  </a:lnTo>
                  <a:lnTo>
                    <a:pt x="32638" y="266700"/>
                  </a:lnTo>
                  <a:close/>
                </a:path>
                <a:path w="2332354" h="2324100">
                  <a:moveTo>
                    <a:pt x="2311349" y="266700"/>
                  </a:moveTo>
                  <a:lnTo>
                    <a:pt x="2299335" y="266700"/>
                  </a:lnTo>
                  <a:lnTo>
                    <a:pt x="2296198" y="254000"/>
                  </a:lnTo>
                  <a:lnTo>
                    <a:pt x="2292896" y="241300"/>
                  </a:lnTo>
                  <a:lnTo>
                    <a:pt x="2289441" y="241300"/>
                  </a:lnTo>
                  <a:lnTo>
                    <a:pt x="2285669" y="228600"/>
                  </a:lnTo>
                  <a:lnTo>
                    <a:pt x="2301113" y="228600"/>
                  </a:lnTo>
                  <a:lnTo>
                    <a:pt x="2304732" y="241300"/>
                  </a:lnTo>
                  <a:lnTo>
                    <a:pt x="2308148" y="254000"/>
                  </a:lnTo>
                  <a:lnTo>
                    <a:pt x="2311349" y="266700"/>
                  </a:lnTo>
                  <a:close/>
                </a:path>
                <a:path w="2332354" h="2324100">
                  <a:moveTo>
                    <a:pt x="24637" y="292100"/>
                  </a:moveTo>
                  <a:lnTo>
                    <a:pt x="12369" y="292100"/>
                  </a:lnTo>
                  <a:lnTo>
                    <a:pt x="14897" y="279400"/>
                  </a:lnTo>
                  <a:lnTo>
                    <a:pt x="17652" y="266700"/>
                  </a:lnTo>
                  <a:lnTo>
                    <a:pt x="32689" y="266700"/>
                  </a:lnTo>
                  <a:lnTo>
                    <a:pt x="29756" y="279400"/>
                  </a:lnTo>
                  <a:lnTo>
                    <a:pt x="27139" y="279400"/>
                  </a:lnTo>
                  <a:lnTo>
                    <a:pt x="24637" y="292100"/>
                  </a:lnTo>
                  <a:close/>
                </a:path>
                <a:path w="2332354" h="2324100">
                  <a:moveTo>
                    <a:pt x="2319616" y="292100"/>
                  </a:moveTo>
                  <a:lnTo>
                    <a:pt x="2307336" y="292100"/>
                  </a:lnTo>
                  <a:lnTo>
                    <a:pt x="2304846" y="279400"/>
                  </a:lnTo>
                  <a:lnTo>
                    <a:pt x="2302217" y="279400"/>
                  </a:lnTo>
                  <a:lnTo>
                    <a:pt x="2299284" y="266700"/>
                  </a:lnTo>
                  <a:lnTo>
                    <a:pt x="2314320" y="266700"/>
                  </a:lnTo>
                  <a:lnTo>
                    <a:pt x="2317076" y="279400"/>
                  </a:lnTo>
                  <a:lnTo>
                    <a:pt x="2319616" y="292100"/>
                  </a:lnTo>
                  <a:close/>
                </a:path>
                <a:path w="2332354" h="2324100">
                  <a:moveTo>
                    <a:pt x="17056" y="330200"/>
                  </a:moveTo>
                  <a:lnTo>
                    <a:pt x="4521" y="330200"/>
                  </a:lnTo>
                  <a:lnTo>
                    <a:pt x="6134" y="317500"/>
                  </a:lnTo>
                  <a:lnTo>
                    <a:pt x="7975" y="304800"/>
                  </a:lnTo>
                  <a:lnTo>
                    <a:pt x="10058" y="292100"/>
                  </a:lnTo>
                  <a:lnTo>
                    <a:pt x="24688" y="292100"/>
                  </a:lnTo>
                  <a:lnTo>
                    <a:pt x="22415" y="304800"/>
                  </a:lnTo>
                  <a:lnTo>
                    <a:pt x="20434" y="304800"/>
                  </a:lnTo>
                  <a:lnTo>
                    <a:pt x="18618" y="317500"/>
                  </a:lnTo>
                  <a:lnTo>
                    <a:pt x="17056" y="330200"/>
                  </a:lnTo>
                  <a:close/>
                </a:path>
                <a:path w="2332354" h="2324100">
                  <a:moveTo>
                    <a:pt x="2327465" y="330200"/>
                  </a:moveTo>
                  <a:lnTo>
                    <a:pt x="2314917" y="330200"/>
                  </a:lnTo>
                  <a:lnTo>
                    <a:pt x="2313330" y="317500"/>
                  </a:lnTo>
                  <a:lnTo>
                    <a:pt x="2311552" y="304800"/>
                  </a:lnTo>
                  <a:lnTo>
                    <a:pt x="2309571" y="304800"/>
                  </a:lnTo>
                  <a:lnTo>
                    <a:pt x="2307297" y="292100"/>
                  </a:lnTo>
                  <a:lnTo>
                    <a:pt x="2321928" y="292100"/>
                  </a:lnTo>
                  <a:lnTo>
                    <a:pt x="2324011" y="304800"/>
                  </a:lnTo>
                  <a:lnTo>
                    <a:pt x="2325852" y="317500"/>
                  </a:lnTo>
                  <a:lnTo>
                    <a:pt x="2327465" y="330200"/>
                  </a:lnTo>
                  <a:close/>
                </a:path>
                <a:path w="2332354" h="2324100">
                  <a:moveTo>
                    <a:pt x="12814" y="381000"/>
                  </a:moveTo>
                  <a:lnTo>
                    <a:pt x="126" y="381000"/>
                  </a:lnTo>
                  <a:lnTo>
                    <a:pt x="507" y="368300"/>
                  </a:lnTo>
                  <a:lnTo>
                    <a:pt x="1142" y="355600"/>
                  </a:lnTo>
                  <a:lnTo>
                    <a:pt x="2019" y="342900"/>
                  </a:lnTo>
                  <a:lnTo>
                    <a:pt x="3149" y="330200"/>
                  </a:lnTo>
                  <a:lnTo>
                    <a:pt x="17081" y="330200"/>
                  </a:lnTo>
                  <a:lnTo>
                    <a:pt x="15735" y="342900"/>
                  </a:lnTo>
                  <a:lnTo>
                    <a:pt x="14668" y="342900"/>
                  </a:lnTo>
                  <a:lnTo>
                    <a:pt x="13792" y="355600"/>
                  </a:lnTo>
                  <a:lnTo>
                    <a:pt x="13182" y="368300"/>
                  </a:lnTo>
                  <a:lnTo>
                    <a:pt x="12814" y="381000"/>
                  </a:lnTo>
                  <a:close/>
                </a:path>
                <a:path w="2332354" h="2324100">
                  <a:moveTo>
                    <a:pt x="2331859" y="381000"/>
                  </a:moveTo>
                  <a:lnTo>
                    <a:pt x="2319172" y="381000"/>
                  </a:lnTo>
                  <a:lnTo>
                    <a:pt x="2318791" y="368300"/>
                  </a:lnTo>
                  <a:lnTo>
                    <a:pt x="2318169" y="355600"/>
                  </a:lnTo>
                  <a:lnTo>
                    <a:pt x="2317318" y="342900"/>
                  </a:lnTo>
                  <a:lnTo>
                    <a:pt x="2316238" y="342900"/>
                  </a:lnTo>
                  <a:lnTo>
                    <a:pt x="2314892" y="330200"/>
                  </a:lnTo>
                  <a:lnTo>
                    <a:pt x="2328837" y="330200"/>
                  </a:lnTo>
                  <a:lnTo>
                    <a:pt x="2329954" y="342900"/>
                  </a:lnTo>
                  <a:lnTo>
                    <a:pt x="2330843" y="355600"/>
                  </a:lnTo>
                  <a:lnTo>
                    <a:pt x="2331478" y="368300"/>
                  </a:lnTo>
                  <a:lnTo>
                    <a:pt x="2331859" y="381000"/>
                  </a:lnTo>
                  <a:close/>
                </a:path>
                <a:path w="2332354" h="2324100">
                  <a:moveTo>
                    <a:pt x="14668" y="1968500"/>
                  </a:moveTo>
                  <a:lnTo>
                    <a:pt x="1142" y="1968500"/>
                  </a:lnTo>
                  <a:lnTo>
                    <a:pt x="507" y="1955800"/>
                  </a:lnTo>
                  <a:lnTo>
                    <a:pt x="126" y="1943100"/>
                  </a:lnTo>
                  <a:lnTo>
                    <a:pt x="0" y="381000"/>
                  </a:lnTo>
                  <a:lnTo>
                    <a:pt x="12700" y="381000"/>
                  </a:lnTo>
                  <a:lnTo>
                    <a:pt x="12687" y="1930400"/>
                  </a:lnTo>
                  <a:lnTo>
                    <a:pt x="12814" y="1943100"/>
                  </a:lnTo>
                  <a:lnTo>
                    <a:pt x="13195" y="1955800"/>
                  </a:lnTo>
                  <a:lnTo>
                    <a:pt x="13792" y="1955800"/>
                  </a:lnTo>
                  <a:lnTo>
                    <a:pt x="14668" y="1968500"/>
                  </a:lnTo>
                  <a:close/>
                </a:path>
                <a:path w="2332354" h="2324100">
                  <a:moveTo>
                    <a:pt x="2330843" y="1968500"/>
                  </a:moveTo>
                  <a:lnTo>
                    <a:pt x="2317318" y="1968500"/>
                  </a:lnTo>
                  <a:lnTo>
                    <a:pt x="2318181" y="1955800"/>
                  </a:lnTo>
                  <a:lnTo>
                    <a:pt x="2318791" y="1955800"/>
                  </a:lnTo>
                  <a:lnTo>
                    <a:pt x="2319172" y="1943100"/>
                  </a:lnTo>
                  <a:lnTo>
                    <a:pt x="2319286" y="381000"/>
                  </a:lnTo>
                  <a:lnTo>
                    <a:pt x="2331986" y="381000"/>
                  </a:lnTo>
                  <a:lnTo>
                    <a:pt x="2331859" y="1943100"/>
                  </a:lnTo>
                  <a:lnTo>
                    <a:pt x="2331478" y="1955800"/>
                  </a:lnTo>
                  <a:lnTo>
                    <a:pt x="2330843" y="1968500"/>
                  </a:lnTo>
                  <a:close/>
                </a:path>
                <a:path w="2332354" h="2324100">
                  <a:moveTo>
                    <a:pt x="20434" y="2006600"/>
                  </a:moveTo>
                  <a:lnTo>
                    <a:pt x="6134" y="2006600"/>
                  </a:lnTo>
                  <a:lnTo>
                    <a:pt x="4521" y="1993900"/>
                  </a:lnTo>
                  <a:lnTo>
                    <a:pt x="3149" y="1981200"/>
                  </a:lnTo>
                  <a:lnTo>
                    <a:pt x="2019" y="1968500"/>
                  </a:lnTo>
                  <a:lnTo>
                    <a:pt x="14643" y="1968500"/>
                  </a:lnTo>
                  <a:lnTo>
                    <a:pt x="15760" y="1981200"/>
                  </a:lnTo>
                  <a:lnTo>
                    <a:pt x="17081" y="1993900"/>
                  </a:lnTo>
                  <a:lnTo>
                    <a:pt x="18618" y="1993900"/>
                  </a:lnTo>
                  <a:lnTo>
                    <a:pt x="20434" y="2006600"/>
                  </a:lnTo>
                  <a:close/>
                </a:path>
                <a:path w="2332354" h="2324100">
                  <a:moveTo>
                    <a:pt x="2325852" y="2006600"/>
                  </a:moveTo>
                  <a:lnTo>
                    <a:pt x="2311552" y="2006600"/>
                  </a:lnTo>
                  <a:lnTo>
                    <a:pt x="2313368" y="1993900"/>
                  </a:lnTo>
                  <a:lnTo>
                    <a:pt x="2314892" y="1993900"/>
                  </a:lnTo>
                  <a:lnTo>
                    <a:pt x="2316238" y="1981200"/>
                  </a:lnTo>
                  <a:lnTo>
                    <a:pt x="2317330" y="1968500"/>
                  </a:lnTo>
                  <a:lnTo>
                    <a:pt x="2329954" y="1968500"/>
                  </a:lnTo>
                  <a:lnTo>
                    <a:pt x="2328837" y="1981200"/>
                  </a:lnTo>
                  <a:lnTo>
                    <a:pt x="2327465" y="1993900"/>
                  </a:lnTo>
                  <a:lnTo>
                    <a:pt x="2325852" y="2006600"/>
                  </a:lnTo>
                  <a:close/>
                </a:path>
                <a:path w="2332354" h="2324100">
                  <a:moveTo>
                    <a:pt x="29806" y="2044700"/>
                  </a:moveTo>
                  <a:lnTo>
                    <a:pt x="14897" y="2044700"/>
                  </a:lnTo>
                  <a:lnTo>
                    <a:pt x="12369" y="2032000"/>
                  </a:lnTo>
                  <a:lnTo>
                    <a:pt x="10058" y="2019300"/>
                  </a:lnTo>
                  <a:lnTo>
                    <a:pt x="7975" y="2006600"/>
                  </a:lnTo>
                  <a:lnTo>
                    <a:pt x="20396" y="2006600"/>
                  </a:lnTo>
                  <a:lnTo>
                    <a:pt x="22440" y="2019300"/>
                  </a:lnTo>
                  <a:lnTo>
                    <a:pt x="24688" y="2032000"/>
                  </a:lnTo>
                  <a:lnTo>
                    <a:pt x="27089" y="2032000"/>
                  </a:lnTo>
                  <a:lnTo>
                    <a:pt x="29806" y="2044700"/>
                  </a:lnTo>
                  <a:close/>
                </a:path>
                <a:path w="2332354" h="2324100">
                  <a:moveTo>
                    <a:pt x="2317076" y="2044700"/>
                  </a:moveTo>
                  <a:lnTo>
                    <a:pt x="2302167" y="2044700"/>
                  </a:lnTo>
                  <a:lnTo>
                    <a:pt x="2304884" y="2032000"/>
                  </a:lnTo>
                  <a:lnTo>
                    <a:pt x="2307297" y="2032000"/>
                  </a:lnTo>
                  <a:lnTo>
                    <a:pt x="2309571" y="2019300"/>
                  </a:lnTo>
                  <a:lnTo>
                    <a:pt x="2311577" y="2006600"/>
                  </a:lnTo>
                  <a:lnTo>
                    <a:pt x="2324011" y="2006600"/>
                  </a:lnTo>
                  <a:lnTo>
                    <a:pt x="2321928" y="2019300"/>
                  </a:lnTo>
                  <a:lnTo>
                    <a:pt x="2319616" y="2032000"/>
                  </a:lnTo>
                  <a:lnTo>
                    <a:pt x="2317076" y="2044700"/>
                  </a:lnTo>
                  <a:close/>
                </a:path>
                <a:path w="2332354" h="2324100">
                  <a:moveTo>
                    <a:pt x="42595" y="2082800"/>
                  </a:moveTo>
                  <a:lnTo>
                    <a:pt x="27254" y="2082800"/>
                  </a:lnTo>
                  <a:lnTo>
                    <a:pt x="23837" y="2070100"/>
                  </a:lnTo>
                  <a:lnTo>
                    <a:pt x="20637" y="2057400"/>
                  </a:lnTo>
                  <a:lnTo>
                    <a:pt x="17652" y="2044700"/>
                  </a:lnTo>
                  <a:lnTo>
                    <a:pt x="29756" y="2044700"/>
                  </a:lnTo>
                  <a:lnTo>
                    <a:pt x="32689" y="2057400"/>
                  </a:lnTo>
                  <a:lnTo>
                    <a:pt x="35737" y="2057400"/>
                  </a:lnTo>
                  <a:lnTo>
                    <a:pt x="39090" y="2070100"/>
                  </a:lnTo>
                  <a:lnTo>
                    <a:pt x="42595" y="2082800"/>
                  </a:lnTo>
                  <a:close/>
                </a:path>
                <a:path w="2332354" h="2324100">
                  <a:moveTo>
                    <a:pt x="2304732" y="2082800"/>
                  </a:moveTo>
                  <a:lnTo>
                    <a:pt x="2289378" y="2082800"/>
                  </a:lnTo>
                  <a:lnTo>
                    <a:pt x="2292946" y="2070100"/>
                  </a:lnTo>
                  <a:lnTo>
                    <a:pt x="2296248" y="2057400"/>
                  </a:lnTo>
                  <a:lnTo>
                    <a:pt x="2299284" y="2057400"/>
                  </a:lnTo>
                  <a:lnTo>
                    <a:pt x="2302217" y="2044700"/>
                  </a:lnTo>
                  <a:lnTo>
                    <a:pt x="2314320" y="2044700"/>
                  </a:lnTo>
                  <a:lnTo>
                    <a:pt x="2311349" y="2057400"/>
                  </a:lnTo>
                  <a:lnTo>
                    <a:pt x="2308148" y="2070100"/>
                  </a:lnTo>
                  <a:lnTo>
                    <a:pt x="2304732" y="2082800"/>
                  </a:lnTo>
                  <a:close/>
                </a:path>
                <a:path w="2332354" h="2324100">
                  <a:moveTo>
                    <a:pt x="54317" y="2108200"/>
                  </a:moveTo>
                  <a:lnTo>
                    <a:pt x="38734" y="2108200"/>
                  </a:lnTo>
                  <a:lnTo>
                    <a:pt x="34709" y="2095500"/>
                  </a:lnTo>
                  <a:lnTo>
                    <a:pt x="30873" y="2082800"/>
                  </a:lnTo>
                  <a:lnTo>
                    <a:pt x="42544" y="2082800"/>
                  </a:lnTo>
                  <a:lnTo>
                    <a:pt x="46304" y="2095500"/>
                  </a:lnTo>
                  <a:lnTo>
                    <a:pt x="50152" y="2095500"/>
                  </a:lnTo>
                  <a:lnTo>
                    <a:pt x="54317" y="2108200"/>
                  </a:lnTo>
                  <a:close/>
                </a:path>
                <a:path w="2332354" h="2324100">
                  <a:moveTo>
                    <a:pt x="50215" y="2095500"/>
                  </a:moveTo>
                  <a:lnTo>
                    <a:pt x="46304" y="2095500"/>
                  </a:lnTo>
                  <a:lnTo>
                    <a:pt x="46240" y="2082800"/>
                  </a:lnTo>
                  <a:lnTo>
                    <a:pt x="50215" y="2095500"/>
                  </a:lnTo>
                  <a:close/>
                </a:path>
                <a:path w="2332354" h="2324100">
                  <a:moveTo>
                    <a:pt x="2285669" y="2095500"/>
                  </a:moveTo>
                  <a:lnTo>
                    <a:pt x="2281770" y="2095500"/>
                  </a:lnTo>
                  <a:lnTo>
                    <a:pt x="2285733" y="2082800"/>
                  </a:lnTo>
                  <a:lnTo>
                    <a:pt x="2285669" y="2095500"/>
                  </a:lnTo>
                  <a:close/>
                </a:path>
                <a:path w="2332354" h="2324100">
                  <a:moveTo>
                    <a:pt x="2293239" y="2108200"/>
                  </a:moveTo>
                  <a:lnTo>
                    <a:pt x="2277668" y="2108200"/>
                  </a:lnTo>
                  <a:lnTo>
                    <a:pt x="2281834" y="2095500"/>
                  </a:lnTo>
                  <a:lnTo>
                    <a:pt x="2285669" y="2095500"/>
                  </a:lnTo>
                  <a:lnTo>
                    <a:pt x="2289441" y="2082800"/>
                  </a:lnTo>
                  <a:lnTo>
                    <a:pt x="2301113" y="2082800"/>
                  </a:lnTo>
                  <a:lnTo>
                    <a:pt x="2297277" y="2095500"/>
                  </a:lnTo>
                  <a:lnTo>
                    <a:pt x="2293239" y="2108200"/>
                  </a:lnTo>
                  <a:close/>
                </a:path>
                <a:path w="2332354" h="2324100">
                  <a:moveTo>
                    <a:pt x="67767" y="2133600"/>
                  </a:moveTo>
                  <a:lnTo>
                    <a:pt x="52057" y="2133600"/>
                  </a:lnTo>
                  <a:lnTo>
                    <a:pt x="47421" y="2120900"/>
                  </a:lnTo>
                  <a:lnTo>
                    <a:pt x="42976" y="2108200"/>
                  </a:lnTo>
                  <a:lnTo>
                    <a:pt x="58546" y="2108200"/>
                  </a:lnTo>
                  <a:lnTo>
                    <a:pt x="63106" y="2120900"/>
                  </a:lnTo>
                  <a:lnTo>
                    <a:pt x="67767" y="2133600"/>
                  </a:lnTo>
                  <a:close/>
                </a:path>
                <a:path w="2332354" h="2324100">
                  <a:moveTo>
                    <a:pt x="2279929" y="2133600"/>
                  </a:moveTo>
                  <a:lnTo>
                    <a:pt x="2264206" y="2133600"/>
                  </a:lnTo>
                  <a:lnTo>
                    <a:pt x="2268956" y="2120900"/>
                  </a:lnTo>
                  <a:lnTo>
                    <a:pt x="2273439" y="2108200"/>
                  </a:lnTo>
                  <a:lnTo>
                    <a:pt x="2288997" y="2108200"/>
                  </a:lnTo>
                  <a:lnTo>
                    <a:pt x="2284564" y="2120900"/>
                  </a:lnTo>
                  <a:lnTo>
                    <a:pt x="2279929" y="2133600"/>
                  </a:lnTo>
                  <a:close/>
                </a:path>
                <a:path w="2332354" h="2324100">
                  <a:moveTo>
                    <a:pt x="77660" y="2146300"/>
                  </a:moveTo>
                  <a:lnTo>
                    <a:pt x="61899" y="2146300"/>
                  </a:lnTo>
                  <a:lnTo>
                    <a:pt x="56883" y="2133600"/>
                  </a:lnTo>
                  <a:lnTo>
                    <a:pt x="72542" y="2133600"/>
                  </a:lnTo>
                  <a:lnTo>
                    <a:pt x="77660" y="2146300"/>
                  </a:lnTo>
                  <a:close/>
                </a:path>
                <a:path w="2332354" h="2324100">
                  <a:moveTo>
                    <a:pt x="2270086" y="2146300"/>
                  </a:moveTo>
                  <a:lnTo>
                    <a:pt x="2254313" y="2146300"/>
                  </a:lnTo>
                  <a:lnTo>
                    <a:pt x="2259431" y="2133600"/>
                  </a:lnTo>
                  <a:lnTo>
                    <a:pt x="2275103" y="2133600"/>
                  </a:lnTo>
                  <a:lnTo>
                    <a:pt x="2270086" y="2146300"/>
                  </a:lnTo>
                  <a:close/>
                </a:path>
                <a:path w="2332354" h="2324100">
                  <a:moveTo>
                    <a:pt x="93827" y="2171700"/>
                  </a:moveTo>
                  <a:lnTo>
                    <a:pt x="78054" y="2171700"/>
                  </a:lnTo>
                  <a:lnTo>
                    <a:pt x="72491" y="2159000"/>
                  </a:lnTo>
                  <a:lnTo>
                    <a:pt x="67094" y="2146300"/>
                  </a:lnTo>
                  <a:lnTo>
                    <a:pt x="77584" y="2146300"/>
                  </a:lnTo>
                  <a:lnTo>
                    <a:pt x="82880" y="2159000"/>
                  </a:lnTo>
                  <a:lnTo>
                    <a:pt x="88176" y="2159000"/>
                  </a:lnTo>
                  <a:lnTo>
                    <a:pt x="93827" y="2171700"/>
                  </a:lnTo>
                  <a:close/>
                </a:path>
                <a:path w="2332354" h="2324100">
                  <a:moveTo>
                    <a:pt x="2253932" y="2171700"/>
                  </a:moveTo>
                  <a:lnTo>
                    <a:pt x="2238146" y="2171700"/>
                  </a:lnTo>
                  <a:lnTo>
                    <a:pt x="2243797" y="2159000"/>
                  </a:lnTo>
                  <a:lnTo>
                    <a:pt x="2249106" y="2159000"/>
                  </a:lnTo>
                  <a:lnTo>
                    <a:pt x="2254402" y="2146300"/>
                  </a:lnTo>
                  <a:lnTo>
                    <a:pt x="2264879" y="2146300"/>
                  </a:lnTo>
                  <a:lnTo>
                    <a:pt x="2259495" y="2159000"/>
                  </a:lnTo>
                  <a:lnTo>
                    <a:pt x="2253932" y="2171700"/>
                  </a:lnTo>
                  <a:close/>
                </a:path>
                <a:path w="2332354" h="2324100">
                  <a:moveTo>
                    <a:pt x="105460" y="2184400"/>
                  </a:moveTo>
                  <a:lnTo>
                    <a:pt x="89712" y="2184400"/>
                  </a:lnTo>
                  <a:lnTo>
                    <a:pt x="83794" y="2171700"/>
                  </a:lnTo>
                  <a:lnTo>
                    <a:pt x="99466" y="2171700"/>
                  </a:lnTo>
                  <a:lnTo>
                    <a:pt x="105460" y="2184400"/>
                  </a:lnTo>
                  <a:close/>
                </a:path>
                <a:path w="2332354" h="2324100">
                  <a:moveTo>
                    <a:pt x="2242261" y="2184400"/>
                  </a:moveTo>
                  <a:lnTo>
                    <a:pt x="2226525" y="2184400"/>
                  </a:lnTo>
                  <a:lnTo>
                    <a:pt x="2232520" y="2171700"/>
                  </a:lnTo>
                  <a:lnTo>
                    <a:pt x="2248179" y="2171700"/>
                  </a:lnTo>
                  <a:lnTo>
                    <a:pt x="2242261" y="2184400"/>
                  </a:lnTo>
                  <a:close/>
                </a:path>
                <a:path w="2332354" h="2324100">
                  <a:moveTo>
                    <a:pt x="130632" y="2209800"/>
                  </a:moveTo>
                  <a:lnTo>
                    <a:pt x="108483" y="2209800"/>
                  </a:lnTo>
                  <a:lnTo>
                    <a:pt x="102069" y="2197100"/>
                  </a:lnTo>
                  <a:lnTo>
                    <a:pt x="95808" y="2184400"/>
                  </a:lnTo>
                  <a:lnTo>
                    <a:pt x="111417" y="2184400"/>
                  </a:lnTo>
                  <a:lnTo>
                    <a:pt x="117728" y="2197100"/>
                  </a:lnTo>
                  <a:lnTo>
                    <a:pt x="124002" y="2197100"/>
                  </a:lnTo>
                  <a:lnTo>
                    <a:pt x="130632" y="2209800"/>
                  </a:lnTo>
                  <a:close/>
                </a:path>
                <a:path w="2332354" h="2324100">
                  <a:moveTo>
                    <a:pt x="2223490" y="2209800"/>
                  </a:moveTo>
                  <a:lnTo>
                    <a:pt x="2201341" y="2209800"/>
                  </a:lnTo>
                  <a:lnTo>
                    <a:pt x="2207983" y="2197100"/>
                  </a:lnTo>
                  <a:lnTo>
                    <a:pt x="2214244" y="2197100"/>
                  </a:lnTo>
                  <a:lnTo>
                    <a:pt x="2220569" y="2184400"/>
                  </a:lnTo>
                  <a:lnTo>
                    <a:pt x="2236177" y="2184400"/>
                  </a:lnTo>
                  <a:lnTo>
                    <a:pt x="2229916" y="2197100"/>
                  </a:lnTo>
                  <a:lnTo>
                    <a:pt x="2223490" y="2209800"/>
                  </a:lnTo>
                  <a:close/>
                </a:path>
                <a:path w="2332354" h="2324100">
                  <a:moveTo>
                    <a:pt x="144144" y="2222500"/>
                  </a:moveTo>
                  <a:lnTo>
                    <a:pt x="121818" y="2222500"/>
                  </a:lnTo>
                  <a:lnTo>
                    <a:pt x="115074" y="2209800"/>
                  </a:lnTo>
                  <a:lnTo>
                    <a:pt x="137198" y="2209800"/>
                  </a:lnTo>
                  <a:lnTo>
                    <a:pt x="144144" y="2222500"/>
                  </a:lnTo>
                  <a:close/>
                </a:path>
                <a:path w="2332354" h="2324100">
                  <a:moveTo>
                    <a:pt x="2210168" y="2222500"/>
                  </a:moveTo>
                  <a:lnTo>
                    <a:pt x="2187841" y="2222500"/>
                  </a:lnTo>
                  <a:lnTo>
                    <a:pt x="2194775" y="2209800"/>
                  </a:lnTo>
                  <a:lnTo>
                    <a:pt x="2216912" y="2209800"/>
                  </a:lnTo>
                  <a:lnTo>
                    <a:pt x="2210168" y="2222500"/>
                  </a:lnTo>
                  <a:close/>
                </a:path>
                <a:path w="2332354" h="2324100">
                  <a:moveTo>
                    <a:pt x="158229" y="2235200"/>
                  </a:moveTo>
                  <a:lnTo>
                    <a:pt x="135775" y="2235200"/>
                  </a:lnTo>
                  <a:lnTo>
                    <a:pt x="128714" y="2222500"/>
                  </a:lnTo>
                  <a:lnTo>
                    <a:pt x="151002" y="2222500"/>
                  </a:lnTo>
                  <a:lnTo>
                    <a:pt x="158229" y="2235200"/>
                  </a:lnTo>
                  <a:close/>
                </a:path>
                <a:path w="2332354" h="2324100">
                  <a:moveTo>
                    <a:pt x="2196211" y="2235200"/>
                  </a:moveTo>
                  <a:lnTo>
                    <a:pt x="2173757" y="2235200"/>
                  </a:lnTo>
                  <a:lnTo>
                    <a:pt x="2180983" y="2222500"/>
                  </a:lnTo>
                  <a:lnTo>
                    <a:pt x="2203259" y="2222500"/>
                  </a:lnTo>
                  <a:lnTo>
                    <a:pt x="2196211" y="2235200"/>
                  </a:lnTo>
                  <a:close/>
                </a:path>
                <a:path w="2332354" h="2324100">
                  <a:moveTo>
                    <a:pt x="172872" y="2247900"/>
                  </a:moveTo>
                  <a:lnTo>
                    <a:pt x="150317" y="2247900"/>
                  </a:lnTo>
                  <a:lnTo>
                    <a:pt x="142976" y="2235200"/>
                  </a:lnTo>
                  <a:lnTo>
                    <a:pt x="165353" y="2235200"/>
                  </a:lnTo>
                  <a:lnTo>
                    <a:pt x="172872" y="2247900"/>
                  </a:lnTo>
                  <a:close/>
                </a:path>
                <a:path w="2332354" h="2324100">
                  <a:moveTo>
                    <a:pt x="2181656" y="2247900"/>
                  </a:moveTo>
                  <a:lnTo>
                    <a:pt x="2159114" y="2247900"/>
                  </a:lnTo>
                  <a:lnTo>
                    <a:pt x="2166619" y="2235200"/>
                  </a:lnTo>
                  <a:lnTo>
                    <a:pt x="2189010" y="2235200"/>
                  </a:lnTo>
                  <a:lnTo>
                    <a:pt x="2181656" y="2247900"/>
                  </a:lnTo>
                  <a:close/>
                </a:path>
                <a:path w="2332354" h="2324100">
                  <a:moveTo>
                    <a:pt x="195821" y="2260600"/>
                  </a:moveTo>
                  <a:lnTo>
                    <a:pt x="173215" y="2260600"/>
                  </a:lnTo>
                  <a:lnTo>
                    <a:pt x="165442" y="2247900"/>
                  </a:lnTo>
                  <a:lnTo>
                    <a:pt x="187909" y="2247900"/>
                  </a:lnTo>
                  <a:lnTo>
                    <a:pt x="195821" y="2260600"/>
                  </a:lnTo>
                  <a:close/>
                </a:path>
                <a:path w="2332354" h="2324100">
                  <a:moveTo>
                    <a:pt x="2158758" y="2260600"/>
                  </a:moveTo>
                  <a:lnTo>
                    <a:pt x="2136165" y="2260600"/>
                  </a:lnTo>
                  <a:lnTo>
                    <a:pt x="2144064" y="2247900"/>
                  </a:lnTo>
                  <a:lnTo>
                    <a:pt x="2166531" y="2247900"/>
                  </a:lnTo>
                  <a:lnTo>
                    <a:pt x="2158758" y="2260600"/>
                  </a:lnTo>
                  <a:close/>
                </a:path>
                <a:path w="2332354" h="2324100">
                  <a:moveTo>
                    <a:pt x="211747" y="2273300"/>
                  </a:moveTo>
                  <a:lnTo>
                    <a:pt x="189153" y="2273300"/>
                  </a:lnTo>
                  <a:lnTo>
                    <a:pt x="181127" y="2260600"/>
                  </a:lnTo>
                  <a:lnTo>
                    <a:pt x="203593" y="2260600"/>
                  </a:lnTo>
                  <a:lnTo>
                    <a:pt x="211747" y="2273300"/>
                  </a:lnTo>
                  <a:close/>
                </a:path>
                <a:path w="2332354" h="2324100">
                  <a:moveTo>
                    <a:pt x="2142820" y="2273300"/>
                  </a:moveTo>
                  <a:lnTo>
                    <a:pt x="2120239" y="2273300"/>
                  </a:lnTo>
                  <a:lnTo>
                    <a:pt x="2128392" y="2260600"/>
                  </a:lnTo>
                  <a:lnTo>
                    <a:pt x="2150859" y="2260600"/>
                  </a:lnTo>
                  <a:lnTo>
                    <a:pt x="2142820" y="2273300"/>
                  </a:lnTo>
                  <a:close/>
                </a:path>
                <a:path w="2332354" h="2324100">
                  <a:moveTo>
                    <a:pt x="244982" y="2286000"/>
                  </a:moveTo>
                  <a:lnTo>
                    <a:pt x="214020" y="2286000"/>
                  </a:lnTo>
                  <a:lnTo>
                    <a:pt x="205612" y="2273300"/>
                  </a:lnTo>
                  <a:lnTo>
                    <a:pt x="236359" y="2273300"/>
                  </a:lnTo>
                  <a:lnTo>
                    <a:pt x="244982" y="2286000"/>
                  </a:lnTo>
                  <a:close/>
                </a:path>
                <a:path w="2332354" h="2324100">
                  <a:moveTo>
                    <a:pt x="2117953" y="2286000"/>
                  </a:moveTo>
                  <a:lnTo>
                    <a:pt x="2087003" y="2286000"/>
                  </a:lnTo>
                  <a:lnTo>
                    <a:pt x="2095614" y="2273300"/>
                  </a:lnTo>
                  <a:lnTo>
                    <a:pt x="2126373" y="2273300"/>
                  </a:lnTo>
                  <a:lnTo>
                    <a:pt x="2117953" y="2286000"/>
                  </a:lnTo>
                  <a:close/>
                </a:path>
                <a:path w="2332354" h="2324100">
                  <a:moveTo>
                    <a:pt x="271030" y="2298700"/>
                  </a:moveTo>
                  <a:lnTo>
                    <a:pt x="239966" y="2298700"/>
                  </a:lnTo>
                  <a:lnTo>
                    <a:pt x="231203" y="2286000"/>
                  </a:lnTo>
                  <a:lnTo>
                    <a:pt x="262102" y="2286000"/>
                  </a:lnTo>
                  <a:lnTo>
                    <a:pt x="271030" y="2298700"/>
                  </a:lnTo>
                  <a:close/>
                </a:path>
                <a:path w="2332354" h="2324100">
                  <a:moveTo>
                    <a:pt x="2092020" y="2298700"/>
                  </a:moveTo>
                  <a:lnTo>
                    <a:pt x="2060956" y="2298700"/>
                  </a:lnTo>
                  <a:lnTo>
                    <a:pt x="2069884" y="2286000"/>
                  </a:lnTo>
                  <a:lnTo>
                    <a:pt x="2100783" y="2286000"/>
                  </a:lnTo>
                  <a:lnTo>
                    <a:pt x="2092020" y="2298700"/>
                  </a:lnTo>
                  <a:close/>
                </a:path>
                <a:path w="2332354" h="2324100">
                  <a:moveTo>
                    <a:pt x="316344" y="2311400"/>
                  </a:moveTo>
                  <a:lnTo>
                    <a:pt x="276059" y="2311400"/>
                  </a:lnTo>
                  <a:lnTo>
                    <a:pt x="266890" y="2298700"/>
                  </a:lnTo>
                  <a:lnTo>
                    <a:pt x="306946" y="2298700"/>
                  </a:lnTo>
                  <a:lnTo>
                    <a:pt x="316344" y="2311400"/>
                  </a:lnTo>
                  <a:close/>
                </a:path>
                <a:path w="2332354" h="2324100">
                  <a:moveTo>
                    <a:pt x="2055914" y="2311400"/>
                  </a:moveTo>
                  <a:lnTo>
                    <a:pt x="2015629" y="2311400"/>
                  </a:lnTo>
                  <a:lnTo>
                    <a:pt x="2025027" y="2298700"/>
                  </a:lnTo>
                  <a:lnTo>
                    <a:pt x="2065096" y="2298700"/>
                  </a:lnTo>
                  <a:lnTo>
                    <a:pt x="2055914" y="2311400"/>
                  </a:lnTo>
                  <a:close/>
                </a:path>
                <a:path w="2332354" h="2324100">
                  <a:moveTo>
                    <a:pt x="2008619" y="2324100"/>
                  </a:moveTo>
                  <a:lnTo>
                    <a:pt x="323354" y="2324100"/>
                  </a:lnTo>
                  <a:lnTo>
                    <a:pt x="313728" y="2311400"/>
                  </a:lnTo>
                  <a:lnTo>
                    <a:pt x="2018258" y="2311400"/>
                  </a:lnTo>
                  <a:lnTo>
                    <a:pt x="2008619" y="2324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6081686" y="4567643"/>
            <a:ext cx="1921510" cy="154686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74955" marR="5080" indent="-204470">
              <a:lnSpc>
                <a:spcPts val="1730"/>
              </a:lnSpc>
              <a:spcBef>
                <a:spcPts val="310"/>
              </a:spcBef>
            </a:pPr>
            <a:r>
              <a:rPr sz="1600" b="1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弄清楚自己做事的</a:t>
            </a:r>
            <a:r>
              <a:rPr sz="1600" b="1" spc="-10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习 </a:t>
            </a:r>
            <a:r>
              <a:rPr sz="1600" b="1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惯到底是怎样</a:t>
            </a:r>
            <a:r>
              <a:rPr sz="1600" b="1" spc="-15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73025" algn="just">
              <a:lnSpc>
                <a:spcPct val="100000"/>
              </a:lnSpc>
              <a:spcBef>
                <a:spcPts val="630"/>
              </a:spcBef>
            </a:pPr>
            <a:r>
              <a:rPr sz="1600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比如你喜欢先易后</a:t>
            </a:r>
            <a:r>
              <a:rPr sz="1600" spc="-5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难 </a:t>
            </a:r>
            <a:r>
              <a:rPr sz="1600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还是先难后易呢？</a:t>
            </a:r>
            <a:r>
              <a:rPr sz="1600" spc="-5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更 </a:t>
            </a:r>
            <a:r>
              <a:rPr sz="1600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受用于惩罚还是奖</a:t>
            </a:r>
            <a:r>
              <a:rPr sz="1600" spc="-5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励 </a:t>
            </a:r>
            <a:r>
              <a:rPr sz="1600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呢</a:t>
            </a:r>
            <a:r>
              <a:rPr sz="1600" spc="-5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？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021893" y="969263"/>
            <a:ext cx="5170170" cy="4944110"/>
            <a:chOff x="7021893" y="969263"/>
            <a:chExt cx="5170170" cy="4944110"/>
          </a:xfrm>
        </p:grpSpPr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21893" y="4281906"/>
              <a:ext cx="169354" cy="20938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30439" y="969263"/>
              <a:ext cx="4361560" cy="494390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69780" y="3590543"/>
              <a:ext cx="1037844" cy="1143000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9283839" y="2745879"/>
            <a:ext cx="1809114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0335" marR="5080" indent="-12763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《你有拖延症吗</a:t>
            </a:r>
            <a:r>
              <a:rPr sz="1600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?</a:t>
            </a:r>
            <a:r>
              <a:rPr sz="1600" spc="-9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》 </a:t>
            </a:r>
            <a:r>
              <a:rPr sz="160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讲师</a:t>
            </a:r>
            <a:r>
              <a:rPr sz="1600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:</a:t>
            </a:r>
            <a:r>
              <a:rPr sz="1600" spc="-2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Tim</a:t>
            </a:r>
            <a:r>
              <a:rPr sz="1600" spc="-1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Urban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262127" y="490219"/>
            <a:ext cx="10570210" cy="5196205"/>
            <a:chOff x="262127" y="490219"/>
            <a:chExt cx="10570210" cy="5196205"/>
          </a:xfrm>
        </p:grpSpPr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68599" y="2384209"/>
              <a:ext cx="647242" cy="28910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73182" y="2358809"/>
              <a:ext cx="658672" cy="35641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2127" y="2636519"/>
              <a:ext cx="2919984" cy="304952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63879" y="496823"/>
              <a:ext cx="3359150" cy="794385"/>
            </a:xfrm>
            <a:custGeom>
              <a:avLst/>
              <a:gdLst/>
              <a:ahLst/>
              <a:cxnLst/>
              <a:rect l="l" t="t" r="r" b="b"/>
              <a:pathLst>
                <a:path w="3359150" h="794385">
                  <a:moveTo>
                    <a:pt x="3174492" y="794004"/>
                  </a:moveTo>
                  <a:lnTo>
                    <a:pt x="184404" y="794004"/>
                  </a:lnTo>
                  <a:lnTo>
                    <a:pt x="135343" y="787477"/>
                  </a:lnTo>
                  <a:lnTo>
                    <a:pt x="91281" y="768937"/>
                  </a:lnTo>
                  <a:lnTo>
                    <a:pt x="53968" y="740130"/>
                  </a:lnTo>
                  <a:lnTo>
                    <a:pt x="25151" y="702806"/>
                  </a:lnTo>
                  <a:lnTo>
                    <a:pt x="6579" y="658713"/>
                  </a:lnTo>
                  <a:lnTo>
                    <a:pt x="0" y="609600"/>
                  </a:lnTo>
                  <a:lnTo>
                    <a:pt x="0" y="184403"/>
                  </a:lnTo>
                  <a:lnTo>
                    <a:pt x="6579" y="135237"/>
                  </a:lnTo>
                  <a:lnTo>
                    <a:pt x="25151" y="91112"/>
                  </a:lnTo>
                  <a:lnTo>
                    <a:pt x="53968" y="53778"/>
                  </a:lnTo>
                  <a:lnTo>
                    <a:pt x="91281" y="24982"/>
                  </a:lnTo>
                  <a:lnTo>
                    <a:pt x="135343" y="6473"/>
                  </a:lnTo>
                  <a:lnTo>
                    <a:pt x="184404" y="0"/>
                  </a:lnTo>
                  <a:lnTo>
                    <a:pt x="3174492" y="0"/>
                  </a:lnTo>
                  <a:lnTo>
                    <a:pt x="3223658" y="6473"/>
                  </a:lnTo>
                  <a:lnTo>
                    <a:pt x="3267783" y="24982"/>
                  </a:lnTo>
                  <a:lnTo>
                    <a:pt x="3305117" y="53778"/>
                  </a:lnTo>
                  <a:lnTo>
                    <a:pt x="3333913" y="91112"/>
                  </a:lnTo>
                  <a:lnTo>
                    <a:pt x="3352422" y="135237"/>
                  </a:lnTo>
                  <a:lnTo>
                    <a:pt x="3358896" y="184403"/>
                  </a:lnTo>
                  <a:lnTo>
                    <a:pt x="3358896" y="609600"/>
                  </a:lnTo>
                  <a:lnTo>
                    <a:pt x="3352422" y="658713"/>
                  </a:lnTo>
                  <a:lnTo>
                    <a:pt x="3333913" y="702806"/>
                  </a:lnTo>
                  <a:lnTo>
                    <a:pt x="3305117" y="740130"/>
                  </a:lnTo>
                  <a:lnTo>
                    <a:pt x="3267783" y="768937"/>
                  </a:lnTo>
                  <a:lnTo>
                    <a:pt x="3223658" y="787477"/>
                  </a:lnTo>
                  <a:lnTo>
                    <a:pt x="3174492" y="794004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557529" y="490219"/>
              <a:ext cx="3371850" cy="806450"/>
            </a:xfrm>
            <a:custGeom>
              <a:avLst/>
              <a:gdLst/>
              <a:ahLst/>
              <a:cxnLst/>
              <a:rect l="l" t="t" r="r" b="b"/>
              <a:pathLst>
                <a:path w="3371850" h="806450">
                  <a:moveTo>
                    <a:pt x="3191154" y="806449"/>
                  </a:moveTo>
                  <a:lnTo>
                    <a:pt x="180695" y="806449"/>
                  </a:lnTo>
                  <a:lnTo>
                    <a:pt x="152107" y="802639"/>
                  </a:lnTo>
                  <a:lnTo>
                    <a:pt x="107899" y="787399"/>
                  </a:lnTo>
                  <a:lnTo>
                    <a:pt x="69316" y="763269"/>
                  </a:lnTo>
                  <a:lnTo>
                    <a:pt x="43497" y="736599"/>
                  </a:lnTo>
                  <a:lnTo>
                    <a:pt x="37846" y="730249"/>
                  </a:lnTo>
                  <a:lnTo>
                    <a:pt x="14973" y="689609"/>
                  </a:lnTo>
                  <a:lnTo>
                    <a:pt x="11557" y="681989"/>
                  </a:lnTo>
                  <a:lnTo>
                    <a:pt x="977" y="634999"/>
                  </a:lnTo>
                  <a:lnTo>
                    <a:pt x="0" y="615949"/>
                  </a:lnTo>
                  <a:lnTo>
                    <a:pt x="0" y="189229"/>
                  </a:lnTo>
                  <a:lnTo>
                    <a:pt x="3873" y="151129"/>
                  </a:lnTo>
                  <a:lnTo>
                    <a:pt x="18783" y="106679"/>
                  </a:lnTo>
                  <a:lnTo>
                    <a:pt x="43497" y="68579"/>
                  </a:lnTo>
                  <a:lnTo>
                    <a:pt x="49491" y="62229"/>
                  </a:lnTo>
                  <a:lnTo>
                    <a:pt x="55791" y="54609"/>
                  </a:lnTo>
                  <a:lnTo>
                    <a:pt x="62407" y="48259"/>
                  </a:lnTo>
                  <a:lnTo>
                    <a:pt x="69316" y="43179"/>
                  </a:lnTo>
                  <a:lnTo>
                    <a:pt x="76517" y="36829"/>
                  </a:lnTo>
                  <a:lnTo>
                    <a:pt x="83985" y="31749"/>
                  </a:lnTo>
                  <a:lnTo>
                    <a:pt x="91706" y="26669"/>
                  </a:lnTo>
                  <a:lnTo>
                    <a:pt x="99695" y="22859"/>
                  </a:lnTo>
                  <a:lnTo>
                    <a:pt x="107899" y="17779"/>
                  </a:lnTo>
                  <a:lnTo>
                    <a:pt x="116344" y="13969"/>
                  </a:lnTo>
                  <a:lnTo>
                    <a:pt x="124993" y="11429"/>
                  </a:lnTo>
                  <a:lnTo>
                    <a:pt x="133845" y="7619"/>
                  </a:lnTo>
                  <a:lnTo>
                    <a:pt x="142887" y="5079"/>
                  </a:lnTo>
                  <a:lnTo>
                    <a:pt x="152107" y="3809"/>
                  </a:lnTo>
                  <a:lnTo>
                    <a:pt x="161493" y="1269"/>
                  </a:lnTo>
                  <a:lnTo>
                    <a:pt x="171030" y="0"/>
                  </a:lnTo>
                  <a:lnTo>
                    <a:pt x="3200819" y="0"/>
                  </a:lnTo>
                  <a:lnTo>
                    <a:pt x="3210356" y="1269"/>
                  </a:lnTo>
                  <a:lnTo>
                    <a:pt x="3219742" y="3809"/>
                  </a:lnTo>
                  <a:lnTo>
                    <a:pt x="3228962" y="5079"/>
                  </a:lnTo>
                  <a:lnTo>
                    <a:pt x="3238004" y="7619"/>
                  </a:lnTo>
                  <a:lnTo>
                    <a:pt x="3246856" y="11429"/>
                  </a:lnTo>
                  <a:lnTo>
                    <a:pt x="3251180" y="12699"/>
                  </a:lnTo>
                  <a:lnTo>
                    <a:pt x="172465" y="12699"/>
                  </a:lnTo>
                  <a:lnTo>
                    <a:pt x="163258" y="13969"/>
                  </a:lnTo>
                  <a:lnTo>
                    <a:pt x="163563" y="13969"/>
                  </a:lnTo>
                  <a:lnTo>
                    <a:pt x="154495" y="15239"/>
                  </a:lnTo>
                  <a:lnTo>
                    <a:pt x="154813" y="15239"/>
                  </a:lnTo>
                  <a:lnTo>
                    <a:pt x="145897" y="17779"/>
                  </a:lnTo>
                  <a:lnTo>
                    <a:pt x="146215" y="17779"/>
                  </a:lnTo>
                  <a:lnTo>
                    <a:pt x="137477" y="20319"/>
                  </a:lnTo>
                  <a:lnTo>
                    <a:pt x="137769" y="20319"/>
                  </a:lnTo>
                  <a:lnTo>
                    <a:pt x="129209" y="22859"/>
                  </a:lnTo>
                  <a:lnTo>
                    <a:pt x="129514" y="22859"/>
                  </a:lnTo>
                  <a:lnTo>
                    <a:pt x="123935" y="25399"/>
                  </a:lnTo>
                  <a:lnTo>
                    <a:pt x="121437" y="25399"/>
                  </a:lnTo>
                  <a:lnTo>
                    <a:pt x="113271" y="29209"/>
                  </a:lnTo>
                  <a:lnTo>
                    <a:pt x="113550" y="29209"/>
                  </a:lnTo>
                  <a:lnTo>
                    <a:pt x="105613" y="33019"/>
                  </a:lnTo>
                  <a:lnTo>
                    <a:pt x="105892" y="33019"/>
                  </a:lnTo>
                  <a:lnTo>
                    <a:pt x="98171" y="38099"/>
                  </a:lnTo>
                  <a:lnTo>
                    <a:pt x="98437" y="38099"/>
                  </a:lnTo>
                  <a:lnTo>
                    <a:pt x="90970" y="41909"/>
                  </a:lnTo>
                  <a:lnTo>
                    <a:pt x="91224" y="41909"/>
                  </a:lnTo>
                  <a:lnTo>
                    <a:pt x="83997" y="46989"/>
                  </a:lnTo>
                  <a:lnTo>
                    <a:pt x="84239" y="46989"/>
                  </a:lnTo>
                  <a:lnTo>
                    <a:pt x="78671" y="52069"/>
                  </a:lnTo>
                  <a:lnTo>
                    <a:pt x="77520" y="52069"/>
                  </a:lnTo>
                  <a:lnTo>
                    <a:pt x="70840" y="58419"/>
                  </a:lnTo>
                  <a:lnTo>
                    <a:pt x="71056" y="58419"/>
                  </a:lnTo>
                  <a:lnTo>
                    <a:pt x="65946" y="63499"/>
                  </a:lnTo>
                  <a:lnTo>
                    <a:pt x="64884" y="63499"/>
                  </a:lnTo>
                  <a:lnTo>
                    <a:pt x="58788" y="69849"/>
                  </a:lnTo>
                  <a:lnTo>
                    <a:pt x="58991" y="69849"/>
                  </a:lnTo>
                  <a:lnTo>
                    <a:pt x="54165" y="76199"/>
                  </a:lnTo>
                  <a:lnTo>
                    <a:pt x="53390" y="76199"/>
                  </a:lnTo>
                  <a:lnTo>
                    <a:pt x="47929" y="83819"/>
                  </a:lnTo>
                  <a:lnTo>
                    <a:pt x="48107" y="83819"/>
                  </a:lnTo>
                  <a:lnTo>
                    <a:pt x="42976" y="90169"/>
                  </a:lnTo>
                  <a:lnTo>
                    <a:pt x="43141" y="90169"/>
                  </a:lnTo>
                  <a:lnTo>
                    <a:pt x="38354" y="97789"/>
                  </a:lnTo>
                  <a:lnTo>
                    <a:pt x="38519" y="97789"/>
                  </a:lnTo>
                  <a:lnTo>
                    <a:pt x="34074" y="105409"/>
                  </a:lnTo>
                  <a:lnTo>
                    <a:pt x="34226" y="105409"/>
                  </a:lnTo>
                  <a:lnTo>
                    <a:pt x="30162" y="113029"/>
                  </a:lnTo>
                  <a:lnTo>
                    <a:pt x="26606" y="120649"/>
                  </a:lnTo>
                  <a:lnTo>
                    <a:pt x="26733" y="120649"/>
                  </a:lnTo>
                  <a:lnTo>
                    <a:pt x="23431" y="128269"/>
                  </a:lnTo>
                  <a:lnTo>
                    <a:pt x="20637" y="137159"/>
                  </a:lnTo>
                  <a:lnTo>
                    <a:pt x="18605" y="144779"/>
                  </a:lnTo>
                  <a:lnTo>
                    <a:pt x="18338" y="144779"/>
                  </a:lnTo>
                  <a:lnTo>
                    <a:pt x="16281" y="153669"/>
                  </a:lnTo>
                  <a:lnTo>
                    <a:pt x="14719" y="162559"/>
                  </a:lnTo>
                  <a:lnTo>
                    <a:pt x="13601" y="171449"/>
                  </a:lnTo>
                  <a:lnTo>
                    <a:pt x="12915" y="180339"/>
                  </a:lnTo>
                  <a:lnTo>
                    <a:pt x="12730" y="189229"/>
                  </a:lnTo>
                  <a:lnTo>
                    <a:pt x="12700" y="615949"/>
                  </a:lnTo>
                  <a:lnTo>
                    <a:pt x="12941" y="624839"/>
                  </a:lnTo>
                  <a:lnTo>
                    <a:pt x="13627" y="633729"/>
                  </a:lnTo>
                  <a:lnTo>
                    <a:pt x="14770" y="642619"/>
                  </a:lnTo>
                  <a:lnTo>
                    <a:pt x="16344" y="651509"/>
                  </a:lnTo>
                  <a:lnTo>
                    <a:pt x="18338" y="660399"/>
                  </a:lnTo>
                  <a:lnTo>
                    <a:pt x="20739" y="669289"/>
                  </a:lnTo>
                  <a:lnTo>
                    <a:pt x="23533" y="676909"/>
                  </a:lnTo>
                  <a:lnTo>
                    <a:pt x="26733" y="685799"/>
                  </a:lnTo>
                  <a:lnTo>
                    <a:pt x="27132" y="685799"/>
                  </a:lnTo>
                  <a:lnTo>
                    <a:pt x="30289" y="693419"/>
                  </a:lnTo>
                  <a:lnTo>
                    <a:pt x="34226" y="701039"/>
                  </a:lnTo>
                  <a:lnTo>
                    <a:pt x="34074" y="701039"/>
                  </a:lnTo>
                  <a:lnTo>
                    <a:pt x="38519" y="708659"/>
                  </a:lnTo>
                  <a:lnTo>
                    <a:pt x="39151" y="708659"/>
                  </a:lnTo>
                  <a:lnTo>
                    <a:pt x="43141" y="715009"/>
                  </a:lnTo>
                  <a:lnTo>
                    <a:pt x="42976" y="715009"/>
                  </a:lnTo>
                  <a:lnTo>
                    <a:pt x="48107" y="722629"/>
                  </a:lnTo>
                  <a:lnTo>
                    <a:pt x="47929" y="722629"/>
                  </a:lnTo>
                  <a:lnTo>
                    <a:pt x="53390" y="728979"/>
                  </a:lnTo>
                  <a:lnTo>
                    <a:pt x="53200" y="728979"/>
                  </a:lnTo>
                  <a:lnTo>
                    <a:pt x="58991" y="735329"/>
                  </a:lnTo>
                  <a:lnTo>
                    <a:pt x="58788" y="735329"/>
                  </a:lnTo>
                  <a:lnTo>
                    <a:pt x="64884" y="741679"/>
                  </a:lnTo>
                  <a:lnTo>
                    <a:pt x="64668" y="741679"/>
                  </a:lnTo>
                  <a:lnTo>
                    <a:pt x="71056" y="748029"/>
                  </a:lnTo>
                  <a:lnTo>
                    <a:pt x="70840" y="748029"/>
                  </a:lnTo>
                  <a:lnTo>
                    <a:pt x="77520" y="753109"/>
                  </a:lnTo>
                  <a:lnTo>
                    <a:pt x="77279" y="753109"/>
                  </a:lnTo>
                  <a:lnTo>
                    <a:pt x="84239" y="758189"/>
                  </a:lnTo>
                  <a:lnTo>
                    <a:pt x="83997" y="758189"/>
                  </a:lnTo>
                  <a:lnTo>
                    <a:pt x="91224" y="763269"/>
                  </a:lnTo>
                  <a:lnTo>
                    <a:pt x="90970" y="763269"/>
                  </a:lnTo>
                  <a:lnTo>
                    <a:pt x="98437" y="768349"/>
                  </a:lnTo>
                  <a:lnTo>
                    <a:pt x="98171" y="768349"/>
                  </a:lnTo>
                  <a:lnTo>
                    <a:pt x="105892" y="772159"/>
                  </a:lnTo>
                  <a:lnTo>
                    <a:pt x="105613" y="772159"/>
                  </a:lnTo>
                  <a:lnTo>
                    <a:pt x="113550" y="775969"/>
                  </a:lnTo>
                  <a:lnTo>
                    <a:pt x="113271" y="775969"/>
                  </a:lnTo>
                  <a:lnTo>
                    <a:pt x="121437" y="779779"/>
                  </a:lnTo>
                  <a:lnTo>
                    <a:pt x="121145" y="779779"/>
                  </a:lnTo>
                  <a:lnTo>
                    <a:pt x="129514" y="783589"/>
                  </a:lnTo>
                  <a:lnTo>
                    <a:pt x="132063" y="783589"/>
                  </a:lnTo>
                  <a:lnTo>
                    <a:pt x="137769" y="786129"/>
                  </a:lnTo>
                  <a:lnTo>
                    <a:pt x="137477" y="786129"/>
                  </a:lnTo>
                  <a:lnTo>
                    <a:pt x="146215" y="788669"/>
                  </a:lnTo>
                  <a:lnTo>
                    <a:pt x="145897" y="788669"/>
                  </a:lnTo>
                  <a:lnTo>
                    <a:pt x="154813" y="789939"/>
                  </a:lnTo>
                  <a:lnTo>
                    <a:pt x="154495" y="789939"/>
                  </a:lnTo>
                  <a:lnTo>
                    <a:pt x="163563" y="791209"/>
                  </a:lnTo>
                  <a:lnTo>
                    <a:pt x="163258" y="791209"/>
                  </a:lnTo>
                  <a:lnTo>
                    <a:pt x="172465" y="792479"/>
                  </a:lnTo>
                  <a:lnTo>
                    <a:pt x="172148" y="792479"/>
                  </a:lnTo>
                  <a:lnTo>
                    <a:pt x="181495" y="793749"/>
                  </a:lnTo>
                  <a:lnTo>
                    <a:pt x="3249739" y="793749"/>
                  </a:lnTo>
                  <a:lnTo>
                    <a:pt x="3246856" y="795019"/>
                  </a:lnTo>
                  <a:lnTo>
                    <a:pt x="3219742" y="802639"/>
                  </a:lnTo>
                  <a:lnTo>
                    <a:pt x="3191154" y="806449"/>
                  </a:lnTo>
                  <a:close/>
                </a:path>
                <a:path w="3371850" h="806450">
                  <a:moveTo>
                    <a:pt x="3250704" y="26669"/>
                  </a:moveTo>
                  <a:lnTo>
                    <a:pt x="3242335" y="22859"/>
                  </a:lnTo>
                  <a:lnTo>
                    <a:pt x="3242627" y="22859"/>
                  </a:lnTo>
                  <a:lnTo>
                    <a:pt x="3234080" y="20319"/>
                  </a:lnTo>
                  <a:lnTo>
                    <a:pt x="3234372" y="20319"/>
                  </a:lnTo>
                  <a:lnTo>
                    <a:pt x="3225634" y="17779"/>
                  </a:lnTo>
                  <a:lnTo>
                    <a:pt x="3225952" y="17779"/>
                  </a:lnTo>
                  <a:lnTo>
                    <a:pt x="3217036" y="15239"/>
                  </a:lnTo>
                  <a:lnTo>
                    <a:pt x="3217354" y="15239"/>
                  </a:lnTo>
                  <a:lnTo>
                    <a:pt x="3208286" y="13969"/>
                  </a:lnTo>
                  <a:lnTo>
                    <a:pt x="3208591" y="13969"/>
                  </a:lnTo>
                  <a:lnTo>
                    <a:pt x="3199384" y="12699"/>
                  </a:lnTo>
                  <a:lnTo>
                    <a:pt x="3251180" y="12699"/>
                  </a:lnTo>
                  <a:lnTo>
                    <a:pt x="3255505" y="13969"/>
                  </a:lnTo>
                  <a:lnTo>
                    <a:pt x="3263950" y="17779"/>
                  </a:lnTo>
                  <a:lnTo>
                    <a:pt x="3272155" y="22859"/>
                  </a:lnTo>
                  <a:lnTo>
                    <a:pt x="3277480" y="25399"/>
                  </a:lnTo>
                  <a:lnTo>
                    <a:pt x="3250412" y="25399"/>
                  </a:lnTo>
                  <a:lnTo>
                    <a:pt x="3250704" y="26669"/>
                  </a:lnTo>
                  <a:close/>
                </a:path>
                <a:path w="3371850" h="806450">
                  <a:moveTo>
                    <a:pt x="121145" y="26669"/>
                  </a:moveTo>
                  <a:lnTo>
                    <a:pt x="121437" y="25399"/>
                  </a:lnTo>
                  <a:lnTo>
                    <a:pt x="123935" y="25399"/>
                  </a:lnTo>
                  <a:lnTo>
                    <a:pt x="121145" y="26669"/>
                  </a:lnTo>
                  <a:close/>
                </a:path>
                <a:path w="3371850" h="806450">
                  <a:moveTo>
                    <a:pt x="3294557" y="53339"/>
                  </a:moveTo>
                  <a:lnTo>
                    <a:pt x="3287610" y="46989"/>
                  </a:lnTo>
                  <a:lnTo>
                    <a:pt x="3287852" y="46989"/>
                  </a:lnTo>
                  <a:lnTo>
                    <a:pt x="3280625" y="41909"/>
                  </a:lnTo>
                  <a:lnTo>
                    <a:pt x="3280879" y="41909"/>
                  </a:lnTo>
                  <a:lnTo>
                    <a:pt x="3273412" y="38099"/>
                  </a:lnTo>
                  <a:lnTo>
                    <a:pt x="3273679" y="38099"/>
                  </a:lnTo>
                  <a:lnTo>
                    <a:pt x="3265957" y="33019"/>
                  </a:lnTo>
                  <a:lnTo>
                    <a:pt x="3266236" y="33019"/>
                  </a:lnTo>
                  <a:lnTo>
                    <a:pt x="3258299" y="29209"/>
                  </a:lnTo>
                  <a:lnTo>
                    <a:pt x="3258578" y="29209"/>
                  </a:lnTo>
                  <a:lnTo>
                    <a:pt x="3250412" y="25399"/>
                  </a:lnTo>
                  <a:lnTo>
                    <a:pt x="3277480" y="25399"/>
                  </a:lnTo>
                  <a:lnTo>
                    <a:pt x="3280143" y="26669"/>
                  </a:lnTo>
                  <a:lnTo>
                    <a:pt x="3287864" y="31749"/>
                  </a:lnTo>
                  <a:lnTo>
                    <a:pt x="3295332" y="36829"/>
                  </a:lnTo>
                  <a:lnTo>
                    <a:pt x="3302533" y="43179"/>
                  </a:lnTo>
                  <a:lnTo>
                    <a:pt x="3309442" y="48259"/>
                  </a:lnTo>
                  <a:lnTo>
                    <a:pt x="3313412" y="52069"/>
                  </a:lnTo>
                  <a:lnTo>
                    <a:pt x="3294329" y="52069"/>
                  </a:lnTo>
                  <a:lnTo>
                    <a:pt x="3294557" y="53339"/>
                  </a:lnTo>
                  <a:close/>
                </a:path>
                <a:path w="3371850" h="806450">
                  <a:moveTo>
                    <a:pt x="77279" y="53339"/>
                  </a:moveTo>
                  <a:lnTo>
                    <a:pt x="77520" y="52069"/>
                  </a:lnTo>
                  <a:lnTo>
                    <a:pt x="78671" y="52069"/>
                  </a:lnTo>
                  <a:lnTo>
                    <a:pt x="77279" y="53339"/>
                  </a:lnTo>
                  <a:close/>
                </a:path>
                <a:path w="3371850" h="806450">
                  <a:moveTo>
                    <a:pt x="3307181" y="64769"/>
                  </a:moveTo>
                  <a:lnTo>
                    <a:pt x="3300793" y="58419"/>
                  </a:lnTo>
                  <a:lnTo>
                    <a:pt x="3301009" y="58419"/>
                  </a:lnTo>
                  <a:lnTo>
                    <a:pt x="3294329" y="52069"/>
                  </a:lnTo>
                  <a:lnTo>
                    <a:pt x="3313412" y="52069"/>
                  </a:lnTo>
                  <a:lnTo>
                    <a:pt x="3316058" y="54609"/>
                  </a:lnTo>
                  <a:lnTo>
                    <a:pt x="3322358" y="62229"/>
                  </a:lnTo>
                  <a:lnTo>
                    <a:pt x="3323556" y="63499"/>
                  </a:lnTo>
                  <a:lnTo>
                    <a:pt x="3306965" y="63499"/>
                  </a:lnTo>
                  <a:lnTo>
                    <a:pt x="3307181" y="64769"/>
                  </a:lnTo>
                  <a:close/>
                </a:path>
                <a:path w="3371850" h="806450">
                  <a:moveTo>
                    <a:pt x="64668" y="64769"/>
                  </a:moveTo>
                  <a:lnTo>
                    <a:pt x="64884" y="63499"/>
                  </a:lnTo>
                  <a:lnTo>
                    <a:pt x="65946" y="63499"/>
                  </a:lnTo>
                  <a:lnTo>
                    <a:pt x="64668" y="64769"/>
                  </a:lnTo>
                  <a:close/>
                </a:path>
                <a:path w="3371850" h="806450">
                  <a:moveTo>
                    <a:pt x="3318649" y="77469"/>
                  </a:moveTo>
                  <a:lnTo>
                    <a:pt x="3312858" y="69849"/>
                  </a:lnTo>
                  <a:lnTo>
                    <a:pt x="3313061" y="69849"/>
                  </a:lnTo>
                  <a:lnTo>
                    <a:pt x="3306965" y="63499"/>
                  </a:lnTo>
                  <a:lnTo>
                    <a:pt x="3323556" y="63499"/>
                  </a:lnTo>
                  <a:lnTo>
                    <a:pt x="3328352" y="68579"/>
                  </a:lnTo>
                  <a:lnTo>
                    <a:pt x="3334004" y="76199"/>
                  </a:lnTo>
                  <a:lnTo>
                    <a:pt x="3318459" y="76199"/>
                  </a:lnTo>
                  <a:lnTo>
                    <a:pt x="3318649" y="77469"/>
                  </a:lnTo>
                  <a:close/>
                </a:path>
                <a:path w="3371850" h="806450">
                  <a:moveTo>
                    <a:pt x="53200" y="77469"/>
                  </a:moveTo>
                  <a:lnTo>
                    <a:pt x="53390" y="76199"/>
                  </a:lnTo>
                  <a:lnTo>
                    <a:pt x="54165" y="76199"/>
                  </a:lnTo>
                  <a:lnTo>
                    <a:pt x="53200" y="77469"/>
                  </a:lnTo>
                  <a:close/>
                </a:path>
                <a:path w="3371850" h="806450">
                  <a:moveTo>
                    <a:pt x="3353587" y="146049"/>
                  </a:moveTo>
                  <a:lnTo>
                    <a:pt x="3351110" y="137159"/>
                  </a:lnTo>
                  <a:lnTo>
                    <a:pt x="3348316" y="128269"/>
                  </a:lnTo>
                  <a:lnTo>
                    <a:pt x="3345116" y="120649"/>
                  </a:lnTo>
                  <a:lnTo>
                    <a:pt x="3341560" y="113029"/>
                  </a:lnTo>
                  <a:lnTo>
                    <a:pt x="3337623" y="105409"/>
                  </a:lnTo>
                  <a:lnTo>
                    <a:pt x="3337763" y="105409"/>
                  </a:lnTo>
                  <a:lnTo>
                    <a:pt x="3333330" y="97789"/>
                  </a:lnTo>
                  <a:lnTo>
                    <a:pt x="3333496" y="97789"/>
                  </a:lnTo>
                  <a:lnTo>
                    <a:pt x="3328708" y="90169"/>
                  </a:lnTo>
                  <a:lnTo>
                    <a:pt x="3328873" y="90169"/>
                  </a:lnTo>
                  <a:lnTo>
                    <a:pt x="3323742" y="83819"/>
                  </a:lnTo>
                  <a:lnTo>
                    <a:pt x="3323920" y="83819"/>
                  </a:lnTo>
                  <a:lnTo>
                    <a:pt x="3318459" y="76199"/>
                  </a:lnTo>
                  <a:lnTo>
                    <a:pt x="3334004" y="76199"/>
                  </a:lnTo>
                  <a:lnTo>
                    <a:pt x="3356876" y="115569"/>
                  </a:lnTo>
                  <a:lnTo>
                    <a:pt x="3366461" y="144779"/>
                  </a:lnTo>
                  <a:lnTo>
                    <a:pt x="3353511" y="144779"/>
                  </a:lnTo>
                  <a:lnTo>
                    <a:pt x="3353587" y="146049"/>
                  </a:lnTo>
                  <a:close/>
                </a:path>
                <a:path w="3371850" h="806450">
                  <a:moveTo>
                    <a:pt x="18249" y="146049"/>
                  </a:moveTo>
                  <a:lnTo>
                    <a:pt x="18338" y="144779"/>
                  </a:lnTo>
                  <a:lnTo>
                    <a:pt x="18605" y="144779"/>
                  </a:lnTo>
                  <a:lnTo>
                    <a:pt x="18249" y="146049"/>
                  </a:lnTo>
                  <a:close/>
                </a:path>
                <a:path w="3371850" h="806450">
                  <a:moveTo>
                    <a:pt x="3358584" y="685799"/>
                  </a:moveTo>
                  <a:lnTo>
                    <a:pt x="3345116" y="685799"/>
                  </a:lnTo>
                  <a:lnTo>
                    <a:pt x="3348418" y="676909"/>
                  </a:lnTo>
                  <a:lnTo>
                    <a:pt x="3351199" y="669289"/>
                  </a:lnTo>
                  <a:lnTo>
                    <a:pt x="3353587" y="660399"/>
                  </a:lnTo>
                  <a:lnTo>
                    <a:pt x="3355568" y="651509"/>
                  </a:lnTo>
                  <a:lnTo>
                    <a:pt x="3357130" y="642619"/>
                  </a:lnTo>
                  <a:lnTo>
                    <a:pt x="3358248" y="633729"/>
                  </a:lnTo>
                  <a:lnTo>
                    <a:pt x="3358934" y="624839"/>
                  </a:lnTo>
                  <a:lnTo>
                    <a:pt x="3359150" y="615949"/>
                  </a:lnTo>
                  <a:lnTo>
                    <a:pt x="3359119" y="189229"/>
                  </a:lnTo>
                  <a:lnTo>
                    <a:pt x="3358908" y="180339"/>
                  </a:lnTo>
                  <a:lnTo>
                    <a:pt x="3358222" y="171449"/>
                  </a:lnTo>
                  <a:lnTo>
                    <a:pt x="3357079" y="162559"/>
                  </a:lnTo>
                  <a:lnTo>
                    <a:pt x="3355505" y="153669"/>
                  </a:lnTo>
                  <a:lnTo>
                    <a:pt x="3353511" y="144779"/>
                  </a:lnTo>
                  <a:lnTo>
                    <a:pt x="3366461" y="144779"/>
                  </a:lnTo>
                  <a:lnTo>
                    <a:pt x="3371850" y="189229"/>
                  </a:lnTo>
                  <a:lnTo>
                    <a:pt x="3371850" y="615949"/>
                  </a:lnTo>
                  <a:lnTo>
                    <a:pt x="3367976" y="654049"/>
                  </a:lnTo>
                  <a:lnTo>
                    <a:pt x="3360293" y="681989"/>
                  </a:lnTo>
                  <a:lnTo>
                    <a:pt x="3358584" y="685799"/>
                  </a:lnTo>
                  <a:close/>
                </a:path>
                <a:path w="3371850" h="806450">
                  <a:moveTo>
                    <a:pt x="27132" y="685799"/>
                  </a:moveTo>
                  <a:lnTo>
                    <a:pt x="26733" y="685799"/>
                  </a:lnTo>
                  <a:lnTo>
                    <a:pt x="26606" y="684529"/>
                  </a:lnTo>
                  <a:lnTo>
                    <a:pt x="27132" y="685799"/>
                  </a:lnTo>
                  <a:close/>
                </a:path>
                <a:path w="3371850" h="806450">
                  <a:moveTo>
                    <a:pt x="3348086" y="708659"/>
                  </a:moveTo>
                  <a:lnTo>
                    <a:pt x="3333330" y="708659"/>
                  </a:lnTo>
                  <a:lnTo>
                    <a:pt x="3337763" y="701039"/>
                  </a:lnTo>
                  <a:lnTo>
                    <a:pt x="3337623" y="701039"/>
                  </a:lnTo>
                  <a:lnTo>
                    <a:pt x="3341687" y="693419"/>
                  </a:lnTo>
                  <a:lnTo>
                    <a:pt x="3345243" y="684529"/>
                  </a:lnTo>
                  <a:lnTo>
                    <a:pt x="3345116" y="685799"/>
                  </a:lnTo>
                  <a:lnTo>
                    <a:pt x="3358584" y="685799"/>
                  </a:lnTo>
                  <a:lnTo>
                    <a:pt x="3356876" y="689609"/>
                  </a:lnTo>
                  <a:lnTo>
                    <a:pt x="3353066" y="698499"/>
                  </a:lnTo>
                  <a:lnTo>
                    <a:pt x="3348850" y="707389"/>
                  </a:lnTo>
                  <a:lnTo>
                    <a:pt x="3348086" y="708659"/>
                  </a:lnTo>
                  <a:close/>
                </a:path>
                <a:path w="3371850" h="806450">
                  <a:moveTo>
                    <a:pt x="39151" y="708659"/>
                  </a:moveTo>
                  <a:lnTo>
                    <a:pt x="38519" y="708659"/>
                  </a:lnTo>
                  <a:lnTo>
                    <a:pt x="38354" y="707389"/>
                  </a:lnTo>
                  <a:lnTo>
                    <a:pt x="39151" y="708659"/>
                  </a:lnTo>
                  <a:close/>
                </a:path>
                <a:path w="3371850" h="806450">
                  <a:moveTo>
                    <a:pt x="3272155" y="783589"/>
                  </a:moveTo>
                  <a:lnTo>
                    <a:pt x="3242335" y="783589"/>
                  </a:lnTo>
                  <a:lnTo>
                    <a:pt x="3250704" y="779779"/>
                  </a:lnTo>
                  <a:lnTo>
                    <a:pt x="3250412" y="779779"/>
                  </a:lnTo>
                  <a:lnTo>
                    <a:pt x="3258578" y="775969"/>
                  </a:lnTo>
                  <a:lnTo>
                    <a:pt x="3258299" y="775969"/>
                  </a:lnTo>
                  <a:lnTo>
                    <a:pt x="3266236" y="772159"/>
                  </a:lnTo>
                  <a:lnTo>
                    <a:pt x="3265957" y="772159"/>
                  </a:lnTo>
                  <a:lnTo>
                    <a:pt x="3273679" y="768349"/>
                  </a:lnTo>
                  <a:lnTo>
                    <a:pt x="3273412" y="768349"/>
                  </a:lnTo>
                  <a:lnTo>
                    <a:pt x="3280879" y="763269"/>
                  </a:lnTo>
                  <a:lnTo>
                    <a:pt x="3280625" y="763269"/>
                  </a:lnTo>
                  <a:lnTo>
                    <a:pt x="3287852" y="758189"/>
                  </a:lnTo>
                  <a:lnTo>
                    <a:pt x="3287610" y="758189"/>
                  </a:lnTo>
                  <a:lnTo>
                    <a:pt x="3294557" y="753109"/>
                  </a:lnTo>
                  <a:lnTo>
                    <a:pt x="3294329" y="753109"/>
                  </a:lnTo>
                  <a:lnTo>
                    <a:pt x="3301009" y="748029"/>
                  </a:lnTo>
                  <a:lnTo>
                    <a:pt x="3300793" y="748029"/>
                  </a:lnTo>
                  <a:lnTo>
                    <a:pt x="3307181" y="741679"/>
                  </a:lnTo>
                  <a:lnTo>
                    <a:pt x="3306965" y="741679"/>
                  </a:lnTo>
                  <a:lnTo>
                    <a:pt x="3313061" y="735329"/>
                  </a:lnTo>
                  <a:lnTo>
                    <a:pt x="3312858" y="735329"/>
                  </a:lnTo>
                  <a:lnTo>
                    <a:pt x="3318649" y="728979"/>
                  </a:lnTo>
                  <a:lnTo>
                    <a:pt x="3318459" y="728979"/>
                  </a:lnTo>
                  <a:lnTo>
                    <a:pt x="3323920" y="722629"/>
                  </a:lnTo>
                  <a:lnTo>
                    <a:pt x="3323742" y="722629"/>
                  </a:lnTo>
                  <a:lnTo>
                    <a:pt x="3328873" y="715009"/>
                  </a:lnTo>
                  <a:lnTo>
                    <a:pt x="3328708" y="715009"/>
                  </a:lnTo>
                  <a:lnTo>
                    <a:pt x="3333496" y="707389"/>
                  </a:lnTo>
                  <a:lnTo>
                    <a:pt x="3333330" y="708659"/>
                  </a:lnTo>
                  <a:lnTo>
                    <a:pt x="3348086" y="708659"/>
                  </a:lnTo>
                  <a:lnTo>
                    <a:pt x="3344265" y="715009"/>
                  </a:lnTo>
                  <a:lnTo>
                    <a:pt x="3339312" y="722629"/>
                  </a:lnTo>
                  <a:lnTo>
                    <a:pt x="3334004" y="730249"/>
                  </a:lnTo>
                  <a:lnTo>
                    <a:pt x="3328352" y="736599"/>
                  </a:lnTo>
                  <a:lnTo>
                    <a:pt x="3322358" y="744219"/>
                  </a:lnTo>
                  <a:lnTo>
                    <a:pt x="3287864" y="773429"/>
                  </a:lnTo>
                  <a:lnTo>
                    <a:pt x="3280143" y="778509"/>
                  </a:lnTo>
                  <a:lnTo>
                    <a:pt x="3272155" y="783589"/>
                  </a:lnTo>
                  <a:close/>
                </a:path>
                <a:path w="3371850" h="806450">
                  <a:moveTo>
                    <a:pt x="132063" y="783589"/>
                  </a:moveTo>
                  <a:lnTo>
                    <a:pt x="129514" y="783589"/>
                  </a:lnTo>
                  <a:lnTo>
                    <a:pt x="129209" y="782319"/>
                  </a:lnTo>
                  <a:lnTo>
                    <a:pt x="132063" y="783589"/>
                  </a:lnTo>
                  <a:close/>
                </a:path>
                <a:path w="3371850" h="806450">
                  <a:moveTo>
                    <a:pt x="3249739" y="793749"/>
                  </a:moveTo>
                  <a:lnTo>
                    <a:pt x="3190341" y="793749"/>
                  </a:lnTo>
                  <a:lnTo>
                    <a:pt x="3199701" y="792479"/>
                  </a:lnTo>
                  <a:lnTo>
                    <a:pt x="3199384" y="792479"/>
                  </a:lnTo>
                  <a:lnTo>
                    <a:pt x="3208591" y="791209"/>
                  </a:lnTo>
                  <a:lnTo>
                    <a:pt x="3208286" y="791209"/>
                  </a:lnTo>
                  <a:lnTo>
                    <a:pt x="3217354" y="789939"/>
                  </a:lnTo>
                  <a:lnTo>
                    <a:pt x="3217036" y="789939"/>
                  </a:lnTo>
                  <a:lnTo>
                    <a:pt x="3225952" y="788669"/>
                  </a:lnTo>
                  <a:lnTo>
                    <a:pt x="3225634" y="788669"/>
                  </a:lnTo>
                  <a:lnTo>
                    <a:pt x="3234372" y="786129"/>
                  </a:lnTo>
                  <a:lnTo>
                    <a:pt x="3234080" y="786129"/>
                  </a:lnTo>
                  <a:lnTo>
                    <a:pt x="3242627" y="782319"/>
                  </a:lnTo>
                  <a:lnTo>
                    <a:pt x="3242335" y="783589"/>
                  </a:lnTo>
                  <a:lnTo>
                    <a:pt x="3272155" y="783589"/>
                  </a:lnTo>
                  <a:lnTo>
                    <a:pt x="3263950" y="787399"/>
                  </a:lnTo>
                  <a:lnTo>
                    <a:pt x="3255505" y="791209"/>
                  </a:lnTo>
                  <a:lnTo>
                    <a:pt x="3249739" y="793749"/>
                  </a:lnTo>
                  <a:close/>
                </a:path>
              </a:pathLst>
            </a:custGeom>
            <a:solidFill>
              <a:srgbClr val="2E52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1515706" y="624801"/>
            <a:ext cx="145288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5" dirty="0">
                <a:solidFill>
                  <a:srgbClr val="6FAC46"/>
                </a:solidFill>
                <a:latin typeface="Microsoft YaHei UI" panose="020B0503020204020204" charset="-122"/>
                <a:cs typeface="Microsoft YaHei UI" panose="020B0503020204020204" charset="-122"/>
              </a:rPr>
              <a:t>战胜拖</a:t>
            </a:r>
            <a:r>
              <a:rPr sz="2800" spc="-5" dirty="0">
                <a:solidFill>
                  <a:srgbClr val="6FAC46"/>
                </a:solidFill>
                <a:latin typeface="Microsoft YaHei UI" panose="020B0503020204020204" charset="-122"/>
                <a:cs typeface="Microsoft YaHei UI" panose="020B0503020204020204" charset="-122"/>
              </a:rPr>
              <a:t>延</a:t>
            </a:r>
            <a:endParaRPr sz="2800">
              <a:latin typeface="Microsoft YaHei UI" panose="020B0503020204020204" charset="-122"/>
              <a:cs typeface="Microsoft YaHei UI" panose="020B0503020204020204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1506</Words>
  <Application>WPS 演示</Application>
  <PresentationFormat>On-screen Show (4:3)</PresentationFormat>
  <Paragraphs>119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楷体</vt:lpstr>
      <vt:lpstr>Arial</vt:lpstr>
      <vt:lpstr>Microsoft YaHei UI</vt:lpstr>
      <vt:lpstr>Times New Roman</vt:lpstr>
      <vt:lpstr>Wingdings</vt:lpstr>
      <vt:lpstr>仿宋</vt:lpstr>
      <vt:lpstr>Calibri</vt:lpstr>
      <vt:lpstr>Arial Unicode MS</vt:lpstr>
      <vt:lpstr>Office Theme</vt:lpstr>
      <vt:lpstr>——中小学生居家疫情防控的心理“口罩”</vt:lpstr>
      <vt:lpstr>明日复明日，明日何其多。</vt:lpstr>
      <vt:lpstr>PowerPoint 演示文稿</vt:lpstr>
      <vt:lpstr>了解你的生物钟</vt:lpstr>
      <vt:lpstr>绘制作息时间表</vt:lpstr>
      <vt:lpstr>列计划清单</vt:lpstr>
      <vt:lpstr>番茄工作法</vt:lpstr>
      <vt:lpstr>我们为何会拖延</vt:lpstr>
      <vt:lpstr>战胜拖延</vt:lpstr>
      <vt:lpstr>怕坚持不下来？别担心，和自己的爸爸妈妈打个赌，亲子 之间互相监督，写份仪式感满满的承诺书或保证书吧！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颜淑情</cp:lastModifiedBy>
  <cp:revision>2</cp:revision>
  <dcterms:created xsi:type="dcterms:W3CDTF">2021-11-05T14:36:11Z</dcterms:created>
  <dcterms:modified xsi:type="dcterms:W3CDTF">2021-11-05T14:37:33Z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2020-02-10T00:00:00Z</vt:filetime>
  </property>
  <property fmtid="{D5CDD505-2E9C-101B-9397-08002B2CF9AE}" pid="3" name="Creator">
    <vt:lpwstr>WPS 演示</vt:lpwstr>
  </property>
  <property fmtid="{D5CDD505-2E9C-101B-9397-08002B2CF9AE}" pid="4" name="LastSaved">
    <vt:filetime>2021-11-05T00:00:00Z</vt:filetime>
  </property>
  <property fmtid="{D5CDD505-2E9C-101B-9397-08002B2CF9AE}" pid="5" name="KSOProductBuildVer">
    <vt:lpwstr>2052-11.3.0.9228</vt:lpwstr>
  </property>
</Properties>
</file>