
<file path=[Content_Types].xml><?xml version="1.0" encoding="utf-8"?>
<Types xmlns="http://schemas.openxmlformats.org/package/2006/content-types">
  <Default Extension="vml" ContentType="application/vnd.openxmlformats-officedocument.vmlDrawing"/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5"/>
  </p:notesMasterIdLst>
  <p:handoutMasterIdLst>
    <p:handoutMasterId r:id="rId14"/>
  </p:handoutMasterIdLst>
  <p:sldIdLst>
    <p:sldId id="436" r:id="rId4"/>
    <p:sldId id="434" r:id="rId6"/>
    <p:sldId id="430" r:id="rId7"/>
    <p:sldId id="433" r:id="rId8"/>
    <p:sldId id="442" r:id="rId9"/>
    <p:sldId id="443" r:id="rId10"/>
    <p:sldId id="444" r:id="rId11"/>
    <p:sldId id="445" r:id="rId12"/>
    <p:sldId id="446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3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handoutMaster" Target="handoutMasters/handoutMaster1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pitchFamily="34" charset="-122"/>
                <a:ea typeface="微软雅黑" panose="020B0503020204020204" pitchFamily="34" charset="-122"/>
              </a:rPr>
            </a:fld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pitchFamily="34" charset="-122"/>
                <a:ea typeface="微软雅黑" panose="020B0503020204020204" pitchFamily="34" charset="-122"/>
              </a:rPr>
            </a:fld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tags" Target="../tags/tag67.xml"/><Relationship Id="rId7" Type="http://schemas.openxmlformats.org/officeDocument/2006/relationships/tags" Target="../tags/tag66.xml"/><Relationship Id="rId6" Type="http://schemas.openxmlformats.org/officeDocument/2006/relationships/tags" Target="../tags/tag65.xml"/><Relationship Id="rId5" Type="http://schemas.openxmlformats.org/officeDocument/2006/relationships/tags" Target="../tags/tag64.xml"/><Relationship Id="rId4" Type="http://schemas.openxmlformats.org/officeDocument/2006/relationships/image" Target="file:///C:\Users\1V994W2\Documents\Tencent%20Files\574576071\FileRecv\&#25340;&#35013;&#32032;&#26448;\&#21345;&#36890;-33\\07\subject_holdright_67,123,183_0_lively_full_0.png" TargetMode="External"/><Relationship Id="rId3" Type="http://schemas.openxmlformats.org/officeDocument/2006/relationships/image" Target="../media/image1.png"/><Relationship Id="rId2" Type="http://schemas.openxmlformats.org/officeDocument/2006/relationships/tags" Target="../tags/tag63.xml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9" Type="http://schemas.openxmlformats.org/officeDocument/2006/relationships/tags" Target="../tags/tag71.xml"/><Relationship Id="rId8" Type="http://schemas.openxmlformats.org/officeDocument/2006/relationships/image" Target="file:///C:\Users\1V994W2\PycharmProjects\PPT_Background_Generation/pic_temp/1_pic_quater_right_up.png" TargetMode="External"/><Relationship Id="rId7" Type="http://schemas.openxmlformats.org/officeDocument/2006/relationships/image" Target="../media/image3.png"/><Relationship Id="rId6" Type="http://schemas.openxmlformats.org/officeDocument/2006/relationships/tags" Target="../tags/tag70.xml"/><Relationship Id="rId5" Type="http://schemas.openxmlformats.org/officeDocument/2006/relationships/image" Target="file:///C:\Users\1V994W2\PycharmProjects\PPT_Background_Generation/pic_temp/0_pic_quater_left_up.png" TargetMode="External"/><Relationship Id="rId4" Type="http://schemas.openxmlformats.org/officeDocument/2006/relationships/image" Target="../media/image2.png"/><Relationship Id="rId3" Type="http://schemas.openxmlformats.org/officeDocument/2006/relationships/tags" Target="../tags/tag69.xml"/><Relationship Id="rId2" Type="http://schemas.openxmlformats.org/officeDocument/2006/relationships/tags" Target="../tags/tag68.xml"/><Relationship Id="rId13" Type="http://schemas.openxmlformats.org/officeDocument/2006/relationships/tags" Target="../tags/tag75.xml"/><Relationship Id="rId12" Type="http://schemas.openxmlformats.org/officeDocument/2006/relationships/tags" Target="../tags/tag74.xml"/><Relationship Id="rId11" Type="http://schemas.openxmlformats.org/officeDocument/2006/relationships/tags" Target="../tags/tag73.xml"/><Relationship Id="rId10" Type="http://schemas.openxmlformats.org/officeDocument/2006/relationships/tags" Target="../tags/tag72.xml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tags" Target="../tags/tag80.xml"/><Relationship Id="rId7" Type="http://schemas.openxmlformats.org/officeDocument/2006/relationships/tags" Target="../tags/tag79.xml"/><Relationship Id="rId6" Type="http://schemas.openxmlformats.org/officeDocument/2006/relationships/tags" Target="../tags/tag78.xml"/><Relationship Id="rId5" Type="http://schemas.openxmlformats.org/officeDocument/2006/relationships/tags" Target="../tags/tag77.xml"/><Relationship Id="rId4" Type="http://schemas.openxmlformats.org/officeDocument/2006/relationships/image" Target="file:///C:\Users\1V994W2\PycharmProjects\PPT_Background_Generation/pic_temp/pic_half_down.png" TargetMode="External"/><Relationship Id="rId3" Type="http://schemas.openxmlformats.org/officeDocument/2006/relationships/image" Target="../media/image4.png"/><Relationship Id="rId2" Type="http://schemas.openxmlformats.org/officeDocument/2006/relationships/tags" Target="../tags/tag76.xml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9" Type="http://schemas.openxmlformats.org/officeDocument/2006/relationships/tags" Target="../tags/tag84.xml"/><Relationship Id="rId8" Type="http://schemas.openxmlformats.org/officeDocument/2006/relationships/image" Target="file:///C:\Users\1V994W2\PycharmProjects\PPT_Background_Generation/pic_temp/1_pic_quater_right_up.png" TargetMode="External"/><Relationship Id="rId7" Type="http://schemas.openxmlformats.org/officeDocument/2006/relationships/image" Target="../media/image3.png"/><Relationship Id="rId6" Type="http://schemas.openxmlformats.org/officeDocument/2006/relationships/tags" Target="../tags/tag83.xml"/><Relationship Id="rId5" Type="http://schemas.openxmlformats.org/officeDocument/2006/relationships/image" Target="file:///C:\Users\1V994W2\PycharmProjects\PPT_Background_Generation/pic_temp/0_pic_quater_left_up.png" TargetMode="External"/><Relationship Id="rId4" Type="http://schemas.openxmlformats.org/officeDocument/2006/relationships/image" Target="../media/image2.png"/><Relationship Id="rId3" Type="http://schemas.openxmlformats.org/officeDocument/2006/relationships/tags" Target="../tags/tag82.xml"/><Relationship Id="rId2" Type="http://schemas.openxmlformats.org/officeDocument/2006/relationships/tags" Target="../tags/tag81.xml"/><Relationship Id="rId14" Type="http://schemas.openxmlformats.org/officeDocument/2006/relationships/tags" Target="../tags/tag89.xml"/><Relationship Id="rId13" Type="http://schemas.openxmlformats.org/officeDocument/2006/relationships/tags" Target="../tags/tag88.xml"/><Relationship Id="rId12" Type="http://schemas.openxmlformats.org/officeDocument/2006/relationships/tags" Target="../tags/tag87.xml"/><Relationship Id="rId11" Type="http://schemas.openxmlformats.org/officeDocument/2006/relationships/tags" Target="../tags/tag86.xml"/><Relationship Id="rId10" Type="http://schemas.openxmlformats.org/officeDocument/2006/relationships/tags" Target="../tags/tag85.xml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9" Type="http://schemas.openxmlformats.org/officeDocument/2006/relationships/tags" Target="../tags/tag93.xml"/><Relationship Id="rId8" Type="http://schemas.openxmlformats.org/officeDocument/2006/relationships/image" Target="file:///C:\Users\1V994W2\PycharmProjects\PPT_Background_Generation/pic_temp/1_pic_quater_right_up.png" TargetMode="External"/><Relationship Id="rId7" Type="http://schemas.openxmlformats.org/officeDocument/2006/relationships/image" Target="../media/image3.png"/><Relationship Id="rId6" Type="http://schemas.openxmlformats.org/officeDocument/2006/relationships/tags" Target="../tags/tag92.xml"/><Relationship Id="rId5" Type="http://schemas.openxmlformats.org/officeDocument/2006/relationships/image" Target="file:///C:\Users\1V994W2\PycharmProjects\PPT_Background_Generation/pic_temp/0_pic_quater_left_up.png" TargetMode="External"/><Relationship Id="rId4" Type="http://schemas.openxmlformats.org/officeDocument/2006/relationships/image" Target="../media/image2.png"/><Relationship Id="rId3" Type="http://schemas.openxmlformats.org/officeDocument/2006/relationships/tags" Target="../tags/tag91.xml"/><Relationship Id="rId2" Type="http://schemas.openxmlformats.org/officeDocument/2006/relationships/tags" Target="../tags/tag90.xml"/><Relationship Id="rId16" Type="http://schemas.openxmlformats.org/officeDocument/2006/relationships/tags" Target="../tags/tag100.xml"/><Relationship Id="rId15" Type="http://schemas.openxmlformats.org/officeDocument/2006/relationships/tags" Target="../tags/tag99.xml"/><Relationship Id="rId14" Type="http://schemas.openxmlformats.org/officeDocument/2006/relationships/tags" Target="../tags/tag98.xml"/><Relationship Id="rId13" Type="http://schemas.openxmlformats.org/officeDocument/2006/relationships/tags" Target="../tags/tag97.xml"/><Relationship Id="rId12" Type="http://schemas.openxmlformats.org/officeDocument/2006/relationships/tags" Target="../tags/tag96.xml"/><Relationship Id="rId11" Type="http://schemas.openxmlformats.org/officeDocument/2006/relationships/tags" Target="../tags/tag95.xml"/><Relationship Id="rId10" Type="http://schemas.openxmlformats.org/officeDocument/2006/relationships/tags" Target="../tags/tag94.xml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9" Type="http://schemas.openxmlformats.org/officeDocument/2006/relationships/tags" Target="../tags/tag104.xml"/><Relationship Id="rId8" Type="http://schemas.openxmlformats.org/officeDocument/2006/relationships/image" Target="file:///C:\Users\1V994W2\PycharmProjects\PPT_Background_Generation/pic_temp/1_pic_quater_right_up.png" TargetMode="External"/><Relationship Id="rId7" Type="http://schemas.openxmlformats.org/officeDocument/2006/relationships/image" Target="../media/image3.png"/><Relationship Id="rId6" Type="http://schemas.openxmlformats.org/officeDocument/2006/relationships/tags" Target="../tags/tag103.xml"/><Relationship Id="rId5" Type="http://schemas.openxmlformats.org/officeDocument/2006/relationships/tags" Target="../tags/tag102.xml"/><Relationship Id="rId4" Type="http://schemas.openxmlformats.org/officeDocument/2006/relationships/image" Target="file:///C:\Users\1V994W2\Documents\Tencent%20Files\574576071\FileRecv\&#25340;&#35013;&#32032;&#26448;\&#21345;&#36890;-33\\07\subject_holdright_67,123,183_0_lively_full_0.png" TargetMode="External"/><Relationship Id="rId3" Type="http://schemas.openxmlformats.org/officeDocument/2006/relationships/image" Target="../media/image1.png"/><Relationship Id="rId2" Type="http://schemas.openxmlformats.org/officeDocument/2006/relationships/tags" Target="../tags/tag101.xml"/><Relationship Id="rId12" Type="http://schemas.openxmlformats.org/officeDocument/2006/relationships/tags" Target="../tags/tag107.xml"/><Relationship Id="rId11" Type="http://schemas.openxmlformats.org/officeDocument/2006/relationships/tags" Target="../tags/tag106.xml"/><Relationship Id="rId10" Type="http://schemas.openxmlformats.org/officeDocument/2006/relationships/tags" Target="../tags/tag105.xml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4" Type="http://schemas.openxmlformats.org/officeDocument/2006/relationships/tags" Target="../tags/tag110.xml"/><Relationship Id="rId3" Type="http://schemas.openxmlformats.org/officeDocument/2006/relationships/tags" Target="../tags/tag109.xml"/><Relationship Id="rId2" Type="http://schemas.openxmlformats.org/officeDocument/2006/relationships/tags" Target="../tags/tag108.xml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9" Type="http://schemas.openxmlformats.org/officeDocument/2006/relationships/tags" Target="../tags/tag114.xml"/><Relationship Id="rId8" Type="http://schemas.openxmlformats.org/officeDocument/2006/relationships/image" Target="file:///C:\Users\1V994W2\PycharmProjects\PPT_Background_Generation/pic_temp/1_pic_quater_right_up.png" TargetMode="External"/><Relationship Id="rId7" Type="http://schemas.openxmlformats.org/officeDocument/2006/relationships/image" Target="../media/image3.png"/><Relationship Id="rId6" Type="http://schemas.openxmlformats.org/officeDocument/2006/relationships/tags" Target="../tags/tag113.xml"/><Relationship Id="rId5" Type="http://schemas.openxmlformats.org/officeDocument/2006/relationships/image" Target="file:///C:\Users\1V994W2\PycharmProjects\PPT_Background_Generation/pic_temp/0_pic_quater_left_up.png" TargetMode="External"/><Relationship Id="rId4" Type="http://schemas.openxmlformats.org/officeDocument/2006/relationships/image" Target="../media/image2.png"/><Relationship Id="rId3" Type="http://schemas.openxmlformats.org/officeDocument/2006/relationships/tags" Target="../tags/tag112.xml"/><Relationship Id="rId2" Type="http://schemas.openxmlformats.org/officeDocument/2006/relationships/tags" Target="../tags/tag111.xml"/><Relationship Id="rId14" Type="http://schemas.openxmlformats.org/officeDocument/2006/relationships/tags" Target="../tags/tag119.xml"/><Relationship Id="rId13" Type="http://schemas.openxmlformats.org/officeDocument/2006/relationships/tags" Target="../tags/tag118.xml"/><Relationship Id="rId12" Type="http://schemas.openxmlformats.org/officeDocument/2006/relationships/tags" Target="../tags/tag117.xml"/><Relationship Id="rId11" Type="http://schemas.openxmlformats.org/officeDocument/2006/relationships/tags" Target="../tags/tag116.xml"/><Relationship Id="rId10" Type="http://schemas.openxmlformats.org/officeDocument/2006/relationships/tags" Target="../tags/tag115.xml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9" Type="http://schemas.openxmlformats.org/officeDocument/2006/relationships/tags" Target="../tags/tag123.xml"/><Relationship Id="rId8" Type="http://schemas.openxmlformats.org/officeDocument/2006/relationships/image" Target="file:///C:\Users\1V994W2\PycharmProjects\PPT_Background_Generation/pic_temp/1_pic_quater_right_up.png" TargetMode="External"/><Relationship Id="rId7" Type="http://schemas.openxmlformats.org/officeDocument/2006/relationships/image" Target="../media/image3.png"/><Relationship Id="rId6" Type="http://schemas.openxmlformats.org/officeDocument/2006/relationships/tags" Target="../tags/tag122.xml"/><Relationship Id="rId5" Type="http://schemas.openxmlformats.org/officeDocument/2006/relationships/image" Target="file:///C:\Users\1V994W2\PycharmProjects\PPT_Background_Generation/pic_temp/0_pic_quater_left_up.png" TargetMode="External"/><Relationship Id="rId4" Type="http://schemas.openxmlformats.org/officeDocument/2006/relationships/image" Target="../media/image2.png"/><Relationship Id="rId3" Type="http://schemas.openxmlformats.org/officeDocument/2006/relationships/tags" Target="../tags/tag121.xml"/><Relationship Id="rId2" Type="http://schemas.openxmlformats.org/officeDocument/2006/relationships/tags" Target="../tags/tag120.xml"/><Relationship Id="rId13" Type="http://schemas.openxmlformats.org/officeDocument/2006/relationships/tags" Target="../tags/tag127.xml"/><Relationship Id="rId12" Type="http://schemas.openxmlformats.org/officeDocument/2006/relationships/tags" Target="../tags/tag126.xml"/><Relationship Id="rId11" Type="http://schemas.openxmlformats.org/officeDocument/2006/relationships/tags" Target="../tags/tag125.xml"/><Relationship Id="rId10" Type="http://schemas.openxmlformats.org/officeDocument/2006/relationships/tags" Target="../tags/tag124.xml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9" Type="http://schemas.openxmlformats.org/officeDocument/2006/relationships/tags" Target="../tags/tag131.xml"/><Relationship Id="rId8" Type="http://schemas.openxmlformats.org/officeDocument/2006/relationships/image" Target="file:///C:\Users\1V994W2\PycharmProjects\PPT_Background_Generation/pic_temp/1_pic_quater_right_up.png" TargetMode="External"/><Relationship Id="rId7" Type="http://schemas.openxmlformats.org/officeDocument/2006/relationships/image" Target="../media/image3.png"/><Relationship Id="rId6" Type="http://schemas.openxmlformats.org/officeDocument/2006/relationships/tags" Target="../tags/tag130.xml"/><Relationship Id="rId5" Type="http://schemas.openxmlformats.org/officeDocument/2006/relationships/image" Target="file:///C:\Users\1V994W2\PycharmProjects\PPT_Background_Generation/pic_temp/0_pic_quater_left_up.png" TargetMode="External"/><Relationship Id="rId4" Type="http://schemas.openxmlformats.org/officeDocument/2006/relationships/image" Target="../media/image2.png"/><Relationship Id="rId3" Type="http://schemas.openxmlformats.org/officeDocument/2006/relationships/tags" Target="../tags/tag129.xml"/><Relationship Id="rId2" Type="http://schemas.openxmlformats.org/officeDocument/2006/relationships/tags" Target="../tags/tag128.xml"/><Relationship Id="rId12" Type="http://schemas.openxmlformats.org/officeDocument/2006/relationships/tags" Target="../tags/tag134.xml"/><Relationship Id="rId11" Type="http://schemas.openxmlformats.org/officeDocument/2006/relationships/tags" Target="../tags/tag133.xml"/><Relationship Id="rId10" Type="http://schemas.openxmlformats.org/officeDocument/2006/relationships/tags" Target="../tags/tag132.xml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9" Type="http://schemas.openxmlformats.org/officeDocument/2006/relationships/tags" Target="../tags/tag138.xml"/><Relationship Id="rId8" Type="http://schemas.openxmlformats.org/officeDocument/2006/relationships/tags" Target="../tags/tag137.xml"/><Relationship Id="rId7" Type="http://schemas.openxmlformats.org/officeDocument/2006/relationships/image" Target="file:///C:\Users\1V994W2\PycharmProjects\PPT_Background_Generation/pic_temp/0_pic_quater_left_up.png" TargetMode="External"/><Relationship Id="rId6" Type="http://schemas.openxmlformats.org/officeDocument/2006/relationships/image" Target="../media/image2.png"/><Relationship Id="rId5" Type="http://schemas.openxmlformats.org/officeDocument/2006/relationships/tags" Target="../tags/tag136.xml"/><Relationship Id="rId4" Type="http://schemas.openxmlformats.org/officeDocument/2006/relationships/image" Target="file:///C:\Users\1V994W2\Documents\Tencent%20Files\574576071\FileRecv\&#25340;&#35013;&#32032;&#26448;\&#21345;&#36890;-33\\07\subject_holdright_67,123,183_0_lively_full_0.png" TargetMode="External"/><Relationship Id="rId3" Type="http://schemas.openxmlformats.org/officeDocument/2006/relationships/image" Target="../media/image1.png"/><Relationship Id="rId2" Type="http://schemas.openxmlformats.org/officeDocument/2006/relationships/tags" Target="../tags/tag135.xml"/><Relationship Id="rId11" Type="http://schemas.openxmlformats.org/officeDocument/2006/relationships/tags" Target="../tags/tag140.xml"/><Relationship Id="rId10" Type="http://schemas.openxmlformats.org/officeDocument/2006/relationships/tags" Target="../tags/tag139.xml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9" Type="http://schemas.openxmlformats.org/officeDocument/2006/relationships/tags" Target="../tags/tag144.xml"/><Relationship Id="rId8" Type="http://schemas.openxmlformats.org/officeDocument/2006/relationships/tags" Target="../tags/tag143.xml"/><Relationship Id="rId7" Type="http://schemas.openxmlformats.org/officeDocument/2006/relationships/image" Target="file:///C:\Users\1V994W2\PycharmProjects\PPT_Background_Generation/pic_temp/1_pic_quater_right_up.png" TargetMode="External"/><Relationship Id="rId6" Type="http://schemas.openxmlformats.org/officeDocument/2006/relationships/image" Target="../media/image3.png"/><Relationship Id="rId5" Type="http://schemas.openxmlformats.org/officeDocument/2006/relationships/tags" Target="../tags/tag142.xml"/><Relationship Id="rId4" Type="http://schemas.openxmlformats.org/officeDocument/2006/relationships/image" Target="file:///C:\Users\1V994W2\PycharmProjects\PPT_Background_Generation/pic_temp/0_pic_quater_left_up.png" TargetMode="External"/><Relationship Id="rId3" Type="http://schemas.openxmlformats.org/officeDocument/2006/relationships/image" Target="../media/image2.png"/><Relationship Id="rId2" Type="http://schemas.openxmlformats.org/officeDocument/2006/relationships/tags" Target="../tags/tag141.xml"/><Relationship Id="rId11" Type="http://schemas.openxmlformats.org/officeDocument/2006/relationships/tags" Target="../tags/tag146.xml"/><Relationship Id="rId10" Type="http://schemas.openxmlformats.org/officeDocument/2006/relationships/tags" Target="../tags/tag145.xml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9" Type="http://schemas.openxmlformats.org/officeDocument/2006/relationships/image" Target="file:///C:\Users\1V994W2\PycharmProjects\PPT_Background_Generation/pic_temp/1_pic_quater_right_up.png" TargetMode="External"/><Relationship Id="rId8" Type="http://schemas.openxmlformats.org/officeDocument/2006/relationships/image" Target="../media/image3.png"/><Relationship Id="rId7" Type="http://schemas.openxmlformats.org/officeDocument/2006/relationships/tags" Target="../tags/tag150.xml"/><Relationship Id="rId6" Type="http://schemas.openxmlformats.org/officeDocument/2006/relationships/image" Target="file:///C:\Users\1V994W2\PycharmProjects\PPT_Background_Generation/pic_temp/0_pic_quater_left_up.png" TargetMode="External"/><Relationship Id="rId5" Type="http://schemas.openxmlformats.org/officeDocument/2006/relationships/image" Target="../media/image2.png"/><Relationship Id="rId4" Type="http://schemas.openxmlformats.org/officeDocument/2006/relationships/tags" Target="../tags/tag149.xml"/><Relationship Id="rId3" Type="http://schemas.openxmlformats.org/officeDocument/2006/relationships/tags" Target="../tags/tag148.xml"/><Relationship Id="rId2" Type="http://schemas.openxmlformats.org/officeDocument/2006/relationships/tags" Target="../tags/tag147.xml"/><Relationship Id="rId14" Type="http://schemas.openxmlformats.org/officeDocument/2006/relationships/tags" Target="../tags/tag155.xml"/><Relationship Id="rId13" Type="http://schemas.openxmlformats.org/officeDocument/2006/relationships/tags" Target="../tags/tag154.xml"/><Relationship Id="rId12" Type="http://schemas.openxmlformats.org/officeDocument/2006/relationships/tags" Target="../tags/tag153.xml"/><Relationship Id="rId11" Type="http://schemas.openxmlformats.org/officeDocument/2006/relationships/tags" Target="../tags/tag152.xml"/><Relationship Id="rId10" Type="http://schemas.openxmlformats.org/officeDocument/2006/relationships/tags" Target="../tags/tag151.xml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9" Type="http://schemas.openxmlformats.org/officeDocument/2006/relationships/tags" Target="../tags/tag161.xml"/><Relationship Id="rId8" Type="http://schemas.openxmlformats.org/officeDocument/2006/relationships/tags" Target="../tags/tag160.xml"/><Relationship Id="rId7" Type="http://schemas.openxmlformats.org/officeDocument/2006/relationships/tags" Target="../tags/tag159.xml"/><Relationship Id="rId6" Type="http://schemas.openxmlformats.org/officeDocument/2006/relationships/tags" Target="../tags/tag158.xml"/><Relationship Id="rId5" Type="http://schemas.openxmlformats.org/officeDocument/2006/relationships/image" Target="file:///C:\Users\1V994W2\PycharmProjects\PPT_Background_Generation/pic_temp/0_pic_quater_left_up.png" TargetMode="External"/><Relationship Id="rId4" Type="http://schemas.openxmlformats.org/officeDocument/2006/relationships/image" Target="../media/image2.png"/><Relationship Id="rId3" Type="http://schemas.openxmlformats.org/officeDocument/2006/relationships/tags" Target="../tags/tag157.xml"/><Relationship Id="rId2" Type="http://schemas.openxmlformats.org/officeDocument/2006/relationships/tags" Target="../tags/tag156.xml"/><Relationship Id="rId11" Type="http://schemas.openxmlformats.org/officeDocument/2006/relationships/tags" Target="../tags/tag163.xml"/><Relationship Id="rId10" Type="http://schemas.openxmlformats.org/officeDocument/2006/relationships/tags" Target="../tags/tag162.xml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9" Type="http://schemas.openxmlformats.org/officeDocument/2006/relationships/image" Target="file:///C:\Users\1V994W2\PycharmProjects\PPT_Background_Generation/pic_temp/1_pic_quater_right_up.png" TargetMode="External"/><Relationship Id="rId8" Type="http://schemas.openxmlformats.org/officeDocument/2006/relationships/image" Target="../media/image3.png"/><Relationship Id="rId7" Type="http://schemas.openxmlformats.org/officeDocument/2006/relationships/tags" Target="../tags/tag167.xml"/><Relationship Id="rId6" Type="http://schemas.openxmlformats.org/officeDocument/2006/relationships/image" Target="file:///C:\Users\1V994W2\PycharmProjects\PPT_Background_Generation/pic_temp/0_pic_quater_left_up.png" TargetMode="External"/><Relationship Id="rId5" Type="http://schemas.openxmlformats.org/officeDocument/2006/relationships/image" Target="../media/image2.png"/><Relationship Id="rId4" Type="http://schemas.openxmlformats.org/officeDocument/2006/relationships/tags" Target="../tags/tag166.xml"/><Relationship Id="rId3" Type="http://schemas.openxmlformats.org/officeDocument/2006/relationships/tags" Target="../tags/tag165.xml"/><Relationship Id="rId2" Type="http://schemas.openxmlformats.org/officeDocument/2006/relationships/tags" Target="../tags/tag164.xml"/><Relationship Id="rId15" Type="http://schemas.openxmlformats.org/officeDocument/2006/relationships/tags" Target="../tags/tag173.xml"/><Relationship Id="rId14" Type="http://schemas.openxmlformats.org/officeDocument/2006/relationships/tags" Target="../tags/tag172.xml"/><Relationship Id="rId13" Type="http://schemas.openxmlformats.org/officeDocument/2006/relationships/tags" Target="../tags/tag171.xml"/><Relationship Id="rId12" Type="http://schemas.openxmlformats.org/officeDocument/2006/relationships/tags" Target="../tags/tag170.xml"/><Relationship Id="rId11" Type="http://schemas.openxmlformats.org/officeDocument/2006/relationships/tags" Target="../tags/tag169.xml"/><Relationship Id="rId10" Type="http://schemas.openxmlformats.org/officeDocument/2006/relationships/tags" Target="../tags/tag168.xml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9" Type="http://schemas.openxmlformats.org/officeDocument/2006/relationships/image" Target="file:///C:\Users\1V994W2\PycharmProjects\PPT_Background_Generation/pic_temp/1_pic_quater_right_up.png" TargetMode="External"/><Relationship Id="rId8" Type="http://schemas.openxmlformats.org/officeDocument/2006/relationships/image" Target="../media/image3.png"/><Relationship Id="rId7" Type="http://schemas.openxmlformats.org/officeDocument/2006/relationships/tags" Target="../tags/tag177.xml"/><Relationship Id="rId6" Type="http://schemas.openxmlformats.org/officeDocument/2006/relationships/image" Target="file:///C:\Users\1V994W2\PycharmProjects\PPT_Background_Generation/pic_temp/0_pic_quater_left_up.png" TargetMode="External"/><Relationship Id="rId5" Type="http://schemas.openxmlformats.org/officeDocument/2006/relationships/image" Target="../media/image2.png"/><Relationship Id="rId4" Type="http://schemas.openxmlformats.org/officeDocument/2006/relationships/tags" Target="../tags/tag176.xml"/><Relationship Id="rId3" Type="http://schemas.openxmlformats.org/officeDocument/2006/relationships/tags" Target="../tags/tag175.xml"/><Relationship Id="rId2" Type="http://schemas.openxmlformats.org/officeDocument/2006/relationships/tags" Target="../tags/tag174.xml"/><Relationship Id="rId15" Type="http://schemas.openxmlformats.org/officeDocument/2006/relationships/tags" Target="../tags/tag183.xml"/><Relationship Id="rId14" Type="http://schemas.openxmlformats.org/officeDocument/2006/relationships/tags" Target="../tags/tag182.xml"/><Relationship Id="rId13" Type="http://schemas.openxmlformats.org/officeDocument/2006/relationships/tags" Target="../tags/tag181.xml"/><Relationship Id="rId12" Type="http://schemas.openxmlformats.org/officeDocument/2006/relationships/tags" Target="../tags/tag180.xml"/><Relationship Id="rId11" Type="http://schemas.openxmlformats.org/officeDocument/2006/relationships/tags" Target="../tags/tag179.xml"/><Relationship Id="rId10" Type="http://schemas.openxmlformats.org/officeDocument/2006/relationships/tags" Target="../tags/tag178.xml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9" Type="http://schemas.openxmlformats.org/officeDocument/2006/relationships/image" Target="file:///C:\Users\1V994W2\PycharmProjects\PPT_Background_Generation/pic_temp/1_pic_quater_right_up.png" TargetMode="External"/><Relationship Id="rId8" Type="http://schemas.openxmlformats.org/officeDocument/2006/relationships/image" Target="../media/image3.png"/><Relationship Id="rId7" Type="http://schemas.openxmlformats.org/officeDocument/2006/relationships/tags" Target="../tags/tag187.xml"/><Relationship Id="rId6" Type="http://schemas.openxmlformats.org/officeDocument/2006/relationships/image" Target="file:///C:\Users\1V994W2\PycharmProjects\PPT_Background_Generation/pic_temp/0_pic_quater_left_up.png" TargetMode="External"/><Relationship Id="rId5" Type="http://schemas.openxmlformats.org/officeDocument/2006/relationships/image" Target="../media/image2.png"/><Relationship Id="rId4" Type="http://schemas.openxmlformats.org/officeDocument/2006/relationships/tags" Target="../tags/tag186.xml"/><Relationship Id="rId3" Type="http://schemas.openxmlformats.org/officeDocument/2006/relationships/tags" Target="../tags/tag185.xml"/><Relationship Id="rId2" Type="http://schemas.openxmlformats.org/officeDocument/2006/relationships/tags" Target="../tags/tag184.xml"/><Relationship Id="rId17" Type="http://schemas.openxmlformats.org/officeDocument/2006/relationships/tags" Target="../tags/tag195.xml"/><Relationship Id="rId16" Type="http://schemas.openxmlformats.org/officeDocument/2006/relationships/tags" Target="../tags/tag194.xml"/><Relationship Id="rId15" Type="http://schemas.openxmlformats.org/officeDocument/2006/relationships/tags" Target="../tags/tag193.xml"/><Relationship Id="rId14" Type="http://schemas.openxmlformats.org/officeDocument/2006/relationships/tags" Target="../tags/tag192.xml"/><Relationship Id="rId13" Type="http://schemas.openxmlformats.org/officeDocument/2006/relationships/tags" Target="../tags/tag191.xml"/><Relationship Id="rId12" Type="http://schemas.openxmlformats.org/officeDocument/2006/relationships/tags" Target="../tags/tag190.xml"/><Relationship Id="rId11" Type="http://schemas.openxmlformats.org/officeDocument/2006/relationships/tags" Target="../tags/tag189.xml"/><Relationship Id="rId10" Type="http://schemas.openxmlformats.org/officeDocument/2006/relationships/tags" Target="../tags/tag188.xml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9" Type="http://schemas.openxmlformats.org/officeDocument/2006/relationships/image" Target="file:///C:\Users\1V994W2\PycharmProjects\PPT_Background_Generation/pic_temp/1_pic_quater_right_up.png" TargetMode="External"/><Relationship Id="rId8" Type="http://schemas.openxmlformats.org/officeDocument/2006/relationships/image" Target="../media/image5.png"/><Relationship Id="rId7" Type="http://schemas.openxmlformats.org/officeDocument/2006/relationships/tags" Target="../tags/tag199.xml"/><Relationship Id="rId6" Type="http://schemas.openxmlformats.org/officeDocument/2006/relationships/image" Target="file:///C:\Users\1V994W2\PycharmProjects\PPT_Background_Generation/pic_temp/0_pic_quater_left_up.png" TargetMode="External"/><Relationship Id="rId5" Type="http://schemas.openxmlformats.org/officeDocument/2006/relationships/image" Target="../media/image2.png"/><Relationship Id="rId4" Type="http://schemas.openxmlformats.org/officeDocument/2006/relationships/tags" Target="../tags/tag198.xml"/><Relationship Id="rId3" Type="http://schemas.openxmlformats.org/officeDocument/2006/relationships/tags" Target="../tags/tag197.xml"/><Relationship Id="rId2" Type="http://schemas.openxmlformats.org/officeDocument/2006/relationships/tags" Target="../tags/tag196.xml"/><Relationship Id="rId14" Type="http://schemas.openxmlformats.org/officeDocument/2006/relationships/tags" Target="../tags/tag204.xml"/><Relationship Id="rId13" Type="http://schemas.openxmlformats.org/officeDocument/2006/relationships/tags" Target="../tags/tag203.xml"/><Relationship Id="rId12" Type="http://schemas.openxmlformats.org/officeDocument/2006/relationships/tags" Target="../tags/tag202.xml"/><Relationship Id="rId11" Type="http://schemas.openxmlformats.org/officeDocument/2006/relationships/tags" Target="../tags/tag201.xml"/><Relationship Id="rId10" Type="http://schemas.openxmlformats.org/officeDocument/2006/relationships/tags" Target="../tags/tag200.xml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858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1430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6002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20574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/>
          <p:nvPr userDrawn="1">
            <p:custDataLst>
              <p:tags r:id="rId2"/>
            </p:custDataLst>
          </p:nvPr>
        </p:nvPicPr>
        <p:blipFill>
          <a:blip r:embed="rId3" r:link="rId4"/>
          <a:stretch>
            <a:fillRect/>
          </a:stretch>
        </p:blipFill>
        <p:spPr>
          <a:xfrm>
            <a:off x="6676537" y="685800"/>
            <a:ext cx="4905862" cy="5486400"/>
          </a:xfrm>
          <a:prstGeom prst="rect">
            <a:avLst/>
          </a:prstGeom>
        </p:spPr>
      </p:pic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ctrTitle" idx="13" hasCustomPrompt="1"/>
            <p:custDataLst>
              <p:tags r:id="rId8"/>
            </p:custDataLst>
          </p:nvPr>
        </p:nvSpPr>
        <p:spPr>
          <a:xfrm>
            <a:off x="762318" y="2322830"/>
            <a:ext cx="5226358" cy="2212340"/>
          </a:xfrm>
        </p:spPr>
        <p:txBody>
          <a:bodyPr vert="horz" lIns="0" tIns="0" rIns="0" bIns="0" rtlCol="0" anchor="ctr" anchorCtr="0">
            <a:normAutofit/>
          </a:bodyPr>
          <a:lstStyle>
            <a:lvl1pPr>
              <a:defRPr lang="zh-CN" altLang="en-US" sz="8800" b="0" spc="600" baseline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latin typeface="Arial" panose="020B0604020202020204" pitchFamily="34" charset="0"/>
                <a:ea typeface="汉仪乐喵体W" panose="00020600040101010101" pitchFamily="18" charset="-122"/>
              </a:defRPr>
            </a:lvl1pPr>
          </a:lstStyle>
          <a:p>
            <a:pPr marL="0" lvl="0">
              <a:spcAft>
                <a:spcPts val="0"/>
              </a:spcAft>
              <a:buClrTx/>
              <a:buSzTx/>
              <a:buFontTx/>
            </a:pPr>
            <a:r>
              <a:rPr lang="zh-CN" altLang="en-US" dirty="0"/>
              <a:t>编辑标题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 userDrawn="1">
            <p:custDataLst>
              <p:tags r:id="rId2"/>
            </p:custDataLst>
          </p:nvPr>
        </p:nvGrpSpPr>
        <p:grpSpPr>
          <a:xfrm>
            <a:off x="0" y="0"/>
            <a:ext cx="12192000" cy="723900"/>
            <a:chOff x="0" y="0"/>
            <a:chExt cx="19200" cy="1140"/>
          </a:xfrm>
        </p:grpSpPr>
        <p:pic>
          <p:nvPicPr>
            <p:cNvPr id="8" name="图片 7"/>
            <p:cNvPicPr/>
            <p:nvPr userDrawn="1">
              <p:custDataLst>
                <p:tags r:id="rId3"/>
              </p:custDataLst>
            </p:nvPr>
          </p:nvPicPr>
          <p:blipFill>
            <a:blip r:embed="rId4" r:link="rId5" cstate="screen"/>
            <a:stretch>
              <a:fillRect/>
            </a:stretch>
          </p:blipFill>
          <p:spPr>
            <a:xfrm>
              <a:off x="0" y="0"/>
              <a:ext cx="1134" cy="1134"/>
            </a:xfrm>
            <a:prstGeom prst="rect">
              <a:avLst/>
            </a:prstGeom>
          </p:spPr>
        </p:pic>
        <p:pic>
          <p:nvPicPr>
            <p:cNvPr id="7" name="图片 6"/>
            <p:cNvPicPr/>
            <p:nvPr userDrawn="1">
              <p:custDataLst>
                <p:tags r:id="rId6"/>
              </p:custDataLst>
            </p:nvPr>
          </p:nvPicPr>
          <p:blipFill>
            <a:blip r:embed="rId7" r:link="rId8" cstate="screen"/>
            <a:stretch>
              <a:fillRect/>
            </a:stretch>
          </p:blipFill>
          <p:spPr>
            <a:xfrm>
              <a:off x="18066" y="0"/>
              <a:ext cx="1134" cy="1140"/>
            </a:xfrm>
            <a:prstGeom prst="rect">
              <a:avLst/>
            </a:prstGeom>
          </p:spPr>
        </p:pic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9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90170" tIns="46990" rIns="90170" bIns="4699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0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10"/>
            </p:custDataLst>
          </p:nvPr>
        </p:nvSpPr>
        <p:spPr>
          <a:xfrm>
            <a:off x="669882" y="952508"/>
            <a:ext cx="10852237" cy="5388907"/>
          </a:xfrm>
        </p:spPr>
        <p:txBody>
          <a:bodyPr vert="horz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1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2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3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/>
          <p:nvPr userDrawn="1">
            <p:custDataLst>
              <p:tags r:id="rId2"/>
            </p:custDataLst>
          </p:nvPr>
        </p:nvPicPr>
        <p:blipFill>
          <a:blip r:embed="rId3" r:link="rId4" cstate="screen"/>
          <a:stretch>
            <a:fillRect/>
          </a:stretch>
        </p:blipFill>
        <p:spPr>
          <a:xfrm>
            <a:off x="4064000" y="0"/>
            <a:ext cx="4064000" cy="2272458"/>
          </a:xfrm>
          <a:prstGeom prst="rect">
            <a:avLst/>
          </a:prstGeom>
        </p:spPr>
      </p:pic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标题 2"/>
          <p:cNvSpPr>
            <a:spLocks noGrp="1"/>
          </p:cNvSpPr>
          <p:nvPr>
            <p:ph type="title" hasCustomPrompt="1"/>
            <p:custDataLst>
              <p:tags r:id="rId8"/>
            </p:custDataLst>
          </p:nvPr>
        </p:nvSpPr>
        <p:spPr>
          <a:xfrm>
            <a:off x="2432256" y="4012882"/>
            <a:ext cx="7327488" cy="1450447"/>
          </a:xfrm>
        </p:spPr>
        <p:txBody>
          <a:bodyPr anchor="t" anchorCtr="0">
            <a:normAutofit/>
          </a:bodyPr>
          <a:lstStyle>
            <a:lvl1pPr algn="ctr">
              <a:defRPr sz="2400" baseline="0">
                <a:ea typeface="汉仪乐喵体W" panose="00020600040101010101" pitchFamily="18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 userDrawn="1">
            <p:custDataLst>
              <p:tags r:id="rId2"/>
            </p:custDataLst>
          </p:nvPr>
        </p:nvGrpSpPr>
        <p:grpSpPr>
          <a:xfrm>
            <a:off x="0" y="-15240"/>
            <a:ext cx="12192000" cy="739140"/>
            <a:chOff x="0" y="-24"/>
            <a:chExt cx="19200" cy="1164"/>
          </a:xfrm>
        </p:grpSpPr>
        <p:pic>
          <p:nvPicPr>
            <p:cNvPr id="9" name="图片 8"/>
            <p:cNvPicPr/>
            <p:nvPr userDrawn="1">
              <p:custDataLst>
                <p:tags r:id="rId3"/>
              </p:custDataLst>
            </p:nvPr>
          </p:nvPicPr>
          <p:blipFill>
            <a:blip r:embed="rId4" r:link="rId5" cstate="screen"/>
            <a:stretch>
              <a:fillRect/>
            </a:stretch>
          </p:blipFill>
          <p:spPr>
            <a:xfrm>
              <a:off x="0" y="-24"/>
              <a:ext cx="1134" cy="1134"/>
            </a:xfrm>
            <a:prstGeom prst="rect">
              <a:avLst/>
            </a:prstGeom>
          </p:spPr>
        </p:pic>
        <p:pic>
          <p:nvPicPr>
            <p:cNvPr id="8" name="图片 7"/>
            <p:cNvPicPr/>
            <p:nvPr userDrawn="1">
              <p:custDataLst>
                <p:tags r:id="rId6"/>
              </p:custDataLst>
            </p:nvPr>
          </p:nvPicPr>
          <p:blipFill>
            <a:blip r:embed="rId7" r:link="rId8" cstate="screen"/>
            <a:stretch>
              <a:fillRect/>
            </a:stretch>
          </p:blipFill>
          <p:spPr>
            <a:xfrm>
              <a:off x="18066" y="0"/>
              <a:ext cx="1134" cy="1140"/>
            </a:xfrm>
            <a:prstGeom prst="rect">
              <a:avLst/>
            </a:prstGeom>
          </p:spPr>
        </p:pic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9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90170" tIns="46990" rIns="90170" bIns="4699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0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10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11"/>
            </p:custDataLst>
          </p:nvPr>
        </p:nvSpPr>
        <p:spPr>
          <a:xfrm>
            <a:off x="6238877" y="952508"/>
            <a:ext cx="5283242" cy="5388907"/>
          </a:xfrm>
        </p:spPr>
        <p:txBody>
          <a:bodyPr lIns="90170" tIns="46990" rIns="90170" bIns="46990">
            <a:normAutofit/>
          </a:bodyPr>
          <a:lstStyle>
            <a:lvl1pPr eaLnBrk="1" fontAlgn="auto" latinLnBrk="0" hangingPunct="1">
              <a:defRPr sz="16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eaLnBrk="1" fontAlgn="auto" latinLnBrk="0" hangingPunct="1">
              <a:defRPr sz="16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eaLnBrk="1" fontAlgn="auto" latinLnBrk="0" hangingPunct="1">
              <a:defRPr sz="16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eaLnBrk="1" fontAlgn="auto" latinLnBrk="0" hangingPunct="1">
              <a:defRPr sz="16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eaLnBrk="1" fontAlgn="auto" latinLnBrk="0" hangingPunct="1">
              <a:defRPr sz="16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12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13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14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 userDrawn="1">
            <p:custDataLst>
              <p:tags r:id="rId2"/>
            </p:custDataLst>
          </p:nvPr>
        </p:nvGrpSpPr>
        <p:grpSpPr>
          <a:xfrm>
            <a:off x="0" y="0"/>
            <a:ext cx="12192000" cy="723900"/>
            <a:chOff x="0" y="0"/>
            <a:chExt cx="19200" cy="1140"/>
          </a:xfrm>
        </p:grpSpPr>
        <p:pic>
          <p:nvPicPr>
            <p:cNvPr id="11" name="图片 10"/>
            <p:cNvPicPr/>
            <p:nvPr userDrawn="1">
              <p:custDataLst>
                <p:tags r:id="rId3"/>
              </p:custDataLst>
            </p:nvPr>
          </p:nvPicPr>
          <p:blipFill>
            <a:blip r:embed="rId4" r:link="rId5" cstate="screen"/>
            <a:stretch>
              <a:fillRect/>
            </a:stretch>
          </p:blipFill>
          <p:spPr>
            <a:xfrm>
              <a:off x="0" y="0"/>
              <a:ext cx="1134" cy="1134"/>
            </a:xfrm>
            <a:prstGeom prst="rect">
              <a:avLst/>
            </a:prstGeom>
          </p:spPr>
        </p:pic>
        <p:pic>
          <p:nvPicPr>
            <p:cNvPr id="10" name="图片 9"/>
            <p:cNvPicPr/>
            <p:nvPr userDrawn="1">
              <p:custDataLst>
                <p:tags r:id="rId6"/>
              </p:custDataLst>
            </p:nvPr>
          </p:nvPicPr>
          <p:blipFill>
            <a:blip r:embed="rId7" r:link="rId8" cstate="screen"/>
            <a:stretch>
              <a:fillRect/>
            </a:stretch>
          </p:blipFill>
          <p:spPr>
            <a:xfrm>
              <a:off x="18066" y="0"/>
              <a:ext cx="1134" cy="1140"/>
            </a:xfrm>
            <a:prstGeom prst="rect">
              <a:avLst/>
            </a:prstGeom>
          </p:spPr>
        </p:pic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9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90170" tIns="46990" rIns="90170" bIns="4699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0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10"/>
            </p:custDataLst>
          </p:nvPr>
        </p:nvSpPr>
        <p:spPr>
          <a:xfrm>
            <a:off x="669930" y="952508"/>
            <a:ext cx="5283242" cy="381003"/>
          </a:xfrm>
        </p:spPr>
        <p:txBody>
          <a:bodyPr lIns="90170" tIns="46990" rIns="90170" bIns="46990" anchor="ctr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0" u="none" strike="noStrike" kern="1200" cap="none" spc="200" normalizeH="0" baseline="0">
                <a:solidFill>
                  <a:schemeClr val="tx1"/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11"/>
            </p:custDataLst>
          </p:nvPr>
        </p:nvSpPr>
        <p:spPr>
          <a:xfrm>
            <a:off x="669925" y="1406525"/>
            <a:ext cx="5283200" cy="4934752"/>
          </a:xfrm>
        </p:spPr>
        <p:txBody>
          <a:bodyPr vert="horz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12"/>
            </p:custDataLst>
          </p:nvPr>
        </p:nvSpPr>
        <p:spPr>
          <a:xfrm>
            <a:off x="6235750" y="952508"/>
            <a:ext cx="5283242" cy="381003"/>
          </a:xfrm>
        </p:spPr>
        <p:txBody>
          <a:bodyPr vert="horz" lIns="90170" tIns="46990" rIns="90170" bIns="46990" rtlCol="0" anchor="ctr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13"/>
            </p:custDataLst>
          </p:nvPr>
        </p:nvSpPr>
        <p:spPr>
          <a:xfrm>
            <a:off x="6235750" y="1406525"/>
            <a:ext cx="5283242" cy="4934752"/>
          </a:xfrm>
        </p:spPr>
        <p:txBody>
          <a:bodyPr vert="horz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14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15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16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/>
          <p:nvPr userDrawn="1">
            <p:custDataLst>
              <p:tags r:id="rId2"/>
            </p:custDataLst>
          </p:nvPr>
        </p:nvPicPr>
        <p:blipFill>
          <a:blip r:embed="rId3" r:link="rId4" cstate="screen"/>
          <a:stretch>
            <a:fillRect/>
          </a:stretch>
        </p:blipFill>
        <p:spPr>
          <a:xfrm>
            <a:off x="304800" y="1234440"/>
            <a:ext cx="3924690" cy="4389120"/>
          </a:xfrm>
          <a:prstGeom prst="rect">
            <a:avLst/>
          </a:prstGeom>
        </p:spPr>
      </p:pic>
      <p:sp>
        <p:nvSpPr>
          <p:cNvPr id="7" name="矩形 6"/>
          <p:cNvSpPr/>
          <p:nvPr userDrawn="1">
            <p:custDataLst>
              <p:tags r:id="rId5"/>
            </p:custDataLst>
          </p:nvPr>
        </p:nvSpPr>
        <p:spPr>
          <a:xfrm>
            <a:off x="4876800" y="0"/>
            <a:ext cx="7315200" cy="6858000"/>
          </a:xfrm>
          <a:prstGeom prst="rect">
            <a:avLst/>
          </a:prstGeom>
          <a:solidFill>
            <a:schemeClr val="tx2"/>
          </a:solidFill>
          <a:ln w="12700" cap="flat" cmpd="sng" algn="ctr">
            <a:solidFill>
              <a:schemeClr val="accent1">
                <a:shade val="50000"/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6" name="图片 5"/>
          <p:cNvPicPr/>
          <p:nvPr userDrawn="1">
            <p:custDataLst>
              <p:tags r:id="rId6"/>
            </p:custDataLst>
          </p:nvPr>
        </p:nvPicPr>
        <p:blipFill>
          <a:blip r:embed="rId7" r:link="rId8" cstate="screen"/>
          <a:stretch>
            <a:fillRect/>
          </a:stretch>
        </p:blipFill>
        <p:spPr>
          <a:xfrm>
            <a:off x="11471910" y="6133842"/>
            <a:ext cx="720090" cy="72415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9"/>
            </p:custDataLst>
          </p:nvPr>
        </p:nvSpPr>
        <p:spPr/>
        <p:txBody>
          <a:bodyPr vert="horz" lIns="90170" tIns="46990" rIns="90170" bIns="4699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0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 userDrawn="1">
            <p:custDataLst>
              <p:tags r:id="rId2"/>
            </p:custDataLst>
          </p:nvPr>
        </p:nvGrpSpPr>
        <p:grpSpPr>
          <a:xfrm>
            <a:off x="0" y="0"/>
            <a:ext cx="12192000" cy="723900"/>
            <a:chOff x="0" y="0"/>
            <a:chExt cx="19200" cy="1140"/>
          </a:xfrm>
        </p:grpSpPr>
        <p:pic>
          <p:nvPicPr>
            <p:cNvPr id="9" name="图片 8"/>
            <p:cNvPicPr/>
            <p:nvPr userDrawn="1">
              <p:custDataLst>
                <p:tags r:id="rId3"/>
              </p:custDataLst>
            </p:nvPr>
          </p:nvPicPr>
          <p:blipFill>
            <a:blip r:embed="rId4" r:link="rId5" cstate="screen"/>
            <a:stretch>
              <a:fillRect/>
            </a:stretch>
          </p:blipFill>
          <p:spPr>
            <a:xfrm>
              <a:off x="0" y="0"/>
              <a:ext cx="1134" cy="1134"/>
            </a:xfrm>
            <a:prstGeom prst="rect">
              <a:avLst/>
            </a:prstGeom>
          </p:spPr>
        </p:pic>
        <p:pic>
          <p:nvPicPr>
            <p:cNvPr id="8" name="图片 7"/>
            <p:cNvPicPr/>
            <p:nvPr userDrawn="1">
              <p:custDataLst>
                <p:tags r:id="rId6"/>
              </p:custDataLst>
            </p:nvPr>
          </p:nvPicPr>
          <p:blipFill>
            <a:blip r:embed="rId7" r:link="rId8" cstate="screen"/>
            <a:stretch>
              <a:fillRect/>
            </a:stretch>
          </p:blipFill>
          <p:spPr>
            <a:xfrm>
              <a:off x="18066" y="0"/>
              <a:ext cx="1134" cy="1140"/>
            </a:xfrm>
            <a:prstGeom prst="rect">
              <a:avLst/>
            </a:prstGeom>
          </p:spPr>
        </p:pic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9"/>
            </p:custDataLst>
          </p:nvPr>
        </p:nvSpPr>
        <p:spPr>
          <a:xfrm>
            <a:off x="669930" y="443234"/>
            <a:ext cx="10852237" cy="441964"/>
          </a:xfrm>
        </p:spPr>
        <p:txBody>
          <a:bodyPr vert="horz" lIns="90170" tIns="46990" rIns="90170" bIns="4699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0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0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90170" tIns="46990" rIns="90170" bIns="4699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11"/>
            </p:custDataLst>
          </p:nvPr>
        </p:nvSpPr>
        <p:spPr>
          <a:xfrm>
            <a:off x="6238925" y="952508"/>
            <a:ext cx="5283242" cy="5388907"/>
          </a:xfrm>
        </p:spPr>
        <p:txBody>
          <a:bodyPr vert="horz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12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13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14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marR="0" lvl="1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914400" marR="0" lvl="2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371600" marR="0" lvl="3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828800" marR="0" lvl="4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 userDrawn="1">
            <p:custDataLst>
              <p:tags r:id="rId2"/>
            </p:custDataLst>
          </p:nvPr>
        </p:nvGrpSpPr>
        <p:grpSpPr>
          <a:xfrm>
            <a:off x="0" y="0"/>
            <a:ext cx="12192000" cy="723900"/>
            <a:chOff x="0" y="0"/>
            <a:chExt cx="19200" cy="1140"/>
          </a:xfrm>
        </p:grpSpPr>
        <p:pic>
          <p:nvPicPr>
            <p:cNvPr id="8" name="图片 7"/>
            <p:cNvPicPr/>
            <p:nvPr userDrawn="1">
              <p:custDataLst>
                <p:tags r:id="rId3"/>
              </p:custDataLst>
            </p:nvPr>
          </p:nvPicPr>
          <p:blipFill>
            <a:blip r:embed="rId4" r:link="rId5" cstate="screen"/>
            <a:stretch>
              <a:fillRect/>
            </a:stretch>
          </p:blipFill>
          <p:spPr>
            <a:xfrm>
              <a:off x="0" y="0"/>
              <a:ext cx="1134" cy="1134"/>
            </a:xfrm>
            <a:prstGeom prst="rect">
              <a:avLst/>
            </a:prstGeom>
          </p:spPr>
        </p:pic>
        <p:pic>
          <p:nvPicPr>
            <p:cNvPr id="7" name="图片 6"/>
            <p:cNvPicPr/>
            <p:nvPr userDrawn="1">
              <p:custDataLst>
                <p:tags r:id="rId6"/>
              </p:custDataLst>
            </p:nvPr>
          </p:nvPicPr>
          <p:blipFill>
            <a:blip r:embed="rId7" r:link="rId8" cstate="screen"/>
            <a:stretch>
              <a:fillRect/>
            </a:stretch>
          </p:blipFill>
          <p:spPr>
            <a:xfrm>
              <a:off x="18066" y="0"/>
              <a:ext cx="1134" cy="1140"/>
            </a:xfrm>
            <a:prstGeom prst="rect">
              <a:avLst/>
            </a:prstGeom>
          </p:spPr>
        </p:pic>
      </p:grpSp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9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90170" tIns="46990" rIns="90170" bIns="4699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0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10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1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2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3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>
            <p:custDataLst>
              <p:tags r:id="rId2"/>
            </p:custDataLst>
          </p:nvPr>
        </p:nvGrpSpPr>
        <p:grpSpPr>
          <a:xfrm>
            <a:off x="0" y="0"/>
            <a:ext cx="12192000" cy="723900"/>
            <a:chOff x="0" y="0"/>
            <a:chExt cx="19200" cy="1140"/>
          </a:xfrm>
        </p:grpSpPr>
        <p:pic>
          <p:nvPicPr>
            <p:cNvPr id="8" name="图片 7"/>
            <p:cNvPicPr/>
            <p:nvPr userDrawn="1">
              <p:custDataLst>
                <p:tags r:id="rId3"/>
              </p:custDataLst>
            </p:nvPr>
          </p:nvPicPr>
          <p:blipFill>
            <a:blip r:embed="rId4" r:link="rId5" cstate="screen"/>
            <a:stretch>
              <a:fillRect/>
            </a:stretch>
          </p:blipFill>
          <p:spPr>
            <a:xfrm>
              <a:off x="0" y="0"/>
              <a:ext cx="1134" cy="1134"/>
            </a:xfrm>
            <a:prstGeom prst="rect">
              <a:avLst/>
            </a:prstGeom>
          </p:spPr>
        </p:pic>
        <p:pic>
          <p:nvPicPr>
            <p:cNvPr id="6" name="图片 5"/>
            <p:cNvPicPr/>
            <p:nvPr userDrawn="1">
              <p:custDataLst>
                <p:tags r:id="rId6"/>
              </p:custDataLst>
            </p:nvPr>
          </p:nvPicPr>
          <p:blipFill>
            <a:blip r:embed="rId7" r:link="rId8" cstate="screen"/>
            <a:stretch>
              <a:fillRect/>
            </a:stretch>
          </p:blipFill>
          <p:spPr>
            <a:xfrm>
              <a:off x="18066" y="0"/>
              <a:ext cx="1134" cy="1140"/>
            </a:xfrm>
            <a:prstGeom prst="rect">
              <a:avLst/>
            </a:prstGeom>
          </p:spPr>
        </p:pic>
      </p:grp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2"/>
            </p:custDataLst>
          </p:nvPr>
        </p:nvSpPr>
        <p:spPr>
          <a:xfrm>
            <a:off x="669930" y="952508"/>
            <a:ext cx="10852237" cy="5388907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/>
          <p:nvPr userDrawn="1">
            <p:custDataLst>
              <p:tags r:id="rId2"/>
            </p:custDataLst>
          </p:nvPr>
        </p:nvPicPr>
        <p:blipFill>
          <a:blip r:embed="rId3" r:link="rId4"/>
          <a:stretch>
            <a:fillRect/>
          </a:stretch>
        </p:blipFill>
        <p:spPr>
          <a:xfrm>
            <a:off x="609600" y="685800"/>
            <a:ext cx="4905862" cy="5486400"/>
          </a:xfrm>
          <a:prstGeom prst="rect">
            <a:avLst/>
          </a:prstGeom>
        </p:spPr>
      </p:pic>
      <p:pic>
        <p:nvPicPr>
          <p:cNvPr id="6" name="图片 5"/>
          <p:cNvPicPr/>
          <p:nvPr userDrawn="1">
            <p:custDataLst>
              <p:tags r:id="rId5"/>
            </p:custDataLst>
          </p:nvPr>
        </p:nvPicPr>
        <p:blipFill>
          <a:blip r:embed="rId6" r:link="rId7" cstate="screen"/>
          <a:stretch>
            <a:fillRect/>
          </a:stretch>
        </p:blipFill>
        <p:spPr>
          <a:xfrm>
            <a:off x="11471910" y="0"/>
            <a:ext cx="720090" cy="720090"/>
          </a:xfrm>
          <a:prstGeom prst="rect">
            <a:avLst/>
          </a:prstGeom>
        </p:spPr>
      </p:pic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idx="13" hasCustomPrompt="1"/>
            <p:custDataLst>
              <p:tags r:id="rId11"/>
            </p:custDataLst>
          </p:nvPr>
        </p:nvSpPr>
        <p:spPr>
          <a:xfrm>
            <a:off x="6291093" y="2493644"/>
            <a:ext cx="4905862" cy="1898051"/>
          </a:xfrm>
        </p:spPr>
        <p:txBody>
          <a:bodyPr vert="horz" lIns="0" tIns="0" rIns="0" bIns="0" rtlCol="0" anchor="ctr" anchorCtr="0">
            <a:normAutofit/>
          </a:bodyPr>
          <a:lstStyle>
            <a:lvl1pPr>
              <a:defRPr lang="zh-CN" altLang="en-US" sz="8000" b="0" spc="700" baseline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latin typeface="Arial" panose="020B0604020202020204" pitchFamily="34" charset="0"/>
                <a:ea typeface="汉仪乐喵体W" panose="00020600040101010101" pitchFamily="18" charset="-122"/>
              </a:defRPr>
            </a:lvl1pPr>
          </a:lstStyle>
          <a:p>
            <a:pPr marL="0" lvl="0">
              <a:spcAft>
                <a:spcPts val="0"/>
              </a:spcAft>
              <a:buClrTx/>
              <a:buSzTx/>
              <a:buFontTx/>
            </a:pPr>
            <a:r>
              <a:rPr lang="zh-CN" altLang="en-US" dirty="0"/>
              <a:t>编辑标题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/>
          <p:nvPr userDrawn="1">
            <p:custDataLst>
              <p:tags r:id="rId2"/>
            </p:custDataLst>
          </p:nvPr>
        </p:nvPicPr>
        <p:blipFill>
          <a:blip r:embed="rId3" r:link="rId4" cstate="screen"/>
          <a:stretch>
            <a:fillRect/>
          </a:stretch>
        </p:blipFill>
        <p:spPr>
          <a:xfrm>
            <a:off x="0" y="0"/>
            <a:ext cx="720090" cy="720090"/>
          </a:xfrm>
          <a:prstGeom prst="rect">
            <a:avLst/>
          </a:prstGeom>
        </p:spPr>
      </p:pic>
      <p:pic>
        <p:nvPicPr>
          <p:cNvPr id="6" name="图片 5"/>
          <p:cNvPicPr/>
          <p:nvPr userDrawn="1">
            <p:custDataLst>
              <p:tags r:id="rId5"/>
            </p:custDataLst>
          </p:nvPr>
        </p:nvPicPr>
        <p:blipFill>
          <a:blip r:embed="rId6" r:link="rId7" cstate="screen"/>
          <a:stretch>
            <a:fillRect/>
          </a:stretch>
        </p:blipFill>
        <p:spPr>
          <a:xfrm>
            <a:off x="11471910" y="0"/>
            <a:ext cx="720090" cy="72415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/>
        <p:txBody>
          <a:bodyPr/>
          <a:lstStyle>
            <a:lvl1pPr>
              <a:defRPr b="0" baseline="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292075" y="303809"/>
            <a:ext cx="11607851" cy="6250382"/>
          </a:xfrm>
          <a:prstGeom prst="rect">
            <a:avLst/>
          </a:prstGeom>
          <a:solidFill>
            <a:schemeClr val="tx2"/>
          </a:solidFill>
          <a:ln w="12700" cap="flat" cmpd="sng" algn="ctr">
            <a:solidFill>
              <a:schemeClr val="accent1">
                <a:shade val="50000"/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" name="组合 5"/>
          <p:cNvGrpSpPr/>
          <p:nvPr userDrawn="1">
            <p:custDataLst>
              <p:tags r:id="rId3"/>
            </p:custDataLst>
          </p:nvPr>
        </p:nvGrpSpPr>
        <p:grpSpPr>
          <a:xfrm>
            <a:off x="0" y="0"/>
            <a:ext cx="12192000" cy="723900"/>
            <a:chOff x="0" y="0"/>
            <a:chExt cx="19200" cy="1140"/>
          </a:xfrm>
        </p:grpSpPr>
        <p:pic>
          <p:nvPicPr>
            <p:cNvPr id="9" name="图片 8"/>
            <p:cNvPicPr/>
            <p:nvPr userDrawn="1">
              <p:custDataLst>
                <p:tags r:id="rId4"/>
              </p:custDataLst>
            </p:nvPr>
          </p:nvPicPr>
          <p:blipFill>
            <a:blip r:embed="rId5" r:link="rId6" cstate="screen"/>
            <a:stretch>
              <a:fillRect/>
            </a:stretch>
          </p:blipFill>
          <p:spPr>
            <a:xfrm>
              <a:off x="0" y="0"/>
              <a:ext cx="1134" cy="1134"/>
            </a:xfrm>
            <a:prstGeom prst="rect">
              <a:avLst/>
            </a:prstGeom>
          </p:spPr>
        </p:pic>
        <p:pic>
          <p:nvPicPr>
            <p:cNvPr id="8" name="图片 7"/>
            <p:cNvPicPr/>
            <p:nvPr userDrawn="1">
              <p:custDataLst>
                <p:tags r:id="rId7"/>
              </p:custDataLst>
            </p:nvPr>
          </p:nvPicPr>
          <p:blipFill>
            <a:blip r:embed="rId8" r:link="rId9" cstate="screen"/>
            <a:stretch>
              <a:fillRect/>
            </a:stretch>
          </p:blipFill>
          <p:spPr>
            <a:xfrm>
              <a:off x="18066" y="0"/>
              <a:ext cx="1134" cy="1140"/>
            </a:xfrm>
            <a:prstGeom prst="rect">
              <a:avLst/>
            </a:prstGeom>
          </p:spPr>
        </p:pic>
      </p:grp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0"/>
            </p:custDataLst>
          </p:nvPr>
        </p:nvSpPr>
        <p:spPr>
          <a:xfrm>
            <a:off x="1281600" y="1249200"/>
            <a:ext cx="9626400" cy="723600"/>
          </a:xfrm>
        </p:spPr>
        <p:txBody>
          <a:bodyPr anchor="ctr"/>
          <a:lstStyle>
            <a:lvl1pPr>
              <a:defRPr sz="3200" b="0" baseline="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1"/>
            </p:custDataLst>
          </p:nvPr>
        </p:nvSpPr>
        <p:spPr>
          <a:xfrm>
            <a:off x="1281113" y="2163600"/>
            <a:ext cx="9626600" cy="3445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2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3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4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4824603" cy="6858000"/>
          </a:xfrm>
          <a:prstGeom prst="rect">
            <a:avLst/>
          </a:prstGeom>
          <a:solidFill>
            <a:schemeClr val="tx2"/>
          </a:solidFill>
          <a:ln w="12700" cap="flat" cmpd="sng" algn="ctr">
            <a:solidFill>
              <a:schemeClr val="accent1">
                <a:shade val="50000"/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/>
          <p:nvPr userDrawn="1">
            <p:custDataLst>
              <p:tags r:id="rId3"/>
            </p:custDataLst>
          </p:nvPr>
        </p:nvPicPr>
        <p:blipFill>
          <a:blip r:embed="rId4" r:link="rId5" cstate="screen"/>
          <a:stretch>
            <a:fillRect/>
          </a:stretch>
        </p:blipFill>
        <p:spPr>
          <a:xfrm>
            <a:off x="11471910" y="0"/>
            <a:ext cx="720090" cy="72009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6"/>
            </p:custDataLst>
          </p:nvPr>
        </p:nvSpPr>
        <p:spPr>
          <a:xfrm>
            <a:off x="583200" y="770400"/>
            <a:ext cx="3960000" cy="882000"/>
          </a:xfrm>
        </p:spPr>
        <p:txBody>
          <a:bodyPr anchor="ctr" anchorCtr="0"/>
          <a:lstStyle>
            <a:lvl1pPr>
              <a:defRPr sz="3600" b="0" baseline="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10"/>
            </p:custDataLst>
          </p:nvPr>
        </p:nvSpPr>
        <p:spPr>
          <a:xfrm>
            <a:off x="586800" y="1764000"/>
            <a:ext cx="3956400" cy="4093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1"/>
            </p:custDataLst>
          </p:nvPr>
        </p:nvSpPr>
        <p:spPr>
          <a:xfrm>
            <a:off x="5101200" y="769938"/>
            <a:ext cx="6480000" cy="5087937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000" cy="2664333"/>
          </a:xfrm>
          <a:prstGeom prst="rect">
            <a:avLst/>
          </a:prstGeom>
          <a:solidFill>
            <a:schemeClr val="tx2"/>
          </a:solidFill>
          <a:ln w="12700" cap="flat" cmpd="sng" algn="ctr">
            <a:solidFill>
              <a:schemeClr val="accent1">
                <a:shade val="50000"/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" name="组合 5"/>
          <p:cNvGrpSpPr/>
          <p:nvPr userDrawn="1">
            <p:custDataLst>
              <p:tags r:id="rId3"/>
            </p:custDataLst>
          </p:nvPr>
        </p:nvGrpSpPr>
        <p:grpSpPr>
          <a:xfrm>
            <a:off x="0" y="0"/>
            <a:ext cx="12192000" cy="723900"/>
            <a:chOff x="0" y="0"/>
            <a:chExt cx="19200" cy="1140"/>
          </a:xfrm>
        </p:grpSpPr>
        <p:pic>
          <p:nvPicPr>
            <p:cNvPr id="10" name="图片 9"/>
            <p:cNvPicPr/>
            <p:nvPr userDrawn="1">
              <p:custDataLst>
                <p:tags r:id="rId4"/>
              </p:custDataLst>
            </p:nvPr>
          </p:nvPicPr>
          <p:blipFill>
            <a:blip r:embed="rId5" r:link="rId6" cstate="screen"/>
            <a:stretch>
              <a:fillRect/>
            </a:stretch>
          </p:blipFill>
          <p:spPr>
            <a:xfrm>
              <a:off x="0" y="0"/>
              <a:ext cx="1134" cy="1134"/>
            </a:xfrm>
            <a:prstGeom prst="rect">
              <a:avLst/>
            </a:prstGeom>
          </p:spPr>
        </p:pic>
        <p:pic>
          <p:nvPicPr>
            <p:cNvPr id="8" name="图片 7"/>
            <p:cNvPicPr/>
            <p:nvPr userDrawn="1">
              <p:custDataLst>
                <p:tags r:id="rId7"/>
              </p:custDataLst>
            </p:nvPr>
          </p:nvPicPr>
          <p:blipFill>
            <a:blip r:embed="rId8" r:link="rId9" cstate="screen"/>
            <a:stretch>
              <a:fillRect/>
            </a:stretch>
          </p:blipFill>
          <p:spPr>
            <a:xfrm>
              <a:off x="18066" y="0"/>
              <a:ext cx="1134" cy="1140"/>
            </a:xfrm>
            <a:prstGeom prst="rect">
              <a:avLst/>
            </a:prstGeom>
          </p:spPr>
        </p:pic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10"/>
            </p:custDataLst>
          </p:nvPr>
        </p:nvSpPr>
        <p:spPr>
          <a:xfrm>
            <a:off x="612000" y="781200"/>
            <a:ext cx="10976400" cy="626400"/>
          </a:xfrm>
        </p:spPr>
        <p:txBody>
          <a:bodyPr anchor="ctr"/>
          <a:lstStyle>
            <a:lvl1pPr algn="ctr">
              <a:defRPr sz="3600" b="0" baseline="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1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2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3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14"/>
            </p:custDataLst>
          </p:nvPr>
        </p:nvSpPr>
        <p:spPr>
          <a:xfrm>
            <a:off x="612000" y="1659600"/>
            <a:ext cx="10975975" cy="828000"/>
          </a:xfrm>
        </p:spPr>
        <p:txBody>
          <a:bodyPr/>
          <a:lstStyle>
            <a:lvl1pPr algn="ctr"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5"/>
            </p:custDataLst>
          </p:nvPr>
        </p:nvSpPr>
        <p:spPr>
          <a:xfrm>
            <a:off x="612775" y="2808000"/>
            <a:ext cx="10965600" cy="34308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 userDrawn="1">
            <p:custDataLst>
              <p:tags r:id="rId2"/>
            </p:custDataLst>
          </p:nvPr>
        </p:nvSpPr>
        <p:spPr>
          <a:xfrm>
            <a:off x="0" y="5028971"/>
            <a:ext cx="12192000" cy="1829029"/>
          </a:xfrm>
          <a:prstGeom prst="rect">
            <a:avLst/>
          </a:prstGeom>
          <a:solidFill>
            <a:schemeClr val="tx2"/>
          </a:solidFill>
          <a:ln w="12700" cap="flat" cmpd="sng" algn="ctr">
            <a:solidFill>
              <a:schemeClr val="accent1">
                <a:shade val="50000"/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" name="组合 5"/>
          <p:cNvGrpSpPr/>
          <p:nvPr userDrawn="1">
            <p:custDataLst>
              <p:tags r:id="rId3"/>
            </p:custDataLst>
          </p:nvPr>
        </p:nvGrpSpPr>
        <p:grpSpPr>
          <a:xfrm>
            <a:off x="0" y="0"/>
            <a:ext cx="12192000" cy="723900"/>
            <a:chOff x="0" y="0"/>
            <a:chExt cx="19200" cy="1140"/>
          </a:xfrm>
        </p:grpSpPr>
        <p:pic>
          <p:nvPicPr>
            <p:cNvPr id="10" name="图片 9"/>
            <p:cNvPicPr/>
            <p:nvPr userDrawn="1">
              <p:custDataLst>
                <p:tags r:id="rId4"/>
              </p:custDataLst>
            </p:nvPr>
          </p:nvPicPr>
          <p:blipFill>
            <a:blip r:embed="rId5" r:link="rId6" cstate="screen"/>
            <a:stretch>
              <a:fillRect/>
            </a:stretch>
          </p:blipFill>
          <p:spPr>
            <a:xfrm>
              <a:off x="0" y="0"/>
              <a:ext cx="1134" cy="1134"/>
            </a:xfrm>
            <a:prstGeom prst="rect">
              <a:avLst/>
            </a:prstGeom>
          </p:spPr>
        </p:pic>
        <p:pic>
          <p:nvPicPr>
            <p:cNvPr id="8" name="图片 7"/>
            <p:cNvPicPr/>
            <p:nvPr userDrawn="1">
              <p:custDataLst>
                <p:tags r:id="rId7"/>
              </p:custDataLst>
            </p:nvPr>
          </p:nvPicPr>
          <p:blipFill>
            <a:blip r:embed="rId8" r:link="rId9" cstate="screen"/>
            <a:stretch>
              <a:fillRect/>
            </a:stretch>
          </p:blipFill>
          <p:spPr>
            <a:xfrm>
              <a:off x="18066" y="0"/>
              <a:ext cx="1134" cy="1140"/>
            </a:xfrm>
            <a:prstGeom prst="rect">
              <a:avLst/>
            </a:prstGeom>
          </p:spPr>
        </p:pic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10"/>
            </p:custDataLst>
          </p:nvPr>
        </p:nvSpPr>
        <p:spPr>
          <a:xfrm>
            <a:off x="604800" y="669600"/>
            <a:ext cx="10976400" cy="565200"/>
          </a:xfrm>
        </p:spPr>
        <p:txBody>
          <a:bodyPr anchor="ctr" anchorCtr="0"/>
          <a:lstStyle>
            <a:lvl1pPr algn="ctr">
              <a:defRPr sz="3200" b="0" baseline="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1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2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3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4"/>
            </p:custDataLst>
          </p:nvPr>
        </p:nvSpPr>
        <p:spPr>
          <a:xfrm>
            <a:off x="604837" y="1681200"/>
            <a:ext cx="10990800" cy="32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  <p:custDataLst>
              <p:tags r:id="rId15"/>
            </p:custDataLst>
          </p:nvPr>
        </p:nvSpPr>
        <p:spPr>
          <a:xfrm>
            <a:off x="594000" y="5180400"/>
            <a:ext cx="11001600" cy="10116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tx2"/>
          </a:solidFill>
          <a:ln w="12700" cap="flat" cmpd="sng" algn="ctr">
            <a:solidFill>
              <a:schemeClr val="accent1">
                <a:shade val="50000"/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" name="组合 5"/>
          <p:cNvGrpSpPr/>
          <p:nvPr userDrawn="1">
            <p:custDataLst>
              <p:tags r:id="rId3"/>
            </p:custDataLst>
          </p:nvPr>
        </p:nvGrpSpPr>
        <p:grpSpPr>
          <a:xfrm>
            <a:off x="0" y="6134100"/>
            <a:ext cx="12192000" cy="723900"/>
            <a:chOff x="0" y="9660"/>
            <a:chExt cx="19200" cy="1140"/>
          </a:xfrm>
        </p:grpSpPr>
        <p:pic>
          <p:nvPicPr>
            <p:cNvPr id="12" name="图片 11"/>
            <p:cNvPicPr/>
            <p:nvPr userDrawn="1">
              <p:custDataLst>
                <p:tags r:id="rId4"/>
              </p:custDataLst>
            </p:nvPr>
          </p:nvPicPr>
          <p:blipFill>
            <a:blip r:embed="rId5" r:link="rId6" cstate="screen"/>
            <a:stretch>
              <a:fillRect/>
            </a:stretch>
          </p:blipFill>
          <p:spPr>
            <a:xfrm>
              <a:off x="18066" y="9666"/>
              <a:ext cx="1134" cy="1134"/>
            </a:xfrm>
            <a:prstGeom prst="rect">
              <a:avLst/>
            </a:prstGeom>
          </p:spPr>
        </p:pic>
        <p:pic>
          <p:nvPicPr>
            <p:cNvPr id="10" name="图片 9"/>
            <p:cNvPicPr/>
            <p:nvPr userDrawn="1">
              <p:custDataLst>
                <p:tags r:id="rId7"/>
              </p:custDataLst>
            </p:nvPr>
          </p:nvPicPr>
          <p:blipFill>
            <a:blip r:embed="rId8" r:link="rId9" cstate="screen"/>
            <a:stretch>
              <a:fillRect/>
            </a:stretch>
          </p:blipFill>
          <p:spPr>
            <a:xfrm>
              <a:off x="0" y="9660"/>
              <a:ext cx="1134" cy="1140"/>
            </a:xfrm>
            <a:prstGeom prst="rect">
              <a:avLst/>
            </a:prstGeom>
          </p:spPr>
        </p:pic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10"/>
            </p:custDataLst>
          </p:nvPr>
        </p:nvSpPr>
        <p:spPr>
          <a:xfrm>
            <a:off x="579600" y="237600"/>
            <a:ext cx="11037600" cy="441964"/>
          </a:xfrm>
        </p:spPr>
        <p:txBody>
          <a:bodyPr/>
          <a:lstStyle>
            <a:lvl1pPr>
              <a:defRPr b="0" baseline="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1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2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3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4"/>
            </p:custDataLst>
          </p:nvPr>
        </p:nvSpPr>
        <p:spPr>
          <a:xfrm>
            <a:off x="579600" y="1663200"/>
            <a:ext cx="5342400" cy="28944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5"/>
            </p:custDataLst>
          </p:nvPr>
        </p:nvSpPr>
        <p:spPr>
          <a:xfrm>
            <a:off x="6242400" y="1663200"/>
            <a:ext cx="5367600" cy="28944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16"/>
            </p:custDataLst>
          </p:nvPr>
        </p:nvSpPr>
        <p:spPr>
          <a:xfrm>
            <a:off x="572400" y="4816800"/>
            <a:ext cx="5342400" cy="78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7"/>
            </p:custDataLst>
          </p:nvPr>
        </p:nvSpPr>
        <p:spPr>
          <a:xfrm>
            <a:off x="6253200" y="4813200"/>
            <a:ext cx="5367600" cy="78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953691"/>
            <a:ext cx="12192000" cy="4950618"/>
          </a:xfrm>
          <a:prstGeom prst="rect">
            <a:avLst/>
          </a:prstGeom>
          <a:solidFill>
            <a:schemeClr val="tx2"/>
          </a:solidFill>
          <a:ln w="12700" cap="flat" cmpd="sng" algn="ctr">
            <a:solidFill>
              <a:schemeClr val="accent1">
                <a:shade val="50000"/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" name="组合 5"/>
          <p:cNvGrpSpPr/>
          <p:nvPr userDrawn="1">
            <p:custDataLst>
              <p:tags r:id="rId3"/>
            </p:custDataLst>
          </p:nvPr>
        </p:nvGrpSpPr>
        <p:grpSpPr>
          <a:xfrm>
            <a:off x="0" y="5228590"/>
            <a:ext cx="12190730" cy="1629410"/>
            <a:chOff x="0" y="8234"/>
            <a:chExt cx="19198" cy="2566"/>
          </a:xfrm>
        </p:grpSpPr>
        <p:pic>
          <p:nvPicPr>
            <p:cNvPr id="9" name="图片 8"/>
            <p:cNvPicPr/>
            <p:nvPr userDrawn="1">
              <p:custDataLst>
                <p:tags r:id="rId4"/>
              </p:custDataLst>
            </p:nvPr>
          </p:nvPicPr>
          <p:blipFill>
            <a:blip r:embed="rId5" r:link="rId6"/>
            <a:stretch>
              <a:fillRect/>
            </a:stretch>
          </p:blipFill>
          <p:spPr>
            <a:xfrm>
              <a:off x="16648" y="8248"/>
              <a:ext cx="2551" cy="2551"/>
            </a:xfrm>
            <a:prstGeom prst="rect">
              <a:avLst/>
            </a:prstGeom>
          </p:spPr>
        </p:pic>
        <p:pic>
          <p:nvPicPr>
            <p:cNvPr id="8" name="图片 7"/>
            <p:cNvPicPr/>
            <p:nvPr userDrawn="1">
              <p:custDataLst>
                <p:tags r:id="rId7"/>
              </p:custDataLst>
            </p:nvPr>
          </p:nvPicPr>
          <p:blipFill>
            <a:blip r:embed="rId8" r:link="rId9"/>
            <a:stretch>
              <a:fillRect/>
            </a:stretch>
          </p:blipFill>
          <p:spPr>
            <a:xfrm>
              <a:off x="0" y="8234"/>
              <a:ext cx="2551" cy="2566"/>
            </a:xfrm>
            <a:prstGeom prst="rect">
              <a:avLst/>
            </a:prstGeom>
          </p:spPr>
        </p:pic>
      </p:grp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0"/>
            </p:custDataLst>
          </p:nvPr>
        </p:nvSpPr>
        <p:spPr>
          <a:xfrm>
            <a:off x="1522800" y="1339200"/>
            <a:ext cx="9144000" cy="2386800"/>
          </a:xfrm>
        </p:spPr>
        <p:txBody>
          <a:bodyPr anchor="b"/>
          <a:lstStyle>
            <a:lvl1pPr algn="ctr">
              <a:defRPr sz="6000" b="0" baseline="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1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2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3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14"/>
            </p:custDataLst>
          </p:nvPr>
        </p:nvSpPr>
        <p:spPr>
          <a:xfrm>
            <a:off x="1522413" y="3862800"/>
            <a:ext cx="9144000" cy="1656000"/>
          </a:xfrm>
        </p:spPr>
        <p:txBody>
          <a:bodyPr/>
          <a:lstStyle>
            <a:lvl1pPr algn="ctr"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858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lnSpc>
                <a:spcPct val="13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1264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单击此处编辑文本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5" Type="http://schemas.openxmlformats.org/officeDocument/2006/relationships/theme" Target="../theme/theme2.xml"/><Relationship Id="rId24" Type="http://schemas.openxmlformats.org/officeDocument/2006/relationships/tags" Target="../tags/tag210.xml"/><Relationship Id="rId23" Type="http://schemas.openxmlformats.org/officeDocument/2006/relationships/tags" Target="../tags/tag209.xml"/><Relationship Id="rId22" Type="http://schemas.openxmlformats.org/officeDocument/2006/relationships/tags" Target="../tags/tag208.xml"/><Relationship Id="rId21" Type="http://schemas.openxmlformats.org/officeDocument/2006/relationships/tags" Target="../tags/tag207.xml"/><Relationship Id="rId20" Type="http://schemas.openxmlformats.org/officeDocument/2006/relationships/tags" Target="../tags/tag206.xml"/><Relationship Id="rId2" Type="http://schemas.openxmlformats.org/officeDocument/2006/relationships/slideLayout" Target="../slideLayouts/slideLayout13.xml"/><Relationship Id="rId19" Type="http://schemas.openxmlformats.org/officeDocument/2006/relationships/tags" Target="../tags/tag205.xml"/><Relationship Id="rId18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28.xml"/><Relationship Id="rId16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515600"/>
            <a:ext cx="10969200" cy="473688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9"/>
            </p:custDataLst>
          </p:nvPr>
        </p:nvSpPr>
        <p:spPr>
          <a:xfrm>
            <a:off x="669882" y="443230"/>
            <a:ext cx="10852237" cy="441964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0"/>
            </p:custDataLst>
          </p:nvPr>
        </p:nvSpPr>
        <p:spPr>
          <a:xfrm>
            <a:off x="669882" y="961398"/>
            <a:ext cx="10852237" cy="5388907"/>
          </a:xfrm>
          <a:prstGeom prst="rect">
            <a:avLst/>
          </a:prstGeom>
        </p:spPr>
        <p:txBody>
          <a:bodyPr vert="horz" lIns="90170" tIns="46990" rIns="90170" bIns="4699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1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2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3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 userDrawn="1">
            <p:custDataLst>
              <p:tags r:id="rId2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400" b="0" u="none" strike="noStrike" kern="1200" cap="none" spc="200" normalizeH="0" baseline="0">
          <a:solidFill>
            <a:schemeClr val="tx1"/>
          </a:solidFill>
          <a:uFillTx/>
          <a:latin typeface="Arial" panose="020B0604020202020204" pitchFamily="34" charset="0"/>
          <a:ea typeface="幼圆" panose="02010509060101010101" pitchFamily="49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12.xml"/><Relationship Id="rId1" Type="http://schemas.openxmlformats.org/officeDocument/2006/relationships/tags" Target="../tags/tag211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216.xml"/><Relationship Id="rId8" Type="http://schemas.openxmlformats.org/officeDocument/2006/relationships/image" Target="file:///C:\Users\1V994W2\PycharmProjects\PPT_Background_Generation/pic_temp/1_pic_quater_right_up.png" TargetMode="External"/><Relationship Id="rId7" Type="http://schemas.openxmlformats.org/officeDocument/2006/relationships/image" Target="../media/image3.png"/><Relationship Id="rId6" Type="http://schemas.openxmlformats.org/officeDocument/2006/relationships/tags" Target="../tags/tag215.xml"/><Relationship Id="rId5" Type="http://schemas.openxmlformats.org/officeDocument/2006/relationships/image" Target="file:///C:\Users\1V994W2\PycharmProjects\PPT_Background_Generation/pic_temp/0_pic_quater_left_up.png" TargetMode="External"/><Relationship Id="rId4" Type="http://schemas.openxmlformats.org/officeDocument/2006/relationships/image" Target="../media/image2.png"/><Relationship Id="rId3" Type="http://schemas.openxmlformats.org/officeDocument/2006/relationships/tags" Target="../tags/tag214.xml"/><Relationship Id="rId2" Type="http://schemas.openxmlformats.org/officeDocument/2006/relationships/image" Target="../media/image6.png"/><Relationship Id="rId19" Type="http://schemas.openxmlformats.org/officeDocument/2006/relationships/notesSlide" Target="../notesSlides/notesSlide2.xml"/><Relationship Id="rId18" Type="http://schemas.openxmlformats.org/officeDocument/2006/relationships/slideLayout" Target="../slideLayouts/slideLayout7.xml"/><Relationship Id="rId17" Type="http://schemas.openxmlformats.org/officeDocument/2006/relationships/tags" Target="../tags/tag224.xml"/><Relationship Id="rId16" Type="http://schemas.openxmlformats.org/officeDocument/2006/relationships/tags" Target="../tags/tag223.xml"/><Relationship Id="rId15" Type="http://schemas.openxmlformats.org/officeDocument/2006/relationships/tags" Target="../tags/tag222.xml"/><Relationship Id="rId14" Type="http://schemas.openxmlformats.org/officeDocument/2006/relationships/tags" Target="../tags/tag221.xml"/><Relationship Id="rId13" Type="http://schemas.openxmlformats.org/officeDocument/2006/relationships/tags" Target="../tags/tag220.xml"/><Relationship Id="rId12" Type="http://schemas.openxmlformats.org/officeDocument/2006/relationships/tags" Target="../tags/tag219.xml"/><Relationship Id="rId11" Type="http://schemas.openxmlformats.org/officeDocument/2006/relationships/tags" Target="../tags/tag218.xml"/><Relationship Id="rId10" Type="http://schemas.openxmlformats.org/officeDocument/2006/relationships/tags" Target="../tags/tag217.xml"/><Relationship Id="rId1" Type="http://schemas.openxmlformats.org/officeDocument/2006/relationships/tags" Target="../tags/tag213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tags" Target="../tags/tag228.xml"/><Relationship Id="rId8" Type="http://schemas.openxmlformats.org/officeDocument/2006/relationships/image" Target="file:///C:\Users\1V994W2\PycharmProjects\PPT_Background_Generation/pic_temp/1_pic_quater_right_up.png" TargetMode="External"/><Relationship Id="rId7" Type="http://schemas.openxmlformats.org/officeDocument/2006/relationships/image" Target="../media/image3.png"/><Relationship Id="rId6" Type="http://schemas.openxmlformats.org/officeDocument/2006/relationships/tags" Target="../tags/tag227.xml"/><Relationship Id="rId5" Type="http://schemas.openxmlformats.org/officeDocument/2006/relationships/image" Target="file:///C:\Users\1V994W2\PycharmProjects\PPT_Background_Generation/pic_temp/0_pic_quater_left_up.png" TargetMode="External"/><Relationship Id="rId4" Type="http://schemas.openxmlformats.org/officeDocument/2006/relationships/image" Target="../media/image2.png"/><Relationship Id="rId3" Type="http://schemas.openxmlformats.org/officeDocument/2006/relationships/tags" Target="../tags/tag226.xml"/><Relationship Id="rId28" Type="http://schemas.openxmlformats.org/officeDocument/2006/relationships/notesSlide" Target="../notesSlides/notesSlide3.xml"/><Relationship Id="rId27" Type="http://schemas.openxmlformats.org/officeDocument/2006/relationships/vmlDrawing" Target="../drawings/vmlDrawing1.vml"/><Relationship Id="rId26" Type="http://schemas.openxmlformats.org/officeDocument/2006/relationships/slideLayout" Target="../slideLayouts/slideLayout7.xml"/><Relationship Id="rId25" Type="http://schemas.openxmlformats.org/officeDocument/2006/relationships/tags" Target="../tags/tag240.xml"/><Relationship Id="rId24" Type="http://schemas.openxmlformats.org/officeDocument/2006/relationships/tags" Target="../tags/tag239.xml"/><Relationship Id="rId23" Type="http://schemas.openxmlformats.org/officeDocument/2006/relationships/tags" Target="../tags/tag238.xml"/><Relationship Id="rId22" Type="http://schemas.openxmlformats.org/officeDocument/2006/relationships/tags" Target="../tags/tag237.xml"/><Relationship Id="rId21" Type="http://schemas.openxmlformats.org/officeDocument/2006/relationships/image" Target="../media/image9.emf"/><Relationship Id="rId20" Type="http://schemas.openxmlformats.org/officeDocument/2006/relationships/oleObject" Target="../embeddings/oleObject2.bin"/><Relationship Id="rId2" Type="http://schemas.openxmlformats.org/officeDocument/2006/relationships/image" Target="../media/image7.png"/><Relationship Id="rId19" Type="http://schemas.openxmlformats.org/officeDocument/2006/relationships/tags" Target="../tags/tag236.xml"/><Relationship Id="rId18" Type="http://schemas.openxmlformats.org/officeDocument/2006/relationships/image" Target="../media/image8.emf"/><Relationship Id="rId17" Type="http://schemas.openxmlformats.org/officeDocument/2006/relationships/oleObject" Target="../embeddings/oleObject1.bin"/><Relationship Id="rId16" Type="http://schemas.openxmlformats.org/officeDocument/2006/relationships/tags" Target="../tags/tag235.xml"/><Relationship Id="rId15" Type="http://schemas.openxmlformats.org/officeDocument/2006/relationships/tags" Target="../tags/tag234.xml"/><Relationship Id="rId14" Type="http://schemas.openxmlformats.org/officeDocument/2006/relationships/tags" Target="../tags/tag233.xml"/><Relationship Id="rId13" Type="http://schemas.openxmlformats.org/officeDocument/2006/relationships/tags" Target="../tags/tag232.xml"/><Relationship Id="rId12" Type="http://schemas.openxmlformats.org/officeDocument/2006/relationships/tags" Target="../tags/tag231.xml"/><Relationship Id="rId11" Type="http://schemas.openxmlformats.org/officeDocument/2006/relationships/tags" Target="../tags/tag230.xml"/><Relationship Id="rId10" Type="http://schemas.openxmlformats.org/officeDocument/2006/relationships/tags" Target="../tags/tag229.xml"/><Relationship Id="rId1" Type="http://schemas.openxmlformats.org/officeDocument/2006/relationships/tags" Target="../tags/tag225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tags" Target="../tags/tag245.xml"/><Relationship Id="rId8" Type="http://schemas.openxmlformats.org/officeDocument/2006/relationships/tags" Target="../tags/tag244.xml"/><Relationship Id="rId7" Type="http://schemas.openxmlformats.org/officeDocument/2006/relationships/tags" Target="../tags/tag243.xml"/><Relationship Id="rId6" Type="http://schemas.openxmlformats.org/officeDocument/2006/relationships/image" Target="file:///C:\Users\1V994W2\PycharmProjects\PPT_Background_Generation/pic_temp/1_pic_quater_right_up.png" TargetMode="External"/><Relationship Id="rId5" Type="http://schemas.openxmlformats.org/officeDocument/2006/relationships/image" Target="../media/image3.png"/><Relationship Id="rId4" Type="http://schemas.openxmlformats.org/officeDocument/2006/relationships/tags" Target="../tags/tag242.xml"/><Relationship Id="rId3" Type="http://schemas.openxmlformats.org/officeDocument/2006/relationships/image" Target="file:///C:\Users\1V994W2\PycharmProjects\PPT_Background_Generation/pic_temp/0_pic_quater_left_up.png" TargetMode="External"/><Relationship Id="rId21" Type="http://schemas.openxmlformats.org/officeDocument/2006/relationships/notesSlide" Target="../notesSlides/notesSlide4.xml"/><Relationship Id="rId20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9" Type="http://schemas.openxmlformats.org/officeDocument/2006/relationships/tags" Target="../tags/tag253.xml"/><Relationship Id="rId18" Type="http://schemas.openxmlformats.org/officeDocument/2006/relationships/tags" Target="../tags/tag252.xml"/><Relationship Id="rId17" Type="http://schemas.openxmlformats.org/officeDocument/2006/relationships/image" Target="../media/image11.png"/><Relationship Id="rId16" Type="http://schemas.openxmlformats.org/officeDocument/2006/relationships/tags" Target="../tags/tag251.xml"/><Relationship Id="rId15" Type="http://schemas.openxmlformats.org/officeDocument/2006/relationships/image" Target="../media/image10.png"/><Relationship Id="rId14" Type="http://schemas.openxmlformats.org/officeDocument/2006/relationships/tags" Target="../tags/tag250.xml"/><Relationship Id="rId13" Type="http://schemas.openxmlformats.org/officeDocument/2006/relationships/tags" Target="../tags/tag249.xml"/><Relationship Id="rId12" Type="http://schemas.openxmlformats.org/officeDocument/2006/relationships/tags" Target="../tags/tag248.xml"/><Relationship Id="rId11" Type="http://schemas.openxmlformats.org/officeDocument/2006/relationships/tags" Target="../tags/tag247.xml"/><Relationship Id="rId10" Type="http://schemas.openxmlformats.org/officeDocument/2006/relationships/tags" Target="../tags/tag246.xml"/><Relationship Id="rId1" Type="http://schemas.openxmlformats.org/officeDocument/2006/relationships/tags" Target="../tags/tag241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tags" Target="../tags/tag257.xml"/><Relationship Id="rId8" Type="http://schemas.openxmlformats.org/officeDocument/2006/relationships/image" Target="file:///C:\Users\1V994W2\PycharmProjects\PPT_Background_Generation/pic_temp/1_pic_quater_right_up.png" TargetMode="External"/><Relationship Id="rId7" Type="http://schemas.openxmlformats.org/officeDocument/2006/relationships/image" Target="../media/image3.png"/><Relationship Id="rId6" Type="http://schemas.openxmlformats.org/officeDocument/2006/relationships/tags" Target="../tags/tag256.xml"/><Relationship Id="rId5" Type="http://schemas.openxmlformats.org/officeDocument/2006/relationships/image" Target="file:///C:\Users\1V994W2\PycharmProjects\PPT_Background_Generation/pic_temp/0_pic_quater_left_up.png" TargetMode="External"/><Relationship Id="rId4" Type="http://schemas.openxmlformats.org/officeDocument/2006/relationships/image" Target="../media/image2.png"/><Relationship Id="rId3" Type="http://schemas.openxmlformats.org/officeDocument/2006/relationships/tags" Target="../tags/tag255.xml"/><Relationship Id="rId24" Type="http://schemas.openxmlformats.org/officeDocument/2006/relationships/notesSlide" Target="../notesSlides/notesSlide5.xml"/><Relationship Id="rId23" Type="http://schemas.openxmlformats.org/officeDocument/2006/relationships/vmlDrawing" Target="../drawings/vmlDrawing2.vml"/><Relationship Id="rId22" Type="http://schemas.openxmlformats.org/officeDocument/2006/relationships/slideLayout" Target="../slideLayouts/slideLayout7.xml"/><Relationship Id="rId21" Type="http://schemas.openxmlformats.org/officeDocument/2006/relationships/tags" Target="../tags/tag266.xml"/><Relationship Id="rId20" Type="http://schemas.openxmlformats.org/officeDocument/2006/relationships/tags" Target="../tags/tag265.xml"/><Relationship Id="rId2" Type="http://schemas.openxmlformats.org/officeDocument/2006/relationships/image" Target="../media/image12.png"/><Relationship Id="rId19" Type="http://schemas.openxmlformats.org/officeDocument/2006/relationships/image" Target="../media/image14.png"/><Relationship Id="rId18" Type="http://schemas.openxmlformats.org/officeDocument/2006/relationships/image" Target="../media/image13.emf"/><Relationship Id="rId17" Type="http://schemas.openxmlformats.org/officeDocument/2006/relationships/oleObject" Target="../embeddings/oleObject3.bin"/><Relationship Id="rId16" Type="http://schemas.openxmlformats.org/officeDocument/2006/relationships/tags" Target="../tags/tag264.xml"/><Relationship Id="rId15" Type="http://schemas.openxmlformats.org/officeDocument/2006/relationships/tags" Target="../tags/tag263.xml"/><Relationship Id="rId14" Type="http://schemas.openxmlformats.org/officeDocument/2006/relationships/tags" Target="../tags/tag262.xml"/><Relationship Id="rId13" Type="http://schemas.openxmlformats.org/officeDocument/2006/relationships/tags" Target="../tags/tag261.xml"/><Relationship Id="rId12" Type="http://schemas.openxmlformats.org/officeDocument/2006/relationships/tags" Target="../tags/tag260.xml"/><Relationship Id="rId11" Type="http://schemas.openxmlformats.org/officeDocument/2006/relationships/tags" Target="../tags/tag259.xml"/><Relationship Id="rId10" Type="http://schemas.openxmlformats.org/officeDocument/2006/relationships/tags" Target="../tags/tag258.xml"/><Relationship Id="rId1" Type="http://schemas.openxmlformats.org/officeDocument/2006/relationships/tags" Target="../tags/tag254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tags" Target="../tags/tag271.xml"/><Relationship Id="rId8" Type="http://schemas.openxmlformats.org/officeDocument/2006/relationships/tags" Target="../tags/tag270.xml"/><Relationship Id="rId7" Type="http://schemas.openxmlformats.org/officeDocument/2006/relationships/tags" Target="../tags/tag269.xml"/><Relationship Id="rId6" Type="http://schemas.openxmlformats.org/officeDocument/2006/relationships/image" Target="file:///C:\Users\1V994W2\PycharmProjects\PPT_Background_Generation/pic_temp/1_pic_quater_right_up.png" TargetMode="External"/><Relationship Id="rId5" Type="http://schemas.openxmlformats.org/officeDocument/2006/relationships/image" Target="../media/image3.png"/><Relationship Id="rId4" Type="http://schemas.openxmlformats.org/officeDocument/2006/relationships/tags" Target="../tags/tag268.xml"/><Relationship Id="rId3" Type="http://schemas.openxmlformats.org/officeDocument/2006/relationships/image" Target="file:///C:\Users\1V994W2\PycharmProjects\PPT_Background_Generation/pic_temp/0_pic_quater_left_up.png" TargetMode="External"/><Relationship Id="rId23" Type="http://schemas.openxmlformats.org/officeDocument/2006/relationships/notesSlide" Target="../notesSlides/notesSlide6.xml"/><Relationship Id="rId22" Type="http://schemas.openxmlformats.org/officeDocument/2006/relationships/slideLayout" Target="../slideLayouts/slideLayout7.xml"/><Relationship Id="rId21" Type="http://schemas.openxmlformats.org/officeDocument/2006/relationships/tags" Target="../tags/tag281.xml"/><Relationship Id="rId20" Type="http://schemas.openxmlformats.org/officeDocument/2006/relationships/tags" Target="../tags/tag280.xml"/><Relationship Id="rId2" Type="http://schemas.openxmlformats.org/officeDocument/2006/relationships/image" Target="../media/image2.png"/><Relationship Id="rId19" Type="http://schemas.openxmlformats.org/officeDocument/2006/relationships/tags" Target="../tags/tag279.xml"/><Relationship Id="rId18" Type="http://schemas.openxmlformats.org/officeDocument/2006/relationships/image" Target="../media/image16.png"/><Relationship Id="rId17" Type="http://schemas.openxmlformats.org/officeDocument/2006/relationships/tags" Target="../tags/tag278.xml"/><Relationship Id="rId16" Type="http://schemas.openxmlformats.org/officeDocument/2006/relationships/tags" Target="../tags/tag277.xml"/><Relationship Id="rId15" Type="http://schemas.openxmlformats.org/officeDocument/2006/relationships/image" Target="../media/image15.png"/><Relationship Id="rId14" Type="http://schemas.openxmlformats.org/officeDocument/2006/relationships/tags" Target="../tags/tag276.xml"/><Relationship Id="rId13" Type="http://schemas.openxmlformats.org/officeDocument/2006/relationships/tags" Target="../tags/tag275.xml"/><Relationship Id="rId12" Type="http://schemas.openxmlformats.org/officeDocument/2006/relationships/tags" Target="../tags/tag274.xml"/><Relationship Id="rId11" Type="http://schemas.openxmlformats.org/officeDocument/2006/relationships/tags" Target="../tags/tag273.xml"/><Relationship Id="rId10" Type="http://schemas.openxmlformats.org/officeDocument/2006/relationships/tags" Target="../tags/tag272.xml"/><Relationship Id="rId1" Type="http://schemas.openxmlformats.org/officeDocument/2006/relationships/tags" Target="../tags/tag267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tags" Target="../tags/tag286.xml"/><Relationship Id="rId8" Type="http://schemas.openxmlformats.org/officeDocument/2006/relationships/tags" Target="../tags/tag285.xml"/><Relationship Id="rId7" Type="http://schemas.openxmlformats.org/officeDocument/2006/relationships/tags" Target="../tags/tag284.xml"/><Relationship Id="rId6" Type="http://schemas.openxmlformats.org/officeDocument/2006/relationships/image" Target="file:///C:\Users\1V994W2\PycharmProjects\PPT_Background_Generation/pic_temp/1_pic_quater_right_up.png" TargetMode="External"/><Relationship Id="rId5" Type="http://schemas.openxmlformats.org/officeDocument/2006/relationships/image" Target="../media/image3.png"/><Relationship Id="rId4" Type="http://schemas.openxmlformats.org/officeDocument/2006/relationships/tags" Target="../tags/tag283.xml"/><Relationship Id="rId3" Type="http://schemas.openxmlformats.org/officeDocument/2006/relationships/image" Target="file:///C:\Users\1V994W2\PycharmProjects\PPT_Background_Generation/pic_temp/0_pic_quater_left_up.png" TargetMode="External"/><Relationship Id="rId2" Type="http://schemas.openxmlformats.org/officeDocument/2006/relationships/image" Target="../media/image2.png"/><Relationship Id="rId17" Type="http://schemas.openxmlformats.org/officeDocument/2006/relationships/notesSlide" Target="../notesSlides/notesSlide7.xml"/><Relationship Id="rId16" Type="http://schemas.openxmlformats.org/officeDocument/2006/relationships/slideLayout" Target="../slideLayouts/slideLayout7.xml"/><Relationship Id="rId15" Type="http://schemas.openxmlformats.org/officeDocument/2006/relationships/tags" Target="../tags/tag291.xml"/><Relationship Id="rId14" Type="http://schemas.openxmlformats.org/officeDocument/2006/relationships/image" Target="../media/image17.png"/><Relationship Id="rId13" Type="http://schemas.openxmlformats.org/officeDocument/2006/relationships/tags" Target="../tags/tag290.xml"/><Relationship Id="rId12" Type="http://schemas.openxmlformats.org/officeDocument/2006/relationships/tags" Target="../tags/tag289.xml"/><Relationship Id="rId11" Type="http://schemas.openxmlformats.org/officeDocument/2006/relationships/tags" Target="../tags/tag288.xml"/><Relationship Id="rId10" Type="http://schemas.openxmlformats.org/officeDocument/2006/relationships/tags" Target="../tags/tag287.xml"/><Relationship Id="rId1" Type="http://schemas.openxmlformats.org/officeDocument/2006/relationships/tags" Target="../tags/tag282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tags" Target="../tags/tag296.xml"/><Relationship Id="rId8" Type="http://schemas.openxmlformats.org/officeDocument/2006/relationships/tags" Target="../tags/tag295.xml"/><Relationship Id="rId7" Type="http://schemas.openxmlformats.org/officeDocument/2006/relationships/tags" Target="../tags/tag294.xml"/><Relationship Id="rId6" Type="http://schemas.openxmlformats.org/officeDocument/2006/relationships/image" Target="file:///C:\Users\1V994W2\PycharmProjects\PPT_Background_Generation/pic_temp/1_pic_quater_right_up.png" TargetMode="External"/><Relationship Id="rId5" Type="http://schemas.openxmlformats.org/officeDocument/2006/relationships/image" Target="../media/image3.png"/><Relationship Id="rId4" Type="http://schemas.openxmlformats.org/officeDocument/2006/relationships/tags" Target="../tags/tag293.xml"/><Relationship Id="rId3" Type="http://schemas.openxmlformats.org/officeDocument/2006/relationships/image" Target="file:///C:\Users\1V994W2\PycharmProjects\PPT_Background_Generation/pic_temp/0_pic_quater_left_up.png" TargetMode="External"/><Relationship Id="rId2" Type="http://schemas.openxmlformats.org/officeDocument/2006/relationships/image" Target="../media/image2.png"/><Relationship Id="rId17" Type="http://schemas.openxmlformats.org/officeDocument/2006/relationships/notesSlide" Target="../notesSlides/notesSlide8.xml"/><Relationship Id="rId16" Type="http://schemas.openxmlformats.org/officeDocument/2006/relationships/slideLayout" Target="../slideLayouts/slideLayout7.xml"/><Relationship Id="rId15" Type="http://schemas.openxmlformats.org/officeDocument/2006/relationships/tags" Target="../tags/tag301.xml"/><Relationship Id="rId14" Type="http://schemas.openxmlformats.org/officeDocument/2006/relationships/image" Target="../media/image18.png"/><Relationship Id="rId13" Type="http://schemas.openxmlformats.org/officeDocument/2006/relationships/tags" Target="../tags/tag300.xml"/><Relationship Id="rId12" Type="http://schemas.openxmlformats.org/officeDocument/2006/relationships/tags" Target="../tags/tag299.xml"/><Relationship Id="rId11" Type="http://schemas.openxmlformats.org/officeDocument/2006/relationships/tags" Target="../tags/tag298.xml"/><Relationship Id="rId10" Type="http://schemas.openxmlformats.org/officeDocument/2006/relationships/tags" Target="../tags/tag297.xml"/><Relationship Id="rId1" Type="http://schemas.openxmlformats.org/officeDocument/2006/relationships/tags" Target="../tags/tag292.xml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tags" Target="../tags/tag306.xml"/><Relationship Id="rId8" Type="http://schemas.openxmlformats.org/officeDocument/2006/relationships/tags" Target="../tags/tag305.xml"/><Relationship Id="rId7" Type="http://schemas.openxmlformats.org/officeDocument/2006/relationships/tags" Target="../tags/tag304.xml"/><Relationship Id="rId6" Type="http://schemas.openxmlformats.org/officeDocument/2006/relationships/image" Target="file:///C:\Users\1V994W2\PycharmProjects\PPT_Background_Generation/pic_temp/1_pic_quater_right_up.png" TargetMode="External"/><Relationship Id="rId5" Type="http://schemas.openxmlformats.org/officeDocument/2006/relationships/image" Target="../media/image3.png"/><Relationship Id="rId4" Type="http://schemas.openxmlformats.org/officeDocument/2006/relationships/tags" Target="../tags/tag303.xml"/><Relationship Id="rId3" Type="http://schemas.openxmlformats.org/officeDocument/2006/relationships/image" Target="file:///C:\Users\1V994W2\PycharmProjects\PPT_Background_Generation/pic_temp/0_pic_quater_left_up.png" TargetMode="External"/><Relationship Id="rId2" Type="http://schemas.openxmlformats.org/officeDocument/2006/relationships/image" Target="../media/image2.png"/><Relationship Id="rId17" Type="http://schemas.openxmlformats.org/officeDocument/2006/relationships/notesSlide" Target="../notesSlides/notesSlide9.xml"/><Relationship Id="rId16" Type="http://schemas.openxmlformats.org/officeDocument/2006/relationships/slideLayout" Target="../slideLayouts/slideLayout7.xml"/><Relationship Id="rId15" Type="http://schemas.openxmlformats.org/officeDocument/2006/relationships/tags" Target="../tags/tag311.xml"/><Relationship Id="rId14" Type="http://schemas.openxmlformats.org/officeDocument/2006/relationships/image" Target="../media/image19.png"/><Relationship Id="rId13" Type="http://schemas.openxmlformats.org/officeDocument/2006/relationships/tags" Target="../tags/tag310.xml"/><Relationship Id="rId12" Type="http://schemas.openxmlformats.org/officeDocument/2006/relationships/tags" Target="../tags/tag309.xml"/><Relationship Id="rId11" Type="http://schemas.openxmlformats.org/officeDocument/2006/relationships/tags" Target="../tags/tag308.xml"/><Relationship Id="rId10" Type="http://schemas.openxmlformats.org/officeDocument/2006/relationships/tags" Target="../tags/tag307.xml"/><Relationship Id="rId1" Type="http://schemas.openxmlformats.org/officeDocument/2006/relationships/tags" Target="../tags/tag30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>
            <p:custDataLst>
              <p:tags r:id="rId1"/>
            </p:custDataLst>
          </p:nvPr>
        </p:nvSpPr>
        <p:spPr>
          <a:xfrm>
            <a:off x="83185" y="1885315"/>
            <a:ext cx="7250430" cy="119888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l"/>
            <a:r>
              <a:rPr lang="zh-CN" altLang="zh-CN" sz="72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随机变量的均值</a:t>
            </a:r>
            <a:endParaRPr lang="zh-CN" altLang="zh-CN" sz="7200" b="1">
              <a:ln w="9525">
                <a:solidFill>
                  <a:schemeClr val="bg1"/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rcRect r="-238" b="10918"/>
          <a:stretch>
            <a:fillRect/>
          </a:stretch>
        </p:blipFill>
        <p:spPr>
          <a:xfrm>
            <a:off x="475615" y="706120"/>
            <a:ext cx="10437495" cy="2797810"/>
          </a:xfrm>
          <a:prstGeom prst="rect">
            <a:avLst/>
          </a:prstGeom>
        </p:spPr>
      </p:pic>
      <p:pic>
        <p:nvPicPr>
          <p:cNvPr id="7" name="图片 6"/>
          <p:cNvPicPr/>
          <p:nvPr userDrawn="1">
            <p:custDataLst>
              <p:tags r:id="rId3"/>
            </p:custDataLst>
          </p:nvPr>
        </p:nvPicPr>
        <p:blipFill>
          <a:blip r:embed="rId4" r:link="rId5" cstate="screen"/>
          <a:stretch>
            <a:fillRect/>
          </a:stretch>
        </p:blipFill>
        <p:spPr>
          <a:xfrm>
            <a:off x="0" y="0"/>
            <a:ext cx="720090" cy="720090"/>
          </a:xfrm>
          <a:prstGeom prst="rect">
            <a:avLst/>
          </a:prstGeom>
        </p:spPr>
      </p:pic>
      <p:pic>
        <p:nvPicPr>
          <p:cNvPr id="6" name="图片 5"/>
          <p:cNvPicPr/>
          <p:nvPr userDrawn="1">
            <p:custDataLst>
              <p:tags r:id="rId6"/>
            </p:custDataLst>
          </p:nvPr>
        </p:nvPicPr>
        <p:blipFill>
          <a:blip r:embed="rId7" r:link="rId8" cstate="screen"/>
          <a:stretch>
            <a:fillRect/>
          </a:stretch>
        </p:blipFill>
        <p:spPr>
          <a:xfrm>
            <a:off x="11471910" y="0"/>
            <a:ext cx="720090" cy="724158"/>
          </a:xfrm>
          <a:prstGeom prst="rect">
            <a:avLst/>
          </a:prstGeom>
        </p:spPr>
      </p:pic>
      <p:sp>
        <p:nvSpPr>
          <p:cNvPr id="18" name="文本框 17"/>
          <p:cNvSpPr txBox="1"/>
          <p:nvPr>
            <p:custDataLst>
              <p:tags r:id="rId9"/>
            </p:custDataLst>
          </p:nvPr>
        </p:nvSpPr>
        <p:spPr>
          <a:xfrm>
            <a:off x="560070" y="36830"/>
            <a:ext cx="3691890" cy="71755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Tx/>
              <a:buNone/>
              <a:defRPr/>
            </a:pPr>
            <a:r>
              <a:rPr lang="zh-CN" altLang="en-US" sz="4400" spc="15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  <a:sym typeface="+mn-ea"/>
              </a:rPr>
              <a:t>情景设计：</a:t>
            </a:r>
            <a:endParaRPr kumimoji="0" lang="zh-CN" altLang="en-US" sz="4400" b="1" i="0" noProof="0">
              <a:ln>
                <a:noFill/>
              </a:ln>
              <a:solidFill>
                <a:srgbClr val="0070C0"/>
              </a:solidFill>
              <a:effectLst/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15" name="图形 2"/>
          <p:cNvSpPr/>
          <p:nvPr>
            <p:custDataLst>
              <p:tags r:id="rId10"/>
            </p:custDataLst>
          </p:nvPr>
        </p:nvSpPr>
        <p:spPr>
          <a:xfrm rot="10800000">
            <a:off x="0" y="4923155"/>
            <a:ext cx="4312920" cy="1925320"/>
          </a:xfrm>
          <a:custGeom>
            <a:avLst/>
            <a:gdLst>
              <a:gd name="connsiteX0" fmla="*/ 0 w 4408769"/>
              <a:gd name="connsiteY0" fmla="*/ 0 h 1761423"/>
              <a:gd name="connsiteX1" fmla="*/ 3199745 w 4408769"/>
              <a:gd name="connsiteY1" fmla="*/ 906768 h 1761423"/>
              <a:gd name="connsiteX2" fmla="*/ 4408769 w 4408769"/>
              <a:gd name="connsiteY2" fmla="*/ 1761423 h 1761423"/>
              <a:gd name="connsiteX3" fmla="*/ 4408769 w 4408769"/>
              <a:gd name="connsiteY3" fmla="*/ 31268 h 1761423"/>
              <a:gd name="connsiteX4" fmla="*/ 0 w 4408769"/>
              <a:gd name="connsiteY4" fmla="*/ 0 h 1761423"/>
              <a:gd name="connsiteX0-1" fmla="*/ 0 w 3926787"/>
              <a:gd name="connsiteY0-2" fmla="*/ 0 h 1752659"/>
              <a:gd name="connsiteX1-3" fmla="*/ 2717763 w 3926787"/>
              <a:gd name="connsiteY1-4" fmla="*/ 898004 h 1752659"/>
              <a:gd name="connsiteX2-5" fmla="*/ 3926787 w 3926787"/>
              <a:gd name="connsiteY2-6" fmla="*/ 1752659 h 1752659"/>
              <a:gd name="connsiteX3-7" fmla="*/ 3926787 w 3926787"/>
              <a:gd name="connsiteY3-8" fmla="*/ 22504 h 1752659"/>
              <a:gd name="connsiteX4-9" fmla="*/ 0 w 3926787"/>
              <a:gd name="connsiteY4-10" fmla="*/ 0 h 1752659"/>
              <a:gd name="connsiteX0-11" fmla="*/ 0 w 3926787"/>
              <a:gd name="connsiteY0-12" fmla="*/ 0 h 1752659"/>
              <a:gd name="connsiteX1-13" fmla="*/ 2717763 w 3926787"/>
              <a:gd name="connsiteY1-14" fmla="*/ 898004 h 1752659"/>
              <a:gd name="connsiteX2-15" fmla="*/ 3926787 w 3926787"/>
              <a:gd name="connsiteY2-16" fmla="*/ 1752659 h 1752659"/>
              <a:gd name="connsiteX3-17" fmla="*/ 3926787 w 3926787"/>
              <a:gd name="connsiteY3-18" fmla="*/ 22504 h 1752659"/>
              <a:gd name="connsiteX4-19" fmla="*/ 0 w 3926787"/>
              <a:gd name="connsiteY4-20" fmla="*/ 0 h 1752659"/>
              <a:gd name="connsiteX0-21" fmla="*/ 0 w 3926787"/>
              <a:gd name="connsiteY0-22" fmla="*/ 0 h 1752659"/>
              <a:gd name="connsiteX1-23" fmla="*/ 2717763 w 3926787"/>
              <a:gd name="connsiteY1-24" fmla="*/ 898004 h 1752659"/>
              <a:gd name="connsiteX2-25" fmla="*/ 3926787 w 3926787"/>
              <a:gd name="connsiteY2-26" fmla="*/ 1752659 h 1752659"/>
              <a:gd name="connsiteX3-27" fmla="*/ 3926787 w 3926787"/>
              <a:gd name="connsiteY3-28" fmla="*/ 22504 h 1752659"/>
              <a:gd name="connsiteX4-29" fmla="*/ 0 w 3926787"/>
              <a:gd name="connsiteY4-30" fmla="*/ 0 h 175265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926787" h="1752659">
                <a:moveTo>
                  <a:pt x="0" y="0"/>
                </a:moveTo>
                <a:cubicBezTo>
                  <a:pt x="0" y="0"/>
                  <a:pt x="1265841" y="150202"/>
                  <a:pt x="2717763" y="898004"/>
                </a:cubicBezTo>
                <a:cubicBezTo>
                  <a:pt x="3354915" y="1226165"/>
                  <a:pt x="3926787" y="1752659"/>
                  <a:pt x="3926787" y="1752659"/>
                </a:cubicBezTo>
                <a:lnTo>
                  <a:pt x="3926787" y="22504"/>
                </a:lnTo>
                <a:lnTo>
                  <a:pt x="0" y="0"/>
                </a:lnTo>
                <a:close/>
              </a:path>
            </a:pathLst>
          </a:custGeom>
          <a:solidFill>
            <a:srgbClr val="437BB6">
              <a:alpha val="19000"/>
            </a:srgbClr>
          </a:solidFill>
          <a:ln w="10403" cap="flat">
            <a:noFill/>
            <a:prstDash val="solid"/>
            <a:miter/>
          </a:ln>
        </p:spPr>
        <p:txBody>
          <a:bodyPr rtlCol="0" anchor="ctr"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幼圆" panose="02010509060101010101" pitchFamily="49" charset="-122"/>
              <a:ea typeface="幼圆" panose="02010509060101010101" pitchFamily="49" charset="-122"/>
              <a:cs typeface="+mn-cs"/>
            </a:endParaRPr>
          </a:p>
        </p:txBody>
      </p:sp>
      <p:sp>
        <p:nvSpPr>
          <p:cNvPr id="16" name="图形 2"/>
          <p:cNvSpPr/>
          <p:nvPr>
            <p:custDataLst>
              <p:tags r:id="rId11"/>
            </p:custDataLst>
          </p:nvPr>
        </p:nvSpPr>
        <p:spPr>
          <a:xfrm rot="10800000">
            <a:off x="0" y="5096510"/>
            <a:ext cx="4408805" cy="1761490"/>
          </a:xfrm>
          <a:custGeom>
            <a:avLst/>
            <a:gdLst>
              <a:gd name="connsiteX0" fmla="*/ 0 w 4408769"/>
              <a:gd name="connsiteY0" fmla="*/ 0 h 1761423"/>
              <a:gd name="connsiteX1" fmla="*/ 3199745 w 4408769"/>
              <a:gd name="connsiteY1" fmla="*/ 906768 h 1761423"/>
              <a:gd name="connsiteX2" fmla="*/ 4408769 w 4408769"/>
              <a:gd name="connsiteY2" fmla="*/ 1761423 h 1761423"/>
              <a:gd name="connsiteX3" fmla="*/ 4408769 w 4408769"/>
              <a:gd name="connsiteY3" fmla="*/ 31268 h 1761423"/>
              <a:gd name="connsiteX4" fmla="*/ 0 w 4408769"/>
              <a:gd name="connsiteY4" fmla="*/ 0 h 1761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8769" h="1761423">
                <a:moveTo>
                  <a:pt x="0" y="0"/>
                </a:moveTo>
                <a:cubicBezTo>
                  <a:pt x="0" y="0"/>
                  <a:pt x="1990721" y="229298"/>
                  <a:pt x="3199745" y="906768"/>
                </a:cubicBezTo>
                <a:cubicBezTo>
                  <a:pt x="4200317" y="1480012"/>
                  <a:pt x="4408769" y="1761423"/>
                  <a:pt x="4408769" y="1761423"/>
                </a:cubicBezTo>
                <a:lnTo>
                  <a:pt x="4408769" y="31268"/>
                </a:lnTo>
                <a:lnTo>
                  <a:pt x="0" y="0"/>
                </a:lnTo>
                <a:close/>
              </a:path>
            </a:pathLst>
          </a:custGeom>
          <a:solidFill>
            <a:srgbClr val="8DB0D5"/>
          </a:solidFill>
          <a:ln w="10403" cap="flat">
            <a:noFill/>
            <a:prstDash val="solid"/>
            <a:miter/>
          </a:ln>
        </p:spPr>
        <p:txBody>
          <a:bodyPr rtlCol="0" anchor="ctr"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幼圆" panose="02010509060101010101" pitchFamily="49" charset="-122"/>
              <a:ea typeface="幼圆" panose="02010509060101010101" pitchFamily="49" charset="-122"/>
              <a:cs typeface="+mn-cs"/>
            </a:endParaRPr>
          </a:p>
        </p:txBody>
      </p:sp>
      <p:sp>
        <p:nvSpPr>
          <p:cNvPr id="3" name="图形 16"/>
          <p:cNvSpPr/>
          <p:nvPr>
            <p:custDataLst>
              <p:tags r:id="rId12"/>
            </p:custDataLst>
          </p:nvPr>
        </p:nvSpPr>
        <p:spPr>
          <a:xfrm rot="10800000">
            <a:off x="0" y="5491480"/>
            <a:ext cx="4513580" cy="1366520"/>
          </a:xfrm>
          <a:custGeom>
            <a:avLst/>
            <a:gdLst>
              <a:gd name="connsiteX0" fmla="*/ 0 w 4513576"/>
              <a:gd name="connsiteY0" fmla="*/ 0 h 1366787"/>
              <a:gd name="connsiteX1" fmla="*/ 4513576 w 4513576"/>
              <a:gd name="connsiteY1" fmla="*/ 1366787 h 1366787"/>
              <a:gd name="connsiteX2" fmla="*/ 4513576 w 4513576"/>
              <a:gd name="connsiteY2" fmla="*/ 0 h 1366787"/>
              <a:gd name="connsiteX3" fmla="*/ 0 w 4513576"/>
              <a:gd name="connsiteY3" fmla="*/ 0 h 1366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13576" h="1366787">
                <a:moveTo>
                  <a:pt x="0" y="0"/>
                </a:moveTo>
                <a:cubicBezTo>
                  <a:pt x="0" y="0"/>
                  <a:pt x="2532265" y="10595"/>
                  <a:pt x="4513576" y="1366787"/>
                </a:cubicBezTo>
                <a:cubicBezTo>
                  <a:pt x="4513576" y="360238"/>
                  <a:pt x="4513576" y="0"/>
                  <a:pt x="4513576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E9F3FD"/>
          </a:solidFill>
          <a:ln w="10576" cap="flat">
            <a:noFill/>
            <a:prstDash val="solid"/>
            <a:miter/>
          </a:ln>
        </p:spPr>
        <p:txBody>
          <a:bodyPr rtlCol="0" anchor="ctr"/>
          <a:p>
            <a:endParaRPr lang="zh-CN" altLang="en-US">
              <a:solidFill>
                <a:srgbClr val="000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20" name="图形 2"/>
          <p:cNvSpPr/>
          <p:nvPr>
            <p:custDataLst>
              <p:tags r:id="rId13"/>
            </p:custDataLst>
          </p:nvPr>
        </p:nvSpPr>
        <p:spPr>
          <a:xfrm>
            <a:off x="7879080" y="9525"/>
            <a:ext cx="4312920" cy="1925320"/>
          </a:xfrm>
          <a:custGeom>
            <a:avLst/>
            <a:gdLst>
              <a:gd name="connsiteX0" fmla="*/ 0 w 4408769"/>
              <a:gd name="connsiteY0" fmla="*/ 0 h 1761423"/>
              <a:gd name="connsiteX1" fmla="*/ 3199745 w 4408769"/>
              <a:gd name="connsiteY1" fmla="*/ 906768 h 1761423"/>
              <a:gd name="connsiteX2" fmla="*/ 4408769 w 4408769"/>
              <a:gd name="connsiteY2" fmla="*/ 1761423 h 1761423"/>
              <a:gd name="connsiteX3" fmla="*/ 4408769 w 4408769"/>
              <a:gd name="connsiteY3" fmla="*/ 31268 h 1761423"/>
              <a:gd name="connsiteX4" fmla="*/ 0 w 4408769"/>
              <a:gd name="connsiteY4" fmla="*/ 0 h 1761423"/>
              <a:gd name="connsiteX0-1" fmla="*/ 0 w 3926787"/>
              <a:gd name="connsiteY0-2" fmla="*/ 0 h 1752659"/>
              <a:gd name="connsiteX1-3" fmla="*/ 2717763 w 3926787"/>
              <a:gd name="connsiteY1-4" fmla="*/ 898004 h 1752659"/>
              <a:gd name="connsiteX2-5" fmla="*/ 3926787 w 3926787"/>
              <a:gd name="connsiteY2-6" fmla="*/ 1752659 h 1752659"/>
              <a:gd name="connsiteX3-7" fmla="*/ 3926787 w 3926787"/>
              <a:gd name="connsiteY3-8" fmla="*/ 22504 h 1752659"/>
              <a:gd name="connsiteX4-9" fmla="*/ 0 w 3926787"/>
              <a:gd name="connsiteY4-10" fmla="*/ 0 h 1752659"/>
              <a:gd name="connsiteX0-11" fmla="*/ 0 w 3926787"/>
              <a:gd name="connsiteY0-12" fmla="*/ 0 h 1752659"/>
              <a:gd name="connsiteX1-13" fmla="*/ 2717763 w 3926787"/>
              <a:gd name="connsiteY1-14" fmla="*/ 898004 h 1752659"/>
              <a:gd name="connsiteX2-15" fmla="*/ 3926787 w 3926787"/>
              <a:gd name="connsiteY2-16" fmla="*/ 1752659 h 1752659"/>
              <a:gd name="connsiteX3-17" fmla="*/ 3926787 w 3926787"/>
              <a:gd name="connsiteY3-18" fmla="*/ 22504 h 1752659"/>
              <a:gd name="connsiteX4-19" fmla="*/ 0 w 3926787"/>
              <a:gd name="connsiteY4-20" fmla="*/ 0 h 1752659"/>
              <a:gd name="connsiteX0-21" fmla="*/ 0 w 3926787"/>
              <a:gd name="connsiteY0-22" fmla="*/ 0 h 1752659"/>
              <a:gd name="connsiteX1-23" fmla="*/ 2717763 w 3926787"/>
              <a:gd name="connsiteY1-24" fmla="*/ 898004 h 1752659"/>
              <a:gd name="connsiteX2-25" fmla="*/ 3926787 w 3926787"/>
              <a:gd name="connsiteY2-26" fmla="*/ 1752659 h 1752659"/>
              <a:gd name="connsiteX3-27" fmla="*/ 3926787 w 3926787"/>
              <a:gd name="connsiteY3-28" fmla="*/ 22504 h 1752659"/>
              <a:gd name="connsiteX4-29" fmla="*/ 0 w 3926787"/>
              <a:gd name="connsiteY4-30" fmla="*/ 0 h 175265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926787" h="1752659">
                <a:moveTo>
                  <a:pt x="0" y="0"/>
                </a:moveTo>
                <a:cubicBezTo>
                  <a:pt x="0" y="0"/>
                  <a:pt x="1265841" y="150202"/>
                  <a:pt x="2717763" y="898004"/>
                </a:cubicBezTo>
                <a:cubicBezTo>
                  <a:pt x="3354915" y="1226165"/>
                  <a:pt x="3926787" y="1752659"/>
                  <a:pt x="3926787" y="1752659"/>
                </a:cubicBezTo>
                <a:lnTo>
                  <a:pt x="3926787" y="22504"/>
                </a:lnTo>
                <a:lnTo>
                  <a:pt x="0" y="0"/>
                </a:lnTo>
                <a:close/>
              </a:path>
            </a:pathLst>
          </a:custGeom>
          <a:solidFill>
            <a:srgbClr val="437BB6">
              <a:alpha val="19000"/>
            </a:srgbClr>
          </a:solidFill>
          <a:ln w="10403" cap="flat">
            <a:noFill/>
            <a:prstDash val="solid"/>
            <a:miter/>
          </a:ln>
        </p:spPr>
        <p:txBody>
          <a:bodyPr rtlCol="0" anchor="ctr"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幼圆" panose="02010509060101010101" pitchFamily="49" charset="-122"/>
              <a:ea typeface="幼圆" panose="02010509060101010101" pitchFamily="49" charset="-122"/>
              <a:cs typeface="+mn-cs"/>
            </a:endParaRPr>
          </a:p>
        </p:txBody>
      </p:sp>
      <p:sp>
        <p:nvSpPr>
          <p:cNvPr id="21" name="图形 2"/>
          <p:cNvSpPr/>
          <p:nvPr>
            <p:custDataLst>
              <p:tags r:id="rId14"/>
            </p:custDataLst>
          </p:nvPr>
        </p:nvSpPr>
        <p:spPr>
          <a:xfrm>
            <a:off x="7783195" y="0"/>
            <a:ext cx="4408805" cy="1761490"/>
          </a:xfrm>
          <a:custGeom>
            <a:avLst/>
            <a:gdLst>
              <a:gd name="connsiteX0" fmla="*/ 0 w 4408769"/>
              <a:gd name="connsiteY0" fmla="*/ 0 h 1761423"/>
              <a:gd name="connsiteX1" fmla="*/ 3199745 w 4408769"/>
              <a:gd name="connsiteY1" fmla="*/ 906768 h 1761423"/>
              <a:gd name="connsiteX2" fmla="*/ 4408769 w 4408769"/>
              <a:gd name="connsiteY2" fmla="*/ 1761423 h 1761423"/>
              <a:gd name="connsiteX3" fmla="*/ 4408769 w 4408769"/>
              <a:gd name="connsiteY3" fmla="*/ 31268 h 1761423"/>
              <a:gd name="connsiteX4" fmla="*/ 0 w 4408769"/>
              <a:gd name="connsiteY4" fmla="*/ 0 h 1761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8769" h="1761423">
                <a:moveTo>
                  <a:pt x="0" y="0"/>
                </a:moveTo>
                <a:cubicBezTo>
                  <a:pt x="0" y="0"/>
                  <a:pt x="1990721" y="229298"/>
                  <a:pt x="3199745" y="906768"/>
                </a:cubicBezTo>
                <a:cubicBezTo>
                  <a:pt x="4200317" y="1480012"/>
                  <a:pt x="4408769" y="1761423"/>
                  <a:pt x="4408769" y="1761423"/>
                </a:cubicBezTo>
                <a:lnTo>
                  <a:pt x="4408769" y="31268"/>
                </a:lnTo>
                <a:lnTo>
                  <a:pt x="0" y="0"/>
                </a:lnTo>
                <a:close/>
              </a:path>
            </a:pathLst>
          </a:custGeom>
          <a:solidFill>
            <a:srgbClr val="8DB0D5"/>
          </a:solidFill>
          <a:ln w="10403" cap="flat">
            <a:noFill/>
            <a:prstDash val="solid"/>
            <a:miter/>
          </a:ln>
        </p:spPr>
        <p:txBody>
          <a:bodyPr rtlCol="0" anchor="ctr"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幼圆" panose="02010509060101010101" pitchFamily="49" charset="-122"/>
              <a:ea typeface="幼圆" panose="02010509060101010101" pitchFamily="49" charset="-122"/>
              <a:cs typeface="+mn-cs"/>
            </a:endParaRPr>
          </a:p>
        </p:txBody>
      </p:sp>
      <p:sp>
        <p:nvSpPr>
          <p:cNvPr id="22" name="图形 16"/>
          <p:cNvSpPr/>
          <p:nvPr>
            <p:custDataLst>
              <p:tags r:id="rId15"/>
            </p:custDataLst>
          </p:nvPr>
        </p:nvSpPr>
        <p:spPr>
          <a:xfrm>
            <a:off x="7678420" y="0"/>
            <a:ext cx="4513580" cy="1366520"/>
          </a:xfrm>
          <a:custGeom>
            <a:avLst/>
            <a:gdLst>
              <a:gd name="connsiteX0" fmla="*/ 0 w 4513576"/>
              <a:gd name="connsiteY0" fmla="*/ 0 h 1366787"/>
              <a:gd name="connsiteX1" fmla="*/ 4513576 w 4513576"/>
              <a:gd name="connsiteY1" fmla="*/ 1366787 h 1366787"/>
              <a:gd name="connsiteX2" fmla="*/ 4513576 w 4513576"/>
              <a:gd name="connsiteY2" fmla="*/ 0 h 1366787"/>
              <a:gd name="connsiteX3" fmla="*/ 0 w 4513576"/>
              <a:gd name="connsiteY3" fmla="*/ 0 h 1366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13576" h="1366787">
                <a:moveTo>
                  <a:pt x="0" y="0"/>
                </a:moveTo>
                <a:cubicBezTo>
                  <a:pt x="0" y="0"/>
                  <a:pt x="2532265" y="10595"/>
                  <a:pt x="4513576" y="1366787"/>
                </a:cubicBezTo>
                <a:cubicBezTo>
                  <a:pt x="4513576" y="360238"/>
                  <a:pt x="4513576" y="0"/>
                  <a:pt x="4513576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E9F3FD"/>
          </a:solidFill>
          <a:ln w="10576" cap="flat">
            <a:noFill/>
            <a:prstDash val="solid"/>
            <a:miter/>
          </a:ln>
        </p:spPr>
        <p:txBody>
          <a:bodyPr rtlCol="0" anchor="ctr"/>
          <a:p>
            <a:endParaRPr lang="zh-CN" altLang="en-US">
              <a:solidFill>
                <a:srgbClr val="000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4" name="文本框 3"/>
          <p:cNvSpPr txBox="1"/>
          <p:nvPr>
            <p:custDataLst>
              <p:tags r:id="rId16"/>
            </p:custDataLst>
          </p:nvPr>
        </p:nvSpPr>
        <p:spPr>
          <a:xfrm>
            <a:off x="1111885" y="3648075"/>
            <a:ext cx="91224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如何比较甲、乙两个工人的技术？</a:t>
            </a:r>
            <a:endParaRPr lang="zh-CN" altLang="en-US" sz="2800" b="1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17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511810" y="720090"/>
            <a:ext cx="11471275" cy="3241675"/>
          </a:xfrm>
          <a:prstGeom prst="rect">
            <a:avLst/>
          </a:prstGeom>
        </p:spPr>
      </p:pic>
      <p:pic>
        <p:nvPicPr>
          <p:cNvPr id="7" name="图片 6"/>
          <p:cNvPicPr/>
          <p:nvPr userDrawn="1">
            <p:custDataLst>
              <p:tags r:id="rId3"/>
            </p:custDataLst>
          </p:nvPr>
        </p:nvPicPr>
        <p:blipFill>
          <a:blip r:embed="rId4" r:link="rId5" cstate="screen"/>
          <a:stretch>
            <a:fillRect/>
          </a:stretch>
        </p:blipFill>
        <p:spPr>
          <a:xfrm>
            <a:off x="0" y="0"/>
            <a:ext cx="720090" cy="720090"/>
          </a:xfrm>
          <a:prstGeom prst="rect">
            <a:avLst/>
          </a:prstGeom>
        </p:spPr>
      </p:pic>
      <p:pic>
        <p:nvPicPr>
          <p:cNvPr id="6" name="图片 5"/>
          <p:cNvPicPr/>
          <p:nvPr userDrawn="1">
            <p:custDataLst>
              <p:tags r:id="rId6"/>
            </p:custDataLst>
          </p:nvPr>
        </p:nvPicPr>
        <p:blipFill>
          <a:blip r:embed="rId7" r:link="rId8" cstate="screen"/>
          <a:stretch>
            <a:fillRect/>
          </a:stretch>
        </p:blipFill>
        <p:spPr>
          <a:xfrm>
            <a:off x="11471910" y="0"/>
            <a:ext cx="720090" cy="724158"/>
          </a:xfrm>
          <a:prstGeom prst="rect">
            <a:avLst/>
          </a:prstGeom>
        </p:spPr>
      </p:pic>
      <p:sp>
        <p:nvSpPr>
          <p:cNvPr id="18" name="文本框 17"/>
          <p:cNvSpPr txBox="1"/>
          <p:nvPr>
            <p:custDataLst>
              <p:tags r:id="rId9"/>
            </p:custDataLst>
          </p:nvPr>
        </p:nvSpPr>
        <p:spPr>
          <a:xfrm>
            <a:off x="560070" y="36830"/>
            <a:ext cx="3691890" cy="71755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Tx/>
              <a:buNone/>
              <a:defRPr/>
            </a:pPr>
            <a:r>
              <a:rPr lang="zh-CN" altLang="en-US" sz="4400" spc="15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  <a:sym typeface="+mn-ea"/>
              </a:rPr>
              <a:t>形成概念：</a:t>
            </a:r>
            <a:endParaRPr kumimoji="0" lang="zh-CN" altLang="en-US" sz="4400" b="1" i="0" noProof="0">
              <a:ln>
                <a:noFill/>
              </a:ln>
              <a:solidFill>
                <a:srgbClr val="0070C0"/>
              </a:solidFill>
              <a:effectLst/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15" name="图形 2"/>
          <p:cNvSpPr/>
          <p:nvPr>
            <p:custDataLst>
              <p:tags r:id="rId10"/>
            </p:custDataLst>
          </p:nvPr>
        </p:nvSpPr>
        <p:spPr>
          <a:xfrm rot="10800000">
            <a:off x="0" y="4923155"/>
            <a:ext cx="4312920" cy="1925320"/>
          </a:xfrm>
          <a:custGeom>
            <a:avLst/>
            <a:gdLst>
              <a:gd name="connsiteX0" fmla="*/ 0 w 4408769"/>
              <a:gd name="connsiteY0" fmla="*/ 0 h 1761423"/>
              <a:gd name="connsiteX1" fmla="*/ 3199745 w 4408769"/>
              <a:gd name="connsiteY1" fmla="*/ 906768 h 1761423"/>
              <a:gd name="connsiteX2" fmla="*/ 4408769 w 4408769"/>
              <a:gd name="connsiteY2" fmla="*/ 1761423 h 1761423"/>
              <a:gd name="connsiteX3" fmla="*/ 4408769 w 4408769"/>
              <a:gd name="connsiteY3" fmla="*/ 31268 h 1761423"/>
              <a:gd name="connsiteX4" fmla="*/ 0 w 4408769"/>
              <a:gd name="connsiteY4" fmla="*/ 0 h 1761423"/>
              <a:gd name="connsiteX0-1" fmla="*/ 0 w 3926787"/>
              <a:gd name="connsiteY0-2" fmla="*/ 0 h 1752659"/>
              <a:gd name="connsiteX1-3" fmla="*/ 2717763 w 3926787"/>
              <a:gd name="connsiteY1-4" fmla="*/ 898004 h 1752659"/>
              <a:gd name="connsiteX2-5" fmla="*/ 3926787 w 3926787"/>
              <a:gd name="connsiteY2-6" fmla="*/ 1752659 h 1752659"/>
              <a:gd name="connsiteX3-7" fmla="*/ 3926787 w 3926787"/>
              <a:gd name="connsiteY3-8" fmla="*/ 22504 h 1752659"/>
              <a:gd name="connsiteX4-9" fmla="*/ 0 w 3926787"/>
              <a:gd name="connsiteY4-10" fmla="*/ 0 h 1752659"/>
              <a:gd name="connsiteX0-11" fmla="*/ 0 w 3926787"/>
              <a:gd name="connsiteY0-12" fmla="*/ 0 h 1752659"/>
              <a:gd name="connsiteX1-13" fmla="*/ 2717763 w 3926787"/>
              <a:gd name="connsiteY1-14" fmla="*/ 898004 h 1752659"/>
              <a:gd name="connsiteX2-15" fmla="*/ 3926787 w 3926787"/>
              <a:gd name="connsiteY2-16" fmla="*/ 1752659 h 1752659"/>
              <a:gd name="connsiteX3-17" fmla="*/ 3926787 w 3926787"/>
              <a:gd name="connsiteY3-18" fmla="*/ 22504 h 1752659"/>
              <a:gd name="connsiteX4-19" fmla="*/ 0 w 3926787"/>
              <a:gd name="connsiteY4-20" fmla="*/ 0 h 1752659"/>
              <a:gd name="connsiteX0-21" fmla="*/ 0 w 3926787"/>
              <a:gd name="connsiteY0-22" fmla="*/ 0 h 1752659"/>
              <a:gd name="connsiteX1-23" fmla="*/ 2717763 w 3926787"/>
              <a:gd name="connsiteY1-24" fmla="*/ 898004 h 1752659"/>
              <a:gd name="connsiteX2-25" fmla="*/ 3926787 w 3926787"/>
              <a:gd name="connsiteY2-26" fmla="*/ 1752659 h 1752659"/>
              <a:gd name="connsiteX3-27" fmla="*/ 3926787 w 3926787"/>
              <a:gd name="connsiteY3-28" fmla="*/ 22504 h 1752659"/>
              <a:gd name="connsiteX4-29" fmla="*/ 0 w 3926787"/>
              <a:gd name="connsiteY4-30" fmla="*/ 0 h 175265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926787" h="1752659">
                <a:moveTo>
                  <a:pt x="0" y="0"/>
                </a:moveTo>
                <a:cubicBezTo>
                  <a:pt x="0" y="0"/>
                  <a:pt x="1265841" y="150202"/>
                  <a:pt x="2717763" y="898004"/>
                </a:cubicBezTo>
                <a:cubicBezTo>
                  <a:pt x="3354915" y="1226165"/>
                  <a:pt x="3926787" y="1752659"/>
                  <a:pt x="3926787" y="1752659"/>
                </a:cubicBezTo>
                <a:lnTo>
                  <a:pt x="3926787" y="22504"/>
                </a:lnTo>
                <a:lnTo>
                  <a:pt x="0" y="0"/>
                </a:lnTo>
                <a:close/>
              </a:path>
            </a:pathLst>
          </a:custGeom>
          <a:solidFill>
            <a:srgbClr val="437BB6">
              <a:alpha val="19000"/>
            </a:srgbClr>
          </a:solidFill>
          <a:ln w="10403" cap="flat">
            <a:noFill/>
            <a:prstDash val="solid"/>
            <a:miter/>
          </a:ln>
        </p:spPr>
        <p:txBody>
          <a:bodyPr rtlCol="0" anchor="ctr"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幼圆" panose="02010509060101010101" pitchFamily="49" charset="-122"/>
              <a:ea typeface="幼圆" panose="02010509060101010101" pitchFamily="49" charset="-122"/>
              <a:cs typeface="+mn-cs"/>
            </a:endParaRPr>
          </a:p>
        </p:txBody>
      </p:sp>
      <p:sp>
        <p:nvSpPr>
          <p:cNvPr id="16" name="图形 2"/>
          <p:cNvSpPr/>
          <p:nvPr>
            <p:custDataLst>
              <p:tags r:id="rId11"/>
            </p:custDataLst>
          </p:nvPr>
        </p:nvSpPr>
        <p:spPr>
          <a:xfrm rot="10800000">
            <a:off x="0" y="5096510"/>
            <a:ext cx="4408805" cy="1761490"/>
          </a:xfrm>
          <a:custGeom>
            <a:avLst/>
            <a:gdLst>
              <a:gd name="connsiteX0" fmla="*/ 0 w 4408769"/>
              <a:gd name="connsiteY0" fmla="*/ 0 h 1761423"/>
              <a:gd name="connsiteX1" fmla="*/ 3199745 w 4408769"/>
              <a:gd name="connsiteY1" fmla="*/ 906768 h 1761423"/>
              <a:gd name="connsiteX2" fmla="*/ 4408769 w 4408769"/>
              <a:gd name="connsiteY2" fmla="*/ 1761423 h 1761423"/>
              <a:gd name="connsiteX3" fmla="*/ 4408769 w 4408769"/>
              <a:gd name="connsiteY3" fmla="*/ 31268 h 1761423"/>
              <a:gd name="connsiteX4" fmla="*/ 0 w 4408769"/>
              <a:gd name="connsiteY4" fmla="*/ 0 h 1761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8769" h="1761423">
                <a:moveTo>
                  <a:pt x="0" y="0"/>
                </a:moveTo>
                <a:cubicBezTo>
                  <a:pt x="0" y="0"/>
                  <a:pt x="1990721" y="229298"/>
                  <a:pt x="3199745" y="906768"/>
                </a:cubicBezTo>
                <a:cubicBezTo>
                  <a:pt x="4200317" y="1480012"/>
                  <a:pt x="4408769" y="1761423"/>
                  <a:pt x="4408769" y="1761423"/>
                </a:cubicBezTo>
                <a:lnTo>
                  <a:pt x="4408769" y="31268"/>
                </a:lnTo>
                <a:lnTo>
                  <a:pt x="0" y="0"/>
                </a:lnTo>
                <a:close/>
              </a:path>
            </a:pathLst>
          </a:custGeom>
          <a:solidFill>
            <a:srgbClr val="8DB0D5"/>
          </a:solidFill>
          <a:ln w="10403" cap="flat">
            <a:noFill/>
            <a:prstDash val="solid"/>
            <a:miter/>
          </a:ln>
        </p:spPr>
        <p:txBody>
          <a:bodyPr rtlCol="0" anchor="ctr"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幼圆" panose="02010509060101010101" pitchFamily="49" charset="-122"/>
              <a:ea typeface="幼圆" panose="02010509060101010101" pitchFamily="49" charset="-122"/>
              <a:cs typeface="+mn-cs"/>
            </a:endParaRPr>
          </a:p>
        </p:txBody>
      </p:sp>
      <p:sp>
        <p:nvSpPr>
          <p:cNvPr id="3" name="图形 16"/>
          <p:cNvSpPr/>
          <p:nvPr>
            <p:custDataLst>
              <p:tags r:id="rId12"/>
            </p:custDataLst>
          </p:nvPr>
        </p:nvSpPr>
        <p:spPr>
          <a:xfrm rot="10800000">
            <a:off x="0" y="5491480"/>
            <a:ext cx="4513580" cy="1366520"/>
          </a:xfrm>
          <a:custGeom>
            <a:avLst/>
            <a:gdLst>
              <a:gd name="connsiteX0" fmla="*/ 0 w 4513576"/>
              <a:gd name="connsiteY0" fmla="*/ 0 h 1366787"/>
              <a:gd name="connsiteX1" fmla="*/ 4513576 w 4513576"/>
              <a:gd name="connsiteY1" fmla="*/ 1366787 h 1366787"/>
              <a:gd name="connsiteX2" fmla="*/ 4513576 w 4513576"/>
              <a:gd name="connsiteY2" fmla="*/ 0 h 1366787"/>
              <a:gd name="connsiteX3" fmla="*/ 0 w 4513576"/>
              <a:gd name="connsiteY3" fmla="*/ 0 h 1366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13576" h="1366787">
                <a:moveTo>
                  <a:pt x="0" y="0"/>
                </a:moveTo>
                <a:cubicBezTo>
                  <a:pt x="0" y="0"/>
                  <a:pt x="2532265" y="10595"/>
                  <a:pt x="4513576" y="1366787"/>
                </a:cubicBezTo>
                <a:cubicBezTo>
                  <a:pt x="4513576" y="360238"/>
                  <a:pt x="4513576" y="0"/>
                  <a:pt x="4513576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E9F3FD"/>
          </a:solidFill>
          <a:ln w="10576" cap="flat">
            <a:noFill/>
            <a:prstDash val="solid"/>
            <a:miter/>
          </a:ln>
        </p:spPr>
        <p:txBody>
          <a:bodyPr rtlCol="0" anchor="ctr"/>
          <a:p>
            <a:endParaRPr lang="zh-CN" altLang="en-US">
              <a:solidFill>
                <a:srgbClr val="000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20" name="图形 2"/>
          <p:cNvSpPr/>
          <p:nvPr>
            <p:custDataLst>
              <p:tags r:id="rId13"/>
            </p:custDataLst>
          </p:nvPr>
        </p:nvSpPr>
        <p:spPr>
          <a:xfrm>
            <a:off x="7879080" y="9525"/>
            <a:ext cx="4312920" cy="1925320"/>
          </a:xfrm>
          <a:custGeom>
            <a:avLst/>
            <a:gdLst>
              <a:gd name="connsiteX0" fmla="*/ 0 w 4408769"/>
              <a:gd name="connsiteY0" fmla="*/ 0 h 1761423"/>
              <a:gd name="connsiteX1" fmla="*/ 3199745 w 4408769"/>
              <a:gd name="connsiteY1" fmla="*/ 906768 h 1761423"/>
              <a:gd name="connsiteX2" fmla="*/ 4408769 w 4408769"/>
              <a:gd name="connsiteY2" fmla="*/ 1761423 h 1761423"/>
              <a:gd name="connsiteX3" fmla="*/ 4408769 w 4408769"/>
              <a:gd name="connsiteY3" fmla="*/ 31268 h 1761423"/>
              <a:gd name="connsiteX4" fmla="*/ 0 w 4408769"/>
              <a:gd name="connsiteY4" fmla="*/ 0 h 1761423"/>
              <a:gd name="connsiteX0-1" fmla="*/ 0 w 3926787"/>
              <a:gd name="connsiteY0-2" fmla="*/ 0 h 1752659"/>
              <a:gd name="connsiteX1-3" fmla="*/ 2717763 w 3926787"/>
              <a:gd name="connsiteY1-4" fmla="*/ 898004 h 1752659"/>
              <a:gd name="connsiteX2-5" fmla="*/ 3926787 w 3926787"/>
              <a:gd name="connsiteY2-6" fmla="*/ 1752659 h 1752659"/>
              <a:gd name="connsiteX3-7" fmla="*/ 3926787 w 3926787"/>
              <a:gd name="connsiteY3-8" fmla="*/ 22504 h 1752659"/>
              <a:gd name="connsiteX4-9" fmla="*/ 0 w 3926787"/>
              <a:gd name="connsiteY4-10" fmla="*/ 0 h 1752659"/>
              <a:gd name="connsiteX0-11" fmla="*/ 0 w 3926787"/>
              <a:gd name="connsiteY0-12" fmla="*/ 0 h 1752659"/>
              <a:gd name="connsiteX1-13" fmla="*/ 2717763 w 3926787"/>
              <a:gd name="connsiteY1-14" fmla="*/ 898004 h 1752659"/>
              <a:gd name="connsiteX2-15" fmla="*/ 3926787 w 3926787"/>
              <a:gd name="connsiteY2-16" fmla="*/ 1752659 h 1752659"/>
              <a:gd name="connsiteX3-17" fmla="*/ 3926787 w 3926787"/>
              <a:gd name="connsiteY3-18" fmla="*/ 22504 h 1752659"/>
              <a:gd name="connsiteX4-19" fmla="*/ 0 w 3926787"/>
              <a:gd name="connsiteY4-20" fmla="*/ 0 h 1752659"/>
              <a:gd name="connsiteX0-21" fmla="*/ 0 w 3926787"/>
              <a:gd name="connsiteY0-22" fmla="*/ 0 h 1752659"/>
              <a:gd name="connsiteX1-23" fmla="*/ 2717763 w 3926787"/>
              <a:gd name="connsiteY1-24" fmla="*/ 898004 h 1752659"/>
              <a:gd name="connsiteX2-25" fmla="*/ 3926787 w 3926787"/>
              <a:gd name="connsiteY2-26" fmla="*/ 1752659 h 1752659"/>
              <a:gd name="connsiteX3-27" fmla="*/ 3926787 w 3926787"/>
              <a:gd name="connsiteY3-28" fmla="*/ 22504 h 1752659"/>
              <a:gd name="connsiteX4-29" fmla="*/ 0 w 3926787"/>
              <a:gd name="connsiteY4-30" fmla="*/ 0 h 175265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926787" h="1752659">
                <a:moveTo>
                  <a:pt x="0" y="0"/>
                </a:moveTo>
                <a:cubicBezTo>
                  <a:pt x="0" y="0"/>
                  <a:pt x="1265841" y="150202"/>
                  <a:pt x="2717763" y="898004"/>
                </a:cubicBezTo>
                <a:cubicBezTo>
                  <a:pt x="3354915" y="1226165"/>
                  <a:pt x="3926787" y="1752659"/>
                  <a:pt x="3926787" y="1752659"/>
                </a:cubicBezTo>
                <a:lnTo>
                  <a:pt x="3926787" y="22504"/>
                </a:lnTo>
                <a:lnTo>
                  <a:pt x="0" y="0"/>
                </a:lnTo>
                <a:close/>
              </a:path>
            </a:pathLst>
          </a:custGeom>
          <a:solidFill>
            <a:srgbClr val="437BB6">
              <a:alpha val="19000"/>
            </a:srgbClr>
          </a:solidFill>
          <a:ln w="10403" cap="flat">
            <a:noFill/>
            <a:prstDash val="solid"/>
            <a:miter/>
          </a:ln>
        </p:spPr>
        <p:txBody>
          <a:bodyPr rtlCol="0" anchor="ctr"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幼圆" panose="02010509060101010101" pitchFamily="49" charset="-122"/>
              <a:ea typeface="幼圆" panose="02010509060101010101" pitchFamily="49" charset="-122"/>
              <a:cs typeface="+mn-cs"/>
            </a:endParaRPr>
          </a:p>
        </p:txBody>
      </p:sp>
      <p:sp>
        <p:nvSpPr>
          <p:cNvPr id="21" name="图形 2"/>
          <p:cNvSpPr/>
          <p:nvPr>
            <p:custDataLst>
              <p:tags r:id="rId14"/>
            </p:custDataLst>
          </p:nvPr>
        </p:nvSpPr>
        <p:spPr>
          <a:xfrm>
            <a:off x="7783195" y="0"/>
            <a:ext cx="4408805" cy="1761490"/>
          </a:xfrm>
          <a:custGeom>
            <a:avLst/>
            <a:gdLst>
              <a:gd name="connsiteX0" fmla="*/ 0 w 4408769"/>
              <a:gd name="connsiteY0" fmla="*/ 0 h 1761423"/>
              <a:gd name="connsiteX1" fmla="*/ 3199745 w 4408769"/>
              <a:gd name="connsiteY1" fmla="*/ 906768 h 1761423"/>
              <a:gd name="connsiteX2" fmla="*/ 4408769 w 4408769"/>
              <a:gd name="connsiteY2" fmla="*/ 1761423 h 1761423"/>
              <a:gd name="connsiteX3" fmla="*/ 4408769 w 4408769"/>
              <a:gd name="connsiteY3" fmla="*/ 31268 h 1761423"/>
              <a:gd name="connsiteX4" fmla="*/ 0 w 4408769"/>
              <a:gd name="connsiteY4" fmla="*/ 0 h 1761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8769" h="1761423">
                <a:moveTo>
                  <a:pt x="0" y="0"/>
                </a:moveTo>
                <a:cubicBezTo>
                  <a:pt x="0" y="0"/>
                  <a:pt x="1990721" y="229298"/>
                  <a:pt x="3199745" y="906768"/>
                </a:cubicBezTo>
                <a:cubicBezTo>
                  <a:pt x="4200317" y="1480012"/>
                  <a:pt x="4408769" y="1761423"/>
                  <a:pt x="4408769" y="1761423"/>
                </a:cubicBezTo>
                <a:lnTo>
                  <a:pt x="4408769" y="31268"/>
                </a:lnTo>
                <a:lnTo>
                  <a:pt x="0" y="0"/>
                </a:lnTo>
                <a:close/>
              </a:path>
            </a:pathLst>
          </a:custGeom>
          <a:solidFill>
            <a:srgbClr val="8DB0D5"/>
          </a:solidFill>
          <a:ln w="10403" cap="flat">
            <a:noFill/>
            <a:prstDash val="solid"/>
            <a:miter/>
          </a:ln>
        </p:spPr>
        <p:txBody>
          <a:bodyPr rtlCol="0" anchor="ctr"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幼圆" panose="02010509060101010101" pitchFamily="49" charset="-122"/>
              <a:ea typeface="幼圆" panose="02010509060101010101" pitchFamily="49" charset="-122"/>
              <a:cs typeface="+mn-cs"/>
            </a:endParaRPr>
          </a:p>
        </p:txBody>
      </p:sp>
      <p:sp>
        <p:nvSpPr>
          <p:cNvPr id="22" name="图形 16"/>
          <p:cNvSpPr/>
          <p:nvPr>
            <p:custDataLst>
              <p:tags r:id="rId15"/>
            </p:custDataLst>
          </p:nvPr>
        </p:nvSpPr>
        <p:spPr>
          <a:xfrm>
            <a:off x="7678420" y="0"/>
            <a:ext cx="4513580" cy="1366520"/>
          </a:xfrm>
          <a:custGeom>
            <a:avLst/>
            <a:gdLst>
              <a:gd name="connsiteX0" fmla="*/ 0 w 4513576"/>
              <a:gd name="connsiteY0" fmla="*/ 0 h 1366787"/>
              <a:gd name="connsiteX1" fmla="*/ 4513576 w 4513576"/>
              <a:gd name="connsiteY1" fmla="*/ 1366787 h 1366787"/>
              <a:gd name="connsiteX2" fmla="*/ 4513576 w 4513576"/>
              <a:gd name="connsiteY2" fmla="*/ 0 h 1366787"/>
              <a:gd name="connsiteX3" fmla="*/ 0 w 4513576"/>
              <a:gd name="connsiteY3" fmla="*/ 0 h 1366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13576" h="1366787">
                <a:moveTo>
                  <a:pt x="0" y="0"/>
                </a:moveTo>
                <a:cubicBezTo>
                  <a:pt x="0" y="0"/>
                  <a:pt x="2532265" y="10595"/>
                  <a:pt x="4513576" y="1366787"/>
                </a:cubicBezTo>
                <a:cubicBezTo>
                  <a:pt x="4513576" y="360238"/>
                  <a:pt x="4513576" y="0"/>
                  <a:pt x="4513576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E9F3FD"/>
          </a:solidFill>
          <a:ln w="10576" cap="flat">
            <a:noFill/>
            <a:prstDash val="solid"/>
            <a:miter/>
          </a:ln>
        </p:spPr>
        <p:txBody>
          <a:bodyPr rtlCol="0" anchor="ctr"/>
          <a:p>
            <a:endParaRPr lang="zh-CN" altLang="en-US">
              <a:solidFill>
                <a:srgbClr val="000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graphicFrame>
        <p:nvGraphicFramePr>
          <p:cNvPr id="2050" name="对象 609303"/>
          <p:cNvGraphicFramePr/>
          <p:nvPr>
            <p:custDataLst>
              <p:tags r:id="rId16"/>
            </p:custDataLst>
          </p:nvPr>
        </p:nvGraphicFramePr>
        <p:xfrm>
          <a:off x="10010458" y="2112010"/>
          <a:ext cx="10634345" cy="6769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" r:id="rId17" imgW="10614660" imgH="678180" progId="Word.Document.8">
                  <p:embed/>
                </p:oleObj>
              </mc:Choice>
              <mc:Fallback>
                <p:oleObj name="" r:id="rId17" imgW="10614660" imgH="678180" progId="Word.Document.8">
                  <p:embed/>
                  <p:pic>
                    <p:nvPicPr>
                      <p:cNvPr id="0" name="图片 3077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0010458" y="2112010"/>
                        <a:ext cx="10634345" cy="67691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609303"/>
          <p:cNvGraphicFramePr/>
          <p:nvPr>
            <p:custDataLst>
              <p:tags r:id="rId19"/>
            </p:custDataLst>
          </p:nvPr>
        </p:nvGraphicFramePr>
        <p:xfrm>
          <a:off x="326708" y="2621280"/>
          <a:ext cx="10634345" cy="6769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" name="" r:id="rId20" imgW="10614660" imgH="678180" progId="Word.Document.8">
                  <p:embed/>
                </p:oleObj>
              </mc:Choice>
              <mc:Fallback>
                <p:oleObj name="" r:id="rId20" imgW="10614660" imgH="678180" progId="Word.Document.8">
                  <p:embed/>
                  <p:pic>
                    <p:nvPicPr>
                      <p:cNvPr id="0" name="图片 3077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326708" y="2621280"/>
                        <a:ext cx="10634345" cy="67691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9308" name="矩形 609307"/>
          <p:cNvSpPr/>
          <p:nvPr>
            <p:custDataLst>
              <p:tags r:id="rId22"/>
            </p:custDataLst>
          </p:nvPr>
        </p:nvSpPr>
        <p:spPr>
          <a:xfrm>
            <a:off x="2569845" y="2559527"/>
            <a:ext cx="3390900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800" b="1" baseline="-30000" dirty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p</a:t>
            </a:r>
            <a:r>
              <a:rPr lang="en-US" altLang="zh-CN" sz="2800" b="1" baseline="-30000" dirty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＋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800" b="1" baseline="-30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p</a:t>
            </a:r>
            <a:r>
              <a:rPr lang="en-US" altLang="zh-CN" sz="2800" b="1" baseline="-30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＋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＋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800" b="1" i="1" baseline="-30000" dirty="0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p</a:t>
            </a:r>
            <a:r>
              <a:rPr lang="en-US" altLang="zh-CN" sz="2800" b="1" i="1" baseline="-30000" dirty="0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>
            <p:custDataLst>
              <p:tags r:id="rId23"/>
            </p:custDataLst>
          </p:nvPr>
        </p:nvSpPr>
        <p:spPr>
          <a:xfrm>
            <a:off x="7747000" y="3052922"/>
            <a:ext cx="360680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>
            <p:custDataLst>
              <p:tags r:id="rId24"/>
            </p:custDataLst>
          </p:nvPr>
        </p:nvSpPr>
        <p:spPr>
          <a:xfrm>
            <a:off x="7747000" y="3439637"/>
            <a:ext cx="1605280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平均水平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custDataLst>
      <p:tags r:id="rId2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609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9308" grpId="0"/>
      <p:bldP spid="609308" grpId="1"/>
      <p:bldP spid="8" grpId="0"/>
      <p:bldP spid="8" grpId="1"/>
      <p:bldP spid="9" grpId="0"/>
      <p:bldP spid="9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/>
          <p:nvPr userDrawn="1">
            <p:custDataLst>
              <p:tags r:id="rId1"/>
            </p:custDataLst>
          </p:nvPr>
        </p:nvPicPr>
        <p:blipFill>
          <a:blip r:embed="rId2" r:link="rId3" cstate="screen"/>
          <a:stretch>
            <a:fillRect/>
          </a:stretch>
        </p:blipFill>
        <p:spPr>
          <a:xfrm>
            <a:off x="0" y="0"/>
            <a:ext cx="720090" cy="720090"/>
          </a:xfrm>
          <a:prstGeom prst="rect">
            <a:avLst/>
          </a:prstGeom>
        </p:spPr>
      </p:pic>
      <p:pic>
        <p:nvPicPr>
          <p:cNvPr id="6" name="图片 5"/>
          <p:cNvPicPr/>
          <p:nvPr userDrawn="1">
            <p:custDataLst>
              <p:tags r:id="rId4"/>
            </p:custDataLst>
          </p:nvPr>
        </p:nvPicPr>
        <p:blipFill>
          <a:blip r:embed="rId5" r:link="rId6" cstate="screen"/>
          <a:stretch>
            <a:fillRect/>
          </a:stretch>
        </p:blipFill>
        <p:spPr>
          <a:xfrm>
            <a:off x="11471910" y="0"/>
            <a:ext cx="720090" cy="724158"/>
          </a:xfrm>
          <a:prstGeom prst="rect">
            <a:avLst/>
          </a:prstGeom>
        </p:spPr>
      </p:pic>
      <p:sp>
        <p:nvSpPr>
          <p:cNvPr id="18" name="文本框 17"/>
          <p:cNvSpPr txBox="1"/>
          <p:nvPr>
            <p:custDataLst>
              <p:tags r:id="rId7"/>
            </p:custDataLst>
          </p:nvPr>
        </p:nvSpPr>
        <p:spPr>
          <a:xfrm>
            <a:off x="560070" y="36830"/>
            <a:ext cx="3691890" cy="71755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Tx/>
              <a:buNone/>
              <a:defRPr/>
            </a:pPr>
            <a:r>
              <a:rPr lang="zh-CN" altLang="en-US" sz="4400" spc="15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  <a:sym typeface="+mn-ea"/>
              </a:rPr>
              <a:t>例题解析：</a:t>
            </a:r>
            <a:endParaRPr kumimoji="0" lang="zh-CN" altLang="en-US" sz="4400" b="1" i="0" noProof="0">
              <a:ln>
                <a:noFill/>
              </a:ln>
              <a:solidFill>
                <a:srgbClr val="0070C0"/>
              </a:solidFill>
              <a:effectLst/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15" name="图形 2"/>
          <p:cNvSpPr/>
          <p:nvPr>
            <p:custDataLst>
              <p:tags r:id="rId8"/>
            </p:custDataLst>
          </p:nvPr>
        </p:nvSpPr>
        <p:spPr>
          <a:xfrm rot="10800000">
            <a:off x="0" y="4923155"/>
            <a:ext cx="4312920" cy="1925320"/>
          </a:xfrm>
          <a:custGeom>
            <a:avLst/>
            <a:gdLst>
              <a:gd name="connsiteX0" fmla="*/ 0 w 4408769"/>
              <a:gd name="connsiteY0" fmla="*/ 0 h 1761423"/>
              <a:gd name="connsiteX1" fmla="*/ 3199745 w 4408769"/>
              <a:gd name="connsiteY1" fmla="*/ 906768 h 1761423"/>
              <a:gd name="connsiteX2" fmla="*/ 4408769 w 4408769"/>
              <a:gd name="connsiteY2" fmla="*/ 1761423 h 1761423"/>
              <a:gd name="connsiteX3" fmla="*/ 4408769 w 4408769"/>
              <a:gd name="connsiteY3" fmla="*/ 31268 h 1761423"/>
              <a:gd name="connsiteX4" fmla="*/ 0 w 4408769"/>
              <a:gd name="connsiteY4" fmla="*/ 0 h 1761423"/>
              <a:gd name="connsiteX0-1" fmla="*/ 0 w 3926787"/>
              <a:gd name="connsiteY0-2" fmla="*/ 0 h 1752659"/>
              <a:gd name="connsiteX1-3" fmla="*/ 2717763 w 3926787"/>
              <a:gd name="connsiteY1-4" fmla="*/ 898004 h 1752659"/>
              <a:gd name="connsiteX2-5" fmla="*/ 3926787 w 3926787"/>
              <a:gd name="connsiteY2-6" fmla="*/ 1752659 h 1752659"/>
              <a:gd name="connsiteX3-7" fmla="*/ 3926787 w 3926787"/>
              <a:gd name="connsiteY3-8" fmla="*/ 22504 h 1752659"/>
              <a:gd name="connsiteX4-9" fmla="*/ 0 w 3926787"/>
              <a:gd name="connsiteY4-10" fmla="*/ 0 h 1752659"/>
              <a:gd name="connsiteX0-11" fmla="*/ 0 w 3926787"/>
              <a:gd name="connsiteY0-12" fmla="*/ 0 h 1752659"/>
              <a:gd name="connsiteX1-13" fmla="*/ 2717763 w 3926787"/>
              <a:gd name="connsiteY1-14" fmla="*/ 898004 h 1752659"/>
              <a:gd name="connsiteX2-15" fmla="*/ 3926787 w 3926787"/>
              <a:gd name="connsiteY2-16" fmla="*/ 1752659 h 1752659"/>
              <a:gd name="connsiteX3-17" fmla="*/ 3926787 w 3926787"/>
              <a:gd name="connsiteY3-18" fmla="*/ 22504 h 1752659"/>
              <a:gd name="connsiteX4-19" fmla="*/ 0 w 3926787"/>
              <a:gd name="connsiteY4-20" fmla="*/ 0 h 1752659"/>
              <a:gd name="connsiteX0-21" fmla="*/ 0 w 3926787"/>
              <a:gd name="connsiteY0-22" fmla="*/ 0 h 1752659"/>
              <a:gd name="connsiteX1-23" fmla="*/ 2717763 w 3926787"/>
              <a:gd name="connsiteY1-24" fmla="*/ 898004 h 1752659"/>
              <a:gd name="connsiteX2-25" fmla="*/ 3926787 w 3926787"/>
              <a:gd name="connsiteY2-26" fmla="*/ 1752659 h 1752659"/>
              <a:gd name="connsiteX3-27" fmla="*/ 3926787 w 3926787"/>
              <a:gd name="connsiteY3-28" fmla="*/ 22504 h 1752659"/>
              <a:gd name="connsiteX4-29" fmla="*/ 0 w 3926787"/>
              <a:gd name="connsiteY4-30" fmla="*/ 0 h 175265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926787" h="1752659">
                <a:moveTo>
                  <a:pt x="0" y="0"/>
                </a:moveTo>
                <a:cubicBezTo>
                  <a:pt x="0" y="0"/>
                  <a:pt x="1265841" y="150202"/>
                  <a:pt x="2717763" y="898004"/>
                </a:cubicBezTo>
                <a:cubicBezTo>
                  <a:pt x="3354915" y="1226165"/>
                  <a:pt x="3926787" y="1752659"/>
                  <a:pt x="3926787" y="1752659"/>
                </a:cubicBezTo>
                <a:lnTo>
                  <a:pt x="3926787" y="22504"/>
                </a:lnTo>
                <a:lnTo>
                  <a:pt x="0" y="0"/>
                </a:lnTo>
                <a:close/>
              </a:path>
            </a:pathLst>
          </a:custGeom>
          <a:solidFill>
            <a:srgbClr val="437BB6">
              <a:alpha val="19000"/>
            </a:srgbClr>
          </a:solidFill>
          <a:ln w="10403" cap="flat">
            <a:noFill/>
            <a:prstDash val="solid"/>
            <a:miter/>
          </a:ln>
        </p:spPr>
        <p:txBody>
          <a:bodyPr rtlCol="0" anchor="ctr"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幼圆" panose="02010509060101010101" pitchFamily="49" charset="-122"/>
              <a:ea typeface="幼圆" panose="02010509060101010101" pitchFamily="49" charset="-122"/>
              <a:cs typeface="+mn-cs"/>
            </a:endParaRPr>
          </a:p>
        </p:txBody>
      </p:sp>
      <p:sp>
        <p:nvSpPr>
          <p:cNvPr id="16" name="图形 2"/>
          <p:cNvSpPr/>
          <p:nvPr>
            <p:custDataLst>
              <p:tags r:id="rId9"/>
            </p:custDataLst>
          </p:nvPr>
        </p:nvSpPr>
        <p:spPr>
          <a:xfrm rot="10800000">
            <a:off x="0" y="5096510"/>
            <a:ext cx="4408805" cy="1761490"/>
          </a:xfrm>
          <a:custGeom>
            <a:avLst/>
            <a:gdLst>
              <a:gd name="connsiteX0" fmla="*/ 0 w 4408769"/>
              <a:gd name="connsiteY0" fmla="*/ 0 h 1761423"/>
              <a:gd name="connsiteX1" fmla="*/ 3199745 w 4408769"/>
              <a:gd name="connsiteY1" fmla="*/ 906768 h 1761423"/>
              <a:gd name="connsiteX2" fmla="*/ 4408769 w 4408769"/>
              <a:gd name="connsiteY2" fmla="*/ 1761423 h 1761423"/>
              <a:gd name="connsiteX3" fmla="*/ 4408769 w 4408769"/>
              <a:gd name="connsiteY3" fmla="*/ 31268 h 1761423"/>
              <a:gd name="connsiteX4" fmla="*/ 0 w 4408769"/>
              <a:gd name="connsiteY4" fmla="*/ 0 h 1761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8769" h="1761423">
                <a:moveTo>
                  <a:pt x="0" y="0"/>
                </a:moveTo>
                <a:cubicBezTo>
                  <a:pt x="0" y="0"/>
                  <a:pt x="1990721" y="229298"/>
                  <a:pt x="3199745" y="906768"/>
                </a:cubicBezTo>
                <a:cubicBezTo>
                  <a:pt x="4200317" y="1480012"/>
                  <a:pt x="4408769" y="1761423"/>
                  <a:pt x="4408769" y="1761423"/>
                </a:cubicBezTo>
                <a:lnTo>
                  <a:pt x="4408769" y="31268"/>
                </a:lnTo>
                <a:lnTo>
                  <a:pt x="0" y="0"/>
                </a:lnTo>
                <a:close/>
              </a:path>
            </a:pathLst>
          </a:custGeom>
          <a:solidFill>
            <a:srgbClr val="8DB0D5"/>
          </a:solidFill>
          <a:ln w="10403" cap="flat">
            <a:noFill/>
            <a:prstDash val="solid"/>
            <a:miter/>
          </a:ln>
        </p:spPr>
        <p:txBody>
          <a:bodyPr rtlCol="0" anchor="ctr"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幼圆" panose="02010509060101010101" pitchFamily="49" charset="-122"/>
              <a:ea typeface="幼圆" panose="02010509060101010101" pitchFamily="49" charset="-122"/>
              <a:cs typeface="+mn-cs"/>
            </a:endParaRPr>
          </a:p>
        </p:txBody>
      </p:sp>
      <p:sp>
        <p:nvSpPr>
          <p:cNvPr id="3" name="图形 16"/>
          <p:cNvSpPr/>
          <p:nvPr>
            <p:custDataLst>
              <p:tags r:id="rId10"/>
            </p:custDataLst>
          </p:nvPr>
        </p:nvSpPr>
        <p:spPr>
          <a:xfrm rot="10800000">
            <a:off x="0" y="5491480"/>
            <a:ext cx="4513580" cy="1366520"/>
          </a:xfrm>
          <a:custGeom>
            <a:avLst/>
            <a:gdLst>
              <a:gd name="connsiteX0" fmla="*/ 0 w 4513576"/>
              <a:gd name="connsiteY0" fmla="*/ 0 h 1366787"/>
              <a:gd name="connsiteX1" fmla="*/ 4513576 w 4513576"/>
              <a:gd name="connsiteY1" fmla="*/ 1366787 h 1366787"/>
              <a:gd name="connsiteX2" fmla="*/ 4513576 w 4513576"/>
              <a:gd name="connsiteY2" fmla="*/ 0 h 1366787"/>
              <a:gd name="connsiteX3" fmla="*/ 0 w 4513576"/>
              <a:gd name="connsiteY3" fmla="*/ 0 h 1366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13576" h="1366787">
                <a:moveTo>
                  <a:pt x="0" y="0"/>
                </a:moveTo>
                <a:cubicBezTo>
                  <a:pt x="0" y="0"/>
                  <a:pt x="2532265" y="10595"/>
                  <a:pt x="4513576" y="1366787"/>
                </a:cubicBezTo>
                <a:cubicBezTo>
                  <a:pt x="4513576" y="360238"/>
                  <a:pt x="4513576" y="0"/>
                  <a:pt x="4513576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E9F3FD"/>
          </a:solidFill>
          <a:ln w="10576" cap="flat">
            <a:noFill/>
            <a:prstDash val="solid"/>
            <a:miter/>
          </a:ln>
        </p:spPr>
        <p:txBody>
          <a:bodyPr rtlCol="0" anchor="ctr"/>
          <a:p>
            <a:endParaRPr lang="zh-CN" altLang="en-US">
              <a:solidFill>
                <a:srgbClr val="000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20" name="图形 2"/>
          <p:cNvSpPr/>
          <p:nvPr>
            <p:custDataLst>
              <p:tags r:id="rId11"/>
            </p:custDataLst>
          </p:nvPr>
        </p:nvSpPr>
        <p:spPr>
          <a:xfrm>
            <a:off x="7879080" y="9525"/>
            <a:ext cx="4312920" cy="1925320"/>
          </a:xfrm>
          <a:custGeom>
            <a:avLst/>
            <a:gdLst>
              <a:gd name="connsiteX0" fmla="*/ 0 w 4408769"/>
              <a:gd name="connsiteY0" fmla="*/ 0 h 1761423"/>
              <a:gd name="connsiteX1" fmla="*/ 3199745 w 4408769"/>
              <a:gd name="connsiteY1" fmla="*/ 906768 h 1761423"/>
              <a:gd name="connsiteX2" fmla="*/ 4408769 w 4408769"/>
              <a:gd name="connsiteY2" fmla="*/ 1761423 h 1761423"/>
              <a:gd name="connsiteX3" fmla="*/ 4408769 w 4408769"/>
              <a:gd name="connsiteY3" fmla="*/ 31268 h 1761423"/>
              <a:gd name="connsiteX4" fmla="*/ 0 w 4408769"/>
              <a:gd name="connsiteY4" fmla="*/ 0 h 1761423"/>
              <a:gd name="connsiteX0-1" fmla="*/ 0 w 3926787"/>
              <a:gd name="connsiteY0-2" fmla="*/ 0 h 1752659"/>
              <a:gd name="connsiteX1-3" fmla="*/ 2717763 w 3926787"/>
              <a:gd name="connsiteY1-4" fmla="*/ 898004 h 1752659"/>
              <a:gd name="connsiteX2-5" fmla="*/ 3926787 w 3926787"/>
              <a:gd name="connsiteY2-6" fmla="*/ 1752659 h 1752659"/>
              <a:gd name="connsiteX3-7" fmla="*/ 3926787 w 3926787"/>
              <a:gd name="connsiteY3-8" fmla="*/ 22504 h 1752659"/>
              <a:gd name="connsiteX4-9" fmla="*/ 0 w 3926787"/>
              <a:gd name="connsiteY4-10" fmla="*/ 0 h 1752659"/>
              <a:gd name="connsiteX0-11" fmla="*/ 0 w 3926787"/>
              <a:gd name="connsiteY0-12" fmla="*/ 0 h 1752659"/>
              <a:gd name="connsiteX1-13" fmla="*/ 2717763 w 3926787"/>
              <a:gd name="connsiteY1-14" fmla="*/ 898004 h 1752659"/>
              <a:gd name="connsiteX2-15" fmla="*/ 3926787 w 3926787"/>
              <a:gd name="connsiteY2-16" fmla="*/ 1752659 h 1752659"/>
              <a:gd name="connsiteX3-17" fmla="*/ 3926787 w 3926787"/>
              <a:gd name="connsiteY3-18" fmla="*/ 22504 h 1752659"/>
              <a:gd name="connsiteX4-19" fmla="*/ 0 w 3926787"/>
              <a:gd name="connsiteY4-20" fmla="*/ 0 h 1752659"/>
              <a:gd name="connsiteX0-21" fmla="*/ 0 w 3926787"/>
              <a:gd name="connsiteY0-22" fmla="*/ 0 h 1752659"/>
              <a:gd name="connsiteX1-23" fmla="*/ 2717763 w 3926787"/>
              <a:gd name="connsiteY1-24" fmla="*/ 898004 h 1752659"/>
              <a:gd name="connsiteX2-25" fmla="*/ 3926787 w 3926787"/>
              <a:gd name="connsiteY2-26" fmla="*/ 1752659 h 1752659"/>
              <a:gd name="connsiteX3-27" fmla="*/ 3926787 w 3926787"/>
              <a:gd name="connsiteY3-28" fmla="*/ 22504 h 1752659"/>
              <a:gd name="connsiteX4-29" fmla="*/ 0 w 3926787"/>
              <a:gd name="connsiteY4-30" fmla="*/ 0 h 175265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926787" h="1752659">
                <a:moveTo>
                  <a:pt x="0" y="0"/>
                </a:moveTo>
                <a:cubicBezTo>
                  <a:pt x="0" y="0"/>
                  <a:pt x="1265841" y="150202"/>
                  <a:pt x="2717763" y="898004"/>
                </a:cubicBezTo>
                <a:cubicBezTo>
                  <a:pt x="3354915" y="1226165"/>
                  <a:pt x="3926787" y="1752659"/>
                  <a:pt x="3926787" y="1752659"/>
                </a:cubicBezTo>
                <a:lnTo>
                  <a:pt x="3926787" y="22504"/>
                </a:lnTo>
                <a:lnTo>
                  <a:pt x="0" y="0"/>
                </a:lnTo>
                <a:close/>
              </a:path>
            </a:pathLst>
          </a:custGeom>
          <a:solidFill>
            <a:srgbClr val="437BB6">
              <a:alpha val="19000"/>
            </a:srgbClr>
          </a:solidFill>
          <a:ln w="10403" cap="flat">
            <a:noFill/>
            <a:prstDash val="solid"/>
            <a:miter/>
          </a:ln>
        </p:spPr>
        <p:txBody>
          <a:bodyPr rtlCol="0" anchor="ctr"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幼圆" panose="02010509060101010101" pitchFamily="49" charset="-122"/>
              <a:ea typeface="幼圆" panose="02010509060101010101" pitchFamily="49" charset="-122"/>
              <a:cs typeface="+mn-cs"/>
            </a:endParaRPr>
          </a:p>
        </p:txBody>
      </p:sp>
      <p:sp>
        <p:nvSpPr>
          <p:cNvPr id="21" name="图形 2"/>
          <p:cNvSpPr/>
          <p:nvPr>
            <p:custDataLst>
              <p:tags r:id="rId12"/>
            </p:custDataLst>
          </p:nvPr>
        </p:nvSpPr>
        <p:spPr>
          <a:xfrm>
            <a:off x="7783195" y="0"/>
            <a:ext cx="4408805" cy="1761490"/>
          </a:xfrm>
          <a:custGeom>
            <a:avLst/>
            <a:gdLst>
              <a:gd name="connsiteX0" fmla="*/ 0 w 4408769"/>
              <a:gd name="connsiteY0" fmla="*/ 0 h 1761423"/>
              <a:gd name="connsiteX1" fmla="*/ 3199745 w 4408769"/>
              <a:gd name="connsiteY1" fmla="*/ 906768 h 1761423"/>
              <a:gd name="connsiteX2" fmla="*/ 4408769 w 4408769"/>
              <a:gd name="connsiteY2" fmla="*/ 1761423 h 1761423"/>
              <a:gd name="connsiteX3" fmla="*/ 4408769 w 4408769"/>
              <a:gd name="connsiteY3" fmla="*/ 31268 h 1761423"/>
              <a:gd name="connsiteX4" fmla="*/ 0 w 4408769"/>
              <a:gd name="connsiteY4" fmla="*/ 0 h 1761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8769" h="1761423">
                <a:moveTo>
                  <a:pt x="0" y="0"/>
                </a:moveTo>
                <a:cubicBezTo>
                  <a:pt x="0" y="0"/>
                  <a:pt x="1990721" y="229298"/>
                  <a:pt x="3199745" y="906768"/>
                </a:cubicBezTo>
                <a:cubicBezTo>
                  <a:pt x="4200317" y="1480012"/>
                  <a:pt x="4408769" y="1761423"/>
                  <a:pt x="4408769" y="1761423"/>
                </a:cubicBezTo>
                <a:lnTo>
                  <a:pt x="4408769" y="31268"/>
                </a:lnTo>
                <a:lnTo>
                  <a:pt x="0" y="0"/>
                </a:lnTo>
                <a:close/>
              </a:path>
            </a:pathLst>
          </a:custGeom>
          <a:solidFill>
            <a:srgbClr val="8DB0D5"/>
          </a:solidFill>
          <a:ln w="10403" cap="flat">
            <a:noFill/>
            <a:prstDash val="solid"/>
            <a:miter/>
          </a:ln>
        </p:spPr>
        <p:txBody>
          <a:bodyPr rtlCol="0" anchor="ctr"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幼圆" panose="02010509060101010101" pitchFamily="49" charset="-122"/>
              <a:ea typeface="幼圆" panose="02010509060101010101" pitchFamily="49" charset="-122"/>
              <a:cs typeface="+mn-cs"/>
            </a:endParaRPr>
          </a:p>
        </p:txBody>
      </p:sp>
      <p:sp>
        <p:nvSpPr>
          <p:cNvPr id="22" name="图形 16"/>
          <p:cNvSpPr/>
          <p:nvPr>
            <p:custDataLst>
              <p:tags r:id="rId13"/>
            </p:custDataLst>
          </p:nvPr>
        </p:nvSpPr>
        <p:spPr>
          <a:xfrm>
            <a:off x="7678420" y="0"/>
            <a:ext cx="4513580" cy="1366520"/>
          </a:xfrm>
          <a:custGeom>
            <a:avLst/>
            <a:gdLst>
              <a:gd name="connsiteX0" fmla="*/ 0 w 4513576"/>
              <a:gd name="connsiteY0" fmla="*/ 0 h 1366787"/>
              <a:gd name="connsiteX1" fmla="*/ 4513576 w 4513576"/>
              <a:gd name="connsiteY1" fmla="*/ 1366787 h 1366787"/>
              <a:gd name="connsiteX2" fmla="*/ 4513576 w 4513576"/>
              <a:gd name="connsiteY2" fmla="*/ 0 h 1366787"/>
              <a:gd name="connsiteX3" fmla="*/ 0 w 4513576"/>
              <a:gd name="connsiteY3" fmla="*/ 0 h 1366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13576" h="1366787">
                <a:moveTo>
                  <a:pt x="0" y="0"/>
                </a:moveTo>
                <a:cubicBezTo>
                  <a:pt x="0" y="0"/>
                  <a:pt x="2532265" y="10595"/>
                  <a:pt x="4513576" y="1366787"/>
                </a:cubicBezTo>
                <a:cubicBezTo>
                  <a:pt x="4513576" y="360238"/>
                  <a:pt x="4513576" y="0"/>
                  <a:pt x="4513576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E9F3FD"/>
          </a:solidFill>
          <a:ln w="10576" cap="flat">
            <a:noFill/>
            <a:prstDash val="solid"/>
            <a:miter/>
          </a:ln>
        </p:spPr>
        <p:txBody>
          <a:bodyPr rtlCol="0" anchor="ctr"/>
          <a:p>
            <a:endParaRPr lang="zh-CN" altLang="en-US">
              <a:solidFill>
                <a:srgbClr val="000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15"/>
          <a:stretch>
            <a:fillRect/>
          </a:stretch>
        </p:blipFill>
        <p:spPr>
          <a:xfrm>
            <a:off x="427990" y="633095"/>
            <a:ext cx="6793230" cy="330390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17"/>
          <a:stretch>
            <a:fillRect/>
          </a:stretch>
        </p:blipFill>
        <p:spPr>
          <a:xfrm>
            <a:off x="3461385" y="5814060"/>
            <a:ext cx="8730615" cy="863600"/>
          </a:xfrm>
          <a:prstGeom prst="rect">
            <a:avLst/>
          </a:prstGeom>
        </p:spPr>
      </p:pic>
      <p:graphicFrame>
        <p:nvGraphicFramePr>
          <p:cNvPr id="2" name="表格 1"/>
          <p:cNvGraphicFramePr/>
          <p:nvPr>
            <p:custDataLst>
              <p:tags r:id="rId18"/>
            </p:custDataLst>
          </p:nvPr>
        </p:nvGraphicFramePr>
        <p:xfrm>
          <a:off x="3289935" y="4255135"/>
          <a:ext cx="8530590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1765"/>
                <a:gridCol w="1421765"/>
                <a:gridCol w="1421765"/>
                <a:gridCol w="1421765"/>
                <a:gridCol w="1421765"/>
                <a:gridCol w="1421765"/>
              </a:tblGrid>
              <a:tr h="381000"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9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2741930" y="5902960"/>
            <a:ext cx="9363075" cy="838200"/>
          </a:xfrm>
          <a:prstGeom prst="rect">
            <a:avLst/>
          </a:prstGeom>
        </p:spPr>
      </p:pic>
      <p:pic>
        <p:nvPicPr>
          <p:cNvPr id="7" name="图片 6"/>
          <p:cNvPicPr/>
          <p:nvPr userDrawn="1">
            <p:custDataLst>
              <p:tags r:id="rId3"/>
            </p:custDataLst>
          </p:nvPr>
        </p:nvPicPr>
        <p:blipFill>
          <a:blip r:embed="rId4" r:link="rId5" cstate="screen"/>
          <a:stretch>
            <a:fillRect/>
          </a:stretch>
        </p:blipFill>
        <p:spPr>
          <a:xfrm>
            <a:off x="0" y="0"/>
            <a:ext cx="720090" cy="720090"/>
          </a:xfrm>
          <a:prstGeom prst="rect">
            <a:avLst/>
          </a:prstGeom>
        </p:spPr>
      </p:pic>
      <p:pic>
        <p:nvPicPr>
          <p:cNvPr id="6" name="图片 5"/>
          <p:cNvPicPr/>
          <p:nvPr userDrawn="1">
            <p:custDataLst>
              <p:tags r:id="rId6"/>
            </p:custDataLst>
          </p:nvPr>
        </p:nvPicPr>
        <p:blipFill>
          <a:blip r:embed="rId7" r:link="rId8" cstate="screen"/>
          <a:stretch>
            <a:fillRect/>
          </a:stretch>
        </p:blipFill>
        <p:spPr>
          <a:xfrm>
            <a:off x="11471910" y="0"/>
            <a:ext cx="720090" cy="724158"/>
          </a:xfrm>
          <a:prstGeom prst="rect">
            <a:avLst/>
          </a:prstGeom>
        </p:spPr>
      </p:pic>
      <p:sp>
        <p:nvSpPr>
          <p:cNvPr id="18" name="文本框 17"/>
          <p:cNvSpPr txBox="1"/>
          <p:nvPr>
            <p:custDataLst>
              <p:tags r:id="rId9"/>
            </p:custDataLst>
          </p:nvPr>
        </p:nvSpPr>
        <p:spPr>
          <a:xfrm>
            <a:off x="560070" y="36830"/>
            <a:ext cx="3691890" cy="71755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Tx/>
              <a:buNone/>
              <a:defRPr/>
            </a:pPr>
            <a:r>
              <a:rPr lang="zh-CN" altLang="en-US" sz="4400" spc="15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  <a:sym typeface="+mn-ea"/>
              </a:rPr>
              <a:t>例题解析：</a:t>
            </a:r>
            <a:endParaRPr kumimoji="0" lang="zh-CN" altLang="en-US" sz="4400" b="1" i="0" noProof="0">
              <a:ln>
                <a:noFill/>
              </a:ln>
              <a:solidFill>
                <a:srgbClr val="0070C0"/>
              </a:solidFill>
              <a:effectLst/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15" name="图形 2"/>
          <p:cNvSpPr/>
          <p:nvPr>
            <p:custDataLst>
              <p:tags r:id="rId10"/>
            </p:custDataLst>
          </p:nvPr>
        </p:nvSpPr>
        <p:spPr>
          <a:xfrm rot="10800000">
            <a:off x="0" y="4923155"/>
            <a:ext cx="4312920" cy="1925320"/>
          </a:xfrm>
          <a:custGeom>
            <a:avLst/>
            <a:gdLst>
              <a:gd name="connsiteX0" fmla="*/ 0 w 4408769"/>
              <a:gd name="connsiteY0" fmla="*/ 0 h 1761423"/>
              <a:gd name="connsiteX1" fmla="*/ 3199745 w 4408769"/>
              <a:gd name="connsiteY1" fmla="*/ 906768 h 1761423"/>
              <a:gd name="connsiteX2" fmla="*/ 4408769 w 4408769"/>
              <a:gd name="connsiteY2" fmla="*/ 1761423 h 1761423"/>
              <a:gd name="connsiteX3" fmla="*/ 4408769 w 4408769"/>
              <a:gd name="connsiteY3" fmla="*/ 31268 h 1761423"/>
              <a:gd name="connsiteX4" fmla="*/ 0 w 4408769"/>
              <a:gd name="connsiteY4" fmla="*/ 0 h 1761423"/>
              <a:gd name="connsiteX0-1" fmla="*/ 0 w 3926787"/>
              <a:gd name="connsiteY0-2" fmla="*/ 0 h 1752659"/>
              <a:gd name="connsiteX1-3" fmla="*/ 2717763 w 3926787"/>
              <a:gd name="connsiteY1-4" fmla="*/ 898004 h 1752659"/>
              <a:gd name="connsiteX2-5" fmla="*/ 3926787 w 3926787"/>
              <a:gd name="connsiteY2-6" fmla="*/ 1752659 h 1752659"/>
              <a:gd name="connsiteX3-7" fmla="*/ 3926787 w 3926787"/>
              <a:gd name="connsiteY3-8" fmla="*/ 22504 h 1752659"/>
              <a:gd name="connsiteX4-9" fmla="*/ 0 w 3926787"/>
              <a:gd name="connsiteY4-10" fmla="*/ 0 h 1752659"/>
              <a:gd name="connsiteX0-11" fmla="*/ 0 w 3926787"/>
              <a:gd name="connsiteY0-12" fmla="*/ 0 h 1752659"/>
              <a:gd name="connsiteX1-13" fmla="*/ 2717763 w 3926787"/>
              <a:gd name="connsiteY1-14" fmla="*/ 898004 h 1752659"/>
              <a:gd name="connsiteX2-15" fmla="*/ 3926787 w 3926787"/>
              <a:gd name="connsiteY2-16" fmla="*/ 1752659 h 1752659"/>
              <a:gd name="connsiteX3-17" fmla="*/ 3926787 w 3926787"/>
              <a:gd name="connsiteY3-18" fmla="*/ 22504 h 1752659"/>
              <a:gd name="connsiteX4-19" fmla="*/ 0 w 3926787"/>
              <a:gd name="connsiteY4-20" fmla="*/ 0 h 1752659"/>
              <a:gd name="connsiteX0-21" fmla="*/ 0 w 3926787"/>
              <a:gd name="connsiteY0-22" fmla="*/ 0 h 1752659"/>
              <a:gd name="connsiteX1-23" fmla="*/ 2717763 w 3926787"/>
              <a:gd name="connsiteY1-24" fmla="*/ 898004 h 1752659"/>
              <a:gd name="connsiteX2-25" fmla="*/ 3926787 w 3926787"/>
              <a:gd name="connsiteY2-26" fmla="*/ 1752659 h 1752659"/>
              <a:gd name="connsiteX3-27" fmla="*/ 3926787 w 3926787"/>
              <a:gd name="connsiteY3-28" fmla="*/ 22504 h 1752659"/>
              <a:gd name="connsiteX4-29" fmla="*/ 0 w 3926787"/>
              <a:gd name="connsiteY4-30" fmla="*/ 0 h 175265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926787" h="1752659">
                <a:moveTo>
                  <a:pt x="0" y="0"/>
                </a:moveTo>
                <a:cubicBezTo>
                  <a:pt x="0" y="0"/>
                  <a:pt x="1265841" y="150202"/>
                  <a:pt x="2717763" y="898004"/>
                </a:cubicBezTo>
                <a:cubicBezTo>
                  <a:pt x="3354915" y="1226165"/>
                  <a:pt x="3926787" y="1752659"/>
                  <a:pt x="3926787" y="1752659"/>
                </a:cubicBezTo>
                <a:lnTo>
                  <a:pt x="3926787" y="22504"/>
                </a:lnTo>
                <a:lnTo>
                  <a:pt x="0" y="0"/>
                </a:lnTo>
                <a:close/>
              </a:path>
            </a:pathLst>
          </a:custGeom>
          <a:solidFill>
            <a:srgbClr val="437BB6">
              <a:alpha val="19000"/>
            </a:srgbClr>
          </a:solidFill>
          <a:ln w="10403" cap="flat">
            <a:noFill/>
            <a:prstDash val="solid"/>
            <a:miter/>
          </a:ln>
        </p:spPr>
        <p:txBody>
          <a:bodyPr rtlCol="0" anchor="ctr"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幼圆" panose="02010509060101010101" pitchFamily="49" charset="-122"/>
              <a:ea typeface="幼圆" panose="02010509060101010101" pitchFamily="49" charset="-122"/>
              <a:cs typeface="+mn-cs"/>
            </a:endParaRPr>
          </a:p>
        </p:txBody>
      </p:sp>
      <p:sp>
        <p:nvSpPr>
          <p:cNvPr id="16" name="图形 2"/>
          <p:cNvSpPr/>
          <p:nvPr>
            <p:custDataLst>
              <p:tags r:id="rId11"/>
            </p:custDataLst>
          </p:nvPr>
        </p:nvSpPr>
        <p:spPr>
          <a:xfrm rot="10800000">
            <a:off x="0" y="5096510"/>
            <a:ext cx="4408805" cy="1761490"/>
          </a:xfrm>
          <a:custGeom>
            <a:avLst/>
            <a:gdLst>
              <a:gd name="connsiteX0" fmla="*/ 0 w 4408769"/>
              <a:gd name="connsiteY0" fmla="*/ 0 h 1761423"/>
              <a:gd name="connsiteX1" fmla="*/ 3199745 w 4408769"/>
              <a:gd name="connsiteY1" fmla="*/ 906768 h 1761423"/>
              <a:gd name="connsiteX2" fmla="*/ 4408769 w 4408769"/>
              <a:gd name="connsiteY2" fmla="*/ 1761423 h 1761423"/>
              <a:gd name="connsiteX3" fmla="*/ 4408769 w 4408769"/>
              <a:gd name="connsiteY3" fmla="*/ 31268 h 1761423"/>
              <a:gd name="connsiteX4" fmla="*/ 0 w 4408769"/>
              <a:gd name="connsiteY4" fmla="*/ 0 h 1761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8769" h="1761423">
                <a:moveTo>
                  <a:pt x="0" y="0"/>
                </a:moveTo>
                <a:cubicBezTo>
                  <a:pt x="0" y="0"/>
                  <a:pt x="1990721" y="229298"/>
                  <a:pt x="3199745" y="906768"/>
                </a:cubicBezTo>
                <a:cubicBezTo>
                  <a:pt x="4200317" y="1480012"/>
                  <a:pt x="4408769" y="1761423"/>
                  <a:pt x="4408769" y="1761423"/>
                </a:cubicBezTo>
                <a:lnTo>
                  <a:pt x="4408769" y="31268"/>
                </a:lnTo>
                <a:lnTo>
                  <a:pt x="0" y="0"/>
                </a:lnTo>
                <a:close/>
              </a:path>
            </a:pathLst>
          </a:custGeom>
          <a:solidFill>
            <a:srgbClr val="8DB0D5"/>
          </a:solidFill>
          <a:ln w="10403" cap="flat">
            <a:noFill/>
            <a:prstDash val="solid"/>
            <a:miter/>
          </a:ln>
        </p:spPr>
        <p:txBody>
          <a:bodyPr rtlCol="0" anchor="ctr"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幼圆" panose="02010509060101010101" pitchFamily="49" charset="-122"/>
              <a:ea typeface="幼圆" panose="02010509060101010101" pitchFamily="49" charset="-122"/>
              <a:cs typeface="+mn-cs"/>
            </a:endParaRPr>
          </a:p>
        </p:txBody>
      </p:sp>
      <p:sp>
        <p:nvSpPr>
          <p:cNvPr id="3" name="图形 16"/>
          <p:cNvSpPr/>
          <p:nvPr>
            <p:custDataLst>
              <p:tags r:id="rId12"/>
            </p:custDataLst>
          </p:nvPr>
        </p:nvSpPr>
        <p:spPr>
          <a:xfrm rot="10800000">
            <a:off x="0" y="5491480"/>
            <a:ext cx="4513580" cy="1366520"/>
          </a:xfrm>
          <a:custGeom>
            <a:avLst/>
            <a:gdLst>
              <a:gd name="connsiteX0" fmla="*/ 0 w 4513576"/>
              <a:gd name="connsiteY0" fmla="*/ 0 h 1366787"/>
              <a:gd name="connsiteX1" fmla="*/ 4513576 w 4513576"/>
              <a:gd name="connsiteY1" fmla="*/ 1366787 h 1366787"/>
              <a:gd name="connsiteX2" fmla="*/ 4513576 w 4513576"/>
              <a:gd name="connsiteY2" fmla="*/ 0 h 1366787"/>
              <a:gd name="connsiteX3" fmla="*/ 0 w 4513576"/>
              <a:gd name="connsiteY3" fmla="*/ 0 h 1366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13576" h="1366787">
                <a:moveTo>
                  <a:pt x="0" y="0"/>
                </a:moveTo>
                <a:cubicBezTo>
                  <a:pt x="0" y="0"/>
                  <a:pt x="2532265" y="10595"/>
                  <a:pt x="4513576" y="1366787"/>
                </a:cubicBezTo>
                <a:cubicBezTo>
                  <a:pt x="4513576" y="360238"/>
                  <a:pt x="4513576" y="0"/>
                  <a:pt x="4513576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E9F3FD"/>
          </a:solidFill>
          <a:ln w="10576" cap="flat">
            <a:noFill/>
            <a:prstDash val="solid"/>
            <a:miter/>
          </a:ln>
        </p:spPr>
        <p:txBody>
          <a:bodyPr rtlCol="0" anchor="ctr"/>
          <a:p>
            <a:endParaRPr lang="zh-CN" altLang="en-US">
              <a:solidFill>
                <a:srgbClr val="000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20" name="图形 2"/>
          <p:cNvSpPr/>
          <p:nvPr>
            <p:custDataLst>
              <p:tags r:id="rId13"/>
            </p:custDataLst>
          </p:nvPr>
        </p:nvSpPr>
        <p:spPr>
          <a:xfrm>
            <a:off x="7879080" y="9525"/>
            <a:ext cx="4312920" cy="1925320"/>
          </a:xfrm>
          <a:custGeom>
            <a:avLst/>
            <a:gdLst>
              <a:gd name="connsiteX0" fmla="*/ 0 w 4408769"/>
              <a:gd name="connsiteY0" fmla="*/ 0 h 1761423"/>
              <a:gd name="connsiteX1" fmla="*/ 3199745 w 4408769"/>
              <a:gd name="connsiteY1" fmla="*/ 906768 h 1761423"/>
              <a:gd name="connsiteX2" fmla="*/ 4408769 w 4408769"/>
              <a:gd name="connsiteY2" fmla="*/ 1761423 h 1761423"/>
              <a:gd name="connsiteX3" fmla="*/ 4408769 w 4408769"/>
              <a:gd name="connsiteY3" fmla="*/ 31268 h 1761423"/>
              <a:gd name="connsiteX4" fmla="*/ 0 w 4408769"/>
              <a:gd name="connsiteY4" fmla="*/ 0 h 1761423"/>
              <a:gd name="connsiteX0-1" fmla="*/ 0 w 3926787"/>
              <a:gd name="connsiteY0-2" fmla="*/ 0 h 1752659"/>
              <a:gd name="connsiteX1-3" fmla="*/ 2717763 w 3926787"/>
              <a:gd name="connsiteY1-4" fmla="*/ 898004 h 1752659"/>
              <a:gd name="connsiteX2-5" fmla="*/ 3926787 w 3926787"/>
              <a:gd name="connsiteY2-6" fmla="*/ 1752659 h 1752659"/>
              <a:gd name="connsiteX3-7" fmla="*/ 3926787 w 3926787"/>
              <a:gd name="connsiteY3-8" fmla="*/ 22504 h 1752659"/>
              <a:gd name="connsiteX4-9" fmla="*/ 0 w 3926787"/>
              <a:gd name="connsiteY4-10" fmla="*/ 0 h 1752659"/>
              <a:gd name="connsiteX0-11" fmla="*/ 0 w 3926787"/>
              <a:gd name="connsiteY0-12" fmla="*/ 0 h 1752659"/>
              <a:gd name="connsiteX1-13" fmla="*/ 2717763 w 3926787"/>
              <a:gd name="connsiteY1-14" fmla="*/ 898004 h 1752659"/>
              <a:gd name="connsiteX2-15" fmla="*/ 3926787 w 3926787"/>
              <a:gd name="connsiteY2-16" fmla="*/ 1752659 h 1752659"/>
              <a:gd name="connsiteX3-17" fmla="*/ 3926787 w 3926787"/>
              <a:gd name="connsiteY3-18" fmla="*/ 22504 h 1752659"/>
              <a:gd name="connsiteX4-19" fmla="*/ 0 w 3926787"/>
              <a:gd name="connsiteY4-20" fmla="*/ 0 h 1752659"/>
              <a:gd name="connsiteX0-21" fmla="*/ 0 w 3926787"/>
              <a:gd name="connsiteY0-22" fmla="*/ 0 h 1752659"/>
              <a:gd name="connsiteX1-23" fmla="*/ 2717763 w 3926787"/>
              <a:gd name="connsiteY1-24" fmla="*/ 898004 h 1752659"/>
              <a:gd name="connsiteX2-25" fmla="*/ 3926787 w 3926787"/>
              <a:gd name="connsiteY2-26" fmla="*/ 1752659 h 1752659"/>
              <a:gd name="connsiteX3-27" fmla="*/ 3926787 w 3926787"/>
              <a:gd name="connsiteY3-28" fmla="*/ 22504 h 1752659"/>
              <a:gd name="connsiteX4-29" fmla="*/ 0 w 3926787"/>
              <a:gd name="connsiteY4-30" fmla="*/ 0 h 175265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926787" h="1752659">
                <a:moveTo>
                  <a:pt x="0" y="0"/>
                </a:moveTo>
                <a:cubicBezTo>
                  <a:pt x="0" y="0"/>
                  <a:pt x="1265841" y="150202"/>
                  <a:pt x="2717763" y="898004"/>
                </a:cubicBezTo>
                <a:cubicBezTo>
                  <a:pt x="3354915" y="1226165"/>
                  <a:pt x="3926787" y="1752659"/>
                  <a:pt x="3926787" y="1752659"/>
                </a:cubicBezTo>
                <a:lnTo>
                  <a:pt x="3926787" y="22504"/>
                </a:lnTo>
                <a:lnTo>
                  <a:pt x="0" y="0"/>
                </a:lnTo>
                <a:close/>
              </a:path>
            </a:pathLst>
          </a:custGeom>
          <a:solidFill>
            <a:srgbClr val="437BB6">
              <a:alpha val="19000"/>
            </a:srgbClr>
          </a:solidFill>
          <a:ln w="10403" cap="flat">
            <a:noFill/>
            <a:prstDash val="solid"/>
            <a:miter/>
          </a:ln>
        </p:spPr>
        <p:txBody>
          <a:bodyPr rtlCol="0" anchor="ctr"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幼圆" panose="02010509060101010101" pitchFamily="49" charset="-122"/>
              <a:ea typeface="幼圆" panose="02010509060101010101" pitchFamily="49" charset="-122"/>
              <a:cs typeface="+mn-cs"/>
            </a:endParaRPr>
          </a:p>
        </p:txBody>
      </p:sp>
      <p:sp>
        <p:nvSpPr>
          <p:cNvPr id="21" name="图形 2"/>
          <p:cNvSpPr/>
          <p:nvPr>
            <p:custDataLst>
              <p:tags r:id="rId14"/>
            </p:custDataLst>
          </p:nvPr>
        </p:nvSpPr>
        <p:spPr>
          <a:xfrm>
            <a:off x="7783195" y="0"/>
            <a:ext cx="4408805" cy="1761490"/>
          </a:xfrm>
          <a:custGeom>
            <a:avLst/>
            <a:gdLst>
              <a:gd name="connsiteX0" fmla="*/ 0 w 4408769"/>
              <a:gd name="connsiteY0" fmla="*/ 0 h 1761423"/>
              <a:gd name="connsiteX1" fmla="*/ 3199745 w 4408769"/>
              <a:gd name="connsiteY1" fmla="*/ 906768 h 1761423"/>
              <a:gd name="connsiteX2" fmla="*/ 4408769 w 4408769"/>
              <a:gd name="connsiteY2" fmla="*/ 1761423 h 1761423"/>
              <a:gd name="connsiteX3" fmla="*/ 4408769 w 4408769"/>
              <a:gd name="connsiteY3" fmla="*/ 31268 h 1761423"/>
              <a:gd name="connsiteX4" fmla="*/ 0 w 4408769"/>
              <a:gd name="connsiteY4" fmla="*/ 0 h 1761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8769" h="1761423">
                <a:moveTo>
                  <a:pt x="0" y="0"/>
                </a:moveTo>
                <a:cubicBezTo>
                  <a:pt x="0" y="0"/>
                  <a:pt x="1990721" y="229298"/>
                  <a:pt x="3199745" y="906768"/>
                </a:cubicBezTo>
                <a:cubicBezTo>
                  <a:pt x="4200317" y="1480012"/>
                  <a:pt x="4408769" y="1761423"/>
                  <a:pt x="4408769" y="1761423"/>
                </a:cubicBezTo>
                <a:lnTo>
                  <a:pt x="4408769" y="31268"/>
                </a:lnTo>
                <a:lnTo>
                  <a:pt x="0" y="0"/>
                </a:lnTo>
                <a:close/>
              </a:path>
            </a:pathLst>
          </a:custGeom>
          <a:solidFill>
            <a:srgbClr val="8DB0D5"/>
          </a:solidFill>
          <a:ln w="10403" cap="flat">
            <a:noFill/>
            <a:prstDash val="solid"/>
            <a:miter/>
          </a:ln>
        </p:spPr>
        <p:txBody>
          <a:bodyPr rtlCol="0" anchor="ctr"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幼圆" panose="02010509060101010101" pitchFamily="49" charset="-122"/>
              <a:ea typeface="幼圆" panose="02010509060101010101" pitchFamily="49" charset="-122"/>
              <a:cs typeface="+mn-cs"/>
            </a:endParaRPr>
          </a:p>
        </p:txBody>
      </p:sp>
      <p:sp>
        <p:nvSpPr>
          <p:cNvPr id="22" name="图形 16"/>
          <p:cNvSpPr/>
          <p:nvPr>
            <p:custDataLst>
              <p:tags r:id="rId15"/>
            </p:custDataLst>
          </p:nvPr>
        </p:nvSpPr>
        <p:spPr>
          <a:xfrm>
            <a:off x="7678420" y="0"/>
            <a:ext cx="4513580" cy="1366520"/>
          </a:xfrm>
          <a:custGeom>
            <a:avLst/>
            <a:gdLst>
              <a:gd name="connsiteX0" fmla="*/ 0 w 4513576"/>
              <a:gd name="connsiteY0" fmla="*/ 0 h 1366787"/>
              <a:gd name="connsiteX1" fmla="*/ 4513576 w 4513576"/>
              <a:gd name="connsiteY1" fmla="*/ 1366787 h 1366787"/>
              <a:gd name="connsiteX2" fmla="*/ 4513576 w 4513576"/>
              <a:gd name="connsiteY2" fmla="*/ 0 h 1366787"/>
              <a:gd name="connsiteX3" fmla="*/ 0 w 4513576"/>
              <a:gd name="connsiteY3" fmla="*/ 0 h 1366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13576" h="1366787">
                <a:moveTo>
                  <a:pt x="0" y="0"/>
                </a:moveTo>
                <a:cubicBezTo>
                  <a:pt x="0" y="0"/>
                  <a:pt x="2532265" y="10595"/>
                  <a:pt x="4513576" y="1366787"/>
                </a:cubicBezTo>
                <a:cubicBezTo>
                  <a:pt x="4513576" y="360238"/>
                  <a:pt x="4513576" y="0"/>
                  <a:pt x="4513576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E9F3FD"/>
          </a:solidFill>
          <a:ln w="10576" cap="flat">
            <a:noFill/>
            <a:prstDash val="solid"/>
            <a:miter/>
          </a:ln>
        </p:spPr>
        <p:txBody>
          <a:bodyPr rtlCol="0" anchor="ctr"/>
          <a:p>
            <a:endParaRPr lang="zh-CN" altLang="en-US">
              <a:solidFill>
                <a:srgbClr val="000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graphicFrame>
        <p:nvGraphicFramePr>
          <p:cNvPr id="836612" name="对象 836611"/>
          <p:cNvGraphicFramePr/>
          <p:nvPr>
            <p:custDataLst>
              <p:tags r:id="rId16"/>
            </p:custDataLst>
          </p:nvPr>
        </p:nvGraphicFramePr>
        <p:xfrm>
          <a:off x="11107420" y="5390198"/>
          <a:ext cx="5715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7" imgW="580390" imgH="990600" progId="Word.Document.8">
                  <p:embed/>
                </p:oleObj>
              </mc:Choice>
              <mc:Fallback>
                <p:oleObj name="" r:id="rId17" imgW="580390" imgH="990600" progId="Word.Document.8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1107420" y="5390198"/>
                        <a:ext cx="571500" cy="990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图片 7"/>
          <p:cNvPicPr>
            <a:picLocks noChangeAspect="1"/>
          </p:cNvPicPr>
          <p:nvPr/>
        </p:nvPicPr>
        <p:blipFill>
          <a:blip r:embed="rId19"/>
          <a:srcRect t="20576" r="437"/>
          <a:stretch>
            <a:fillRect/>
          </a:stretch>
        </p:blipFill>
        <p:spPr>
          <a:xfrm>
            <a:off x="720090" y="754380"/>
            <a:ext cx="8821420" cy="1296670"/>
          </a:xfrm>
          <a:prstGeom prst="rect">
            <a:avLst/>
          </a:prstGeom>
        </p:spPr>
      </p:pic>
      <p:graphicFrame>
        <p:nvGraphicFramePr>
          <p:cNvPr id="9" name="表格 8"/>
          <p:cNvGraphicFramePr/>
          <p:nvPr>
            <p:custDataLst>
              <p:tags r:id="rId20"/>
            </p:custDataLst>
          </p:nvPr>
        </p:nvGraphicFramePr>
        <p:xfrm>
          <a:off x="1017905" y="4194175"/>
          <a:ext cx="8531225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6245"/>
                <a:gridCol w="1706245"/>
                <a:gridCol w="1706245"/>
                <a:gridCol w="1706245"/>
                <a:gridCol w="1706245"/>
              </a:tblGrid>
              <a:tr h="381000"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2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36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/>
          <p:nvPr userDrawn="1">
            <p:custDataLst>
              <p:tags r:id="rId1"/>
            </p:custDataLst>
          </p:nvPr>
        </p:nvPicPr>
        <p:blipFill>
          <a:blip r:embed="rId2" r:link="rId3" cstate="screen"/>
          <a:stretch>
            <a:fillRect/>
          </a:stretch>
        </p:blipFill>
        <p:spPr>
          <a:xfrm>
            <a:off x="0" y="0"/>
            <a:ext cx="720090" cy="720090"/>
          </a:xfrm>
          <a:prstGeom prst="rect">
            <a:avLst/>
          </a:prstGeom>
        </p:spPr>
      </p:pic>
      <p:pic>
        <p:nvPicPr>
          <p:cNvPr id="6" name="图片 5"/>
          <p:cNvPicPr/>
          <p:nvPr userDrawn="1">
            <p:custDataLst>
              <p:tags r:id="rId4"/>
            </p:custDataLst>
          </p:nvPr>
        </p:nvPicPr>
        <p:blipFill>
          <a:blip r:embed="rId5" r:link="rId6" cstate="screen"/>
          <a:stretch>
            <a:fillRect/>
          </a:stretch>
        </p:blipFill>
        <p:spPr>
          <a:xfrm>
            <a:off x="11471910" y="0"/>
            <a:ext cx="720090" cy="724158"/>
          </a:xfrm>
          <a:prstGeom prst="rect">
            <a:avLst/>
          </a:prstGeom>
        </p:spPr>
      </p:pic>
      <p:sp>
        <p:nvSpPr>
          <p:cNvPr id="18" name="文本框 17"/>
          <p:cNvSpPr txBox="1"/>
          <p:nvPr>
            <p:custDataLst>
              <p:tags r:id="rId7"/>
            </p:custDataLst>
          </p:nvPr>
        </p:nvSpPr>
        <p:spPr>
          <a:xfrm>
            <a:off x="560070" y="36830"/>
            <a:ext cx="3691890" cy="71755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Tx/>
              <a:buNone/>
              <a:defRPr/>
            </a:pPr>
            <a:r>
              <a:rPr lang="zh-CN" altLang="en-US" sz="4400" spc="15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  <a:sym typeface="+mn-ea"/>
              </a:rPr>
              <a:t>例题解析：</a:t>
            </a:r>
            <a:endParaRPr kumimoji="0" lang="zh-CN" altLang="en-US" sz="4400" b="1" i="0" noProof="0">
              <a:ln>
                <a:noFill/>
              </a:ln>
              <a:solidFill>
                <a:srgbClr val="0070C0"/>
              </a:solidFill>
              <a:effectLst/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15" name="图形 2"/>
          <p:cNvSpPr/>
          <p:nvPr>
            <p:custDataLst>
              <p:tags r:id="rId8"/>
            </p:custDataLst>
          </p:nvPr>
        </p:nvSpPr>
        <p:spPr>
          <a:xfrm rot="10800000">
            <a:off x="0" y="4923155"/>
            <a:ext cx="4312920" cy="1925320"/>
          </a:xfrm>
          <a:custGeom>
            <a:avLst/>
            <a:gdLst>
              <a:gd name="connsiteX0" fmla="*/ 0 w 4408769"/>
              <a:gd name="connsiteY0" fmla="*/ 0 h 1761423"/>
              <a:gd name="connsiteX1" fmla="*/ 3199745 w 4408769"/>
              <a:gd name="connsiteY1" fmla="*/ 906768 h 1761423"/>
              <a:gd name="connsiteX2" fmla="*/ 4408769 w 4408769"/>
              <a:gd name="connsiteY2" fmla="*/ 1761423 h 1761423"/>
              <a:gd name="connsiteX3" fmla="*/ 4408769 w 4408769"/>
              <a:gd name="connsiteY3" fmla="*/ 31268 h 1761423"/>
              <a:gd name="connsiteX4" fmla="*/ 0 w 4408769"/>
              <a:gd name="connsiteY4" fmla="*/ 0 h 1761423"/>
              <a:gd name="connsiteX0-1" fmla="*/ 0 w 3926787"/>
              <a:gd name="connsiteY0-2" fmla="*/ 0 h 1752659"/>
              <a:gd name="connsiteX1-3" fmla="*/ 2717763 w 3926787"/>
              <a:gd name="connsiteY1-4" fmla="*/ 898004 h 1752659"/>
              <a:gd name="connsiteX2-5" fmla="*/ 3926787 w 3926787"/>
              <a:gd name="connsiteY2-6" fmla="*/ 1752659 h 1752659"/>
              <a:gd name="connsiteX3-7" fmla="*/ 3926787 w 3926787"/>
              <a:gd name="connsiteY3-8" fmla="*/ 22504 h 1752659"/>
              <a:gd name="connsiteX4-9" fmla="*/ 0 w 3926787"/>
              <a:gd name="connsiteY4-10" fmla="*/ 0 h 1752659"/>
              <a:gd name="connsiteX0-11" fmla="*/ 0 w 3926787"/>
              <a:gd name="connsiteY0-12" fmla="*/ 0 h 1752659"/>
              <a:gd name="connsiteX1-13" fmla="*/ 2717763 w 3926787"/>
              <a:gd name="connsiteY1-14" fmla="*/ 898004 h 1752659"/>
              <a:gd name="connsiteX2-15" fmla="*/ 3926787 w 3926787"/>
              <a:gd name="connsiteY2-16" fmla="*/ 1752659 h 1752659"/>
              <a:gd name="connsiteX3-17" fmla="*/ 3926787 w 3926787"/>
              <a:gd name="connsiteY3-18" fmla="*/ 22504 h 1752659"/>
              <a:gd name="connsiteX4-19" fmla="*/ 0 w 3926787"/>
              <a:gd name="connsiteY4-20" fmla="*/ 0 h 1752659"/>
              <a:gd name="connsiteX0-21" fmla="*/ 0 w 3926787"/>
              <a:gd name="connsiteY0-22" fmla="*/ 0 h 1752659"/>
              <a:gd name="connsiteX1-23" fmla="*/ 2717763 w 3926787"/>
              <a:gd name="connsiteY1-24" fmla="*/ 898004 h 1752659"/>
              <a:gd name="connsiteX2-25" fmla="*/ 3926787 w 3926787"/>
              <a:gd name="connsiteY2-26" fmla="*/ 1752659 h 1752659"/>
              <a:gd name="connsiteX3-27" fmla="*/ 3926787 w 3926787"/>
              <a:gd name="connsiteY3-28" fmla="*/ 22504 h 1752659"/>
              <a:gd name="connsiteX4-29" fmla="*/ 0 w 3926787"/>
              <a:gd name="connsiteY4-30" fmla="*/ 0 h 175265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926787" h="1752659">
                <a:moveTo>
                  <a:pt x="0" y="0"/>
                </a:moveTo>
                <a:cubicBezTo>
                  <a:pt x="0" y="0"/>
                  <a:pt x="1265841" y="150202"/>
                  <a:pt x="2717763" y="898004"/>
                </a:cubicBezTo>
                <a:cubicBezTo>
                  <a:pt x="3354915" y="1226165"/>
                  <a:pt x="3926787" y="1752659"/>
                  <a:pt x="3926787" y="1752659"/>
                </a:cubicBezTo>
                <a:lnTo>
                  <a:pt x="3926787" y="22504"/>
                </a:lnTo>
                <a:lnTo>
                  <a:pt x="0" y="0"/>
                </a:lnTo>
                <a:close/>
              </a:path>
            </a:pathLst>
          </a:custGeom>
          <a:solidFill>
            <a:srgbClr val="437BB6">
              <a:alpha val="19000"/>
            </a:srgbClr>
          </a:solidFill>
          <a:ln w="10403" cap="flat">
            <a:noFill/>
            <a:prstDash val="solid"/>
            <a:miter/>
          </a:ln>
        </p:spPr>
        <p:txBody>
          <a:bodyPr rtlCol="0" anchor="ctr"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幼圆" panose="02010509060101010101" pitchFamily="49" charset="-122"/>
              <a:ea typeface="幼圆" panose="02010509060101010101" pitchFamily="49" charset="-122"/>
              <a:cs typeface="+mn-cs"/>
            </a:endParaRPr>
          </a:p>
        </p:txBody>
      </p:sp>
      <p:sp>
        <p:nvSpPr>
          <p:cNvPr id="16" name="图形 2"/>
          <p:cNvSpPr/>
          <p:nvPr>
            <p:custDataLst>
              <p:tags r:id="rId9"/>
            </p:custDataLst>
          </p:nvPr>
        </p:nvSpPr>
        <p:spPr>
          <a:xfrm rot="10800000">
            <a:off x="0" y="5096510"/>
            <a:ext cx="4408805" cy="1761490"/>
          </a:xfrm>
          <a:custGeom>
            <a:avLst/>
            <a:gdLst>
              <a:gd name="connsiteX0" fmla="*/ 0 w 4408769"/>
              <a:gd name="connsiteY0" fmla="*/ 0 h 1761423"/>
              <a:gd name="connsiteX1" fmla="*/ 3199745 w 4408769"/>
              <a:gd name="connsiteY1" fmla="*/ 906768 h 1761423"/>
              <a:gd name="connsiteX2" fmla="*/ 4408769 w 4408769"/>
              <a:gd name="connsiteY2" fmla="*/ 1761423 h 1761423"/>
              <a:gd name="connsiteX3" fmla="*/ 4408769 w 4408769"/>
              <a:gd name="connsiteY3" fmla="*/ 31268 h 1761423"/>
              <a:gd name="connsiteX4" fmla="*/ 0 w 4408769"/>
              <a:gd name="connsiteY4" fmla="*/ 0 h 1761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8769" h="1761423">
                <a:moveTo>
                  <a:pt x="0" y="0"/>
                </a:moveTo>
                <a:cubicBezTo>
                  <a:pt x="0" y="0"/>
                  <a:pt x="1990721" y="229298"/>
                  <a:pt x="3199745" y="906768"/>
                </a:cubicBezTo>
                <a:cubicBezTo>
                  <a:pt x="4200317" y="1480012"/>
                  <a:pt x="4408769" y="1761423"/>
                  <a:pt x="4408769" y="1761423"/>
                </a:cubicBezTo>
                <a:lnTo>
                  <a:pt x="4408769" y="31268"/>
                </a:lnTo>
                <a:lnTo>
                  <a:pt x="0" y="0"/>
                </a:lnTo>
                <a:close/>
              </a:path>
            </a:pathLst>
          </a:custGeom>
          <a:solidFill>
            <a:srgbClr val="8DB0D5"/>
          </a:solidFill>
          <a:ln w="10403" cap="flat">
            <a:noFill/>
            <a:prstDash val="solid"/>
            <a:miter/>
          </a:ln>
        </p:spPr>
        <p:txBody>
          <a:bodyPr rtlCol="0" anchor="ctr"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幼圆" panose="02010509060101010101" pitchFamily="49" charset="-122"/>
              <a:ea typeface="幼圆" panose="02010509060101010101" pitchFamily="49" charset="-122"/>
              <a:cs typeface="+mn-cs"/>
            </a:endParaRPr>
          </a:p>
        </p:txBody>
      </p:sp>
      <p:sp>
        <p:nvSpPr>
          <p:cNvPr id="3" name="图形 16"/>
          <p:cNvSpPr/>
          <p:nvPr>
            <p:custDataLst>
              <p:tags r:id="rId10"/>
            </p:custDataLst>
          </p:nvPr>
        </p:nvSpPr>
        <p:spPr>
          <a:xfrm rot="10800000">
            <a:off x="0" y="5491480"/>
            <a:ext cx="4513580" cy="1366520"/>
          </a:xfrm>
          <a:custGeom>
            <a:avLst/>
            <a:gdLst>
              <a:gd name="connsiteX0" fmla="*/ 0 w 4513576"/>
              <a:gd name="connsiteY0" fmla="*/ 0 h 1366787"/>
              <a:gd name="connsiteX1" fmla="*/ 4513576 w 4513576"/>
              <a:gd name="connsiteY1" fmla="*/ 1366787 h 1366787"/>
              <a:gd name="connsiteX2" fmla="*/ 4513576 w 4513576"/>
              <a:gd name="connsiteY2" fmla="*/ 0 h 1366787"/>
              <a:gd name="connsiteX3" fmla="*/ 0 w 4513576"/>
              <a:gd name="connsiteY3" fmla="*/ 0 h 1366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13576" h="1366787">
                <a:moveTo>
                  <a:pt x="0" y="0"/>
                </a:moveTo>
                <a:cubicBezTo>
                  <a:pt x="0" y="0"/>
                  <a:pt x="2532265" y="10595"/>
                  <a:pt x="4513576" y="1366787"/>
                </a:cubicBezTo>
                <a:cubicBezTo>
                  <a:pt x="4513576" y="360238"/>
                  <a:pt x="4513576" y="0"/>
                  <a:pt x="4513576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E9F3FD"/>
          </a:solidFill>
          <a:ln w="10576" cap="flat">
            <a:noFill/>
            <a:prstDash val="solid"/>
            <a:miter/>
          </a:ln>
        </p:spPr>
        <p:txBody>
          <a:bodyPr rtlCol="0" anchor="ctr"/>
          <a:p>
            <a:endParaRPr lang="zh-CN" altLang="en-US">
              <a:solidFill>
                <a:srgbClr val="000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20" name="图形 2"/>
          <p:cNvSpPr/>
          <p:nvPr>
            <p:custDataLst>
              <p:tags r:id="rId11"/>
            </p:custDataLst>
          </p:nvPr>
        </p:nvSpPr>
        <p:spPr>
          <a:xfrm>
            <a:off x="7879080" y="9525"/>
            <a:ext cx="4312920" cy="1925320"/>
          </a:xfrm>
          <a:custGeom>
            <a:avLst/>
            <a:gdLst>
              <a:gd name="connsiteX0" fmla="*/ 0 w 4408769"/>
              <a:gd name="connsiteY0" fmla="*/ 0 h 1761423"/>
              <a:gd name="connsiteX1" fmla="*/ 3199745 w 4408769"/>
              <a:gd name="connsiteY1" fmla="*/ 906768 h 1761423"/>
              <a:gd name="connsiteX2" fmla="*/ 4408769 w 4408769"/>
              <a:gd name="connsiteY2" fmla="*/ 1761423 h 1761423"/>
              <a:gd name="connsiteX3" fmla="*/ 4408769 w 4408769"/>
              <a:gd name="connsiteY3" fmla="*/ 31268 h 1761423"/>
              <a:gd name="connsiteX4" fmla="*/ 0 w 4408769"/>
              <a:gd name="connsiteY4" fmla="*/ 0 h 1761423"/>
              <a:gd name="connsiteX0-1" fmla="*/ 0 w 3926787"/>
              <a:gd name="connsiteY0-2" fmla="*/ 0 h 1752659"/>
              <a:gd name="connsiteX1-3" fmla="*/ 2717763 w 3926787"/>
              <a:gd name="connsiteY1-4" fmla="*/ 898004 h 1752659"/>
              <a:gd name="connsiteX2-5" fmla="*/ 3926787 w 3926787"/>
              <a:gd name="connsiteY2-6" fmla="*/ 1752659 h 1752659"/>
              <a:gd name="connsiteX3-7" fmla="*/ 3926787 w 3926787"/>
              <a:gd name="connsiteY3-8" fmla="*/ 22504 h 1752659"/>
              <a:gd name="connsiteX4-9" fmla="*/ 0 w 3926787"/>
              <a:gd name="connsiteY4-10" fmla="*/ 0 h 1752659"/>
              <a:gd name="connsiteX0-11" fmla="*/ 0 w 3926787"/>
              <a:gd name="connsiteY0-12" fmla="*/ 0 h 1752659"/>
              <a:gd name="connsiteX1-13" fmla="*/ 2717763 w 3926787"/>
              <a:gd name="connsiteY1-14" fmla="*/ 898004 h 1752659"/>
              <a:gd name="connsiteX2-15" fmla="*/ 3926787 w 3926787"/>
              <a:gd name="connsiteY2-16" fmla="*/ 1752659 h 1752659"/>
              <a:gd name="connsiteX3-17" fmla="*/ 3926787 w 3926787"/>
              <a:gd name="connsiteY3-18" fmla="*/ 22504 h 1752659"/>
              <a:gd name="connsiteX4-19" fmla="*/ 0 w 3926787"/>
              <a:gd name="connsiteY4-20" fmla="*/ 0 h 1752659"/>
              <a:gd name="connsiteX0-21" fmla="*/ 0 w 3926787"/>
              <a:gd name="connsiteY0-22" fmla="*/ 0 h 1752659"/>
              <a:gd name="connsiteX1-23" fmla="*/ 2717763 w 3926787"/>
              <a:gd name="connsiteY1-24" fmla="*/ 898004 h 1752659"/>
              <a:gd name="connsiteX2-25" fmla="*/ 3926787 w 3926787"/>
              <a:gd name="connsiteY2-26" fmla="*/ 1752659 h 1752659"/>
              <a:gd name="connsiteX3-27" fmla="*/ 3926787 w 3926787"/>
              <a:gd name="connsiteY3-28" fmla="*/ 22504 h 1752659"/>
              <a:gd name="connsiteX4-29" fmla="*/ 0 w 3926787"/>
              <a:gd name="connsiteY4-30" fmla="*/ 0 h 175265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926787" h="1752659">
                <a:moveTo>
                  <a:pt x="0" y="0"/>
                </a:moveTo>
                <a:cubicBezTo>
                  <a:pt x="0" y="0"/>
                  <a:pt x="1265841" y="150202"/>
                  <a:pt x="2717763" y="898004"/>
                </a:cubicBezTo>
                <a:cubicBezTo>
                  <a:pt x="3354915" y="1226165"/>
                  <a:pt x="3926787" y="1752659"/>
                  <a:pt x="3926787" y="1752659"/>
                </a:cubicBezTo>
                <a:lnTo>
                  <a:pt x="3926787" y="22504"/>
                </a:lnTo>
                <a:lnTo>
                  <a:pt x="0" y="0"/>
                </a:lnTo>
                <a:close/>
              </a:path>
            </a:pathLst>
          </a:custGeom>
          <a:solidFill>
            <a:srgbClr val="437BB6">
              <a:alpha val="19000"/>
            </a:srgbClr>
          </a:solidFill>
          <a:ln w="10403" cap="flat">
            <a:noFill/>
            <a:prstDash val="solid"/>
            <a:miter/>
          </a:ln>
        </p:spPr>
        <p:txBody>
          <a:bodyPr rtlCol="0" anchor="ctr"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幼圆" panose="02010509060101010101" pitchFamily="49" charset="-122"/>
              <a:ea typeface="幼圆" panose="02010509060101010101" pitchFamily="49" charset="-122"/>
              <a:cs typeface="+mn-cs"/>
            </a:endParaRPr>
          </a:p>
        </p:txBody>
      </p:sp>
      <p:sp>
        <p:nvSpPr>
          <p:cNvPr id="21" name="图形 2"/>
          <p:cNvSpPr/>
          <p:nvPr>
            <p:custDataLst>
              <p:tags r:id="rId12"/>
            </p:custDataLst>
          </p:nvPr>
        </p:nvSpPr>
        <p:spPr>
          <a:xfrm>
            <a:off x="7783195" y="0"/>
            <a:ext cx="4408805" cy="1761490"/>
          </a:xfrm>
          <a:custGeom>
            <a:avLst/>
            <a:gdLst>
              <a:gd name="connsiteX0" fmla="*/ 0 w 4408769"/>
              <a:gd name="connsiteY0" fmla="*/ 0 h 1761423"/>
              <a:gd name="connsiteX1" fmla="*/ 3199745 w 4408769"/>
              <a:gd name="connsiteY1" fmla="*/ 906768 h 1761423"/>
              <a:gd name="connsiteX2" fmla="*/ 4408769 w 4408769"/>
              <a:gd name="connsiteY2" fmla="*/ 1761423 h 1761423"/>
              <a:gd name="connsiteX3" fmla="*/ 4408769 w 4408769"/>
              <a:gd name="connsiteY3" fmla="*/ 31268 h 1761423"/>
              <a:gd name="connsiteX4" fmla="*/ 0 w 4408769"/>
              <a:gd name="connsiteY4" fmla="*/ 0 h 1761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8769" h="1761423">
                <a:moveTo>
                  <a:pt x="0" y="0"/>
                </a:moveTo>
                <a:cubicBezTo>
                  <a:pt x="0" y="0"/>
                  <a:pt x="1990721" y="229298"/>
                  <a:pt x="3199745" y="906768"/>
                </a:cubicBezTo>
                <a:cubicBezTo>
                  <a:pt x="4200317" y="1480012"/>
                  <a:pt x="4408769" y="1761423"/>
                  <a:pt x="4408769" y="1761423"/>
                </a:cubicBezTo>
                <a:lnTo>
                  <a:pt x="4408769" y="31268"/>
                </a:lnTo>
                <a:lnTo>
                  <a:pt x="0" y="0"/>
                </a:lnTo>
                <a:close/>
              </a:path>
            </a:pathLst>
          </a:custGeom>
          <a:solidFill>
            <a:srgbClr val="8DB0D5"/>
          </a:solidFill>
          <a:ln w="10403" cap="flat">
            <a:noFill/>
            <a:prstDash val="solid"/>
            <a:miter/>
          </a:ln>
        </p:spPr>
        <p:txBody>
          <a:bodyPr rtlCol="0" anchor="ctr"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幼圆" panose="02010509060101010101" pitchFamily="49" charset="-122"/>
              <a:ea typeface="幼圆" panose="02010509060101010101" pitchFamily="49" charset="-122"/>
              <a:cs typeface="+mn-cs"/>
            </a:endParaRPr>
          </a:p>
        </p:txBody>
      </p:sp>
      <p:sp>
        <p:nvSpPr>
          <p:cNvPr id="22" name="图形 16"/>
          <p:cNvSpPr/>
          <p:nvPr>
            <p:custDataLst>
              <p:tags r:id="rId13"/>
            </p:custDataLst>
          </p:nvPr>
        </p:nvSpPr>
        <p:spPr>
          <a:xfrm>
            <a:off x="7678420" y="0"/>
            <a:ext cx="4513580" cy="1366520"/>
          </a:xfrm>
          <a:custGeom>
            <a:avLst/>
            <a:gdLst>
              <a:gd name="connsiteX0" fmla="*/ 0 w 4513576"/>
              <a:gd name="connsiteY0" fmla="*/ 0 h 1366787"/>
              <a:gd name="connsiteX1" fmla="*/ 4513576 w 4513576"/>
              <a:gd name="connsiteY1" fmla="*/ 1366787 h 1366787"/>
              <a:gd name="connsiteX2" fmla="*/ 4513576 w 4513576"/>
              <a:gd name="connsiteY2" fmla="*/ 0 h 1366787"/>
              <a:gd name="connsiteX3" fmla="*/ 0 w 4513576"/>
              <a:gd name="connsiteY3" fmla="*/ 0 h 1366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13576" h="1366787">
                <a:moveTo>
                  <a:pt x="0" y="0"/>
                </a:moveTo>
                <a:cubicBezTo>
                  <a:pt x="0" y="0"/>
                  <a:pt x="2532265" y="10595"/>
                  <a:pt x="4513576" y="1366787"/>
                </a:cubicBezTo>
                <a:cubicBezTo>
                  <a:pt x="4513576" y="360238"/>
                  <a:pt x="4513576" y="0"/>
                  <a:pt x="4513576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E9F3FD"/>
          </a:solidFill>
          <a:ln w="10576" cap="flat">
            <a:noFill/>
            <a:prstDash val="solid"/>
            <a:miter/>
          </a:ln>
        </p:spPr>
        <p:txBody>
          <a:bodyPr rtlCol="0" anchor="ctr"/>
          <a:p>
            <a:endParaRPr lang="zh-CN" altLang="en-US">
              <a:solidFill>
                <a:srgbClr val="000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15"/>
          <a:stretch>
            <a:fillRect/>
          </a:stretch>
        </p:blipFill>
        <p:spPr>
          <a:xfrm>
            <a:off x="3420745" y="5382260"/>
            <a:ext cx="6330315" cy="1189990"/>
          </a:xfrm>
          <a:prstGeom prst="rect">
            <a:avLst/>
          </a:prstGeom>
        </p:spPr>
      </p:pic>
      <p:sp>
        <p:nvSpPr>
          <p:cNvPr id="836613" name="矩形 836612"/>
          <p:cNvSpPr/>
          <p:nvPr>
            <p:custDataLst>
              <p:tags r:id="rId16"/>
            </p:custDataLst>
          </p:nvPr>
        </p:nvSpPr>
        <p:spPr>
          <a:xfrm>
            <a:off x="8808085" y="5841524"/>
            <a:ext cx="504825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np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5" name="图片 4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18"/>
          <a:srcRect t="8529" r="987"/>
          <a:stretch>
            <a:fillRect/>
          </a:stretch>
        </p:blipFill>
        <p:spPr>
          <a:xfrm>
            <a:off x="507365" y="754380"/>
            <a:ext cx="4906645" cy="1532255"/>
          </a:xfrm>
          <a:prstGeom prst="rect">
            <a:avLst/>
          </a:prstGeom>
        </p:spPr>
      </p:pic>
      <p:graphicFrame>
        <p:nvGraphicFramePr>
          <p:cNvPr id="10" name="表格 9"/>
          <p:cNvGraphicFramePr/>
          <p:nvPr>
            <p:custDataLst>
              <p:tags r:id="rId19"/>
            </p:custDataLst>
          </p:nvPr>
        </p:nvGraphicFramePr>
        <p:xfrm>
          <a:off x="1139190" y="2733675"/>
          <a:ext cx="5945505" cy="80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835"/>
                <a:gridCol w="1981835"/>
                <a:gridCol w="1981835"/>
              </a:tblGrid>
              <a:tr h="401320"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</a:tr>
              <a:tr h="401320"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表格 10"/>
          <p:cNvGraphicFramePr/>
          <p:nvPr>
            <p:custDataLst>
              <p:tags r:id="rId20"/>
            </p:custDataLst>
          </p:nvPr>
        </p:nvGraphicFramePr>
        <p:xfrm>
          <a:off x="1149985" y="4396740"/>
          <a:ext cx="8530590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1765"/>
                <a:gridCol w="1421765"/>
                <a:gridCol w="1421765"/>
                <a:gridCol w="1421765"/>
                <a:gridCol w="1421765"/>
                <a:gridCol w="1421765"/>
              </a:tblGrid>
              <a:tr h="381000"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2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36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66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/>
          <p:nvPr userDrawn="1">
            <p:custDataLst>
              <p:tags r:id="rId1"/>
            </p:custDataLst>
          </p:nvPr>
        </p:nvPicPr>
        <p:blipFill>
          <a:blip r:embed="rId2" r:link="rId3" cstate="screen"/>
          <a:stretch>
            <a:fillRect/>
          </a:stretch>
        </p:blipFill>
        <p:spPr>
          <a:xfrm>
            <a:off x="0" y="0"/>
            <a:ext cx="720090" cy="720090"/>
          </a:xfrm>
          <a:prstGeom prst="rect">
            <a:avLst/>
          </a:prstGeom>
        </p:spPr>
      </p:pic>
      <p:pic>
        <p:nvPicPr>
          <p:cNvPr id="6" name="图片 5"/>
          <p:cNvPicPr/>
          <p:nvPr userDrawn="1">
            <p:custDataLst>
              <p:tags r:id="rId4"/>
            </p:custDataLst>
          </p:nvPr>
        </p:nvPicPr>
        <p:blipFill>
          <a:blip r:embed="rId5" r:link="rId6" cstate="screen"/>
          <a:stretch>
            <a:fillRect/>
          </a:stretch>
        </p:blipFill>
        <p:spPr>
          <a:xfrm>
            <a:off x="11471910" y="0"/>
            <a:ext cx="720090" cy="724158"/>
          </a:xfrm>
          <a:prstGeom prst="rect">
            <a:avLst/>
          </a:prstGeom>
        </p:spPr>
      </p:pic>
      <p:sp>
        <p:nvSpPr>
          <p:cNvPr id="18" name="文本框 17"/>
          <p:cNvSpPr txBox="1"/>
          <p:nvPr>
            <p:custDataLst>
              <p:tags r:id="rId7"/>
            </p:custDataLst>
          </p:nvPr>
        </p:nvSpPr>
        <p:spPr>
          <a:xfrm>
            <a:off x="560070" y="36830"/>
            <a:ext cx="3691890" cy="71755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Tx/>
              <a:buNone/>
              <a:defRPr/>
            </a:pPr>
            <a:r>
              <a:rPr lang="zh-CN" altLang="en-US" sz="4400" spc="15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  <a:sym typeface="+mn-ea"/>
              </a:rPr>
              <a:t>当堂检测：</a:t>
            </a:r>
            <a:endParaRPr kumimoji="0" lang="zh-CN" altLang="en-US" sz="4400" b="1" i="0" noProof="0">
              <a:ln>
                <a:noFill/>
              </a:ln>
              <a:solidFill>
                <a:srgbClr val="0070C0"/>
              </a:solidFill>
              <a:effectLst/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15" name="图形 2"/>
          <p:cNvSpPr/>
          <p:nvPr>
            <p:custDataLst>
              <p:tags r:id="rId8"/>
            </p:custDataLst>
          </p:nvPr>
        </p:nvSpPr>
        <p:spPr>
          <a:xfrm rot="10800000">
            <a:off x="0" y="4923155"/>
            <a:ext cx="4312920" cy="1925320"/>
          </a:xfrm>
          <a:custGeom>
            <a:avLst/>
            <a:gdLst>
              <a:gd name="connsiteX0" fmla="*/ 0 w 4408769"/>
              <a:gd name="connsiteY0" fmla="*/ 0 h 1761423"/>
              <a:gd name="connsiteX1" fmla="*/ 3199745 w 4408769"/>
              <a:gd name="connsiteY1" fmla="*/ 906768 h 1761423"/>
              <a:gd name="connsiteX2" fmla="*/ 4408769 w 4408769"/>
              <a:gd name="connsiteY2" fmla="*/ 1761423 h 1761423"/>
              <a:gd name="connsiteX3" fmla="*/ 4408769 w 4408769"/>
              <a:gd name="connsiteY3" fmla="*/ 31268 h 1761423"/>
              <a:gd name="connsiteX4" fmla="*/ 0 w 4408769"/>
              <a:gd name="connsiteY4" fmla="*/ 0 h 1761423"/>
              <a:gd name="connsiteX0-1" fmla="*/ 0 w 3926787"/>
              <a:gd name="connsiteY0-2" fmla="*/ 0 h 1752659"/>
              <a:gd name="connsiteX1-3" fmla="*/ 2717763 w 3926787"/>
              <a:gd name="connsiteY1-4" fmla="*/ 898004 h 1752659"/>
              <a:gd name="connsiteX2-5" fmla="*/ 3926787 w 3926787"/>
              <a:gd name="connsiteY2-6" fmla="*/ 1752659 h 1752659"/>
              <a:gd name="connsiteX3-7" fmla="*/ 3926787 w 3926787"/>
              <a:gd name="connsiteY3-8" fmla="*/ 22504 h 1752659"/>
              <a:gd name="connsiteX4-9" fmla="*/ 0 w 3926787"/>
              <a:gd name="connsiteY4-10" fmla="*/ 0 h 1752659"/>
              <a:gd name="connsiteX0-11" fmla="*/ 0 w 3926787"/>
              <a:gd name="connsiteY0-12" fmla="*/ 0 h 1752659"/>
              <a:gd name="connsiteX1-13" fmla="*/ 2717763 w 3926787"/>
              <a:gd name="connsiteY1-14" fmla="*/ 898004 h 1752659"/>
              <a:gd name="connsiteX2-15" fmla="*/ 3926787 w 3926787"/>
              <a:gd name="connsiteY2-16" fmla="*/ 1752659 h 1752659"/>
              <a:gd name="connsiteX3-17" fmla="*/ 3926787 w 3926787"/>
              <a:gd name="connsiteY3-18" fmla="*/ 22504 h 1752659"/>
              <a:gd name="connsiteX4-19" fmla="*/ 0 w 3926787"/>
              <a:gd name="connsiteY4-20" fmla="*/ 0 h 1752659"/>
              <a:gd name="connsiteX0-21" fmla="*/ 0 w 3926787"/>
              <a:gd name="connsiteY0-22" fmla="*/ 0 h 1752659"/>
              <a:gd name="connsiteX1-23" fmla="*/ 2717763 w 3926787"/>
              <a:gd name="connsiteY1-24" fmla="*/ 898004 h 1752659"/>
              <a:gd name="connsiteX2-25" fmla="*/ 3926787 w 3926787"/>
              <a:gd name="connsiteY2-26" fmla="*/ 1752659 h 1752659"/>
              <a:gd name="connsiteX3-27" fmla="*/ 3926787 w 3926787"/>
              <a:gd name="connsiteY3-28" fmla="*/ 22504 h 1752659"/>
              <a:gd name="connsiteX4-29" fmla="*/ 0 w 3926787"/>
              <a:gd name="connsiteY4-30" fmla="*/ 0 h 175265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926787" h="1752659">
                <a:moveTo>
                  <a:pt x="0" y="0"/>
                </a:moveTo>
                <a:cubicBezTo>
                  <a:pt x="0" y="0"/>
                  <a:pt x="1265841" y="150202"/>
                  <a:pt x="2717763" y="898004"/>
                </a:cubicBezTo>
                <a:cubicBezTo>
                  <a:pt x="3354915" y="1226165"/>
                  <a:pt x="3926787" y="1752659"/>
                  <a:pt x="3926787" y="1752659"/>
                </a:cubicBezTo>
                <a:lnTo>
                  <a:pt x="3926787" y="22504"/>
                </a:lnTo>
                <a:lnTo>
                  <a:pt x="0" y="0"/>
                </a:lnTo>
                <a:close/>
              </a:path>
            </a:pathLst>
          </a:custGeom>
          <a:solidFill>
            <a:srgbClr val="437BB6">
              <a:alpha val="19000"/>
            </a:srgbClr>
          </a:solidFill>
          <a:ln w="10403" cap="flat">
            <a:noFill/>
            <a:prstDash val="solid"/>
            <a:miter/>
          </a:ln>
        </p:spPr>
        <p:txBody>
          <a:bodyPr rtlCol="0" anchor="ctr"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幼圆" panose="02010509060101010101" pitchFamily="49" charset="-122"/>
              <a:ea typeface="幼圆" panose="02010509060101010101" pitchFamily="49" charset="-122"/>
              <a:cs typeface="+mn-cs"/>
            </a:endParaRPr>
          </a:p>
        </p:txBody>
      </p:sp>
      <p:sp>
        <p:nvSpPr>
          <p:cNvPr id="16" name="图形 2"/>
          <p:cNvSpPr/>
          <p:nvPr>
            <p:custDataLst>
              <p:tags r:id="rId9"/>
            </p:custDataLst>
          </p:nvPr>
        </p:nvSpPr>
        <p:spPr>
          <a:xfrm rot="10800000">
            <a:off x="0" y="5096510"/>
            <a:ext cx="4408805" cy="1761490"/>
          </a:xfrm>
          <a:custGeom>
            <a:avLst/>
            <a:gdLst>
              <a:gd name="connsiteX0" fmla="*/ 0 w 4408769"/>
              <a:gd name="connsiteY0" fmla="*/ 0 h 1761423"/>
              <a:gd name="connsiteX1" fmla="*/ 3199745 w 4408769"/>
              <a:gd name="connsiteY1" fmla="*/ 906768 h 1761423"/>
              <a:gd name="connsiteX2" fmla="*/ 4408769 w 4408769"/>
              <a:gd name="connsiteY2" fmla="*/ 1761423 h 1761423"/>
              <a:gd name="connsiteX3" fmla="*/ 4408769 w 4408769"/>
              <a:gd name="connsiteY3" fmla="*/ 31268 h 1761423"/>
              <a:gd name="connsiteX4" fmla="*/ 0 w 4408769"/>
              <a:gd name="connsiteY4" fmla="*/ 0 h 1761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8769" h="1761423">
                <a:moveTo>
                  <a:pt x="0" y="0"/>
                </a:moveTo>
                <a:cubicBezTo>
                  <a:pt x="0" y="0"/>
                  <a:pt x="1990721" y="229298"/>
                  <a:pt x="3199745" y="906768"/>
                </a:cubicBezTo>
                <a:cubicBezTo>
                  <a:pt x="4200317" y="1480012"/>
                  <a:pt x="4408769" y="1761423"/>
                  <a:pt x="4408769" y="1761423"/>
                </a:cubicBezTo>
                <a:lnTo>
                  <a:pt x="4408769" y="31268"/>
                </a:lnTo>
                <a:lnTo>
                  <a:pt x="0" y="0"/>
                </a:lnTo>
                <a:close/>
              </a:path>
            </a:pathLst>
          </a:custGeom>
          <a:solidFill>
            <a:srgbClr val="8DB0D5"/>
          </a:solidFill>
          <a:ln w="10403" cap="flat">
            <a:noFill/>
            <a:prstDash val="solid"/>
            <a:miter/>
          </a:ln>
        </p:spPr>
        <p:txBody>
          <a:bodyPr rtlCol="0" anchor="ctr"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幼圆" panose="02010509060101010101" pitchFamily="49" charset="-122"/>
              <a:ea typeface="幼圆" panose="02010509060101010101" pitchFamily="49" charset="-122"/>
              <a:cs typeface="+mn-cs"/>
            </a:endParaRPr>
          </a:p>
        </p:txBody>
      </p:sp>
      <p:sp>
        <p:nvSpPr>
          <p:cNvPr id="3" name="图形 16"/>
          <p:cNvSpPr/>
          <p:nvPr>
            <p:custDataLst>
              <p:tags r:id="rId10"/>
            </p:custDataLst>
          </p:nvPr>
        </p:nvSpPr>
        <p:spPr>
          <a:xfrm rot="10800000">
            <a:off x="0" y="5491480"/>
            <a:ext cx="4513580" cy="1366520"/>
          </a:xfrm>
          <a:custGeom>
            <a:avLst/>
            <a:gdLst>
              <a:gd name="connsiteX0" fmla="*/ 0 w 4513576"/>
              <a:gd name="connsiteY0" fmla="*/ 0 h 1366787"/>
              <a:gd name="connsiteX1" fmla="*/ 4513576 w 4513576"/>
              <a:gd name="connsiteY1" fmla="*/ 1366787 h 1366787"/>
              <a:gd name="connsiteX2" fmla="*/ 4513576 w 4513576"/>
              <a:gd name="connsiteY2" fmla="*/ 0 h 1366787"/>
              <a:gd name="connsiteX3" fmla="*/ 0 w 4513576"/>
              <a:gd name="connsiteY3" fmla="*/ 0 h 1366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13576" h="1366787">
                <a:moveTo>
                  <a:pt x="0" y="0"/>
                </a:moveTo>
                <a:cubicBezTo>
                  <a:pt x="0" y="0"/>
                  <a:pt x="2532265" y="10595"/>
                  <a:pt x="4513576" y="1366787"/>
                </a:cubicBezTo>
                <a:cubicBezTo>
                  <a:pt x="4513576" y="360238"/>
                  <a:pt x="4513576" y="0"/>
                  <a:pt x="4513576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E9F3FD"/>
          </a:solidFill>
          <a:ln w="10576" cap="flat">
            <a:noFill/>
            <a:prstDash val="solid"/>
            <a:miter/>
          </a:ln>
        </p:spPr>
        <p:txBody>
          <a:bodyPr rtlCol="0" anchor="ctr"/>
          <a:p>
            <a:endParaRPr lang="zh-CN" altLang="en-US">
              <a:solidFill>
                <a:srgbClr val="000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20" name="图形 2"/>
          <p:cNvSpPr/>
          <p:nvPr>
            <p:custDataLst>
              <p:tags r:id="rId11"/>
            </p:custDataLst>
          </p:nvPr>
        </p:nvSpPr>
        <p:spPr>
          <a:xfrm>
            <a:off x="7879080" y="9525"/>
            <a:ext cx="4312920" cy="1925320"/>
          </a:xfrm>
          <a:custGeom>
            <a:avLst/>
            <a:gdLst>
              <a:gd name="connsiteX0" fmla="*/ 0 w 4408769"/>
              <a:gd name="connsiteY0" fmla="*/ 0 h 1761423"/>
              <a:gd name="connsiteX1" fmla="*/ 3199745 w 4408769"/>
              <a:gd name="connsiteY1" fmla="*/ 906768 h 1761423"/>
              <a:gd name="connsiteX2" fmla="*/ 4408769 w 4408769"/>
              <a:gd name="connsiteY2" fmla="*/ 1761423 h 1761423"/>
              <a:gd name="connsiteX3" fmla="*/ 4408769 w 4408769"/>
              <a:gd name="connsiteY3" fmla="*/ 31268 h 1761423"/>
              <a:gd name="connsiteX4" fmla="*/ 0 w 4408769"/>
              <a:gd name="connsiteY4" fmla="*/ 0 h 1761423"/>
              <a:gd name="connsiteX0-1" fmla="*/ 0 w 3926787"/>
              <a:gd name="connsiteY0-2" fmla="*/ 0 h 1752659"/>
              <a:gd name="connsiteX1-3" fmla="*/ 2717763 w 3926787"/>
              <a:gd name="connsiteY1-4" fmla="*/ 898004 h 1752659"/>
              <a:gd name="connsiteX2-5" fmla="*/ 3926787 w 3926787"/>
              <a:gd name="connsiteY2-6" fmla="*/ 1752659 h 1752659"/>
              <a:gd name="connsiteX3-7" fmla="*/ 3926787 w 3926787"/>
              <a:gd name="connsiteY3-8" fmla="*/ 22504 h 1752659"/>
              <a:gd name="connsiteX4-9" fmla="*/ 0 w 3926787"/>
              <a:gd name="connsiteY4-10" fmla="*/ 0 h 1752659"/>
              <a:gd name="connsiteX0-11" fmla="*/ 0 w 3926787"/>
              <a:gd name="connsiteY0-12" fmla="*/ 0 h 1752659"/>
              <a:gd name="connsiteX1-13" fmla="*/ 2717763 w 3926787"/>
              <a:gd name="connsiteY1-14" fmla="*/ 898004 h 1752659"/>
              <a:gd name="connsiteX2-15" fmla="*/ 3926787 w 3926787"/>
              <a:gd name="connsiteY2-16" fmla="*/ 1752659 h 1752659"/>
              <a:gd name="connsiteX3-17" fmla="*/ 3926787 w 3926787"/>
              <a:gd name="connsiteY3-18" fmla="*/ 22504 h 1752659"/>
              <a:gd name="connsiteX4-19" fmla="*/ 0 w 3926787"/>
              <a:gd name="connsiteY4-20" fmla="*/ 0 h 1752659"/>
              <a:gd name="connsiteX0-21" fmla="*/ 0 w 3926787"/>
              <a:gd name="connsiteY0-22" fmla="*/ 0 h 1752659"/>
              <a:gd name="connsiteX1-23" fmla="*/ 2717763 w 3926787"/>
              <a:gd name="connsiteY1-24" fmla="*/ 898004 h 1752659"/>
              <a:gd name="connsiteX2-25" fmla="*/ 3926787 w 3926787"/>
              <a:gd name="connsiteY2-26" fmla="*/ 1752659 h 1752659"/>
              <a:gd name="connsiteX3-27" fmla="*/ 3926787 w 3926787"/>
              <a:gd name="connsiteY3-28" fmla="*/ 22504 h 1752659"/>
              <a:gd name="connsiteX4-29" fmla="*/ 0 w 3926787"/>
              <a:gd name="connsiteY4-30" fmla="*/ 0 h 175265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926787" h="1752659">
                <a:moveTo>
                  <a:pt x="0" y="0"/>
                </a:moveTo>
                <a:cubicBezTo>
                  <a:pt x="0" y="0"/>
                  <a:pt x="1265841" y="150202"/>
                  <a:pt x="2717763" y="898004"/>
                </a:cubicBezTo>
                <a:cubicBezTo>
                  <a:pt x="3354915" y="1226165"/>
                  <a:pt x="3926787" y="1752659"/>
                  <a:pt x="3926787" y="1752659"/>
                </a:cubicBezTo>
                <a:lnTo>
                  <a:pt x="3926787" y="22504"/>
                </a:lnTo>
                <a:lnTo>
                  <a:pt x="0" y="0"/>
                </a:lnTo>
                <a:close/>
              </a:path>
            </a:pathLst>
          </a:custGeom>
          <a:solidFill>
            <a:srgbClr val="437BB6">
              <a:alpha val="19000"/>
            </a:srgbClr>
          </a:solidFill>
          <a:ln w="10403" cap="flat">
            <a:noFill/>
            <a:prstDash val="solid"/>
            <a:miter/>
          </a:ln>
        </p:spPr>
        <p:txBody>
          <a:bodyPr rtlCol="0" anchor="ctr"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幼圆" panose="02010509060101010101" pitchFamily="49" charset="-122"/>
              <a:ea typeface="幼圆" panose="02010509060101010101" pitchFamily="49" charset="-122"/>
              <a:cs typeface="+mn-cs"/>
            </a:endParaRPr>
          </a:p>
        </p:txBody>
      </p:sp>
      <p:sp>
        <p:nvSpPr>
          <p:cNvPr id="21" name="图形 2"/>
          <p:cNvSpPr/>
          <p:nvPr>
            <p:custDataLst>
              <p:tags r:id="rId12"/>
            </p:custDataLst>
          </p:nvPr>
        </p:nvSpPr>
        <p:spPr>
          <a:xfrm>
            <a:off x="7783195" y="0"/>
            <a:ext cx="4408805" cy="1761490"/>
          </a:xfrm>
          <a:custGeom>
            <a:avLst/>
            <a:gdLst>
              <a:gd name="connsiteX0" fmla="*/ 0 w 4408769"/>
              <a:gd name="connsiteY0" fmla="*/ 0 h 1761423"/>
              <a:gd name="connsiteX1" fmla="*/ 3199745 w 4408769"/>
              <a:gd name="connsiteY1" fmla="*/ 906768 h 1761423"/>
              <a:gd name="connsiteX2" fmla="*/ 4408769 w 4408769"/>
              <a:gd name="connsiteY2" fmla="*/ 1761423 h 1761423"/>
              <a:gd name="connsiteX3" fmla="*/ 4408769 w 4408769"/>
              <a:gd name="connsiteY3" fmla="*/ 31268 h 1761423"/>
              <a:gd name="connsiteX4" fmla="*/ 0 w 4408769"/>
              <a:gd name="connsiteY4" fmla="*/ 0 h 1761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8769" h="1761423">
                <a:moveTo>
                  <a:pt x="0" y="0"/>
                </a:moveTo>
                <a:cubicBezTo>
                  <a:pt x="0" y="0"/>
                  <a:pt x="1990721" y="229298"/>
                  <a:pt x="3199745" y="906768"/>
                </a:cubicBezTo>
                <a:cubicBezTo>
                  <a:pt x="4200317" y="1480012"/>
                  <a:pt x="4408769" y="1761423"/>
                  <a:pt x="4408769" y="1761423"/>
                </a:cubicBezTo>
                <a:lnTo>
                  <a:pt x="4408769" y="31268"/>
                </a:lnTo>
                <a:lnTo>
                  <a:pt x="0" y="0"/>
                </a:lnTo>
                <a:close/>
              </a:path>
            </a:pathLst>
          </a:custGeom>
          <a:solidFill>
            <a:srgbClr val="8DB0D5"/>
          </a:solidFill>
          <a:ln w="10403" cap="flat">
            <a:noFill/>
            <a:prstDash val="solid"/>
            <a:miter/>
          </a:ln>
        </p:spPr>
        <p:txBody>
          <a:bodyPr rtlCol="0" anchor="ctr"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幼圆" panose="02010509060101010101" pitchFamily="49" charset="-122"/>
              <a:ea typeface="幼圆" panose="02010509060101010101" pitchFamily="49" charset="-122"/>
              <a:cs typeface="+mn-cs"/>
            </a:endParaRPr>
          </a:p>
        </p:txBody>
      </p:sp>
      <p:sp>
        <p:nvSpPr>
          <p:cNvPr id="22" name="图形 16"/>
          <p:cNvSpPr/>
          <p:nvPr>
            <p:custDataLst>
              <p:tags r:id="rId13"/>
            </p:custDataLst>
          </p:nvPr>
        </p:nvSpPr>
        <p:spPr>
          <a:xfrm>
            <a:off x="7678420" y="0"/>
            <a:ext cx="4513580" cy="1366520"/>
          </a:xfrm>
          <a:custGeom>
            <a:avLst/>
            <a:gdLst>
              <a:gd name="connsiteX0" fmla="*/ 0 w 4513576"/>
              <a:gd name="connsiteY0" fmla="*/ 0 h 1366787"/>
              <a:gd name="connsiteX1" fmla="*/ 4513576 w 4513576"/>
              <a:gd name="connsiteY1" fmla="*/ 1366787 h 1366787"/>
              <a:gd name="connsiteX2" fmla="*/ 4513576 w 4513576"/>
              <a:gd name="connsiteY2" fmla="*/ 0 h 1366787"/>
              <a:gd name="connsiteX3" fmla="*/ 0 w 4513576"/>
              <a:gd name="connsiteY3" fmla="*/ 0 h 1366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13576" h="1366787">
                <a:moveTo>
                  <a:pt x="0" y="0"/>
                </a:moveTo>
                <a:cubicBezTo>
                  <a:pt x="0" y="0"/>
                  <a:pt x="2532265" y="10595"/>
                  <a:pt x="4513576" y="1366787"/>
                </a:cubicBezTo>
                <a:cubicBezTo>
                  <a:pt x="4513576" y="360238"/>
                  <a:pt x="4513576" y="0"/>
                  <a:pt x="4513576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E9F3FD"/>
          </a:solidFill>
          <a:ln w="10576" cap="flat">
            <a:noFill/>
            <a:prstDash val="solid"/>
            <a:miter/>
          </a:ln>
        </p:spPr>
        <p:txBody>
          <a:bodyPr rtlCol="0" anchor="ctr"/>
          <a:p>
            <a:endParaRPr lang="zh-CN" altLang="en-US">
              <a:solidFill>
                <a:srgbClr val="000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20090" y="1024255"/>
            <a:ext cx="9653270" cy="4244340"/>
          </a:xfrm>
          <a:prstGeom prst="rect">
            <a:avLst/>
          </a:prstGeom>
        </p:spPr>
      </p:pic>
    </p:spTree>
    <p:custDataLst>
      <p:tags r:id="rId15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/>
          <p:nvPr userDrawn="1">
            <p:custDataLst>
              <p:tags r:id="rId1"/>
            </p:custDataLst>
          </p:nvPr>
        </p:nvPicPr>
        <p:blipFill>
          <a:blip r:embed="rId2" r:link="rId3" cstate="screen"/>
          <a:stretch>
            <a:fillRect/>
          </a:stretch>
        </p:blipFill>
        <p:spPr>
          <a:xfrm>
            <a:off x="0" y="0"/>
            <a:ext cx="720090" cy="720090"/>
          </a:xfrm>
          <a:prstGeom prst="rect">
            <a:avLst/>
          </a:prstGeom>
        </p:spPr>
      </p:pic>
      <p:pic>
        <p:nvPicPr>
          <p:cNvPr id="6" name="图片 5"/>
          <p:cNvPicPr/>
          <p:nvPr userDrawn="1">
            <p:custDataLst>
              <p:tags r:id="rId4"/>
            </p:custDataLst>
          </p:nvPr>
        </p:nvPicPr>
        <p:blipFill>
          <a:blip r:embed="rId5" r:link="rId6" cstate="screen"/>
          <a:stretch>
            <a:fillRect/>
          </a:stretch>
        </p:blipFill>
        <p:spPr>
          <a:xfrm>
            <a:off x="11471910" y="0"/>
            <a:ext cx="720090" cy="724158"/>
          </a:xfrm>
          <a:prstGeom prst="rect">
            <a:avLst/>
          </a:prstGeom>
        </p:spPr>
      </p:pic>
      <p:sp>
        <p:nvSpPr>
          <p:cNvPr id="18" name="文本框 17"/>
          <p:cNvSpPr txBox="1"/>
          <p:nvPr>
            <p:custDataLst>
              <p:tags r:id="rId7"/>
            </p:custDataLst>
          </p:nvPr>
        </p:nvSpPr>
        <p:spPr>
          <a:xfrm>
            <a:off x="560070" y="36830"/>
            <a:ext cx="3691890" cy="71755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Tx/>
              <a:buNone/>
              <a:defRPr/>
            </a:pPr>
            <a:r>
              <a:rPr lang="zh-CN" altLang="en-US" sz="4400" spc="15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  <a:sym typeface="+mn-ea"/>
              </a:rPr>
              <a:t>当堂检测：</a:t>
            </a:r>
            <a:endParaRPr kumimoji="0" lang="zh-CN" altLang="en-US" sz="4400" b="1" i="0" noProof="0">
              <a:ln>
                <a:noFill/>
              </a:ln>
              <a:solidFill>
                <a:srgbClr val="0070C0"/>
              </a:solidFill>
              <a:effectLst/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15" name="图形 2"/>
          <p:cNvSpPr/>
          <p:nvPr>
            <p:custDataLst>
              <p:tags r:id="rId8"/>
            </p:custDataLst>
          </p:nvPr>
        </p:nvSpPr>
        <p:spPr>
          <a:xfrm rot="10800000">
            <a:off x="0" y="4923155"/>
            <a:ext cx="4312920" cy="1925320"/>
          </a:xfrm>
          <a:custGeom>
            <a:avLst/>
            <a:gdLst>
              <a:gd name="connsiteX0" fmla="*/ 0 w 4408769"/>
              <a:gd name="connsiteY0" fmla="*/ 0 h 1761423"/>
              <a:gd name="connsiteX1" fmla="*/ 3199745 w 4408769"/>
              <a:gd name="connsiteY1" fmla="*/ 906768 h 1761423"/>
              <a:gd name="connsiteX2" fmla="*/ 4408769 w 4408769"/>
              <a:gd name="connsiteY2" fmla="*/ 1761423 h 1761423"/>
              <a:gd name="connsiteX3" fmla="*/ 4408769 w 4408769"/>
              <a:gd name="connsiteY3" fmla="*/ 31268 h 1761423"/>
              <a:gd name="connsiteX4" fmla="*/ 0 w 4408769"/>
              <a:gd name="connsiteY4" fmla="*/ 0 h 1761423"/>
              <a:gd name="connsiteX0-1" fmla="*/ 0 w 3926787"/>
              <a:gd name="connsiteY0-2" fmla="*/ 0 h 1752659"/>
              <a:gd name="connsiteX1-3" fmla="*/ 2717763 w 3926787"/>
              <a:gd name="connsiteY1-4" fmla="*/ 898004 h 1752659"/>
              <a:gd name="connsiteX2-5" fmla="*/ 3926787 w 3926787"/>
              <a:gd name="connsiteY2-6" fmla="*/ 1752659 h 1752659"/>
              <a:gd name="connsiteX3-7" fmla="*/ 3926787 w 3926787"/>
              <a:gd name="connsiteY3-8" fmla="*/ 22504 h 1752659"/>
              <a:gd name="connsiteX4-9" fmla="*/ 0 w 3926787"/>
              <a:gd name="connsiteY4-10" fmla="*/ 0 h 1752659"/>
              <a:gd name="connsiteX0-11" fmla="*/ 0 w 3926787"/>
              <a:gd name="connsiteY0-12" fmla="*/ 0 h 1752659"/>
              <a:gd name="connsiteX1-13" fmla="*/ 2717763 w 3926787"/>
              <a:gd name="connsiteY1-14" fmla="*/ 898004 h 1752659"/>
              <a:gd name="connsiteX2-15" fmla="*/ 3926787 w 3926787"/>
              <a:gd name="connsiteY2-16" fmla="*/ 1752659 h 1752659"/>
              <a:gd name="connsiteX3-17" fmla="*/ 3926787 w 3926787"/>
              <a:gd name="connsiteY3-18" fmla="*/ 22504 h 1752659"/>
              <a:gd name="connsiteX4-19" fmla="*/ 0 w 3926787"/>
              <a:gd name="connsiteY4-20" fmla="*/ 0 h 1752659"/>
              <a:gd name="connsiteX0-21" fmla="*/ 0 w 3926787"/>
              <a:gd name="connsiteY0-22" fmla="*/ 0 h 1752659"/>
              <a:gd name="connsiteX1-23" fmla="*/ 2717763 w 3926787"/>
              <a:gd name="connsiteY1-24" fmla="*/ 898004 h 1752659"/>
              <a:gd name="connsiteX2-25" fmla="*/ 3926787 w 3926787"/>
              <a:gd name="connsiteY2-26" fmla="*/ 1752659 h 1752659"/>
              <a:gd name="connsiteX3-27" fmla="*/ 3926787 w 3926787"/>
              <a:gd name="connsiteY3-28" fmla="*/ 22504 h 1752659"/>
              <a:gd name="connsiteX4-29" fmla="*/ 0 w 3926787"/>
              <a:gd name="connsiteY4-30" fmla="*/ 0 h 175265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926787" h="1752659">
                <a:moveTo>
                  <a:pt x="0" y="0"/>
                </a:moveTo>
                <a:cubicBezTo>
                  <a:pt x="0" y="0"/>
                  <a:pt x="1265841" y="150202"/>
                  <a:pt x="2717763" y="898004"/>
                </a:cubicBezTo>
                <a:cubicBezTo>
                  <a:pt x="3354915" y="1226165"/>
                  <a:pt x="3926787" y="1752659"/>
                  <a:pt x="3926787" y="1752659"/>
                </a:cubicBezTo>
                <a:lnTo>
                  <a:pt x="3926787" y="22504"/>
                </a:lnTo>
                <a:lnTo>
                  <a:pt x="0" y="0"/>
                </a:lnTo>
                <a:close/>
              </a:path>
            </a:pathLst>
          </a:custGeom>
          <a:solidFill>
            <a:srgbClr val="437BB6">
              <a:alpha val="19000"/>
            </a:srgbClr>
          </a:solidFill>
          <a:ln w="10403" cap="flat">
            <a:noFill/>
            <a:prstDash val="solid"/>
            <a:miter/>
          </a:ln>
        </p:spPr>
        <p:txBody>
          <a:bodyPr rtlCol="0" anchor="ctr"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幼圆" panose="02010509060101010101" pitchFamily="49" charset="-122"/>
              <a:ea typeface="幼圆" panose="02010509060101010101" pitchFamily="49" charset="-122"/>
              <a:cs typeface="+mn-cs"/>
            </a:endParaRPr>
          </a:p>
        </p:txBody>
      </p:sp>
      <p:sp>
        <p:nvSpPr>
          <p:cNvPr id="16" name="图形 2"/>
          <p:cNvSpPr/>
          <p:nvPr>
            <p:custDataLst>
              <p:tags r:id="rId9"/>
            </p:custDataLst>
          </p:nvPr>
        </p:nvSpPr>
        <p:spPr>
          <a:xfrm rot="10800000">
            <a:off x="0" y="5096510"/>
            <a:ext cx="4408805" cy="1761490"/>
          </a:xfrm>
          <a:custGeom>
            <a:avLst/>
            <a:gdLst>
              <a:gd name="connsiteX0" fmla="*/ 0 w 4408769"/>
              <a:gd name="connsiteY0" fmla="*/ 0 h 1761423"/>
              <a:gd name="connsiteX1" fmla="*/ 3199745 w 4408769"/>
              <a:gd name="connsiteY1" fmla="*/ 906768 h 1761423"/>
              <a:gd name="connsiteX2" fmla="*/ 4408769 w 4408769"/>
              <a:gd name="connsiteY2" fmla="*/ 1761423 h 1761423"/>
              <a:gd name="connsiteX3" fmla="*/ 4408769 w 4408769"/>
              <a:gd name="connsiteY3" fmla="*/ 31268 h 1761423"/>
              <a:gd name="connsiteX4" fmla="*/ 0 w 4408769"/>
              <a:gd name="connsiteY4" fmla="*/ 0 h 1761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8769" h="1761423">
                <a:moveTo>
                  <a:pt x="0" y="0"/>
                </a:moveTo>
                <a:cubicBezTo>
                  <a:pt x="0" y="0"/>
                  <a:pt x="1990721" y="229298"/>
                  <a:pt x="3199745" y="906768"/>
                </a:cubicBezTo>
                <a:cubicBezTo>
                  <a:pt x="4200317" y="1480012"/>
                  <a:pt x="4408769" y="1761423"/>
                  <a:pt x="4408769" y="1761423"/>
                </a:cubicBezTo>
                <a:lnTo>
                  <a:pt x="4408769" y="31268"/>
                </a:lnTo>
                <a:lnTo>
                  <a:pt x="0" y="0"/>
                </a:lnTo>
                <a:close/>
              </a:path>
            </a:pathLst>
          </a:custGeom>
          <a:solidFill>
            <a:srgbClr val="8DB0D5"/>
          </a:solidFill>
          <a:ln w="10403" cap="flat">
            <a:noFill/>
            <a:prstDash val="solid"/>
            <a:miter/>
          </a:ln>
        </p:spPr>
        <p:txBody>
          <a:bodyPr rtlCol="0" anchor="ctr"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幼圆" panose="02010509060101010101" pitchFamily="49" charset="-122"/>
              <a:ea typeface="幼圆" panose="02010509060101010101" pitchFamily="49" charset="-122"/>
              <a:cs typeface="+mn-cs"/>
            </a:endParaRPr>
          </a:p>
        </p:txBody>
      </p:sp>
      <p:sp>
        <p:nvSpPr>
          <p:cNvPr id="3" name="图形 16"/>
          <p:cNvSpPr/>
          <p:nvPr>
            <p:custDataLst>
              <p:tags r:id="rId10"/>
            </p:custDataLst>
          </p:nvPr>
        </p:nvSpPr>
        <p:spPr>
          <a:xfrm rot="10800000">
            <a:off x="0" y="5491480"/>
            <a:ext cx="4513580" cy="1366520"/>
          </a:xfrm>
          <a:custGeom>
            <a:avLst/>
            <a:gdLst>
              <a:gd name="connsiteX0" fmla="*/ 0 w 4513576"/>
              <a:gd name="connsiteY0" fmla="*/ 0 h 1366787"/>
              <a:gd name="connsiteX1" fmla="*/ 4513576 w 4513576"/>
              <a:gd name="connsiteY1" fmla="*/ 1366787 h 1366787"/>
              <a:gd name="connsiteX2" fmla="*/ 4513576 w 4513576"/>
              <a:gd name="connsiteY2" fmla="*/ 0 h 1366787"/>
              <a:gd name="connsiteX3" fmla="*/ 0 w 4513576"/>
              <a:gd name="connsiteY3" fmla="*/ 0 h 1366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13576" h="1366787">
                <a:moveTo>
                  <a:pt x="0" y="0"/>
                </a:moveTo>
                <a:cubicBezTo>
                  <a:pt x="0" y="0"/>
                  <a:pt x="2532265" y="10595"/>
                  <a:pt x="4513576" y="1366787"/>
                </a:cubicBezTo>
                <a:cubicBezTo>
                  <a:pt x="4513576" y="360238"/>
                  <a:pt x="4513576" y="0"/>
                  <a:pt x="4513576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E9F3FD"/>
          </a:solidFill>
          <a:ln w="10576" cap="flat">
            <a:noFill/>
            <a:prstDash val="solid"/>
            <a:miter/>
          </a:ln>
        </p:spPr>
        <p:txBody>
          <a:bodyPr rtlCol="0" anchor="ctr"/>
          <a:p>
            <a:endParaRPr lang="zh-CN" altLang="en-US">
              <a:solidFill>
                <a:srgbClr val="000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20" name="图形 2"/>
          <p:cNvSpPr/>
          <p:nvPr>
            <p:custDataLst>
              <p:tags r:id="rId11"/>
            </p:custDataLst>
          </p:nvPr>
        </p:nvSpPr>
        <p:spPr>
          <a:xfrm>
            <a:off x="7879080" y="9525"/>
            <a:ext cx="4312920" cy="1925320"/>
          </a:xfrm>
          <a:custGeom>
            <a:avLst/>
            <a:gdLst>
              <a:gd name="connsiteX0" fmla="*/ 0 w 4408769"/>
              <a:gd name="connsiteY0" fmla="*/ 0 h 1761423"/>
              <a:gd name="connsiteX1" fmla="*/ 3199745 w 4408769"/>
              <a:gd name="connsiteY1" fmla="*/ 906768 h 1761423"/>
              <a:gd name="connsiteX2" fmla="*/ 4408769 w 4408769"/>
              <a:gd name="connsiteY2" fmla="*/ 1761423 h 1761423"/>
              <a:gd name="connsiteX3" fmla="*/ 4408769 w 4408769"/>
              <a:gd name="connsiteY3" fmla="*/ 31268 h 1761423"/>
              <a:gd name="connsiteX4" fmla="*/ 0 w 4408769"/>
              <a:gd name="connsiteY4" fmla="*/ 0 h 1761423"/>
              <a:gd name="connsiteX0-1" fmla="*/ 0 w 3926787"/>
              <a:gd name="connsiteY0-2" fmla="*/ 0 h 1752659"/>
              <a:gd name="connsiteX1-3" fmla="*/ 2717763 w 3926787"/>
              <a:gd name="connsiteY1-4" fmla="*/ 898004 h 1752659"/>
              <a:gd name="connsiteX2-5" fmla="*/ 3926787 w 3926787"/>
              <a:gd name="connsiteY2-6" fmla="*/ 1752659 h 1752659"/>
              <a:gd name="connsiteX3-7" fmla="*/ 3926787 w 3926787"/>
              <a:gd name="connsiteY3-8" fmla="*/ 22504 h 1752659"/>
              <a:gd name="connsiteX4-9" fmla="*/ 0 w 3926787"/>
              <a:gd name="connsiteY4-10" fmla="*/ 0 h 1752659"/>
              <a:gd name="connsiteX0-11" fmla="*/ 0 w 3926787"/>
              <a:gd name="connsiteY0-12" fmla="*/ 0 h 1752659"/>
              <a:gd name="connsiteX1-13" fmla="*/ 2717763 w 3926787"/>
              <a:gd name="connsiteY1-14" fmla="*/ 898004 h 1752659"/>
              <a:gd name="connsiteX2-15" fmla="*/ 3926787 w 3926787"/>
              <a:gd name="connsiteY2-16" fmla="*/ 1752659 h 1752659"/>
              <a:gd name="connsiteX3-17" fmla="*/ 3926787 w 3926787"/>
              <a:gd name="connsiteY3-18" fmla="*/ 22504 h 1752659"/>
              <a:gd name="connsiteX4-19" fmla="*/ 0 w 3926787"/>
              <a:gd name="connsiteY4-20" fmla="*/ 0 h 1752659"/>
              <a:gd name="connsiteX0-21" fmla="*/ 0 w 3926787"/>
              <a:gd name="connsiteY0-22" fmla="*/ 0 h 1752659"/>
              <a:gd name="connsiteX1-23" fmla="*/ 2717763 w 3926787"/>
              <a:gd name="connsiteY1-24" fmla="*/ 898004 h 1752659"/>
              <a:gd name="connsiteX2-25" fmla="*/ 3926787 w 3926787"/>
              <a:gd name="connsiteY2-26" fmla="*/ 1752659 h 1752659"/>
              <a:gd name="connsiteX3-27" fmla="*/ 3926787 w 3926787"/>
              <a:gd name="connsiteY3-28" fmla="*/ 22504 h 1752659"/>
              <a:gd name="connsiteX4-29" fmla="*/ 0 w 3926787"/>
              <a:gd name="connsiteY4-30" fmla="*/ 0 h 175265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926787" h="1752659">
                <a:moveTo>
                  <a:pt x="0" y="0"/>
                </a:moveTo>
                <a:cubicBezTo>
                  <a:pt x="0" y="0"/>
                  <a:pt x="1265841" y="150202"/>
                  <a:pt x="2717763" y="898004"/>
                </a:cubicBezTo>
                <a:cubicBezTo>
                  <a:pt x="3354915" y="1226165"/>
                  <a:pt x="3926787" y="1752659"/>
                  <a:pt x="3926787" y="1752659"/>
                </a:cubicBezTo>
                <a:lnTo>
                  <a:pt x="3926787" y="22504"/>
                </a:lnTo>
                <a:lnTo>
                  <a:pt x="0" y="0"/>
                </a:lnTo>
                <a:close/>
              </a:path>
            </a:pathLst>
          </a:custGeom>
          <a:solidFill>
            <a:srgbClr val="437BB6">
              <a:alpha val="19000"/>
            </a:srgbClr>
          </a:solidFill>
          <a:ln w="10403" cap="flat">
            <a:noFill/>
            <a:prstDash val="solid"/>
            <a:miter/>
          </a:ln>
        </p:spPr>
        <p:txBody>
          <a:bodyPr rtlCol="0" anchor="ctr"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幼圆" panose="02010509060101010101" pitchFamily="49" charset="-122"/>
              <a:ea typeface="幼圆" panose="02010509060101010101" pitchFamily="49" charset="-122"/>
              <a:cs typeface="+mn-cs"/>
            </a:endParaRPr>
          </a:p>
        </p:txBody>
      </p:sp>
      <p:sp>
        <p:nvSpPr>
          <p:cNvPr id="21" name="图形 2"/>
          <p:cNvSpPr/>
          <p:nvPr>
            <p:custDataLst>
              <p:tags r:id="rId12"/>
            </p:custDataLst>
          </p:nvPr>
        </p:nvSpPr>
        <p:spPr>
          <a:xfrm>
            <a:off x="7783195" y="0"/>
            <a:ext cx="4408805" cy="1761490"/>
          </a:xfrm>
          <a:custGeom>
            <a:avLst/>
            <a:gdLst>
              <a:gd name="connsiteX0" fmla="*/ 0 w 4408769"/>
              <a:gd name="connsiteY0" fmla="*/ 0 h 1761423"/>
              <a:gd name="connsiteX1" fmla="*/ 3199745 w 4408769"/>
              <a:gd name="connsiteY1" fmla="*/ 906768 h 1761423"/>
              <a:gd name="connsiteX2" fmla="*/ 4408769 w 4408769"/>
              <a:gd name="connsiteY2" fmla="*/ 1761423 h 1761423"/>
              <a:gd name="connsiteX3" fmla="*/ 4408769 w 4408769"/>
              <a:gd name="connsiteY3" fmla="*/ 31268 h 1761423"/>
              <a:gd name="connsiteX4" fmla="*/ 0 w 4408769"/>
              <a:gd name="connsiteY4" fmla="*/ 0 h 1761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8769" h="1761423">
                <a:moveTo>
                  <a:pt x="0" y="0"/>
                </a:moveTo>
                <a:cubicBezTo>
                  <a:pt x="0" y="0"/>
                  <a:pt x="1990721" y="229298"/>
                  <a:pt x="3199745" y="906768"/>
                </a:cubicBezTo>
                <a:cubicBezTo>
                  <a:pt x="4200317" y="1480012"/>
                  <a:pt x="4408769" y="1761423"/>
                  <a:pt x="4408769" y="1761423"/>
                </a:cubicBezTo>
                <a:lnTo>
                  <a:pt x="4408769" y="31268"/>
                </a:lnTo>
                <a:lnTo>
                  <a:pt x="0" y="0"/>
                </a:lnTo>
                <a:close/>
              </a:path>
            </a:pathLst>
          </a:custGeom>
          <a:solidFill>
            <a:srgbClr val="8DB0D5"/>
          </a:solidFill>
          <a:ln w="10403" cap="flat">
            <a:noFill/>
            <a:prstDash val="solid"/>
            <a:miter/>
          </a:ln>
        </p:spPr>
        <p:txBody>
          <a:bodyPr rtlCol="0" anchor="ctr"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幼圆" panose="02010509060101010101" pitchFamily="49" charset="-122"/>
              <a:ea typeface="幼圆" panose="02010509060101010101" pitchFamily="49" charset="-122"/>
              <a:cs typeface="+mn-cs"/>
            </a:endParaRPr>
          </a:p>
        </p:txBody>
      </p:sp>
      <p:sp>
        <p:nvSpPr>
          <p:cNvPr id="22" name="图形 16"/>
          <p:cNvSpPr/>
          <p:nvPr>
            <p:custDataLst>
              <p:tags r:id="rId13"/>
            </p:custDataLst>
          </p:nvPr>
        </p:nvSpPr>
        <p:spPr>
          <a:xfrm>
            <a:off x="7678420" y="0"/>
            <a:ext cx="4513580" cy="1366520"/>
          </a:xfrm>
          <a:custGeom>
            <a:avLst/>
            <a:gdLst>
              <a:gd name="connsiteX0" fmla="*/ 0 w 4513576"/>
              <a:gd name="connsiteY0" fmla="*/ 0 h 1366787"/>
              <a:gd name="connsiteX1" fmla="*/ 4513576 w 4513576"/>
              <a:gd name="connsiteY1" fmla="*/ 1366787 h 1366787"/>
              <a:gd name="connsiteX2" fmla="*/ 4513576 w 4513576"/>
              <a:gd name="connsiteY2" fmla="*/ 0 h 1366787"/>
              <a:gd name="connsiteX3" fmla="*/ 0 w 4513576"/>
              <a:gd name="connsiteY3" fmla="*/ 0 h 1366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13576" h="1366787">
                <a:moveTo>
                  <a:pt x="0" y="0"/>
                </a:moveTo>
                <a:cubicBezTo>
                  <a:pt x="0" y="0"/>
                  <a:pt x="2532265" y="10595"/>
                  <a:pt x="4513576" y="1366787"/>
                </a:cubicBezTo>
                <a:cubicBezTo>
                  <a:pt x="4513576" y="360238"/>
                  <a:pt x="4513576" y="0"/>
                  <a:pt x="4513576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E9F3FD"/>
          </a:solidFill>
          <a:ln w="10576" cap="flat">
            <a:noFill/>
            <a:prstDash val="solid"/>
            <a:miter/>
          </a:ln>
        </p:spPr>
        <p:txBody>
          <a:bodyPr rtlCol="0" anchor="ctr"/>
          <a:p>
            <a:endParaRPr lang="zh-CN" altLang="en-US">
              <a:solidFill>
                <a:srgbClr val="000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60070" y="864235"/>
            <a:ext cx="10360660" cy="4415790"/>
          </a:xfrm>
          <a:prstGeom prst="rect">
            <a:avLst/>
          </a:prstGeom>
        </p:spPr>
      </p:pic>
    </p:spTree>
    <p:custDataLst>
      <p:tags r:id="rId15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/>
          <p:nvPr userDrawn="1">
            <p:custDataLst>
              <p:tags r:id="rId1"/>
            </p:custDataLst>
          </p:nvPr>
        </p:nvPicPr>
        <p:blipFill>
          <a:blip r:embed="rId2" r:link="rId3" cstate="screen"/>
          <a:stretch>
            <a:fillRect/>
          </a:stretch>
        </p:blipFill>
        <p:spPr>
          <a:xfrm>
            <a:off x="0" y="0"/>
            <a:ext cx="720090" cy="720090"/>
          </a:xfrm>
          <a:prstGeom prst="rect">
            <a:avLst/>
          </a:prstGeom>
        </p:spPr>
      </p:pic>
      <p:pic>
        <p:nvPicPr>
          <p:cNvPr id="6" name="图片 5"/>
          <p:cNvPicPr/>
          <p:nvPr userDrawn="1">
            <p:custDataLst>
              <p:tags r:id="rId4"/>
            </p:custDataLst>
          </p:nvPr>
        </p:nvPicPr>
        <p:blipFill>
          <a:blip r:embed="rId5" r:link="rId6" cstate="screen"/>
          <a:stretch>
            <a:fillRect/>
          </a:stretch>
        </p:blipFill>
        <p:spPr>
          <a:xfrm>
            <a:off x="11471910" y="0"/>
            <a:ext cx="720090" cy="724158"/>
          </a:xfrm>
          <a:prstGeom prst="rect">
            <a:avLst/>
          </a:prstGeom>
        </p:spPr>
      </p:pic>
      <p:sp>
        <p:nvSpPr>
          <p:cNvPr id="18" name="文本框 17"/>
          <p:cNvSpPr txBox="1"/>
          <p:nvPr>
            <p:custDataLst>
              <p:tags r:id="rId7"/>
            </p:custDataLst>
          </p:nvPr>
        </p:nvSpPr>
        <p:spPr>
          <a:xfrm>
            <a:off x="560070" y="36830"/>
            <a:ext cx="3691890" cy="71755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Tx/>
              <a:buNone/>
              <a:defRPr/>
            </a:pPr>
            <a:r>
              <a:rPr lang="zh-CN" altLang="en-US" sz="4400" spc="15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  <a:sym typeface="+mn-ea"/>
              </a:rPr>
              <a:t>当堂检测：</a:t>
            </a:r>
            <a:endParaRPr kumimoji="0" lang="zh-CN" altLang="en-US" sz="4400" b="1" i="0" noProof="0">
              <a:ln>
                <a:noFill/>
              </a:ln>
              <a:solidFill>
                <a:srgbClr val="0070C0"/>
              </a:solidFill>
              <a:effectLst/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15" name="图形 2"/>
          <p:cNvSpPr/>
          <p:nvPr>
            <p:custDataLst>
              <p:tags r:id="rId8"/>
            </p:custDataLst>
          </p:nvPr>
        </p:nvSpPr>
        <p:spPr>
          <a:xfrm rot="10800000">
            <a:off x="0" y="4923155"/>
            <a:ext cx="4312920" cy="1925320"/>
          </a:xfrm>
          <a:custGeom>
            <a:avLst/>
            <a:gdLst>
              <a:gd name="connsiteX0" fmla="*/ 0 w 4408769"/>
              <a:gd name="connsiteY0" fmla="*/ 0 h 1761423"/>
              <a:gd name="connsiteX1" fmla="*/ 3199745 w 4408769"/>
              <a:gd name="connsiteY1" fmla="*/ 906768 h 1761423"/>
              <a:gd name="connsiteX2" fmla="*/ 4408769 w 4408769"/>
              <a:gd name="connsiteY2" fmla="*/ 1761423 h 1761423"/>
              <a:gd name="connsiteX3" fmla="*/ 4408769 w 4408769"/>
              <a:gd name="connsiteY3" fmla="*/ 31268 h 1761423"/>
              <a:gd name="connsiteX4" fmla="*/ 0 w 4408769"/>
              <a:gd name="connsiteY4" fmla="*/ 0 h 1761423"/>
              <a:gd name="connsiteX0-1" fmla="*/ 0 w 3926787"/>
              <a:gd name="connsiteY0-2" fmla="*/ 0 h 1752659"/>
              <a:gd name="connsiteX1-3" fmla="*/ 2717763 w 3926787"/>
              <a:gd name="connsiteY1-4" fmla="*/ 898004 h 1752659"/>
              <a:gd name="connsiteX2-5" fmla="*/ 3926787 w 3926787"/>
              <a:gd name="connsiteY2-6" fmla="*/ 1752659 h 1752659"/>
              <a:gd name="connsiteX3-7" fmla="*/ 3926787 w 3926787"/>
              <a:gd name="connsiteY3-8" fmla="*/ 22504 h 1752659"/>
              <a:gd name="connsiteX4-9" fmla="*/ 0 w 3926787"/>
              <a:gd name="connsiteY4-10" fmla="*/ 0 h 1752659"/>
              <a:gd name="connsiteX0-11" fmla="*/ 0 w 3926787"/>
              <a:gd name="connsiteY0-12" fmla="*/ 0 h 1752659"/>
              <a:gd name="connsiteX1-13" fmla="*/ 2717763 w 3926787"/>
              <a:gd name="connsiteY1-14" fmla="*/ 898004 h 1752659"/>
              <a:gd name="connsiteX2-15" fmla="*/ 3926787 w 3926787"/>
              <a:gd name="connsiteY2-16" fmla="*/ 1752659 h 1752659"/>
              <a:gd name="connsiteX3-17" fmla="*/ 3926787 w 3926787"/>
              <a:gd name="connsiteY3-18" fmla="*/ 22504 h 1752659"/>
              <a:gd name="connsiteX4-19" fmla="*/ 0 w 3926787"/>
              <a:gd name="connsiteY4-20" fmla="*/ 0 h 1752659"/>
              <a:gd name="connsiteX0-21" fmla="*/ 0 w 3926787"/>
              <a:gd name="connsiteY0-22" fmla="*/ 0 h 1752659"/>
              <a:gd name="connsiteX1-23" fmla="*/ 2717763 w 3926787"/>
              <a:gd name="connsiteY1-24" fmla="*/ 898004 h 1752659"/>
              <a:gd name="connsiteX2-25" fmla="*/ 3926787 w 3926787"/>
              <a:gd name="connsiteY2-26" fmla="*/ 1752659 h 1752659"/>
              <a:gd name="connsiteX3-27" fmla="*/ 3926787 w 3926787"/>
              <a:gd name="connsiteY3-28" fmla="*/ 22504 h 1752659"/>
              <a:gd name="connsiteX4-29" fmla="*/ 0 w 3926787"/>
              <a:gd name="connsiteY4-30" fmla="*/ 0 h 175265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926787" h="1752659">
                <a:moveTo>
                  <a:pt x="0" y="0"/>
                </a:moveTo>
                <a:cubicBezTo>
                  <a:pt x="0" y="0"/>
                  <a:pt x="1265841" y="150202"/>
                  <a:pt x="2717763" y="898004"/>
                </a:cubicBezTo>
                <a:cubicBezTo>
                  <a:pt x="3354915" y="1226165"/>
                  <a:pt x="3926787" y="1752659"/>
                  <a:pt x="3926787" y="1752659"/>
                </a:cubicBezTo>
                <a:lnTo>
                  <a:pt x="3926787" y="22504"/>
                </a:lnTo>
                <a:lnTo>
                  <a:pt x="0" y="0"/>
                </a:lnTo>
                <a:close/>
              </a:path>
            </a:pathLst>
          </a:custGeom>
          <a:solidFill>
            <a:srgbClr val="437BB6">
              <a:alpha val="19000"/>
            </a:srgbClr>
          </a:solidFill>
          <a:ln w="10403" cap="flat">
            <a:noFill/>
            <a:prstDash val="solid"/>
            <a:miter/>
          </a:ln>
        </p:spPr>
        <p:txBody>
          <a:bodyPr rtlCol="0" anchor="ctr"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幼圆" panose="02010509060101010101" pitchFamily="49" charset="-122"/>
              <a:ea typeface="幼圆" panose="02010509060101010101" pitchFamily="49" charset="-122"/>
              <a:cs typeface="+mn-cs"/>
            </a:endParaRPr>
          </a:p>
        </p:txBody>
      </p:sp>
      <p:sp>
        <p:nvSpPr>
          <p:cNvPr id="16" name="图形 2"/>
          <p:cNvSpPr/>
          <p:nvPr>
            <p:custDataLst>
              <p:tags r:id="rId9"/>
            </p:custDataLst>
          </p:nvPr>
        </p:nvSpPr>
        <p:spPr>
          <a:xfrm rot="10800000">
            <a:off x="0" y="5096510"/>
            <a:ext cx="4408805" cy="1761490"/>
          </a:xfrm>
          <a:custGeom>
            <a:avLst/>
            <a:gdLst>
              <a:gd name="connsiteX0" fmla="*/ 0 w 4408769"/>
              <a:gd name="connsiteY0" fmla="*/ 0 h 1761423"/>
              <a:gd name="connsiteX1" fmla="*/ 3199745 w 4408769"/>
              <a:gd name="connsiteY1" fmla="*/ 906768 h 1761423"/>
              <a:gd name="connsiteX2" fmla="*/ 4408769 w 4408769"/>
              <a:gd name="connsiteY2" fmla="*/ 1761423 h 1761423"/>
              <a:gd name="connsiteX3" fmla="*/ 4408769 w 4408769"/>
              <a:gd name="connsiteY3" fmla="*/ 31268 h 1761423"/>
              <a:gd name="connsiteX4" fmla="*/ 0 w 4408769"/>
              <a:gd name="connsiteY4" fmla="*/ 0 h 1761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8769" h="1761423">
                <a:moveTo>
                  <a:pt x="0" y="0"/>
                </a:moveTo>
                <a:cubicBezTo>
                  <a:pt x="0" y="0"/>
                  <a:pt x="1990721" y="229298"/>
                  <a:pt x="3199745" y="906768"/>
                </a:cubicBezTo>
                <a:cubicBezTo>
                  <a:pt x="4200317" y="1480012"/>
                  <a:pt x="4408769" y="1761423"/>
                  <a:pt x="4408769" y="1761423"/>
                </a:cubicBezTo>
                <a:lnTo>
                  <a:pt x="4408769" y="31268"/>
                </a:lnTo>
                <a:lnTo>
                  <a:pt x="0" y="0"/>
                </a:lnTo>
                <a:close/>
              </a:path>
            </a:pathLst>
          </a:custGeom>
          <a:solidFill>
            <a:srgbClr val="8DB0D5"/>
          </a:solidFill>
          <a:ln w="10403" cap="flat">
            <a:noFill/>
            <a:prstDash val="solid"/>
            <a:miter/>
          </a:ln>
        </p:spPr>
        <p:txBody>
          <a:bodyPr rtlCol="0" anchor="ctr"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幼圆" panose="02010509060101010101" pitchFamily="49" charset="-122"/>
              <a:ea typeface="幼圆" panose="02010509060101010101" pitchFamily="49" charset="-122"/>
              <a:cs typeface="+mn-cs"/>
            </a:endParaRPr>
          </a:p>
        </p:txBody>
      </p:sp>
      <p:sp>
        <p:nvSpPr>
          <p:cNvPr id="3" name="图形 16"/>
          <p:cNvSpPr/>
          <p:nvPr>
            <p:custDataLst>
              <p:tags r:id="rId10"/>
            </p:custDataLst>
          </p:nvPr>
        </p:nvSpPr>
        <p:spPr>
          <a:xfrm rot="10800000">
            <a:off x="0" y="5491480"/>
            <a:ext cx="4513580" cy="1366520"/>
          </a:xfrm>
          <a:custGeom>
            <a:avLst/>
            <a:gdLst>
              <a:gd name="connsiteX0" fmla="*/ 0 w 4513576"/>
              <a:gd name="connsiteY0" fmla="*/ 0 h 1366787"/>
              <a:gd name="connsiteX1" fmla="*/ 4513576 w 4513576"/>
              <a:gd name="connsiteY1" fmla="*/ 1366787 h 1366787"/>
              <a:gd name="connsiteX2" fmla="*/ 4513576 w 4513576"/>
              <a:gd name="connsiteY2" fmla="*/ 0 h 1366787"/>
              <a:gd name="connsiteX3" fmla="*/ 0 w 4513576"/>
              <a:gd name="connsiteY3" fmla="*/ 0 h 1366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13576" h="1366787">
                <a:moveTo>
                  <a:pt x="0" y="0"/>
                </a:moveTo>
                <a:cubicBezTo>
                  <a:pt x="0" y="0"/>
                  <a:pt x="2532265" y="10595"/>
                  <a:pt x="4513576" y="1366787"/>
                </a:cubicBezTo>
                <a:cubicBezTo>
                  <a:pt x="4513576" y="360238"/>
                  <a:pt x="4513576" y="0"/>
                  <a:pt x="4513576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E9F3FD"/>
          </a:solidFill>
          <a:ln w="10576" cap="flat">
            <a:noFill/>
            <a:prstDash val="solid"/>
            <a:miter/>
          </a:ln>
        </p:spPr>
        <p:txBody>
          <a:bodyPr rtlCol="0" anchor="ctr"/>
          <a:p>
            <a:endParaRPr lang="zh-CN" altLang="en-US">
              <a:solidFill>
                <a:srgbClr val="000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20" name="图形 2"/>
          <p:cNvSpPr/>
          <p:nvPr>
            <p:custDataLst>
              <p:tags r:id="rId11"/>
            </p:custDataLst>
          </p:nvPr>
        </p:nvSpPr>
        <p:spPr>
          <a:xfrm>
            <a:off x="7879080" y="9525"/>
            <a:ext cx="4312920" cy="1925320"/>
          </a:xfrm>
          <a:custGeom>
            <a:avLst/>
            <a:gdLst>
              <a:gd name="connsiteX0" fmla="*/ 0 w 4408769"/>
              <a:gd name="connsiteY0" fmla="*/ 0 h 1761423"/>
              <a:gd name="connsiteX1" fmla="*/ 3199745 w 4408769"/>
              <a:gd name="connsiteY1" fmla="*/ 906768 h 1761423"/>
              <a:gd name="connsiteX2" fmla="*/ 4408769 w 4408769"/>
              <a:gd name="connsiteY2" fmla="*/ 1761423 h 1761423"/>
              <a:gd name="connsiteX3" fmla="*/ 4408769 w 4408769"/>
              <a:gd name="connsiteY3" fmla="*/ 31268 h 1761423"/>
              <a:gd name="connsiteX4" fmla="*/ 0 w 4408769"/>
              <a:gd name="connsiteY4" fmla="*/ 0 h 1761423"/>
              <a:gd name="connsiteX0-1" fmla="*/ 0 w 3926787"/>
              <a:gd name="connsiteY0-2" fmla="*/ 0 h 1752659"/>
              <a:gd name="connsiteX1-3" fmla="*/ 2717763 w 3926787"/>
              <a:gd name="connsiteY1-4" fmla="*/ 898004 h 1752659"/>
              <a:gd name="connsiteX2-5" fmla="*/ 3926787 w 3926787"/>
              <a:gd name="connsiteY2-6" fmla="*/ 1752659 h 1752659"/>
              <a:gd name="connsiteX3-7" fmla="*/ 3926787 w 3926787"/>
              <a:gd name="connsiteY3-8" fmla="*/ 22504 h 1752659"/>
              <a:gd name="connsiteX4-9" fmla="*/ 0 w 3926787"/>
              <a:gd name="connsiteY4-10" fmla="*/ 0 h 1752659"/>
              <a:gd name="connsiteX0-11" fmla="*/ 0 w 3926787"/>
              <a:gd name="connsiteY0-12" fmla="*/ 0 h 1752659"/>
              <a:gd name="connsiteX1-13" fmla="*/ 2717763 w 3926787"/>
              <a:gd name="connsiteY1-14" fmla="*/ 898004 h 1752659"/>
              <a:gd name="connsiteX2-15" fmla="*/ 3926787 w 3926787"/>
              <a:gd name="connsiteY2-16" fmla="*/ 1752659 h 1752659"/>
              <a:gd name="connsiteX3-17" fmla="*/ 3926787 w 3926787"/>
              <a:gd name="connsiteY3-18" fmla="*/ 22504 h 1752659"/>
              <a:gd name="connsiteX4-19" fmla="*/ 0 w 3926787"/>
              <a:gd name="connsiteY4-20" fmla="*/ 0 h 1752659"/>
              <a:gd name="connsiteX0-21" fmla="*/ 0 w 3926787"/>
              <a:gd name="connsiteY0-22" fmla="*/ 0 h 1752659"/>
              <a:gd name="connsiteX1-23" fmla="*/ 2717763 w 3926787"/>
              <a:gd name="connsiteY1-24" fmla="*/ 898004 h 1752659"/>
              <a:gd name="connsiteX2-25" fmla="*/ 3926787 w 3926787"/>
              <a:gd name="connsiteY2-26" fmla="*/ 1752659 h 1752659"/>
              <a:gd name="connsiteX3-27" fmla="*/ 3926787 w 3926787"/>
              <a:gd name="connsiteY3-28" fmla="*/ 22504 h 1752659"/>
              <a:gd name="connsiteX4-29" fmla="*/ 0 w 3926787"/>
              <a:gd name="connsiteY4-30" fmla="*/ 0 h 175265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926787" h="1752659">
                <a:moveTo>
                  <a:pt x="0" y="0"/>
                </a:moveTo>
                <a:cubicBezTo>
                  <a:pt x="0" y="0"/>
                  <a:pt x="1265841" y="150202"/>
                  <a:pt x="2717763" y="898004"/>
                </a:cubicBezTo>
                <a:cubicBezTo>
                  <a:pt x="3354915" y="1226165"/>
                  <a:pt x="3926787" y="1752659"/>
                  <a:pt x="3926787" y="1752659"/>
                </a:cubicBezTo>
                <a:lnTo>
                  <a:pt x="3926787" y="22504"/>
                </a:lnTo>
                <a:lnTo>
                  <a:pt x="0" y="0"/>
                </a:lnTo>
                <a:close/>
              </a:path>
            </a:pathLst>
          </a:custGeom>
          <a:solidFill>
            <a:srgbClr val="437BB6">
              <a:alpha val="19000"/>
            </a:srgbClr>
          </a:solidFill>
          <a:ln w="10403" cap="flat">
            <a:noFill/>
            <a:prstDash val="solid"/>
            <a:miter/>
          </a:ln>
        </p:spPr>
        <p:txBody>
          <a:bodyPr rtlCol="0" anchor="ctr"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幼圆" panose="02010509060101010101" pitchFamily="49" charset="-122"/>
              <a:ea typeface="幼圆" panose="02010509060101010101" pitchFamily="49" charset="-122"/>
              <a:cs typeface="+mn-cs"/>
            </a:endParaRPr>
          </a:p>
        </p:txBody>
      </p:sp>
      <p:sp>
        <p:nvSpPr>
          <p:cNvPr id="21" name="图形 2"/>
          <p:cNvSpPr/>
          <p:nvPr>
            <p:custDataLst>
              <p:tags r:id="rId12"/>
            </p:custDataLst>
          </p:nvPr>
        </p:nvSpPr>
        <p:spPr>
          <a:xfrm>
            <a:off x="7783195" y="0"/>
            <a:ext cx="4408805" cy="1761490"/>
          </a:xfrm>
          <a:custGeom>
            <a:avLst/>
            <a:gdLst>
              <a:gd name="connsiteX0" fmla="*/ 0 w 4408769"/>
              <a:gd name="connsiteY0" fmla="*/ 0 h 1761423"/>
              <a:gd name="connsiteX1" fmla="*/ 3199745 w 4408769"/>
              <a:gd name="connsiteY1" fmla="*/ 906768 h 1761423"/>
              <a:gd name="connsiteX2" fmla="*/ 4408769 w 4408769"/>
              <a:gd name="connsiteY2" fmla="*/ 1761423 h 1761423"/>
              <a:gd name="connsiteX3" fmla="*/ 4408769 w 4408769"/>
              <a:gd name="connsiteY3" fmla="*/ 31268 h 1761423"/>
              <a:gd name="connsiteX4" fmla="*/ 0 w 4408769"/>
              <a:gd name="connsiteY4" fmla="*/ 0 h 1761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8769" h="1761423">
                <a:moveTo>
                  <a:pt x="0" y="0"/>
                </a:moveTo>
                <a:cubicBezTo>
                  <a:pt x="0" y="0"/>
                  <a:pt x="1990721" y="229298"/>
                  <a:pt x="3199745" y="906768"/>
                </a:cubicBezTo>
                <a:cubicBezTo>
                  <a:pt x="4200317" y="1480012"/>
                  <a:pt x="4408769" y="1761423"/>
                  <a:pt x="4408769" y="1761423"/>
                </a:cubicBezTo>
                <a:lnTo>
                  <a:pt x="4408769" y="31268"/>
                </a:lnTo>
                <a:lnTo>
                  <a:pt x="0" y="0"/>
                </a:lnTo>
                <a:close/>
              </a:path>
            </a:pathLst>
          </a:custGeom>
          <a:solidFill>
            <a:srgbClr val="8DB0D5"/>
          </a:solidFill>
          <a:ln w="10403" cap="flat">
            <a:noFill/>
            <a:prstDash val="solid"/>
            <a:miter/>
          </a:ln>
        </p:spPr>
        <p:txBody>
          <a:bodyPr rtlCol="0" anchor="ctr"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幼圆" panose="02010509060101010101" pitchFamily="49" charset="-122"/>
              <a:ea typeface="幼圆" panose="02010509060101010101" pitchFamily="49" charset="-122"/>
              <a:cs typeface="+mn-cs"/>
            </a:endParaRPr>
          </a:p>
        </p:txBody>
      </p:sp>
      <p:sp>
        <p:nvSpPr>
          <p:cNvPr id="22" name="图形 16"/>
          <p:cNvSpPr/>
          <p:nvPr>
            <p:custDataLst>
              <p:tags r:id="rId13"/>
            </p:custDataLst>
          </p:nvPr>
        </p:nvSpPr>
        <p:spPr>
          <a:xfrm>
            <a:off x="7678420" y="0"/>
            <a:ext cx="4513580" cy="1366520"/>
          </a:xfrm>
          <a:custGeom>
            <a:avLst/>
            <a:gdLst>
              <a:gd name="connsiteX0" fmla="*/ 0 w 4513576"/>
              <a:gd name="connsiteY0" fmla="*/ 0 h 1366787"/>
              <a:gd name="connsiteX1" fmla="*/ 4513576 w 4513576"/>
              <a:gd name="connsiteY1" fmla="*/ 1366787 h 1366787"/>
              <a:gd name="connsiteX2" fmla="*/ 4513576 w 4513576"/>
              <a:gd name="connsiteY2" fmla="*/ 0 h 1366787"/>
              <a:gd name="connsiteX3" fmla="*/ 0 w 4513576"/>
              <a:gd name="connsiteY3" fmla="*/ 0 h 1366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13576" h="1366787">
                <a:moveTo>
                  <a:pt x="0" y="0"/>
                </a:moveTo>
                <a:cubicBezTo>
                  <a:pt x="0" y="0"/>
                  <a:pt x="2532265" y="10595"/>
                  <a:pt x="4513576" y="1366787"/>
                </a:cubicBezTo>
                <a:cubicBezTo>
                  <a:pt x="4513576" y="360238"/>
                  <a:pt x="4513576" y="0"/>
                  <a:pt x="4513576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E9F3FD"/>
          </a:solidFill>
          <a:ln w="10576" cap="flat">
            <a:noFill/>
            <a:prstDash val="solid"/>
            <a:miter/>
          </a:ln>
        </p:spPr>
        <p:txBody>
          <a:bodyPr rtlCol="0" anchor="ctr"/>
          <a:p>
            <a:endParaRPr lang="zh-CN" altLang="en-US">
              <a:solidFill>
                <a:srgbClr val="000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20700" y="666750"/>
            <a:ext cx="7262495" cy="4256405"/>
          </a:xfrm>
          <a:prstGeom prst="rect">
            <a:avLst/>
          </a:prstGeom>
        </p:spPr>
      </p:pic>
    </p:spTree>
    <p:custDataLst>
      <p:tags r:id="rId15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0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0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0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0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0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0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0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0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0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10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1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41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142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143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144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145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146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147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0"/>
  <p:tag name="KSO_WM_UNIT_ID" val="_13*i*0"/>
  <p:tag name="KSO_WM_UNIT_BK_DARK_LIGHT" val="2"/>
  <p:tag name="KSO_WM_UNIT_LAYERLEVEL" val="1"/>
  <p:tag name="KSO_WM_TAG_VERSION" val="1.0"/>
  <p:tag name="KSO_WM_BEAUTIFY_FLAG" val="#wm#"/>
</p:tagLst>
</file>

<file path=ppt/tags/tag148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149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0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151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152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153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154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155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156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0"/>
  <p:tag name="KSO_WM_UNIT_ID" val="_14*i*0"/>
  <p:tag name="KSO_WM_UNIT_BK_DARK_LIGHT" val="2"/>
  <p:tag name="KSO_WM_UNIT_LAYERLEVEL" val="1"/>
  <p:tag name="KSO_WM_TAG_VERSION" val="1.0"/>
  <p:tag name="KSO_WM_BEAUTIFY_FLAG" val="#wm#"/>
</p:tagLst>
</file>

<file path=ppt/tags/tag157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58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59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60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61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62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63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64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0"/>
  <p:tag name="KSO_WM_UNIT_ID" val="_15*i*0"/>
  <p:tag name="KSO_WM_UNIT_BK_DARK_LIGHT" val="2"/>
  <p:tag name="KSO_WM_UNIT_LAYERLEVEL" val="1"/>
  <p:tag name="KSO_WM_TAG_VERSION" val="1.0"/>
  <p:tag name="KSO_WM_BEAUTIFY_FLAG" val="#wm#"/>
</p:tagLst>
</file>

<file path=ppt/tags/tag165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66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67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68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69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0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71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72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73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74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0"/>
  <p:tag name="KSO_WM_UNIT_ID" val="_16*i*0"/>
  <p:tag name="KSO_WM_UNIT_BK_DARK_LIGHT" val="2"/>
  <p:tag name="KSO_WM_UNIT_LAYERLEVEL" val="1"/>
  <p:tag name="KSO_WM_TAG_VERSION" val="1.0"/>
  <p:tag name="KSO_WM_BEAUTIFY_FLAG" val="#wm#"/>
</p:tagLst>
</file>

<file path=ppt/tags/tag175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76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77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78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79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0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81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82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83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84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0"/>
  <p:tag name="KSO_WM_UNIT_ID" val="_17*i*0"/>
  <p:tag name="KSO_WM_UNIT_BK_DARK_LIGHT" val="2"/>
  <p:tag name="KSO_WM_UNIT_LAYERLEVEL" val="1"/>
  <p:tag name="KSO_WM_TAG_VERSION" val="1.0"/>
  <p:tag name="KSO_WM_BEAUTIFY_FLAG" val="#wm#"/>
</p:tagLst>
</file>

<file path=ppt/tags/tag185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86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87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88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89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0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91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92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93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94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95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96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0"/>
  <p:tag name="KSO_WM_UNIT_ID" val="_18*i*0"/>
  <p:tag name="KSO_WM_UNIT_BK_DARK_LIGHT" val="2"/>
  <p:tag name="KSO_WM_UNIT_LAYERLEVEL" val="1"/>
  <p:tag name="KSO_WM_TAG_VERSION" val="1.0"/>
  <p:tag name="KSO_WM_BEAUTIFY_FLAG" val="#wm#"/>
</p:tagLst>
</file>

<file path=ppt/tags/tag197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98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99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00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201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202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203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204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20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4146"/>
</p:tagLst>
</file>

<file path=ppt/tags/tag20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4146"/>
</p:tagLst>
</file>

<file path=ppt/tags/tag20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0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0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0.xml><?xml version="1.0" encoding="utf-8"?>
<p:tagLst xmlns:p="http://schemas.openxmlformats.org/presentationml/2006/main">
  <p:tag name="KSO_WM_TEMPLATE_THUMBS_INDEX" val="1、4、6、11、14、15、16、20、23、24、25、26、27、33、38、41、42"/>
  <p:tag name="KSO_WM_TEMPLATE_SUBCATEGORY" val="0"/>
  <p:tag name="KSO_WM_TEMPLATE_MASTER_TYPE" val="1"/>
  <p:tag name="KSO_WM_TEMPLATE_COLOR_TYPE" val="1"/>
  <p:tag name="KSO_WM_TEMPLATE_MASTER_THUMB_INDEX" val="12"/>
  <p:tag name="KSO_WM_TAG_VERSION" val="1.0"/>
  <p:tag name="KSO_WM_BEAUTIFY_FLAG" val="#wm#"/>
  <p:tag name="KSO_WM_TEMPLATE_CATEGORY" val="custom"/>
  <p:tag name="KSO_WM_TEMPLATE_INDEX" val="20204146"/>
</p:tagLst>
</file>

<file path=ppt/tags/tag211.xml><?xml version="1.0" encoding="utf-8"?>
<p:tagLst xmlns:p="http://schemas.openxmlformats.org/presentationml/2006/main">
  <p:tag name="KSO_WM_FULL_TEXT_BEAUTIFY_COPY_ID" val="5"/>
</p:tagLst>
</file>

<file path=ppt/tags/tag212.xml><?xml version="1.0" encoding="utf-8"?>
<p:tagLst xmlns:p="http://schemas.openxmlformats.org/presentationml/2006/main">
  <p:tag name="KSO_WM_TEMPLATE_THUMBS_INDEX" val="1、4、6、11、14、15、16、20、23、24、25、26、27、33、38、41、42"/>
  <p:tag name="KSO_WM_SLIDE_ID" val="custom20204146_1"/>
  <p:tag name="KSO_WM_TEMPLATE_SUBCATEGORY" val="0"/>
  <p:tag name="KSO_WM_TEMPLATE_MASTER_TYPE" val="1"/>
  <p:tag name="KSO_WM_TEMPLATE_COLOR_TYPE" val="1"/>
  <p:tag name="KSO_WM_SLIDE_TYPE" val="title"/>
  <p:tag name="KSO_WM_SLIDE_SUBTYPE" val="pureTxt"/>
  <p:tag name="KSO_WM_SLIDE_ITEM_CNT" val="0"/>
  <p:tag name="KSO_WM_SLIDE_INDEX" val="1"/>
  <p:tag name="KSO_WM_TEMPLATE_MASTER_THUMB_INDEX" val="12"/>
  <p:tag name="KSO_WM_TAG_VERSION" val="1.0"/>
  <p:tag name="KSO_WM_BEAUTIFY_FLAG" val="#wm#"/>
  <p:tag name="KSO_WM_TEMPLATE_CATEGORY" val="custom"/>
  <p:tag name="KSO_WM_TEMPLATE_INDEX" val="20204146"/>
  <p:tag name="KSO_WM_SLIDE_LAYOUT" val="a"/>
  <p:tag name="KSO_WM_SLIDE_LAYOUT_CNT" val="1"/>
  <p:tag name="KSO_WM_SLIDE_SIZE" val="959*539"/>
  <p:tag name="KSO_WM_SLIDE_POSITION" val="0*0"/>
  <p:tag name="KSO_WM_SLIDE_BK_DARK_LIGHT" val="2"/>
  <p:tag name="KSO_WM_SLIDE_BACKGROUND_TYPE" val="general"/>
  <p:tag name="KSO_WM_FULL_TEXT_BEAUTIFY_COPY_ID" val="150995380"/>
</p:tagLst>
</file>

<file path=ppt/tags/tag213.xml><?xml version="1.0" encoding="utf-8"?>
<p:tagLst xmlns:p="http://schemas.openxmlformats.org/presentationml/2006/main">
  <p:tag name="KSO_WM_FULL_TEXT_BEAUTIFY_COPY_ID" val="2"/>
</p:tagLst>
</file>

<file path=ppt/tags/tag214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TYPE" val="i"/>
  <p:tag name="KSO_WM_FULL_TEXT_BEAUTIFY_COPY_ID" val="7"/>
</p:tagLst>
</file>

<file path=ppt/tags/tag215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TYPE" val="i"/>
  <p:tag name="KSO_WM_FULL_TEXT_BEAUTIFY_COPY_ID" val="6"/>
</p:tagLst>
</file>

<file path=ppt/tags/tag216.xml><?xml version="1.0" encoding="utf-8"?>
<p:tagLst xmlns:p="http://schemas.openxmlformats.org/presentationml/2006/main">
  <p:tag name="KSO_WM_UNIT_ISCONTENTSTITLE" val="0"/>
  <p:tag name="KSO_WM_UNIT_PRESET_TEXT" val="单击此处添加文本具体内容"/>
  <p:tag name="KSO_WM_UNIT_NOCLEAR" val="0"/>
  <p:tag name="KSO_WM_UNIT_VALUE" val="22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02932_1*a*1"/>
  <p:tag name="KSO_WM_TEMPLATE_CATEGORY" val="diagram"/>
  <p:tag name="KSO_WM_TEMPLATE_INDEX" val="20202932"/>
  <p:tag name="KSO_WM_UNIT_LAYERLEVEL" val="1"/>
  <p:tag name="KSO_WM_TAG_VERSION" val="1.0"/>
  <p:tag name="KSO_WM_BEAUTIFY_FLAG" val="#wm#"/>
  <p:tag name="KSO_WM_UNIT_TEXT_FILL_FORE_SCHEMECOLOR_INDEX_BRIGHTNESS" val="0"/>
  <p:tag name="KSO_WM_UNIT_TEXT_FILL_FORE_SCHEMECOLOR_INDEX" val="13"/>
  <p:tag name="KSO_WM_UNIT_TEXT_FILL_TYPE" val="1"/>
  <p:tag name="KSO_WM_FULL_TEXT_BEAUTIFY_COPY_ID" val="18"/>
</p:tagLst>
</file>

<file path=ppt/tags/tag2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6"/>
  <p:tag name="KSO_WM_UNIT_ID" val="diagram20202932_1*i*6"/>
  <p:tag name="KSO_WM_TEMPLATE_CATEGORY" val="diagram"/>
  <p:tag name="KSO_WM_TEMPLATE_INDEX" val="20202932"/>
  <p:tag name="KSO_WM_UNIT_LAYERLEVEL" val="1"/>
  <p:tag name="KSO_WM_TAG_VERSION" val="1.0"/>
  <p:tag name="KSO_WM_BEAUTIFY_FLAG" val="#wm#"/>
  <p:tag name="KSO_WM_UNIT_FILL_FORE_SCHEMECOLOR_INDEX_BRIGHTNESS" val="0.25"/>
  <p:tag name="KSO_WM_UNIT_FILL_FORE_SCHEMECOLOR_INDEX" val="5"/>
  <p:tag name="KSO_WM_UNIT_FILL_TYPE" val="1"/>
  <p:tag name="KSO_WM_UNIT_TEXT_FILL_TYPE" val="1"/>
  <p:tag name="KSO_WM_FULL_TEXT_BEAUTIFY_COPY_ID" val="15"/>
</p:tagLst>
</file>

<file path=ppt/tags/tag2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7"/>
  <p:tag name="KSO_WM_UNIT_ID" val="diagram20202932_1*i*7"/>
  <p:tag name="KSO_WM_TEMPLATE_CATEGORY" val="diagram"/>
  <p:tag name="KSO_WM_TEMPLATE_INDEX" val="20202932"/>
  <p:tag name="KSO_WM_UNIT_LAYERLEVEL" val="1"/>
  <p:tag name="KSO_WM_TAG_VERSION" val="1.0"/>
  <p:tag name="KSO_WM_BEAUTIFY_FLAG" val="#wm#"/>
  <p:tag name="KSO_WM_UNIT_FILL_FORE_SCHEMECOLOR_INDEX_BRIGHTNESS" val="0.25"/>
  <p:tag name="KSO_WM_UNIT_FILL_FORE_SCHEMECOLOR_INDEX" val="5"/>
  <p:tag name="KSO_WM_UNIT_FILL_TYPE" val="1"/>
  <p:tag name="KSO_WM_UNIT_TEXT_FILL_TYPE" val="1"/>
  <p:tag name="KSO_WM_FULL_TEXT_BEAUTIFY_COPY_ID" val="16"/>
</p:tagLst>
</file>

<file path=ppt/tags/tag2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6"/>
  <p:tag name="KSO_WM_UNIT_ID" val="diagram20202932_1*i*6"/>
  <p:tag name="KSO_WM_TEMPLATE_CATEGORY" val="diagram"/>
  <p:tag name="KSO_WM_TEMPLATE_INDEX" val="20202932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15"/>
  <p:tag name="KSO_WM_UNIT_FILL_TYPE" val="1"/>
  <p:tag name="KSO_WM_UNIT_TEXT_FILL_FORE_SCHEMECOLOR_INDEX_BRIGHTNESS" val="0"/>
  <p:tag name="KSO_WM_UNIT_TEXT_FILL_FORE_SCHEMECOLOR_INDEX" val="13"/>
  <p:tag name="KSO_WM_UNIT_TEXT_FILL_TYPE" val="1"/>
  <p:tag name="KSO_WM_FULL_TEXT_BEAUTIFY_COPY_ID" val="3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6"/>
  <p:tag name="KSO_WM_UNIT_ID" val="diagram20202932_1*i*6"/>
  <p:tag name="KSO_WM_TEMPLATE_CATEGORY" val="diagram"/>
  <p:tag name="KSO_WM_TEMPLATE_INDEX" val="20202932"/>
  <p:tag name="KSO_WM_UNIT_LAYERLEVEL" val="1"/>
  <p:tag name="KSO_WM_TAG_VERSION" val="1.0"/>
  <p:tag name="KSO_WM_BEAUTIFY_FLAG" val="#wm#"/>
  <p:tag name="KSO_WM_UNIT_FILL_FORE_SCHEMECOLOR_INDEX_BRIGHTNESS" val="0.25"/>
  <p:tag name="KSO_WM_UNIT_FILL_FORE_SCHEMECOLOR_INDEX" val="5"/>
  <p:tag name="KSO_WM_UNIT_FILL_TYPE" val="1"/>
  <p:tag name="KSO_WM_UNIT_TEXT_FILL_TYPE" val="1"/>
  <p:tag name="KSO_WM_FULL_TEXT_BEAUTIFY_COPY_ID" val="20"/>
</p:tagLst>
</file>

<file path=ppt/tags/tag2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7"/>
  <p:tag name="KSO_WM_UNIT_ID" val="diagram20202932_1*i*7"/>
  <p:tag name="KSO_WM_TEMPLATE_CATEGORY" val="diagram"/>
  <p:tag name="KSO_WM_TEMPLATE_INDEX" val="20202932"/>
  <p:tag name="KSO_WM_UNIT_LAYERLEVEL" val="1"/>
  <p:tag name="KSO_WM_TAG_VERSION" val="1.0"/>
  <p:tag name="KSO_WM_BEAUTIFY_FLAG" val="#wm#"/>
  <p:tag name="KSO_WM_UNIT_FILL_FORE_SCHEMECOLOR_INDEX_BRIGHTNESS" val="0.25"/>
  <p:tag name="KSO_WM_UNIT_FILL_FORE_SCHEMECOLOR_INDEX" val="5"/>
  <p:tag name="KSO_WM_UNIT_FILL_TYPE" val="1"/>
  <p:tag name="KSO_WM_UNIT_TEXT_FILL_TYPE" val="1"/>
  <p:tag name="KSO_WM_FULL_TEXT_BEAUTIFY_COPY_ID" val="21"/>
</p:tagLst>
</file>

<file path=ppt/tags/tag2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8"/>
  <p:tag name="KSO_WM_UNIT_ID" val="diagram20202932_1*i*8"/>
  <p:tag name="KSO_WM_TEMPLATE_CATEGORY" val="diagram"/>
  <p:tag name="KSO_WM_TEMPLATE_INDEX" val="20202932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15"/>
  <p:tag name="KSO_WM_UNIT_FILL_TYPE" val="1"/>
  <p:tag name="KSO_WM_UNIT_TEXT_FILL_FORE_SCHEMECOLOR_INDEX_BRIGHTNESS" val="0"/>
  <p:tag name="KSO_WM_UNIT_TEXT_FILL_FORE_SCHEMECOLOR_INDEX" val="13"/>
  <p:tag name="KSO_WM_UNIT_TEXT_FILL_TYPE" val="1"/>
  <p:tag name="KSO_WM_FULL_TEXT_BEAUTIFY_COPY_ID" val="22"/>
</p:tagLst>
</file>

<file path=ppt/tags/tag223.xml><?xml version="1.0" encoding="utf-8"?>
<p:tagLst xmlns:p="http://schemas.openxmlformats.org/presentationml/2006/main">
  <p:tag name="KSO_WM_FULL_TEXT_BEAUTIFY_COPY_ID" val="4"/>
</p:tagLst>
</file>

<file path=ppt/tags/tag224.xml><?xml version="1.0" encoding="utf-8"?>
<p:tagLst xmlns:p="http://schemas.openxmlformats.org/presentationml/2006/main">
  <p:tag name="KSO_WM_TEMPLATE_THUMBS_INDEX" val="1、4、6、11、14、15、16、17、18、22、28、33、37"/>
  <p:tag name="KSO_WM_SLIDE_ID" val="diagram20202932_1"/>
  <p:tag name="KSO_WM_TEMPLATE_SUBCATEGORY" val="0"/>
  <p:tag name="KSO_WM_TEMPLATE_MASTER_TYPE" val="0"/>
  <p:tag name="KSO_WM_TEMPLATE_COLOR_TYPE" val="1"/>
  <p:tag name="KSO_WM_SLIDE_TYPE" val="text"/>
  <p:tag name="KSO_WM_SLIDE_SUBTYPE" val="pureTxt"/>
  <p:tag name="KSO_WM_SLIDE_ITEM_CNT" val="0"/>
  <p:tag name="KSO_WM_SLIDE_INDEX" val="1"/>
  <p:tag name="KSO_WM_TEMPLATE_MASTER_THUMB_INDEX" val="12"/>
  <p:tag name="KSO_WM_TAG_VERSION" val="1.0"/>
  <p:tag name="KSO_WM_BEAUTIFY_FLAG" val="#wm#"/>
  <p:tag name="KSO_WM_TEMPLATE_CATEGORY" val="diagram"/>
  <p:tag name="KSO_WM_TEMPLATE_INDEX" val="20202932"/>
  <p:tag name="KSO_WM_SLIDE_LAYOUT" val="a"/>
  <p:tag name="KSO_WM_SLIDE_LAYOUT_CNT" val="1"/>
  <p:tag name="KSO_WM_SLIDE_SIZE" val="959*539"/>
  <p:tag name="KSO_WM_SLIDE_POSITION" val="0*0"/>
  <p:tag name="KSO_WM_SLIDE_BK_DARK_LIGHT" val="2"/>
  <p:tag name="KSO_WM_SLIDE_BACKGROUND_TYPE" val="general"/>
  <p:tag name="KSO_WM_FULL_TEXT_BEAUTIFY_COPY_ID" val="150995378"/>
</p:tagLst>
</file>

<file path=ppt/tags/tag225.xml><?xml version="1.0" encoding="utf-8"?>
<p:tagLst xmlns:p="http://schemas.openxmlformats.org/presentationml/2006/main">
  <p:tag name="KSO_WM_FULL_TEXT_BEAUTIFY_COPY_ID" val="2"/>
</p:tagLst>
</file>

<file path=ppt/tags/tag226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TYPE" val="i"/>
  <p:tag name="KSO_WM_FULL_TEXT_BEAUTIFY_COPY_ID" val="7"/>
</p:tagLst>
</file>

<file path=ppt/tags/tag227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TYPE" val="i"/>
  <p:tag name="KSO_WM_FULL_TEXT_BEAUTIFY_COPY_ID" val="6"/>
</p:tagLst>
</file>

<file path=ppt/tags/tag228.xml><?xml version="1.0" encoding="utf-8"?>
<p:tagLst xmlns:p="http://schemas.openxmlformats.org/presentationml/2006/main">
  <p:tag name="KSO_WM_UNIT_ISCONTENTSTITLE" val="0"/>
  <p:tag name="KSO_WM_UNIT_PRESET_TEXT" val="单击此处添加文本具体内容"/>
  <p:tag name="KSO_WM_UNIT_NOCLEAR" val="0"/>
  <p:tag name="KSO_WM_UNIT_VALUE" val="22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02932_1*a*1"/>
  <p:tag name="KSO_WM_TEMPLATE_CATEGORY" val="diagram"/>
  <p:tag name="KSO_WM_TEMPLATE_INDEX" val="20202932"/>
  <p:tag name="KSO_WM_UNIT_LAYERLEVEL" val="1"/>
  <p:tag name="KSO_WM_TAG_VERSION" val="1.0"/>
  <p:tag name="KSO_WM_BEAUTIFY_FLAG" val="#wm#"/>
  <p:tag name="KSO_WM_UNIT_TEXT_FILL_FORE_SCHEMECOLOR_INDEX_BRIGHTNESS" val="0"/>
  <p:tag name="KSO_WM_UNIT_TEXT_FILL_FORE_SCHEMECOLOR_INDEX" val="13"/>
  <p:tag name="KSO_WM_UNIT_TEXT_FILL_TYPE" val="1"/>
  <p:tag name="KSO_WM_FULL_TEXT_BEAUTIFY_COPY_ID" val="18"/>
</p:tagLst>
</file>

<file path=ppt/tags/tag2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6"/>
  <p:tag name="KSO_WM_UNIT_ID" val="diagram20202932_1*i*6"/>
  <p:tag name="KSO_WM_TEMPLATE_CATEGORY" val="diagram"/>
  <p:tag name="KSO_WM_TEMPLATE_INDEX" val="20202932"/>
  <p:tag name="KSO_WM_UNIT_LAYERLEVEL" val="1"/>
  <p:tag name="KSO_WM_TAG_VERSION" val="1.0"/>
  <p:tag name="KSO_WM_BEAUTIFY_FLAG" val="#wm#"/>
  <p:tag name="KSO_WM_UNIT_FILL_FORE_SCHEMECOLOR_INDEX_BRIGHTNESS" val="0.25"/>
  <p:tag name="KSO_WM_UNIT_FILL_FORE_SCHEMECOLOR_INDEX" val="5"/>
  <p:tag name="KSO_WM_UNIT_FILL_TYPE" val="1"/>
  <p:tag name="KSO_WM_UNIT_TEXT_FILL_TYPE" val="1"/>
  <p:tag name="KSO_WM_FULL_TEXT_BEAUTIFY_COPY_ID" val="15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7"/>
  <p:tag name="KSO_WM_UNIT_ID" val="diagram20202932_1*i*7"/>
  <p:tag name="KSO_WM_TEMPLATE_CATEGORY" val="diagram"/>
  <p:tag name="KSO_WM_TEMPLATE_INDEX" val="20202932"/>
  <p:tag name="KSO_WM_UNIT_LAYERLEVEL" val="1"/>
  <p:tag name="KSO_WM_TAG_VERSION" val="1.0"/>
  <p:tag name="KSO_WM_BEAUTIFY_FLAG" val="#wm#"/>
  <p:tag name="KSO_WM_UNIT_FILL_FORE_SCHEMECOLOR_INDEX_BRIGHTNESS" val="0.25"/>
  <p:tag name="KSO_WM_UNIT_FILL_FORE_SCHEMECOLOR_INDEX" val="5"/>
  <p:tag name="KSO_WM_UNIT_FILL_TYPE" val="1"/>
  <p:tag name="KSO_WM_UNIT_TEXT_FILL_TYPE" val="1"/>
  <p:tag name="KSO_WM_FULL_TEXT_BEAUTIFY_COPY_ID" val="16"/>
</p:tagLst>
</file>

<file path=ppt/tags/tag2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6"/>
  <p:tag name="KSO_WM_UNIT_ID" val="diagram20202932_1*i*6"/>
  <p:tag name="KSO_WM_TEMPLATE_CATEGORY" val="diagram"/>
  <p:tag name="KSO_WM_TEMPLATE_INDEX" val="20202932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15"/>
  <p:tag name="KSO_WM_UNIT_FILL_TYPE" val="1"/>
  <p:tag name="KSO_WM_UNIT_TEXT_FILL_FORE_SCHEMECOLOR_INDEX_BRIGHTNESS" val="0"/>
  <p:tag name="KSO_WM_UNIT_TEXT_FILL_FORE_SCHEMECOLOR_INDEX" val="13"/>
  <p:tag name="KSO_WM_UNIT_TEXT_FILL_TYPE" val="1"/>
  <p:tag name="KSO_WM_FULL_TEXT_BEAUTIFY_COPY_ID" val="3"/>
</p:tagLst>
</file>

<file path=ppt/tags/tag2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6"/>
  <p:tag name="KSO_WM_UNIT_ID" val="diagram20202932_1*i*6"/>
  <p:tag name="KSO_WM_TEMPLATE_CATEGORY" val="diagram"/>
  <p:tag name="KSO_WM_TEMPLATE_INDEX" val="20202932"/>
  <p:tag name="KSO_WM_UNIT_LAYERLEVEL" val="1"/>
  <p:tag name="KSO_WM_TAG_VERSION" val="1.0"/>
  <p:tag name="KSO_WM_BEAUTIFY_FLAG" val="#wm#"/>
  <p:tag name="KSO_WM_UNIT_FILL_FORE_SCHEMECOLOR_INDEX_BRIGHTNESS" val="0.25"/>
  <p:tag name="KSO_WM_UNIT_FILL_FORE_SCHEMECOLOR_INDEX" val="5"/>
  <p:tag name="KSO_WM_UNIT_FILL_TYPE" val="1"/>
  <p:tag name="KSO_WM_UNIT_TEXT_FILL_TYPE" val="1"/>
  <p:tag name="KSO_WM_FULL_TEXT_BEAUTIFY_COPY_ID" val="20"/>
</p:tagLst>
</file>

<file path=ppt/tags/tag2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7"/>
  <p:tag name="KSO_WM_UNIT_ID" val="diagram20202932_1*i*7"/>
  <p:tag name="KSO_WM_TEMPLATE_CATEGORY" val="diagram"/>
  <p:tag name="KSO_WM_TEMPLATE_INDEX" val="20202932"/>
  <p:tag name="KSO_WM_UNIT_LAYERLEVEL" val="1"/>
  <p:tag name="KSO_WM_TAG_VERSION" val="1.0"/>
  <p:tag name="KSO_WM_BEAUTIFY_FLAG" val="#wm#"/>
  <p:tag name="KSO_WM_UNIT_FILL_FORE_SCHEMECOLOR_INDEX_BRIGHTNESS" val="0.25"/>
  <p:tag name="KSO_WM_UNIT_FILL_FORE_SCHEMECOLOR_INDEX" val="5"/>
  <p:tag name="KSO_WM_UNIT_FILL_TYPE" val="1"/>
  <p:tag name="KSO_WM_UNIT_TEXT_FILL_TYPE" val="1"/>
  <p:tag name="KSO_WM_FULL_TEXT_BEAUTIFY_COPY_ID" val="21"/>
</p:tagLst>
</file>

<file path=ppt/tags/tag2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8"/>
  <p:tag name="KSO_WM_UNIT_ID" val="diagram20202932_1*i*8"/>
  <p:tag name="KSO_WM_TEMPLATE_CATEGORY" val="diagram"/>
  <p:tag name="KSO_WM_TEMPLATE_INDEX" val="20202932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15"/>
  <p:tag name="KSO_WM_UNIT_FILL_TYPE" val="1"/>
  <p:tag name="KSO_WM_UNIT_TEXT_FILL_FORE_SCHEMECOLOR_INDEX_BRIGHTNESS" val="0"/>
  <p:tag name="KSO_WM_UNIT_TEXT_FILL_FORE_SCHEMECOLOR_INDEX" val="13"/>
  <p:tag name="KSO_WM_UNIT_TEXT_FILL_TYPE" val="1"/>
  <p:tag name="KSO_WM_FULL_TEXT_BEAUTIFY_COPY_ID" val="22"/>
</p:tagLst>
</file>

<file path=ppt/tags/tag235.xml><?xml version="1.0" encoding="utf-8"?>
<p:tagLst xmlns:p="http://schemas.openxmlformats.org/presentationml/2006/main">
  <p:tag name="KSO_WM_FULL_TEXT_BEAUTIFY_COPY_ID" val="2050"/>
</p:tagLst>
</file>

<file path=ppt/tags/tag236.xml><?xml version="1.0" encoding="utf-8"?>
<p:tagLst xmlns:p="http://schemas.openxmlformats.org/presentationml/2006/main">
  <p:tag name="KSO_WM_FULL_TEXT_BEAUTIFY_COPY_ID" val="4"/>
</p:tagLst>
</file>

<file path=ppt/tags/tag237.xml><?xml version="1.0" encoding="utf-8"?>
<p:tagLst xmlns:p="http://schemas.openxmlformats.org/presentationml/2006/main">
  <p:tag name="KSO_WM_FULL_TEXT_BEAUTIFY_COPY_ID" val="609308"/>
</p:tagLst>
</file>

<file path=ppt/tags/tag238.xml><?xml version="1.0" encoding="utf-8"?>
<p:tagLst xmlns:p="http://schemas.openxmlformats.org/presentationml/2006/main">
  <p:tag name="KSO_WM_FULL_TEXT_BEAUTIFY_COPY_ID" val="8"/>
</p:tagLst>
</file>

<file path=ppt/tags/tag239.xml><?xml version="1.0" encoding="utf-8"?>
<p:tagLst xmlns:p="http://schemas.openxmlformats.org/presentationml/2006/main">
  <p:tag name="KSO_WM_FULL_TEXT_BEAUTIFY_COPY_ID" val="9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0.xml><?xml version="1.0" encoding="utf-8"?>
<p:tagLst xmlns:p="http://schemas.openxmlformats.org/presentationml/2006/main">
  <p:tag name="KSO_WM_TEMPLATE_THUMBS_INDEX" val="1、4、6、11、14、15、16、17、18、22、28、33、37"/>
  <p:tag name="KSO_WM_SLIDE_ID" val="diagram20202932_1"/>
  <p:tag name="KSO_WM_TEMPLATE_SUBCATEGORY" val="0"/>
  <p:tag name="KSO_WM_TEMPLATE_MASTER_TYPE" val="0"/>
  <p:tag name="KSO_WM_TEMPLATE_COLOR_TYPE" val="1"/>
  <p:tag name="KSO_WM_SLIDE_TYPE" val="text"/>
  <p:tag name="KSO_WM_SLIDE_SUBTYPE" val="pureTxt"/>
  <p:tag name="KSO_WM_SLIDE_ITEM_CNT" val="0"/>
  <p:tag name="KSO_WM_SLIDE_INDEX" val="1"/>
  <p:tag name="KSO_WM_TEMPLATE_MASTER_THUMB_INDEX" val="12"/>
  <p:tag name="KSO_WM_TAG_VERSION" val="1.0"/>
  <p:tag name="KSO_WM_BEAUTIFY_FLAG" val="#wm#"/>
  <p:tag name="KSO_WM_TEMPLATE_CATEGORY" val="diagram"/>
  <p:tag name="KSO_WM_TEMPLATE_INDEX" val="20202932"/>
  <p:tag name="KSO_WM_SLIDE_LAYOUT" val="a"/>
  <p:tag name="KSO_WM_SLIDE_LAYOUT_CNT" val="1"/>
  <p:tag name="KSO_WM_SLIDE_SIZE" val="959*539"/>
  <p:tag name="KSO_WM_SLIDE_POSITION" val="0*0"/>
  <p:tag name="KSO_WM_SLIDE_BK_DARK_LIGHT" val="2"/>
  <p:tag name="KSO_WM_SLIDE_BACKGROUND_TYPE" val="general"/>
  <p:tag name="KSO_WM_FULL_TEXT_BEAUTIFY_COPY_ID" val="150995374"/>
</p:tagLst>
</file>

<file path=ppt/tags/tag241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TYPE" val="i"/>
  <p:tag name="KSO_WM_FULL_TEXT_BEAUTIFY_COPY_ID" val="7"/>
</p:tagLst>
</file>

<file path=ppt/tags/tag242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TYPE" val="i"/>
  <p:tag name="KSO_WM_FULL_TEXT_BEAUTIFY_COPY_ID" val="6"/>
</p:tagLst>
</file>

<file path=ppt/tags/tag243.xml><?xml version="1.0" encoding="utf-8"?>
<p:tagLst xmlns:p="http://schemas.openxmlformats.org/presentationml/2006/main">
  <p:tag name="KSO_WM_UNIT_ISCONTENTSTITLE" val="0"/>
  <p:tag name="KSO_WM_UNIT_PRESET_TEXT" val="单击此处添加文本具体内容"/>
  <p:tag name="KSO_WM_UNIT_NOCLEAR" val="0"/>
  <p:tag name="KSO_WM_UNIT_VALUE" val="22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02932_1*a*1"/>
  <p:tag name="KSO_WM_TEMPLATE_CATEGORY" val="diagram"/>
  <p:tag name="KSO_WM_TEMPLATE_INDEX" val="20202932"/>
  <p:tag name="KSO_WM_UNIT_LAYERLEVEL" val="1"/>
  <p:tag name="KSO_WM_TAG_VERSION" val="1.0"/>
  <p:tag name="KSO_WM_BEAUTIFY_FLAG" val="#wm#"/>
  <p:tag name="KSO_WM_UNIT_TEXT_FILL_FORE_SCHEMECOLOR_INDEX_BRIGHTNESS" val="0"/>
  <p:tag name="KSO_WM_UNIT_TEXT_FILL_FORE_SCHEMECOLOR_INDEX" val="13"/>
  <p:tag name="KSO_WM_UNIT_TEXT_FILL_TYPE" val="1"/>
  <p:tag name="KSO_WM_FULL_TEXT_BEAUTIFY_COPY_ID" val="18"/>
</p:tagLst>
</file>

<file path=ppt/tags/tag2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6"/>
  <p:tag name="KSO_WM_UNIT_ID" val="diagram20202932_1*i*6"/>
  <p:tag name="KSO_WM_TEMPLATE_CATEGORY" val="diagram"/>
  <p:tag name="KSO_WM_TEMPLATE_INDEX" val="20202932"/>
  <p:tag name="KSO_WM_UNIT_LAYERLEVEL" val="1"/>
  <p:tag name="KSO_WM_TAG_VERSION" val="1.0"/>
  <p:tag name="KSO_WM_BEAUTIFY_FLAG" val="#wm#"/>
  <p:tag name="KSO_WM_UNIT_FILL_FORE_SCHEMECOLOR_INDEX_BRIGHTNESS" val="0.25"/>
  <p:tag name="KSO_WM_UNIT_FILL_FORE_SCHEMECOLOR_INDEX" val="5"/>
  <p:tag name="KSO_WM_UNIT_FILL_TYPE" val="1"/>
  <p:tag name="KSO_WM_UNIT_TEXT_FILL_TYPE" val="1"/>
  <p:tag name="KSO_WM_FULL_TEXT_BEAUTIFY_COPY_ID" val="15"/>
</p:tagLst>
</file>

<file path=ppt/tags/tag2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7"/>
  <p:tag name="KSO_WM_UNIT_ID" val="diagram20202932_1*i*7"/>
  <p:tag name="KSO_WM_TEMPLATE_CATEGORY" val="diagram"/>
  <p:tag name="KSO_WM_TEMPLATE_INDEX" val="20202932"/>
  <p:tag name="KSO_WM_UNIT_LAYERLEVEL" val="1"/>
  <p:tag name="KSO_WM_TAG_VERSION" val="1.0"/>
  <p:tag name="KSO_WM_BEAUTIFY_FLAG" val="#wm#"/>
  <p:tag name="KSO_WM_UNIT_FILL_FORE_SCHEMECOLOR_INDEX_BRIGHTNESS" val="0.25"/>
  <p:tag name="KSO_WM_UNIT_FILL_FORE_SCHEMECOLOR_INDEX" val="5"/>
  <p:tag name="KSO_WM_UNIT_FILL_TYPE" val="1"/>
  <p:tag name="KSO_WM_UNIT_TEXT_FILL_TYPE" val="1"/>
  <p:tag name="KSO_WM_FULL_TEXT_BEAUTIFY_COPY_ID" val="16"/>
</p:tagLst>
</file>

<file path=ppt/tags/tag2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6"/>
  <p:tag name="KSO_WM_UNIT_ID" val="diagram20202932_1*i*6"/>
  <p:tag name="KSO_WM_TEMPLATE_CATEGORY" val="diagram"/>
  <p:tag name="KSO_WM_TEMPLATE_INDEX" val="20202932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15"/>
  <p:tag name="KSO_WM_UNIT_FILL_TYPE" val="1"/>
  <p:tag name="KSO_WM_UNIT_TEXT_FILL_FORE_SCHEMECOLOR_INDEX_BRIGHTNESS" val="0"/>
  <p:tag name="KSO_WM_UNIT_TEXT_FILL_FORE_SCHEMECOLOR_INDEX" val="13"/>
  <p:tag name="KSO_WM_UNIT_TEXT_FILL_TYPE" val="1"/>
  <p:tag name="KSO_WM_FULL_TEXT_BEAUTIFY_COPY_ID" val="3"/>
</p:tagLst>
</file>

<file path=ppt/tags/tag2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6"/>
  <p:tag name="KSO_WM_UNIT_ID" val="diagram20202932_1*i*6"/>
  <p:tag name="KSO_WM_TEMPLATE_CATEGORY" val="diagram"/>
  <p:tag name="KSO_WM_TEMPLATE_INDEX" val="20202932"/>
  <p:tag name="KSO_WM_UNIT_LAYERLEVEL" val="1"/>
  <p:tag name="KSO_WM_TAG_VERSION" val="1.0"/>
  <p:tag name="KSO_WM_BEAUTIFY_FLAG" val="#wm#"/>
  <p:tag name="KSO_WM_UNIT_FILL_FORE_SCHEMECOLOR_INDEX_BRIGHTNESS" val="0.25"/>
  <p:tag name="KSO_WM_UNIT_FILL_FORE_SCHEMECOLOR_INDEX" val="5"/>
  <p:tag name="KSO_WM_UNIT_FILL_TYPE" val="1"/>
  <p:tag name="KSO_WM_UNIT_TEXT_FILL_TYPE" val="1"/>
  <p:tag name="KSO_WM_FULL_TEXT_BEAUTIFY_COPY_ID" val="20"/>
</p:tagLst>
</file>

<file path=ppt/tags/tag2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7"/>
  <p:tag name="KSO_WM_UNIT_ID" val="diagram20202932_1*i*7"/>
  <p:tag name="KSO_WM_TEMPLATE_CATEGORY" val="diagram"/>
  <p:tag name="KSO_WM_TEMPLATE_INDEX" val="20202932"/>
  <p:tag name="KSO_WM_UNIT_LAYERLEVEL" val="1"/>
  <p:tag name="KSO_WM_TAG_VERSION" val="1.0"/>
  <p:tag name="KSO_WM_BEAUTIFY_FLAG" val="#wm#"/>
  <p:tag name="KSO_WM_UNIT_FILL_FORE_SCHEMECOLOR_INDEX_BRIGHTNESS" val="0.25"/>
  <p:tag name="KSO_WM_UNIT_FILL_FORE_SCHEMECOLOR_INDEX" val="5"/>
  <p:tag name="KSO_WM_UNIT_FILL_TYPE" val="1"/>
  <p:tag name="KSO_WM_UNIT_TEXT_FILL_TYPE" val="1"/>
  <p:tag name="KSO_WM_FULL_TEXT_BEAUTIFY_COPY_ID" val="21"/>
</p:tagLst>
</file>

<file path=ppt/tags/tag2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8"/>
  <p:tag name="KSO_WM_UNIT_ID" val="diagram20202932_1*i*8"/>
  <p:tag name="KSO_WM_TEMPLATE_CATEGORY" val="diagram"/>
  <p:tag name="KSO_WM_TEMPLATE_INDEX" val="20202932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15"/>
  <p:tag name="KSO_WM_UNIT_FILL_TYPE" val="1"/>
  <p:tag name="KSO_WM_UNIT_TEXT_FILL_FORE_SCHEMECOLOR_INDEX_BRIGHTNESS" val="0"/>
  <p:tag name="KSO_WM_UNIT_TEXT_FILL_FORE_SCHEMECOLOR_INDEX" val="13"/>
  <p:tag name="KSO_WM_UNIT_TEXT_FILL_TYPE" val="1"/>
  <p:tag name="KSO_WM_FULL_TEXT_BEAUTIFY_COPY_ID" val="22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0.xml><?xml version="1.0" encoding="utf-8"?>
<p:tagLst xmlns:p="http://schemas.openxmlformats.org/presentationml/2006/main">
  <p:tag name="KSO_WM_FULL_TEXT_BEAUTIFY_COPY_ID" val="5"/>
</p:tagLst>
</file>

<file path=ppt/tags/tag251.xml><?xml version="1.0" encoding="utf-8"?>
<p:tagLst xmlns:p="http://schemas.openxmlformats.org/presentationml/2006/main">
  <p:tag name="KSO_WM_FULL_TEXT_BEAUTIFY_COPY_ID" val="8"/>
</p:tagLst>
</file>

<file path=ppt/tags/tag252.xml><?xml version="1.0" encoding="utf-8"?>
<p:tagLst xmlns:p="http://schemas.openxmlformats.org/presentationml/2006/main">
  <p:tag name="KSO_WM_UNIT_TABLE_BEAUTIFY" val="smartTable{e2bf5bcc-6d1b-49a6-a7a7-fc894b6ec405}"/>
</p:tagLst>
</file>

<file path=ppt/tags/tag253.xml><?xml version="1.0" encoding="utf-8"?>
<p:tagLst xmlns:p="http://schemas.openxmlformats.org/presentationml/2006/main">
  <p:tag name="KSO_WM_TEMPLATE_THUMBS_INDEX" val="1、4、6、11、14、15、16、17、18、22、28、33、37"/>
  <p:tag name="KSO_WM_SLIDE_ID" val="diagram20202932_1"/>
  <p:tag name="KSO_WM_TEMPLATE_SUBCATEGORY" val="0"/>
  <p:tag name="KSO_WM_TEMPLATE_MASTER_TYPE" val="0"/>
  <p:tag name="KSO_WM_TEMPLATE_COLOR_TYPE" val="1"/>
  <p:tag name="KSO_WM_SLIDE_TYPE" val="text"/>
  <p:tag name="KSO_WM_SLIDE_SUBTYPE" val="pureTxt"/>
  <p:tag name="KSO_WM_SLIDE_ITEM_CNT" val="0"/>
  <p:tag name="KSO_WM_SLIDE_INDEX" val="1"/>
  <p:tag name="KSO_WM_TEMPLATE_MASTER_THUMB_INDEX" val="12"/>
  <p:tag name="KSO_WM_TAG_VERSION" val="1.0"/>
  <p:tag name="KSO_WM_BEAUTIFY_FLAG" val="#wm#"/>
  <p:tag name="KSO_WM_TEMPLATE_CATEGORY" val="diagram"/>
  <p:tag name="KSO_WM_TEMPLATE_INDEX" val="20202932"/>
  <p:tag name="KSO_WM_SLIDE_LAYOUT" val="a"/>
  <p:tag name="KSO_WM_SLIDE_LAYOUT_CNT" val="1"/>
  <p:tag name="KSO_WM_SLIDE_SIZE" val="959*539"/>
  <p:tag name="KSO_WM_SLIDE_POSITION" val="0*0"/>
  <p:tag name="KSO_WM_SLIDE_BK_DARK_LIGHT" val="2"/>
  <p:tag name="KSO_WM_SLIDE_BACKGROUND_TYPE" val="general"/>
  <p:tag name="KSO_WM_FULL_TEXT_BEAUTIFY_COPY_ID" val="150995377"/>
</p:tagLst>
</file>

<file path=ppt/tags/tag254.xml><?xml version="1.0" encoding="utf-8"?>
<p:tagLst xmlns:p="http://schemas.openxmlformats.org/presentationml/2006/main">
  <p:tag name="KSO_WM_FULL_TEXT_BEAUTIFY_COPY_ID" val="5"/>
</p:tagLst>
</file>

<file path=ppt/tags/tag255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TYPE" val="i"/>
  <p:tag name="KSO_WM_FULL_TEXT_BEAUTIFY_COPY_ID" val="7"/>
</p:tagLst>
</file>

<file path=ppt/tags/tag256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TYPE" val="i"/>
  <p:tag name="KSO_WM_FULL_TEXT_BEAUTIFY_COPY_ID" val="6"/>
</p:tagLst>
</file>

<file path=ppt/tags/tag257.xml><?xml version="1.0" encoding="utf-8"?>
<p:tagLst xmlns:p="http://schemas.openxmlformats.org/presentationml/2006/main">
  <p:tag name="KSO_WM_UNIT_ISCONTENTSTITLE" val="0"/>
  <p:tag name="KSO_WM_UNIT_PRESET_TEXT" val="单击此处添加文本具体内容"/>
  <p:tag name="KSO_WM_UNIT_NOCLEAR" val="0"/>
  <p:tag name="KSO_WM_UNIT_VALUE" val="22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02932_1*a*1"/>
  <p:tag name="KSO_WM_TEMPLATE_CATEGORY" val="diagram"/>
  <p:tag name="KSO_WM_TEMPLATE_INDEX" val="20202932"/>
  <p:tag name="KSO_WM_UNIT_LAYERLEVEL" val="1"/>
  <p:tag name="KSO_WM_TAG_VERSION" val="1.0"/>
  <p:tag name="KSO_WM_BEAUTIFY_FLAG" val="#wm#"/>
  <p:tag name="KSO_WM_UNIT_TEXT_FILL_FORE_SCHEMECOLOR_INDEX_BRIGHTNESS" val="0"/>
  <p:tag name="KSO_WM_UNIT_TEXT_FILL_FORE_SCHEMECOLOR_INDEX" val="13"/>
  <p:tag name="KSO_WM_UNIT_TEXT_FILL_TYPE" val="1"/>
  <p:tag name="KSO_WM_FULL_TEXT_BEAUTIFY_COPY_ID" val="18"/>
</p:tagLst>
</file>

<file path=ppt/tags/tag2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6"/>
  <p:tag name="KSO_WM_UNIT_ID" val="diagram20202932_1*i*6"/>
  <p:tag name="KSO_WM_TEMPLATE_CATEGORY" val="diagram"/>
  <p:tag name="KSO_WM_TEMPLATE_INDEX" val="20202932"/>
  <p:tag name="KSO_WM_UNIT_LAYERLEVEL" val="1"/>
  <p:tag name="KSO_WM_TAG_VERSION" val="1.0"/>
  <p:tag name="KSO_WM_BEAUTIFY_FLAG" val="#wm#"/>
  <p:tag name="KSO_WM_UNIT_FILL_FORE_SCHEMECOLOR_INDEX_BRIGHTNESS" val="0.25"/>
  <p:tag name="KSO_WM_UNIT_FILL_FORE_SCHEMECOLOR_INDEX" val="5"/>
  <p:tag name="KSO_WM_UNIT_FILL_TYPE" val="1"/>
  <p:tag name="KSO_WM_UNIT_TEXT_FILL_TYPE" val="1"/>
  <p:tag name="KSO_WM_FULL_TEXT_BEAUTIFY_COPY_ID" val="15"/>
</p:tagLst>
</file>

<file path=ppt/tags/tag2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7"/>
  <p:tag name="KSO_WM_UNIT_ID" val="diagram20202932_1*i*7"/>
  <p:tag name="KSO_WM_TEMPLATE_CATEGORY" val="diagram"/>
  <p:tag name="KSO_WM_TEMPLATE_INDEX" val="20202932"/>
  <p:tag name="KSO_WM_UNIT_LAYERLEVEL" val="1"/>
  <p:tag name="KSO_WM_TAG_VERSION" val="1.0"/>
  <p:tag name="KSO_WM_BEAUTIFY_FLAG" val="#wm#"/>
  <p:tag name="KSO_WM_UNIT_FILL_FORE_SCHEMECOLOR_INDEX_BRIGHTNESS" val="0.25"/>
  <p:tag name="KSO_WM_UNIT_FILL_FORE_SCHEMECOLOR_INDEX" val="5"/>
  <p:tag name="KSO_WM_UNIT_FILL_TYPE" val="1"/>
  <p:tag name="KSO_WM_UNIT_TEXT_FILL_TYPE" val="1"/>
  <p:tag name="KSO_WM_FULL_TEXT_BEAUTIFY_COPY_ID" val="16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6"/>
  <p:tag name="KSO_WM_UNIT_ID" val="diagram20202932_1*i*6"/>
  <p:tag name="KSO_WM_TEMPLATE_CATEGORY" val="diagram"/>
  <p:tag name="KSO_WM_TEMPLATE_INDEX" val="20202932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15"/>
  <p:tag name="KSO_WM_UNIT_FILL_TYPE" val="1"/>
  <p:tag name="KSO_WM_UNIT_TEXT_FILL_FORE_SCHEMECOLOR_INDEX_BRIGHTNESS" val="0"/>
  <p:tag name="KSO_WM_UNIT_TEXT_FILL_FORE_SCHEMECOLOR_INDEX" val="13"/>
  <p:tag name="KSO_WM_UNIT_TEXT_FILL_TYPE" val="1"/>
  <p:tag name="KSO_WM_FULL_TEXT_BEAUTIFY_COPY_ID" val="3"/>
</p:tagLst>
</file>

<file path=ppt/tags/tag2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6"/>
  <p:tag name="KSO_WM_UNIT_ID" val="diagram20202932_1*i*6"/>
  <p:tag name="KSO_WM_TEMPLATE_CATEGORY" val="diagram"/>
  <p:tag name="KSO_WM_TEMPLATE_INDEX" val="20202932"/>
  <p:tag name="KSO_WM_UNIT_LAYERLEVEL" val="1"/>
  <p:tag name="KSO_WM_TAG_VERSION" val="1.0"/>
  <p:tag name="KSO_WM_BEAUTIFY_FLAG" val="#wm#"/>
  <p:tag name="KSO_WM_UNIT_FILL_FORE_SCHEMECOLOR_INDEX_BRIGHTNESS" val="0.25"/>
  <p:tag name="KSO_WM_UNIT_FILL_FORE_SCHEMECOLOR_INDEX" val="5"/>
  <p:tag name="KSO_WM_UNIT_FILL_TYPE" val="1"/>
  <p:tag name="KSO_WM_UNIT_TEXT_FILL_TYPE" val="1"/>
  <p:tag name="KSO_WM_FULL_TEXT_BEAUTIFY_COPY_ID" val="20"/>
</p:tagLst>
</file>

<file path=ppt/tags/tag2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7"/>
  <p:tag name="KSO_WM_UNIT_ID" val="diagram20202932_1*i*7"/>
  <p:tag name="KSO_WM_TEMPLATE_CATEGORY" val="diagram"/>
  <p:tag name="KSO_WM_TEMPLATE_INDEX" val="20202932"/>
  <p:tag name="KSO_WM_UNIT_LAYERLEVEL" val="1"/>
  <p:tag name="KSO_WM_TAG_VERSION" val="1.0"/>
  <p:tag name="KSO_WM_BEAUTIFY_FLAG" val="#wm#"/>
  <p:tag name="KSO_WM_UNIT_FILL_FORE_SCHEMECOLOR_INDEX_BRIGHTNESS" val="0.25"/>
  <p:tag name="KSO_WM_UNIT_FILL_FORE_SCHEMECOLOR_INDEX" val="5"/>
  <p:tag name="KSO_WM_UNIT_FILL_TYPE" val="1"/>
  <p:tag name="KSO_WM_UNIT_TEXT_FILL_TYPE" val="1"/>
  <p:tag name="KSO_WM_FULL_TEXT_BEAUTIFY_COPY_ID" val="21"/>
</p:tagLst>
</file>

<file path=ppt/tags/tag2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8"/>
  <p:tag name="KSO_WM_UNIT_ID" val="diagram20202932_1*i*8"/>
  <p:tag name="KSO_WM_TEMPLATE_CATEGORY" val="diagram"/>
  <p:tag name="KSO_WM_TEMPLATE_INDEX" val="20202932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15"/>
  <p:tag name="KSO_WM_UNIT_FILL_TYPE" val="1"/>
  <p:tag name="KSO_WM_UNIT_TEXT_FILL_FORE_SCHEMECOLOR_INDEX_BRIGHTNESS" val="0"/>
  <p:tag name="KSO_WM_UNIT_TEXT_FILL_FORE_SCHEMECOLOR_INDEX" val="13"/>
  <p:tag name="KSO_WM_UNIT_TEXT_FILL_TYPE" val="1"/>
  <p:tag name="KSO_WM_FULL_TEXT_BEAUTIFY_COPY_ID" val="22"/>
</p:tagLst>
</file>

<file path=ppt/tags/tag264.xml><?xml version="1.0" encoding="utf-8"?>
<p:tagLst xmlns:p="http://schemas.openxmlformats.org/presentationml/2006/main">
  <p:tag name="KSO_WM_FULL_TEXT_BEAUTIFY_COPY_ID" val="836612"/>
</p:tagLst>
</file>

<file path=ppt/tags/tag265.xml><?xml version="1.0" encoding="utf-8"?>
<p:tagLst xmlns:p="http://schemas.openxmlformats.org/presentationml/2006/main">
  <p:tag name="KSO_WM_UNIT_TABLE_BEAUTIFY" val="smartTable{74286826-9c3e-408c-95ad-7925029a5b32}"/>
</p:tagLst>
</file>

<file path=ppt/tags/tag266.xml><?xml version="1.0" encoding="utf-8"?>
<p:tagLst xmlns:p="http://schemas.openxmlformats.org/presentationml/2006/main">
  <p:tag name="KSO_WM_TEMPLATE_THUMBS_INDEX" val="1、4、6、11、14、15、16、17、18、22、28、33、37"/>
  <p:tag name="KSO_WM_SLIDE_ID" val="diagram20202932_1"/>
  <p:tag name="KSO_WM_TEMPLATE_SUBCATEGORY" val="0"/>
  <p:tag name="KSO_WM_TEMPLATE_MASTER_TYPE" val="0"/>
  <p:tag name="KSO_WM_TEMPLATE_COLOR_TYPE" val="1"/>
  <p:tag name="KSO_WM_SLIDE_TYPE" val="text"/>
  <p:tag name="KSO_WM_SLIDE_SUBTYPE" val="pureTxt"/>
  <p:tag name="KSO_WM_SLIDE_ITEM_CNT" val="0"/>
  <p:tag name="KSO_WM_SLIDE_INDEX" val="1"/>
  <p:tag name="KSO_WM_TEMPLATE_MASTER_THUMB_INDEX" val="12"/>
  <p:tag name="KSO_WM_TAG_VERSION" val="1.0"/>
  <p:tag name="KSO_WM_BEAUTIFY_FLAG" val="#wm#"/>
  <p:tag name="KSO_WM_TEMPLATE_CATEGORY" val="diagram"/>
  <p:tag name="KSO_WM_TEMPLATE_INDEX" val="20202932"/>
  <p:tag name="KSO_WM_SLIDE_LAYOUT" val="a"/>
  <p:tag name="KSO_WM_SLIDE_LAYOUT_CNT" val="1"/>
  <p:tag name="KSO_WM_SLIDE_SIZE" val="959*539"/>
  <p:tag name="KSO_WM_SLIDE_POSITION" val="0*0"/>
  <p:tag name="KSO_WM_SLIDE_BK_DARK_LIGHT" val="2"/>
  <p:tag name="KSO_WM_SLIDE_BACKGROUND_TYPE" val="general"/>
  <p:tag name="KSO_WM_FULL_TEXT_BEAUTIFY_COPY_ID" val="150995386"/>
</p:tagLst>
</file>

<file path=ppt/tags/tag267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TYPE" val="i"/>
  <p:tag name="KSO_WM_FULL_TEXT_BEAUTIFY_COPY_ID" val="7"/>
</p:tagLst>
</file>

<file path=ppt/tags/tag268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TYPE" val="i"/>
  <p:tag name="KSO_WM_FULL_TEXT_BEAUTIFY_COPY_ID" val="6"/>
</p:tagLst>
</file>

<file path=ppt/tags/tag269.xml><?xml version="1.0" encoding="utf-8"?>
<p:tagLst xmlns:p="http://schemas.openxmlformats.org/presentationml/2006/main">
  <p:tag name="KSO_WM_UNIT_ISCONTENTSTITLE" val="0"/>
  <p:tag name="KSO_WM_UNIT_PRESET_TEXT" val="单击此处添加文本具体内容"/>
  <p:tag name="KSO_WM_UNIT_NOCLEAR" val="0"/>
  <p:tag name="KSO_WM_UNIT_VALUE" val="22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02932_1*a*1"/>
  <p:tag name="KSO_WM_TEMPLATE_CATEGORY" val="diagram"/>
  <p:tag name="KSO_WM_TEMPLATE_INDEX" val="20202932"/>
  <p:tag name="KSO_WM_UNIT_LAYERLEVEL" val="1"/>
  <p:tag name="KSO_WM_TAG_VERSION" val="1.0"/>
  <p:tag name="KSO_WM_BEAUTIFY_FLAG" val="#wm#"/>
  <p:tag name="KSO_WM_UNIT_TEXT_FILL_FORE_SCHEMECOLOR_INDEX_BRIGHTNESS" val="0"/>
  <p:tag name="KSO_WM_UNIT_TEXT_FILL_FORE_SCHEMECOLOR_INDEX" val="13"/>
  <p:tag name="KSO_WM_UNIT_TEXT_FILL_TYPE" val="1"/>
  <p:tag name="KSO_WM_FULL_TEXT_BEAUTIFY_COPY_ID" val="18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6"/>
  <p:tag name="KSO_WM_UNIT_ID" val="diagram20202932_1*i*6"/>
  <p:tag name="KSO_WM_TEMPLATE_CATEGORY" val="diagram"/>
  <p:tag name="KSO_WM_TEMPLATE_INDEX" val="20202932"/>
  <p:tag name="KSO_WM_UNIT_LAYERLEVEL" val="1"/>
  <p:tag name="KSO_WM_TAG_VERSION" val="1.0"/>
  <p:tag name="KSO_WM_BEAUTIFY_FLAG" val="#wm#"/>
  <p:tag name="KSO_WM_UNIT_FILL_FORE_SCHEMECOLOR_INDEX_BRIGHTNESS" val="0.25"/>
  <p:tag name="KSO_WM_UNIT_FILL_FORE_SCHEMECOLOR_INDEX" val="5"/>
  <p:tag name="KSO_WM_UNIT_FILL_TYPE" val="1"/>
  <p:tag name="KSO_WM_UNIT_TEXT_FILL_TYPE" val="1"/>
  <p:tag name="KSO_WM_FULL_TEXT_BEAUTIFY_COPY_ID" val="15"/>
</p:tagLst>
</file>

<file path=ppt/tags/tag2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7"/>
  <p:tag name="KSO_WM_UNIT_ID" val="diagram20202932_1*i*7"/>
  <p:tag name="KSO_WM_TEMPLATE_CATEGORY" val="diagram"/>
  <p:tag name="KSO_WM_TEMPLATE_INDEX" val="20202932"/>
  <p:tag name="KSO_WM_UNIT_LAYERLEVEL" val="1"/>
  <p:tag name="KSO_WM_TAG_VERSION" val="1.0"/>
  <p:tag name="KSO_WM_BEAUTIFY_FLAG" val="#wm#"/>
  <p:tag name="KSO_WM_UNIT_FILL_FORE_SCHEMECOLOR_INDEX_BRIGHTNESS" val="0.25"/>
  <p:tag name="KSO_WM_UNIT_FILL_FORE_SCHEMECOLOR_INDEX" val="5"/>
  <p:tag name="KSO_WM_UNIT_FILL_TYPE" val="1"/>
  <p:tag name="KSO_WM_UNIT_TEXT_FILL_TYPE" val="1"/>
  <p:tag name="KSO_WM_FULL_TEXT_BEAUTIFY_COPY_ID" val="16"/>
</p:tagLst>
</file>

<file path=ppt/tags/tag2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6"/>
  <p:tag name="KSO_WM_UNIT_ID" val="diagram20202932_1*i*6"/>
  <p:tag name="KSO_WM_TEMPLATE_CATEGORY" val="diagram"/>
  <p:tag name="KSO_WM_TEMPLATE_INDEX" val="20202932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15"/>
  <p:tag name="KSO_WM_UNIT_FILL_TYPE" val="1"/>
  <p:tag name="KSO_WM_UNIT_TEXT_FILL_FORE_SCHEMECOLOR_INDEX_BRIGHTNESS" val="0"/>
  <p:tag name="KSO_WM_UNIT_TEXT_FILL_FORE_SCHEMECOLOR_INDEX" val="13"/>
  <p:tag name="KSO_WM_UNIT_TEXT_FILL_TYPE" val="1"/>
  <p:tag name="KSO_WM_FULL_TEXT_BEAUTIFY_COPY_ID" val="3"/>
</p:tagLst>
</file>

<file path=ppt/tags/tag2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6"/>
  <p:tag name="KSO_WM_UNIT_ID" val="diagram20202932_1*i*6"/>
  <p:tag name="KSO_WM_TEMPLATE_CATEGORY" val="diagram"/>
  <p:tag name="KSO_WM_TEMPLATE_INDEX" val="20202932"/>
  <p:tag name="KSO_WM_UNIT_LAYERLEVEL" val="1"/>
  <p:tag name="KSO_WM_TAG_VERSION" val="1.0"/>
  <p:tag name="KSO_WM_BEAUTIFY_FLAG" val="#wm#"/>
  <p:tag name="KSO_WM_UNIT_FILL_FORE_SCHEMECOLOR_INDEX_BRIGHTNESS" val="0.25"/>
  <p:tag name="KSO_WM_UNIT_FILL_FORE_SCHEMECOLOR_INDEX" val="5"/>
  <p:tag name="KSO_WM_UNIT_FILL_TYPE" val="1"/>
  <p:tag name="KSO_WM_UNIT_TEXT_FILL_TYPE" val="1"/>
  <p:tag name="KSO_WM_FULL_TEXT_BEAUTIFY_COPY_ID" val="20"/>
</p:tagLst>
</file>

<file path=ppt/tags/tag2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7"/>
  <p:tag name="KSO_WM_UNIT_ID" val="diagram20202932_1*i*7"/>
  <p:tag name="KSO_WM_TEMPLATE_CATEGORY" val="diagram"/>
  <p:tag name="KSO_WM_TEMPLATE_INDEX" val="20202932"/>
  <p:tag name="KSO_WM_UNIT_LAYERLEVEL" val="1"/>
  <p:tag name="KSO_WM_TAG_VERSION" val="1.0"/>
  <p:tag name="KSO_WM_BEAUTIFY_FLAG" val="#wm#"/>
  <p:tag name="KSO_WM_UNIT_FILL_FORE_SCHEMECOLOR_INDEX_BRIGHTNESS" val="0.25"/>
  <p:tag name="KSO_WM_UNIT_FILL_FORE_SCHEMECOLOR_INDEX" val="5"/>
  <p:tag name="KSO_WM_UNIT_FILL_TYPE" val="1"/>
  <p:tag name="KSO_WM_UNIT_TEXT_FILL_TYPE" val="1"/>
  <p:tag name="KSO_WM_FULL_TEXT_BEAUTIFY_COPY_ID" val="21"/>
</p:tagLst>
</file>

<file path=ppt/tags/tag2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8"/>
  <p:tag name="KSO_WM_UNIT_ID" val="diagram20202932_1*i*8"/>
  <p:tag name="KSO_WM_TEMPLATE_CATEGORY" val="diagram"/>
  <p:tag name="KSO_WM_TEMPLATE_INDEX" val="20202932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15"/>
  <p:tag name="KSO_WM_UNIT_FILL_TYPE" val="1"/>
  <p:tag name="KSO_WM_UNIT_TEXT_FILL_FORE_SCHEMECOLOR_INDEX_BRIGHTNESS" val="0"/>
  <p:tag name="KSO_WM_UNIT_TEXT_FILL_FORE_SCHEMECOLOR_INDEX" val="13"/>
  <p:tag name="KSO_WM_UNIT_TEXT_FILL_TYPE" val="1"/>
  <p:tag name="KSO_WM_FULL_TEXT_BEAUTIFY_COPY_ID" val="22"/>
</p:tagLst>
</file>

<file path=ppt/tags/tag276.xml><?xml version="1.0" encoding="utf-8"?>
<p:tagLst xmlns:p="http://schemas.openxmlformats.org/presentationml/2006/main">
  <p:tag name="KSO_WM_FULL_TEXT_BEAUTIFY_COPY_ID" val="4"/>
</p:tagLst>
</file>

<file path=ppt/tags/tag277.xml><?xml version="1.0" encoding="utf-8"?>
<p:tagLst xmlns:p="http://schemas.openxmlformats.org/presentationml/2006/main">
  <p:tag name="KSO_WM_FULL_TEXT_BEAUTIFY_COPY_ID" val="836613"/>
</p:tagLst>
</file>

<file path=ppt/tags/tag278.xml><?xml version="1.0" encoding="utf-8"?>
<p:tagLst xmlns:p="http://schemas.openxmlformats.org/presentationml/2006/main">
  <p:tag name="KSO_WM_FULL_TEXT_BEAUTIFY_COPY_ID" val="5"/>
</p:tagLst>
</file>

<file path=ppt/tags/tag279.xml><?xml version="1.0" encoding="utf-8"?>
<p:tagLst xmlns:p="http://schemas.openxmlformats.org/presentationml/2006/main">
  <p:tag name="KSO_WM_UNIT_TABLE_BEAUTIFY" val="smartTable{1e7fb077-035b-4f21-8edb-04abdbec7be1}"/>
  <p:tag name="TABLE_ENDDRAG_ORIGIN_RECT" val="468*63"/>
  <p:tag name="TABLE_ENDDRAG_RECT" val="144*236*468*63"/>
  <p:tag name="KSO_WM_FULL_TEXT_BEAUTIFY_COPY_ID" val="10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0.xml><?xml version="1.0" encoding="utf-8"?>
<p:tagLst xmlns:p="http://schemas.openxmlformats.org/presentationml/2006/main">
  <p:tag name="KSO_WM_UNIT_TABLE_BEAUTIFY" val="smartTable{dc01e072-7585-4a54-bc03-ca96bf9c8700}"/>
  <p:tag name="KSO_WM_FULL_TEXT_BEAUTIFY_COPY_ID" val="11"/>
</p:tagLst>
</file>

<file path=ppt/tags/tag281.xml><?xml version="1.0" encoding="utf-8"?>
<p:tagLst xmlns:p="http://schemas.openxmlformats.org/presentationml/2006/main">
  <p:tag name="KSO_WM_TEMPLATE_THUMBS_INDEX" val="1、4、6、11、14、15、16、17、18、22、28、33、37"/>
  <p:tag name="KSO_WM_SLIDE_ID" val="diagram20202932_1"/>
  <p:tag name="KSO_WM_TEMPLATE_SUBCATEGORY" val="0"/>
  <p:tag name="KSO_WM_TEMPLATE_MASTER_TYPE" val="0"/>
  <p:tag name="KSO_WM_TEMPLATE_COLOR_TYPE" val="1"/>
  <p:tag name="KSO_WM_SLIDE_TYPE" val="text"/>
  <p:tag name="KSO_WM_SLIDE_SUBTYPE" val="pureTxt"/>
  <p:tag name="KSO_WM_SLIDE_ITEM_CNT" val="0"/>
  <p:tag name="KSO_WM_SLIDE_INDEX" val="1"/>
  <p:tag name="KSO_WM_TEMPLATE_MASTER_THUMB_INDEX" val="12"/>
  <p:tag name="KSO_WM_TAG_VERSION" val="1.0"/>
  <p:tag name="KSO_WM_BEAUTIFY_FLAG" val="#wm#"/>
  <p:tag name="KSO_WM_TEMPLATE_CATEGORY" val="diagram"/>
  <p:tag name="KSO_WM_TEMPLATE_INDEX" val="20202932"/>
  <p:tag name="KSO_WM_SLIDE_LAYOUT" val="a"/>
  <p:tag name="KSO_WM_SLIDE_LAYOUT_CNT" val="1"/>
  <p:tag name="KSO_WM_SLIDE_SIZE" val="959*539"/>
  <p:tag name="KSO_WM_SLIDE_POSITION" val="0*0"/>
  <p:tag name="KSO_WM_SLIDE_BK_DARK_LIGHT" val="2"/>
  <p:tag name="KSO_WM_SLIDE_BACKGROUND_TYPE" val="general"/>
  <p:tag name="KSO_WM_FULL_TEXT_BEAUTIFY_COPY_ID" val="150995387"/>
</p:tagLst>
</file>

<file path=ppt/tags/tag282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TYPE" val="i"/>
  <p:tag name="KSO_WM_FULL_TEXT_BEAUTIFY_COPY_ID" val="7"/>
</p:tagLst>
</file>

<file path=ppt/tags/tag283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TYPE" val="i"/>
  <p:tag name="KSO_WM_FULL_TEXT_BEAUTIFY_COPY_ID" val="6"/>
</p:tagLst>
</file>

<file path=ppt/tags/tag284.xml><?xml version="1.0" encoding="utf-8"?>
<p:tagLst xmlns:p="http://schemas.openxmlformats.org/presentationml/2006/main">
  <p:tag name="KSO_WM_UNIT_ISCONTENTSTITLE" val="0"/>
  <p:tag name="KSO_WM_UNIT_PRESET_TEXT" val="单击此处添加文本具体内容"/>
  <p:tag name="KSO_WM_UNIT_NOCLEAR" val="0"/>
  <p:tag name="KSO_WM_UNIT_VALUE" val="22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02932_1*a*1"/>
  <p:tag name="KSO_WM_TEMPLATE_CATEGORY" val="diagram"/>
  <p:tag name="KSO_WM_TEMPLATE_INDEX" val="20202932"/>
  <p:tag name="KSO_WM_UNIT_LAYERLEVEL" val="1"/>
  <p:tag name="KSO_WM_TAG_VERSION" val="1.0"/>
  <p:tag name="KSO_WM_BEAUTIFY_FLAG" val="#wm#"/>
  <p:tag name="KSO_WM_UNIT_TEXT_FILL_FORE_SCHEMECOLOR_INDEX_BRIGHTNESS" val="0"/>
  <p:tag name="KSO_WM_UNIT_TEXT_FILL_FORE_SCHEMECOLOR_INDEX" val="13"/>
  <p:tag name="KSO_WM_UNIT_TEXT_FILL_TYPE" val="1"/>
  <p:tag name="KSO_WM_FULL_TEXT_BEAUTIFY_COPY_ID" val="18"/>
</p:tagLst>
</file>

<file path=ppt/tags/tag2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6"/>
  <p:tag name="KSO_WM_UNIT_ID" val="diagram20202932_1*i*6"/>
  <p:tag name="KSO_WM_TEMPLATE_CATEGORY" val="diagram"/>
  <p:tag name="KSO_WM_TEMPLATE_INDEX" val="20202932"/>
  <p:tag name="KSO_WM_UNIT_LAYERLEVEL" val="1"/>
  <p:tag name="KSO_WM_TAG_VERSION" val="1.0"/>
  <p:tag name="KSO_WM_BEAUTIFY_FLAG" val="#wm#"/>
  <p:tag name="KSO_WM_UNIT_FILL_FORE_SCHEMECOLOR_INDEX_BRIGHTNESS" val="0.25"/>
  <p:tag name="KSO_WM_UNIT_FILL_FORE_SCHEMECOLOR_INDEX" val="5"/>
  <p:tag name="KSO_WM_UNIT_FILL_TYPE" val="1"/>
  <p:tag name="KSO_WM_UNIT_TEXT_FILL_TYPE" val="1"/>
  <p:tag name="KSO_WM_FULL_TEXT_BEAUTIFY_COPY_ID" val="15"/>
</p:tagLst>
</file>

<file path=ppt/tags/tag2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7"/>
  <p:tag name="KSO_WM_UNIT_ID" val="diagram20202932_1*i*7"/>
  <p:tag name="KSO_WM_TEMPLATE_CATEGORY" val="diagram"/>
  <p:tag name="KSO_WM_TEMPLATE_INDEX" val="20202932"/>
  <p:tag name="KSO_WM_UNIT_LAYERLEVEL" val="1"/>
  <p:tag name="KSO_WM_TAG_VERSION" val="1.0"/>
  <p:tag name="KSO_WM_BEAUTIFY_FLAG" val="#wm#"/>
  <p:tag name="KSO_WM_UNIT_FILL_FORE_SCHEMECOLOR_INDEX_BRIGHTNESS" val="0.25"/>
  <p:tag name="KSO_WM_UNIT_FILL_FORE_SCHEMECOLOR_INDEX" val="5"/>
  <p:tag name="KSO_WM_UNIT_FILL_TYPE" val="1"/>
  <p:tag name="KSO_WM_UNIT_TEXT_FILL_TYPE" val="1"/>
  <p:tag name="KSO_WM_FULL_TEXT_BEAUTIFY_COPY_ID" val="16"/>
</p:tagLst>
</file>

<file path=ppt/tags/tag2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6"/>
  <p:tag name="KSO_WM_UNIT_ID" val="diagram20202932_1*i*6"/>
  <p:tag name="KSO_WM_TEMPLATE_CATEGORY" val="diagram"/>
  <p:tag name="KSO_WM_TEMPLATE_INDEX" val="20202932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15"/>
  <p:tag name="KSO_WM_UNIT_FILL_TYPE" val="1"/>
  <p:tag name="KSO_WM_UNIT_TEXT_FILL_FORE_SCHEMECOLOR_INDEX_BRIGHTNESS" val="0"/>
  <p:tag name="KSO_WM_UNIT_TEXT_FILL_FORE_SCHEMECOLOR_INDEX" val="13"/>
  <p:tag name="KSO_WM_UNIT_TEXT_FILL_TYPE" val="1"/>
  <p:tag name="KSO_WM_FULL_TEXT_BEAUTIFY_COPY_ID" val="3"/>
</p:tagLst>
</file>

<file path=ppt/tags/tag2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6"/>
  <p:tag name="KSO_WM_UNIT_ID" val="diagram20202932_1*i*6"/>
  <p:tag name="KSO_WM_TEMPLATE_CATEGORY" val="diagram"/>
  <p:tag name="KSO_WM_TEMPLATE_INDEX" val="20202932"/>
  <p:tag name="KSO_WM_UNIT_LAYERLEVEL" val="1"/>
  <p:tag name="KSO_WM_TAG_VERSION" val="1.0"/>
  <p:tag name="KSO_WM_BEAUTIFY_FLAG" val="#wm#"/>
  <p:tag name="KSO_WM_UNIT_FILL_FORE_SCHEMECOLOR_INDEX_BRIGHTNESS" val="0.25"/>
  <p:tag name="KSO_WM_UNIT_FILL_FORE_SCHEMECOLOR_INDEX" val="5"/>
  <p:tag name="KSO_WM_UNIT_FILL_TYPE" val="1"/>
  <p:tag name="KSO_WM_UNIT_TEXT_FILL_TYPE" val="1"/>
  <p:tag name="KSO_WM_FULL_TEXT_BEAUTIFY_COPY_ID" val="20"/>
</p:tagLst>
</file>

<file path=ppt/tags/tag28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7"/>
  <p:tag name="KSO_WM_UNIT_ID" val="diagram20202932_1*i*7"/>
  <p:tag name="KSO_WM_TEMPLATE_CATEGORY" val="diagram"/>
  <p:tag name="KSO_WM_TEMPLATE_INDEX" val="20202932"/>
  <p:tag name="KSO_WM_UNIT_LAYERLEVEL" val="1"/>
  <p:tag name="KSO_WM_TAG_VERSION" val="1.0"/>
  <p:tag name="KSO_WM_BEAUTIFY_FLAG" val="#wm#"/>
  <p:tag name="KSO_WM_UNIT_FILL_FORE_SCHEMECOLOR_INDEX_BRIGHTNESS" val="0.25"/>
  <p:tag name="KSO_WM_UNIT_FILL_FORE_SCHEMECOLOR_INDEX" val="5"/>
  <p:tag name="KSO_WM_UNIT_FILL_TYPE" val="1"/>
  <p:tag name="KSO_WM_UNIT_TEXT_FILL_TYPE" val="1"/>
  <p:tag name="KSO_WM_FULL_TEXT_BEAUTIFY_COPY_ID" val="21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8"/>
  <p:tag name="KSO_WM_UNIT_ID" val="diagram20202932_1*i*8"/>
  <p:tag name="KSO_WM_TEMPLATE_CATEGORY" val="diagram"/>
  <p:tag name="KSO_WM_TEMPLATE_INDEX" val="20202932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15"/>
  <p:tag name="KSO_WM_UNIT_FILL_TYPE" val="1"/>
  <p:tag name="KSO_WM_UNIT_TEXT_FILL_FORE_SCHEMECOLOR_INDEX_BRIGHTNESS" val="0"/>
  <p:tag name="KSO_WM_UNIT_TEXT_FILL_FORE_SCHEMECOLOR_INDEX" val="13"/>
  <p:tag name="KSO_WM_UNIT_TEXT_FILL_TYPE" val="1"/>
  <p:tag name="KSO_WM_FULL_TEXT_BEAUTIFY_COPY_ID" val="22"/>
</p:tagLst>
</file>

<file path=ppt/tags/tag291.xml><?xml version="1.0" encoding="utf-8"?>
<p:tagLst xmlns:p="http://schemas.openxmlformats.org/presentationml/2006/main">
  <p:tag name="KSO_WM_TEMPLATE_THUMBS_INDEX" val="1、4、6、11、14、15、16、17、18、22、28、33、37"/>
  <p:tag name="KSO_WM_SLIDE_ID" val="diagram20202932_1"/>
  <p:tag name="KSO_WM_TEMPLATE_SUBCATEGORY" val="0"/>
  <p:tag name="KSO_WM_TEMPLATE_MASTER_TYPE" val="0"/>
  <p:tag name="KSO_WM_TEMPLATE_COLOR_TYPE" val="1"/>
  <p:tag name="KSO_WM_SLIDE_TYPE" val="text"/>
  <p:tag name="KSO_WM_SLIDE_SUBTYPE" val="pureTxt"/>
  <p:tag name="KSO_WM_SLIDE_ITEM_CNT" val="0"/>
  <p:tag name="KSO_WM_SLIDE_INDEX" val="1"/>
  <p:tag name="KSO_WM_TEMPLATE_MASTER_THUMB_INDEX" val="12"/>
  <p:tag name="KSO_WM_TAG_VERSION" val="1.0"/>
  <p:tag name="KSO_WM_BEAUTIFY_FLAG" val="#wm#"/>
  <p:tag name="KSO_WM_TEMPLATE_CATEGORY" val="diagram"/>
  <p:tag name="KSO_WM_TEMPLATE_INDEX" val="20202932"/>
  <p:tag name="KSO_WM_SLIDE_LAYOUT" val="a"/>
  <p:tag name="KSO_WM_SLIDE_LAYOUT_CNT" val="1"/>
  <p:tag name="KSO_WM_SLIDE_SIZE" val="959*539"/>
  <p:tag name="KSO_WM_SLIDE_POSITION" val="0*0"/>
  <p:tag name="KSO_WM_SLIDE_BK_DARK_LIGHT" val="2"/>
  <p:tag name="KSO_WM_SLIDE_BACKGROUND_TYPE" val="general"/>
  <p:tag name="KSO_WM_FULL_TEXT_BEAUTIFY_COPY_ID" val="150995388"/>
</p:tagLst>
</file>

<file path=ppt/tags/tag292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TYPE" val="i"/>
  <p:tag name="KSO_WM_FULL_TEXT_BEAUTIFY_COPY_ID" val="7"/>
</p:tagLst>
</file>

<file path=ppt/tags/tag293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TYPE" val="i"/>
  <p:tag name="KSO_WM_FULL_TEXT_BEAUTIFY_COPY_ID" val="6"/>
</p:tagLst>
</file>

<file path=ppt/tags/tag294.xml><?xml version="1.0" encoding="utf-8"?>
<p:tagLst xmlns:p="http://schemas.openxmlformats.org/presentationml/2006/main">
  <p:tag name="KSO_WM_UNIT_ISCONTENTSTITLE" val="0"/>
  <p:tag name="KSO_WM_UNIT_PRESET_TEXT" val="单击此处添加文本具体内容"/>
  <p:tag name="KSO_WM_UNIT_NOCLEAR" val="0"/>
  <p:tag name="KSO_WM_UNIT_VALUE" val="22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02932_1*a*1"/>
  <p:tag name="KSO_WM_TEMPLATE_CATEGORY" val="diagram"/>
  <p:tag name="KSO_WM_TEMPLATE_INDEX" val="20202932"/>
  <p:tag name="KSO_WM_UNIT_LAYERLEVEL" val="1"/>
  <p:tag name="KSO_WM_TAG_VERSION" val="1.0"/>
  <p:tag name="KSO_WM_BEAUTIFY_FLAG" val="#wm#"/>
  <p:tag name="KSO_WM_UNIT_TEXT_FILL_FORE_SCHEMECOLOR_INDEX_BRIGHTNESS" val="0"/>
  <p:tag name="KSO_WM_UNIT_TEXT_FILL_FORE_SCHEMECOLOR_INDEX" val="13"/>
  <p:tag name="KSO_WM_UNIT_TEXT_FILL_TYPE" val="1"/>
  <p:tag name="KSO_WM_FULL_TEXT_BEAUTIFY_COPY_ID" val="18"/>
</p:tagLst>
</file>

<file path=ppt/tags/tag29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6"/>
  <p:tag name="KSO_WM_UNIT_ID" val="diagram20202932_1*i*6"/>
  <p:tag name="KSO_WM_TEMPLATE_CATEGORY" val="diagram"/>
  <p:tag name="KSO_WM_TEMPLATE_INDEX" val="20202932"/>
  <p:tag name="KSO_WM_UNIT_LAYERLEVEL" val="1"/>
  <p:tag name="KSO_WM_TAG_VERSION" val="1.0"/>
  <p:tag name="KSO_WM_BEAUTIFY_FLAG" val="#wm#"/>
  <p:tag name="KSO_WM_UNIT_FILL_FORE_SCHEMECOLOR_INDEX_BRIGHTNESS" val="0.25"/>
  <p:tag name="KSO_WM_UNIT_FILL_FORE_SCHEMECOLOR_INDEX" val="5"/>
  <p:tag name="KSO_WM_UNIT_FILL_TYPE" val="1"/>
  <p:tag name="KSO_WM_UNIT_TEXT_FILL_TYPE" val="1"/>
  <p:tag name="KSO_WM_FULL_TEXT_BEAUTIFY_COPY_ID" val="15"/>
</p:tagLst>
</file>

<file path=ppt/tags/tag29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7"/>
  <p:tag name="KSO_WM_UNIT_ID" val="diagram20202932_1*i*7"/>
  <p:tag name="KSO_WM_TEMPLATE_CATEGORY" val="diagram"/>
  <p:tag name="KSO_WM_TEMPLATE_INDEX" val="20202932"/>
  <p:tag name="KSO_WM_UNIT_LAYERLEVEL" val="1"/>
  <p:tag name="KSO_WM_TAG_VERSION" val="1.0"/>
  <p:tag name="KSO_WM_BEAUTIFY_FLAG" val="#wm#"/>
  <p:tag name="KSO_WM_UNIT_FILL_FORE_SCHEMECOLOR_INDEX_BRIGHTNESS" val="0.25"/>
  <p:tag name="KSO_WM_UNIT_FILL_FORE_SCHEMECOLOR_INDEX" val="5"/>
  <p:tag name="KSO_WM_UNIT_FILL_TYPE" val="1"/>
  <p:tag name="KSO_WM_UNIT_TEXT_FILL_TYPE" val="1"/>
  <p:tag name="KSO_WM_FULL_TEXT_BEAUTIFY_COPY_ID" val="16"/>
</p:tagLst>
</file>

<file path=ppt/tags/tag29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6"/>
  <p:tag name="KSO_WM_UNIT_ID" val="diagram20202932_1*i*6"/>
  <p:tag name="KSO_WM_TEMPLATE_CATEGORY" val="diagram"/>
  <p:tag name="KSO_WM_TEMPLATE_INDEX" val="20202932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15"/>
  <p:tag name="KSO_WM_UNIT_FILL_TYPE" val="1"/>
  <p:tag name="KSO_WM_UNIT_TEXT_FILL_FORE_SCHEMECOLOR_INDEX_BRIGHTNESS" val="0"/>
  <p:tag name="KSO_WM_UNIT_TEXT_FILL_FORE_SCHEMECOLOR_INDEX" val="13"/>
  <p:tag name="KSO_WM_UNIT_TEXT_FILL_TYPE" val="1"/>
  <p:tag name="KSO_WM_FULL_TEXT_BEAUTIFY_COPY_ID" val="3"/>
</p:tagLst>
</file>

<file path=ppt/tags/tag29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6"/>
  <p:tag name="KSO_WM_UNIT_ID" val="diagram20202932_1*i*6"/>
  <p:tag name="KSO_WM_TEMPLATE_CATEGORY" val="diagram"/>
  <p:tag name="KSO_WM_TEMPLATE_INDEX" val="20202932"/>
  <p:tag name="KSO_WM_UNIT_LAYERLEVEL" val="1"/>
  <p:tag name="KSO_WM_TAG_VERSION" val="1.0"/>
  <p:tag name="KSO_WM_BEAUTIFY_FLAG" val="#wm#"/>
  <p:tag name="KSO_WM_UNIT_FILL_FORE_SCHEMECOLOR_INDEX_BRIGHTNESS" val="0.25"/>
  <p:tag name="KSO_WM_UNIT_FILL_FORE_SCHEMECOLOR_INDEX" val="5"/>
  <p:tag name="KSO_WM_UNIT_FILL_TYPE" val="1"/>
  <p:tag name="KSO_WM_UNIT_TEXT_FILL_TYPE" val="1"/>
  <p:tag name="KSO_WM_FULL_TEXT_BEAUTIFY_COPY_ID" val="20"/>
</p:tagLst>
</file>

<file path=ppt/tags/tag29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7"/>
  <p:tag name="KSO_WM_UNIT_ID" val="diagram20202932_1*i*7"/>
  <p:tag name="KSO_WM_TEMPLATE_CATEGORY" val="diagram"/>
  <p:tag name="KSO_WM_TEMPLATE_INDEX" val="20202932"/>
  <p:tag name="KSO_WM_UNIT_LAYERLEVEL" val="1"/>
  <p:tag name="KSO_WM_TAG_VERSION" val="1.0"/>
  <p:tag name="KSO_WM_BEAUTIFY_FLAG" val="#wm#"/>
  <p:tag name="KSO_WM_UNIT_FILL_FORE_SCHEMECOLOR_INDEX_BRIGHTNESS" val="0.25"/>
  <p:tag name="KSO_WM_UNIT_FILL_FORE_SCHEMECOLOR_INDEX" val="5"/>
  <p:tag name="KSO_WM_UNIT_FILL_TYPE" val="1"/>
  <p:tag name="KSO_WM_UNIT_TEXT_FILL_TYPE" val="1"/>
  <p:tag name="KSO_WM_FULL_TEXT_BEAUTIFY_COPY_ID" val="21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0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8"/>
  <p:tag name="KSO_WM_UNIT_ID" val="diagram20202932_1*i*8"/>
  <p:tag name="KSO_WM_TEMPLATE_CATEGORY" val="diagram"/>
  <p:tag name="KSO_WM_TEMPLATE_INDEX" val="20202932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15"/>
  <p:tag name="KSO_WM_UNIT_FILL_TYPE" val="1"/>
  <p:tag name="KSO_WM_UNIT_TEXT_FILL_FORE_SCHEMECOLOR_INDEX_BRIGHTNESS" val="0"/>
  <p:tag name="KSO_WM_UNIT_TEXT_FILL_FORE_SCHEMECOLOR_INDEX" val="13"/>
  <p:tag name="KSO_WM_UNIT_TEXT_FILL_TYPE" val="1"/>
  <p:tag name="KSO_WM_FULL_TEXT_BEAUTIFY_COPY_ID" val="22"/>
</p:tagLst>
</file>

<file path=ppt/tags/tag301.xml><?xml version="1.0" encoding="utf-8"?>
<p:tagLst xmlns:p="http://schemas.openxmlformats.org/presentationml/2006/main">
  <p:tag name="KSO_WM_TEMPLATE_THUMBS_INDEX" val="1、4、6、11、14、15、16、17、18、22、28、33、37"/>
  <p:tag name="KSO_WM_SLIDE_ID" val="diagram20202932_1"/>
  <p:tag name="KSO_WM_TEMPLATE_SUBCATEGORY" val="0"/>
  <p:tag name="KSO_WM_TEMPLATE_MASTER_TYPE" val="0"/>
  <p:tag name="KSO_WM_TEMPLATE_COLOR_TYPE" val="1"/>
  <p:tag name="KSO_WM_SLIDE_TYPE" val="text"/>
  <p:tag name="KSO_WM_SLIDE_SUBTYPE" val="pureTxt"/>
  <p:tag name="KSO_WM_SLIDE_ITEM_CNT" val="0"/>
  <p:tag name="KSO_WM_SLIDE_INDEX" val="1"/>
  <p:tag name="KSO_WM_TEMPLATE_MASTER_THUMB_INDEX" val="12"/>
  <p:tag name="KSO_WM_TAG_VERSION" val="1.0"/>
  <p:tag name="KSO_WM_BEAUTIFY_FLAG" val="#wm#"/>
  <p:tag name="KSO_WM_TEMPLATE_CATEGORY" val="diagram"/>
  <p:tag name="KSO_WM_TEMPLATE_INDEX" val="20202932"/>
  <p:tag name="KSO_WM_SLIDE_LAYOUT" val="a"/>
  <p:tag name="KSO_WM_SLIDE_LAYOUT_CNT" val="1"/>
  <p:tag name="KSO_WM_SLIDE_SIZE" val="959*539"/>
  <p:tag name="KSO_WM_SLIDE_POSITION" val="0*0"/>
  <p:tag name="KSO_WM_SLIDE_BK_DARK_LIGHT" val="2"/>
  <p:tag name="KSO_WM_SLIDE_BACKGROUND_TYPE" val="general"/>
  <p:tag name="KSO_WM_FULL_TEXT_BEAUTIFY_COPY_ID" val="150995389"/>
</p:tagLst>
</file>

<file path=ppt/tags/tag302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TYPE" val="i"/>
</p:tagLst>
</file>

<file path=ppt/tags/tag303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TYPE" val="i"/>
</p:tagLst>
</file>

<file path=ppt/tags/tag304.xml><?xml version="1.0" encoding="utf-8"?>
<p:tagLst xmlns:p="http://schemas.openxmlformats.org/presentationml/2006/main">
  <p:tag name="KSO_WM_UNIT_ISCONTENTSTITLE" val="0"/>
  <p:tag name="KSO_WM_UNIT_PRESET_TEXT" val="单击此处添加文本具体内容"/>
  <p:tag name="KSO_WM_UNIT_NOCLEAR" val="0"/>
  <p:tag name="KSO_WM_UNIT_VALUE" val="22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02932_1*a*1"/>
  <p:tag name="KSO_WM_TEMPLATE_CATEGORY" val="diagram"/>
  <p:tag name="KSO_WM_TEMPLATE_INDEX" val="20202932"/>
  <p:tag name="KSO_WM_UNIT_LAYERLEVEL" val="1"/>
  <p:tag name="KSO_WM_TAG_VERSION" val="1.0"/>
  <p:tag name="KSO_WM_BEAUTIFY_FLAG" val="#wm#"/>
  <p:tag name="KSO_WM_UNIT_TEXT_FILL_FORE_SCHEMECOLOR_INDEX_BRIGHTNESS" val="0"/>
  <p:tag name="KSO_WM_UNIT_TEXT_FILL_FORE_SCHEMECOLOR_INDEX" val="13"/>
  <p:tag name="KSO_WM_UNIT_TEXT_FILL_TYPE" val="1"/>
</p:tagLst>
</file>

<file path=ppt/tags/tag30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6"/>
  <p:tag name="KSO_WM_UNIT_ID" val="diagram20202932_1*i*6"/>
  <p:tag name="KSO_WM_TEMPLATE_CATEGORY" val="diagram"/>
  <p:tag name="KSO_WM_TEMPLATE_INDEX" val="20202932"/>
  <p:tag name="KSO_WM_UNIT_LAYERLEVEL" val="1"/>
  <p:tag name="KSO_WM_TAG_VERSION" val="1.0"/>
  <p:tag name="KSO_WM_BEAUTIFY_FLAG" val="#wm#"/>
  <p:tag name="KSO_WM_UNIT_FILL_FORE_SCHEMECOLOR_INDEX_BRIGHTNESS" val="0.25"/>
  <p:tag name="KSO_WM_UNIT_FILL_FORE_SCHEMECOLOR_INDEX" val="5"/>
  <p:tag name="KSO_WM_UNIT_FILL_TYPE" val="1"/>
  <p:tag name="KSO_WM_UNIT_TEXT_FILL_TYPE" val="1"/>
</p:tagLst>
</file>

<file path=ppt/tags/tag30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7"/>
  <p:tag name="KSO_WM_UNIT_ID" val="diagram20202932_1*i*7"/>
  <p:tag name="KSO_WM_TEMPLATE_CATEGORY" val="diagram"/>
  <p:tag name="KSO_WM_TEMPLATE_INDEX" val="20202932"/>
  <p:tag name="KSO_WM_UNIT_LAYERLEVEL" val="1"/>
  <p:tag name="KSO_WM_TAG_VERSION" val="1.0"/>
  <p:tag name="KSO_WM_BEAUTIFY_FLAG" val="#wm#"/>
  <p:tag name="KSO_WM_UNIT_FILL_FORE_SCHEMECOLOR_INDEX_BRIGHTNESS" val="0.25"/>
  <p:tag name="KSO_WM_UNIT_FILL_FORE_SCHEMECOLOR_INDEX" val="5"/>
  <p:tag name="KSO_WM_UNIT_FILL_TYPE" val="1"/>
  <p:tag name="KSO_WM_UNIT_TEXT_FILL_TYPE" val="1"/>
</p:tagLst>
</file>

<file path=ppt/tags/tag30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6"/>
  <p:tag name="KSO_WM_UNIT_ID" val="diagram20202932_1*i*6"/>
  <p:tag name="KSO_WM_TEMPLATE_CATEGORY" val="diagram"/>
  <p:tag name="KSO_WM_TEMPLATE_INDEX" val="20202932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15"/>
  <p:tag name="KSO_WM_UNIT_FILL_TYPE" val="1"/>
  <p:tag name="KSO_WM_UNIT_TEXT_FILL_FORE_SCHEMECOLOR_INDEX_BRIGHTNESS" val="0"/>
  <p:tag name="KSO_WM_UNIT_TEXT_FILL_FORE_SCHEMECOLOR_INDEX" val="13"/>
  <p:tag name="KSO_WM_UNIT_TEXT_FILL_TYPE" val="1"/>
</p:tagLst>
</file>

<file path=ppt/tags/tag30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6"/>
  <p:tag name="KSO_WM_UNIT_ID" val="diagram20202932_1*i*6"/>
  <p:tag name="KSO_WM_TEMPLATE_CATEGORY" val="diagram"/>
  <p:tag name="KSO_WM_TEMPLATE_INDEX" val="20202932"/>
  <p:tag name="KSO_WM_UNIT_LAYERLEVEL" val="1"/>
  <p:tag name="KSO_WM_TAG_VERSION" val="1.0"/>
  <p:tag name="KSO_WM_BEAUTIFY_FLAG" val="#wm#"/>
  <p:tag name="KSO_WM_UNIT_FILL_FORE_SCHEMECOLOR_INDEX_BRIGHTNESS" val="0.25"/>
  <p:tag name="KSO_WM_UNIT_FILL_FORE_SCHEMECOLOR_INDEX" val="5"/>
  <p:tag name="KSO_WM_UNIT_FILL_TYPE" val="1"/>
  <p:tag name="KSO_WM_UNIT_TEXT_FILL_TYPE" val="1"/>
</p:tagLst>
</file>

<file path=ppt/tags/tag30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7"/>
  <p:tag name="KSO_WM_UNIT_ID" val="diagram20202932_1*i*7"/>
  <p:tag name="KSO_WM_TEMPLATE_CATEGORY" val="diagram"/>
  <p:tag name="KSO_WM_TEMPLATE_INDEX" val="20202932"/>
  <p:tag name="KSO_WM_UNIT_LAYERLEVEL" val="1"/>
  <p:tag name="KSO_WM_TAG_VERSION" val="1.0"/>
  <p:tag name="KSO_WM_BEAUTIFY_FLAG" val="#wm#"/>
  <p:tag name="KSO_WM_UNIT_FILL_FORE_SCHEMECOLOR_INDEX_BRIGHTNESS" val="0.25"/>
  <p:tag name="KSO_WM_UNIT_FILL_FORE_SCHEMECOLOR_INDEX" val="5"/>
  <p:tag name="KSO_WM_UNIT_FILL_TYPE" val="1"/>
  <p:tag name="KSO_WM_UNIT_TEXT_FILL_TYPE" val="1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8"/>
  <p:tag name="KSO_WM_UNIT_ID" val="diagram20202932_1*i*8"/>
  <p:tag name="KSO_WM_TEMPLATE_CATEGORY" val="diagram"/>
  <p:tag name="KSO_WM_TEMPLATE_INDEX" val="20202932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15"/>
  <p:tag name="KSO_WM_UNIT_FILL_TYPE" val="1"/>
  <p:tag name="KSO_WM_UNIT_TEXT_FILL_FORE_SCHEMECOLOR_INDEX_BRIGHTNESS" val="0"/>
  <p:tag name="KSO_WM_UNIT_TEXT_FILL_FORE_SCHEMECOLOR_INDEX" val="13"/>
  <p:tag name="KSO_WM_UNIT_TEXT_FILL_TYPE" val="1"/>
</p:tagLst>
</file>

<file path=ppt/tags/tag311.xml><?xml version="1.0" encoding="utf-8"?>
<p:tagLst xmlns:p="http://schemas.openxmlformats.org/presentationml/2006/main">
  <p:tag name="KSO_WM_TEMPLATE_THUMBS_INDEX" val="1、4、6、11、14、15、16、17、18、22、28、33、37"/>
  <p:tag name="KSO_WM_SLIDE_ID" val="diagram20202932_1"/>
  <p:tag name="KSO_WM_TEMPLATE_SUBCATEGORY" val="0"/>
  <p:tag name="KSO_WM_TEMPLATE_MASTER_TYPE" val="0"/>
  <p:tag name="KSO_WM_TEMPLATE_COLOR_TYPE" val="1"/>
  <p:tag name="KSO_WM_SLIDE_TYPE" val="text"/>
  <p:tag name="KSO_WM_SLIDE_SUBTYPE" val="pureTxt"/>
  <p:tag name="KSO_WM_SLIDE_ITEM_CNT" val="0"/>
  <p:tag name="KSO_WM_SLIDE_INDEX" val="1"/>
  <p:tag name="KSO_WM_TEMPLATE_MASTER_THUMB_INDEX" val="12"/>
  <p:tag name="KSO_WM_TAG_VERSION" val="1.0"/>
  <p:tag name="KSO_WM_BEAUTIFY_FLAG" val="#wm#"/>
  <p:tag name="KSO_WM_TEMPLATE_CATEGORY" val="diagram"/>
  <p:tag name="KSO_WM_TEMPLATE_INDEX" val="20202932"/>
  <p:tag name="KSO_WM_SLIDE_LAYOUT" val="a"/>
  <p:tag name="KSO_WM_SLIDE_LAYOUT_CNT" val="1"/>
  <p:tag name="KSO_WM_SLIDE_SIZE" val="959*539"/>
  <p:tag name="KSO_WM_SLIDE_POSITION" val="0*0"/>
  <p:tag name="KSO_WM_SLIDE_BK_DARK_LIGHT" val="2"/>
  <p:tag name="KSO_WM_SLIDE_BACKGROUND_TYPE" val="general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6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7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8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8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主题​​">
  <a:themeElements>
    <a:clrScheme name="">
      <a:dk1>
        <a:srgbClr val="000000"/>
      </a:dk1>
      <a:lt1>
        <a:srgbClr val="FFFFFF"/>
      </a:lt1>
      <a:dk2>
        <a:srgbClr val="E9F3FD"/>
      </a:dk2>
      <a:lt2>
        <a:srgbClr val="FDFDFE"/>
      </a:lt2>
      <a:accent1>
        <a:srgbClr val="437BB6"/>
      </a:accent1>
      <a:accent2>
        <a:srgbClr val="26808E"/>
      </a:accent2>
      <a:accent3>
        <a:srgbClr val="337B55"/>
      </a:accent3>
      <a:accent4>
        <a:srgbClr val="5E6B30"/>
      </a:accent4>
      <a:accent5>
        <a:srgbClr val="95552A"/>
      </a:accent5>
      <a:accent6>
        <a:srgbClr val="B54342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</Words>
  <Application>WPS 演示</Application>
  <PresentationFormat>宽屏</PresentationFormat>
  <Paragraphs>28</Paragraphs>
  <Slides>9</Slides>
  <Notes>4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9</vt:i4>
      </vt:variant>
    </vt:vector>
  </HeadingPairs>
  <TitlesOfParts>
    <vt:vector size="23" baseType="lpstr">
      <vt:lpstr>Arial</vt:lpstr>
      <vt:lpstr>宋体</vt:lpstr>
      <vt:lpstr>Wingdings</vt:lpstr>
      <vt:lpstr>微软雅黑</vt:lpstr>
      <vt:lpstr>幼圆</vt:lpstr>
      <vt:lpstr>汉仪乐喵体W</vt:lpstr>
      <vt:lpstr>楷体</vt:lpstr>
      <vt:lpstr>Times New Roman</vt:lpstr>
      <vt:lpstr>Arial Unicode MS</vt:lpstr>
      <vt:lpstr>Office 主题​​</vt:lpstr>
      <vt:lpstr>2_Office 主题​​</vt:lpstr>
      <vt:lpstr>Word.Document.8</vt:lpstr>
      <vt:lpstr>Word.Document.8</vt:lpstr>
      <vt:lpstr>Word.Document.8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admin</cp:lastModifiedBy>
  <cp:revision>122</cp:revision>
  <dcterms:created xsi:type="dcterms:W3CDTF">2019-06-19T02:08:00Z</dcterms:created>
  <dcterms:modified xsi:type="dcterms:W3CDTF">2021-04-13T01:30:38Z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</Properties>
</file>