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9" r:id="rId3"/>
    <p:sldId id="260" r:id="rId4"/>
    <p:sldId id="264" r:id="rId5"/>
    <p:sldId id="271" r:id="rId6"/>
    <p:sldId id="272" r:id="rId7"/>
    <p:sldId id="273" r:id="rId8"/>
    <p:sldId id="307" r:id="rId9"/>
    <p:sldId id="308" r:id="rId10"/>
    <p:sldId id="275" r:id="rId11"/>
    <p:sldId id="309" r:id="rId12"/>
    <p:sldId id="276" r:id="rId13"/>
    <p:sldId id="322" r:id="rId14"/>
    <p:sldId id="277" r:id="rId15"/>
    <p:sldId id="278" r:id="rId16"/>
    <p:sldId id="279" r:id="rId17"/>
    <p:sldId id="280" r:id="rId18"/>
    <p:sldId id="282" r:id="rId19"/>
    <p:sldId id="281" r:id="rId20"/>
    <p:sldId id="285" r:id="rId21"/>
    <p:sldId id="320" r:id="rId22"/>
    <p:sldId id="284" r:id="rId23"/>
    <p:sldId id="283" r:id="rId24"/>
    <p:sldId id="286" r:id="rId25"/>
    <p:sldId id="318" r:id="rId26"/>
    <p:sldId id="288" r:id="rId27"/>
    <p:sldId id="290" r:id="rId28"/>
    <p:sldId id="315" r:id="rId29"/>
    <p:sldId id="317" r:id="rId30"/>
    <p:sldId id="289" r:id="rId31"/>
    <p:sldId id="293" r:id="rId32"/>
    <p:sldId id="313" r:id="rId33"/>
    <p:sldId id="327" r:id="rId34"/>
    <p:sldId id="295" r:id="rId35"/>
    <p:sldId id="294" r:id="rId36"/>
    <p:sldId id="297" r:id="rId37"/>
    <p:sldId id="298" r:id="rId38"/>
    <p:sldId id="300" r:id="rId39"/>
    <p:sldId id="304" r:id="rId40"/>
    <p:sldId id="325" r:id="rId41"/>
    <p:sldId id="324" r:id="rId42"/>
    <p:sldId id="302" r:id="rId43"/>
    <p:sldId id="303" r:id="rId44"/>
    <p:sldId id="301" r:id="rId45"/>
    <p:sldId id="329" r:id="rId46"/>
    <p:sldId id="305" r:id="rId47"/>
    <p:sldId id="299" r:id="rId48"/>
    <p:sldId id="306" r:id="rId49"/>
    <p:sldId id="326" r:id="rId50"/>
    <p:sldId id="258" r:id="rId51"/>
  </p:sldIdLst>
  <p:sldSz cx="12192000" cy="6858000"/>
  <p:notesSz cx="6858000" cy="9144000"/>
  <p:embeddedFontLst>
    <p:embeddedFont>
      <p:font typeface="Calibri" pitchFamily="34" charset="0"/>
      <p:regular r:id="rId52"/>
      <p:bold r:id="rId53"/>
      <p:italic r:id="rId54"/>
      <p:boldItalic r:id="rId55"/>
    </p:embeddedFont>
    <p:embeddedFont>
      <p:font typeface="方正粗黑宋简体" pitchFamily="2" charset="-122"/>
      <p:regular r:id="rId56"/>
    </p:embeddedFont>
    <p:embeddedFont>
      <p:font typeface="汉仪君黑-45简" charset="-122"/>
      <p:regular r:id="rId57"/>
    </p:embeddedFont>
    <p:embeddedFont>
      <p:font typeface="微软雅黑" pitchFamily="34" charset="-122"/>
      <p:regular r:id="rId58"/>
      <p:bold r:id="rId59"/>
    </p:embeddedFont>
    <p:embeddedFont>
      <p:font typeface="华文仿宋" pitchFamily="2" charset="-122"/>
      <p:regular r:id="rId60"/>
    </p:embeddedFont>
    <p:embeddedFont>
      <p:font typeface="仿宋" pitchFamily="49" charset="-122"/>
      <p:regular r:id="rId61"/>
    </p:embeddedFont>
    <p:embeddedFont>
      <p:font typeface="方正姚体" pitchFamily="2" charset="-122"/>
      <p:regular r:id="rId62"/>
    </p:embeddedFont>
    <p:embeddedFont>
      <p:font typeface="华文行楷" pitchFamily="2" charset="-122"/>
      <p:regular r:id="rId63"/>
    </p:embeddedFont>
    <p:embeddedFont>
      <p:font typeface="Calibri Light" pitchFamily="34" charset="0"/>
      <p:regular r:id="rId64"/>
      <p:italic r:id="rId6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336600"/>
    <a:srgbClr val="760000"/>
    <a:srgbClr val="5B9AAB"/>
    <a:srgbClr val="0033CC"/>
    <a:srgbClr val="A9C4CF"/>
    <a:srgbClr val="F7E1DE"/>
    <a:srgbClr val="E7A9A2"/>
    <a:srgbClr val="F7988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182" autoAdjust="0"/>
    <p:restoredTop sz="94660" autoAdjust="0"/>
  </p:normalViewPr>
  <p:slideViewPr>
    <p:cSldViewPr snapToGrid="0">
      <p:cViewPr varScale="1">
        <p:scale>
          <a:sx n="55" d="100"/>
          <a:sy n="55" d="100"/>
        </p:scale>
        <p:origin x="-114" y="-88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63" Type="http://schemas.openxmlformats.org/officeDocument/2006/relationships/font" Target="fonts/font12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61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font" Target="fonts/font1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2353-12C3-4D82-A02B-F2930D1FF7C9}" type="datetimeFigureOut">
              <a:rPr lang="zh-CN" altLang="en-US" smtClean="0"/>
              <a:pPr/>
              <a:t>2020/6/27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B1142-F25D-465F-8E43-004C1B6873C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2353-12C3-4D82-A02B-F2930D1FF7C9}" type="datetimeFigureOut">
              <a:rPr lang="zh-CN" altLang="en-US" smtClean="0"/>
              <a:pPr/>
              <a:t>2020/6/27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B1142-F25D-465F-8E43-004C1B6873C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2353-12C3-4D82-A02B-F2930D1FF7C9}" type="datetimeFigureOut">
              <a:rPr lang="zh-CN" altLang="en-US" smtClean="0"/>
              <a:pPr/>
              <a:t>2020/6/27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B1142-F25D-465F-8E43-004C1B6873C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2353-12C3-4D82-A02B-F2930D1FF7C9}" type="datetimeFigureOut">
              <a:rPr lang="zh-CN" altLang="en-US" smtClean="0"/>
              <a:pPr/>
              <a:t>2020/6/27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B1142-F25D-465F-8E43-004C1B6873C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2353-12C3-4D82-A02B-F2930D1FF7C9}" type="datetimeFigureOut">
              <a:rPr lang="zh-CN" altLang="en-US" smtClean="0"/>
              <a:pPr/>
              <a:t>2020/6/27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B1142-F25D-465F-8E43-004C1B6873C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2353-12C3-4D82-A02B-F2930D1FF7C9}" type="datetimeFigureOut">
              <a:rPr lang="zh-CN" altLang="en-US" smtClean="0"/>
              <a:pPr/>
              <a:t>2020/6/27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B1142-F25D-465F-8E43-004C1B6873C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2353-12C3-4D82-A02B-F2930D1FF7C9}" type="datetimeFigureOut">
              <a:rPr lang="zh-CN" altLang="en-US" smtClean="0"/>
              <a:pPr/>
              <a:t>2020/6/27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B1142-F25D-465F-8E43-004C1B6873C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2353-12C3-4D82-A02B-F2930D1FF7C9}" type="datetimeFigureOut">
              <a:rPr lang="zh-CN" altLang="en-US" smtClean="0"/>
              <a:pPr/>
              <a:t>2020/6/27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B1142-F25D-465F-8E43-004C1B6873C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2353-12C3-4D82-A02B-F2930D1FF7C9}" type="datetimeFigureOut">
              <a:rPr lang="zh-CN" altLang="en-US" smtClean="0"/>
              <a:pPr/>
              <a:t>2020/6/27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B1142-F25D-465F-8E43-004C1B6873C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2353-12C3-4D82-A02B-F2930D1FF7C9}" type="datetimeFigureOut">
              <a:rPr lang="zh-CN" altLang="en-US" smtClean="0"/>
              <a:pPr/>
              <a:t>2020/6/27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B1142-F25D-465F-8E43-004C1B6873C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2353-12C3-4D82-A02B-F2930D1FF7C9}" type="datetimeFigureOut">
              <a:rPr lang="zh-CN" altLang="en-US" smtClean="0"/>
              <a:pPr/>
              <a:t>2020/6/27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B1142-F25D-465F-8E43-004C1B6873C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02353-12C3-4D82-A02B-F2930D1FF7C9}" type="datetimeFigureOut">
              <a:rPr lang="zh-CN" altLang="en-US" smtClean="0"/>
              <a:pPr/>
              <a:t>2020/6/27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B1142-F25D-465F-8E43-004C1B6873C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圆角矩形 81"/>
          <p:cNvSpPr/>
          <p:nvPr/>
        </p:nvSpPr>
        <p:spPr>
          <a:xfrm>
            <a:off x="491319" y="433317"/>
            <a:ext cx="11218460" cy="6035722"/>
          </a:xfrm>
          <a:prstGeom prst="roundRect">
            <a:avLst>
              <a:gd name="adj" fmla="val 55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文本框 83"/>
          <p:cNvSpPr txBox="1"/>
          <p:nvPr/>
        </p:nvSpPr>
        <p:spPr>
          <a:xfrm>
            <a:off x="2440843" y="1912613"/>
            <a:ext cx="87094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弘扬名人优秀品质  铸就崇高理想信念</a:t>
            </a:r>
            <a:endParaRPr lang="zh-CN" altLang="en-US" sz="4000" dirty="0">
              <a:solidFill>
                <a:srgbClr val="7600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1580615" y="3210795"/>
            <a:ext cx="96324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smtClean="0">
                <a:solidFill>
                  <a:srgbClr val="5B9AAB"/>
                </a:solidFill>
                <a:latin typeface="方正粗黑宋简体" pitchFamily="2" charset="-122"/>
                <a:ea typeface="方正粗黑宋简体" pitchFamily="2" charset="-122"/>
              </a:rPr>
              <a:t>——《</a:t>
            </a:r>
            <a:r>
              <a:rPr lang="zh-CN" altLang="en-US" sz="2800" dirty="0" smtClean="0">
                <a:solidFill>
                  <a:srgbClr val="5B9AAB"/>
                </a:solidFill>
                <a:latin typeface="方正粗黑宋简体" pitchFamily="2" charset="-122"/>
                <a:ea typeface="方正粗黑宋简体" pitchFamily="2" charset="-122"/>
              </a:rPr>
              <a:t>公朴精神：基于名人资源的理想信念教育</a:t>
            </a:r>
            <a:r>
              <a:rPr lang="en-US" altLang="zh-CN" sz="2800" dirty="0" smtClean="0">
                <a:solidFill>
                  <a:srgbClr val="5B9AAB"/>
                </a:solidFill>
                <a:latin typeface="方正粗黑宋简体" pitchFamily="2" charset="-122"/>
                <a:ea typeface="方正粗黑宋简体" pitchFamily="2" charset="-122"/>
              </a:rPr>
              <a:t>》</a:t>
            </a:r>
            <a:r>
              <a:rPr lang="zh-CN" altLang="en-US" sz="2800" dirty="0" smtClean="0">
                <a:solidFill>
                  <a:srgbClr val="5B9AAB"/>
                </a:solidFill>
                <a:latin typeface="方正粗黑宋简体" pitchFamily="2" charset="-122"/>
                <a:ea typeface="方正粗黑宋简体" pitchFamily="2" charset="-122"/>
              </a:rPr>
              <a:t>中期汇报</a:t>
            </a:r>
            <a:endParaRPr lang="zh-CN" altLang="en-US" sz="2800" dirty="0">
              <a:solidFill>
                <a:srgbClr val="5B9AAB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869" y="168761"/>
            <a:ext cx="1883306" cy="2149425"/>
          </a:xfrm>
          <a:prstGeom prst="rect">
            <a:avLst/>
          </a:prstGeom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6771" y="4213165"/>
            <a:ext cx="1311859" cy="1311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7229" y="4565553"/>
            <a:ext cx="4277602" cy="60708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圆角矩形 81"/>
          <p:cNvSpPr/>
          <p:nvPr/>
        </p:nvSpPr>
        <p:spPr>
          <a:xfrm>
            <a:off x="491319" y="420064"/>
            <a:ext cx="11218460" cy="6035722"/>
          </a:xfrm>
          <a:prstGeom prst="roundRect">
            <a:avLst>
              <a:gd name="adj" fmla="val 55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矩形 82"/>
          <p:cNvSpPr/>
          <p:nvPr/>
        </p:nvSpPr>
        <p:spPr>
          <a:xfrm>
            <a:off x="0" y="-11740"/>
            <a:ext cx="1748116" cy="1722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256"/>
          <p:cNvSpPr/>
          <p:nvPr/>
        </p:nvSpPr>
        <p:spPr bwMode="auto">
          <a:xfrm>
            <a:off x="605803" y="543339"/>
            <a:ext cx="901629" cy="901631"/>
          </a:xfrm>
          <a:custGeom>
            <a:avLst/>
            <a:gdLst>
              <a:gd name="connsiteX0" fmla="*/ 256381 w 511174"/>
              <a:gd name="connsiteY0" fmla="*/ 360363 h 511176"/>
              <a:gd name="connsiteX1" fmla="*/ 271462 w 511174"/>
              <a:gd name="connsiteY1" fmla="*/ 375445 h 511176"/>
              <a:gd name="connsiteX2" fmla="*/ 271462 w 511174"/>
              <a:gd name="connsiteY2" fmla="*/ 496095 h 511176"/>
              <a:gd name="connsiteX3" fmla="*/ 256381 w 511174"/>
              <a:gd name="connsiteY3" fmla="*/ 511176 h 511176"/>
              <a:gd name="connsiteX4" fmla="*/ 241300 w 511174"/>
              <a:gd name="connsiteY4" fmla="*/ 496095 h 511176"/>
              <a:gd name="connsiteX5" fmla="*/ 241300 w 511174"/>
              <a:gd name="connsiteY5" fmla="*/ 375445 h 511176"/>
              <a:gd name="connsiteX6" fmla="*/ 256381 w 511174"/>
              <a:gd name="connsiteY6" fmla="*/ 360363 h 511176"/>
              <a:gd name="connsiteX7" fmla="*/ 307577 w 511174"/>
              <a:gd name="connsiteY7" fmla="*/ 344488 h 511176"/>
              <a:gd name="connsiteX8" fmla="*/ 315118 w 511174"/>
              <a:gd name="connsiteY8" fmla="*/ 344488 h 511176"/>
              <a:gd name="connsiteX9" fmla="*/ 326429 w 511174"/>
              <a:gd name="connsiteY9" fmla="*/ 352018 h 511176"/>
              <a:gd name="connsiteX10" fmla="*/ 386754 w 511174"/>
              <a:gd name="connsiteY10" fmla="*/ 457428 h 511176"/>
              <a:gd name="connsiteX11" fmla="*/ 382984 w 511174"/>
              <a:gd name="connsiteY11" fmla="*/ 476251 h 511176"/>
              <a:gd name="connsiteX12" fmla="*/ 375443 w 511174"/>
              <a:gd name="connsiteY12" fmla="*/ 476251 h 511176"/>
              <a:gd name="connsiteX13" fmla="*/ 364132 w 511174"/>
              <a:gd name="connsiteY13" fmla="*/ 468722 h 511176"/>
              <a:gd name="connsiteX14" fmla="*/ 303807 w 511174"/>
              <a:gd name="connsiteY14" fmla="*/ 367076 h 511176"/>
              <a:gd name="connsiteX15" fmla="*/ 307577 w 511174"/>
              <a:gd name="connsiteY15" fmla="*/ 344488 h 511176"/>
              <a:gd name="connsiteX16" fmla="*/ 196056 w 511174"/>
              <a:gd name="connsiteY16" fmla="*/ 344488 h 511176"/>
              <a:gd name="connsiteX17" fmla="*/ 203596 w 511174"/>
              <a:gd name="connsiteY17" fmla="*/ 344488 h 511176"/>
              <a:gd name="connsiteX18" fmla="*/ 207366 w 511174"/>
              <a:gd name="connsiteY18" fmla="*/ 367076 h 511176"/>
              <a:gd name="connsiteX19" fmla="*/ 147042 w 511174"/>
              <a:gd name="connsiteY19" fmla="*/ 468722 h 511176"/>
              <a:gd name="connsiteX20" fmla="*/ 135731 w 511174"/>
              <a:gd name="connsiteY20" fmla="*/ 476251 h 511176"/>
              <a:gd name="connsiteX21" fmla="*/ 128190 w 511174"/>
              <a:gd name="connsiteY21" fmla="*/ 476251 h 511176"/>
              <a:gd name="connsiteX22" fmla="*/ 124420 w 511174"/>
              <a:gd name="connsiteY22" fmla="*/ 457428 h 511176"/>
              <a:gd name="connsiteX23" fmla="*/ 184745 w 511174"/>
              <a:gd name="connsiteY23" fmla="*/ 352018 h 511176"/>
              <a:gd name="connsiteX24" fmla="*/ 196056 w 511174"/>
              <a:gd name="connsiteY24" fmla="*/ 344488 h 511176"/>
              <a:gd name="connsiteX25" fmla="*/ 360191 w 511174"/>
              <a:gd name="connsiteY25" fmla="*/ 300038 h 511176"/>
              <a:gd name="connsiteX26" fmla="*/ 367742 w 511174"/>
              <a:gd name="connsiteY26" fmla="*/ 303809 h 511176"/>
              <a:gd name="connsiteX27" fmla="*/ 469685 w 511174"/>
              <a:gd name="connsiteY27" fmla="*/ 364134 h 511176"/>
              <a:gd name="connsiteX28" fmla="*/ 477237 w 511174"/>
              <a:gd name="connsiteY28" fmla="*/ 382986 h 511176"/>
              <a:gd name="connsiteX29" fmla="*/ 462134 w 511174"/>
              <a:gd name="connsiteY29" fmla="*/ 390526 h 511176"/>
              <a:gd name="connsiteX30" fmla="*/ 458358 w 511174"/>
              <a:gd name="connsiteY30" fmla="*/ 386756 h 511176"/>
              <a:gd name="connsiteX31" fmla="*/ 352639 w 511174"/>
              <a:gd name="connsiteY31" fmla="*/ 326431 h 511176"/>
              <a:gd name="connsiteX32" fmla="*/ 345088 w 511174"/>
              <a:gd name="connsiteY32" fmla="*/ 307579 h 511176"/>
              <a:gd name="connsiteX33" fmla="*/ 360191 w 511174"/>
              <a:gd name="connsiteY33" fmla="*/ 300038 h 511176"/>
              <a:gd name="connsiteX34" fmla="*/ 150983 w 511174"/>
              <a:gd name="connsiteY34" fmla="*/ 300038 h 511176"/>
              <a:gd name="connsiteX35" fmla="*/ 166086 w 511174"/>
              <a:gd name="connsiteY35" fmla="*/ 307579 h 511176"/>
              <a:gd name="connsiteX36" fmla="*/ 158535 w 511174"/>
              <a:gd name="connsiteY36" fmla="*/ 326431 h 511176"/>
              <a:gd name="connsiteX37" fmla="*/ 52816 w 511174"/>
              <a:gd name="connsiteY37" fmla="*/ 386756 h 511176"/>
              <a:gd name="connsiteX38" fmla="*/ 49040 w 511174"/>
              <a:gd name="connsiteY38" fmla="*/ 390526 h 511176"/>
              <a:gd name="connsiteX39" fmla="*/ 33937 w 511174"/>
              <a:gd name="connsiteY39" fmla="*/ 382986 h 511176"/>
              <a:gd name="connsiteX40" fmla="*/ 41489 w 511174"/>
              <a:gd name="connsiteY40" fmla="*/ 364134 h 511176"/>
              <a:gd name="connsiteX41" fmla="*/ 143432 w 511174"/>
              <a:gd name="connsiteY41" fmla="*/ 303809 h 511176"/>
              <a:gd name="connsiteX42" fmla="*/ 150983 w 511174"/>
              <a:gd name="connsiteY42" fmla="*/ 300038 h 511176"/>
              <a:gd name="connsiteX43" fmla="*/ 375443 w 511174"/>
              <a:gd name="connsiteY43" fmla="*/ 239713 h 511176"/>
              <a:gd name="connsiteX44" fmla="*/ 496093 w 511174"/>
              <a:gd name="connsiteY44" fmla="*/ 239713 h 511176"/>
              <a:gd name="connsiteX45" fmla="*/ 511174 w 511174"/>
              <a:gd name="connsiteY45" fmla="*/ 254795 h 511176"/>
              <a:gd name="connsiteX46" fmla="*/ 496093 w 511174"/>
              <a:gd name="connsiteY46" fmla="*/ 269876 h 511176"/>
              <a:gd name="connsiteX47" fmla="*/ 375443 w 511174"/>
              <a:gd name="connsiteY47" fmla="*/ 269876 h 511176"/>
              <a:gd name="connsiteX48" fmla="*/ 360362 w 511174"/>
              <a:gd name="connsiteY48" fmla="*/ 254795 h 511176"/>
              <a:gd name="connsiteX49" fmla="*/ 375443 w 511174"/>
              <a:gd name="connsiteY49" fmla="*/ 239713 h 511176"/>
              <a:gd name="connsiteX50" fmla="*/ 15081 w 511174"/>
              <a:gd name="connsiteY50" fmla="*/ 239713 h 511176"/>
              <a:gd name="connsiteX51" fmla="*/ 135731 w 511174"/>
              <a:gd name="connsiteY51" fmla="*/ 239713 h 511176"/>
              <a:gd name="connsiteX52" fmla="*/ 150812 w 511174"/>
              <a:gd name="connsiteY52" fmla="*/ 254795 h 511176"/>
              <a:gd name="connsiteX53" fmla="*/ 135731 w 511174"/>
              <a:gd name="connsiteY53" fmla="*/ 269876 h 511176"/>
              <a:gd name="connsiteX54" fmla="*/ 15081 w 511174"/>
              <a:gd name="connsiteY54" fmla="*/ 269876 h 511176"/>
              <a:gd name="connsiteX55" fmla="*/ 0 w 511174"/>
              <a:gd name="connsiteY55" fmla="*/ 254795 h 511176"/>
              <a:gd name="connsiteX56" fmla="*/ 15081 w 511174"/>
              <a:gd name="connsiteY56" fmla="*/ 239713 h 511176"/>
              <a:gd name="connsiteX57" fmla="*/ 462134 w 511174"/>
              <a:gd name="connsiteY57" fmla="*/ 119063 h 511176"/>
              <a:gd name="connsiteX58" fmla="*/ 477237 w 511174"/>
              <a:gd name="connsiteY58" fmla="*/ 126604 h 511176"/>
              <a:gd name="connsiteX59" fmla="*/ 469685 w 511174"/>
              <a:gd name="connsiteY59" fmla="*/ 145456 h 511176"/>
              <a:gd name="connsiteX60" fmla="*/ 367742 w 511174"/>
              <a:gd name="connsiteY60" fmla="*/ 205781 h 511176"/>
              <a:gd name="connsiteX61" fmla="*/ 360191 w 511174"/>
              <a:gd name="connsiteY61" fmla="*/ 209551 h 511176"/>
              <a:gd name="connsiteX62" fmla="*/ 345088 w 511174"/>
              <a:gd name="connsiteY62" fmla="*/ 202011 h 511176"/>
              <a:gd name="connsiteX63" fmla="*/ 352639 w 511174"/>
              <a:gd name="connsiteY63" fmla="*/ 183159 h 511176"/>
              <a:gd name="connsiteX64" fmla="*/ 458358 w 511174"/>
              <a:gd name="connsiteY64" fmla="*/ 122834 h 511176"/>
              <a:gd name="connsiteX65" fmla="*/ 462134 w 511174"/>
              <a:gd name="connsiteY65" fmla="*/ 119063 h 511176"/>
              <a:gd name="connsiteX66" fmla="*/ 49040 w 511174"/>
              <a:gd name="connsiteY66" fmla="*/ 119063 h 511176"/>
              <a:gd name="connsiteX67" fmla="*/ 52816 w 511174"/>
              <a:gd name="connsiteY67" fmla="*/ 122834 h 511176"/>
              <a:gd name="connsiteX68" fmla="*/ 158535 w 511174"/>
              <a:gd name="connsiteY68" fmla="*/ 183159 h 511176"/>
              <a:gd name="connsiteX69" fmla="*/ 166086 w 511174"/>
              <a:gd name="connsiteY69" fmla="*/ 202011 h 511176"/>
              <a:gd name="connsiteX70" fmla="*/ 150983 w 511174"/>
              <a:gd name="connsiteY70" fmla="*/ 209551 h 511176"/>
              <a:gd name="connsiteX71" fmla="*/ 143432 w 511174"/>
              <a:gd name="connsiteY71" fmla="*/ 205781 h 511176"/>
              <a:gd name="connsiteX72" fmla="*/ 41489 w 511174"/>
              <a:gd name="connsiteY72" fmla="*/ 145456 h 511176"/>
              <a:gd name="connsiteX73" fmla="*/ 33937 w 511174"/>
              <a:gd name="connsiteY73" fmla="*/ 126604 h 511176"/>
              <a:gd name="connsiteX74" fmla="*/ 49040 w 511174"/>
              <a:gd name="connsiteY74" fmla="*/ 119063 h 511176"/>
              <a:gd name="connsiteX75" fmla="*/ 375443 w 511174"/>
              <a:gd name="connsiteY75" fmla="*/ 33338 h 511176"/>
              <a:gd name="connsiteX76" fmla="*/ 382984 w 511174"/>
              <a:gd name="connsiteY76" fmla="*/ 33338 h 511176"/>
              <a:gd name="connsiteX77" fmla="*/ 386754 w 511174"/>
              <a:gd name="connsiteY77" fmla="*/ 52161 h 511176"/>
              <a:gd name="connsiteX78" fmla="*/ 326429 w 511174"/>
              <a:gd name="connsiteY78" fmla="*/ 157572 h 511176"/>
              <a:gd name="connsiteX79" fmla="*/ 315118 w 511174"/>
              <a:gd name="connsiteY79" fmla="*/ 165101 h 511176"/>
              <a:gd name="connsiteX80" fmla="*/ 307577 w 511174"/>
              <a:gd name="connsiteY80" fmla="*/ 165101 h 511176"/>
              <a:gd name="connsiteX81" fmla="*/ 303807 w 511174"/>
              <a:gd name="connsiteY81" fmla="*/ 142513 h 511176"/>
              <a:gd name="connsiteX82" fmla="*/ 364132 w 511174"/>
              <a:gd name="connsiteY82" fmla="*/ 40867 h 511176"/>
              <a:gd name="connsiteX83" fmla="*/ 375443 w 511174"/>
              <a:gd name="connsiteY83" fmla="*/ 33338 h 511176"/>
              <a:gd name="connsiteX84" fmla="*/ 128190 w 511174"/>
              <a:gd name="connsiteY84" fmla="*/ 33338 h 511176"/>
              <a:gd name="connsiteX85" fmla="*/ 135731 w 511174"/>
              <a:gd name="connsiteY85" fmla="*/ 33338 h 511176"/>
              <a:gd name="connsiteX86" fmla="*/ 147042 w 511174"/>
              <a:gd name="connsiteY86" fmla="*/ 40867 h 511176"/>
              <a:gd name="connsiteX87" fmla="*/ 207366 w 511174"/>
              <a:gd name="connsiteY87" fmla="*/ 142513 h 511176"/>
              <a:gd name="connsiteX88" fmla="*/ 203596 w 511174"/>
              <a:gd name="connsiteY88" fmla="*/ 165101 h 511176"/>
              <a:gd name="connsiteX89" fmla="*/ 196056 w 511174"/>
              <a:gd name="connsiteY89" fmla="*/ 165101 h 511176"/>
              <a:gd name="connsiteX90" fmla="*/ 184745 w 511174"/>
              <a:gd name="connsiteY90" fmla="*/ 157572 h 511176"/>
              <a:gd name="connsiteX91" fmla="*/ 124420 w 511174"/>
              <a:gd name="connsiteY91" fmla="*/ 52161 h 511176"/>
              <a:gd name="connsiteX92" fmla="*/ 128190 w 511174"/>
              <a:gd name="connsiteY92" fmla="*/ 33338 h 511176"/>
              <a:gd name="connsiteX93" fmla="*/ 256381 w 511174"/>
              <a:gd name="connsiteY93" fmla="*/ 0 h 511176"/>
              <a:gd name="connsiteX94" fmla="*/ 271462 w 511174"/>
              <a:gd name="connsiteY94" fmla="*/ 14922 h 511176"/>
              <a:gd name="connsiteX95" fmla="*/ 271462 w 511174"/>
              <a:gd name="connsiteY95" fmla="*/ 134303 h 511176"/>
              <a:gd name="connsiteX96" fmla="*/ 256381 w 511174"/>
              <a:gd name="connsiteY96" fmla="*/ 149225 h 511176"/>
              <a:gd name="connsiteX97" fmla="*/ 241300 w 511174"/>
              <a:gd name="connsiteY97" fmla="*/ 134303 h 511176"/>
              <a:gd name="connsiteX98" fmla="*/ 241300 w 511174"/>
              <a:gd name="connsiteY98" fmla="*/ 14922 h 511176"/>
              <a:gd name="connsiteX99" fmla="*/ 256381 w 511174"/>
              <a:gd name="connsiteY99" fmla="*/ 0 h 51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11174" h="511176">
                <a:moveTo>
                  <a:pt x="256381" y="360363"/>
                </a:moveTo>
                <a:cubicBezTo>
                  <a:pt x="263921" y="360363"/>
                  <a:pt x="271462" y="367904"/>
                  <a:pt x="271462" y="375445"/>
                </a:cubicBezTo>
                <a:cubicBezTo>
                  <a:pt x="271462" y="375445"/>
                  <a:pt x="271462" y="375445"/>
                  <a:pt x="271462" y="496095"/>
                </a:cubicBezTo>
                <a:cubicBezTo>
                  <a:pt x="271462" y="503636"/>
                  <a:pt x="263921" y="511176"/>
                  <a:pt x="256381" y="511176"/>
                </a:cubicBezTo>
                <a:cubicBezTo>
                  <a:pt x="248840" y="511176"/>
                  <a:pt x="241300" y="503636"/>
                  <a:pt x="241300" y="496095"/>
                </a:cubicBezTo>
                <a:cubicBezTo>
                  <a:pt x="241300" y="496095"/>
                  <a:pt x="241300" y="496095"/>
                  <a:pt x="241300" y="375445"/>
                </a:cubicBezTo>
                <a:cubicBezTo>
                  <a:pt x="241300" y="367904"/>
                  <a:pt x="248840" y="360363"/>
                  <a:pt x="256381" y="360363"/>
                </a:cubicBezTo>
                <a:close/>
                <a:moveTo>
                  <a:pt x="307577" y="344488"/>
                </a:moveTo>
                <a:cubicBezTo>
                  <a:pt x="311348" y="344488"/>
                  <a:pt x="311348" y="344488"/>
                  <a:pt x="315118" y="344488"/>
                </a:cubicBezTo>
                <a:cubicBezTo>
                  <a:pt x="318888" y="344488"/>
                  <a:pt x="326429" y="348253"/>
                  <a:pt x="326429" y="352018"/>
                </a:cubicBezTo>
                <a:cubicBezTo>
                  <a:pt x="326429" y="352018"/>
                  <a:pt x="326429" y="352018"/>
                  <a:pt x="386754" y="457428"/>
                </a:cubicBezTo>
                <a:cubicBezTo>
                  <a:pt x="390524" y="461193"/>
                  <a:pt x="390524" y="472487"/>
                  <a:pt x="382984" y="476251"/>
                </a:cubicBezTo>
                <a:cubicBezTo>
                  <a:pt x="379213" y="476251"/>
                  <a:pt x="379213" y="476251"/>
                  <a:pt x="375443" y="476251"/>
                </a:cubicBezTo>
                <a:cubicBezTo>
                  <a:pt x="371673" y="476251"/>
                  <a:pt x="364132" y="472487"/>
                  <a:pt x="364132" y="468722"/>
                </a:cubicBezTo>
                <a:cubicBezTo>
                  <a:pt x="364132" y="468722"/>
                  <a:pt x="364132" y="468722"/>
                  <a:pt x="303807" y="367076"/>
                </a:cubicBezTo>
                <a:cubicBezTo>
                  <a:pt x="300037" y="359547"/>
                  <a:pt x="300037" y="352018"/>
                  <a:pt x="307577" y="344488"/>
                </a:cubicBezTo>
                <a:close/>
                <a:moveTo>
                  <a:pt x="196056" y="344488"/>
                </a:moveTo>
                <a:cubicBezTo>
                  <a:pt x="199826" y="344488"/>
                  <a:pt x="199826" y="344488"/>
                  <a:pt x="203596" y="344488"/>
                </a:cubicBezTo>
                <a:cubicBezTo>
                  <a:pt x="211137" y="352018"/>
                  <a:pt x="211137" y="359547"/>
                  <a:pt x="207366" y="367076"/>
                </a:cubicBezTo>
                <a:cubicBezTo>
                  <a:pt x="207366" y="367076"/>
                  <a:pt x="207366" y="367076"/>
                  <a:pt x="147042" y="468722"/>
                </a:cubicBezTo>
                <a:cubicBezTo>
                  <a:pt x="147042" y="472487"/>
                  <a:pt x="139501" y="476251"/>
                  <a:pt x="135731" y="476251"/>
                </a:cubicBezTo>
                <a:cubicBezTo>
                  <a:pt x="131961" y="476251"/>
                  <a:pt x="131961" y="476251"/>
                  <a:pt x="128190" y="476251"/>
                </a:cubicBezTo>
                <a:cubicBezTo>
                  <a:pt x="120650" y="472487"/>
                  <a:pt x="120650" y="461193"/>
                  <a:pt x="124420" y="457428"/>
                </a:cubicBezTo>
                <a:cubicBezTo>
                  <a:pt x="124420" y="457428"/>
                  <a:pt x="124420" y="457428"/>
                  <a:pt x="184745" y="352018"/>
                </a:cubicBezTo>
                <a:cubicBezTo>
                  <a:pt x="184745" y="348253"/>
                  <a:pt x="192285" y="344488"/>
                  <a:pt x="196056" y="344488"/>
                </a:cubicBezTo>
                <a:close/>
                <a:moveTo>
                  <a:pt x="360191" y="300038"/>
                </a:moveTo>
                <a:cubicBezTo>
                  <a:pt x="360191" y="300038"/>
                  <a:pt x="363966" y="300038"/>
                  <a:pt x="367742" y="303809"/>
                </a:cubicBezTo>
                <a:cubicBezTo>
                  <a:pt x="367742" y="303809"/>
                  <a:pt x="367742" y="303809"/>
                  <a:pt x="469685" y="364134"/>
                </a:cubicBezTo>
                <a:cubicBezTo>
                  <a:pt x="477237" y="367904"/>
                  <a:pt x="481012" y="375445"/>
                  <a:pt x="477237" y="382986"/>
                </a:cubicBezTo>
                <a:cubicBezTo>
                  <a:pt x="473461" y="386756"/>
                  <a:pt x="469685" y="390526"/>
                  <a:pt x="462134" y="390526"/>
                </a:cubicBezTo>
                <a:cubicBezTo>
                  <a:pt x="462134" y="390526"/>
                  <a:pt x="458358" y="390526"/>
                  <a:pt x="458358" y="386756"/>
                </a:cubicBezTo>
                <a:cubicBezTo>
                  <a:pt x="458358" y="386756"/>
                  <a:pt x="458358" y="386756"/>
                  <a:pt x="352639" y="326431"/>
                </a:cubicBezTo>
                <a:cubicBezTo>
                  <a:pt x="345088" y="322660"/>
                  <a:pt x="341312" y="315120"/>
                  <a:pt x="345088" y="307579"/>
                </a:cubicBezTo>
                <a:cubicBezTo>
                  <a:pt x="348864" y="303809"/>
                  <a:pt x="352639" y="300038"/>
                  <a:pt x="360191" y="300038"/>
                </a:cubicBezTo>
                <a:close/>
                <a:moveTo>
                  <a:pt x="150983" y="300038"/>
                </a:moveTo>
                <a:cubicBezTo>
                  <a:pt x="158535" y="300038"/>
                  <a:pt x="162310" y="303809"/>
                  <a:pt x="166086" y="307579"/>
                </a:cubicBezTo>
                <a:cubicBezTo>
                  <a:pt x="169862" y="315120"/>
                  <a:pt x="166086" y="322660"/>
                  <a:pt x="158535" y="326431"/>
                </a:cubicBezTo>
                <a:cubicBezTo>
                  <a:pt x="158535" y="326431"/>
                  <a:pt x="158535" y="326431"/>
                  <a:pt x="52816" y="386756"/>
                </a:cubicBezTo>
                <a:cubicBezTo>
                  <a:pt x="52816" y="390526"/>
                  <a:pt x="49040" y="390526"/>
                  <a:pt x="49040" y="390526"/>
                </a:cubicBezTo>
                <a:cubicBezTo>
                  <a:pt x="41489" y="390526"/>
                  <a:pt x="37713" y="386756"/>
                  <a:pt x="33937" y="382986"/>
                </a:cubicBezTo>
                <a:cubicBezTo>
                  <a:pt x="30162" y="375445"/>
                  <a:pt x="33937" y="367904"/>
                  <a:pt x="41489" y="364134"/>
                </a:cubicBezTo>
                <a:cubicBezTo>
                  <a:pt x="41489" y="364134"/>
                  <a:pt x="41489" y="364134"/>
                  <a:pt x="143432" y="303809"/>
                </a:cubicBezTo>
                <a:cubicBezTo>
                  <a:pt x="147208" y="300038"/>
                  <a:pt x="150983" y="300038"/>
                  <a:pt x="150983" y="300038"/>
                </a:cubicBezTo>
                <a:close/>
                <a:moveTo>
                  <a:pt x="375443" y="239713"/>
                </a:moveTo>
                <a:cubicBezTo>
                  <a:pt x="375443" y="239713"/>
                  <a:pt x="375443" y="239713"/>
                  <a:pt x="496093" y="239713"/>
                </a:cubicBezTo>
                <a:cubicBezTo>
                  <a:pt x="503634" y="239713"/>
                  <a:pt x="511174" y="247254"/>
                  <a:pt x="511174" y="254795"/>
                </a:cubicBezTo>
                <a:cubicBezTo>
                  <a:pt x="511174" y="262335"/>
                  <a:pt x="503634" y="269876"/>
                  <a:pt x="496093" y="269876"/>
                </a:cubicBezTo>
                <a:cubicBezTo>
                  <a:pt x="496093" y="269876"/>
                  <a:pt x="496093" y="269876"/>
                  <a:pt x="375443" y="269876"/>
                </a:cubicBezTo>
                <a:cubicBezTo>
                  <a:pt x="367903" y="269876"/>
                  <a:pt x="360362" y="262335"/>
                  <a:pt x="360362" y="254795"/>
                </a:cubicBezTo>
                <a:cubicBezTo>
                  <a:pt x="360362" y="247254"/>
                  <a:pt x="367903" y="239713"/>
                  <a:pt x="375443" y="239713"/>
                </a:cubicBezTo>
                <a:close/>
                <a:moveTo>
                  <a:pt x="15081" y="239713"/>
                </a:moveTo>
                <a:cubicBezTo>
                  <a:pt x="15081" y="239713"/>
                  <a:pt x="15081" y="239713"/>
                  <a:pt x="135731" y="239713"/>
                </a:cubicBezTo>
                <a:cubicBezTo>
                  <a:pt x="143271" y="239713"/>
                  <a:pt x="150812" y="247254"/>
                  <a:pt x="150812" y="254795"/>
                </a:cubicBezTo>
                <a:cubicBezTo>
                  <a:pt x="150812" y="262335"/>
                  <a:pt x="143271" y="269876"/>
                  <a:pt x="135731" y="269876"/>
                </a:cubicBezTo>
                <a:cubicBezTo>
                  <a:pt x="135731" y="269876"/>
                  <a:pt x="135731" y="269876"/>
                  <a:pt x="15081" y="269876"/>
                </a:cubicBezTo>
                <a:cubicBezTo>
                  <a:pt x="7540" y="269876"/>
                  <a:pt x="0" y="262335"/>
                  <a:pt x="0" y="254795"/>
                </a:cubicBezTo>
                <a:cubicBezTo>
                  <a:pt x="0" y="247254"/>
                  <a:pt x="7540" y="239713"/>
                  <a:pt x="15081" y="239713"/>
                </a:cubicBezTo>
                <a:close/>
                <a:moveTo>
                  <a:pt x="462134" y="119063"/>
                </a:moveTo>
                <a:cubicBezTo>
                  <a:pt x="469685" y="119063"/>
                  <a:pt x="473461" y="122834"/>
                  <a:pt x="477237" y="126604"/>
                </a:cubicBezTo>
                <a:cubicBezTo>
                  <a:pt x="481012" y="134145"/>
                  <a:pt x="477237" y="141685"/>
                  <a:pt x="469685" y="145456"/>
                </a:cubicBezTo>
                <a:cubicBezTo>
                  <a:pt x="469685" y="145456"/>
                  <a:pt x="469685" y="145456"/>
                  <a:pt x="367742" y="205781"/>
                </a:cubicBezTo>
                <a:cubicBezTo>
                  <a:pt x="363966" y="209551"/>
                  <a:pt x="360191" y="209551"/>
                  <a:pt x="360191" y="209551"/>
                </a:cubicBezTo>
                <a:cubicBezTo>
                  <a:pt x="352639" y="209551"/>
                  <a:pt x="348864" y="205781"/>
                  <a:pt x="345088" y="202011"/>
                </a:cubicBezTo>
                <a:cubicBezTo>
                  <a:pt x="341312" y="194470"/>
                  <a:pt x="345088" y="186929"/>
                  <a:pt x="352639" y="183159"/>
                </a:cubicBezTo>
                <a:cubicBezTo>
                  <a:pt x="352639" y="183159"/>
                  <a:pt x="352639" y="183159"/>
                  <a:pt x="458358" y="122834"/>
                </a:cubicBezTo>
                <a:cubicBezTo>
                  <a:pt x="458358" y="119063"/>
                  <a:pt x="462134" y="119063"/>
                  <a:pt x="462134" y="119063"/>
                </a:cubicBezTo>
                <a:close/>
                <a:moveTo>
                  <a:pt x="49040" y="119063"/>
                </a:moveTo>
                <a:cubicBezTo>
                  <a:pt x="49040" y="119063"/>
                  <a:pt x="52816" y="119063"/>
                  <a:pt x="52816" y="122834"/>
                </a:cubicBezTo>
                <a:cubicBezTo>
                  <a:pt x="52816" y="122834"/>
                  <a:pt x="52816" y="122834"/>
                  <a:pt x="158535" y="183159"/>
                </a:cubicBezTo>
                <a:cubicBezTo>
                  <a:pt x="166086" y="186929"/>
                  <a:pt x="169862" y="194470"/>
                  <a:pt x="166086" y="202011"/>
                </a:cubicBezTo>
                <a:cubicBezTo>
                  <a:pt x="162310" y="205781"/>
                  <a:pt x="158535" y="209551"/>
                  <a:pt x="150983" y="209551"/>
                </a:cubicBezTo>
                <a:cubicBezTo>
                  <a:pt x="150983" y="209551"/>
                  <a:pt x="147208" y="209551"/>
                  <a:pt x="143432" y="205781"/>
                </a:cubicBezTo>
                <a:cubicBezTo>
                  <a:pt x="143432" y="205781"/>
                  <a:pt x="143432" y="205781"/>
                  <a:pt x="41489" y="145456"/>
                </a:cubicBezTo>
                <a:cubicBezTo>
                  <a:pt x="33937" y="141685"/>
                  <a:pt x="30162" y="134145"/>
                  <a:pt x="33937" y="126604"/>
                </a:cubicBezTo>
                <a:cubicBezTo>
                  <a:pt x="37713" y="122834"/>
                  <a:pt x="41489" y="119063"/>
                  <a:pt x="49040" y="119063"/>
                </a:cubicBezTo>
                <a:close/>
                <a:moveTo>
                  <a:pt x="375443" y="33338"/>
                </a:moveTo>
                <a:cubicBezTo>
                  <a:pt x="379213" y="33338"/>
                  <a:pt x="379213" y="33338"/>
                  <a:pt x="382984" y="33338"/>
                </a:cubicBezTo>
                <a:cubicBezTo>
                  <a:pt x="390524" y="37102"/>
                  <a:pt x="390524" y="48396"/>
                  <a:pt x="386754" y="52161"/>
                </a:cubicBezTo>
                <a:cubicBezTo>
                  <a:pt x="386754" y="52161"/>
                  <a:pt x="386754" y="52161"/>
                  <a:pt x="326429" y="157572"/>
                </a:cubicBezTo>
                <a:cubicBezTo>
                  <a:pt x="326429" y="161337"/>
                  <a:pt x="318888" y="165101"/>
                  <a:pt x="315118" y="165101"/>
                </a:cubicBezTo>
                <a:cubicBezTo>
                  <a:pt x="311348" y="165101"/>
                  <a:pt x="311348" y="165101"/>
                  <a:pt x="307577" y="165101"/>
                </a:cubicBezTo>
                <a:cubicBezTo>
                  <a:pt x="300037" y="157572"/>
                  <a:pt x="300037" y="150043"/>
                  <a:pt x="303807" y="142513"/>
                </a:cubicBezTo>
                <a:cubicBezTo>
                  <a:pt x="303807" y="142513"/>
                  <a:pt x="303807" y="142513"/>
                  <a:pt x="364132" y="40867"/>
                </a:cubicBezTo>
                <a:cubicBezTo>
                  <a:pt x="364132" y="37102"/>
                  <a:pt x="371673" y="33338"/>
                  <a:pt x="375443" y="33338"/>
                </a:cubicBezTo>
                <a:close/>
                <a:moveTo>
                  <a:pt x="128190" y="33338"/>
                </a:moveTo>
                <a:cubicBezTo>
                  <a:pt x="131961" y="33338"/>
                  <a:pt x="131961" y="33338"/>
                  <a:pt x="135731" y="33338"/>
                </a:cubicBezTo>
                <a:cubicBezTo>
                  <a:pt x="139501" y="33338"/>
                  <a:pt x="147042" y="37102"/>
                  <a:pt x="147042" y="40867"/>
                </a:cubicBezTo>
                <a:cubicBezTo>
                  <a:pt x="147042" y="40867"/>
                  <a:pt x="147042" y="40867"/>
                  <a:pt x="207366" y="142513"/>
                </a:cubicBezTo>
                <a:cubicBezTo>
                  <a:pt x="211137" y="150043"/>
                  <a:pt x="211137" y="157572"/>
                  <a:pt x="203596" y="165101"/>
                </a:cubicBezTo>
                <a:cubicBezTo>
                  <a:pt x="199826" y="165101"/>
                  <a:pt x="199826" y="165101"/>
                  <a:pt x="196056" y="165101"/>
                </a:cubicBezTo>
                <a:cubicBezTo>
                  <a:pt x="192285" y="165101"/>
                  <a:pt x="184745" y="161337"/>
                  <a:pt x="184745" y="157572"/>
                </a:cubicBezTo>
                <a:cubicBezTo>
                  <a:pt x="184745" y="157572"/>
                  <a:pt x="184745" y="157572"/>
                  <a:pt x="124420" y="52161"/>
                </a:cubicBezTo>
                <a:cubicBezTo>
                  <a:pt x="120650" y="48396"/>
                  <a:pt x="120650" y="37102"/>
                  <a:pt x="128190" y="33338"/>
                </a:cubicBezTo>
                <a:close/>
                <a:moveTo>
                  <a:pt x="256381" y="0"/>
                </a:moveTo>
                <a:cubicBezTo>
                  <a:pt x="263921" y="0"/>
                  <a:pt x="271462" y="7461"/>
                  <a:pt x="271462" y="14922"/>
                </a:cubicBezTo>
                <a:cubicBezTo>
                  <a:pt x="271462" y="134303"/>
                  <a:pt x="271462" y="134303"/>
                  <a:pt x="271462" y="134303"/>
                </a:cubicBezTo>
                <a:cubicBezTo>
                  <a:pt x="271462" y="141764"/>
                  <a:pt x="263921" y="149225"/>
                  <a:pt x="256381" y="149225"/>
                </a:cubicBezTo>
                <a:cubicBezTo>
                  <a:pt x="248840" y="149225"/>
                  <a:pt x="241300" y="141764"/>
                  <a:pt x="241300" y="134303"/>
                </a:cubicBezTo>
                <a:cubicBezTo>
                  <a:pt x="241300" y="14922"/>
                  <a:pt x="241300" y="14922"/>
                  <a:pt x="241300" y="14922"/>
                </a:cubicBezTo>
                <a:cubicBezTo>
                  <a:pt x="241300" y="7461"/>
                  <a:pt x="248840" y="0"/>
                  <a:pt x="256381" y="0"/>
                </a:cubicBezTo>
                <a:close/>
              </a:path>
            </a:pathLst>
          </a:custGeom>
          <a:solidFill>
            <a:srgbClr val="5B9AA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/>
          </a:p>
        </p:txBody>
      </p:sp>
      <p:sp>
        <p:nvSpPr>
          <p:cNvPr id="18" name="文本框 17"/>
          <p:cNvSpPr txBox="1"/>
          <p:nvPr/>
        </p:nvSpPr>
        <p:spPr>
          <a:xfrm>
            <a:off x="1828798" y="702366"/>
            <a:ext cx="8627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（</a:t>
            </a:r>
            <a:r>
              <a:rPr lang="zh-CN" altLang="en-US" sz="3600" b="1" dirty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二</a:t>
            </a:r>
            <a:r>
              <a:rPr lang="zh-CN" altLang="zh-CN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）</a:t>
            </a:r>
            <a:r>
              <a:rPr lang="zh-CN" altLang="zh-CN" sz="3600" b="1" dirty="0"/>
              <a:t> </a:t>
            </a:r>
            <a:r>
              <a:rPr lang="zh-CN" altLang="zh-CN" sz="3600" b="1" dirty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建设了四大任务群，涵育学生品格</a:t>
            </a:r>
            <a:endParaRPr lang="zh-CN" altLang="en-US" sz="3600" b="1" dirty="0">
              <a:solidFill>
                <a:srgbClr val="7600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0" name="Shape 23143"/>
          <p:cNvSpPr/>
          <p:nvPr/>
        </p:nvSpPr>
        <p:spPr>
          <a:xfrm>
            <a:off x="5576235" y="4264821"/>
            <a:ext cx="497167" cy="621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851" y="15119"/>
                </a:moveTo>
                <a:cubicBezTo>
                  <a:pt x="14106" y="15119"/>
                  <a:pt x="13500" y="15604"/>
                  <a:pt x="13500" y="16201"/>
                </a:cubicBezTo>
                <a:cubicBezTo>
                  <a:pt x="13500" y="16796"/>
                  <a:pt x="14106" y="17278"/>
                  <a:pt x="14851" y="17278"/>
                </a:cubicBezTo>
                <a:cubicBezTo>
                  <a:pt x="15596" y="17278"/>
                  <a:pt x="16199" y="16796"/>
                  <a:pt x="16199" y="16201"/>
                </a:cubicBezTo>
                <a:cubicBezTo>
                  <a:pt x="16199" y="15604"/>
                  <a:pt x="15596" y="15119"/>
                  <a:pt x="14851" y="15119"/>
                </a:cubicBezTo>
                <a:cubicBezTo>
                  <a:pt x="14851" y="15119"/>
                  <a:pt x="14851" y="15119"/>
                  <a:pt x="14851" y="15119"/>
                </a:cubicBezTo>
                <a:close/>
                <a:moveTo>
                  <a:pt x="6750" y="10800"/>
                </a:moveTo>
                <a:lnTo>
                  <a:pt x="6750" y="10800"/>
                </a:lnTo>
                <a:cubicBezTo>
                  <a:pt x="7495" y="10800"/>
                  <a:pt x="8102" y="10315"/>
                  <a:pt x="8102" y="9718"/>
                </a:cubicBezTo>
                <a:cubicBezTo>
                  <a:pt x="8102" y="9124"/>
                  <a:pt x="7495" y="8641"/>
                  <a:pt x="6750" y="8641"/>
                </a:cubicBezTo>
                <a:cubicBezTo>
                  <a:pt x="6005" y="8641"/>
                  <a:pt x="5399" y="9124"/>
                  <a:pt x="5399" y="9718"/>
                </a:cubicBezTo>
                <a:cubicBezTo>
                  <a:pt x="5399" y="10315"/>
                  <a:pt x="6005" y="10800"/>
                  <a:pt x="6750" y="10800"/>
                </a:cubicBezTo>
                <a:cubicBezTo>
                  <a:pt x="6750" y="10800"/>
                  <a:pt x="6750" y="10800"/>
                  <a:pt x="6750" y="10800"/>
                </a:cubicBezTo>
                <a:close/>
                <a:moveTo>
                  <a:pt x="6750" y="14041"/>
                </a:moveTo>
                <a:lnTo>
                  <a:pt x="6750" y="14041"/>
                </a:lnTo>
                <a:cubicBezTo>
                  <a:pt x="7495" y="14041"/>
                  <a:pt x="8102" y="13556"/>
                  <a:pt x="8102" y="12959"/>
                </a:cubicBezTo>
                <a:cubicBezTo>
                  <a:pt x="8102" y="12364"/>
                  <a:pt x="7495" y="11881"/>
                  <a:pt x="6750" y="11881"/>
                </a:cubicBezTo>
                <a:cubicBezTo>
                  <a:pt x="6005" y="11881"/>
                  <a:pt x="5399" y="12364"/>
                  <a:pt x="5399" y="12959"/>
                </a:cubicBezTo>
                <a:cubicBezTo>
                  <a:pt x="5399" y="13556"/>
                  <a:pt x="6005" y="14041"/>
                  <a:pt x="6750" y="14041"/>
                </a:cubicBezTo>
                <a:cubicBezTo>
                  <a:pt x="6750" y="14041"/>
                  <a:pt x="6750" y="14041"/>
                  <a:pt x="6750" y="14041"/>
                </a:cubicBezTo>
                <a:close/>
                <a:moveTo>
                  <a:pt x="10801" y="15119"/>
                </a:moveTo>
                <a:cubicBezTo>
                  <a:pt x="10056" y="15119"/>
                  <a:pt x="9449" y="15604"/>
                  <a:pt x="9449" y="16201"/>
                </a:cubicBezTo>
                <a:cubicBezTo>
                  <a:pt x="9449" y="16796"/>
                  <a:pt x="10052" y="17278"/>
                  <a:pt x="10801" y="17278"/>
                </a:cubicBezTo>
                <a:cubicBezTo>
                  <a:pt x="11546" y="17278"/>
                  <a:pt x="12148" y="16796"/>
                  <a:pt x="12148" y="16201"/>
                </a:cubicBezTo>
                <a:cubicBezTo>
                  <a:pt x="12148" y="15604"/>
                  <a:pt x="11546" y="15119"/>
                  <a:pt x="10801" y="15119"/>
                </a:cubicBezTo>
                <a:cubicBezTo>
                  <a:pt x="10801" y="15119"/>
                  <a:pt x="10801" y="15119"/>
                  <a:pt x="10801" y="15119"/>
                </a:cubicBezTo>
                <a:close/>
                <a:moveTo>
                  <a:pt x="18898" y="19441"/>
                </a:moveTo>
                <a:lnTo>
                  <a:pt x="2700" y="19441"/>
                </a:lnTo>
                <a:lnTo>
                  <a:pt x="2700" y="2160"/>
                </a:lnTo>
                <a:lnTo>
                  <a:pt x="18898" y="2160"/>
                </a:lnTo>
                <a:cubicBezTo>
                  <a:pt x="18898" y="2160"/>
                  <a:pt x="18898" y="19441"/>
                  <a:pt x="18898" y="19441"/>
                </a:cubicBezTo>
                <a:close/>
                <a:moveTo>
                  <a:pt x="18898" y="0"/>
                </a:moveTo>
                <a:lnTo>
                  <a:pt x="2700" y="0"/>
                </a:lnTo>
                <a:cubicBezTo>
                  <a:pt x="1210" y="0"/>
                  <a:pt x="0" y="968"/>
                  <a:pt x="0" y="2160"/>
                </a:cubicBezTo>
                <a:lnTo>
                  <a:pt x="0" y="19441"/>
                </a:lnTo>
                <a:cubicBezTo>
                  <a:pt x="0" y="20633"/>
                  <a:pt x="1210" y="21600"/>
                  <a:pt x="2700" y="21600"/>
                </a:cubicBezTo>
                <a:lnTo>
                  <a:pt x="18898" y="21600"/>
                </a:lnTo>
                <a:cubicBezTo>
                  <a:pt x="20391" y="21600"/>
                  <a:pt x="21600" y="20633"/>
                  <a:pt x="21600" y="19441"/>
                </a:cubicBezTo>
                <a:lnTo>
                  <a:pt x="21600" y="2160"/>
                </a:lnTo>
                <a:cubicBezTo>
                  <a:pt x="21600" y="968"/>
                  <a:pt x="20391" y="0"/>
                  <a:pt x="18898" y="0"/>
                </a:cubicBezTo>
                <a:cubicBezTo>
                  <a:pt x="18898" y="0"/>
                  <a:pt x="18898" y="0"/>
                  <a:pt x="18898" y="0"/>
                </a:cubicBezTo>
                <a:close/>
                <a:moveTo>
                  <a:pt x="6750" y="17278"/>
                </a:moveTo>
                <a:lnTo>
                  <a:pt x="6750" y="17278"/>
                </a:lnTo>
                <a:cubicBezTo>
                  <a:pt x="7495" y="17278"/>
                  <a:pt x="8102" y="16796"/>
                  <a:pt x="8102" y="16201"/>
                </a:cubicBezTo>
                <a:cubicBezTo>
                  <a:pt x="8102" y="15604"/>
                  <a:pt x="7495" y="15119"/>
                  <a:pt x="6750" y="15119"/>
                </a:cubicBezTo>
                <a:cubicBezTo>
                  <a:pt x="6005" y="15119"/>
                  <a:pt x="5399" y="15604"/>
                  <a:pt x="5399" y="16201"/>
                </a:cubicBezTo>
                <a:cubicBezTo>
                  <a:pt x="5399" y="16796"/>
                  <a:pt x="6005" y="17278"/>
                  <a:pt x="6750" y="17278"/>
                </a:cubicBezTo>
                <a:cubicBezTo>
                  <a:pt x="6750" y="17278"/>
                  <a:pt x="6750" y="17278"/>
                  <a:pt x="6750" y="17278"/>
                </a:cubicBezTo>
                <a:close/>
                <a:moveTo>
                  <a:pt x="6750" y="6482"/>
                </a:moveTo>
                <a:lnTo>
                  <a:pt x="14851" y="6482"/>
                </a:lnTo>
                <a:cubicBezTo>
                  <a:pt x="15596" y="6482"/>
                  <a:pt x="16199" y="5996"/>
                  <a:pt x="16199" y="5400"/>
                </a:cubicBezTo>
                <a:cubicBezTo>
                  <a:pt x="16199" y="4805"/>
                  <a:pt x="15596" y="4318"/>
                  <a:pt x="14851" y="4318"/>
                </a:cubicBezTo>
                <a:lnTo>
                  <a:pt x="6750" y="4318"/>
                </a:lnTo>
                <a:cubicBezTo>
                  <a:pt x="6005" y="4318"/>
                  <a:pt x="5399" y="4805"/>
                  <a:pt x="5399" y="5400"/>
                </a:cubicBezTo>
                <a:cubicBezTo>
                  <a:pt x="5399" y="5996"/>
                  <a:pt x="6005" y="6482"/>
                  <a:pt x="6750" y="6482"/>
                </a:cubicBezTo>
                <a:cubicBezTo>
                  <a:pt x="6750" y="6482"/>
                  <a:pt x="6750" y="6482"/>
                  <a:pt x="6750" y="6482"/>
                </a:cubicBezTo>
                <a:close/>
                <a:moveTo>
                  <a:pt x="10801" y="8641"/>
                </a:moveTo>
                <a:cubicBezTo>
                  <a:pt x="10056" y="8641"/>
                  <a:pt x="9449" y="9124"/>
                  <a:pt x="9449" y="9718"/>
                </a:cubicBezTo>
                <a:cubicBezTo>
                  <a:pt x="9449" y="10315"/>
                  <a:pt x="10052" y="10800"/>
                  <a:pt x="10801" y="10800"/>
                </a:cubicBezTo>
                <a:cubicBezTo>
                  <a:pt x="11546" y="10800"/>
                  <a:pt x="12148" y="10315"/>
                  <a:pt x="12148" y="9718"/>
                </a:cubicBezTo>
                <a:cubicBezTo>
                  <a:pt x="12148" y="9124"/>
                  <a:pt x="11546" y="8641"/>
                  <a:pt x="10801" y="8641"/>
                </a:cubicBezTo>
                <a:cubicBezTo>
                  <a:pt x="10801" y="8641"/>
                  <a:pt x="10801" y="8641"/>
                  <a:pt x="10801" y="8641"/>
                </a:cubicBezTo>
                <a:close/>
                <a:moveTo>
                  <a:pt x="10801" y="11881"/>
                </a:moveTo>
                <a:cubicBezTo>
                  <a:pt x="10056" y="11881"/>
                  <a:pt x="9449" y="12364"/>
                  <a:pt x="9449" y="12959"/>
                </a:cubicBezTo>
                <a:cubicBezTo>
                  <a:pt x="9449" y="13556"/>
                  <a:pt x="10056" y="14041"/>
                  <a:pt x="10801" y="14041"/>
                </a:cubicBezTo>
                <a:cubicBezTo>
                  <a:pt x="11546" y="14041"/>
                  <a:pt x="12148" y="13556"/>
                  <a:pt x="12148" y="12959"/>
                </a:cubicBezTo>
                <a:cubicBezTo>
                  <a:pt x="12148" y="12364"/>
                  <a:pt x="11546" y="11881"/>
                  <a:pt x="10801" y="11881"/>
                </a:cubicBezTo>
                <a:cubicBezTo>
                  <a:pt x="10801" y="11881"/>
                  <a:pt x="10801" y="11881"/>
                  <a:pt x="10801" y="11881"/>
                </a:cubicBezTo>
                <a:close/>
                <a:moveTo>
                  <a:pt x="14851" y="8641"/>
                </a:moveTo>
                <a:cubicBezTo>
                  <a:pt x="14106" y="8641"/>
                  <a:pt x="13500" y="9124"/>
                  <a:pt x="13500" y="9718"/>
                </a:cubicBezTo>
                <a:cubicBezTo>
                  <a:pt x="13500" y="10315"/>
                  <a:pt x="14106" y="10800"/>
                  <a:pt x="14851" y="10800"/>
                </a:cubicBezTo>
                <a:cubicBezTo>
                  <a:pt x="15596" y="10800"/>
                  <a:pt x="16199" y="10315"/>
                  <a:pt x="16199" y="9718"/>
                </a:cubicBezTo>
                <a:cubicBezTo>
                  <a:pt x="16199" y="9124"/>
                  <a:pt x="15596" y="8641"/>
                  <a:pt x="14851" y="8641"/>
                </a:cubicBezTo>
                <a:cubicBezTo>
                  <a:pt x="14851" y="8641"/>
                  <a:pt x="14851" y="8641"/>
                  <a:pt x="14851" y="8641"/>
                </a:cubicBezTo>
                <a:close/>
                <a:moveTo>
                  <a:pt x="14851" y="11881"/>
                </a:moveTo>
                <a:cubicBezTo>
                  <a:pt x="14106" y="11881"/>
                  <a:pt x="13500" y="12364"/>
                  <a:pt x="13500" y="12959"/>
                </a:cubicBezTo>
                <a:cubicBezTo>
                  <a:pt x="13500" y="13556"/>
                  <a:pt x="14106" y="14041"/>
                  <a:pt x="14851" y="14041"/>
                </a:cubicBezTo>
                <a:cubicBezTo>
                  <a:pt x="15596" y="14041"/>
                  <a:pt x="16199" y="13556"/>
                  <a:pt x="16199" y="12959"/>
                </a:cubicBezTo>
                <a:cubicBezTo>
                  <a:pt x="16199" y="12364"/>
                  <a:pt x="15596" y="11881"/>
                  <a:pt x="14851" y="11881"/>
                </a:cubicBezTo>
                <a:cubicBezTo>
                  <a:pt x="14851" y="11881"/>
                  <a:pt x="14851" y="11881"/>
                  <a:pt x="14851" y="1188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51" tIns="19051" rIns="19051" bIns="1905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6167" y="1245337"/>
            <a:ext cx="9201519" cy="517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11164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圆角矩形 81"/>
          <p:cNvSpPr/>
          <p:nvPr/>
        </p:nvSpPr>
        <p:spPr>
          <a:xfrm>
            <a:off x="491319" y="420064"/>
            <a:ext cx="11218460" cy="6035722"/>
          </a:xfrm>
          <a:prstGeom prst="roundRect">
            <a:avLst>
              <a:gd name="adj" fmla="val 55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矩形 82"/>
          <p:cNvSpPr/>
          <p:nvPr/>
        </p:nvSpPr>
        <p:spPr>
          <a:xfrm>
            <a:off x="0" y="-165"/>
            <a:ext cx="1748116" cy="1722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256"/>
          <p:cNvSpPr/>
          <p:nvPr/>
        </p:nvSpPr>
        <p:spPr bwMode="auto">
          <a:xfrm>
            <a:off x="605803" y="543339"/>
            <a:ext cx="901629" cy="901631"/>
          </a:xfrm>
          <a:custGeom>
            <a:avLst/>
            <a:gdLst>
              <a:gd name="connsiteX0" fmla="*/ 256381 w 511174"/>
              <a:gd name="connsiteY0" fmla="*/ 360363 h 511176"/>
              <a:gd name="connsiteX1" fmla="*/ 271462 w 511174"/>
              <a:gd name="connsiteY1" fmla="*/ 375445 h 511176"/>
              <a:gd name="connsiteX2" fmla="*/ 271462 w 511174"/>
              <a:gd name="connsiteY2" fmla="*/ 496095 h 511176"/>
              <a:gd name="connsiteX3" fmla="*/ 256381 w 511174"/>
              <a:gd name="connsiteY3" fmla="*/ 511176 h 511176"/>
              <a:gd name="connsiteX4" fmla="*/ 241300 w 511174"/>
              <a:gd name="connsiteY4" fmla="*/ 496095 h 511176"/>
              <a:gd name="connsiteX5" fmla="*/ 241300 w 511174"/>
              <a:gd name="connsiteY5" fmla="*/ 375445 h 511176"/>
              <a:gd name="connsiteX6" fmla="*/ 256381 w 511174"/>
              <a:gd name="connsiteY6" fmla="*/ 360363 h 511176"/>
              <a:gd name="connsiteX7" fmla="*/ 307577 w 511174"/>
              <a:gd name="connsiteY7" fmla="*/ 344488 h 511176"/>
              <a:gd name="connsiteX8" fmla="*/ 315118 w 511174"/>
              <a:gd name="connsiteY8" fmla="*/ 344488 h 511176"/>
              <a:gd name="connsiteX9" fmla="*/ 326429 w 511174"/>
              <a:gd name="connsiteY9" fmla="*/ 352018 h 511176"/>
              <a:gd name="connsiteX10" fmla="*/ 386754 w 511174"/>
              <a:gd name="connsiteY10" fmla="*/ 457428 h 511176"/>
              <a:gd name="connsiteX11" fmla="*/ 382984 w 511174"/>
              <a:gd name="connsiteY11" fmla="*/ 476251 h 511176"/>
              <a:gd name="connsiteX12" fmla="*/ 375443 w 511174"/>
              <a:gd name="connsiteY12" fmla="*/ 476251 h 511176"/>
              <a:gd name="connsiteX13" fmla="*/ 364132 w 511174"/>
              <a:gd name="connsiteY13" fmla="*/ 468722 h 511176"/>
              <a:gd name="connsiteX14" fmla="*/ 303807 w 511174"/>
              <a:gd name="connsiteY14" fmla="*/ 367076 h 511176"/>
              <a:gd name="connsiteX15" fmla="*/ 307577 w 511174"/>
              <a:gd name="connsiteY15" fmla="*/ 344488 h 511176"/>
              <a:gd name="connsiteX16" fmla="*/ 196056 w 511174"/>
              <a:gd name="connsiteY16" fmla="*/ 344488 h 511176"/>
              <a:gd name="connsiteX17" fmla="*/ 203596 w 511174"/>
              <a:gd name="connsiteY17" fmla="*/ 344488 h 511176"/>
              <a:gd name="connsiteX18" fmla="*/ 207366 w 511174"/>
              <a:gd name="connsiteY18" fmla="*/ 367076 h 511176"/>
              <a:gd name="connsiteX19" fmla="*/ 147042 w 511174"/>
              <a:gd name="connsiteY19" fmla="*/ 468722 h 511176"/>
              <a:gd name="connsiteX20" fmla="*/ 135731 w 511174"/>
              <a:gd name="connsiteY20" fmla="*/ 476251 h 511176"/>
              <a:gd name="connsiteX21" fmla="*/ 128190 w 511174"/>
              <a:gd name="connsiteY21" fmla="*/ 476251 h 511176"/>
              <a:gd name="connsiteX22" fmla="*/ 124420 w 511174"/>
              <a:gd name="connsiteY22" fmla="*/ 457428 h 511176"/>
              <a:gd name="connsiteX23" fmla="*/ 184745 w 511174"/>
              <a:gd name="connsiteY23" fmla="*/ 352018 h 511176"/>
              <a:gd name="connsiteX24" fmla="*/ 196056 w 511174"/>
              <a:gd name="connsiteY24" fmla="*/ 344488 h 511176"/>
              <a:gd name="connsiteX25" fmla="*/ 360191 w 511174"/>
              <a:gd name="connsiteY25" fmla="*/ 300038 h 511176"/>
              <a:gd name="connsiteX26" fmla="*/ 367742 w 511174"/>
              <a:gd name="connsiteY26" fmla="*/ 303809 h 511176"/>
              <a:gd name="connsiteX27" fmla="*/ 469685 w 511174"/>
              <a:gd name="connsiteY27" fmla="*/ 364134 h 511176"/>
              <a:gd name="connsiteX28" fmla="*/ 477237 w 511174"/>
              <a:gd name="connsiteY28" fmla="*/ 382986 h 511176"/>
              <a:gd name="connsiteX29" fmla="*/ 462134 w 511174"/>
              <a:gd name="connsiteY29" fmla="*/ 390526 h 511176"/>
              <a:gd name="connsiteX30" fmla="*/ 458358 w 511174"/>
              <a:gd name="connsiteY30" fmla="*/ 386756 h 511176"/>
              <a:gd name="connsiteX31" fmla="*/ 352639 w 511174"/>
              <a:gd name="connsiteY31" fmla="*/ 326431 h 511176"/>
              <a:gd name="connsiteX32" fmla="*/ 345088 w 511174"/>
              <a:gd name="connsiteY32" fmla="*/ 307579 h 511176"/>
              <a:gd name="connsiteX33" fmla="*/ 360191 w 511174"/>
              <a:gd name="connsiteY33" fmla="*/ 300038 h 511176"/>
              <a:gd name="connsiteX34" fmla="*/ 150983 w 511174"/>
              <a:gd name="connsiteY34" fmla="*/ 300038 h 511176"/>
              <a:gd name="connsiteX35" fmla="*/ 166086 w 511174"/>
              <a:gd name="connsiteY35" fmla="*/ 307579 h 511176"/>
              <a:gd name="connsiteX36" fmla="*/ 158535 w 511174"/>
              <a:gd name="connsiteY36" fmla="*/ 326431 h 511176"/>
              <a:gd name="connsiteX37" fmla="*/ 52816 w 511174"/>
              <a:gd name="connsiteY37" fmla="*/ 386756 h 511176"/>
              <a:gd name="connsiteX38" fmla="*/ 49040 w 511174"/>
              <a:gd name="connsiteY38" fmla="*/ 390526 h 511176"/>
              <a:gd name="connsiteX39" fmla="*/ 33937 w 511174"/>
              <a:gd name="connsiteY39" fmla="*/ 382986 h 511176"/>
              <a:gd name="connsiteX40" fmla="*/ 41489 w 511174"/>
              <a:gd name="connsiteY40" fmla="*/ 364134 h 511176"/>
              <a:gd name="connsiteX41" fmla="*/ 143432 w 511174"/>
              <a:gd name="connsiteY41" fmla="*/ 303809 h 511176"/>
              <a:gd name="connsiteX42" fmla="*/ 150983 w 511174"/>
              <a:gd name="connsiteY42" fmla="*/ 300038 h 511176"/>
              <a:gd name="connsiteX43" fmla="*/ 375443 w 511174"/>
              <a:gd name="connsiteY43" fmla="*/ 239713 h 511176"/>
              <a:gd name="connsiteX44" fmla="*/ 496093 w 511174"/>
              <a:gd name="connsiteY44" fmla="*/ 239713 h 511176"/>
              <a:gd name="connsiteX45" fmla="*/ 511174 w 511174"/>
              <a:gd name="connsiteY45" fmla="*/ 254795 h 511176"/>
              <a:gd name="connsiteX46" fmla="*/ 496093 w 511174"/>
              <a:gd name="connsiteY46" fmla="*/ 269876 h 511176"/>
              <a:gd name="connsiteX47" fmla="*/ 375443 w 511174"/>
              <a:gd name="connsiteY47" fmla="*/ 269876 h 511176"/>
              <a:gd name="connsiteX48" fmla="*/ 360362 w 511174"/>
              <a:gd name="connsiteY48" fmla="*/ 254795 h 511176"/>
              <a:gd name="connsiteX49" fmla="*/ 375443 w 511174"/>
              <a:gd name="connsiteY49" fmla="*/ 239713 h 511176"/>
              <a:gd name="connsiteX50" fmla="*/ 15081 w 511174"/>
              <a:gd name="connsiteY50" fmla="*/ 239713 h 511176"/>
              <a:gd name="connsiteX51" fmla="*/ 135731 w 511174"/>
              <a:gd name="connsiteY51" fmla="*/ 239713 h 511176"/>
              <a:gd name="connsiteX52" fmla="*/ 150812 w 511174"/>
              <a:gd name="connsiteY52" fmla="*/ 254795 h 511176"/>
              <a:gd name="connsiteX53" fmla="*/ 135731 w 511174"/>
              <a:gd name="connsiteY53" fmla="*/ 269876 h 511176"/>
              <a:gd name="connsiteX54" fmla="*/ 15081 w 511174"/>
              <a:gd name="connsiteY54" fmla="*/ 269876 h 511176"/>
              <a:gd name="connsiteX55" fmla="*/ 0 w 511174"/>
              <a:gd name="connsiteY55" fmla="*/ 254795 h 511176"/>
              <a:gd name="connsiteX56" fmla="*/ 15081 w 511174"/>
              <a:gd name="connsiteY56" fmla="*/ 239713 h 511176"/>
              <a:gd name="connsiteX57" fmla="*/ 462134 w 511174"/>
              <a:gd name="connsiteY57" fmla="*/ 119063 h 511176"/>
              <a:gd name="connsiteX58" fmla="*/ 477237 w 511174"/>
              <a:gd name="connsiteY58" fmla="*/ 126604 h 511176"/>
              <a:gd name="connsiteX59" fmla="*/ 469685 w 511174"/>
              <a:gd name="connsiteY59" fmla="*/ 145456 h 511176"/>
              <a:gd name="connsiteX60" fmla="*/ 367742 w 511174"/>
              <a:gd name="connsiteY60" fmla="*/ 205781 h 511176"/>
              <a:gd name="connsiteX61" fmla="*/ 360191 w 511174"/>
              <a:gd name="connsiteY61" fmla="*/ 209551 h 511176"/>
              <a:gd name="connsiteX62" fmla="*/ 345088 w 511174"/>
              <a:gd name="connsiteY62" fmla="*/ 202011 h 511176"/>
              <a:gd name="connsiteX63" fmla="*/ 352639 w 511174"/>
              <a:gd name="connsiteY63" fmla="*/ 183159 h 511176"/>
              <a:gd name="connsiteX64" fmla="*/ 458358 w 511174"/>
              <a:gd name="connsiteY64" fmla="*/ 122834 h 511176"/>
              <a:gd name="connsiteX65" fmla="*/ 462134 w 511174"/>
              <a:gd name="connsiteY65" fmla="*/ 119063 h 511176"/>
              <a:gd name="connsiteX66" fmla="*/ 49040 w 511174"/>
              <a:gd name="connsiteY66" fmla="*/ 119063 h 511176"/>
              <a:gd name="connsiteX67" fmla="*/ 52816 w 511174"/>
              <a:gd name="connsiteY67" fmla="*/ 122834 h 511176"/>
              <a:gd name="connsiteX68" fmla="*/ 158535 w 511174"/>
              <a:gd name="connsiteY68" fmla="*/ 183159 h 511176"/>
              <a:gd name="connsiteX69" fmla="*/ 166086 w 511174"/>
              <a:gd name="connsiteY69" fmla="*/ 202011 h 511176"/>
              <a:gd name="connsiteX70" fmla="*/ 150983 w 511174"/>
              <a:gd name="connsiteY70" fmla="*/ 209551 h 511176"/>
              <a:gd name="connsiteX71" fmla="*/ 143432 w 511174"/>
              <a:gd name="connsiteY71" fmla="*/ 205781 h 511176"/>
              <a:gd name="connsiteX72" fmla="*/ 41489 w 511174"/>
              <a:gd name="connsiteY72" fmla="*/ 145456 h 511176"/>
              <a:gd name="connsiteX73" fmla="*/ 33937 w 511174"/>
              <a:gd name="connsiteY73" fmla="*/ 126604 h 511176"/>
              <a:gd name="connsiteX74" fmla="*/ 49040 w 511174"/>
              <a:gd name="connsiteY74" fmla="*/ 119063 h 511176"/>
              <a:gd name="connsiteX75" fmla="*/ 375443 w 511174"/>
              <a:gd name="connsiteY75" fmla="*/ 33338 h 511176"/>
              <a:gd name="connsiteX76" fmla="*/ 382984 w 511174"/>
              <a:gd name="connsiteY76" fmla="*/ 33338 h 511176"/>
              <a:gd name="connsiteX77" fmla="*/ 386754 w 511174"/>
              <a:gd name="connsiteY77" fmla="*/ 52161 h 511176"/>
              <a:gd name="connsiteX78" fmla="*/ 326429 w 511174"/>
              <a:gd name="connsiteY78" fmla="*/ 157572 h 511176"/>
              <a:gd name="connsiteX79" fmla="*/ 315118 w 511174"/>
              <a:gd name="connsiteY79" fmla="*/ 165101 h 511176"/>
              <a:gd name="connsiteX80" fmla="*/ 307577 w 511174"/>
              <a:gd name="connsiteY80" fmla="*/ 165101 h 511176"/>
              <a:gd name="connsiteX81" fmla="*/ 303807 w 511174"/>
              <a:gd name="connsiteY81" fmla="*/ 142513 h 511176"/>
              <a:gd name="connsiteX82" fmla="*/ 364132 w 511174"/>
              <a:gd name="connsiteY82" fmla="*/ 40867 h 511176"/>
              <a:gd name="connsiteX83" fmla="*/ 375443 w 511174"/>
              <a:gd name="connsiteY83" fmla="*/ 33338 h 511176"/>
              <a:gd name="connsiteX84" fmla="*/ 128190 w 511174"/>
              <a:gd name="connsiteY84" fmla="*/ 33338 h 511176"/>
              <a:gd name="connsiteX85" fmla="*/ 135731 w 511174"/>
              <a:gd name="connsiteY85" fmla="*/ 33338 h 511176"/>
              <a:gd name="connsiteX86" fmla="*/ 147042 w 511174"/>
              <a:gd name="connsiteY86" fmla="*/ 40867 h 511176"/>
              <a:gd name="connsiteX87" fmla="*/ 207366 w 511174"/>
              <a:gd name="connsiteY87" fmla="*/ 142513 h 511176"/>
              <a:gd name="connsiteX88" fmla="*/ 203596 w 511174"/>
              <a:gd name="connsiteY88" fmla="*/ 165101 h 511176"/>
              <a:gd name="connsiteX89" fmla="*/ 196056 w 511174"/>
              <a:gd name="connsiteY89" fmla="*/ 165101 h 511176"/>
              <a:gd name="connsiteX90" fmla="*/ 184745 w 511174"/>
              <a:gd name="connsiteY90" fmla="*/ 157572 h 511176"/>
              <a:gd name="connsiteX91" fmla="*/ 124420 w 511174"/>
              <a:gd name="connsiteY91" fmla="*/ 52161 h 511176"/>
              <a:gd name="connsiteX92" fmla="*/ 128190 w 511174"/>
              <a:gd name="connsiteY92" fmla="*/ 33338 h 511176"/>
              <a:gd name="connsiteX93" fmla="*/ 256381 w 511174"/>
              <a:gd name="connsiteY93" fmla="*/ 0 h 511176"/>
              <a:gd name="connsiteX94" fmla="*/ 271462 w 511174"/>
              <a:gd name="connsiteY94" fmla="*/ 14922 h 511176"/>
              <a:gd name="connsiteX95" fmla="*/ 271462 w 511174"/>
              <a:gd name="connsiteY95" fmla="*/ 134303 h 511176"/>
              <a:gd name="connsiteX96" fmla="*/ 256381 w 511174"/>
              <a:gd name="connsiteY96" fmla="*/ 149225 h 511176"/>
              <a:gd name="connsiteX97" fmla="*/ 241300 w 511174"/>
              <a:gd name="connsiteY97" fmla="*/ 134303 h 511176"/>
              <a:gd name="connsiteX98" fmla="*/ 241300 w 511174"/>
              <a:gd name="connsiteY98" fmla="*/ 14922 h 511176"/>
              <a:gd name="connsiteX99" fmla="*/ 256381 w 511174"/>
              <a:gd name="connsiteY99" fmla="*/ 0 h 51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11174" h="511176">
                <a:moveTo>
                  <a:pt x="256381" y="360363"/>
                </a:moveTo>
                <a:cubicBezTo>
                  <a:pt x="263921" y="360363"/>
                  <a:pt x="271462" y="367904"/>
                  <a:pt x="271462" y="375445"/>
                </a:cubicBezTo>
                <a:cubicBezTo>
                  <a:pt x="271462" y="375445"/>
                  <a:pt x="271462" y="375445"/>
                  <a:pt x="271462" y="496095"/>
                </a:cubicBezTo>
                <a:cubicBezTo>
                  <a:pt x="271462" y="503636"/>
                  <a:pt x="263921" y="511176"/>
                  <a:pt x="256381" y="511176"/>
                </a:cubicBezTo>
                <a:cubicBezTo>
                  <a:pt x="248840" y="511176"/>
                  <a:pt x="241300" y="503636"/>
                  <a:pt x="241300" y="496095"/>
                </a:cubicBezTo>
                <a:cubicBezTo>
                  <a:pt x="241300" y="496095"/>
                  <a:pt x="241300" y="496095"/>
                  <a:pt x="241300" y="375445"/>
                </a:cubicBezTo>
                <a:cubicBezTo>
                  <a:pt x="241300" y="367904"/>
                  <a:pt x="248840" y="360363"/>
                  <a:pt x="256381" y="360363"/>
                </a:cubicBezTo>
                <a:close/>
                <a:moveTo>
                  <a:pt x="307577" y="344488"/>
                </a:moveTo>
                <a:cubicBezTo>
                  <a:pt x="311348" y="344488"/>
                  <a:pt x="311348" y="344488"/>
                  <a:pt x="315118" y="344488"/>
                </a:cubicBezTo>
                <a:cubicBezTo>
                  <a:pt x="318888" y="344488"/>
                  <a:pt x="326429" y="348253"/>
                  <a:pt x="326429" y="352018"/>
                </a:cubicBezTo>
                <a:cubicBezTo>
                  <a:pt x="326429" y="352018"/>
                  <a:pt x="326429" y="352018"/>
                  <a:pt x="386754" y="457428"/>
                </a:cubicBezTo>
                <a:cubicBezTo>
                  <a:pt x="390524" y="461193"/>
                  <a:pt x="390524" y="472487"/>
                  <a:pt x="382984" y="476251"/>
                </a:cubicBezTo>
                <a:cubicBezTo>
                  <a:pt x="379213" y="476251"/>
                  <a:pt x="379213" y="476251"/>
                  <a:pt x="375443" y="476251"/>
                </a:cubicBezTo>
                <a:cubicBezTo>
                  <a:pt x="371673" y="476251"/>
                  <a:pt x="364132" y="472487"/>
                  <a:pt x="364132" y="468722"/>
                </a:cubicBezTo>
                <a:cubicBezTo>
                  <a:pt x="364132" y="468722"/>
                  <a:pt x="364132" y="468722"/>
                  <a:pt x="303807" y="367076"/>
                </a:cubicBezTo>
                <a:cubicBezTo>
                  <a:pt x="300037" y="359547"/>
                  <a:pt x="300037" y="352018"/>
                  <a:pt x="307577" y="344488"/>
                </a:cubicBezTo>
                <a:close/>
                <a:moveTo>
                  <a:pt x="196056" y="344488"/>
                </a:moveTo>
                <a:cubicBezTo>
                  <a:pt x="199826" y="344488"/>
                  <a:pt x="199826" y="344488"/>
                  <a:pt x="203596" y="344488"/>
                </a:cubicBezTo>
                <a:cubicBezTo>
                  <a:pt x="211137" y="352018"/>
                  <a:pt x="211137" y="359547"/>
                  <a:pt x="207366" y="367076"/>
                </a:cubicBezTo>
                <a:cubicBezTo>
                  <a:pt x="207366" y="367076"/>
                  <a:pt x="207366" y="367076"/>
                  <a:pt x="147042" y="468722"/>
                </a:cubicBezTo>
                <a:cubicBezTo>
                  <a:pt x="147042" y="472487"/>
                  <a:pt x="139501" y="476251"/>
                  <a:pt x="135731" y="476251"/>
                </a:cubicBezTo>
                <a:cubicBezTo>
                  <a:pt x="131961" y="476251"/>
                  <a:pt x="131961" y="476251"/>
                  <a:pt x="128190" y="476251"/>
                </a:cubicBezTo>
                <a:cubicBezTo>
                  <a:pt x="120650" y="472487"/>
                  <a:pt x="120650" y="461193"/>
                  <a:pt x="124420" y="457428"/>
                </a:cubicBezTo>
                <a:cubicBezTo>
                  <a:pt x="124420" y="457428"/>
                  <a:pt x="124420" y="457428"/>
                  <a:pt x="184745" y="352018"/>
                </a:cubicBezTo>
                <a:cubicBezTo>
                  <a:pt x="184745" y="348253"/>
                  <a:pt x="192285" y="344488"/>
                  <a:pt x="196056" y="344488"/>
                </a:cubicBezTo>
                <a:close/>
                <a:moveTo>
                  <a:pt x="360191" y="300038"/>
                </a:moveTo>
                <a:cubicBezTo>
                  <a:pt x="360191" y="300038"/>
                  <a:pt x="363966" y="300038"/>
                  <a:pt x="367742" y="303809"/>
                </a:cubicBezTo>
                <a:cubicBezTo>
                  <a:pt x="367742" y="303809"/>
                  <a:pt x="367742" y="303809"/>
                  <a:pt x="469685" y="364134"/>
                </a:cubicBezTo>
                <a:cubicBezTo>
                  <a:pt x="477237" y="367904"/>
                  <a:pt x="481012" y="375445"/>
                  <a:pt x="477237" y="382986"/>
                </a:cubicBezTo>
                <a:cubicBezTo>
                  <a:pt x="473461" y="386756"/>
                  <a:pt x="469685" y="390526"/>
                  <a:pt x="462134" y="390526"/>
                </a:cubicBezTo>
                <a:cubicBezTo>
                  <a:pt x="462134" y="390526"/>
                  <a:pt x="458358" y="390526"/>
                  <a:pt x="458358" y="386756"/>
                </a:cubicBezTo>
                <a:cubicBezTo>
                  <a:pt x="458358" y="386756"/>
                  <a:pt x="458358" y="386756"/>
                  <a:pt x="352639" y="326431"/>
                </a:cubicBezTo>
                <a:cubicBezTo>
                  <a:pt x="345088" y="322660"/>
                  <a:pt x="341312" y="315120"/>
                  <a:pt x="345088" y="307579"/>
                </a:cubicBezTo>
                <a:cubicBezTo>
                  <a:pt x="348864" y="303809"/>
                  <a:pt x="352639" y="300038"/>
                  <a:pt x="360191" y="300038"/>
                </a:cubicBezTo>
                <a:close/>
                <a:moveTo>
                  <a:pt x="150983" y="300038"/>
                </a:moveTo>
                <a:cubicBezTo>
                  <a:pt x="158535" y="300038"/>
                  <a:pt x="162310" y="303809"/>
                  <a:pt x="166086" y="307579"/>
                </a:cubicBezTo>
                <a:cubicBezTo>
                  <a:pt x="169862" y="315120"/>
                  <a:pt x="166086" y="322660"/>
                  <a:pt x="158535" y="326431"/>
                </a:cubicBezTo>
                <a:cubicBezTo>
                  <a:pt x="158535" y="326431"/>
                  <a:pt x="158535" y="326431"/>
                  <a:pt x="52816" y="386756"/>
                </a:cubicBezTo>
                <a:cubicBezTo>
                  <a:pt x="52816" y="390526"/>
                  <a:pt x="49040" y="390526"/>
                  <a:pt x="49040" y="390526"/>
                </a:cubicBezTo>
                <a:cubicBezTo>
                  <a:pt x="41489" y="390526"/>
                  <a:pt x="37713" y="386756"/>
                  <a:pt x="33937" y="382986"/>
                </a:cubicBezTo>
                <a:cubicBezTo>
                  <a:pt x="30162" y="375445"/>
                  <a:pt x="33937" y="367904"/>
                  <a:pt x="41489" y="364134"/>
                </a:cubicBezTo>
                <a:cubicBezTo>
                  <a:pt x="41489" y="364134"/>
                  <a:pt x="41489" y="364134"/>
                  <a:pt x="143432" y="303809"/>
                </a:cubicBezTo>
                <a:cubicBezTo>
                  <a:pt x="147208" y="300038"/>
                  <a:pt x="150983" y="300038"/>
                  <a:pt x="150983" y="300038"/>
                </a:cubicBezTo>
                <a:close/>
                <a:moveTo>
                  <a:pt x="375443" y="239713"/>
                </a:moveTo>
                <a:cubicBezTo>
                  <a:pt x="375443" y="239713"/>
                  <a:pt x="375443" y="239713"/>
                  <a:pt x="496093" y="239713"/>
                </a:cubicBezTo>
                <a:cubicBezTo>
                  <a:pt x="503634" y="239713"/>
                  <a:pt x="511174" y="247254"/>
                  <a:pt x="511174" y="254795"/>
                </a:cubicBezTo>
                <a:cubicBezTo>
                  <a:pt x="511174" y="262335"/>
                  <a:pt x="503634" y="269876"/>
                  <a:pt x="496093" y="269876"/>
                </a:cubicBezTo>
                <a:cubicBezTo>
                  <a:pt x="496093" y="269876"/>
                  <a:pt x="496093" y="269876"/>
                  <a:pt x="375443" y="269876"/>
                </a:cubicBezTo>
                <a:cubicBezTo>
                  <a:pt x="367903" y="269876"/>
                  <a:pt x="360362" y="262335"/>
                  <a:pt x="360362" y="254795"/>
                </a:cubicBezTo>
                <a:cubicBezTo>
                  <a:pt x="360362" y="247254"/>
                  <a:pt x="367903" y="239713"/>
                  <a:pt x="375443" y="239713"/>
                </a:cubicBezTo>
                <a:close/>
                <a:moveTo>
                  <a:pt x="15081" y="239713"/>
                </a:moveTo>
                <a:cubicBezTo>
                  <a:pt x="15081" y="239713"/>
                  <a:pt x="15081" y="239713"/>
                  <a:pt x="135731" y="239713"/>
                </a:cubicBezTo>
                <a:cubicBezTo>
                  <a:pt x="143271" y="239713"/>
                  <a:pt x="150812" y="247254"/>
                  <a:pt x="150812" y="254795"/>
                </a:cubicBezTo>
                <a:cubicBezTo>
                  <a:pt x="150812" y="262335"/>
                  <a:pt x="143271" y="269876"/>
                  <a:pt x="135731" y="269876"/>
                </a:cubicBezTo>
                <a:cubicBezTo>
                  <a:pt x="135731" y="269876"/>
                  <a:pt x="135731" y="269876"/>
                  <a:pt x="15081" y="269876"/>
                </a:cubicBezTo>
                <a:cubicBezTo>
                  <a:pt x="7540" y="269876"/>
                  <a:pt x="0" y="262335"/>
                  <a:pt x="0" y="254795"/>
                </a:cubicBezTo>
                <a:cubicBezTo>
                  <a:pt x="0" y="247254"/>
                  <a:pt x="7540" y="239713"/>
                  <a:pt x="15081" y="239713"/>
                </a:cubicBezTo>
                <a:close/>
                <a:moveTo>
                  <a:pt x="462134" y="119063"/>
                </a:moveTo>
                <a:cubicBezTo>
                  <a:pt x="469685" y="119063"/>
                  <a:pt x="473461" y="122834"/>
                  <a:pt x="477237" y="126604"/>
                </a:cubicBezTo>
                <a:cubicBezTo>
                  <a:pt x="481012" y="134145"/>
                  <a:pt x="477237" y="141685"/>
                  <a:pt x="469685" y="145456"/>
                </a:cubicBezTo>
                <a:cubicBezTo>
                  <a:pt x="469685" y="145456"/>
                  <a:pt x="469685" y="145456"/>
                  <a:pt x="367742" y="205781"/>
                </a:cubicBezTo>
                <a:cubicBezTo>
                  <a:pt x="363966" y="209551"/>
                  <a:pt x="360191" y="209551"/>
                  <a:pt x="360191" y="209551"/>
                </a:cubicBezTo>
                <a:cubicBezTo>
                  <a:pt x="352639" y="209551"/>
                  <a:pt x="348864" y="205781"/>
                  <a:pt x="345088" y="202011"/>
                </a:cubicBezTo>
                <a:cubicBezTo>
                  <a:pt x="341312" y="194470"/>
                  <a:pt x="345088" y="186929"/>
                  <a:pt x="352639" y="183159"/>
                </a:cubicBezTo>
                <a:cubicBezTo>
                  <a:pt x="352639" y="183159"/>
                  <a:pt x="352639" y="183159"/>
                  <a:pt x="458358" y="122834"/>
                </a:cubicBezTo>
                <a:cubicBezTo>
                  <a:pt x="458358" y="119063"/>
                  <a:pt x="462134" y="119063"/>
                  <a:pt x="462134" y="119063"/>
                </a:cubicBezTo>
                <a:close/>
                <a:moveTo>
                  <a:pt x="49040" y="119063"/>
                </a:moveTo>
                <a:cubicBezTo>
                  <a:pt x="49040" y="119063"/>
                  <a:pt x="52816" y="119063"/>
                  <a:pt x="52816" y="122834"/>
                </a:cubicBezTo>
                <a:cubicBezTo>
                  <a:pt x="52816" y="122834"/>
                  <a:pt x="52816" y="122834"/>
                  <a:pt x="158535" y="183159"/>
                </a:cubicBezTo>
                <a:cubicBezTo>
                  <a:pt x="166086" y="186929"/>
                  <a:pt x="169862" y="194470"/>
                  <a:pt x="166086" y="202011"/>
                </a:cubicBezTo>
                <a:cubicBezTo>
                  <a:pt x="162310" y="205781"/>
                  <a:pt x="158535" y="209551"/>
                  <a:pt x="150983" y="209551"/>
                </a:cubicBezTo>
                <a:cubicBezTo>
                  <a:pt x="150983" y="209551"/>
                  <a:pt x="147208" y="209551"/>
                  <a:pt x="143432" y="205781"/>
                </a:cubicBezTo>
                <a:cubicBezTo>
                  <a:pt x="143432" y="205781"/>
                  <a:pt x="143432" y="205781"/>
                  <a:pt x="41489" y="145456"/>
                </a:cubicBezTo>
                <a:cubicBezTo>
                  <a:pt x="33937" y="141685"/>
                  <a:pt x="30162" y="134145"/>
                  <a:pt x="33937" y="126604"/>
                </a:cubicBezTo>
                <a:cubicBezTo>
                  <a:pt x="37713" y="122834"/>
                  <a:pt x="41489" y="119063"/>
                  <a:pt x="49040" y="119063"/>
                </a:cubicBezTo>
                <a:close/>
                <a:moveTo>
                  <a:pt x="375443" y="33338"/>
                </a:moveTo>
                <a:cubicBezTo>
                  <a:pt x="379213" y="33338"/>
                  <a:pt x="379213" y="33338"/>
                  <a:pt x="382984" y="33338"/>
                </a:cubicBezTo>
                <a:cubicBezTo>
                  <a:pt x="390524" y="37102"/>
                  <a:pt x="390524" y="48396"/>
                  <a:pt x="386754" y="52161"/>
                </a:cubicBezTo>
                <a:cubicBezTo>
                  <a:pt x="386754" y="52161"/>
                  <a:pt x="386754" y="52161"/>
                  <a:pt x="326429" y="157572"/>
                </a:cubicBezTo>
                <a:cubicBezTo>
                  <a:pt x="326429" y="161337"/>
                  <a:pt x="318888" y="165101"/>
                  <a:pt x="315118" y="165101"/>
                </a:cubicBezTo>
                <a:cubicBezTo>
                  <a:pt x="311348" y="165101"/>
                  <a:pt x="311348" y="165101"/>
                  <a:pt x="307577" y="165101"/>
                </a:cubicBezTo>
                <a:cubicBezTo>
                  <a:pt x="300037" y="157572"/>
                  <a:pt x="300037" y="150043"/>
                  <a:pt x="303807" y="142513"/>
                </a:cubicBezTo>
                <a:cubicBezTo>
                  <a:pt x="303807" y="142513"/>
                  <a:pt x="303807" y="142513"/>
                  <a:pt x="364132" y="40867"/>
                </a:cubicBezTo>
                <a:cubicBezTo>
                  <a:pt x="364132" y="37102"/>
                  <a:pt x="371673" y="33338"/>
                  <a:pt x="375443" y="33338"/>
                </a:cubicBezTo>
                <a:close/>
                <a:moveTo>
                  <a:pt x="128190" y="33338"/>
                </a:moveTo>
                <a:cubicBezTo>
                  <a:pt x="131961" y="33338"/>
                  <a:pt x="131961" y="33338"/>
                  <a:pt x="135731" y="33338"/>
                </a:cubicBezTo>
                <a:cubicBezTo>
                  <a:pt x="139501" y="33338"/>
                  <a:pt x="147042" y="37102"/>
                  <a:pt x="147042" y="40867"/>
                </a:cubicBezTo>
                <a:cubicBezTo>
                  <a:pt x="147042" y="40867"/>
                  <a:pt x="147042" y="40867"/>
                  <a:pt x="207366" y="142513"/>
                </a:cubicBezTo>
                <a:cubicBezTo>
                  <a:pt x="211137" y="150043"/>
                  <a:pt x="211137" y="157572"/>
                  <a:pt x="203596" y="165101"/>
                </a:cubicBezTo>
                <a:cubicBezTo>
                  <a:pt x="199826" y="165101"/>
                  <a:pt x="199826" y="165101"/>
                  <a:pt x="196056" y="165101"/>
                </a:cubicBezTo>
                <a:cubicBezTo>
                  <a:pt x="192285" y="165101"/>
                  <a:pt x="184745" y="161337"/>
                  <a:pt x="184745" y="157572"/>
                </a:cubicBezTo>
                <a:cubicBezTo>
                  <a:pt x="184745" y="157572"/>
                  <a:pt x="184745" y="157572"/>
                  <a:pt x="124420" y="52161"/>
                </a:cubicBezTo>
                <a:cubicBezTo>
                  <a:pt x="120650" y="48396"/>
                  <a:pt x="120650" y="37102"/>
                  <a:pt x="128190" y="33338"/>
                </a:cubicBezTo>
                <a:close/>
                <a:moveTo>
                  <a:pt x="256381" y="0"/>
                </a:moveTo>
                <a:cubicBezTo>
                  <a:pt x="263921" y="0"/>
                  <a:pt x="271462" y="7461"/>
                  <a:pt x="271462" y="14922"/>
                </a:cubicBezTo>
                <a:cubicBezTo>
                  <a:pt x="271462" y="134303"/>
                  <a:pt x="271462" y="134303"/>
                  <a:pt x="271462" y="134303"/>
                </a:cubicBezTo>
                <a:cubicBezTo>
                  <a:pt x="271462" y="141764"/>
                  <a:pt x="263921" y="149225"/>
                  <a:pt x="256381" y="149225"/>
                </a:cubicBezTo>
                <a:cubicBezTo>
                  <a:pt x="248840" y="149225"/>
                  <a:pt x="241300" y="141764"/>
                  <a:pt x="241300" y="134303"/>
                </a:cubicBezTo>
                <a:cubicBezTo>
                  <a:pt x="241300" y="14922"/>
                  <a:pt x="241300" y="14922"/>
                  <a:pt x="241300" y="14922"/>
                </a:cubicBezTo>
                <a:cubicBezTo>
                  <a:pt x="241300" y="7461"/>
                  <a:pt x="248840" y="0"/>
                  <a:pt x="256381" y="0"/>
                </a:cubicBezTo>
                <a:close/>
              </a:path>
            </a:pathLst>
          </a:custGeom>
          <a:solidFill>
            <a:srgbClr val="5B9AA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/>
          </a:p>
        </p:txBody>
      </p:sp>
      <p:sp>
        <p:nvSpPr>
          <p:cNvPr id="18" name="文本框 17"/>
          <p:cNvSpPr txBox="1"/>
          <p:nvPr/>
        </p:nvSpPr>
        <p:spPr>
          <a:xfrm>
            <a:off x="1828798" y="702366"/>
            <a:ext cx="7531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1.</a:t>
            </a:r>
            <a:r>
              <a:rPr lang="zh-CN" altLang="en-US" sz="3600" b="1" dirty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信念园：建</a:t>
            </a:r>
            <a:r>
              <a:rPr lang="zh-CN" altLang="en-US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“公朴精神”体验空间</a:t>
            </a:r>
            <a:endParaRPr lang="zh-CN" altLang="en-US" sz="3600" b="1" dirty="0">
              <a:solidFill>
                <a:srgbClr val="7600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0" name="Shape 23143"/>
          <p:cNvSpPr/>
          <p:nvPr/>
        </p:nvSpPr>
        <p:spPr>
          <a:xfrm>
            <a:off x="5576235" y="4264821"/>
            <a:ext cx="497167" cy="621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851" y="15119"/>
                </a:moveTo>
                <a:cubicBezTo>
                  <a:pt x="14106" y="15119"/>
                  <a:pt x="13500" y="15604"/>
                  <a:pt x="13500" y="16201"/>
                </a:cubicBezTo>
                <a:cubicBezTo>
                  <a:pt x="13500" y="16796"/>
                  <a:pt x="14106" y="17278"/>
                  <a:pt x="14851" y="17278"/>
                </a:cubicBezTo>
                <a:cubicBezTo>
                  <a:pt x="15596" y="17278"/>
                  <a:pt x="16199" y="16796"/>
                  <a:pt x="16199" y="16201"/>
                </a:cubicBezTo>
                <a:cubicBezTo>
                  <a:pt x="16199" y="15604"/>
                  <a:pt x="15596" y="15119"/>
                  <a:pt x="14851" y="15119"/>
                </a:cubicBezTo>
                <a:cubicBezTo>
                  <a:pt x="14851" y="15119"/>
                  <a:pt x="14851" y="15119"/>
                  <a:pt x="14851" y="15119"/>
                </a:cubicBezTo>
                <a:close/>
                <a:moveTo>
                  <a:pt x="6750" y="10800"/>
                </a:moveTo>
                <a:lnTo>
                  <a:pt x="6750" y="10800"/>
                </a:lnTo>
                <a:cubicBezTo>
                  <a:pt x="7495" y="10800"/>
                  <a:pt x="8102" y="10315"/>
                  <a:pt x="8102" y="9718"/>
                </a:cubicBezTo>
                <a:cubicBezTo>
                  <a:pt x="8102" y="9124"/>
                  <a:pt x="7495" y="8641"/>
                  <a:pt x="6750" y="8641"/>
                </a:cubicBezTo>
                <a:cubicBezTo>
                  <a:pt x="6005" y="8641"/>
                  <a:pt x="5399" y="9124"/>
                  <a:pt x="5399" y="9718"/>
                </a:cubicBezTo>
                <a:cubicBezTo>
                  <a:pt x="5399" y="10315"/>
                  <a:pt x="6005" y="10800"/>
                  <a:pt x="6750" y="10800"/>
                </a:cubicBezTo>
                <a:cubicBezTo>
                  <a:pt x="6750" y="10800"/>
                  <a:pt x="6750" y="10800"/>
                  <a:pt x="6750" y="10800"/>
                </a:cubicBezTo>
                <a:close/>
                <a:moveTo>
                  <a:pt x="6750" y="14041"/>
                </a:moveTo>
                <a:lnTo>
                  <a:pt x="6750" y="14041"/>
                </a:lnTo>
                <a:cubicBezTo>
                  <a:pt x="7495" y="14041"/>
                  <a:pt x="8102" y="13556"/>
                  <a:pt x="8102" y="12959"/>
                </a:cubicBezTo>
                <a:cubicBezTo>
                  <a:pt x="8102" y="12364"/>
                  <a:pt x="7495" y="11881"/>
                  <a:pt x="6750" y="11881"/>
                </a:cubicBezTo>
                <a:cubicBezTo>
                  <a:pt x="6005" y="11881"/>
                  <a:pt x="5399" y="12364"/>
                  <a:pt x="5399" y="12959"/>
                </a:cubicBezTo>
                <a:cubicBezTo>
                  <a:pt x="5399" y="13556"/>
                  <a:pt x="6005" y="14041"/>
                  <a:pt x="6750" y="14041"/>
                </a:cubicBezTo>
                <a:cubicBezTo>
                  <a:pt x="6750" y="14041"/>
                  <a:pt x="6750" y="14041"/>
                  <a:pt x="6750" y="14041"/>
                </a:cubicBezTo>
                <a:close/>
                <a:moveTo>
                  <a:pt x="10801" y="15119"/>
                </a:moveTo>
                <a:cubicBezTo>
                  <a:pt x="10056" y="15119"/>
                  <a:pt x="9449" y="15604"/>
                  <a:pt x="9449" y="16201"/>
                </a:cubicBezTo>
                <a:cubicBezTo>
                  <a:pt x="9449" y="16796"/>
                  <a:pt x="10052" y="17278"/>
                  <a:pt x="10801" y="17278"/>
                </a:cubicBezTo>
                <a:cubicBezTo>
                  <a:pt x="11546" y="17278"/>
                  <a:pt x="12148" y="16796"/>
                  <a:pt x="12148" y="16201"/>
                </a:cubicBezTo>
                <a:cubicBezTo>
                  <a:pt x="12148" y="15604"/>
                  <a:pt x="11546" y="15119"/>
                  <a:pt x="10801" y="15119"/>
                </a:cubicBezTo>
                <a:cubicBezTo>
                  <a:pt x="10801" y="15119"/>
                  <a:pt x="10801" y="15119"/>
                  <a:pt x="10801" y="15119"/>
                </a:cubicBezTo>
                <a:close/>
                <a:moveTo>
                  <a:pt x="18898" y="19441"/>
                </a:moveTo>
                <a:lnTo>
                  <a:pt x="2700" y="19441"/>
                </a:lnTo>
                <a:lnTo>
                  <a:pt x="2700" y="2160"/>
                </a:lnTo>
                <a:lnTo>
                  <a:pt x="18898" y="2160"/>
                </a:lnTo>
                <a:cubicBezTo>
                  <a:pt x="18898" y="2160"/>
                  <a:pt x="18898" y="19441"/>
                  <a:pt x="18898" y="19441"/>
                </a:cubicBezTo>
                <a:close/>
                <a:moveTo>
                  <a:pt x="18898" y="0"/>
                </a:moveTo>
                <a:lnTo>
                  <a:pt x="2700" y="0"/>
                </a:lnTo>
                <a:cubicBezTo>
                  <a:pt x="1210" y="0"/>
                  <a:pt x="0" y="968"/>
                  <a:pt x="0" y="2160"/>
                </a:cubicBezTo>
                <a:lnTo>
                  <a:pt x="0" y="19441"/>
                </a:lnTo>
                <a:cubicBezTo>
                  <a:pt x="0" y="20633"/>
                  <a:pt x="1210" y="21600"/>
                  <a:pt x="2700" y="21600"/>
                </a:cubicBezTo>
                <a:lnTo>
                  <a:pt x="18898" y="21600"/>
                </a:lnTo>
                <a:cubicBezTo>
                  <a:pt x="20391" y="21600"/>
                  <a:pt x="21600" y="20633"/>
                  <a:pt x="21600" y="19441"/>
                </a:cubicBezTo>
                <a:lnTo>
                  <a:pt x="21600" y="2160"/>
                </a:lnTo>
                <a:cubicBezTo>
                  <a:pt x="21600" y="968"/>
                  <a:pt x="20391" y="0"/>
                  <a:pt x="18898" y="0"/>
                </a:cubicBezTo>
                <a:cubicBezTo>
                  <a:pt x="18898" y="0"/>
                  <a:pt x="18898" y="0"/>
                  <a:pt x="18898" y="0"/>
                </a:cubicBezTo>
                <a:close/>
                <a:moveTo>
                  <a:pt x="6750" y="17278"/>
                </a:moveTo>
                <a:lnTo>
                  <a:pt x="6750" y="17278"/>
                </a:lnTo>
                <a:cubicBezTo>
                  <a:pt x="7495" y="17278"/>
                  <a:pt x="8102" y="16796"/>
                  <a:pt x="8102" y="16201"/>
                </a:cubicBezTo>
                <a:cubicBezTo>
                  <a:pt x="8102" y="15604"/>
                  <a:pt x="7495" y="15119"/>
                  <a:pt x="6750" y="15119"/>
                </a:cubicBezTo>
                <a:cubicBezTo>
                  <a:pt x="6005" y="15119"/>
                  <a:pt x="5399" y="15604"/>
                  <a:pt x="5399" y="16201"/>
                </a:cubicBezTo>
                <a:cubicBezTo>
                  <a:pt x="5399" y="16796"/>
                  <a:pt x="6005" y="17278"/>
                  <a:pt x="6750" y="17278"/>
                </a:cubicBezTo>
                <a:cubicBezTo>
                  <a:pt x="6750" y="17278"/>
                  <a:pt x="6750" y="17278"/>
                  <a:pt x="6750" y="17278"/>
                </a:cubicBezTo>
                <a:close/>
                <a:moveTo>
                  <a:pt x="6750" y="6482"/>
                </a:moveTo>
                <a:lnTo>
                  <a:pt x="14851" y="6482"/>
                </a:lnTo>
                <a:cubicBezTo>
                  <a:pt x="15596" y="6482"/>
                  <a:pt x="16199" y="5996"/>
                  <a:pt x="16199" y="5400"/>
                </a:cubicBezTo>
                <a:cubicBezTo>
                  <a:pt x="16199" y="4805"/>
                  <a:pt x="15596" y="4318"/>
                  <a:pt x="14851" y="4318"/>
                </a:cubicBezTo>
                <a:lnTo>
                  <a:pt x="6750" y="4318"/>
                </a:lnTo>
                <a:cubicBezTo>
                  <a:pt x="6005" y="4318"/>
                  <a:pt x="5399" y="4805"/>
                  <a:pt x="5399" y="5400"/>
                </a:cubicBezTo>
                <a:cubicBezTo>
                  <a:pt x="5399" y="5996"/>
                  <a:pt x="6005" y="6482"/>
                  <a:pt x="6750" y="6482"/>
                </a:cubicBezTo>
                <a:cubicBezTo>
                  <a:pt x="6750" y="6482"/>
                  <a:pt x="6750" y="6482"/>
                  <a:pt x="6750" y="6482"/>
                </a:cubicBezTo>
                <a:close/>
                <a:moveTo>
                  <a:pt x="10801" y="8641"/>
                </a:moveTo>
                <a:cubicBezTo>
                  <a:pt x="10056" y="8641"/>
                  <a:pt x="9449" y="9124"/>
                  <a:pt x="9449" y="9718"/>
                </a:cubicBezTo>
                <a:cubicBezTo>
                  <a:pt x="9449" y="10315"/>
                  <a:pt x="10052" y="10800"/>
                  <a:pt x="10801" y="10800"/>
                </a:cubicBezTo>
                <a:cubicBezTo>
                  <a:pt x="11546" y="10800"/>
                  <a:pt x="12148" y="10315"/>
                  <a:pt x="12148" y="9718"/>
                </a:cubicBezTo>
                <a:cubicBezTo>
                  <a:pt x="12148" y="9124"/>
                  <a:pt x="11546" y="8641"/>
                  <a:pt x="10801" y="8641"/>
                </a:cubicBezTo>
                <a:cubicBezTo>
                  <a:pt x="10801" y="8641"/>
                  <a:pt x="10801" y="8641"/>
                  <a:pt x="10801" y="8641"/>
                </a:cubicBezTo>
                <a:close/>
                <a:moveTo>
                  <a:pt x="10801" y="11881"/>
                </a:moveTo>
                <a:cubicBezTo>
                  <a:pt x="10056" y="11881"/>
                  <a:pt x="9449" y="12364"/>
                  <a:pt x="9449" y="12959"/>
                </a:cubicBezTo>
                <a:cubicBezTo>
                  <a:pt x="9449" y="13556"/>
                  <a:pt x="10056" y="14041"/>
                  <a:pt x="10801" y="14041"/>
                </a:cubicBezTo>
                <a:cubicBezTo>
                  <a:pt x="11546" y="14041"/>
                  <a:pt x="12148" y="13556"/>
                  <a:pt x="12148" y="12959"/>
                </a:cubicBezTo>
                <a:cubicBezTo>
                  <a:pt x="12148" y="12364"/>
                  <a:pt x="11546" y="11881"/>
                  <a:pt x="10801" y="11881"/>
                </a:cubicBezTo>
                <a:cubicBezTo>
                  <a:pt x="10801" y="11881"/>
                  <a:pt x="10801" y="11881"/>
                  <a:pt x="10801" y="11881"/>
                </a:cubicBezTo>
                <a:close/>
                <a:moveTo>
                  <a:pt x="14851" y="8641"/>
                </a:moveTo>
                <a:cubicBezTo>
                  <a:pt x="14106" y="8641"/>
                  <a:pt x="13500" y="9124"/>
                  <a:pt x="13500" y="9718"/>
                </a:cubicBezTo>
                <a:cubicBezTo>
                  <a:pt x="13500" y="10315"/>
                  <a:pt x="14106" y="10800"/>
                  <a:pt x="14851" y="10800"/>
                </a:cubicBezTo>
                <a:cubicBezTo>
                  <a:pt x="15596" y="10800"/>
                  <a:pt x="16199" y="10315"/>
                  <a:pt x="16199" y="9718"/>
                </a:cubicBezTo>
                <a:cubicBezTo>
                  <a:pt x="16199" y="9124"/>
                  <a:pt x="15596" y="8641"/>
                  <a:pt x="14851" y="8641"/>
                </a:cubicBezTo>
                <a:cubicBezTo>
                  <a:pt x="14851" y="8641"/>
                  <a:pt x="14851" y="8641"/>
                  <a:pt x="14851" y="8641"/>
                </a:cubicBezTo>
                <a:close/>
                <a:moveTo>
                  <a:pt x="14851" y="11881"/>
                </a:moveTo>
                <a:cubicBezTo>
                  <a:pt x="14106" y="11881"/>
                  <a:pt x="13500" y="12364"/>
                  <a:pt x="13500" y="12959"/>
                </a:cubicBezTo>
                <a:cubicBezTo>
                  <a:pt x="13500" y="13556"/>
                  <a:pt x="14106" y="14041"/>
                  <a:pt x="14851" y="14041"/>
                </a:cubicBezTo>
                <a:cubicBezTo>
                  <a:pt x="15596" y="14041"/>
                  <a:pt x="16199" y="13556"/>
                  <a:pt x="16199" y="12959"/>
                </a:cubicBezTo>
                <a:cubicBezTo>
                  <a:pt x="16199" y="12364"/>
                  <a:pt x="15596" y="11881"/>
                  <a:pt x="14851" y="11881"/>
                </a:cubicBezTo>
                <a:cubicBezTo>
                  <a:pt x="14851" y="11881"/>
                  <a:pt x="14851" y="11881"/>
                  <a:pt x="14851" y="1188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51" tIns="19051" rIns="19051" bIns="1905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pic>
        <p:nvPicPr>
          <p:cNvPr id="10" name="图片 9" descr="院士墙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96783" y="1361995"/>
            <a:ext cx="3500783" cy="2310855"/>
          </a:xfrm>
          <a:prstGeom prst="rect">
            <a:avLst/>
          </a:prstGeom>
        </p:spPr>
      </p:pic>
      <p:pic>
        <p:nvPicPr>
          <p:cNvPr id="13" name="图片 12" descr="公朴墙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4025" y="1444970"/>
            <a:ext cx="4007185" cy="2227880"/>
          </a:xfrm>
          <a:prstGeom prst="rect">
            <a:avLst/>
          </a:prstGeom>
        </p:spPr>
      </p:pic>
      <p:pic>
        <p:nvPicPr>
          <p:cNvPr id="14" name="图片 13" descr="公朴路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4025" y="3702294"/>
            <a:ext cx="4007185" cy="2671456"/>
          </a:xfrm>
          <a:prstGeom prst="rect">
            <a:avLst/>
          </a:prstGeom>
        </p:spPr>
      </p:pic>
      <p:pic>
        <p:nvPicPr>
          <p:cNvPr id="15" name="图片 14" descr="院士路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96782" y="3811860"/>
            <a:ext cx="3500783" cy="23711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015784" y="3858863"/>
            <a:ext cx="5181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70C0"/>
                </a:solidFill>
                <a:latin typeface="方正粗黑宋简体" pitchFamily="2" charset="-122"/>
                <a:ea typeface="方正粗黑宋简体" pitchFamily="2" charset="-122"/>
              </a:rPr>
              <a:t>公</a:t>
            </a:r>
            <a:endParaRPr lang="en-US" altLang="zh-CN" sz="2800" dirty="0">
              <a:solidFill>
                <a:srgbClr val="0070C0"/>
              </a:solidFill>
              <a:latin typeface="方正粗黑宋简体" pitchFamily="2" charset="-122"/>
              <a:ea typeface="方正粗黑宋简体" pitchFamily="2" charset="-122"/>
            </a:endParaRPr>
          </a:p>
          <a:p>
            <a:r>
              <a:rPr lang="zh-CN" altLang="en-US" sz="2800" dirty="0">
                <a:solidFill>
                  <a:srgbClr val="0070C0"/>
                </a:solidFill>
                <a:latin typeface="方正粗黑宋简体" pitchFamily="2" charset="-122"/>
                <a:ea typeface="方正粗黑宋简体" pitchFamily="2" charset="-122"/>
              </a:rPr>
              <a:t>朴</a:t>
            </a:r>
            <a:endParaRPr lang="en-US" altLang="zh-CN" sz="2800" dirty="0">
              <a:solidFill>
                <a:srgbClr val="0070C0"/>
              </a:solidFill>
              <a:latin typeface="方正粗黑宋简体" pitchFamily="2" charset="-122"/>
              <a:ea typeface="方正粗黑宋简体" pitchFamily="2" charset="-122"/>
            </a:endParaRPr>
          </a:p>
          <a:p>
            <a:r>
              <a:rPr lang="zh-CN" altLang="en-US" sz="2800" dirty="0">
                <a:solidFill>
                  <a:srgbClr val="0070C0"/>
                </a:solidFill>
                <a:latin typeface="方正粗黑宋简体" pitchFamily="2" charset="-122"/>
                <a:ea typeface="方正粗黑宋简体" pitchFamily="2" charset="-122"/>
              </a:rPr>
              <a:t>路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96763" y="3883032"/>
            <a:ext cx="5341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0070C0"/>
                </a:solidFill>
                <a:latin typeface="方正粗黑宋简体" pitchFamily="2" charset="-122"/>
                <a:ea typeface="方正粗黑宋简体" pitchFamily="2" charset="-122"/>
              </a:rPr>
              <a:t>院</a:t>
            </a:r>
            <a:endParaRPr lang="en-US" altLang="zh-CN" sz="2800" dirty="0" smtClean="0">
              <a:solidFill>
                <a:srgbClr val="0070C0"/>
              </a:solidFill>
              <a:latin typeface="方正粗黑宋简体" pitchFamily="2" charset="-122"/>
              <a:ea typeface="方正粗黑宋简体" pitchFamily="2" charset="-122"/>
            </a:endParaRPr>
          </a:p>
          <a:p>
            <a:r>
              <a:rPr lang="zh-CN" altLang="en-US" sz="2800" dirty="0" smtClean="0">
                <a:solidFill>
                  <a:srgbClr val="0070C0"/>
                </a:solidFill>
                <a:latin typeface="方正粗黑宋简体" pitchFamily="2" charset="-122"/>
                <a:ea typeface="方正粗黑宋简体" pitchFamily="2" charset="-122"/>
              </a:rPr>
              <a:t>士</a:t>
            </a:r>
            <a:endParaRPr lang="en-US" altLang="zh-CN" sz="2800" dirty="0" smtClean="0">
              <a:solidFill>
                <a:srgbClr val="0070C0"/>
              </a:solidFill>
              <a:latin typeface="方正粗黑宋简体" pitchFamily="2" charset="-122"/>
              <a:ea typeface="方正粗黑宋简体" pitchFamily="2" charset="-122"/>
            </a:endParaRPr>
          </a:p>
          <a:p>
            <a:r>
              <a:rPr lang="zh-CN" altLang="en-US" sz="2800" dirty="0" smtClean="0">
                <a:solidFill>
                  <a:srgbClr val="0070C0"/>
                </a:solidFill>
                <a:latin typeface="方正粗黑宋简体" pitchFamily="2" charset="-122"/>
                <a:ea typeface="方正粗黑宋简体" pitchFamily="2" charset="-122"/>
              </a:rPr>
              <a:t>路</a:t>
            </a:r>
            <a:endParaRPr lang="zh-CN" altLang="en-US" sz="2800" dirty="0">
              <a:solidFill>
                <a:srgbClr val="0070C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6736466" y="2096358"/>
            <a:ext cx="11575" cy="3378467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5744705" y="3672850"/>
            <a:ext cx="1983521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015784" y="2052930"/>
            <a:ext cx="5181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70C0"/>
                </a:solidFill>
                <a:latin typeface="方正粗黑宋简体" pitchFamily="2" charset="-122"/>
                <a:ea typeface="方正粗黑宋简体" pitchFamily="2" charset="-122"/>
              </a:rPr>
              <a:t>公朴</a:t>
            </a:r>
            <a:r>
              <a:rPr lang="zh-CN" altLang="en-US" sz="2800" dirty="0" smtClean="0">
                <a:solidFill>
                  <a:srgbClr val="0070C0"/>
                </a:solidFill>
                <a:latin typeface="方正粗黑宋简体" pitchFamily="2" charset="-122"/>
                <a:ea typeface="方正粗黑宋简体" pitchFamily="2" charset="-122"/>
              </a:rPr>
              <a:t>墙</a:t>
            </a:r>
            <a:endParaRPr lang="zh-CN" altLang="en-US" sz="2800" dirty="0">
              <a:solidFill>
                <a:srgbClr val="0070C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12787" y="2052930"/>
            <a:ext cx="5181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0070C0"/>
                </a:solidFill>
                <a:latin typeface="方正粗黑宋简体" pitchFamily="2" charset="-122"/>
                <a:ea typeface="方正粗黑宋简体" pitchFamily="2" charset="-122"/>
              </a:rPr>
              <a:t>院士墙</a:t>
            </a:r>
            <a:endParaRPr lang="zh-CN" altLang="en-US" sz="2800" dirty="0">
              <a:solidFill>
                <a:srgbClr val="0070C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09615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圆角矩形 81"/>
          <p:cNvSpPr/>
          <p:nvPr/>
        </p:nvSpPr>
        <p:spPr>
          <a:xfrm>
            <a:off x="516486" y="428453"/>
            <a:ext cx="11218460" cy="6035722"/>
          </a:xfrm>
          <a:prstGeom prst="roundRect">
            <a:avLst>
              <a:gd name="adj" fmla="val 55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矩形 82"/>
          <p:cNvSpPr/>
          <p:nvPr/>
        </p:nvSpPr>
        <p:spPr>
          <a:xfrm>
            <a:off x="0" y="-165"/>
            <a:ext cx="1748116" cy="1722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256"/>
          <p:cNvSpPr/>
          <p:nvPr/>
        </p:nvSpPr>
        <p:spPr bwMode="auto">
          <a:xfrm>
            <a:off x="605803" y="543339"/>
            <a:ext cx="901629" cy="901631"/>
          </a:xfrm>
          <a:custGeom>
            <a:avLst/>
            <a:gdLst>
              <a:gd name="connsiteX0" fmla="*/ 256381 w 511174"/>
              <a:gd name="connsiteY0" fmla="*/ 360363 h 511176"/>
              <a:gd name="connsiteX1" fmla="*/ 271462 w 511174"/>
              <a:gd name="connsiteY1" fmla="*/ 375445 h 511176"/>
              <a:gd name="connsiteX2" fmla="*/ 271462 w 511174"/>
              <a:gd name="connsiteY2" fmla="*/ 496095 h 511176"/>
              <a:gd name="connsiteX3" fmla="*/ 256381 w 511174"/>
              <a:gd name="connsiteY3" fmla="*/ 511176 h 511176"/>
              <a:gd name="connsiteX4" fmla="*/ 241300 w 511174"/>
              <a:gd name="connsiteY4" fmla="*/ 496095 h 511176"/>
              <a:gd name="connsiteX5" fmla="*/ 241300 w 511174"/>
              <a:gd name="connsiteY5" fmla="*/ 375445 h 511176"/>
              <a:gd name="connsiteX6" fmla="*/ 256381 w 511174"/>
              <a:gd name="connsiteY6" fmla="*/ 360363 h 511176"/>
              <a:gd name="connsiteX7" fmla="*/ 307577 w 511174"/>
              <a:gd name="connsiteY7" fmla="*/ 344488 h 511176"/>
              <a:gd name="connsiteX8" fmla="*/ 315118 w 511174"/>
              <a:gd name="connsiteY8" fmla="*/ 344488 h 511176"/>
              <a:gd name="connsiteX9" fmla="*/ 326429 w 511174"/>
              <a:gd name="connsiteY9" fmla="*/ 352018 h 511176"/>
              <a:gd name="connsiteX10" fmla="*/ 386754 w 511174"/>
              <a:gd name="connsiteY10" fmla="*/ 457428 h 511176"/>
              <a:gd name="connsiteX11" fmla="*/ 382984 w 511174"/>
              <a:gd name="connsiteY11" fmla="*/ 476251 h 511176"/>
              <a:gd name="connsiteX12" fmla="*/ 375443 w 511174"/>
              <a:gd name="connsiteY12" fmla="*/ 476251 h 511176"/>
              <a:gd name="connsiteX13" fmla="*/ 364132 w 511174"/>
              <a:gd name="connsiteY13" fmla="*/ 468722 h 511176"/>
              <a:gd name="connsiteX14" fmla="*/ 303807 w 511174"/>
              <a:gd name="connsiteY14" fmla="*/ 367076 h 511176"/>
              <a:gd name="connsiteX15" fmla="*/ 307577 w 511174"/>
              <a:gd name="connsiteY15" fmla="*/ 344488 h 511176"/>
              <a:gd name="connsiteX16" fmla="*/ 196056 w 511174"/>
              <a:gd name="connsiteY16" fmla="*/ 344488 h 511176"/>
              <a:gd name="connsiteX17" fmla="*/ 203596 w 511174"/>
              <a:gd name="connsiteY17" fmla="*/ 344488 h 511176"/>
              <a:gd name="connsiteX18" fmla="*/ 207366 w 511174"/>
              <a:gd name="connsiteY18" fmla="*/ 367076 h 511176"/>
              <a:gd name="connsiteX19" fmla="*/ 147042 w 511174"/>
              <a:gd name="connsiteY19" fmla="*/ 468722 h 511176"/>
              <a:gd name="connsiteX20" fmla="*/ 135731 w 511174"/>
              <a:gd name="connsiteY20" fmla="*/ 476251 h 511176"/>
              <a:gd name="connsiteX21" fmla="*/ 128190 w 511174"/>
              <a:gd name="connsiteY21" fmla="*/ 476251 h 511176"/>
              <a:gd name="connsiteX22" fmla="*/ 124420 w 511174"/>
              <a:gd name="connsiteY22" fmla="*/ 457428 h 511176"/>
              <a:gd name="connsiteX23" fmla="*/ 184745 w 511174"/>
              <a:gd name="connsiteY23" fmla="*/ 352018 h 511176"/>
              <a:gd name="connsiteX24" fmla="*/ 196056 w 511174"/>
              <a:gd name="connsiteY24" fmla="*/ 344488 h 511176"/>
              <a:gd name="connsiteX25" fmla="*/ 360191 w 511174"/>
              <a:gd name="connsiteY25" fmla="*/ 300038 h 511176"/>
              <a:gd name="connsiteX26" fmla="*/ 367742 w 511174"/>
              <a:gd name="connsiteY26" fmla="*/ 303809 h 511176"/>
              <a:gd name="connsiteX27" fmla="*/ 469685 w 511174"/>
              <a:gd name="connsiteY27" fmla="*/ 364134 h 511176"/>
              <a:gd name="connsiteX28" fmla="*/ 477237 w 511174"/>
              <a:gd name="connsiteY28" fmla="*/ 382986 h 511176"/>
              <a:gd name="connsiteX29" fmla="*/ 462134 w 511174"/>
              <a:gd name="connsiteY29" fmla="*/ 390526 h 511176"/>
              <a:gd name="connsiteX30" fmla="*/ 458358 w 511174"/>
              <a:gd name="connsiteY30" fmla="*/ 386756 h 511176"/>
              <a:gd name="connsiteX31" fmla="*/ 352639 w 511174"/>
              <a:gd name="connsiteY31" fmla="*/ 326431 h 511176"/>
              <a:gd name="connsiteX32" fmla="*/ 345088 w 511174"/>
              <a:gd name="connsiteY32" fmla="*/ 307579 h 511176"/>
              <a:gd name="connsiteX33" fmla="*/ 360191 w 511174"/>
              <a:gd name="connsiteY33" fmla="*/ 300038 h 511176"/>
              <a:gd name="connsiteX34" fmla="*/ 150983 w 511174"/>
              <a:gd name="connsiteY34" fmla="*/ 300038 h 511176"/>
              <a:gd name="connsiteX35" fmla="*/ 166086 w 511174"/>
              <a:gd name="connsiteY35" fmla="*/ 307579 h 511176"/>
              <a:gd name="connsiteX36" fmla="*/ 158535 w 511174"/>
              <a:gd name="connsiteY36" fmla="*/ 326431 h 511176"/>
              <a:gd name="connsiteX37" fmla="*/ 52816 w 511174"/>
              <a:gd name="connsiteY37" fmla="*/ 386756 h 511176"/>
              <a:gd name="connsiteX38" fmla="*/ 49040 w 511174"/>
              <a:gd name="connsiteY38" fmla="*/ 390526 h 511176"/>
              <a:gd name="connsiteX39" fmla="*/ 33937 w 511174"/>
              <a:gd name="connsiteY39" fmla="*/ 382986 h 511176"/>
              <a:gd name="connsiteX40" fmla="*/ 41489 w 511174"/>
              <a:gd name="connsiteY40" fmla="*/ 364134 h 511176"/>
              <a:gd name="connsiteX41" fmla="*/ 143432 w 511174"/>
              <a:gd name="connsiteY41" fmla="*/ 303809 h 511176"/>
              <a:gd name="connsiteX42" fmla="*/ 150983 w 511174"/>
              <a:gd name="connsiteY42" fmla="*/ 300038 h 511176"/>
              <a:gd name="connsiteX43" fmla="*/ 375443 w 511174"/>
              <a:gd name="connsiteY43" fmla="*/ 239713 h 511176"/>
              <a:gd name="connsiteX44" fmla="*/ 496093 w 511174"/>
              <a:gd name="connsiteY44" fmla="*/ 239713 h 511176"/>
              <a:gd name="connsiteX45" fmla="*/ 511174 w 511174"/>
              <a:gd name="connsiteY45" fmla="*/ 254795 h 511176"/>
              <a:gd name="connsiteX46" fmla="*/ 496093 w 511174"/>
              <a:gd name="connsiteY46" fmla="*/ 269876 h 511176"/>
              <a:gd name="connsiteX47" fmla="*/ 375443 w 511174"/>
              <a:gd name="connsiteY47" fmla="*/ 269876 h 511176"/>
              <a:gd name="connsiteX48" fmla="*/ 360362 w 511174"/>
              <a:gd name="connsiteY48" fmla="*/ 254795 h 511176"/>
              <a:gd name="connsiteX49" fmla="*/ 375443 w 511174"/>
              <a:gd name="connsiteY49" fmla="*/ 239713 h 511176"/>
              <a:gd name="connsiteX50" fmla="*/ 15081 w 511174"/>
              <a:gd name="connsiteY50" fmla="*/ 239713 h 511176"/>
              <a:gd name="connsiteX51" fmla="*/ 135731 w 511174"/>
              <a:gd name="connsiteY51" fmla="*/ 239713 h 511176"/>
              <a:gd name="connsiteX52" fmla="*/ 150812 w 511174"/>
              <a:gd name="connsiteY52" fmla="*/ 254795 h 511176"/>
              <a:gd name="connsiteX53" fmla="*/ 135731 w 511174"/>
              <a:gd name="connsiteY53" fmla="*/ 269876 h 511176"/>
              <a:gd name="connsiteX54" fmla="*/ 15081 w 511174"/>
              <a:gd name="connsiteY54" fmla="*/ 269876 h 511176"/>
              <a:gd name="connsiteX55" fmla="*/ 0 w 511174"/>
              <a:gd name="connsiteY55" fmla="*/ 254795 h 511176"/>
              <a:gd name="connsiteX56" fmla="*/ 15081 w 511174"/>
              <a:gd name="connsiteY56" fmla="*/ 239713 h 511176"/>
              <a:gd name="connsiteX57" fmla="*/ 462134 w 511174"/>
              <a:gd name="connsiteY57" fmla="*/ 119063 h 511176"/>
              <a:gd name="connsiteX58" fmla="*/ 477237 w 511174"/>
              <a:gd name="connsiteY58" fmla="*/ 126604 h 511176"/>
              <a:gd name="connsiteX59" fmla="*/ 469685 w 511174"/>
              <a:gd name="connsiteY59" fmla="*/ 145456 h 511176"/>
              <a:gd name="connsiteX60" fmla="*/ 367742 w 511174"/>
              <a:gd name="connsiteY60" fmla="*/ 205781 h 511176"/>
              <a:gd name="connsiteX61" fmla="*/ 360191 w 511174"/>
              <a:gd name="connsiteY61" fmla="*/ 209551 h 511176"/>
              <a:gd name="connsiteX62" fmla="*/ 345088 w 511174"/>
              <a:gd name="connsiteY62" fmla="*/ 202011 h 511176"/>
              <a:gd name="connsiteX63" fmla="*/ 352639 w 511174"/>
              <a:gd name="connsiteY63" fmla="*/ 183159 h 511176"/>
              <a:gd name="connsiteX64" fmla="*/ 458358 w 511174"/>
              <a:gd name="connsiteY64" fmla="*/ 122834 h 511176"/>
              <a:gd name="connsiteX65" fmla="*/ 462134 w 511174"/>
              <a:gd name="connsiteY65" fmla="*/ 119063 h 511176"/>
              <a:gd name="connsiteX66" fmla="*/ 49040 w 511174"/>
              <a:gd name="connsiteY66" fmla="*/ 119063 h 511176"/>
              <a:gd name="connsiteX67" fmla="*/ 52816 w 511174"/>
              <a:gd name="connsiteY67" fmla="*/ 122834 h 511176"/>
              <a:gd name="connsiteX68" fmla="*/ 158535 w 511174"/>
              <a:gd name="connsiteY68" fmla="*/ 183159 h 511176"/>
              <a:gd name="connsiteX69" fmla="*/ 166086 w 511174"/>
              <a:gd name="connsiteY69" fmla="*/ 202011 h 511176"/>
              <a:gd name="connsiteX70" fmla="*/ 150983 w 511174"/>
              <a:gd name="connsiteY70" fmla="*/ 209551 h 511176"/>
              <a:gd name="connsiteX71" fmla="*/ 143432 w 511174"/>
              <a:gd name="connsiteY71" fmla="*/ 205781 h 511176"/>
              <a:gd name="connsiteX72" fmla="*/ 41489 w 511174"/>
              <a:gd name="connsiteY72" fmla="*/ 145456 h 511176"/>
              <a:gd name="connsiteX73" fmla="*/ 33937 w 511174"/>
              <a:gd name="connsiteY73" fmla="*/ 126604 h 511176"/>
              <a:gd name="connsiteX74" fmla="*/ 49040 w 511174"/>
              <a:gd name="connsiteY74" fmla="*/ 119063 h 511176"/>
              <a:gd name="connsiteX75" fmla="*/ 375443 w 511174"/>
              <a:gd name="connsiteY75" fmla="*/ 33338 h 511176"/>
              <a:gd name="connsiteX76" fmla="*/ 382984 w 511174"/>
              <a:gd name="connsiteY76" fmla="*/ 33338 h 511176"/>
              <a:gd name="connsiteX77" fmla="*/ 386754 w 511174"/>
              <a:gd name="connsiteY77" fmla="*/ 52161 h 511176"/>
              <a:gd name="connsiteX78" fmla="*/ 326429 w 511174"/>
              <a:gd name="connsiteY78" fmla="*/ 157572 h 511176"/>
              <a:gd name="connsiteX79" fmla="*/ 315118 w 511174"/>
              <a:gd name="connsiteY79" fmla="*/ 165101 h 511176"/>
              <a:gd name="connsiteX80" fmla="*/ 307577 w 511174"/>
              <a:gd name="connsiteY80" fmla="*/ 165101 h 511176"/>
              <a:gd name="connsiteX81" fmla="*/ 303807 w 511174"/>
              <a:gd name="connsiteY81" fmla="*/ 142513 h 511176"/>
              <a:gd name="connsiteX82" fmla="*/ 364132 w 511174"/>
              <a:gd name="connsiteY82" fmla="*/ 40867 h 511176"/>
              <a:gd name="connsiteX83" fmla="*/ 375443 w 511174"/>
              <a:gd name="connsiteY83" fmla="*/ 33338 h 511176"/>
              <a:gd name="connsiteX84" fmla="*/ 128190 w 511174"/>
              <a:gd name="connsiteY84" fmla="*/ 33338 h 511176"/>
              <a:gd name="connsiteX85" fmla="*/ 135731 w 511174"/>
              <a:gd name="connsiteY85" fmla="*/ 33338 h 511176"/>
              <a:gd name="connsiteX86" fmla="*/ 147042 w 511174"/>
              <a:gd name="connsiteY86" fmla="*/ 40867 h 511176"/>
              <a:gd name="connsiteX87" fmla="*/ 207366 w 511174"/>
              <a:gd name="connsiteY87" fmla="*/ 142513 h 511176"/>
              <a:gd name="connsiteX88" fmla="*/ 203596 w 511174"/>
              <a:gd name="connsiteY88" fmla="*/ 165101 h 511176"/>
              <a:gd name="connsiteX89" fmla="*/ 196056 w 511174"/>
              <a:gd name="connsiteY89" fmla="*/ 165101 h 511176"/>
              <a:gd name="connsiteX90" fmla="*/ 184745 w 511174"/>
              <a:gd name="connsiteY90" fmla="*/ 157572 h 511176"/>
              <a:gd name="connsiteX91" fmla="*/ 124420 w 511174"/>
              <a:gd name="connsiteY91" fmla="*/ 52161 h 511176"/>
              <a:gd name="connsiteX92" fmla="*/ 128190 w 511174"/>
              <a:gd name="connsiteY92" fmla="*/ 33338 h 511176"/>
              <a:gd name="connsiteX93" fmla="*/ 256381 w 511174"/>
              <a:gd name="connsiteY93" fmla="*/ 0 h 511176"/>
              <a:gd name="connsiteX94" fmla="*/ 271462 w 511174"/>
              <a:gd name="connsiteY94" fmla="*/ 14922 h 511176"/>
              <a:gd name="connsiteX95" fmla="*/ 271462 w 511174"/>
              <a:gd name="connsiteY95" fmla="*/ 134303 h 511176"/>
              <a:gd name="connsiteX96" fmla="*/ 256381 w 511174"/>
              <a:gd name="connsiteY96" fmla="*/ 149225 h 511176"/>
              <a:gd name="connsiteX97" fmla="*/ 241300 w 511174"/>
              <a:gd name="connsiteY97" fmla="*/ 134303 h 511176"/>
              <a:gd name="connsiteX98" fmla="*/ 241300 w 511174"/>
              <a:gd name="connsiteY98" fmla="*/ 14922 h 511176"/>
              <a:gd name="connsiteX99" fmla="*/ 256381 w 511174"/>
              <a:gd name="connsiteY99" fmla="*/ 0 h 51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11174" h="511176">
                <a:moveTo>
                  <a:pt x="256381" y="360363"/>
                </a:moveTo>
                <a:cubicBezTo>
                  <a:pt x="263921" y="360363"/>
                  <a:pt x="271462" y="367904"/>
                  <a:pt x="271462" y="375445"/>
                </a:cubicBezTo>
                <a:cubicBezTo>
                  <a:pt x="271462" y="375445"/>
                  <a:pt x="271462" y="375445"/>
                  <a:pt x="271462" y="496095"/>
                </a:cubicBezTo>
                <a:cubicBezTo>
                  <a:pt x="271462" y="503636"/>
                  <a:pt x="263921" y="511176"/>
                  <a:pt x="256381" y="511176"/>
                </a:cubicBezTo>
                <a:cubicBezTo>
                  <a:pt x="248840" y="511176"/>
                  <a:pt x="241300" y="503636"/>
                  <a:pt x="241300" y="496095"/>
                </a:cubicBezTo>
                <a:cubicBezTo>
                  <a:pt x="241300" y="496095"/>
                  <a:pt x="241300" y="496095"/>
                  <a:pt x="241300" y="375445"/>
                </a:cubicBezTo>
                <a:cubicBezTo>
                  <a:pt x="241300" y="367904"/>
                  <a:pt x="248840" y="360363"/>
                  <a:pt x="256381" y="360363"/>
                </a:cubicBezTo>
                <a:close/>
                <a:moveTo>
                  <a:pt x="307577" y="344488"/>
                </a:moveTo>
                <a:cubicBezTo>
                  <a:pt x="311348" y="344488"/>
                  <a:pt x="311348" y="344488"/>
                  <a:pt x="315118" y="344488"/>
                </a:cubicBezTo>
                <a:cubicBezTo>
                  <a:pt x="318888" y="344488"/>
                  <a:pt x="326429" y="348253"/>
                  <a:pt x="326429" y="352018"/>
                </a:cubicBezTo>
                <a:cubicBezTo>
                  <a:pt x="326429" y="352018"/>
                  <a:pt x="326429" y="352018"/>
                  <a:pt x="386754" y="457428"/>
                </a:cubicBezTo>
                <a:cubicBezTo>
                  <a:pt x="390524" y="461193"/>
                  <a:pt x="390524" y="472487"/>
                  <a:pt x="382984" y="476251"/>
                </a:cubicBezTo>
                <a:cubicBezTo>
                  <a:pt x="379213" y="476251"/>
                  <a:pt x="379213" y="476251"/>
                  <a:pt x="375443" y="476251"/>
                </a:cubicBezTo>
                <a:cubicBezTo>
                  <a:pt x="371673" y="476251"/>
                  <a:pt x="364132" y="472487"/>
                  <a:pt x="364132" y="468722"/>
                </a:cubicBezTo>
                <a:cubicBezTo>
                  <a:pt x="364132" y="468722"/>
                  <a:pt x="364132" y="468722"/>
                  <a:pt x="303807" y="367076"/>
                </a:cubicBezTo>
                <a:cubicBezTo>
                  <a:pt x="300037" y="359547"/>
                  <a:pt x="300037" y="352018"/>
                  <a:pt x="307577" y="344488"/>
                </a:cubicBezTo>
                <a:close/>
                <a:moveTo>
                  <a:pt x="196056" y="344488"/>
                </a:moveTo>
                <a:cubicBezTo>
                  <a:pt x="199826" y="344488"/>
                  <a:pt x="199826" y="344488"/>
                  <a:pt x="203596" y="344488"/>
                </a:cubicBezTo>
                <a:cubicBezTo>
                  <a:pt x="211137" y="352018"/>
                  <a:pt x="211137" y="359547"/>
                  <a:pt x="207366" y="367076"/>
                </a:cubicBezTo>
                <a:cubicBezTo>
                  <a:pt x="207366" y="367076"/>
                  <a:pt x="207366" y="367076"/>
                  <a:pt x="147042" y="468722"/>
                </a:cubicBezTo>
                <a:cubicBezTo>
                  <a:pt x="147042" y="472487"/>
                  <a:pt x="139501" y="476251"/>
                  <a:pt x="135731" y="476251"/>
                </a:cubicBezTo>
                <a:cubicBezTo>
                  <a:pt x="131961" y="476251"/>
                  <a:pt x="131961" y="476251"/>
                  <a:pt x="128190" y="476251"/>
                </a:cubicBezTo>
                <a:cubicBezTo>
                  <a:pt x="120650" y="472487"/>
                  <a:pt x="120650" y="461193"/>
                  <a:pt x="124420" y="457428"/>
                </a:cubicBezTo>
                <a:cubicBezTo>
                  <a:pt x="124420" y="457428"/>
                  <a:pt x="124420" y="457428"/>
                  <a:pt x="184745" y="352018"/>
                </a:cubicBezTo>
                <a:cubicBezTo>
                  <a:pt x="184745" y="348253"/>
                  <a:pt x="192285" y="344488"/>
                  <a:pt x="196056" y="344488"/>
                </a:cubicBezTo>
                <a:close/>
                <a:moveTo>
                  <a:pt x="360191" y="300038"/>
                </a:moveTo>
                <a:cubicBezTo>
                  <a:pt x="360191" y="300038"/>
                  <a:pt x="363966" y="300038"/>
                  <a:pt x="367742" y="303809"/>
                </a:cubicBezTo>
                <a:cubicBezTo>
                  <a:pt x="367742" y="303809"/>
                  <a:pt x="367742" y="303809"/>
                  <a:pt x="469685" y="364134"/>
                </a:cubicBezTo>
                <a:cubicBezTo>
                  <a:pt x="477237" y="367904"/>
                  <a:pt x="481012" y="375445"/>
                  <a:pt x="477237" y="382986"/>
                </a:cubicBezTo>
                <a:cubicBezTo>
                  <a:pt x="473461" y="386756"/>
                  <a:pt x="469685" y="390526"/>
                  <a:pt x="462134" y="390526"/>
                </a:cubicBezTo>
                <a:cubicBezTo>
                  <a:pt x="462134" y="390526"/>
                  <a:pt x="458358" y="390526"/>
                  <a:pt x="458358" y="386756"/>
                </a:cubicBezTo>
                <a:cubicBezTo>
                  <a:pt x="458358" y="386756"/>
                  <a:pt x="458358" y="386756"/>
                  <a:pt x="352639" y="326431"/>
                </a:cubicBezTo>
                <a:cubicBezTo>
                  <a:pt x="345088" y="322660"/>
                  <a:pt x="341312" y="315120"/>
                  <a:pt x="345088" y="307579"/>
                </a:cubicBezTo>
                <a:cubicBezTo>
                  <a:pt x="348864" y="303809"/>
                  <a:pt x="352639" y="300038"/>
                  <a:pt x="360191" y="300038"/>
                </a:cubicBezTo>
                <a:close/>
                <a:moveTo>
                  <a:pt x="150983" y="300038"/>
                </a:moveTo>
                <a:cubicBezTo>
                  <a:pt x="158535" y="300038"/>
                  <a:pt x="162310" y="303809"/>
                  <a:pt x="166086" y="307579"/>
                </a:cubicBezTo>
                <a:cubicBezTo>
                  <a:pt x="169862" y="315120"/>
                  <a:pt x="166086" y="322660"/>
                  <a:pt x="158535" y="326431"/>
                </a:cubicBezTo>
                <a:cubicBezTo>
                  <a:pt x="158535" y="326431"/>
                  <a:pt x="158535" y="326431"/>
                  <a:pt x="52816" y="386756"/>
                </a:cubicBezTo>
                <a:cubicBezTo>
                  <a:pt x="52816" y="390526"/>
                  <a:pt x="49040" y="390526"/>
                  <a:pt x="49040" y="390526"/>
                </a:cubicBezTo>
                <a:cubicBezTo>
                  <a:pt x="41489" y="390526"/>
                  <a:pt x="37713" y="386756"/>
                  <a:pt x="33937" y="382986"/>
                </a:cubicBezTo>
                <a:cubicBezTo>
                  <a:pt x="30162" y="375445"/>
                  <a:pt x="33937" y="367904"/>
                  <a:pt x="41489" y="364134"/>
                </a:cubicBezTo>
                <a:cubicBezTo>
                  <a:pt x="41489" y="364134"/>
                  <a:pt x="41489" y="364134"/>
                  <a:pt x="143432" y="303809"/>
                </a:cubicBezTo>
                <a:cubicBezTo>
                  <a:pt x="147208" y="300038"/>
                  <a:pt x="150983" y="300038"/>
                  <a:pt x="150983" y="300038"/>
                </a:cubicBezTo>
                <a:close/>
                <a:moveTo>
                  <a:pt x="375443" y="239713"/>
                </a:moveTo>
                <a:cubicBezTo>
                  <a:pt x="375443" y="239713"/>
                  <a:pt x="375443" y="239713"/>
                  <a:pt x="496093" y="239713"/>
                </a:cubicBezTo>
                <a:cubicBezTo>
                  <a:pt x="503634" y="239713"/>
                  <a:pt x="511174" y="247254"/>
                  <a:pt x="511174" y="254795"/>
                </a:cubicBezTo>
                <a:cubicBezTo>
                  <a:pt x="511174" y="262335"/>
                  <a:pt x="503634" y="269876"/>
                  <a:pt x="496093" y="269876"/>
                </a:cubicBezTo>
                <a:cubicBezTo>
                  <a:pt x="496093" y="269876"/>
                  <a:pt x="496093" y="269876"/>
                  <a:pt x="375443" y="269876"/>
                </a:cubicBezTo>
                <a:cubicBezTo>
                  <a:pt x="367903" y="269876"/>
                  <a:pt x="360362" y="262335"/>
                  <a:pt x="360362" y="254795"/>
                </a:cubicBezTo>
                <a:cubicBezTo>
                  <a:pt x="360362" y="247254"/>
                  <a:pt x="367903" y="239713"/>
                  <a:pt x="375443" y="239713"/>
                </a:cubicBezTo>
                <a:close/>
                <a:moveTo>
                  <a:pt x="15081" y="239713"/>
                </a:moveTo>
                <a:cubicBezTo>
                  <a:pt x="15081" y="239713"/>
                  <a:pt x="15081" y="239713"/>
                  <a:pt x="135731" y="239713"/>
                </a:cubicBezTo>
                <a:cubicBezTo>
                  <a:pt x="143271" y="239713"/>
                  <a:pt x="150812" y="247254"/>
                  <a:pt x="150812" y="254795"/>
                </a:cubicBezTo>
                <a:cubicBezTo>
                  <a:pt x="150812" y="262335"/>
                  <a:pt x="143271" y="269876"/>
                  <a:pt x="135731" y="269876"/>
                </a:cubicBezTo>
                <a:cubicBezTo>
                  <a:pt x="135731" y="269876"/>
                  <a:pt x="135731" y="269876"/>
                  <a:pt x="15081" y="269876"/>
                </a:cubicBezTo>
                <a:cubicBezTo>
                  <a:pt x="7540" y="269876"/>
                  <a:pt x="0" y="262335"/>
                  <a:pt x="0" y="254795"/>
                </a:cubicBezTo>
                <a:cubicBezTo>
                  <a:pt x="0" y="247254"/>
                  <a:pt x="7540" y="239713"/>
                  <a:pt x="15081" y="239713"/>
                </a:cubicBezTo>
                <a:close/>
                <a:moveTo>
                  <a:pt x="462134" y="119063"/>
                </a:moveTo>
                <a:cubicBezTo>
                  <a:pt x="469685" y="119063"/>
                  <a:pt x="473461" y="122834"/>
                  <a:pt x="477237" y="126604"/>
                </a:cubicBezTo>
                <a:cubicBezTo>
                  <a:pt x="481012" y="134145"/>
                  <a:pt x="477237" y="141685"/>
                  <a:pt x="469685" y="145456"/>
                </a:cubicBezTo>
                <a:cubicBezTo>
                  <a:pt x="469685" y="145456"/>
                  <a:pt x="469685" y="145456"/>
                  <a:pt x="367742" y="205781"/>
                </a:cubicBezTo>
                <a:cubicBezTo>
                  <a:pt x="363966" y="209551"/>
                  <a:pt x="360191" y="209551"/>
                  <a:pt x="360191" y="209551"/>
                </a:cubicBezTo>
                <a:cubicBezTo>
                  <a:pt x="352639" y="209551"/>
                  <a:pt x="348864" y="205781"/>
                  <a:pt x="345088" y="202011"/>
                </a:cubicBezTo>
                <a:cubicBezTo>
                  <a:pt x="341312" y="194470"/>
                  <a:pt x="345088" y="186929"/>
                  <a:pt x="352639" y="183159"/>
                </a:cubicBezTo>
                <a:cubicBezTo>
                  <a:pt x="352639" y="183159"/>
                  <a:pt x="352639" y="183159"/>
                  <a:pt x="458358" y="122834"/>
                </a:cubicBezTo>
                <a:cubicBezTo>
                  <a:pt x="458358" y="119063"/>
                  <a:pt x="462134" y="119063"/>
                  <a:pt x="462134" y="119063"/>
                </a:cubicBezTo>
                <a:close/>
                <a:moveTo>
                  <a:pt x="49040" y="119063"/>
                </a:moveTo>
                <a:cubicBezTo>
                  <a:pt x="49040" y="119063"/>
                  <a:pt x="52816" y="119063"/>
                  <a:pt x="52816" y="122834"/>
                </a:cubicBezTo>
                <a:cubicBezTo>
                  <a:pt x="52816" y="122834"/>
                  <a:pt x="52816" y="122834"/>
                  <a:pt x="158535" y="183159"/>
                </a:cubicBezTo>
                <a:cubicBezTo>
                  <a:pt x="166086" y="186929"/>
                  <a:pt x="169862" y="194470"/>
                  <a:pt x="166086" y="202011"/>
                </a:cubicBezTo>
                <a:cubicBezTo>
                  <a:pt x="162310" y="205781"/>
                  <a:pt x="158535" y="209551"/>
                  <a:pt x="150983" y="209551"/>
                </a:cubicBezTo>
                <a:cubicBezTo>
                  <a:pt x="150983" y="209551"/>
                  <a:pt x="147208" y="209551"/>
                  <a:pt x="143432" y="205781"/>
                </a:cubicBezTo>
                <a:cubicBezTo>
                  <a:pt x="143432" y="205781"/>
                  <a:pt x="143432" y="205781"/>
                  <a:pt x="41489" y="145456"/>
                </a:cubicBezTo>
                <a:cubicBezTo>
                  <a:pt x="33937" y="141685"/>
                  <a:pt x="30162" y="134145"/>
                  <a:pt x="33937" y="126604"/>
                </a:cubicBezTo>
                <a:cubicBezTo>
                  <a:pt x="37713" y="122834"/>
                  <a:pt x="41489" y="119063"/>
                  <a:pt x="49040" y="119063"/>
                </a:cubicBezTo>
                <a:close/>
                <a:moveTo>
                  <a:pt x="375443" y="33338"/>
                </a:moveTo>
                <a:cubicBezTo>
                  <a:pt x="379213" y="33338"/>
                  <a:pt x="379213" y="33338"/>
                  <a:pt x="382984" y="33338"/>
                </a:cubicBezTo>
                <a:cubicBezTo>
                  <a:pt x="390524" y="37102"/>
                  <a:pt x="390524" y="48396"/>
                  <a:pt x="386754" y="52161"/>
                </a:cubicBezTo>
                <a:cubicBezTo>
                  <a:pt x="386754" y="52161"/>
                  <a:pt x="386754" y="52161"/>
                  <a:pt x="326429" y="157572"/>
                </a:cubicBezTo>
                <a:cubicBezTo>
                  <a:pt x="326429" y="161337"/>
                  <a:pt x="318888" y="165101"/>
                  <a:pt x="315118" y="165101"/>
                </a:cubicBezTo>
                <a:cubicBezTo>
                  <a:pt x="311348" y="165101"/>
                  <a:pt x="311348" y="165101"/>
                  <a:pt x="307577" y="165101"/>
                </a:cubicBezTo>
                <a:cubicBezTo>
                  <a:pt x="300037" y="157572"/>
                  <a:pt x="300037" y="150043"/>
                  <a:pt x="303807" y="142513"/>
                </a:cubicBezTo>
                <a:cubicBezTo>
                  <a:pt x="303807" y="142513"/>
                  <a:pt x="303807" y="142513"/>
                  <a:pt x="364132" y="40867"/>
                </a:cubicBezTo>
                <a:cubicBezTo>
                  <a:pt x="364132" y="37102"/>
                  <a:pt x="371673" y="33338"/>
                  <a:pt x="375443" y="33338"/>
                </a:cubicBezTo>
                <a:close/>
                <a:moveTo>
                  <a:pt x="128190" y="33338"/>
                </a:moveTo>
                <a:cubicBezTo>
                  <a:pt x="131961" y="33338"/>
                  <a:pt x="131961" y="33338"/>
                  <a:pt x="135731" y="33338"/>
                </a:cubicBezTo>
                <a:cubicBezTo>
                  <a:pt x="139501" y="33338"/>
                  <a:pt x="147042" y="37102"/>
                  <a:pt x="147042" y="40867"/>
                </a:cubicBezTo>
                <a:cubicBezTo>
                  <a:pt x="147042" y="40867"/>
                  <a:pt x="147042" y="40867"/>
                  <a:pt x="207366" y="142513"/>
                </a:cubicBezTo>
                <a:cubicBezTo>
                  <a:pt x="211137" y="150043"/>
                  <a:pt x="211137" y="157572"/>
                  <a:pt x="203596" y="165101"/>
                </a:cubicBezTo>
                <a:cubicBezTo>
                  <a:pt x="199826" y="165101"/>
                  <a:pt x="199826" y="165101"/>
                  <a:pt x="196056" y="165101"/>
                </a:cubicBezTo>
                <a:cubicBezTo>
                  <a:pt x="192285" y="165101"/>
                  <a:pt x="184745" y="161337"/>
                  <a:pt x="184745" y="157572"/>
                </a:cubicBezTo>
                <a:cubicBezTo>
                  <a:pt x="184745" y="157572"/>
                  <a:pt x="184745" y="157572"/>
                  <a:pt x="124420" y="52161"/>
                </a:cubicBezTo>
                <a:cubicBezTo>
                  <a:pt x="120650" y="48396"/>
                  <a:pt x="120650" y="37102"/>
                  <a:pt x="128190" y="33338"/>
                </a:cubicBezTo>
                <a:close/>
                <a:moveTo>
                  <a:pt x="256381" y="0"/>
                </a:moveTo>
                <a:cubicBezTo>
                  <a:pt x="263921" y="0"/>
                  <a:pt x="271462" y="7461"/>
                  <a:pt x="271462" y="14922"/>
                </a:cubicBezTo>
                <a:cubicBezTo>
                  <a:pt x="271462" y="134303"/>
                  <a:pt x="271462" y="134303"/>
                  <a:pt x="271462" y="134303"/>
                </a:cubicBezTo>
                <a:cubicBezTo>
                  <a:pt x="271462" y="141764"/>
                  <a:pt x="263921" y="149225"/>
                  <a:pt x="256381" y="149225"/>
                </a:cubicBezTo>
                <a:cubicBezTo>
                  <a:pt x="248840" y="149225"/>
                  <a:pt x="241300" y="141764"/>
                  <a:pt x="241300" y="134303"/>
                </a:cubicBezTo>
                <a:cubicBezTo>
                  <a:pt x="241300" y="14922"/>
                  <a:pt x="241300" y="14922"/>
                  <a:pt x="241300" y="14922"/>
                </a:cubicBezTo>
                <a:cubicBezTo>
                  <a:pt x="241300" y="7461"/>
                  <a:pt x="248840" y="0"/>
                  <a:pt x="256381" y="0"/>
                </a:cubicBezTo>
                <a:close/>
              </a:path>
            </a:pathLst>
          </a:custGeom>
          <a:solidFill>
            <a:srgbClr val="5B9AA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/>
          </a:p>
        </p:txBody>
      </p:sp>
      <p:sp>
        <p:nvSpPr>
          <p:cNvPr id="18" name="文本框 17"/>
          <p:cNvSpPr txBox="1"/>
          <p:nvPr/>
        </p:nvSpPr>
        <p:spPr>
          <a:xfrm>
            <a:off x="1828798" y="702366"/>
            <a:ext cx="7507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1.</a:t>
            </a:r>
            <a:r>
              <a:rPr lang="zh-CN" altLang="en-US" sz="3600" b="1" dirty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信念园：</a:t>
            </a:r>
            <a:r>
              <a:rPr lang="zh-CN" altLang="en-US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建“公朴精神”体验空间</a:t>
            </a:r>
            <a:endParaRPr lang="zh-CN" altLang="en-US" sz="3600" b="1" dirty="0">
              <a:solidFill>
                <a:srgbClr val="7600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0" name="Shape 23143"/>
          <p:cNvSpPr/>
          <p:nvPr/>
        </p:nvSpPr>
        <p:spPr>
          <a:xfrm>
            <a:off x="5576235" y="4264821"/>
            <a:ext cx="497167" cy="621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851" y="15119"/>
                </a:moveTo>
                <a:cubicBezTo>
                  <a:pt x="14106" y="15119"/>
                  <a:pt x="13500" y="15604"/>
                  <a:pt x="13500" y="16201"/>
                </a:cubicBezTo>
                <a:cubicBezTo>
                  <a:pt x="13500" y="16796"/>
                  <a:pt x="14106" y="17278"/>
                  <a:pt x="14851" y="17278"/>
                </a:cubicBezTo>
                <a:cubicBezTo>
                  <a:pt x="15596" y="17278"/>
                  <a:pt x="16199" y="16796"/>
                  <a:pt x="16199" y="16201"/>
                </a:cubicBezTo>
                <a:cubicBezTo>
                  <a:pt x="16199" y="15604"/>
                  <a:pt x="15596" y="15119"/>
                  <a:pt x="14851" y="15119"/>
                </a:cubicBezTo>
                <a:cubicBezTo>
                  <a:pt x="14851" y="15119"/>
                  <a:pt x="14851" y="15119"/>
                  <a:pt x="14851" y="15119"/>
                </a:cubicBezTo>
                <a:close/>
                <a:moveTo>
                  <a:pt x="6750" y="10800"/>
                </a:moveTo>
                <a:lnTo>
                  <a:pt x="6750" y="10800"/>
                </a:lnTo>
                <a:cubicBezTo>
                  <a:pt x="7495" y="10800"/>
                  <a:pt x="8102" y="10315"/>
                  <a:pt x="8102" y="9718"/>
                </a:cubicBezTo>
                <a:cubicBezTo>
                  <a:pt x="8102" y="9124"/>
                  <a:pt x="7495" y="8641"/>
                  <a:pt x="6750" y="8641"/>
                </a:cubicBezTo>
                <a:cubicBezTo>
                  <a:pt x="6005" y="8641"/>
                  <a:pt x="5399" y="9124"/>
                  <a:pt x="5399" y="9718"/>
                </a:cubicBezTo>
                <a:cubicBezTo>
                  <a:pt x="5399" y="10315"/>
                  <a:pt x="6005" y="10800"/>
                  <a:pt x="6750" y="10800"/>
                </a:cubicBezTo>
                <a:cubicBezTo>
                  <a:pt x="6750" y="10800"/>
                  <a:pt x="6750" y="10800"/>
                  <a:pt x="6750" y="10800"/>
                </a:cubicBezTo>
                <a:close/>
                <a:moveTo>
                  <a:pt x="6750" y="14041"/>
                </a:moveTo>
                <a:lnTo>
                  <a:pt x="6750" y="14041"/>
                </a:lnTo>
                <a:cubicBezTo>
                  <a:pt x="7495" y="14041"/>
                  <a:pt x="8102" y="13556"/>
                  <a:pt x="8102" y="12959"/>
                </a:cubicBezTo>
                <a:cubicBezTo>
                  <a:pt x="8102" y="12364"/>
                  <a:pt x="7495" y="11881"/>
                  <a:pt x="6750" y="11881"/>
                </a:cubicBezTo>
                <a:cubicBezTo>
                  <a:pt x="6005" y="11881"/>
                  <a:pt x="5399" y="12364"/>
                  <a:pt x="5399" y="12959"/>
                </a:cubicBezTo>
                <a:cubicBezTo>
                  <a:pt x="5399" y="13556"/>
                  <a:pt x="6005" y="14041"/>
                  <a:pt x="6750" y="14041"/>
                </a:cubicBezTo>
                <a:cubicBezTo>
                  <a:pt x="6750" y="14041"/>
                  <a:pt x="6750" y="14041"/>
                  <a:pt x="6750" y="14041"/>
                </a:cubicBezTo>
                <a:close/>
                <a:moveTo>
                  <a:pt x="10801" y="15119"/>
                </a:moveTo>
                <a:cubicBezTo>
                  <a:pt x="10056" y="15119"/>
                  <a:pt x="9449" y="15604"/>
                  <a:pt x="9449" y="16201"/>
                </a:cubicBezTo>
                <a:cubicBezTo>
                  <a:pt x="9449" y="16796"/>
                  <a:pt x="10052" y="17278"/>
                  <a:pt x="10801" y="17278"/>
                </a:cubicBezTo>
                <a:cubicBezTo>
                  <a:pt x="11546" y="17278"/>
                  <a:pt x="12148" y="16796"/>
                  <a:pt x="12148" y="16201"/>
                </a:cubicBezTo>
                <a:cubicBezTo>
                  <a:pt x="12148" y="15604"/>
                  <a:pt x="11546" y="15119"/>
                  <a:pt x="10801" y="15119"/>
                </a:cubicBezTo>
                <a:cubicBezTo>
                  <a:pt x="10801" y="15119"/>
                  <a:pt x="10801" y="15119"/>
                  <a:pt x="10801" y="15119"/>
                </a:cubicBezTo>
                <a:close/>
                <a:moveTo>
                  <a:pt x="18898" y="19441"/>
                </a:moveTo>
                <a:lnTo>
                  <a:pt x="2700" y="19441"/>
                </a:lnTo>
                <a:lnTo>
                  <a:pt x="2700" y="2160"/>
                </a:lnTo>
                <a:lnTo>
                  <a:pt x="18898" y="2160"/>
                </a:lnTo>
                <a:cubicBezTo>
                  <a:pt x="18898" y="2160"/>
                  <a:pt x="18898" y="19441"/>
                  <a:pt x="18898" y="19441"/>
                </a:cubicBezTo>
                <a:close/>
                <a:moveTo>
                  <a:pt x="18898" y="0"/>
                </a:moveTo>
                <a:lnTo>
                  <a:pt x="2700" y="0"/>
                </a:lnTo>
                <a:cubicBezTo>
                  <a:pt x="1210" y="0"/>
                  <a:pt x="0" y="968"/>
                  <a:pt x="0" y="2160"/>
                </a:cubicBezTo>
                <a:lnTo>
                  <a:pt x="0" y="19441"/>
                </a:lnTo>
                <a:cubicBezTo>
                  <a:pt x="0" y="20633"/>
                  <a:pt x="1210" y="21600"/>
                  <a:pt x="2700" y="21600"/>
                </a:cubicBezTo>
                <a:lnTo>
                  <a:pt x="18898" y="21600"/>
                </a:lnTo>
                <a:cubicBezTo>
                  <a:pt x="20391" y="21600"/>
                  <a:pt x="21600" y="20633"/>
                  <a:pt x="21600" y="19441"/>
                </a:cubicBezTo>
                <a:lnTo>
                  <a:pt x="21600" y="2160"/>
                </a:lnTo>
                <a:cubicBezTo>
                  <a:pt x="21600" y="968"/>
                  <a:pt x="20391" y="0"/>
                  <a:pt x="18898" y="0"/>
                </a:cubicBezTo>
                <a:cubicBezTo>
                  <a:pt x="18898" y="0"/>
                  <a:pt x="18898" y="0"/>
                  <a:pt x="18898" y="0"/>
                </a:cubicBezTo>
                <a:close/>
                <a:moveTo>
                  <a:pt x="6750" y="17278"/>
                </a:moveTo>
                <a:lnTo>
                  <a:pt x="6750" y="17278"/>
                </a:lnTo>
                <a:cubicBezTo>
                  <a:pt x="7495" y="17278"/>
                  <a:pt x="8102" y="16796"/>
                  <a:pt x="8102" y="16201"/>
                </a:cubicBezTo>
                <a:cubicBezTo>
                  <a:pt x="8102" y="15604"/>
                  <a:pt x="7495" y="15119"/>
                  <a:pt x="6750" y="15119"/>
                </a:cubicBezTo>
                <a:cubicBezTo>
                  <a:pt x="6005" y="15119"/>
                  <a:pt x="5399" y="15604"/>
                  <a:pt x="5399" y="16201"/>
                </a:cubicBezTo>
                <a:cubicBezTo>
                  <a:pt x="5399" y="16796"/>
                  <a:pt x="6005" y="17278"/>
                  <a:pt x="6750" y="17278"/>
                </a:cubicBezTo>
                <a:cubicBezTo>
                  <a:pt x="6750" y="17278"/>
                  <a:pt x="6750" y="17278"/>
                  <a:pt x="6750" y="17278"/>
                </a:cubicBezTo>
                <a:close/>
                <a:moveTo>
                  <a:pt x="6750" y="6482"/>
                </a:moveTo>
                <a:lnTo>
                  <a:pt x="14851" y="6482"/>
                </a:lnTo>
                <a:cubicBezTo>
                  <a:pt x="15596" y="6482"/>
                  <a:pt x="16199" y="5996"/>
                  <a:pt x="16199" y="5400"/>
                </a:cubicBezTo>
                <a:cubicBezTo>
                  <a:pt x="16199" y="4805"/>
                  <a:pt x="15596" y="4318"/>
                  <a:pt x="14851" y="4318"/>
                </a:cubicBezTo>
                <a:lnTo>
                  <a:pt x="6750" y="4318"/>
                </a:lnTo>
                <a:cubicBezTo>
                  <a:pt x="6005" y="4318"/>
                  <a:pt x="5399" y="4805"/>
                  <a:pt x="5399" y="5400"/>
                </a:cubicBezTo>
                <a:cubicBezTo>
                  <a:pt x="5399" y="5996"/>
                  <a:pt x="6005" y="6482"/>
                  <a:pt x="6750" y="6482"/>
                </a:cubicBezTo>
                <a:cubicBezTo>
                  <a:pt x="6750" y="6482"/>
                  <a:pt x="6750" y="6482"/>
                  <a:pt x="6750" y="6482"/>
                </a:cubicBezTo>
                <a:close/>
                <a:moveTo>
                  <a:pt x="10801" y="8641"/>
                </a:moveTo>
                <a:cubicBezTo>
                  <a:pt x="10056" y="8641"/>
                  <a:pt x="9449" y="9124"/>
                  <a:pt x="9449" y="9718"/>
                </a:cubicBezTo>
                <a:cubicBezTo>
                  <a:pt x="9449" y="10315"/>
                  <a:pt x="10052" y="10800"/>
                  <a:pt x="10801" y="10800"/>
                </a:cubicBezTo>
                <a:cubicBezTo>
                  <a:pt x="11546" y="10800"/>
                  <a:pt x="12148" y="10315"/>
                  <a:pt x="12148" y="9718"/>
                </a:cubicBezTo>
                <a:cubicBezTo>
                  <a:pt x="12148" y="9124"/>
                  <a:pt x="11546" y="8641"/>
                  <a:pt x="10801" y="8641"/>
                </a:cubicBezTo>
                <a:cubicBezTo>
                  <a:pt x="10801" y="8641"/>
                  <a:pt x="10801" y="8641"/>
                  <a:pt x="10801" y="8641"/>
                </a:cubicBezTo>
                <a:close/>
                <a:moveTo>
                  <a:pt x="10801" y="11881"/>
                </a:moveTo>
                <a:cubicBezTo>
                  <a:pt x="10056" y="11881"/>
                  <a:pt x="9449" y="12364"/>
                  <a:pt x="9449" y="12959"/>
                </a:cubicBezTo>
                <a:cubicBezTo>
                  <a:pt x="9449" y="13556"/>
                  <a:pt x="10056" y="14041"/>
                  <a:pt x="10801" y="14041"/>
                </a:cubicBezTo>
                <a:cubicBezTo>
                  <a:pt x="11546" y="14041"/>
                  <a:pt x="12148" y="13556"/>
                  <a:pt x="12148" y="12959"/>
                </a:cubicBezTo>
                <a:cubicBezTo>
                  <a:pt x="12148" y="12364"/>
                  <a:pt x="11546" y="11881"/>
                  <a:pt x="10801" y="11881"/>
                </a:cubicBezTo>
                <a:cubicBezTo>
                  <a:pt x="10801" y="11881"/>
                  <a:pt x="10801" y="11881"/>
                  <a:pt x="10801" y="11881"/>
                </a:cubicBezTo>
                <a:close/>
                <a:moveTo>
                  <a:pt x="14851" y="8641"/>
                </a:moveTo>
                <a:cubicBezTo>
                  <a:pt x="14106" y="8641"/>
                  <a:pt x="13500" y="9124"/>
                  <a:pt x="13500" y="9718"/>
                </a:cubicBezTo>
                <a:cubicBezTo>
                  <a:pt x="13500" y="10315"/>
                  <a:pt x="14106" y="10800"/>
                  <a:pt x="14851" y="10800"/>
                </a:cubicBezTo>
                <a:cubicBezTo>
                  <a:pt x="15596" y="10800"/>
                  <a:pt x="16199" y="10315"/>
                  <a:pt x="16199" y="9718"/>
                </a:cubicBezTo>
                <a:cubicBezTo>
                  <a:pt x="16199" y="9124"/>
                  <a:pt x="15596" y="8641"/>
                  <a:pt x="14851" y="8641"/>
                </a:cubicBezTo>
                <a:cubicBezTo>
                  <a:pt x="14851" y="8641"/>
                  <a:pt x="14851" y="8641"/>
                  <a:pt x="14851" y="8641"/>
                </a:cubicBezTo>
                <a:close/>
                <a:moveTo>
                  <a:pt x="14851" y="11881"/>
                </a:moveTo>
                <a:cubicBezTo>
                  <a:pt x="14106" y="11881"/>
                  <a:pt x="13500" y="12364"/>
                  <a:pt x="13500" y="12959"/>
                </a:cubicBezTo>
                <a:cubicBezTo>
                  <a:pt x="13500" y="13556"/>
                  <a:pt x="14106" y="14041"/>
                  <a:pt x="14851" y="14041"/>
                </a:cubicBezTo>
                <a:cubicBezTo>
                  <a:pt x="15596" y="14041"/>
                  <a:pt x="16199" y="13556"/>
                  <a:pt x="16199" y="12959"/>
                </a:cubicBezTo>
                <a:cubicBezTo>
                  <a:pt x="16199" y="12364"/>
                  <a:pt x="15596" y="11881"/>
                  <a:pt x="14851" y="11881"/>
                </a:cubicBezTo>
                <a:cubicBezTo>
                  <a:pt x="14851" y="11881"/>
                  <a:pt x="14851" y="11881"/>
                  <a:pt x="14851" y="1188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51" tIns="19051" rIns="19051" bIns="1905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98810" y="1700653"/>
            <a:ext cx="2987854" cy="1745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6612" y="1700652"/>
            <a:ext cx="6326750" cy="4121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98810" y="3926181"/>
            <a:ext cx="2987854" cy="1892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04271" y="5886589"/>
            <a:ext cx="1431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accent6">
                    <a:lumMod val="50000"/>
                  </a:schemeClr>
                </a:solidFill>
                <a:latin typeface="方正粗黑宋简体" pitchFamily="2" charset="-122"/>
                <a:ea typeface="方正粗黑宋简体" pitchFamily="2" charset="-122"/>
              </a:rPr>
              <a:t>朴   园</a:t>
            </a:r>
            <a:endParaRPr lang="zh-CN" altLang="en-US" sz="2800" dirty="0">
              <a:solidFill>
                <a:schemeClr val="accent6">
                  <a:lumMod val="50000"/>
                </a:schemeClr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911847" y="2371908"/>
            <a:ext cx="5385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accent6">
                    <a:lumMod val="50000"/>
                  </a:schemeClr>
                </a:solidFill>
                <a:latin typeface="方正粗黑宋简体" pitchFamily="2" charset="-122"/>
                <a:ea typeface="方正粗黑宋简体" pitchFamily="2" charset="-122"/>
              </a:rPr>
              <a:t>名人事迹展览馆</a:t>
            </a:r>
          </a:p>
        </p:txBody>
      </p:sp>
    </p:spTree>
    <p:extLst>
      <p:ext uri="{BB962C8B-B14F-4D97-AF65-F5344CB8AC3E}">
        <p14:creationId xmlns:p14="http://schemas.microsoft.com/office/powerpoint/2010/main" xmlns="" val="33909615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圆角矩形 81"/>
          <p:cNvSpPr/>
          <p:nvPr/>
        </p:nvSpPr>
        <p:spPr>
          <a:xfrm>
            <a:off x="516486" y="428453"/>
            <a:ext cx="11218460" cy="6035722"/>
          </a:xfrm>
          <a:prstGeom prst="roundRect">
            <a:avLst>
              <a:gd name="adj" fmla="val 55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矩形 82"/>
          <p:cNvSpPr/>
          <p:nvPr/>
        </p:nvSpPr>
        <p:spPr>
          <a:xfrm>
            <a:off x="0" y="-165"/>
            <a:ext cx="1748116" cy="1722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256"/>
          <p:cNvSpPr/>
          <p:nvPr/>
        </p:nvSpPr>
        <p:spPr bwMode="auto">
          <a:xfrm>
            <a:off x="605803" y="543339"/>
            <a:ext cx="901629" cy="901631"/>
          </a:xfrm>
          <a:custGeom>
            <a:avLst/>
            <a:gdLst>
              <a:gd name="connsiteX0" fmla="*/ 256381 w 511174"/>
              <a:gd name="connsiteY0" fmla="*/ 360363 h 511176"/>
              <a:gd name="connsiteX1" fmla="*/ 271462 w 511174"/>
              <a:gd name="connsiteY1" fmla="*/ 375445 h 511176"/>
              <a:gd name="connsiteX2" fmla="*/ 271462 w 511174"/>
              <a:gd name="connsiteY2" fmla="*/ 496095 h 511176"/>
              <a:gd name="connsiteX3" fmla="*/ 256381 w 511174"/>
              <a:gd name="connsiteY3" fmla="*/ 511176 h 511176"/>
              <a:gd name="connsiteX4" fmla="*/ 241300 w 511174"/>
              <a:gd name="connsiteY4" fmla="*/ 496095 h 511176"/>
              <a:gd name="connsiteX5" fmla="*/ 241300 w 511174"/>
              <a:gd name="connsiteY5" fmla="*/ 375445 h 511176"/>
              <a:gd name="connsiteX6" fmla="*/ 256381 w 511174"/>
              <a:gd name="connsiteY6" fmla="*/ 360363 h 511176"/>
              <a:gd name="connsiteX7" fmla="*/ 307577 w 511174"/>
              <a:gd name="connsiteY7" fmla="*/ 344488 h 511176"/>
              <a:gd name="connsiteX8" fmla="*/ 315118 w 511174"/>
              <a:gd name="connsiteY8" fmla="*/ 344488 h 511176"/>
              <a:gd name="connsiteX9" fmla="*/ 326429 w 511174"/>
              <a:gd name="connsiteY9" fmla="*/ 352018 h 511176"/>
              <a:gd name="connsiteX10" fmla="*/ 386754 w 511174"/>
              <a:gd name="connsiteY10" fmla="*/ 457428 h 511176"/>
              <a:gd name="connsiteX11" fmla="*/ 382984 w 511174"/>
              <a:gd name="connsiteY11" fmla="*/ 476251 h 511176"/>
              <a:gd name="connsiteX12" fmla="*/ 375443 w 511174"/>
              <a:gd name="connsiteY12" fmla="*/ 476251 h 511176"/>
              <a:gd name="connsiteX13" fmla="*/ 364132 w 511174"/>
              <a:gd name="connsiteY13" fmla="*/ 468722 h 511176"/>
              <a:gd name="connsiteX14" fmla="*/ 303807 w 511174"/>
              <a:gd name="connsiteY14" fmla="*/ 367076 h 511176"/>
              <a:gd name="connsiteX15" fmla="*/ 307577 w 511174"/>
              <a:gd name="connsiteY15" fmla="*/ 344488 h 511176"/>
              <a:gd name="connsiteX16" fmla="*/ 196056 w 511174"/>
              <a:gd name="connsiteY16" fmla="*/ 344488 h 511176"/>
              <a:gd name="connsiteX17" fmla="*/ 203596 w 511174"/>
              <a:gd name="connsiteY17" fmla="*/ 344488 h 511176"/>
              <a:gd name="connsiteX18" fmla="*/ 207366 w 511174"/>
              <a:gd name="connsiteY18" fmla="*/ 367076 h 511176"/>
              <a:gd name="connsiteX19" fmla="*/ 147042 w 511174"/>
              <a:gd name="connsiteY19" fmla="*/ 468722 h 511176"/>
              <a:gd name="connsiteX20" fmla="*/ 135731 w 511174"/>
              <a:gd name="connsiteY20" fmla="*/ 476251 h 511176"/>
              <a:gd name="connsiteX21" fmla="*/ 128190 w 511174"/>
              <a:gd name="connsiteY21" fmla="*/ 476251 h 511176"/>
              <a:gd name="connsiteX22" fmla="*/ 124420 w 511174"/>
              <a:gd name="connsiteY22" fmla="*/ 457428 h 511176"/>
              <a:gd name="connsiteX23" fmla="*/ 184745 w 511174"/>
              <a:gd name="connsiteY23" fmla="*/ 352018 h 511176"/>
              <a:gd name="connsiteX24" fmla="*/ 196056 w 511174"/>
              <a:gd name="connsiteY24" fmla="*/ 344488 h 511176"/>
              <a:gd name="connsiteX25" fmla="*/ 360191 w 511174"/>
              <a:gd name="connsiteY25" fmla="*/ 300038 h 511176"/>
              <a:gd name="connsiteX26" fmla="*/ 367742 w 511174"/>
              <a:gd name="connsiteY26" fmla="*/ 303809 h 511176"/>
              <a:gd name="connsiteX27" fmla="*/ 469685 w 511174"/>
              <a:gd name="connsiteY27" fmla="*/ 364134 h 511176"/>
              <a:gd name="connsiteX28" fmla="*/ 477237 w 511174"/>
              <a:gd name="connsiteY28" fmla="*/ 382986 h 511176"/>
              <a:gd name="connsiteX29" fmla="*/ 462134 w 511174"/>
              <a:gd name="connsiteY29" fmla="*/ 390526 h 511176"/>
              <a:gd name="connsiteX30" fmla="*/ 458358 w 511174"/>
              <a:gd name="connsiteY30" fmla="*/ 386756 h 511176"/>
              <a:gd name="connsiteX31" fmla="*/ 352639 w 511174"/>
              <a:gd name="connsiteY31" fmla="*/ 326431 h 511176"/>
              <a:gd name="connsiteX32" fmla="*/ 345088 w 511174"/>
              <a:gd name="connsiteY32" fmla="*/ 307579 h 511176"/>
              <a:gd name="connsiteX33" fmla="*/ 360191 w 511174"/>
              <a:gd name="connsiteY33" fmla="*/ 300038 h 511176"/>
              <a:gd name="connsiteX34" fmla="*/ 150983 w 511174"/>
              <a:gd name="connsiteY34" fmla="*/ 300038 h 511176"/>
              <a:gd name="connsiteX35" fmla="*/ 166086 w 511174"/>
              <a:gd name="connsiteY35" fmla="*/ 307579 h 511176"/>
              <a:gd name="connsiteX36" fmla="*/ 158535 w 511174"/>
              <a:gd name="connsiteY36" fmla="*/ 326431 h 511176"/>
              <a:gd name="connsiteX37" fmla="*/ 52816 w 511174"/>
              <a:gd name="connsiteY37" fmla="*/ 386756 h 511176"/>
              <a:gd name="connsiteX38" fmla="*/ 49040 w 511174"/>
              <a:gd name="connsiteY38" fmla="*/ 390526 h 511176"/>
              <a:gd name="connsiteX39" fmla="*/ 33937 w 511174"/>
              <a:gd name="connsiteY39" fmla="*/ 382986 h 511176"/>
              <a:gd name="connsiteX40" fmla="*/ 41489 w 511174"/>
              <a:gd name="connsiteY40" fmla="*/ 364134 h 511176"/>
              <a:gd name="connsiteX41" fmla="*/ 143432 w 511174"/>
              <a:gd name="connsiteY41" fmla="*/ 303809 h 511176"/>
              <a:gd name="connsiteX42" fmla="*/ 150983 w 511174"/>
              <a:gd name="connsiteY42" fmla="*/ 300038 h 511176"/>
              <a:gd name="connsiteX43" fmla="*/ 375443 w 511174"/>
              <a:gd name="connsiteY43" fmla="*/ 239713 h 511176"/>
              <a:gd name="connsiteX44" fmla="*/ 496093 w 511174"/>
              <a:gd name="connsiteY44" fmla="*/ 239713 h 511176"/>
              <a:gd name="connsiteX45" fmla="*/ 511174 w 511174"/>
              <a:gd name="connsiteY45" fmla="*/ 254795 h 511176"/>
              <a:gd name="connsiteX46" fmla="*/ 496093 w 511174"/>
              <a:gd name="connsiteY46" fmla="*/ 269876 h 511176"/>
              <a:gd name="connsiteX47" fmla="*/ 375443 w 511174"/>
              <a:gd name="connsiteY47" fmla="*/ 269876 h 511176"/>
              <a:gd name="connsiteX48" fmla="*/ 360362 w 511174"/>
              <a:gd name="connsiteY48" fmla="*/ 254795 h 511176"/>
              <a:gd name="connsiteX49" fmla="*/ 375443 w 511174"/>
              <a:gd name="connsiteY49" fmla="*/ 239713 h 511176"/>
              <a:gd name="connsiteX50" fmla="*/ 15081 w 511174"/>
              <a:gd name="connsiteY50" fmla="*/ 239713 h 511176"/>
              <a:gd name="connsiteX51" fmla="*/ 135731 w 511174"/>
              <a:gd name="connsiteY51" fmla="*/ 239713 h 511176"/>
              <a:gd name="connsiteX52" fmla="*/ 150812 w 511174"/>
              <a:gd name="connsiteY52" fmla="*/ 254795 h 511176"/>
              <a:gd name="connsiteX53" fmla="*/ 135731 w 511174"/>
              <a:gd name="connsiteY53" fmla="*/ 269876 h 511176"/>
              <a:gd name="connsiteX54" fmla="*/ 15081 w 511174"/>
              <a:gd name="connsiteY54" fmla="*/ 269876 h 511176"/>
              <a:gd name="connsiteX55" fmla="*/ 0 w 511174"/>
              <a:gd name="connsiteY55" fmla="*/ 254795 h 511176"/>
              <a:gd name="connsiteX56" fmla="*/ 15081 w 511174"/>
              <a:gd name="connsiteY56" fmla="*/ 239713 h 511176"/>
              <a:gd name="connsiteX57" fmla="*/ 462134 w 511174"/>
              <a:gd name="connsiteY57" fmla="*/ 119063 h 511176"/>
              <a:gd name="connsiteX58" fmla="*/ 477237 w 511174"/>
              <a:gd name="connsiteY58" fmla="*/ 126604 h 511176"/>
              <a:gd name="connsiteX59" fmla="*/ 469685 w 511174"/>
              <a:gd name="connsiteY59" fmla="*/ 145456 h 511176"/>
              <a:gd name="connsiteX60" fmla="*/ 367742 w 511174"/>
              <a:gd name="connsiteY60" fmla="*/ 205781 h 511176"/>
              <a:gd name="connsiteX61" fmla="*/ 360191 w 511174"/>
              <a:gd name="connsiteY61" fmla="*/ 209551 h 511176"/>
              <a:gd name="connsiteX62" fmla="*/ 345088 w 511174"/>
              <a:gd name="connsiteY62" fmla="*/ 202011 h 511176"/>
              <a:gd name="connsiteX63" fmla="*/ 352639 w 511174"/>
              <a:gd name="connsiteY63" fmla="*/ 183159 h 511176"/>
              <a:gd name="connsiteX64" fmla="*/ 458358 w 511174"/>
              <a:gd name="connsiteY64" fmla="*/ 122834 h 511176"/>
              <a:gd name="connsiteX65" fmla="*/ 462134 w 511174"/>
              <a:gd name="connsiteY65" fmla="*/ 119063 h 511176"/>
              <a:gd name="connsiteX66" fmla="*/ 49040 w 511174"/>
              <a:gd name="connsiteY66" fmla="*/ 119063 h 511176"/>
              <a:gd name="connsiteX67" fmla="*/ 52816 w 511174"/>
              <a:gd name="connsiteY67" fmla="*/ 122834 h 511176"/>
              <a:gd name="connsiteX68" fmla="*/ 158535 w 511174"/>
              <a:gd name="connsiteY68" fmla="*/ 183159 h 511176"/>
              <a:gd name="connsiteX69" fmla="*/ 166086 w 511174"/>
              <a:gd name="connsiteY69" fmla="*/ 202011 h 511176"/>
              <a:gd name="connsiteX70" fmla="*/ 150983 w 511174"/>
              <a:gd name="connsiteY70" fmla="*/ 209551 h 511176"/>
              <a:gd name="connsiteX71" fmla="*/ 143432 w 511174"/>
              <a:gd name="connsiteY71" fmla="*/ 205781 h 511176"/>
              <a:gd name="connsiteX72" fmla="*/ 41489 w 511174"/>
              <a:gd name="connsiteY72" fmla="*/ 145456 h 511176"/>
              <a:gd name="connsiteX73" fmla="*/ 33937 w 511174"/>
              <a:gd name="connsiteY73" fmla="*/ 126604 h 511176"/>
              <a:gd name="connsiteX74" fmla="*/ 49040 w 511174"/>
              <a:gd name="connsiteY74" fmla="*/ 119063 h 511176"/>
              <a:gd name="connsiteX75" fmla="*/ 375443 w 511174"/>
              <a:gd name="connsiteY75" fmla="*/ 33338 h 511176"/>
              <a:gd name="connsiteX76" fmla="*/ 382984 w 511174"/>
              <a:gd name="connsiteY76" fmla="*/ 33338 h 511176"/>
              <a:gd name="connsiteX77" fmla="*/ 386754 w 511174"/>
              <a:gd name="connsiteY77" fmla="*/ 52161 h 511176"/>
              <a:gd name="connsiteX78" fmla="*/ 326429 w 511174"/>
              <a:gd name="connsiteY78" fmla="*/ 157572 h 511176"/>
              <a:gd name="connsiteX79" fmla="*/ 315118 w 511174"/>
              <a:gd name="connsiteY79" fmla="*/ 165101 h 511176"/>
              <a:gd name="connsiteX80" fmla="*/ 307577 w 511174"/>
              <a:gd name="connsiteY80" fmla="*/ 165101 h 511176"/>
              <a:gd name="connsiteX81" fmla="*/ 303807 w 511174"/>
              <a:gd name="connsiteY81" fmla="*/ 142513 h 511176"/>
              <a:gd name="connsiteX82" fmla="*/ 364132 w 511174"/>
              <a:gd name="connsiteY82" fmla="*/ 40867 h 511176"/>
              <a:gd name="connsiteX83" fmla="*/ 375443 w 511174"/>
              <a:gd name="connsiteY83" fmla="*/ 33338 h 511176"/>
              <a:gd name="connsiteX84" fmla="*/ 128190 w 511174"/>
              <a:gd name="connsiteY84" fmla="*/ 33338 h 511176"/>
              <a:gd name="connsiteX85" fmla="*/ 135731 w 511174"/>
              <a:gd name="connsiteY85" fmla="*/ 33338 h 511176"/>
              <a:gd name="connsiteX86" fmla="*/ 147042 w 511174"/>
              <a:gd name="connsiteY86" fmla="*/ 40867 h 511176"/>
              <a:gd name="connsiteX87" fmla="*/ 207366 w 511174"/>
              <a:gd name="connsiteY87" fmla="*/ 142513 h 511176"/>
              <a:gd name="connsiteX88" fmla="*/ 203596 w 511174"/>
              <a:gd name="connsiteY88" fmla="*/ 165101 h 511176"/>
              <a:gd name="connsiteX89" fmla="*/ 196056 w 511174"/>
              <a:gd name="connsiteY89" fmla="*/ 165101 h 511176"/>
              <a:gd name="connsiteX90" fmla="*/ 184745 w 511174"/>
              <a:gd name="connsiteY90" fmla="*/ 157572 h 511176"/>
              <a:gd name="connsiteX91" fmla="*/ 124420 w 511174"/>
              <a:gd name="connsiteY91" fmla="*/ 52161 h 511176"/>
              <a:gd name="connsiteX92" fmla="*/ 128190 w 511174"/>
              <a:gd name="connsiteY92" fmla="*/ 33338 h 511176"/>
              <a:gd name="connsiteX93" fmla="*/ 256381 w 511174"/>
              <a:gd name="connsiteY93" fmla="*/ 0 h 511176"/>
              <a:gd name="connsiteX94" fmla="*/ 271462 w 511174"/>
              <a:gd name="connsiteY94" fmla="*/ 14922 h 511176"/>
              <a:gd name="connsiteX95" fmla="*/ 271462 w 511174"/>
              <a:gd name="connsiteY95" fmla="*/ 134303 h 511176"/>
              <a:gd name="connsiteX96" fmla="*/ 256381 w 511174"/>
              <a:gd name="connsiteY96" fmla="*/ 149225 h 511176"/>
              <a:gd name="connsiteX97" fmla="*/ 241300 w 511174"/>
              <a:gd name="connsiteY97" fmla="*/ 134303 h 511176"/>
              <a:gd name="connsiteX98" fmla="*/ 241300 w 511174"/>
              <a:gd name="connsiteY98" fmla="*/ 14922 h 511176"/>
              <a:gd name="connsiteX99" fmla="*/ 256381 w 511174"/>
              <a:gd name="connsiteY99" fmla="*/ 0 h 51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11174" h="511176">
                <a:moveTo>
                  <a:pt x="256381" y="360363"/>
                </a:moveTo>
                <a:cubicBezTo>
                  <a:pt x="263921" y="360363"/>
                  <a:pt x="271462" y="367904"/>
                  <a:pt x="271462" y="375445"/>
                </a:cubicBezTo>
                <a:cubicBezTo>
                  <a:pt x="271462" y="375445"/>
                  <a:pt x="271462" y="375445"/>
                  <a:pt x="271462" y="496095"/>
                </a:cubicBezTo>
                <a:cubicBezTo>
                  <a:pt x="271462" y="503636"/>
                  <a:pt x="263921" y="511176"/>
                  <a:pt x="256381" y="511176"/>
                </a:cubicBezTo>
                <a:cubicBezTo>
                  <a:pt x="248840" y="511176"/>
                  <a:pt x="241300" y="503636"/>
                  <a:pt x="241300" y="496095"/>
                </a:cubicBezTo>
                <a:cubicBezTo>
                  <a:pt x="241300" y="496095"/>
                  <a:pt x="241300" y="496095"/>
                  <a:pt x="241300" y="375445"/>
                </a:cubicBezTo>
                <a:cubicBezTo>
                  <a:pt x="241300" y="367904"/>
                  <a:pt x="248840" y="360363"/>
                  <a:pt x="256381" y="360363"/>
                </a:cubicBezTo>
                <a:close/>
                <a:moveTo>
                  <a:pt x="307577" y="344488"/>
                </a:moveTo>
                <a:cubicBezTo>
                  <a:pt x="311348" y="344488"/>
                  <a:pt x="311348" y="344488"/>
                  <a:pt x="315118" y="344488"/>
                </a:cubicBezTo>
                <a:cubicBezTo>
                  <a:pt x="318888" y="344488"/>
                  <a:pt x="326429" y="348253"/>
                  <a:pt x="326429" y="352018"/>
                </a:cubicBezTo>
                <a:cubicBezTo>
                  <a:pt x="326429" y="352018"/>
                  <a:pt x="326429" y="352018"/>
                  <a:pt x="386754" y="457428"/>
                </a:cubicBezTo>
                <a:cubicBezTo>
                  <a:pt x="390524" y="461193"/>
                  <a:pt x="390524" y="472487"/>
                  <a:pt x="382984" y="476251"/>
                </a:cubicBezTo>
                <a:cubicBezTo>
                  <a:pt x="379213" y="476251"/>
                  <a:pt x="379213" y="476251"/>
                  <a:pt x="375443" y="476251"/>
                </a:cubicBezTo>
                <a:cubicBezTo>
                  <a:pt x="371673" y="476251"/>
                  <a:pt x="364132" y="472487"/>
                  <a:pt x="364132" y="468722"/>
                </a:cubicBezTo>
                <a:cubicBezTo>
                  <a:pt x="364132" y="468722"/>
                  <a:pt x="364132" y="468722"/>
                  <a:pt x="303807" y="367076"/>
                </a:cubicBezTo>
                <a:cubicBezTo>
                  <a:pt x="300037" y="359547"/>
                  <a:pt x="300037" y="352018"/>
                  <a:pt x="307577" y="344488"/>
                </a:cubicBezTo>
                <a:close/>
                <a:moveTo>
                  <a:pt x="196056" y="344488"/>
                </a:moveTo>
                <a:cubicBezTo>
                  <a:pt x="199826" y="344488"/>
                  <a:pt x="199826" y="344488"/>
                  <a:pt x="203596" y="344488"/>
                </a:cubicBezTo>
                <a:cubicBezTo>
                  <a:pt x="211137" y="352018"/>
                  <a:pt x="211137" y="359547"/>
                  <a:pt x="207366" y="367076"/>
                </a:cubicBezTo>
                <a:cubicBezTo>
                  <a:pt x="207366" y="367076"/>
                  <a:pt x="207366" y="367076"/>
                  <a:pt x="147042" y="468722"/>
                </a:cubicBezTo>
                <a:cubicBezTo>
                  <a:pt x="147042" y="472487"/>
                  <a:pt x="139501" y="476251"/>
                  <a:pt x="135731" y="476251"/>
                </a:cubicBezTo>
                <a:cubicBezTo>
                  <a:pt x="131961" y="476251"/>
                  <a:pt x="131961" y="476251"/>
                  <a:pt x="128190" y="476251"/>
                </a:cubicBezTo>
                <a:cubicBezTo>
                  <a:pt x="120650" y="472487"/>
                  <a:pt x="120650" y="461193"/>
                  <a:pt x="124420" y="457428"/>
                </a:cubicBezTo>
                <a:cubicBezTo>
                  <a:pt x="124420" y="457428"/>
                  <a:pt x="124420" y="457428"/>
                  <a:pt x="184745" y="352018"/>
                </a:cubicBezTo>
                <a:cubicBezTo>
                  <a:pt x="184745" y="348253"/>
                  <a:pt x="192285" y="344488"/>
                  <a:pt x="196056" y="344488"/>
                </a:cubicBezTo>
                <a:close/>
                <a:moveTo>
                  <a:pt x="360191" y="300038"/>
                </a:moveTo>
                <a:cubicBezTo>
                  <a:pt x="360191" y="300038"/>
                  <a:pt x="363966" y="300038"/>
                  <a:pt x="367742" y="303809"/>
                </a:cubicBezTo>
                <a:cubicBezTo>
                  <a:pt x="367742" y="303809"/>
                  <a:pt x="367742" y="303809"/>
                  <a:pt x="469685" y="364134"/>
                </a:cubicBezTo>
                <a:cubicBezTo>
                  <a:pt x="477237" y="367904"/>
                  <a:pt x="481012" y="375445"/>
                  <a:pt x="477237" y="382986"/>
                </a:cubicBezTo>
                <a:cubicBezTo>
                  <a:pt x="473461" y="386756"/>
                  <a:pt x="469685" y="390526"/>
                  <a:pt x="462134" y="390526"/>
                </a:cubicBezTo>
                <a:cubicBezTo>
                  <a:pt x="462134" y="390526"/>
                  <a:pt x="458358" y="390526"/>
                  <a:pt x="458358" y="386756"/>
                </a:cubicBezTo>
                <a:cubicBezTo>
                  <a:pt x="458358" y="386756"/>
                  <a:pt x="458358" y="386756"/>
                  <a:pt x="352639" y="326431"/>
                </a:cubicBezTo>
                <a:cubicBezTo>
                  <a:pt x="345088" y="322660"/>
                  <a:pt x="341312" y="315120"/>
                  <a:pt x="345088" y="307579"/>
                </a:cubicBezTo>
                <a:cubicBezTo>
                  <a:pt x="348864" y="303809"/>
                  <a:pt x="352639" y="300038"/>
                  <a:pt x="360191" y="300038"/>
                </a:cubicBezTo>
                <a:close/>
                <a:moveTo>
                  <a:pt x="150983" y="300038"/>
                </a:moveTo>
                <a:cubicBezTo>
                  <a:pt x="158535" y="300038"/>
                  <a:pt x="162310" y="303809"/>
                  <a:pt x="166086" y="307579"/>
                </a:cubicBezTo>
                <a:cubicBezTo>
                  <a:pt x="169862" y="315120"/>
                  <a:pt x="166086" y="322660"/>
                  <a:pt x="158535" y="326431"/>
                </a:cubicBezTo>
                <a:cubicBezTo>
                  <a:pt x="158535" y="326431"/>
                  <a:pt x="158535" y="326431"/>
                  <a:pt x="52816" y="386756"/>
                </a:cubicBezTo>
                <a:cubicBezTo>
                  <a:pt x="52816" y="390526"/>
                  <a:pt x="49040" y="390526"/>
                  <a:pt x="49040" y="390526"/>
                </a:cubicBezTo>
                <a:cubicBezTo>
                  <a:pt x="41489" y="390526"/>
                  <a:pt x="37713" y="386756"/>
                  <a:pt x="33937" y="382986"/>
                </a:cubicBezTo>
                <a:cubicBezTo>
                  <a:pt x="30162" y="375445"/>
                  <a:pt x="33937" y="367904"/>
                  <a:pt x="41489" y="364134"/>
                </a:cubicBezTo>
                <a:cubicBezTo>
                  <a:pt x="41489" y="364134"/>
                  <a:pt x="41489" y="364134"/>
                  <a:pt x="143432" y="303809"/>
                </a:cubicBezTo>
                <a:cubicBezTo>
                  <a:pt x="147208" y="300038"/>
                  <a:pt x="150983" y="300038"/>
                  <a:pt x="150983" y="300038"/>
                </a:cubicBezTo>
                <a:close/>
                <a:moveTo>
                  <a:pt x="375443" y="239713"/>
                </a:moveTo>
                <a:cubicBezTo>
                  <a:pt x="375443" y="239713"/>
                  <a:pt x="375443" y="239713"/>
                  <a:pt x="496093" y="239713"/>
                </a:cubicBezTo>
                <a:cubicBezTo>
                  <a:pt x="503634" y="239713"/>
                  <a:pt x="511174" y="247254"/>
                  <a:pt x="511174" y="254795"/>
                </a:cubicBezTo>
                <a:cubicBezTo>
                  <a:pt x="511174" y="262335"/>
                  <a:pt x="503634" y="269876"/>
                  <a:pt x="496093" y="269876"/>
                </a:cubicBezTo>
                <a:cubicBezTo>
                  <a:pt x="496093" y="269876"/>
                  <a:pt x="496093" y="269876"/>
                  <a:pt x="375443" y="269876"/>
                </a:cubicBezTo>
                <a:cubicBezTo>
                  <a:pt x="367903" y="269876"/>
                  <a:pt x="360362" y="262335"/>
                  <a:pt x="360362" y="254795"/>
                </a:cubicBezTo>
                <a:cubicBezTo>
                  <a:pt x="360362" y="247254"/>
                  <a:pt x="367903" y="239713"/>
                  <a:pt x="375443" y="239713"/>
                </a:cubicBezTo>
                <a:close/>
                <a:moveTo>
                  <a:pt x="15081" y="239713"/>
                </a:moveTo>
                <a:cubicBezTo>
                  <a:pt x="15081" y="239713"/>
                  <a:pt x="15081" y="239713"/>
                  <a:pt x="135731" y="239713"/>
                </a:cubicBezTo>
                <a:cubicBezTo>
                  <a:pt x="143271" y="239713"/>
                  <a:pt x="150812" y="247254"/>
                  <a:pt x="150812" y="254795"/>
                </a:cubicBezTo>
                <a:cubicBezTo>
                  <a:pt x="150812" y="262335"/>
                  <a:pt x="143271" y="269876"/>
                  <a:pt x="135731" y="269876"/>
                </a:cubicBezTo>
                <a:cubicBezTo>
                  <a:pt x="135731" y="269876"/>
                  <a:pt x="135731" y="269876"/>
                  <a:pt x="15081" y="269876"/>
                </a:cubicBezTo>
                <a:cubicBezTo>
                  <a:pt x="7540" y="269876"/>
                  <a:pt x="0" y="262335"/>
                  <a:pt x="0" y="254795"/>
                </a:cubicBezTo>
                <a:cubicBezTo>
                  <a:pt x="0" y="247254"/>
                  <a:pt x="7540" y="239713"/>
                  <a:pt x="15081" y="239713"/>
                </a:cubicBezTo>
                <a:close/>
                <a:moveTo>
                  <a:pt x="462134" y="119063"/>
                </a:moveTo>
                <a:cubicBezTo>
                  <a:pt x="469685" y="119063"/>
                  <a:pt x="473461" y="122834"/>
                  <a:pt x="477237" y="126604"/>
                </a:cubicBezTo>
                <a:cubicBezTo>
                  <a:pt x="481012" y="134145"/>
                  <a:pt x="477237" y="141685"/>
                  <a:pt x="469685" y="145456"/>
                </a:cubicBezTo>
                <a:cubicBezTo>
                  <a:pt x="469685" y="145456"/>
                  <a:pt x="469685" y="145456"/>
                  <a:pt x="367742" y="205781"/>
                </a:cubicBezTo>
                <a:cubicBezTo>
                  <a:pt x="363966" y="209551"/>
                  <a:pt x="360191" y="209551"/>
                  <a:pt x="360191" y="209551"/>
                </a:cubicBezTo>
                <a:cubicBezTo>
                  <a:pt x="352639" y="209551"/>
                  <a:pt x="348864" y="205781"/>
                  <a:pt x="345088" y="202011"/>
                </a:cubicBezTo>
                <a:cubicBezTo>
                  <a:pt x="341312" y="194470"/>
                  <a:pt x="345088" y="186929"/>
                  <a:pt x="352639" y="183159"/>
                </a:cubicBezTo>
                <a:cubicBezTo>
                  <a:pt x="352639" y="183159"/>
                  <a:pt x="352639" y="183159"/>
                  <a:pt x="458358" y="122834"/>
                </a:cubicBezTo>
                <a:cubicBezTo>
                  <a:pt x="458358" y="119063"/>
                  <a:pt x="462134" y="119063"/>
                  <a:pt x="462134" y="119063"/>
                </a:cubicBezTo>
                <a:close/>
                <a:moveTo>
                  <a:pt x="49040" y="119063"/>
                </a:moveTo>
                <a:cubicBezTo>
                  <a:pt x="49040" y="119063"/>
                  <a:pt x="52816" y="119063"/>
                  <a:pt x="52816" y="122834"/>
                </a:cubicBezTo>
                <a:cubicBezTo>
                  <a:pt x="52816" y="122834"/>
                  <a:pt x="52816" y="122834"/>
                  <a:pt x="158535" y="183159"/>
                </a:cubicBezTo>
                <a:cubicBezTo>
                  <a:pt x="166086" y="186929"/>
                  <a:pt x="169862" y="194470"/>
                  <a:pt x="166086" y="202011"/>
                </a:cubicBezTo>
                <a:cubicBezTo>
                  <a:pt x="162310" y="205781"/>
                  <a:pt x="158535" y="209551"/>
                  <a:pt x="150983" y="209551"/>
                </a:cubicBezTo>
                <a:cubicBezTo>
                  <a:pt x="150983" y="209551"/>
                  <a:pt x="147208" y="209551"/>
                  <a:pt x="143432" y="205781"/>
                </a:cubicBezTo>
                <a:cubicBezTo>
                  <a:pt x="143432" y="205781"/>
                  <a:pt x="143432" y="205781"/>
                  <a:pt x="41489" y="145456"/>
                </a:cubicBezTo>
                <a:cubicBezTo>
                  <a:pt x="33937" y="141685"/>
                  <a:pt x="30162" y="134145"/>
                  <a:pt x="33937" y="126604"/>
                </a:cubicBezTo>
                <a:cubicBezTo>
                  <a:pt x="37713" y="122834"/>
                  <a:pt x="41489" y="119063"/>
                  <a:pt x="49040" y="119063"/>
                </a:cubicBezTo>
                <a:close/>
                <a:moveTo>
                  <a:pt x="375443" y="33338"/>
                </a:moveTo>
                <a:cubicBezTo>
                  <a:pt x="379213" y="33338"/>
                  <a:pt x="379213" y="33338"/>
                  <a:pt x="382984" y="33338"/>
                </a:cubicBezTo>
                <a:cubicBezTo>
                  <a:pt x="390524" y="37102"/>
                  <a:pt x="390524" y="48396"/>
                  <a:pt x="386754" y="52161"/>
                </a:cubicBezTo>
                <a:cubicBezTo>
                  <a:pt x="386754" y="52161"/>
                  <a:pt x="386754" y="52161"/>
                  <a:pt x="326429" y="157572"/>
                </a:cubicBezTo>
                <a:cubicBezTo>
                  <a:pt x="326429" y="161337"/>
                  <a:pt x="318888" y="165101"/>
                  <a:pt x="315118" y="165101"/>
                </a:cubicBezTo>
                <a:cubicBezTo>
                  <a:pt x="311348" y="165101"/>
                  <a:pt x="311348" y="165101"/>
                  <a:pt x="307577" y="165101"/>
                </a:cubicBezTo>
                <a:cubicBezTo>
                  <a:pt x="300037" y="157572"/>
                  <a:pt x="300037" y="150043"/>
                  <a:pt x="303807" y="142513"/>
                </a:cubicBezTo>
                <a:cubicBezTo>
                  <a:pt x="303807" y="142513"/>
                  <a:pt x="303807" y="142513"/>
                  <a:pt x="364132" y="40867"/>
                </a:cubicBezTo>
                <a:cubicBezTo>
                  <a:pt x="364132" y="37102"/>
                  <a:pt x="371673" y="33338"/>
                  <a:pt x="375443" y="33338"/>
                </a:cubicBezTo>
                <a:close/>
                <a:moveTo>
                  <a:pt x="128190" y="33338"/>
                </a:moveTo>
                <a:cubicBezTo>
                  <a:pt x="131961" y="33338"/>
                  <a:pt x="131961" y="33338"/>
                  <a:pt x="135731" y="33338"/>
                </a:cubicBezTo>
                <a:cubicBezTo>
                  <a:pt x="139501" y="33338"/>
                  <a:pt x="147042" y="37102"/>
                  <a:pt x="147042" y="40867"/>
                </a:cubicBezTo>
                <a:cubicBezTo>
                  <a:pt x="147042" y="40867"/>
                  <a:pt x="147042" y="40867"/>
                  <a:pt x="207366" y="142513"/>
                </a:cubicBezTo>
                <a:cubicBezTo>
                  <a:pt x="211137" y="150043"/>
                  <a:pt x="211137" y="157572"/>
                  <a:pt x="203596" y="165101"/>
                </a:cubicBezTo>
                <a:cubicBezTo>
                  <a:pt x="199826" y="165101"/>
                  <a:pt x="199826" y="165101"/>
                  <a:pt x="196056" y="165101"/>
                </a:cubicBezTo>
                <a:cubicBezTo>
                  <a:pt x="192285" y="165101"/>
                  <a:pt x="184745" y="161337"/>
                  <a:pt x="184745" y="157572"/>
                </a:cubicBezTo>
                <a:cubicBezTo>
                  <a:pt x="184745" y="157572"/>
                  <a:pt x="184745" y="157572"/>
                  <a:pt x="124420" y="52161"/>
                </a:cubicBezTo>
                <a:cubicBezTo>
                  <a:pt x="120650" y="48396"/>
                  <a:pt x="120650" y="37102"/>
                  <a:pt x="128190" y="33338"/>
                </a:cubicBezTo>
                <a:close/>
                <a:moveTo>
                  <a:pt x="256381" y="0"/>
                </a:moveTo>
                <a:cubicBezTo>
                  <a:pt x="263921" y="0"/>
                  <a:pt x="271462" y="7461"/>
                  <a:pt x="271462" y="14922"/>
                </a:cubicBezTo>
                <a:cubicBezTo>
                  <a:pt x="271462" y="134303"/>
                  <a:pt x="271462" y="134303"/>
                  <a:pt x="271462" y="134303"/>
                </a:cubicBezTo>
                <a:cubicBezTo>
                  <a:pt x="271462" y="141764"/>
                  <a:pt x="263921" y="149225"/>
                  <a:pt x="256381" y="149225"/>
                </a:cubicBezTo>
                <a:cubicBezTo>
                  <a:pt x="248840" y="149225"/>
                  <a:pt x="241300" y="141764"/>
                  <a:pt x="241300" y="134303"/>
                </a:cubicBezTo>
                <a:cubicBezTo>
                  <a:pt x="241300" y="14922"/>
                  <a:pt x="241300" y="14922"/>
                  <a:pt x="241300" y="14922"/>
                </a:cubicBezTo>
                <a:cubicBezTo>
                  <a:pt x="241300" y="7461"/>
                  <a:pt x="248840" y="0"/>
                  <a:pt x="256381" y="0"/>
                </a:cubicBezTo>
                <a:close/>
              </a:path>
            </a:pathLst>
          </a:custGeom>
          <a:solidFill>
            <a:srgbClr val="5B9AA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/>
          </a:p>
        </p:txBody>
      </p:sp>
      <p:sp>
        <p:nvSpPr>
          <p:cNvPr id="18" name="文本框 17"/>
          <p:cNvSpPr txBox="1"/>
          <p:nvPr/>
        </p:nvSpPr>
        <p:spPr>
          <a:xfrm>
            <a:off x="1828798" y="702366"/>
            <a:ext cx="7507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1.</a:t>
            </a:r>
            <a:r>
              <a:rPr lang="zh-CN" altLang="en-US" sz="3600" b="1" dirty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信念园</a:t>
            </a:r>
            <a:r>
              <a:rPr lang="zh-CN" altLang="en-US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：建“公朴精神”体验空间</a:t>
            </a:r>
            <a:endParaRPr lang="zh-CN" altLang="en-US" sz="3600" b="1" dirty="0">
              <a:solidFill>
                <a:srgbClr val="7600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0" name="Shape 23143"/>
          <p:cNvSpPr/>
          <p:nvPr/>
        </p:nvSpPr>
        <p:spPr>
          <a:xfrm>
            <a:off x="5576235" y="4264821"/>
            <a:ext cx="497167" cy="621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851" y="15119"/>
                </a:moveTo>
                <a:cubicBezTo>
                  <a:pt x="14106" y="15119"/>
                  <a:pt x="13500" y="15604"/>
                  <a:pt x="13500" y="16201"/>
                </a:cubicBezTo>
                <a:cubicBezTo>
                  <a:pt x="13500" y="16796"/>
                  <a:pt x="14106" y="17278"/>
                  <a:pt x="14851" y="17278"/>
                </a:cubicBezTo>
                <a:cubicBezTo>
                  <a:pt x="15596" y="17278"/>
                  <a:pt x="16199" y="16796"/>
                  <a:pt x="16199" y="16201"/>
                </a:cubicBezTo>
                <a:cubicBezTo>
                  <a:pt x="16199" y="15604"/>
                  <a:pt x="15596" y="15119"/>
                  <a:pt x="14851" y="15119"/>
                </a:cubicBezTo>
                <a:cubicBezTo>
                  <a:pt x="14851" y="15119"/>
                  <a:pt x="14851" y="15119"/>
                  <a:pt x="14851" y="15119"/>
                </a:cubicBezTo>
                <a:close/>
                <a:moveTo>
                  <a:pt x="6750" y="10800"/>
                </a:moveTo>
                <a:lnTo>
                  <a:pt x="6750" y="10800"/>
                </a:lnTo>
                <a:cubicBezTo>
                  <a:pt x="7495" y="10800"/>
                  <a:pt x="8102" y="10315"/>
                  <a:pt x="8102" y="9718"/>
                </a:cubicBezTo>
                <a:cubicBezTo>
                  <a:pt x="8102" y="9124"/>
                  <a:pt x="7495" y="8641"/>
                  <a:pt x="6750" y="8641"/>
                </a:cubicBezTo>
                <a:cubicBezTo>
                  <a:pt x="6005" y="8641"/>
                  <a:pt x="5399" y="9124"/>
                  <a:pt x="5399" y="9718"/>
                </a:cubicBezTo>
                <a:cubicBezTo>
                  <a:pt x="5399" y="10315"/>
                  <a:pt x="6005" y="10800"/>
                  <a:pt x="6750" y="10800"/>
                </a:cubicBezTo>
                <a:cubicBezTo>
                  <a:pt x="6750" y="10800"/>
                  <a:pt x="6750" y="10800"/>
                  <a:pt x="6750" y="10800"/>
                </a:cubicBezTo>
                <a:close/>
                <a:moveTo>
                  <a:pt x="6750" y="14041"/>
                </a:moveTo>
                <a:lnTo>
                  <a:pt x="6750" y="14041"/>
                </a:lnTo>
                <a:cubicBezTo>
                  <a:pt x="7495" y="14041"/>
                  <a:pt x="8102" y="13556"/>
                  <a:pt x="8102" y="12959"/>
                </a:cubicBezTo>
                <a:cubicBezTo>
                  <a:pt x="8102" y="12364"/>
                  <a:pt x="7495" y="11881"/>
                  <a:pt x="6750" y="11881"/>
                </a:cubicBezTo>
                <a:cubicBezTo>
                  <a:pt x="6005" y="11881"/>
                  <a:pt x="5399" y="12364"/>
                  <a:pt x="5399" y="12959"/>
                </a:cubicBezTo>
                <a:cubicBezTo>
                  <a:pt x="5399" y="13556"/>
                  <a:pt x="6005" y="14041"/>
                  <a:pt x="6750" y="14041"/>
                </a:cubicBezTo>
                <a:cubicBezTo>
                  <a:pt x="6750" y="14041"/>
                  <a:pt x="6750" y="14041"/>
                  <a:pt x="6750" y="14041"/>
                </a:cubicBezTo>
                <a:close/>
                <a:moveTo>
                  <a:pt x="10801" y="15119"/>
                </a:moveTo>
                <a:cubicBezTo>
                  <a:pt x="10056" y="15119"/>
                  <a:pt x="9449" y="15604"/>
                  <a:pt x="9449" y="16201"/>
                </a:cubicBezTo>
                <a:cubicBezTo>
                  <a:pt x="9449" y="16796"/>
                  <a:pt x="10052" y="17278"/>
                  <a:pt x="10801" y="17278"/>
                </a:cubicBezTo>
                <a:cubicBezTo>
                  <a:pt x="11546" y="17278"/>
                  <a:pt x="12148" y="16796"/>
                  <a:pt x="12148" y="16201"/>
                </a:cubicBezTo>
                <a:cubicBezTo>
                  <a:pt x="12148" y="15604"/>
                  <a:pt x="11546" y="15119"/>
                  <a:pt x="10801" y="15119"/>
                </a:cubicBezTo>
                <a:cubicBezTo>
                  <a:pt x="10801" y="15119"/>
                  <a:pt x="10801" y="15119"/>
                  <a:pt x="10801" y="15119"/>
                </a:cubicBezTo>
                <a:close/>
                <a:moveTo>
                  <a:pt x="18898" y="19441"/>
                </a:moveTo>
                <a:lnTo>
                  <a:pt x="2700" y="19441"/>
                </a:lnTo>
                <a:lnTo>
                  <a:pt x="2700" y="2160"/>
                </a:lnTo>
                <a:lnTo>
                  <a:pt x="18898" y="2160"/>
                </a:lnTo>
                <a:cubicBezTo>
                  <a:pt x="18898" y="2160"/>
                  <a:pt x="18898" y="19441"/>
                  <a:pt x="18898" y="19441"/>
                </a:cubicBezTo>
                <a:close/>
                <a:moveTo>
                  <a:pt x="18898" y="0"/>
                </a:moveTo>
                <a:lnTo>
                  <a:pt x="2700" y="0"/>
                </a:lnTo>
                <a:cubicBezTo>
                  <a:pt x="1210" y="0"/>
                  <a:pt x="0" y="968"/>
                  <a:pt x="0" y="2160"/>
                </a:cubicBezTo>
                <a:lnTo>
                  <a:pt x="0" y="19441"/>
                </a:lnTo>
                <a:cubicBezTo>
                  <a:pt x="0" y="20633"/>
                  <a:pt x="1210" y="21600"/>
                  <a:pt x="2700" y="21600"/>
                </a:cubicBezTo>
                <a:lnTo>
                  <a:pt x="18898" y="21600"/>
                </a:lnTo>
                <a:cubicBezTo>
                  <a:pt x="20391" y="21600"/>
                  <a:pt x="21600" y="20633"/>
                  <a:pt x="21600" y="19441"/>
                </a:cubicBezTo>
                <a:lnTo>
                  <a:pt x="21600" y="2160"/>
                </a:lnTo>
                <a:cubicBezTo>
                  <a:pt x="21600" y="968"/>
                  <a:pt x="20391" y="0"/>
                  <a:pt x="18898" y="0"/>
                </a:cubicBezTo>
                <a:cubicBezTo>
                  <a:pt x="18898" y="0"/>
                  <a:pt x="18898" y="0"/>
                  <a:pt x="18898" y="0"/>
                </a:cubicBezTo>
                <a:close/>
                <a:moveTo>
                  <a:pt x="6750" y="17278"/>
                </a:moveTo>
                <a:lnTo>
                  <a:pt x="6750" y="17278"/>
                </a:lnTo>
                <a:cubicBezTo>
                  <a:pt x="7495" y="17278"/>
                  <a:pt x="8102" y="16796"/>
                  <a:pt x="8102" y="16201"/>
                </a:cubicBezTo>
                <a:cubicBezTo>
                  <a:pt x="8102" y="15604"/>
                  <a:pt x="7495" y="15119"/>
                  <a:pt x="6750" y="15119"/>
                </a:cubicBezTo>
                <a:cubicBezTo>
                  <a:pt x="6005" y="15119"/>
                  <a:pt x="5399" y="15604"/>
                  <a:pt x="5399" y="16201"/>
                </a:cubicBezTo>
                <a:cubicBezTo>
                  <a:pt x="5399" y="16796"/>
                  <a:pt x="6005" y="17278"/>
                  <a:pt x="6750" y="17278"/>
                </a:cubicBezTo>
                <a:cubicBezTo>
                  <a:pt x="6750" y="17278"/>
                  <a:pt x="6750" y="17278"/>
                  <a:pt x="6750" y="17278"/>
                </a:cubicBezTo>
                <a:close/>
                <a:moveTo>
                  <a:pt x="6750" y="6482"/>
                </a:moveTo>
                <a:lnTo>
                  <a:pt x="14851" y="6482"/>
                </a:lnTo>
                <a:cubicBezTo>
                  <a:pt x="15596" y="6482"/>
                  <a:pt x="16199" y="5996"/>
                  <a:pt x="16199" y="5400"/>
                </a:cubicBezTo>
                <a:cubicBezTo>
                  <a:pt x="16199" y="4805"/>
                  <a:pt x="15596" y="4318"/>
                  <a:pt x="14851" y="4318"/>
                </a:cubicBezTo>
                <a:lnTo>
                  <a:pt x="6750" y="4318"/>
                </a:lnTo>
                <a:cubicBezTo>
                  <a:pt x="6005" y="4318"/>
                  <a:pt x="5399" y="4805"/>
                  <a:pt x="5399" y="5400"/>
                </a:cubicBezTo>
                <a:cubicBezTo>
                  <a:pt x="5399" y="5996"/>
                  <a:pt x="6005" y="6482"/>
                  <a:pt x="6750" y="6482"/>
                </a:cubicBezTo>
                <a:cubicBezTo>
                  <a:pt x="6750" y="6482"/>
                  <a:pt x="6750" y="6482"/>
                  <a:pt x="6750" y="6482"/>
                </a:cubicBezTo>
                <a:close/>
                <a:moveTo>
                  <a:pt x="10801" y="8641"/>
                </a:moveTo>
                <a:cubicBezTo>
                  <a:pt x="10056" y="8641"/>
                  <a:pt x="9449" y="9124"/>
                  <a:pt x="9449" y="9718"/>
                </a:cubicBezTo>
                <a:cubicBezTo>
                  <a:pt x="9449" y="10315"/>
                  <a:pt x="10052" y="10800"/>
                  <a:pt x="10801" y="10800"/>
                </a:cubicBezTo>
                <a:cubicBezTo>
                  <a:pt x="11546" y="10800"/>
                  <a:pt x="12148" y="10315"/>
                  <a:pt x="12148" y="9718"/>
                </a:cubicBezTo>
                <a:cubicBezTo>
                  <a:pt x="12148" y="9124"/>
                  <a:pt x="11546" y="8641"/>
                  <a:pt x="10801" y="8641"/>
                </a:cubicBezTo>
                <a:cubicBezTo>
                  <a:pt x="10801" y="8641"/>
                  <a:pt x="10801" y="8641"/>
                  <a:pt x="10801" y="8641"/>
                </a:cubicBezTo>
                <a:close/>
                <a:moveTo>
                  <a:pt x="10801" y="11881"/>
                </a:moveTo>
                <a:cubicBezTo>
                  <a:pt x="10056" y="11881"/>
                  <a:pt x="9449" y="12364"/>
                  <a:pt x="9449" y="12959"/>
                </a:cubicBezTo>
                <a:cubicBezTo>
                  <a:pt x="9449" y="13556"/>
                  <a:pt x="10056" y="14041"/>
                  <a:pt x="10801" y="14041"/>
                </a:cubicBezTo>
                <a:cubicBezTo>
                  <a:pt x="11546" y="14041"/>
                  <a:pt x="12148" y="13556"/>
                  <a:pt x="12148" y="12959"/>
                </a:cubicBezTo>
                <a:cubicBezTo>
                  <a:pt x="12148" y="12364"/>
                  <a:pt x="11546" y="11881"/>
                  <a:pt x="10801" y="11881"/>
                </a:cubicBezTo>
                <a:cubicBezTo>
                  <a:pt x="10801" y="11881"/>
                  <a:pt x="10801" y="11881"/>
                  <a:pt x="10801" y="11881"/>
                </a:cubicBezTo>
                <a:close/>
                <a:moveTo>
                  <a:pt x="14851" y="8641"/>
                </a:moveTo>
                <a:cubicBezTo>
                  <a:pt x="14106" y="8641"/>
                  <a:pt x="13500" y="9124"/>
                  <a:pt x="13500" y="9718"/>
                </a:cubicBezTo>
                <a:cubicBezTo>
                  <a:pt x="13500" y="10315"/>
                  <a:pt x="14106" y="10800"/>
                  <a:pt x="14851" y="10800"/>
                </a:cubicBezTo>
                <a:cubicBezTo>
                  <a:pt x="15596" y="10800"/>
                  <a:pt x="16199" y="10315"/>
                  <a:pt x="16199" y="9718"/>
                </a:cubicBezTo>
                <a:cubicBezTo>
                  <a:pt x="16199" y="9124"/>
                  <a:pt x="15596" y="8641"/>
                  <a:pt x="14851" y="8641"/>
                </a:cubicBezTo>
                <a:cubicBezTo>
                  <a:pt x="14851" y="8641"/>
                  <a:pt x="14851" y="8641"/>
                  <a:pt x="14851" y="8641"/>
                </a:cubicBezTo>
                <a:close/>
                <a:moveTo>
                  <a:pt x="14851" y="11881"/>
                </a:moveTo>
                <a:cubicBezTo>
                  <a:pt x="14106" y="11881"/>
                  <a:pt x="13500" y="12364"/>
                  <a:pt x="13500" y="12959"/>
                </a:cubicBezTo>
                <a:cubicBezTo>
                  <a:pt x="13500" y="13556"/>
                  <a:pt x="14106" y="14041"/>
                  <a:pt x="14851" y="14041"/>
                </a:cubicBezTo>
                <a:cubicBezTo>
                  <a:pt x="15596" y="14041"/>
                  <a:pt x="16199" y="13556"/>
                  <a:pt x="16199" y="12959"/>
                </a:cubicBezTo>
                <a:cubicBezTo>
                  <a:pt x="16199" y="12364"/>
                  <a:pt x="15596" y="11881"/>
                  <a:pt x="14851" y="11881"/>
                </a:cubicBezTo>
                <a:cubicBezTo>
                  <a:pt x="14851" y="11881"/>
                  <a:pt x="14851" y="11881"/>
                  <a:pt x="14851" y="1188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51" tIns="19051" rIns="19051" bIns="1905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6617" y="1601915"/>
            <a:ext cx="6523599" cy="2353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6100" y="2744209"/>
            <a:ext cx="5619232" cy="2423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6742" y="3513060"/>
            <a:ext cx="4551313" cy="2746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07432" y="5613009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srgbClr val="00B050"/>
                </a:solidFill>
                <a:latin typeface="方正粗黑宋简体" pitchFamily="2" charset="-122"/>
                <a:ea typeface="方正粗黑宋简体" pitchFamily="2" charset="-122"/>
              </a:rPr>
              <a:t>李公朴文化墙</a:t>
            </a:r>
            <a:endParaRPr lang="zh-CN" altLang="en-US" sz="2800" dirty="0">
              <a:solidFill>
                <a:srgbClr val="00B05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84736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圆角矩形 81"/>
          <p:cNvSpPr/>
          <p:nvPr/>
        </p:nvSpPr>
        <p:spPr>
          <a:xfrm>
            <a:off x="491319" y="420064"/>
            <a:ext cx="11218460" cy="6035722"/>
          </a:xfrm>
          <a:prstGeom prst="roundRect">
            <a:avLst>
              <a:gd name="adj" fmla="val 55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矩形 82"/>
          <p:cNvSpPr/>
          <p:nvPr/>
        </p:nvSpPr>
        <p:spPr>
          <a:xfrm>
            <a:off x="0" y="-165"/>
            <a:ext cx="1748116" cy="1722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256"/>
          <p:cNvSpPr/>
          <p:nvPr/>
        </p:nvSpPr>
        <p:spPr bwMode="auto">
          <a:xfrm>
            <a:off x="605803" y="543339"/>
            <a:ext cx="901629" cy="901631"/>
          </a:xfrm>
          <a:custGeom>
            <a:avLst/>
            <a:gdLst>
              <a:gd name="connsiteX0" fmla="*/ 256381 w 511174"/>
              <a:gd name="connsiteY0" fmla="*/ 360363 h 511176"/>
              <a:gd name="connsiteX1" fmla="*/ 271462 w 511174"/>
              <a:gd name="connsiteY1" fmla="*/ 375445 h 511176"/>
              <a:gd name="connsiteX2" fmla="*/ 271462 w 511174"/>
              <a:gd name="connsiteY2" fmla="*/ 496095 h 511176"/>
              <a:gd name="connsiteX3" fmla="*/ 256381 w 511174"/>
              <a:gd name="connsiteY3" fmla="*/ 511176 h 511176"/>
              <a:gd name="connsiteX4" fmla="*/ 241300 w 511174"/>
              <a:gd name="connsiteY4" fmla="*/ 496095 h 511176"/>
              <a:gd name="connsiteX5" fmla="*/ 241300 w 511174"/>
              <a:gd name="connsiteY5" fmla="*/ 375445 h 511176"/>
              <a:gd name="connsiteX6" fmla="*/ 256381 w 511174"/>
              <a:gd name="connsiteY6" fmla="*/ 360363 h 511176"/>
              <a:gd name="connsiteX7" fmla="*/ 307577 w 511174"/>
              <a:gd name="connsiteY7" fmla="*/ 344488 h 511176"/>
              <a:gd name="connsiteX8" fmla="*/ 315118 w 511174"/>
              <a:gd name="connsiteY8" fmla="*/ 344488 h 511176"/>
              <a:gd name="connsiteX9" fmla="*/ 326429 w 511174"/>
              <a:gd name="connsiteY9" fmla="*/ 352018 h 511176"/>
              <a:gd name="connsiteX10" fmla="*/ 386754 w 511174"/>
              <a:gd name="connsiteY10" fmla="*/ 457428 h 511176"/>
              <a:gd name="connsiteX11" fmla="*/ 382984 w 511174"/>
              <a:gd name="connsiteY11" fmla="*/ 476251 h 511176"/>
              <a:gd name="connsiteX12" fmla="*/ 375443 w 511174"/>
              <a:gd name="connsiteY12" fmla="*/ 476251 h 511176"/>
              <a:gd name="connsiteX13" fmla="*/ 364132 w 511174"/>
              <a:gd name="connsiteY13" fmla="*/ 468722 h 511176"/>
              <a:gd name="connsiteX14" fmla="*/ 303807 w 511174"/>
              <a:gd name="connsiteY14" fmla="*/ 367076 h 511176"/>
              <a:gd name="connsiteX15" fmla="*/ 307577 w 511174"/>
              <a:gd name="connsiteY15" fmla="*/ 344488 h 511176"/>
              <a:gd name="connsiteX16" fmla="*/ 196056 w 511174"/>
              <a:gd name="connsiteY16" fmla="*/ 344488 h 511176"/>
              <a:gd name="connsiteX17" fmla="*/ 203596 w 511174"/>
              <a:gd name="connsiteY17" fmla="*/ 344488 h 511176"/>
              <a:gd name="connsiteX18" fmla="*/ 207366 w 511174"/>
              <a:gd name="connsiteY18" fmla="*/ 367076 h 511176"/>
              <a:gd name="connsiteX19" fmla="*/ 147042 w 511174"/>
              <a:gd name="connsiteY19" fmla="*/ 468722 h 511176"/>
              <a:gd name="connsiteX20" fmla="*/ 135731 w 511174"/>
              <a:gd name="connsiteY20" fmla="*/ 476251 h 511176"/>
              <a:gd name="connsiteX21" fmla="*/ 128190 w 511174"/>
              <a:gd name="connsiteY21" fmla="*/ 476251 h 511176"/>
              <a:gd name="connsiteX22" fmla="*/ 124420 w 511174"/>
              <a:gd name="connsiteY22" fmla="*/ 457428 h 511176"/>
              <a:gd name="connsiteX23" fmla="*/ 184745 w 511174"/>
              <a:gd name="connsiteY23" fmla="*/ 352018 h 511176"/>
              <a:gd name="connsiteX24" fmla="*/ 196056 w 511174"/>
              <a:gd name="connsiteY24" fmla="*/ 344488 h 511176"/>
              <a:gd name="connsiteX25" fmla="*/ 360191 w 511174"/>
              <a:gd name="connsiteY25" fmla="*/ 300038 h 511176"/>
              <a:gd name="connsiteX26" fmla="*/ 367742 w 511174"/>
              <a:gd name="connsiteY26" fmla="*/ 303809 h 511176"/>
              <a:gd name="connsiteX27" fmla="*/ 469685 w 511174"/>
              <a:gd name="connsiteY27" fmla="*/ 364134 h 511176"/>
              <a:gd name="connsiteX28" fmla="*/ 477237 w 511174"/>
              <a:gd name="connsiteY28" fmla="*/ 382986 h 511176"/>
              <a:gd name="connsiteX29" fmla="*/ 462134 w 511174"/>
              <a:gd name="connsiteY29" fmla="*/ 390526 h 511176"/>
              <a:gd name="connsiteX30" fmla="*/ 458358 w 511174"/>
              <a:gd name="connsiteY30" fmla="*/ 386756 h 511176"/>
              <a:gd name="connsiteX31" fmla="*/ 352639 w 511174"/>
              <a:gd name="connsiteY31" fmla="*/ 326431 h 511176"/>
              <a:gd name="connsiteX32" fmla="*/ 345088 w 511174"/>
              <a:gd name="connsiteY32" fmla="*/ 307579 h 511176"/>
              <a:gd name="connsiteX33" fmla="*/ 360191 w 511174"/>
              <a:gd name="connsiteY33" fmla="*/ 300038 h 511176"/>
              <a:gd name="connsiteX34" fmla="*/ 150983 w 511174"/>
              <a:gd name="connsiteY34" fmla="*/ 300038 h 511176"/>
              <a:gd name="connsiteX35" fmla="*/ 166086 w 511174"/>
              <a:gd name="connsiteY35" fmla="*/ 307579 h 511176"/>
              <a:gd name="connsiteX36" fmla="*/ 158535 w 511174"/>
              <a:gd name="connsiteY36" fmla="*/ 326431 h 511176"/>
              <a:gd name="connsiteX37" fmla="*/ 52816 w 511174"/>
              <a:gd name="connsiteY37" fmla="*/ 386756 h 511176"/>
              <a:gd name="connsiteX38" fmla="*/ 49040 w 511174"/>
              <a:gd name="connsiteY38" fmla="*/ 390526 h 511176"/>
              <a:gd name="connsiteX39" fmla="*/ 33937 w 511174"/>
              <a:gd name="connsiteY39" fmla="*/ 382986 h 511176"/>
              <a:gd name="connsiteX40" fmla="*/ 41489 w 511174"/>
              <a:gd name="connsiteY40" fmla="*/ 364134 h 511176"/>
              <a:gd name="connsiteX41" fmla="*/ 143432 w 511174"/>
              <a:gd name="connsiteY41" fmla="*/ 303809 h 511176"/>
              <a:gd name="connsiteX42" fmla="*/ 150983 w 511174"/>
              <a:gd name="connsiteY42" fmla="*/ 300038 h 511176"/>
              <a:gd name="connsiteX43" fmla="*/ 375443 w 511174"/>
              <a:gd name="connsiteY43" fmla="*/ 239713 h 511176"/>
              <a:gd name="connsiteX44" fmla="*/ 496093 w 511174"/>
              <a:gd name="connsiteY44" fmla="*/ 239713 h 511176"/>
              <a:gd name="connsiteX45" fmla="*/ 511174 w 511174"/>
              <a:gd name="connsiteY45" fmla="*/ 254795 h 511176"/>
              <a:gd name="connsiteX46" fmla="*/ 496093 w 511174"/>
              <a:gd name="connsiteY46" fmla="*/ 269876 h 511176"/>
              <a:gd name="connsiteX47" fmla="*/ 375443 w 511174"/>
              <a:gd name="connsiteY47" fmla="*/ 269876 h 511176"/>
              <a:gd name="connsiteX48" fmla="*/ 360362 w 511174"/>
              <a:gd name="connsiteY48" fmla="*/ 254795 h 511176"/>
              <a:gd name="connsiteX49" fmla="*/ 375443 w 511174"/>
              <a:gd name="connsiteY49" fmla="*/ 239713 h 511176"/>
              <a:gd name="connsiteX50" fmla="*/ 15081 w 511174"/>
              <a:gd name="connsiteY50" fmla="*/ 239713 h 511176"/>
              <a:gd name="connsiteX51" fmla="*/ 135731 w 511174"/>
              <a:gd name="connsiteY51" fmla="*/ 239713 h 511176"/>
              <a:gd name="connsiteX52" fmla="*/ 150812 w 511174"/>
              <a:gd name="connsiteY52" fmla="*/ 254795 h 511176"/>
              <a:gd name="connsiteX53" fmla="*/ 135731 w 511174"/>
              <a:gd name="connsiteY53" fmla="*/ 269876 h 511176"/>
              <a:gd name="connsiteX54" fmla="*/ 15081 w 511174"/>
              <a:gd name="connsiteY54" fmla="*/ 269876 h 511176"/>
              <a:gd name="connsiteX55" fmla="*/ 0 w 511174"/>
              <a:gd name="connsiteY55" fmla="*/ 254795 h 511176"/>
              <a:gd name="connsiteX56" fmla="*/ 15081 w 511174"/>
              <a:gd name="connsiteY56" fmla="*/ 239713 h 511176"/>
              <a:gd name="connsiteX57" fmla="*/ 462134 w 511174"/>
              <a:gd name="connsiteY57" fmla="*/ 119063 h 511176"/>
              <a:gd name="connsiteX58" fmla="*/ 477237 w 511174"/>
              <a:gd name="connsiteY58" fmla="*/ 126604 h 511176"/>
              <a:gd name="connsiteX59" fmla="*/ 469685 w 511174"/>
              <a:gd name="connsiteY59" fmla="*/ 145456 h 511176"/>
              <a:gd name="connsiteX60" fmla="*/ 367742 w 511174"/>
              <a:gd name="connsiteY60" fmla="*/ 205781 h 511176"/>
              <a:gd name="connsiteX61" fmla="*/ 360191 w 511174"/>
              <a:gd name="connsiteY61" fmla="*/ 209551 h 511176"/>
              <a:gd name="connsiteX62" fmla="*/ 345088 w 511174"/>
              <a:gd name="connsiteY62" fmla="*/ 202011 h 511176"/>
              <a:gd name="connsiteX63" fmla="*/ 352639 w 511174"/>
              <a:gd name="connsiteY63" fmla="*/ 183159 h 511176"/>
              <a:gd name="connsiteX64" fmla="*/ 458358 w 511174"/>
              <a:gd name="connsiteY64" fmla="*/ 122834 h 511176"/>
              <a:gd name="connsiteX65" fmla="*/ 462134 w 511174"/>
              <a:gd name="connsiteY65" fmla="*/ 119063 h 511176"/>
              <a:gd name="connsiteX66" fmla="*/ 49040 w 511174"/>
              <a:gd name="connsiteY66" fmla="*/ 119063 h 511176"/>
              <a:gd name="connsiteX67" fmla="*/ 52816 w 511174"/>
              <a:gd name="connsiteY67" fmla="*/ 122834 h 511176"/>
              <a:gd name="connsiteX68" fmla="*/ 158535 w 511174"/>
              <a:gd name="connsiteY68" fmla="*/ 183159 h 511176"/>
              <a:gd name="connsiteX69" fmla="*/ 166086 w 511174"/>
              <a:gd name="connsiteY69" fmla="*/ 202011 h 511176"/>
              <a:gd name="connsiteX70" fmla="*/ 150983 w 511174"/>
              <a:gd name="connsiteY70" fmla="*/ 209551 h 511176"/>
              <a:gd name="connsiteX71" fmla="*/ 143432 w 511174"/>
              <a:gd name="connsiteY71" fmla="*/ 205781 h 511176"/>
              <a:gd name="connsiteX72" fmla="*/ 41489 w 511174"/>
              <a:gd name="connsiteY72" fmla="*/ 145456 h 511176"/>
              <a:gd name="connsiteX73" fmla="*/ 33937 w 511174"/>
              <a:gd name="connsiteY73" fmla="*/ 126604 h 511176"/>
              <a:gd name="connsiteX74" fmla="*/ 49040 w 511174"/>
              <a:gd name="connsiteY74" fmla="*/ 119063 h 511176"/>
              <a:gd name="connsiteX75" fmla="*/ 375443 w 511174"/>
              <a:gd name="connsiteY75" fmla="*/ 33338 h 511176"/>
              <a:gd name="connsiteX76" fmla="*/ 382984 w 511174"/>
              <a:gd name="connsiteY76" fmla="*/ 33338 h 511176"/>
              <a:gd name="connsiteX77" fmla="*/ 386754 w 511174"/>
              <a:gd name="connsiteY77" fmla="*/ 52161 h 511176"/>
              <a:gd name="connsiteX78" fmla="*/ 326429 w 511174"/>
              <a:gd name="connsiteY78" fmla="*/ 157572 h 511176"/>
              <a:gd name="connsiteX79" fmla="*/ 315118 w 511174"/>
              <a:gd name="connsiteY79" fmla="*/ 165101 h 511176"/>
              <a:gd name="connsiteX80" fmla="*/ 307577 w 511174"/>
              <a:gd name="connsiteY80" fmla="*/ 165101 h 511176"/>
              <a:gd name="connsiteX81" fmla="*/ 303807 w 511174"/>
              <a:gd name="connsiteY81" fmla="*/ 142513 h 511176"/>
              <a:gd name="connsiteX82" fmla="*/ 364132 w 511174"/>
              <a:gd name="connsiteY82" fmla="*/ 40867 h 511176"/>
              <a:gd name="connsiteX83" fmla="*/ 375443 w 511174"/>
              <a:gd name="connsiteY83" fmla="*/ 33338 h 511176"/>
              <a:gd name="connsiteX84" fmla="*/ 128190 w 511174"/>
              <a:gd name="connsiteY84" fmla="*/ 33338 h 511176"/>
              <a:gd name="connsiteX85" fmla="*/ 135731 w 511174"/>
              <a:gd name="connsiteY85" fmla="*/ 33338 h 511176"/>
              <a:gd name="connsiteX86" fmla="*/ 147042 w 511174"/>
              <a:gd name="connsiteY86" fmla="*/ 40867 h 511176"/>
              <a:gd name="connsiteX87" fmla="*/ 207366 w 511174"/>
              <a:gd name="connsiteY87" fmla="*/ 142513 h 511176"/>
              <a:gd name="connsiteX88" fmla="*/ 203596 w 511174"/>
              <a:gd name="connsiteY88" fmla="*/ 165101 h 511176"/>
              <a:gd name="connsiteX89" fmla="*/ 196056 w 511174"/>
              <a:gd name="connsiteY89" fmla="*/ 165101 h 511176"/>
              <a:gd name="connsiteX90" fmla="*/ 184745 w 511174"/>
              <a:gd name="connsiteY90" fmla="*/ 157572 h 511176"/>
              <a:gd name="connsiteX91" fmla="*/ 124420 w 511174"/>
              <a:gd name="connsiteY91" fmla="*/ 52161 h 511176"/>
              <a:gd name="connsiteX92" fmla="*/ 128190 w 511174"/>
              <a:gd name="connsiteY92" fmla="*/ 33338 h 511176"/>
              <a:gd name="connsiteX93" fmla="*/ 256381 w 511174"/>
              <a:gd name="connsiteY93" fmla="*/ 0 h 511176"/>
              <a:gd name="connsiteX94" fmla="*/ 271462 w 511174"/>
              <a:gd name="connsiteY94" fmla="*/ 14922 h 511176"/>
              <a:gd name="connsiteX95" fmla="*/ 271462 w 511174"/>
              <a:gd name="connsiteY95" fmla="*/ 134303 h 511176"/>
              <a:gd name="connsiteX96" fmla="*/ 256381 w 511174"/>
              <a:gd name="connsiteY96" fmla="*/ 149225 h 511176"/>
              <a:gd name="connsiteX97" fmla="*/ 241300 w 511174"/>
              <a:gd name="connsiteY97" fmla="*/ 134303 h 511176"/>
              <a:gd name="connsiteX98" fmla="*/ 241300 w 511174"/>
              <a:gd name="connsiteY98" fmla="*/ 14922 h 511176"/>
              <a:gd name="connsiteX99" fmla="*/ 256381 w 511174"/>
              <a:gd name="connsiteY99" fmla="*/ 0 h 51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11174" h="511176">
                <a:moveTo>
                  <a:pt x="256381" y="360363"/>
                </a:moveTo>
                <a:cubicBezTo>
                  <a:pt x="263921" y="360363"/>
                  <a:pt x="271462" y="367904"/>
                  <a:pt x="271462" y="375445"/>
                </a:cubicBezTo>
                <a:cubicBezTo>
                  <a:pt x="271462" y="375445"/>
                  <a:pt x="271462" y="375445"/>
                  <a:pt x="271462" y="496095"/>
                </a:cubicBezTo>
                <a:cubicBezTo>
                  <a:pt x="271462" y="503636"/>
                  <a:pt x="263921" y="511176"/>
                  <a:pt x="256381" y="511176"/>
                </a:cubicBezTo>
                <a:cubicBezTo>
                  <a:pt x="248840" y="511176"/>
                  <a:pt x="241300" y="503636"/>
                  <a:pt x="241300" y="496095"/>
                </a:cubicBezTo>
                <a:cubicBezTo>
                  <a:pt x="241300" y="496095"/>
                  <a:pt x="241300" y="496095"/>
                  <a:pt x="241300" y="375445"/>
                </a:cubicBezTo>
                <a:cubicBezTo>
                  <a:pt x="241300" y="367904"/>
                  <a:pt x="248840" y="360363"/>
                  <a:pt x="256381" y="360363"/>
                </a:cubicBezTo>
                <a:close/>
                <a:moveTo>
                  <a:pt x="307577" y="344488"/>
                </a:moveTo>
                <a:cubicBezTo>
                  <a:pt x="311348" y="344488"/>
                  <a:pt x="311348" y="344488"/>
                  <a:pt x="315118" y="344488"/>
                </a:cubicBezTo>
                <a:cubicBezTo>
                  <a:pt x="318888" y="344488"/>
                  <a:pt x="326429" y="348253"/>
                  <a:pt x="326429" y="352018"/>
                </a:cubicBezTo>
                <a:cubicBezTo>
                  <a:pt x="326429" y="352018"/>
                  <a:pt x="326429" y="352018"/>
                  <a:pt x="386754" y="457428"/>
                </a:cubicBezTo>
                <a:cubicBezTo>
                  <a:pt x="390524" y="461193"/>
                  <a:pt x="390524" y="472487"/>
                  <a:pt x="382984" y="476251"/>
                </a:cubicBezTo>
                <a:cubicBezTo>
                  <a:pt x="379213" y="476251"/>
                  <a:pt x="379213" y="476251"/>
                  <a:pt x="375443" y="476251"/>
                </a:cubicBezTo>
                <a:cubicBezTo>
                  <a:pt x="371673" y="476251"/>
                  <a:pt x="364132" y="472487"/>
                  <a:pt x="364132" y="468722"/>
                </a:cubicBezTo>
                <a:cubicBezTo>
                  <a:pt x="364132" y="468722"/>
                  <a:pt x="364132" y="468722"/>
                  <a:pt x="303807" y="367076"/>
                </a:cubicBezTo>
                <a:cubicBezTo>
                  <a:pt x="300037" y="359547"/>
                  <a:pt x="300037" y="352018"/>
                  <a:pt x="307577" y="344488"/>
                </a:cubicBezTo>
                <a:close/>
                <a:moveTo>
                  <a:pt x="196056" y="344488"/>
                </a:moveTo>
                <a:cubicBezTo>
                  <a:pt x="199826" y="344488"/>
                  <a:pt x="199826" y="344488"/>
                  <a:pt x="203596" y="344488"/>
                </a:cubicBezTo>
                <a:cubicBezTo>
                  <a:pt x="211137" y="352018"/>
                  <a:pt x="211137" y="359547"/>
                  <a:pt x="207366" y="367076"/>
                </a:cubicBezTo>
                <a:cubicBezTo>
                  <a:pt x="207366" y="367076"/>
                  <a:pt x="207366" y="367076"/>
                  <a:pt x="147042" y="468722"/>
                </a:cubicBezTo>
                <a:cubicBezTo>
                  <a:pt x="147042" y="472487"/>
                  <a:pt x="139501" y="476251"/>
                  <a:pt x="135731" y="476251"/>
                </a:cubicBezTo>
                <a:cubicBezTo>
                  <a:pt x="131961" y="476251"/>
                  <a:pt x="131961" y="476251"/>
                  <a:pt x="128190" y="476251"/>
                </a:cubicBezTo>
                <a:cubicBezTo>
                  <a:pt x="120650" y="472487"/>
                  <a:pt x="120650" y="461193"/>
                  <a:pt x="124420" y="457428"/>
                </a:cubicBezTo>
                <a:cubicBezTo>
                  <a:pt x="124420" y="457428"/>
                  <a:pt x="124420" y="457428"/>
                  <a:pt x="184745" y="352018"/>
                </a:cubicBezTo>
                <a:cubicBezTo>
                  <a:pt x="184745" y="348253"/>
                  <a:pt x="192285" y="344488"/>
                  <a:pt x="196056" y="344488"/>
                </a:cubicBezTo>
                <a:close/>
                <a:moveTo>
                  <a:pt x="360191" y="300038"/>
                </a:moveTo>
                <a:cubicBezTo>
                  <a:pt x="360191" y="300038"/>
                  <a:pt x="363966" y="300038"/>
                  <a:pt x="367742" y="303809"/>
                </a:cubicBezTo>
                <a:cubicBezTo>
                  <a:pt x="367742" y="303809"/>
                  <a:pt x="367742" y="303809"/>
                  <a:pt x="469685" y="364134"/>
                </a:cubicBezTo>
                <a:cubicBezTo>
                  <a:pt x="477237" y="367904"/>
                  <a:pt x="481012" y="375445"/>
                  <a:pt x="477237" y="382986"/>
                </a:cubicBezTo>
                <a:cubicBezTo>
                  <a:pt x="473461" y="386756"/>
                  <a:pt x="469685" y="390526"/>
                  <a:pt x="462134" y="390526"/>
                </a:cubicBezTo>
                <a:cubicBezTo>
                  <a:pt x="462134" y="390526"/>
                  <a:pt x="458358" y="390526"/>
                  <a:pt x="458358" y="386756"/>
                </a:cubicBezTo>
                <a:cubicBezTo>
                  <a:pt x="458358" y="386756"/>
                  <a:pt x="458358" y="386756"/>
                  <a:pt x="352639" y="326431"/>
                </a:cubicBezTo>
                <a:cubicBezTo>
                  <a:pt x="345088" y="322660"/>
                  <a:pt x="341312" y="315120"/>
                  <a:pt x="345088" y="307579"/>
                </a:cubicBezTo>
                <a:cubicBezTo>
                  <a:pt x="348864" y="303809"/>
                  <a:pt x="352639" y="300038"/>
                  <a:pt x="360191" y="300038"/>
                </a:cubicBezTo>
                <a:close/>
                <a:moveTo>
                  <a:pt x="150983" y="300038"/>
                </a:moveTo>
                <a:cubicBezTo>
                  <a:pt x="158535" y="300038"/>
                  <a:pt x="162310" y="303809"/>
                  <a:pt x="166086" y="307579"/>
                </a:cubicBezTo>
                <a:cubicBezTo>
                  <a:pt x="169862" y="315120"/>
                  <a:pt x="166086" y="322660"/>
                  <a:pt x="158535" y="326431"/>
                </a:cubicBezTo>
                <a:cubicBezTo>
                  <a:pt x="158535" y="326431"/>
                  <a:pt x="158535" y="326431"/>
                  <a:pt x="52816" y="386756"/>
                </a:cubicBezTo>
                <a:cubicBezTo>
                  <a:pt x="52816" y="390526"/>
                  <a:pt x="49040" y="390526"/>
                  <a:pt x="49040" y="390526"/>
                </a:cubicBezTo>
                <a:cubicBezTo>
                  <a:pt x="41489" y="390526"/>
                  <a:pt x="37713" y="386756"/>
                  <a:pt x="33937" y="382986"/>
                </a:cubicBezTo>
                <a:cubicBezTo>
                  <a:pt x="30162" y="375445"/>
                  <a:pt x="33937" y="367904"/>
                  <a:pt x="41489" y="364134"/>
                </a:cubicBezTo>
                <a:cubicBezTo>
                  <a:pt x="41489" y="364134"/>
                  <a:pt x="41489" y="364134"/>
                  <a:pt x="143432" y="303809"/>
                </a:cubicBezTo>
                <a:cubicBezTo>
                  <a:pt x="147208" y="300038"/>
                  <a:pt x="150983" y="300038"/>
                  <a:pt x="150983" y="300038"/>
                </a:cubicBezTo>
                <a:close/>
                <a:moveTo>
                  <a:pt x="375443" y="239713"/>
                </a:moveTo>
                <a:cubicBezTo>
                  <a:pt x="375443" y="239713"/>
                  <a:pt x="375443" y="239713"/>
                  <a:pt x="496093" y="239713"/>
                </a:cubicBezTo>
                <a:cubicBezTo>
                  <a:pt x="503634" y="239713"/>
                  <a:pt x="511174" y="247254"/>
                  <a:pt x="511174" y="254795"/>
                </a:cubicBezTo>
                <a:cubicBezTo>
                  <a:pt x="511174" y="262335"/>
                  <a:pt x="503634" y="269876"/>
                  <a:pt x="496093" y="269876"/>
                </a:cubicBezTo>
                <a:cubicBezTo>
                  <a:pt x="496093" y="269876"/>
                  <a:pt x="496093" y="269876"/>
                  <a:pt x="375443" y="269876"/>
                </a:cubicBezTo>
                <a:cubicBezTo>
                  <a:pt x="367903" y="269876"/>
                  <a:pt x="360362" y="262335"/>
                  <a:pt x="360362" y="254795"/>
                </a:cubicBezTo>
                <a:cubicBezTo>
                  <a:pt x="360362" y="247254"/>
                  <a:pt x="367903" y="239713"/>
                  <a:pt x="375443" y="239713"/>
                </a:cubicBezTo>
                <a:close/>
                <a:moveTo>
                  <a:pt x="15081" y="239713"/>
                </a:moveTo>
                <a:cubicBezTo>
                  <a:pt x="15081" y="239713"/>
                  <a:pt x="15081" y="239713"/>
                  <a:pt x="135731" y="239713"/>
                </a:cubicBezTo>
                <a:cubicBezTo>
                  <a:pt x="143271" y="239713"/>
                  <a:pt x="150812" y="247254"/>
                  <a:pt x="150812" y="254795"/>
                </a:cubicBezTo>
                <a:cubicBezTo>
                  <a:pt x="150812" y="262335"/>
                  <a:pt x="143271" y="269876"/>
                  <a:pt x="135731" y="269876"/>
                </a:cubicBezTo>
                <a:cubicBezTo>
                  <a:pt x="135731" y="269876"/>
                  <a:pt x="135731" y="269876"/>
                  <a:pt x="15081" y="269876"/>
                </a:cubicBezTo>
                <a:cubicBezTo>
                  <a:pt x="7540" y="269876"/>
                  <a:pt x="0" y="262335"/>
                  <a:pt x="0" y="254795"/>
                </a:cubicBezTo>
                <a:cubicBezTo>
                  <a:pt x="0" y="247254"/>
                  <a:pt x="7540" y="239713"/>
                  <a:pt x="15081" y="239713"/>
                </a:cubicBezTo>
                <a:close/>
                <a:moveTo>
                  <a:pt x="462134" y="119063"/>
                </a:moveTo>
                <a:cubicBezTo>
                  <a:pt x="469685" y="119063"/>
                  <a:pt x="473461" y="122834"/>
                  <a:pt x="477237" y="126604"/>
                </a:cubicBezTo>
                <a:cubicBezTo>
                  <a:pt x="481012" y="134145"/>
                  <a:pt x="477237" y="141685"/>
                  <a:pt x="469685" y="145456"/>
                </a:cubicBezTo>
                <a:cubicBezTo>
                  <a:pt x="469685" y="145456"/>
                  <a:pt x="469685" y="145456"/>
                  <a:pt x="367742" y="205781"/>
                </a:cubicBezTo>
                <a:cubicBezTo>
                  <a:pt x="363966" y="209551"/>
                  <a:pt x="360191" y="209551"/>
                  <a:pt x="360191" y="209551"/>
                </a:cubicBezTo>
                <a:cubicBezTo>
                  <a:pt x="352639" y="209551"/>
                  <a:pt x="348864" y="205781"/>
                  <a:pt x="345088" y="202011"/>
                </a:cubicBezTo>
                <a:cubicBezTo>
                  <a:pt x="341312" y="194470"/>
                  <a:pt x="345088" y="186929"/>
                  <a:pt x="352639" y="183159"/>
                </a:cubicBezTo>
                <a:cubicBezTo>
                  <a:pt x="352639" y="183159"/>
                  <a:pt x="352639" y="183159"/>
                  <a:pt x="458358" y="122834"/>
                </a:cubicBezTo>
                <a:cubicBezTo>
                  <a:pt x="458358" y="119063"/>
                  <a:pt x="462134" y="119063"/>
                  <a:pt x="462134" y="119063"/>
                </a:cubicBezTo>
                <a:close/>
                <a:moveTo>
                  <a:pt x="49040" y="119063"/>
                </a:moveTo>
                <a:cubicBezTo>
                  <a:pt x="49040" y="119063"/>
                  <a:pt x="52816" y="119063"/>
                  <a:pt x="52816" y="122834"/>
                </a:cubicBezTo>
                <a:cubicBezTo>
                  <a:pt x="52816" y="122834"/>
                  <a:pt x="52816" y="122834"/>
                  <a:pt x="158535" y="183159"/>
                </a:cubicBezTo>
                <a:cubicBezTo>
                  <a:pt x="166086" y="186929"/>
                  <a:pt x="169862" y="194470"/>
                  <a:pt x="166086" y="202011"/>
                </a:cubicBezTo>
                <a:cubicBezTo>
                  <a:pt x="162310" y="205781"/>
                  <a:pt x="158535" y="209551"/>
                  <a:pt x="150983" y="209551"/>
                </a:cubicBezTo>
                <a:cubicBezTo>
                  <a:pt x="150983" y="209551"/>
                  <a:pt x="147208" y="209551"/>
                  <a:pt x="143432" y="205781"/>
                </a:cubicBezTo>
                <a:cubicBezTo>
                  <a:pt x="143432" y="205781"/>
                  <a:pt x="143432" y="205781"/>
                  <a:pt x="41489" y="145456"/>
                </a:cubicBezTo>
                <a:cubicBezTo>
                  <a:pt x="33937" y="141685"/>
                  <a:pt x="30162" y="134145"/>
                  <a:pt x="33937" y="126604"/>
                </a:cubicBezTo>
                <a:cubicBezTo>
                  <a:pt x="37713" y="122834"/>
                  <a:pt x="41489" y="119063"/>
                  <a:pt x="49040" y="119063"/>
                </a:cubicBezTo>
                <a:close/>
                <a:moveTo>
                  <a:pt x="375443" y="33338"/>
                </a:moveTo>
                <a:cubicBezTo>
                  <a:pt x="379213" y="33338"/>
                  <a:pt x="379213" y="33338"/>
                  <a:pt x="382984" y="33338"/>
                </a:cubicBezTo>
                <a:cubicBezTo>
                  <a:pt x="390524" y="37102"/>
                  <a:pt x="390524" y="48396"/>
                  <a:pt x="386754" y="52161"/>
                </a:cubicBezTo>
                <a:cubicBezTo>
                  <a:pt x="386754" y="52161"/>
                  <a:pt x="386754" y="52161"/>
                  <a:pt x="326429" y="157572"/>
                </a:cubicBezTo>
                <a:cubicBezTo>
                  <a:pt x="326429" y="161337"/>
                  <a:pt x="318888" y="165101"/>
                  <a:pt x="315118" y="165101"/>
                </a:cubicBezTo>
                <a:cubicBezTo>
                  <a:pt x="311348" y="165101"/>
                  <a:pt x="311348" y="165101"/>
                  <a:pt x="307577" y="165101"/>
                </a:cubicBezTo>
                <a:cubicBezTo>
                  <a:pt x="300037" y="157572"/>
                  <a:pt x="300037" y="150043"/>
                  <a:pt x="303807" y="142513"/>
                </a:cubicBezTo>
                <a:cubicBezTo>
                  <a:pt x="303807" y="142513"/>
                  <a:pt x="303807" y="142513"/>
                  <a:pt x="364132" y="40867"/>
                </a:cubicBezTo>
                <a:cubicBezTo>
                  <a:pt x="364132" y="37102"/>
                  <a:pt x="371673" y="33338"/>
                  <a:pt x="375443" y="33338"/>
                </a:cubicBezTo>
                <a:close/>
                <a:moveTo>
                  <a:pt x="128190" y="33338"/>
                </a:moveTo>
                <a:cubicBezTo>
                  <a:pt x="131961" y="33338"/>
                  <a:pt x="131961" y="33338"/>
                  <a:pt x="135731" y="33338"/>
                </a:cubicBezTo>
                <a:cubicBezTo>
                  <a:pt x="139501" y="33338"/>
                  <a:pt x="147042" y="37102"/>
                  <a:pt x="147042" y="40867"/>
                </a:cubicBezTo>
                <a:cubicBezTo>
                  <a:pt x="147042" y="40867"/>
                  <a:pt x="147042" y="40867"/>
                  <a:pt x="207366" y="142513"/>
                </a:cubicBezTo>
                <a:cubicBezTo>
                  <a:pt x="211137" y="150043"/>
                  <a:pt x="211137" y="157572"/>
                  <a:pt x="203596" y="165101"/>
                </a:cubicBezTo>
                <a:cubicBezTo>
                  <a:pt x="199826" y="165101"/>
                  <a:pt x="199826" y="165101"/>
                  <a:pt x="196056" y="165101"/>
                </a:cubicBezTo>
                <a:cubicBezTo>
                  <a:pt x="192285" y="165101"/>
                  <a:pt x="184745" y="161337"/>
                  <a:pt x="184745" y="157572"/>
                </a:cubicBezTo>
                <a:cubicBezTo>
                  <a:pt x="184745" y="157572"/>
                  <a:pt x="184745" y="157572"/>
                  <a:pt x="124420" y="52161"/>
                </a:cubicBezTo>
                <a:cubicBezTo>
                  <a:pt x="120650" y="48396"/>
                  <a:pt x="120650" y="37102"/>
                  <a:pt x="128190" y="33338"/>
                </a:cubicBezTo>
                <a:close/>
                <a:moveTo>
                  <a:pt x="256381" y="0"/>
                </a:moveTo>
                <a:cubicBezTo>
                  <a:pt x="263921" y="0"/>
                  <a:pt x="271462" y="7461"/>
                  <a:pt x="271462" y="14922"/>
                </a:cubicBezTo>
                <a:cubicBezTo>
                  <a:pt x="271462" y="134303"/>
                  <a:pt x="271462" y="134303"/>
                  <a:pt x="271462" y="134303"/>
                </a:cubicBezTo>
                <a:cubicBezTo>
                  <a:pt x="271462" y="141764"/>
                  <a:pt x="263921" y="149225"/>
                  <a:pt x="256381" y="149225"/>
                </a:cubicBezTo>
                <a:cubicBezTo>
                  <a:pt x="248840" y="149225"/>
                  <a:pt x="241300" y="141764"/>
                  <a:pt x="241300" y="134303"/>
                </a:cubicBezTo>
                <a:cubicBezTo>
                  <a:pt x="241300" y="14922"/>
                  <a:pt x="241300" y="14922"/>
                  <a:pt x="241300" y="14922"/>
                </a:cubicBezTo>
                <a:cubicBezTo>
                  <a:pt x="241300" y="7461"/>
                  <a:pt x="248840" y="0"/>
                  <a:pt x="256381" y="0"/>
                </a:cubicBezTo>
                <a:close/>
              </a:path>
            </a:pathLst>
          </a:custGeom>
          <a:solidFill>
            <a:srgbClr val="5B9AA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/>
          </a:p>
        </p:txBody>
      </p:sp>
      <p:sp>
        <p:nvSpPr>
          <p:cNvPr id="18" name="文本框 17"/>
          <p:cNvSpPr txBox="1"/>
          <p:nvPr/>
        </p:nvSpPr>
        <p:spPr>
          <a:xfrm>
            <a:off x="1828798" y="702366"/>
            <a:ext cx="7507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1.</a:t>
            </a:r>
            <a:r>
              <a:rPr lang="zh-CN" altLang="en-US" sz="3600" b="1" dirty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信念园</a:t>
            </a:r>
            <a:r>
              <a:rPr lang="zh-CN" altLang="en-US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：建“公朴精神”体验空间</a:t>
            </a:r>
            <a:endParaRPr lang="zh-CN" altLang="en-US" sz="3600" b="1" dirty="0">
              <a:solidFill>
                <a:srgbClr val="7600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0" name="Shape 23143"/>
          <p:cNvSpPr/>
          <p:nvPr/>
        </p:nvSpPr>
        <p:spPr>
          <a:xfrm>
            <a:off x="5576235" y="4264821"/>
            <a:ext cx="497167" cy="621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851" y="15119"/>
                </a:moveTo>
                <a:cubicBezTo>
                  <a:pt x="14106" y="15119"/>
                  <a:pt x="13500" y="15604"/>
                  <a:pt x="13500" y="16201"/>
                </a:cubicBezTo>
                <a:cubicBezTo>
                  <a:pt x="13500" y="16796"/>
                  <a:pt x="14106" y="17278"/>
                  <a:pt x="14851" y="17278"/>
                </a:cubicBezTo>
                <a:cubicBezTo>
                  <a:pt x="15596" y="17278"/>
                  <a:pt x="16199" y="16796"/>
                  <a:pt x="16199" y="16201"/>
                </a:cubicBezTo>
                <a:cubicBezTo>
                  <a:pt x="16199" y="15604"/>
                  <a:pt x="15596" y="15119"/>
                  <a:pt x="14851" y="15119"/>
                </a:cubicBezTo>
                <a:cubicBezTo>
                  <a:pt x="14851" y="15119"/>
                  <a:pt x="14851" y="15119"/>
                  <a:pt x="14851" y="15119"/>
                </a:cubicBezTo>
                <a:close/>
                <a:moveTo>
                  <a:pt x="6750" y="10800"/>
                </a:moveTo>
                <a:lnTo>
                  <a:pt x="6750" y="10800"/>
                </a:lnTo>
                <a:cubicBezTo>
                  <a:pt x="7495" y="10800"/>
                  <a:pt x="8102" y="10315"/>
                  <a:pt x="8102" y="9718"/>
                </a:cubicBezTo>
                <a:cubicBezTo>
                  <a:pt x="8102" y="9124"/>
                  <a:pt x="7495" y="8641"/>
                  <a:pt x="6750" y="8641"/>
                </a:cubicBezTo>
                <a:cubicBezTo>
                  <a:pt x="6005" y="8641"/>
                  <a:pt x="5399" y="9124"/>
                  <a:pt x="5399" y="9718"/>
                </a:cubicBezTo>
                <a:cubicBezTo>
                  <a:pt x="5399" y="10315"/>
                  <a:pt x="6005" y="10800"/>
                  <a:pt x="6750" y="10800"/>
                </a:cubicBezTo>
                <a:cubicBezTo>
                  <a:pt x="6750" y="10800"/>
                  <a:pt x="6750" y="10800"/>
                  <a:pt x="6750" y="10800"/>
                </a:cubicBezTo>
                <a:close/>
                <a:moveTo>
                  <a:pt x="6750" y="14041"/>
                </a:moveTo>
                <a:lnTo>
                  <a:pt x="6750" y="14041"/>
                </a:lnTo>
                <a:cubicBezTo>
                  <a:pt x="7495" y="14041"/>
                  <a:pt x="8102" y="13556"/>
                  <a:pt x="8102" y="12959"/>
                </a:cubicBezTo>
                <a:cubicBezTo>
                  <a:pt x="8102" y="12364"/>
                  <a:pt x="7495" y="11881"/>
                  <a:pt x="6750" y="11881"/>
                </a:cubicBezTo>
                <a:cubicBezTo>
                  <a:pt x="6005" y="11881"/>
                  <a:pt x="5399" y="12364"/>
                  <a:pt x="5399" y="12959"/>
                </a:cubicBezTo>
                <a:cubicBezTo>
                  <a:pt x="5399" y="13556"/>
                  <a:pt x="6005" y="14041"/>
                  <a:pt x="6750" y="14041"/>
                </a:cubicBezTo>
                <a:cubicBezTo>
                  <a:pt x="6750" y="14041"/>
                  <a:pt x="6750" y="14041"/>
                  <a:pt x="6750" y="14041"/>
                </a:cubicBezTo>
                <a:close/>
                <a:moveTo>
                  <a:pt x="10801" y="15119"/>
                </a:moveTo>
                <a:cubicBezTo>
                  <a:pt x="10056" y="15119"/>
                  <a:pt x="9449" y="15604"/>
                  <a:pt x="9449" y="16201"/>
                </a:cubicBezTo>
                <a:cubicBezTo>
                  <a:pt x="9449" y="16796"/>
                  <a:pt x="10052" y="17278"/>
                  <a:pt x="10801" y="17278"/>
                </a:cubicBezTo>
                <a:cubicBezTo>
                  <a:pt x="11546" y="17278"/>
                  <a:pt x="12148" y="16796"/>
                  <a:pt x="12148" y="16201"/>
                </a:cubicBezTo>
                <a:cubicBezTo>
                  <a:pt x="12148" y="15604"/>
                  <a:pt x="11546" y="15119"/>
                  <a:pt x="10801" y="15119"/>
                </a:cubicBezTo>
                <a:cubicBezTo>
                  <a:pt x="10801" y="15119"/>
                  <a:pt x="10801" y="15119"/>
                  <a:pt x="10801" y="15119"/>
                </a:cubicBezTo>
                <a:close/>
                <a:moveTo>
                  <a:pt x="18898" y="19441"/>
                </a:moveTo>
                <a:lnTo>
                  <a:pt x="2700" y="19441"/>
                </a:lnTo>
                <a:lnTo>
                  <a:pt x="2700" y="2160"/>
                </a:lnTo>
                <a:lnTo>
                  <a:pt x="18898" y="2160"/>
                </a:lnTo>
                <a:cubicBezTo>
                  <a:pt x="18898" y="2160"/>
                  <a:pt x="18898" y="19441"/>
                  <a:pt x="18898" y="19441"/>
                </a:cubicBezTo>
                <a:close/>
                <a:moveTo>
                  <a:pt x="18898" y="0"/>
                </a:moveTo>
                <a:lnTo>
                  <a:pt x="2700" y="0"/>
                </a:lnTo>
                <a:cubicBezTo>
                  <a:pt x="1210" y="0"/>
                  <a:pt x="0" y="968"/>
                  <a:pt x="0" y="2160"/>
                </a:cubicBezTo>
                <a:lnTo>
                  <a:pt x="0" y="19441"/>
                </a:lnTo>
                <a:cubicBezTo>
                  <a:pt x="0" y="20633"/>
                  <a:pt x="1210" y="21600"/>
                  <a:pt x="2700" y="21600"/>
                </a:cubicBezTo>
                <a:lnTo>
                  <a:pt x="18898" y="21600"/>
                </a:lnTo>
                <a:cubicBezTo>
                  <a:pt x="20391" y="21600"/>
                  <a:pt x="21600" y="20633"/>
                  <a:pt x="21600" y="19441"/>
                </a:cubicBezTo>
                <a:lnTo>
                  <a:pt x="21600" y="2160"/>
                </a:lnTo>
                <a:cubicBezTo>
                  <a:pt x="21600" y="968"/>
                  <a:pt x="20391" y="0"/>
                  <a:pt x="18898" y="0"/>
                </a:cubicBezTo>
                <a:cubicBezTo>
                  <a:pt x="18898" y="0"/>
                  <a:pt x="18898" y="0"/>
                  <a:pt x="18898" y="0"/>
                </a:cubicBezTo>
                <a:close/>
                <a:moveTo>
                  <a:pt x="6750" y="17278"/>
                </a:moveTo>
                <a:lnTo>
                  <a:pt x="6750" y="17278"/>
                </a:lnTo>
                <a:cubicBezTo>
                  <a:pt x="7495" y="17278"/>
                  <a:pt x="8102" y="16796"/>
                  <a:pt x="8102" y="16201"/>
                </a:cubicBezTo>
                <a:cubicBezTo>
                  <a:pt x="8102" y="15604"/>
                  <a:pt x="7495" y="15119"/>
                  <a:pt x="6750" y="15119"/>
                </a:cubicBezTo>
                <a:cubicBezTo>
                  <a:pt x="6005" y="15119"/>
                  <a:pt x="5399" y="15604"/>
                  <a:pt x="5399" y="16201"/>
                </a:cubicBezTo>
                <a:cubicBezTo>
                  <a:pt x="5399" y="16796"/>
                  <a:pt x="6005" y="17278"/>
                  <a:pt x="6750" y="17278"/>
                </a:cubicBezTo>
                <a:cubicBezTo>
                  <a:pt x="6750" y="17278"/>
                  <a:pt x="6750" y="17278"/>
                  <a:pt x="6750" y="17278"/>
                </a:cubicBezTo>
                <a:close/>
                <a:moveTo>
                  <a:pt x="6750" y="6482"/>
                </a:moveTo>
                <a:lnTo>
                  <a:pt x="14851" y="6482"/>
                </a:lnTo>
                <a:cubicBezTo>
                  <a:pt x="15596" y="6482"/>
                  <a:pt x="16199" y="5996"/>
                  <a:pt x="16199" y="5400"/>
                </a:cubicBezTo>
                <a:cubicBezTo>
                  <a:pt x="16199" y="4805"/>
                  <a:pt x="15596" y="4318"/>
                  <a:pt x="14851" y="4318"/>
                </a:cubicBezTo>
                <a:lnTo>
                  <a:pt x="6750" y="4318"/>
                </a:lnTo>
                <a:cubicBezTo>
                  <a:pt x="6005" y="4318"/>
                  <a:pt x="5399" y="4805"/>
                  <a:pt x="5399" y="5400"/>
                </a:cubicBezTo>
                <a:cubicBezTo>
                  <a:pt x="5399" y="5996"/>
                  <a:pt x="6005" y="6482"/>
                  <a:pt x="6750" y="6482"/>
                </a:cubicBezTo>
                <a:cubicBezTo>
                  <a:pt x="6750" y="6482"/>
                  <a:pt x="6750" y="6482"/>
                  <a:pt x="6750" y="6482"/>
                </a:cubicBezTo>
                <a:close/>
                <a:moveTo>
                  <a:pt x="10801" y="8641"/>
                </a:moveTo>
                <a:cubicBezTo>
                  <a:pt x="10056" y="8641"/>
                  <a:pt x="9449" y="9124"/>
                  <a:pt x="9449" y="9718"/>
                </a:cubicBezTo>
                <a:cubicBezTo>
                  <a:pt x="9449" y="10315"/>
                  <a:pt x="10052" y="10800"/>
                  <a:pt x="10801" y="10800"/>
                </a:cubicBezTo>
                <a:cubicBezTo>
                  <a:pt x="11546" y="10800"/>
                  <a:pt x="12148" y="10315"/>
                  <a:pt x="12148" y="9718"/>
                </a:cubicBezTo>
                <a:cubicBezTo>
                  <a:pt x="12148" y="9124"/>
                  <a:pt x="11546" y="8641"/>
                  <a:pt x="10801" y="8641"/>
                </a:cubicBezTo>
                <a:cubicBezTo>
                  <a:pt x="10801" y="8641"/>
                  <a:pt x="10801" y="8641"/>
                  <a:pt x="10801" y="8641"/>
                </a:cubicBezTo>
                <a:close/>
                <a:moveTo>
                  <a:pt x="10801" y="11881"/>
                </a:moveTo>
                <a:cubicBezTo>
                  <a:pt x="10056" y="11881"/>
                  <a:pt x="9449" y="12364"/>
                  <a:pt x="9449" y="12959"/>
                </a:cubicBezTo>
                <a:cubicBezTo>
                  <a:pt x="9449" y="13556"/>
                  <a:pt x="10056" y="14041"/>
                  <a:pt x="10801" y="14041"/>
                </a:cubicBezTo>
                <a:cubicBezTo>
                  <a:pt x="11546" y="14041"/>
                  <a:pt x="12148" y="13556"/>
                  <a:pt x="12148" y="12959"/>
                </a:cubicBezTo>
                <a:cubicBezTo>
                  <a:pt x="12148" y="12364"/>
                  <a:pt x="11546" y="11881"/>
                  <a:pt x="10801" y="11881"/>
                </a:cubicBezTo>
                <a:cubicBezTo>
                  <a:pt x="10801" y="11881"/>
                  <a:pt x="10801" y="11881"/>
                  <a:pt x="10801" y="11881"/>
                </a:cubicBezTo>
                <a:close/>
                <a:moveTo>
                  <a:pt x="14851" y="8641"/>
                </a:moveTo>
                <a:cubicBezTo>
                  <a:pt x="14106" y="8641"/>
                  <a:pt x="13500" y="9124"/>
                  <a:pt x="13500" y="9718"/>
                </a:cubicBezTo>
                <a:cubicBezTo>
                  <a:pt x="13500" y="10315"/>
                  <a:pt x="14106" y="10800"/>
                  <a:pt x="14851" y="10800"/>
                </a:cubicBezTo>
                <a:cubicBezTo>
                  <a:pt x="15596" y="10800"/>
                  <a:pt x="16199" y="10315"/>
                  <a:pt x="16199" y="9718"/>
                </a:cubicBezTo>
                <a:cubicBezTo>
                  <a:pt x="16199" y="9124"/>
                  <a:pt x="15596" y="8641"/>
                  <a:pt x="14851" y="8641"/>
                </a:cubicBezTo>
                <a:cubicBezTo>
                  <a:pt x="14851" y="8641"/>
                  <a:pt x="14851" y="8641"/>
                  <a:pt x="14851" y="8641"/>
                </a:cubicBezTo>
                <a:close/>
                <a:moveTo>
                  <a:pt x="14851" y="11881"/>
                </a:moveTo>
                <a:cubicBezTo>
                  <a:pt x="14106" y="11881"/>
                  <a:pt x="13500" y="12364"/>
                  <a:pt x="13500" y="12959"/>
                </a:cubicBezTo>
                <a:cubicBezTo>
                  <a:pt x="13500" y="13556"/>
                  <a:pt x="14106" y="14041"/>
                  <a:pt x="14851" y="14041"/>
                </a:cubicBezTo>
                <a:cubicBezTo>
                  <a:pt x="15596" y="14041"/>
                  <a:pt x="16199" y="13556"/>
                  <a:pt x="16199" y="12959"/>
                </a:cubicBezTo>
                <a:cubicBezTo>
                  <a:pt x="16199" y="12364"/>
                  <a:pt x="15596" y="11881"/>
                  <a:pt x="14851" y="11881"/>
                </a:cubicBezTo>
                <a:cubicBezTo>
                  <a:pt x="14851" y="11881"/>
                  <a:pt x="14851" y="11881"/>
                  <a:pt x="14851" y="1188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51" tIns="19051" rIns="19051" bIns="1905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5501" y="1628800"/>
            <a:ext cx="7250480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6072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圆角矩形 81"/>
          <p:cNvSpPr/>
          <p:nvPr/>
        </p:nvSpPr>
        <p:spPr>
          <a:xfrm>
            <a:off x="491319" y="420064"/>
            <a:ext cx="11218460" cy="6035722"/>
          </a:xfrm>
          <a:prstGeom prst="roundRect">
            <a:avLst>
              <a:gd name="adj" fmla="val 55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矩形 82"/>
          <p:cNvSpPr/>
          <p:nvPr/>
        </p:nvSpPr>
        <p:spPr>
          <a:xfrm>
            <a:off x="0" y="-165"/>
            <a:ext cx="1748116" cy="1722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256"/>
          <p:cNvSpPr/>
          <p:nvPr/>
        </p:nvSpPr>
        <p:spPr bwMode="auto">
          <a:xfrm>
            <a:off x="605803" y="543339"/>
            <a:ext cx="901629" cy="901631"/>
          </a:xfrm>
          <a:custGeom>
            <a:avLst/>
            <a:gdLst>
              <a:gd name="connsiteX0" fmla="*/ 256381 w 511174"/>
              <a:gd name="connsiteY0" fmla="*/ 360363 h 511176"/>
              <a:gd name="connsiteX1" fmla="*/ 271462 w 511174"/>
              <a:gd name="connsiteY1" fmla="*/ 375445 h 511176"/>
              <a:gd name="connsiteX2" fmla="*/ 271462 w 511174"/>
              <a:gd name="connsiteY2" fmla="*/ 496095 h 511176"/>
              <a:gd name="connsiteX3" fmla="*/ 256381 w 511174"/>
              <a:gd name="connsiteY3" fmla="*/ 511176 h 511176"/>
              <a:gd name="connsiteX4" fmla="*/ 241300 w 511174"/>
              <a:gd name="connsiteY4" fmla="*/ 496095 h 511176"/>
              <a:gd name="connsiteX5" fmla="*/ 241300 w 511174"/>
              <a:gd name="connsiteY5" fmla="*/ 375445 h 511176"/>
              <a:gd name="connsiteX6" fmla="*/ 256381 w 511174"/>
              <a:gd name="connsiteY6" fmla="*/ 360363 h 511176"/>
              <a:gd name="connsiteX7" fmla="*/ 307577 w 511174"/>
              <a:gd name="connsiteY7" fmla="*/ 344488 h 511176"/>
              <a:gd name="connsiteX8" fmla="*/ 315118 w 511174"/>
              <a:gd name="connsiteY8" fmla="*/ 344488 h 511176"/>
              <a:gd name="connsiteX9" fmla="*/ 326429 w 511174"/>
              <a:gd name="connsiteY9" fmla="*/ 352018 h 511176"/>
              <a:gd name="connsiteX10" fmla="*/ 386754 w 511174"/>
              <a:gd name="connsiteY10" fmla="*/ 457428 h 511176"/>
              <a:gd name="connsiteX11" fmla="*/ 382984 w 511174"/>
              <a:gd name="connsiteY11" fmla="*/ 476251 h 511176"/>
              <a:gd name="connsiteX12" fmla="*/ 375443 w 511174"/>
              <a:gd name="connsiteY12" fmla="*/ 476251 h 511176"/>
              <a:gd name="connsiteX13" fmla="*/ 364132 w 511174"/>
              <a:gd name="connsiteY13" fmla="*/ 468722 h 511176"/>
              <a:gd name="connsiteX14" fmla="*/ 303807 w 511174"/>
              <a:gd name="connsiteY14" fmla="*/ 367076 h 511176"/>
              <a:gd name="connsiteX15" fmla="*/ 307577 w 511174"/>
              <a:gd name="connsiteY15" fmla="*/ 344488 h 511176"/>
              <a:gd name="connsiteX16" fmla="*/ 196056 w 511174"/>
              <a:gd name="connsiteY16" fmla="*/ 344488 h 511176"/>
              <a:gd name="connsiteX17" fmla="*/ 203596 w 511174"/>
              <a:gd name="connsiteY17" fmla="*/ 344488 h 511176"/>
              <a:gd name="connsiteX18" fmla="*/ 207366 w 511174"/>
              <a:gd name="connsiteY18" fmla="*/ 367076 h 511176"/>
              <a:gd name="connsiteX19" fmla="*/ 147042 w 511174"/>
              <a:gd name="connsiteY19" fmla="*/ 468722 h 511176"/>
              <a:gd name="connsiteX20" fmla="*/ 135731 w 511174"/>
              <a:gd name="connsiteY20" fmla="*/ 476251 h 511176"/>
              <a:gd name="connsiteX21" fmla="*/ 128190 w 511174"/>
              <a:gd name="connsiteY21" fmla="*/ 476251 h 511176"/>
              <a:gd name="connsiteX22" fmla="*/ 124420 w 511174"/>
              <a:gd name="connsiteY22" fmla="*/ 457428 h 511176"/>
              <a:gd name="connsiteX23" fmla="*/ 184745 w 511174"/>
              <a:gd name="connsiteY23" fmla="*/ 352018 h 511176"/>
              <a:gd name="connsiteX24" fmla="*/ 196056 w 511174"/>
              <a:gd name="connsiteY24" fmla="*/ 344488 h 511176"/>
              <a:gd name="connsiteX25" fmla="*/ 360191 w 511174"/>
              <a:gd name="connsiteY25" fmla="*/ 300038 h 511176"/>
              <a:gd name="connsiteX26" fmla="*/ 367742 w 511174"/>
              <a:gd name="connsiteY26" fmla="*/ 303809 h 511176"/>
              <a:gd name="connsiteX27" fmla="*/ 469685 w 511174"/>
              <a:gd name="connsiteY27" fmla="*/ 364134 h 511176"/>
              <a:gd name="connsiteX28" fmla="*/ 477237 w 511174"/>
              <a:gd name="connsiteY28" fmla="*/ 382986 h 511176"/>
              <a:gd name="connsiteX29" fmla="*/ 462134 w 511174"/>
              <a:gd name="connsiteY29" fmla="*/ 390526 h 511176"/>
              <a:gd name="connsiteX30" fmla="*/ 458358 w 511174"/>
              <a:gd name="connsiteY30" fmla="*/ 386756 h 511176"/>
              <a:gd name="connsiteX31" fmla="*/ 352639 w 511174"/>
              <a:gd name="connsiteY31" fmla="*/ 326431 h 511176"/>
              <a:gd name="connsiteX32" fmla="*/ 345088 w 511174"/>
              <a:gd name="connsiteY32" fmla="*/ 307579 h 511176"/>
              <a:gd name="connsiteX33" fmla="*/ 360191 w 511174"/>
              <a:gd name="connsiteY33" fmla="*/ 300038 h 511176"/>
              <a:gd name="connsiteX34" fmla="*/ 150983 w 511174"/>
              <a:gd name="connsiteY34" fmla="*/ 300038 h 511176"/>
              <a:gd name="connsiteX35" fmla="*/ 166086 w 511174"/>
              <a:gd name="connsiteY35" fmla="*/ 307579 h 511176"/>
              <a:gd name="connsiteX36" fmla="*/ 158535 w 511174"/>
              <a:gd name="connsiteY36" fmla="*/ 326431 h 511176"/>
              <a:gd name="connsiteX37" fmla="*/ 52816 w 511174"/>
              <a:gd name="connsiteY37" fmla="*/ 386756 h 511176"/>
              <a:gd name="connsiteX38" fmla="*/ 49040 w 511174"/>
              <a:gd name="connsiteY38" fmla="*/ 390526 h 511176"/>
              <a:gd name="connsiteX39" fmla="*/ 33937 w 511174"/>
              <a:gd name="connsiteY39" fmla="*/ 382986 h 511176"/>
              <a:gd name="connsiteX40" fmla="*/ 41489 w 511174"/>
              <a:gd name="connsiteY40" fmla="*/ 364134 h 511176"/>
              <a:gd name="connsiteX41" fmla="*/ 143432 w 511174"/>
              <a:gd name="connsiteY41" fmla="*/ 303809 h 511176"/>
              <a:gd name="connsiteX42" fmla="*/ 150983 w 511174"/>
              <a:gd name="connsiteY42" fmla="*/ 300038 h 511176"/>
              <a:gd name="connsiteX43" fmla="*/ 375443 w 511174"/>
              <a:gd name="connsiteY43" fmla="*/ 239713 h 511176"/>
              <a:gd name="connsiteX44" fmla="*/ 496093 w 511174"/>
              <a:gd name="connsiteY44" fmla="*/ 239713 h 511176"/>
              <a:gd name="connsiteX45" fmla="*/ 511174 w 511174"/>
              <a:gd name="connsiteY45" fmla="*/ 254795 h 511176"/>
              <a:gd name="connsiteX46" fmla="*/ 496093 w 511174"/>
              <a:gd name="connsiteY46" fmla="*/ 269876 h 511176"/>
              <a:gd name="connsiteX47" fmla="*/ 375443 w 511174"/>
              <a:gd name="connsiteY47" fmla="*/ 269876 h 511176"/>
              <a:gd name="connsiteX48" fmla="*/ 360362 w 511174"/>
              <a:gd name="connsiteY48" fmla="*/ 254795 h 511176"/>
              <a:gd name="connsiteX49" fmla="*/ 375443 w 511174"/>
              <a:gd name="connsiteY49" fmla="*/ 239713 h 511176"/>
              <a:gd name="connsiteX50" fmla="*/ 15081 w 511174"/>
              <a:gd name="connsiteY50" fmla="*/ 239713 h 511176"/>
              <a:gd name="connsiteX51" fmla="*/ 135731 w 511174"/>
              <a:gd name="connsiteY51" fmla="*/ 239713 h 511176"/>
              <a:gd name="connsiteX52" fmla="*/ 150812 w 511174"/>
              <a:gd name="connsiteY52" fmla="*/ 254795 h 511176"/>
              <a:gd name="connsiteX53" fmla="*/ 135731 w 511174"/>
              <a:gd name="connsiteY53" fmla="*/ 269876 h 511176"/>
              <a:gd name="connsiteX54" fmla="*/ 15081 w 511174"/>
              <a:gd name="connsiteY54" fmla="*/ 269876 h 511176"/>
              <a:gd name="connsiteX55" fmla="*/ 0 w 511174"/>
              <a:gd name="connsiteY55" fmla="*/ 254795 h 511176"/>
              <a:gd name="connsiteX56" fmla="*/ 15081 w 511174"/>
              <a:gd name="connsiteY56" fmla="*/ 239713 h 511176"/>
              <a:gd name="connsiteX57" fmla="*/ 462134 w 511174"/>
              <a:gd name="connsiteY57" fmla="*/ 119063 h 511176"/>
              <a:gd name="connsiteX58" fmla="*/ 477237 w 511174"/>
              <a:gd name="connsiteY58" fmla="*/ 126604 h 511176"/>
              <a:gd name="connsiteX59" fmla="*/ 469685 w 511174"/>
              <a:gd name="connsiteY59" fmla="*/ 145456 h 511176"/>
              <a:gd name="connsiteX60" fmla="*/ 367742 w 511174"/>
              <a:gd name="connsiteY60" fmla="*/ 205781 h 511176"/>
              <a:gd name="connsiteX61" fmla="*/ 360191 w 511174"/>
              <a:gd name="connsiteY61" fmla="*/ 209551 h 511176"/>
              <a:gd name="connsiteX62" fmla="*/ 345088 w 511174"/>
              <a:gd name="connsiteY62" fmla="*/ 202011 h 511176"/>
              <a:gd name="connsiteX63" fmla="*/ 352639 w 511174"/>
              <a:gd name="connsiteY63" fmla="*/ 183159 h 511176"/>
              <a:gd name="connsiteX64" fmla="*/ 458358 w 511174"/>
              <a:gd name="connsiteY64" fmla="*/ 122834 h 511176"/>
              <a:gd name="connsiteX65" fmla="*/ 462134 w 511174"/>
              <a:gd name="connsiteY65" fmla="*/ 119063 h 511176"/>
              <a:gd name="connsiteX66" fmla="*/ 49040 w 511174"/>
              <a:gd name="connsiteY66" fmla="*/ 119063 h 511176"/>
              <a:gd name="connsiteX67" fmla="*/ 52816 w 511174"/>
              <a:gd name="connsiteY67" fmla="*/ 122834 h 511176"/>
              <a:gd name="connsiteX68" fmla="*/ 158535 w 511174"/>
              <a:gd name="connsiteY68" fmla="*/ 183159 h 511176"/>
              <a:gd name="connsiteX69" fmla="*/ 166086 w 511174"/>
              <a:gd name="connsiteY69" fmla="*/ 202011 h 511176"/>
              <a:gd name="connsiteX70" fmla="*/ 150983 w 511174"/>
              <a:gd name="connsiteY70" fmla="*/ 209551 h 511176"/>
              <a:gd name="connsiteX71" fmla="*/ 143432 w 511174"/>
              <a:gd name="connsiteY71" fmla="*/ 205781 h 511176"/>
              <a:gd name="connsiteX72" fmla="*/ 41489 w 511174"/>
              <a:gd name="connsiteY72" fmla="*/ 145456 h 511176"/>
              <a:gd name="connsiteX73" fmla="*/ 33937 w 511174"/>
              <a:gd name="connsiteY73" fmla="*/ 126604 h 511176"/>
              <a:gd name="connsiteX74" fmla="*/ 49040 w 511174"/>
              <a:gd name="connsiteY74" fmla="*/ 119063 h 511176"/>
              <a:gd name="connsiteX75" fmla="*/ 375443 w 511174"/>
              <a:gd name="connsiteY75" fmla="*/ 33338 h 511176"/>
              <a:gd name="connsiteX76" fmla="*/ 382984 w 511174"/>
              <a:gd name="connsiteY76" fmla="*/ 33338 h 511176"/>
              <a:gd name="connsiteX77" fmla="*/ 386754 w 511174"/>
              <a:gd name="connsiteY77" fmla="*/ 52161 h 511176"/>
              <a:gd name="connsiteX78" fmla="*/ 326429 w 511174"/>
              <a:gd name="connsiteY78" fmla="*/ 157572 h 511176"/>
              <a:gd name="connsiteX79" fmla="*/ 315118 w 511174"/>
              <a:gd name="connsiteY79" fmla="*/ 165101 h 511176"/>
              <a:gd name="connsiteX80" fmla="*/ 307577 w 511174"/>
              <a:gd name="connsiteY80" fmla="*/ 165101 h 511176"/>
              <a:gd name="connsiteX81" fmla="*/ 303807 w 511174"/>
              <a:gd name="connsiteY81" fmla="*/ 142513 h 511176"/>
              <a:gd name="connsiteX82" fmla="*/ 364132 w 511174"/>
              <a:gd name="connsiteY82" fmla="*/ 40867 h 511176"/>
              <a:gd name="connsiteX83" fmla="*/ 375443 w 511174"/>
              <a:gd name="connsiteY83" fmla="*/ 33338 h 511176"/>
              <a:gd name="connsiteX84" fmla="*/ 128190 w 511174"/>
              <a:gd name="connsiteY84" fmla="*/ 33338 h 511176"/>
              <a:gd name="connsiteX85" fmla="*/ 135731 w 511174"/>
              <a:gd name="connsiteY85" fmla="*/ 33338 h 511176"/>
              <a:gd name="connsiteX86" fmla="*/ 147042 w 511174"/>
              <a:gd name="connsiteY86" fmla="*/ 40867 h 511176"/>
              <a:gd name="connsiteX87" fmla="*/ 207366 w 511174"/>
              <a:gd name="connsiteY87" fmla="*/ 142513 h 511176"/>
              <a:gd name="connsiteX88" fmla="*/ 203596 w 511174"/>
              <a:gd name="connsiteY88" fmla="*/ 165101 h 511176"/>
              <a:gd name="connsiteX89" fmla="*/ 196056 w 511174"/>
              <a:gd name="connsiteY89" fmla="*/ 165101 h 511176"/>
              <a:gd name="connsiteX90" fmla="*/ 184745 w 511174"/>
              <a:gd name="connsiteY90" fmla="*/ 157572 h 511176"/>
              <a:gd name="connsiteX91" fmla="*/ 124420 w 511174"/>
              <a:gd name="connsiteY91" fmla="*/ 52161 h 511176"/>
              <a:gd name="connsiteX92" fmla="*/ 128190 w 511174"/>
              <a:gd name="connsiteY92" fmla="*/ 33338 h 511176"/>
              <a:gd name="connsiteX93" fmla="*/ 256381 w 511174"/>
              <a:gd name="connsiteY93" fmla="*/ 0 h 511176"/>
              <a:gd name="connsiteX94" fmla="*/ 271462 w 511174"/>
              <a:gd name="connsiteY94" fmla="*/ 14922 h 511176"/>
              <a:gd name="connsiteX95" fmla="*/ 271462 w 511174"/>
              <a:gd name="connsiteY95" fmla="*/ 134303 h 511176"/>
              <a:gd name="connsiteX96" fmla="*/ 256381 w 511174"/>
              <a:gd name="connsiteY96" fmla="*/ 149225 h 511176"/>
              <a:gd name="connsiteX97" fmla="*/ 241300 w 511174"/>
              <a:gd name="connsiteY97" fmla="*/ 134303 h 511176"/>
              <a:gd name="connsiteX98" fmla="*/ 241300 w 511174"/>
              <a:gd name="connsiteY98" fmla="*/ 14922 h 511176"/>
              <a:gd name="connsiteX99" fmla="*/ 256381 w 511174"/>
              <a:gd name="connsiteY99" fmla="*/ 0 h 51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11174" h="511176">
                <a:moveTo>
                  <a:pt x="256381" y="360363"/>
                </a:moveTo>
                <a:cubicBezTo>
                  <a:pt x="263921" y="360363"/>
                  <a:pt x="271462" y="367904"/>
                  <a:pt x="271462" y="375445"/>
                </a:cubicBezTo>
                <a:cubicBezTo>
                  <a:pt x="271462" y="375445"/>
                  <a:pt x="271462" y="375445"/>
                  <a:pt x="271462" y="496095"/>
                </a:cubicBezTo>
                <a:cubicBezTo>
                  <a:pt x="271462" y="503636"/>
                  <a:pt x="263921" y="511176"/>
                  <a:pt x="256381" y="511176"/>
                </a:cubicBezTo>
                <a:cubicBezTo>
                  <a:pt x="248840" y="511176"/>
                  <a:pt x="241300" y="503636"/>
                  <a:pt x="241300" y="496095"/>
                </a:cubicBezTo>
                <a:cubicBezTo>
                  <a:pt x="241300" y="496095"/>
                  <a:pt x="241300" y="496095"/>
                  <a:pt x="241300" y="375445"/>
                </a:cubicBezTo>
                <a:cubicBezTo>
                  <a:pt x="241300" y="367904"/>
                  <a:pt x="248840" y="360363"/>
                  <a:pt x="256381" y="360363"/>
                </a:cubicBezTo>
                <a:close/>
                <a:moveTo>
                  <a:pt x="307577" y="344488"/>
                </a:moveTo>
                <a:cubicBezTo>
                  <a:pt x="311348" y="344488"/>
                  <a:pt x="311348" y="344488"/>
                  <a:pt x="315118" y="344488"/>
                </a:cubicBezTo>
                <a:cubicBezTo>
                  <a:pt x="318888" y="344488"/>
                  <a:pt x="326429" y="348253"/>
                  <a:pt x="326429" y="352018"/>
                </a:cubicBezTo>
                <a:cubicBezTo>
                  <a:pt x="326429" y="352018"/>
                  <a:pt x="326429" y="352018"/>
                  <a:pt x="386754" y="457428"/>
                </a:cubicBezTo>
                <a:cubicBezTo>
                  <a:pt x="390524" y="461193"/>
                  <a:pt x="390524" y="472487"/>
                  <a:pt x="382984" y="476251"/>
                </a:cubicBezTo>
                <a:cubicBezTo>
                  <a:pt x="379213" y="476251"/>
                  <a:pt x="379213" y="476251"/>
                  <a:pt x="375443" y="476251"/>
                </a:cubicBezTo>
                <a:cubicBezTo>
                  <a:pt x="371673" y="476251"/>
                  <a:pt x="364132" y="472487"/>
                  <a:pt x="364132" y="468722"/>
                </a:cubicBezTo>
                <a:cubicBezTo>
                  <a:pt x="364132" y="468722"/>
                  <a:pt x="364132" y="468722"/>
                  <a:pt x="303807" y="367076"/>
                </a:cubicBezTo>
                <a:cubicBezTo>
                  <a:pt x="300037" y="359547"/>
                  <a:pt x="300037" y="352018"/>
                  <a:pt x="307577" y="344488"/>
                </a:cubicBezTo>
                <a:close/>
                <a:moveTo>
                  <a:pt x="196056" y="344488"/>
                </a:moveTo>
                <a:cubicBezTo>
                  <a:pt x="199826" y="344488"/>
                  <a:pt x="199826" y="344488"/>
                  <a:pt x="203596" y="344488"/>
                </a:cubicBezTo>
                <a:cubicBezTo>
                  <a:pt x="211137" y="352018"/>
                  <a:pt x="211137" y="359547"/>
                  <a:pt x="207366" y="367076"/>
                </a:cubicBezTo>
                <a:cubicBezTo>
                  <a:pt x="207366" y="367076"/>
                  <a:pt x="207366" y="367076"/>
                  <a:pt x="147042" y="468722"/>
                </a:cubicBezTo>
                <a:cubicBezTo>
                  <a:pt x="147042" y="472487"/>
                  <a:pt x="139501" y="476251"/>
                  <a:pt x="135731" y="476251"/>
                </a:cubicBezTo>
                <a:cubicBezTo>
                  <a:pt x="131961" y="476251"/>
                  <a:pt x="131961" y="476251"/>
                  <a:pt x="128190" y="476251"/>
                </a:cubicBezTo>
                <a:cubicBezTo>
                  <a:pt x="120650" y="472487"/>
                  <a:pt x="120650" y="461193"/>
                  <a:pt x="124420" y="457428"/>
                </a:cubicBezTo>
                <a:cubicBezTo>
                  <a:pt x="124420" y="457428"/>
                  <a:pt x="124420" y="457428"/>
                  <a:pt x="184745" y="352018"/>
                </a:cubicBezTo>
                <a:cubicBezTo>
                  <a:pt x="184745" y="348253"/>
                  <a:pt x="192285" y="344488"/>
                  <a:pt x="196056" y="344488"/>
                </a:cubicBezTo>
                <a:close/>
                <a:moveTo>
                  <a:pt x="360191" y="300038"/>
                </a:moveTo>
                <a:cubicBezTo>
                  <a:pt x="360191" y="300038"/>
                  <a:pt x="363966" y="300038"/>
                  <a:pt x="367742" y="303809"/>
                </a:cubicBezTo>
                <a:cubicBezTo>
                  <a:pt x="367742" y="303809"/>
                  <a:pt x="367742" y="303809"/>
                  <a:pt x="469685" y="364134"/>
                </a:cubicBezTo>
                <a:cubicBezTo>
                  <a:pt x="477237" y="367904"/>
                  <a:pt x="481012" y="375445"/>
                  <a:pt x="477237" y="382986"/>
                </a:cubicBezTo>
                <a:cubicBezTo>
                  <a:pt x="473461" y="386756"/>
                  <a:pt x="469685" y="390526"/>
                  <a:pt x="462134" y="390526"/>
                </a:cubicBezTo>
                <a:cubicBezTo>
                  <a:pt x="462134" y="390526"/>
                  <a:pt x="458358" y="390526"/>
                  <a:pt x="458358" y="386756"/>
                </a:cubicBezTo>
                <a:cubicBezTo>
                  <a:pt x="458358" y="386756"/>
                  <a:pt x="458358" y="386756"/>
                  <a:pt x="352639" y="326431"/>
                </a:cubicBezTo>
                <a:cubicBezTo>
                  <a:pt x="345088" y="322660"/>
                  <a:pt x="341312" y="315120"/>
                  <a:pt x="345088" y="307579"/>
                </a:cubicBezTo>
                <a:cubicBezTo>
                  <a:pt x="348864" y="303809"/>
                  <a:pt x="352639" y="300038"/>
                  <a:pt x="360191" y="300038"/>
                </a:cubicBezTo>
                <a:close/>
                <a:moveTo>
                  <a:pt x="150983" y="300038"/>
                </a:moveTo>
                <a:cubicBezTo>
                  <a:pt x="158535" y="300038"/>
                  <a:pt x="162310" y="303809"/>
                  <a:pt x="166086" y="307579"/>
                </a:cubicBezTo>
                <a:cubicBezTo>
                  <a:pt x="169862" y="315120"/>
                  <a:pt x="166086" y="322660"/>
                  <a:pt x="158535" y="326431"/>
                </a:cubicBezTo>
                <a:cubicBezTo>
                  <a:pt x="158535" y="326431"/>
                  <a:pt x="158535" y="326431"/>
                  <a:pt x="52816" y="386756"/>
                </a:cubicBezTo>
                <a:cubicBezTo>
                  <a:pt x="52816" y="390526"/>
                  <a:pt x="49040" y="390526"/>
                  <a:pt x="49040" y="390526"/>
                </a:cubicBezTo>
                <a:cubicBezTo>
                  <a:pt x="41489" y="390526"/>
                  <a:pt x="37713" y="386756"/>
                  <a:pt x="33937" y="382986"/>
                </a:cubicBezTo>
                <a:cubicBezTo>
                  <a:pt x="30162" y="375445"/>
                  <a:pt x="33937" y="367904"/>
                  <a:pt x="41489" y="364134"/>
                </a:cubicBezTo>
                <a:cubicBezTo>
                  <a:pt x="41489" y="364134"/>
                  <a:pt x="41489" y="364134"/>
                  <a:pt x="143432" y="303809"/>
                </a:cubicBezTo>
                <a:cubicBezTo>
                  <a:pt x="147208" y="300038"/>
                  <a:pt x="150983" y="300038"/>
                  <a:pt x="150983" y="300038"/>
                </a:cubicBezTo>
                <a:close/>
                <a:moveTo>
                  <a:pt x="375443" y="239713"/>
                </a:moveTo>
                <a:cubicBezTo>
                  <a:pt x="375443" y="239713"/>
                  <a:pt x="375443" y="239713"/>
                  <a:pt x="496093" y="239713"/>
                </a:cubicBezTo>
                <a:cubicBezTo>
                  <a:pt x="503634" y="239713"/>
                  <a:pt x="511174" y="247254"/>
                  <a:pt x="511174" y="254795"/>
                </a:cubicBezTo>
                <a:cubicBezTo>
                  <a:pt x="511174" y="262335"/>
                  <a:pt x="503634" y="269876"/>
                  <a:pt x="496093" y="269876"/>
                </a:cubicBezTo>
                <a:cubicBezTo>
                  <a:pt x="496093" y="269876"/>
                  <a:pt x="496093" y="269876"/>
                  <a:pt x="375443" y="269876"/>
                </a:cubicBezTo>
                <a:cubicBezTo>
                  <a:pt x="367903" y="269876"/>
                  <a:pt x="360362" y="262335"/>
                  <a:pt x="360362" y="254795"/>
                </a:cubicBezTo>
                <a:cubicBezTo>
                  <a:pt x="360362" y="247254"/>
                  <a:pt x="367903" y="239713"/>
                  <a:pt x="375443" y="239713"/>
                </a:cubicBezTo>
                <a:close/>
                <a:moveTo>
                  <a:pt x="15081" y="239713"/>
                </a:moveTo>
                <a:cubicBezTo>
                  <a:pt x="15081" y="239713"/>
                  <a:pt x="15081" y="239713"/>
                  <a:pt x="135731" y="239713"/>
                </a:cubicBezTo>
                <a:cubicBezTo>
                  <a:pt x="143271" y="239713"/>
                  <a:pt x="150812" y="247254"/>
                  <a:pt x="150812" y="254795"/>
                </a:cubicBezTo>
                <a:cubicBezTo>
                  <a:pt x="150812" y="262335"/>
                  <a:pt x="143271" y="269876"/>
                  <a:pt x="135731" y="269876"/>
                </a:cubicBezTo>
                <a:cubicBezTo>
                  <a:pt x="135731" y="269876"/>
                  <a:pt x="135731" y="269876"/>
                  <a:pt x="15081" y="269876"/>
                </a:cubicBezTo>
                <a:cubicBezTo>
                  <a:pt x="7540" y="269876"/>
                  <a:pt x="0" y="262335"/>
                  <a:pt x="0" y="254795"/>
                </a:cubicBezTo>
                <a:cubicBezTo>
                  <a:pt x="0" y="247254"/>
                  <a:pt x="7540" y="239713"/>
                  <a:pt x="15081" y="239713"/>
                </a:cubicBezTo>
                <a:close/>
                <a:moveTo>
                  <a:pt x="462134" y="119063"/>
                </a:moveTo>
                <a:cubicBezTo>
                  <a:pt x="469685" y="119063"/>
                  <a:pt x="473461" y="122834"/>
                  <a:pt x="477237" y="126604"/>
                </a:cubicBezTo>
                <a:cubicBezTo>
                  <a:pt x="481012" y="134145"/>
                  <a:pt x="477237" y="141685"/>
                  <a:pt x="469685" y="145456"/>
                </a:cubicBezTo>
                <a:cubicBezTo>
                  <a:pt x="469685" y="145456"/>
                  <a:pt x="469685" y="145456"/>
                  <a:pt x="367742" y="205781"/>
                </a:cubicBezTo>
                <a:cubicBezTo>
                  <a:pt x="363966" y="209551"/>
                  <a:pt x="360191" y="209551"/>
                  <a:pt x="360191" y="209551"/>
                </a:cubicBezTo>
                <a:cubicBezTo>
                  <a:pt x="352639" y="209551"/>
                  <a:pt x="348864" y="205781"/>
                  <a:pt x="345088" y="202011"/>
                </a:cubicBezTo>
                <a:cubicBezTo>
                  <a:pt x="341312" y="194470"/>
                  <a:pt x="345088" y="186929"/>
                  <a:pt x="352639" y="183159"/>
                </a:cubicBezTo>
                <a:cubicBezTo>
                  <a:pt x="352639" y="183159"/>
                  <a:pt x="352639" y="183159"/>
                  <a:pt x="458358" y="122834"/>
                </a:cubicBezTo>
                <a:cubicBezTo>
                  <a:pt x="458358" y="119063"/>
                  <a:pt x="462134" y="119063"/>
                  <a:pt x="462134" y="119063"/>
                </a:cubicBezTo>
                <a:close/>
                <a:moveTo>
                  <a:pt x="49040" y="119063"/>
                </a:moveTo>
                <a:cubicBezTo>
                  <a:pt x="49040" y="119063"/>
                  <a:pt x="52816" y="119063"/>
                  <a:pt x="52816" y="122834"/>
                </a:cubicBezTo>
                <a:cubicBezTo>
                  <a:pt x="52816" y="122834"/>
                  <a:pt x="52816" y="122834"/>
                  <a:pt x="158535" y="183159"/>
                </a:cubicBezTo>
                <a:cubicBezTo>
                  <a:pt x="166086" y="186929"/>
                  <a:pt x="169862" y="194470"/>
                  <a:pt x="166086" y="202011"/>
                </a:cubicBezTo>
                <a:cubicBezTo>
                  <a:pt x="162310" y="205781"/>
                  <a:pt x="158535" y="209551"/>
                  <a:pt x="150983" y="209551"/>
                </a:cubicBezTo>
                <a:cubicBezTo>
                  <a:pt x="150983" y="209551"/>
                  <a:pt x="147208" y="209551"/>
                  <a:pt x="143432" y="205781"/>
                </a:cubicBezTo>
                <a:cubicBezTo>
                  <a:pt x="143432" y="205781"/>
                  <a:pt x="143432" y="205781"/>
                  <a:pt x="41489" y="145456"/>
                </a:cubicBezTo>
                <a:cubicBezTo>
                  <a:pt x="33937" y="141685"/>
                  <a:pt x="30162" y="134145"/>
                  <a:pt x="33937" y="126604"/>
                </a:cubicBezTo>
                <a:cubicBezTo>
                  <a:pt x="37713" y="122834"/>
                  <a:pt x="41489" y="119063"/>
                  <a:pt x="49040" y="119063"/>
                </a:cubicBezTo>
                <a:close/>
                <a:moveTo>
                  <a:pt x="375443" y="33338"/>
                </a:moveTo>
                <a:cubicBezTo>
                  <a:pt x="379213" y="33338"/>
                  <a:pt x="379213" y="33338"/>
                  <a:pt x="382984" y="33338"/>
                </a:cubicBezTo>
                <a:cubicBezTo>
                  <a:pt x="390524" y="37102"/>
                  <a:pt x="390524" y="48396"/>
                  <a:pt x="386754" y="52161"/>
                </a:cubicBezTo>
                <a:cubicBezTo>
                  <a:pt x="386754" y="52161"/>
                  <a:pt x="386754" y="52161"/>
                  <a:pt x="326429" y="157572"/>
                </a:cubicBezTo>
                <a:cubicBezTo>
                  <a:pt x="326429" y="161337"/>
                  <a:pt x="318888" y="165101"/>
                  <a:pt x="315118" y="165101"/>
                </a:cubicBezTo>
                <a:cubicBezTo>
                  <a:pt x="311348" y="165101"/>
                  <a:pt x="311348" y="165101"/>
                  <a:pt x="307577" y="165101"/>
                </a:cubicBezTo>
                <a:cubicBezTo>
                  <a:pt x="300037" y="157572"/>
                  <a:pt x="300037" y="150043"/>
                  <a:pt x="303807" y="142513"/>
                </a:cubicBezTo>
                <a:cubicBezTo>
                  <a:pt x="303807" y="142513"/>
                  <a:pt x="303807" y="142513"/>
                  <a:pt x="364132" y="40867"/>
                </a:cubicBezTo>
                <a:cubicBezTo>
                  <a:pt x="364132" y="37102"/>
                  <a:pt x="371673" y="33338"/>
                  <a:pt x="375443" y="33338"/>
                </a:cubicBezTo>
                <a:close/>
                <a:moveTo>
                  <a:pt x="128190" y="33338"/>
                </a:moveTo>
                <a:cubicBezTo>
                  <a:pt x="131961" y="33338"/>
                  <a:pt x="131961" y="33338"/>
                  <a:pt x="135731" y="33338"/>
                </a:cubicBezTo>
                <a:cubicBezTo>
                  <a:pt x="139501" y="33338"/>
                  <a:pt x="147042" y="37102"/>
                  <a:pt x="147042" y="40867"/>
                </a:cubicBezTo>
                <a:cubicBezTo>
                  <a:pt x="147042" y="40867"/>
                  <a:pt x="147042" y="40867"/>
                  <a:pt x="207366" y="142513"/>
                </a:cubicBezTo>
                <a:cubicBezTo>
                  <a:pt x="211137" y="150043"/>
                  <a:pt x="211137" y="157572"/>
                  <a:pt x="203596" y="165101"/>
                </a:cubicBezTo>
                <a:cubicBezTo>
                  <a:pt x="199826" y="165101"/>
                  <a:pt x="199826" y="165101"/>
                  <a:pt x="196056" y="165101"/>
                </a:cubicBezTo>
                <a:cubicBezTo>
                  <a:pt x="192285" y="165101"/>
                  <a:pt x="184745" y="161337"/>
                  <a:pt x="184745" y="157572"/>
                </a:cubicBezTo>
                <a:cubicBezTo>
                  <a:pt x="184745" y="157572"/>
                  <a:pt x="184745" y="157572"/>
                  <a:pt x="124420" y="52161"/>
                </a:cubicBezTo>
                <a:cubicBezTo>
                  <a:pt x="120650" y="48396"/>
                  <a:pt x="120650" y="37102"/>
                  <a:pt x="128190" y="33338"/>
                </a:cubicBezTo>
                <a:close/>
                <a:moveTo>
                  <a:pt x="256381" y="0"/>
                </a:moveTo>
                <a:cubicBezTo>
                  <a:pt x="263921" y="0"/>
                  <a:pt x="271462" y="7461"/>
                  <a:pt x="271462" y="14922"/>
                </a:cubicBezTo>
                <a:cubicBezTo>
                  <a:pt x="271462" y="134303"/>
                  <a:pt x="271462" y="134303"/>
                  <a:pt x="271462" y="134303"/>
                </a:cubicBezTo>
                <a:cubicBezTo>
                  <a:pt x="271462" y="141764"/>
                  <a:pt x="263921" y="149225"/>
                  <a:pt x="256381" y="149225"/>
                </a:cubicBezTo>
                <a:cubicBezTo>
                  <a:pt x="248840" y="149225"/>
                  <a:pt x="241300" y="141764"/>
                  <a:pt x="241300" y="134303"/>
                </a:cubicBezTo>
                <a:cubicBezTo>
                  <a:pt x="241300" y="14922"/>
                  <a:pt x="241300" y="14922"/>
                  <a:pt x="241300" y="14922"/>
                </a:cubicBezTo>
                <a:cubicBezTo>
                  <a:pt x="241300" y="7461"/>
                  <a:pt x="248840" y="0"/>
                  <a:pt x="256381" y="0"/>
                </a:cubicBezTo>
                <a:close/>
              </a:path>
            </a:pathLst>
          </a:custGeom>
          <a:solidFill>
            <a:srgbClr val="5B9AA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/>
          </a:p>
        </p:txBody>
      </p:sp>
      <p:sp>
        <p:nvSpPr>
          <p:cNvPr id="18" name="文本框 17"/>
          <p:cNvSpPr txBox="1"/>
          <p:nvPr/>
        </p:nvSpPr>
        <p:spPr>
          <a:xfrm>
            <a:off x="1828798" y="702366"/>
            <a:ext cx="7507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1.</a:t>
            </a:r>
            <a:r>
              <a:rPr lang="zh-CN" altLang="en-US" sz="3600" b="1" dirty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信念园：</a:t>
            </a:r>
            <a:r>
              <a:rPr lang="zh-CN" altLang="en-US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建“公朴精神”体验空间</a:t>
            </a:r>
            <a:endParaRPr lang="zh-CN" altLang="en-US" sz="3600" b="1" dirty="0">
              <a:solidFill>
                <a:srgbClr val="7600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0" name="Shape 23143"/>
          <p:cNvSpPr/>
          <p:nvPr/>
        </p:nvSpPr>
        <p:spPr>
          <a:xfrm>
            <a:off x="5576235" y="4264821"/>
            <a:ext cx="497167" cy="621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851" y="15119"/>
                </a:moveTo>
                <a:cubicBezTo>
                  <a:pt x="14106" y="15119"/>
                  <a:pt x="13500" y="15604"/>
                  <a:pt x="13500" y="16201"/>
                </a:cubicBezTo>
                <a:cubicBezTo>
                  <a:pt x="13500" y="16796"/>
                  <a:pt x="14106" y="17278"/>
                  <a:pt x="14851" y="17278"/>
                </a:cubicBezTo>
                <a:cubicBezTo>
                  <a:pt x="15596" y="17278"/>
                  <a:pt x="16199" y="16796"/>
                  <a:pt x="16199" y="16201"/>
                </a:cubicBezTo>
                <a:cubicBezTo>
                  <a:pt x="16199" y="15604"/>
                  <a:pt x="15596" y="15119"/>
                  <a:pt x="14851" y="15119"/>
                </a:cubicBezTo>
                <a:cubicBezTo>
                  <a:pt x="14851" y="15119"/>
                  <a:pt x="14851" y="15119"/>
                  <a:pt x="14851" y="15119"/>
                </a:cubicBezTo>
                <a:close/>
                <a:moveTo>
                  <a:pt x="6750" y="10800"/>
                </a:moveTo>
                <a:lnTo>
                  <a:pt x="6750" y="10800"/>
                </a:lnTo>
                <a:cubicBezTo>
                  <a:pt x="7495" y="10800"/>
                  <a:pt x="8102" y="10315"/>
                  <a:pt x="8102" y="9718"/>
                </a:cubicBezTo>
                <a:cubicBezTo>
                  <a:pt x="8102" y="9124"/>
                  <a:pt x="7495" y="8641"/>
                  <a:pt x="6750" y="8641"/>
                </a:cubicBezTo>
                <a:cubicBezTo>
                  <a:pt x="6005" y="8641"/>
                  <a:pt x="5399" y="9124"/>
                  <a:pt x="5399" y="9718"/>
                </a:cubicBezTo>
                <a:cubicBezTo>
                  <a:pt x="5399" y="10315"/>
                  <a:pt x="6005" y="10800"/>
                  <a:pt x="6750" y="10800"/>
                </a:cubicBezTo>
                <a:cubicBezTo>
                  <a:pt x="6750" y="10800"/>
                  <a:pt x="6750" y="10800"/>
                  <a:pt x="6750" y="10800"/>
                </a:cubicBezTo>
                <a:close/>
                <a:moveTo>
                  <a:pt x="6750" y="14041"/>
                </a:moveTo>
                <a:lnTo>
                  <a:pt x="6750" y="14041"/>
                </a:lnTo>
                <a:cubicBezTo>
                  <a:pt x="7495" y="14041"/>
                  <a:pt x="8102" y="13556"/>
                  <a:pt x="8102" y="12959"/>
                </a:cubicBezTo>
                <a:cubicBezTo>
                  <a:pt x="8102" y="12364"/>
                  <a:pt x="7495" y="11881"/>
                  <a:pt x="6750" y="11881"/>
                </a:cubicBezTo>
                <a:cubicBezTo>
                  <a:pt x="6005" y="11881"/>
                  <a:pt x="5399" y="12364"/>
                  <a:pt x="5399" y="12959"/>
                </a:cubicBezTo>
                <a:cubicBezTo>
                  <a:pt x="5399" y="13556"/>
                  <a:pt x="6005" y="14041"/>
                  <a:pt x="6750" y="14041"/>
                </a:cubicBezTo>
                <a:cubicBezTo>
                  <a:pt x="6750" y="14041"/>
                  <a:pt x="6750" y="14041"/>
                  <a:pt x="6750" y="14041"/>
                </a:cubicBezTo>
                <a:close/>
                <a:moveTo>
                  <a:pt x="10801" y="15119"/>
                </a:moveTo>
                <a:cubicBezTo>
                  <a:pt x="10056" y="15119"/>
                  <a:pt x="9449" y="15604"/>
                  <a:pt x="9449" y="16201"/>
                </a:cubicBezTo>
                <a:cubicBezTo>
                  <a:pt x="9449" y="16796"/>
                  <a:pt x="10052" y="17278"/>
                  <a:pt x="10801" y="17278"/>
                </a:cubicBezTo>
                <a:cubicBezTo>
                  <a:pt x="11546" y="17278"/>
                  <a:pt x="12148" y="16796"/>
                  <a:pt x="12148" y="16201"/>
                </a:cubicBezTo>
                <a:cubicBezTo>
                  <a:pt x="12148" y="15604"/>
                  <a:pt x="11546" y="15119"/>
                  <a:pt x="10801" y="15119"/>
                </a:cubicBezTo>
                <a:cubicBezTo>
                  <a:pt x="10801" y="15119"/>
                  <a:pt x="10801" y="15119"/>
                  <a:pt x="10801" y="15119"/>
                </a:cubicBezTo>
                <a:close/>
                <a:moveTo>
                  <a:pt x="18898" y="19441"/>
                </a:moveTo>
                <a:lnTo>
                  <a:pt x="2700" y="19441"/>
                </a:lnTo>
                <a:lnTo>
                  <a:pt x="2700" y="2160"/>
                </a:lnTo>
                <a:lnTo>
                  <a:pt x="18898" y="2160"/>
                </a:lnTo>
                <a:cubicBezTo>
                  <a:pt x="18898" y="2160"/>
                  <a:pt x="18898" y="19441"/>
                  <a:pt x="18898" y="19441"/>
                </a:cubicBezTo>
                <a:close/>
                <a:moveTo>
                  <a:pt x="18898" y="0"/>
                </a:moveTo>
                <a:lnTo>
                  <a:pt x="2700" y="0"/>
                </a:lnTo>
                <a:cubicBezTo>
                  <a:pt x="1210" y="0"/>
                  <a:pt x="0" y="968"/>
                  <a:pt x="0" y="2160"/>
                </a:cubicBezTo>
                <a:lnTo>
                  <a:pt x="0" y="19441"/>
                </a:lnTo>
                <a:cubicBezTo>
                  <a:pt x="0" y="20633"/>
                  <a:pt x="1210" y="21600"/>
                  <a:pt x="2700" y="21600"/>
                </a:cubicBezTo>
                <a:lnTo>
                  <a:pt x="18898" y="21600"/>
                </a:lnTo>
                <a:cubicBezTo>
                  <a:pt x="20391" y="21600"/>
                  <a:pt x="21600" y="20633"/>
                  <a:pt x="21600" y="19441"/>
                </a:cubicBezTo>
                <a:lnTo>
                  <a:pt x="21600" y="2160"/>
                </a:lnTo>
                <a:cubicBezTo>
                  <a:pt x="21600" y="968"/>
                  <a:pt x="20391" y="0"/>
                  <a:pt x="18898" y="0"/>
                </a:cubicBezTo>
                <a:cubicBezTo>
                  <a:pt x="18898" y="0"/>
                  <a:pt x="18898" y="0"/>
                  <a:pt x="18898" y="0"/>
                </a:cubicBezTo>
                <a:close/>
                <a:moveTo>
                  <a:pt x="6750" y="17278"/>
                </a:moveTo>
                <a:lnTo>
                  <a:pt x="6750" y="17278"/>
                </a:lnTo>
                <a:cubicBezTo>
                  <a:pt x="7495" y="17278"/>
                  <a:pt x="8102" y="16796"/>
                  <a:pt x="8102" y="16201"/>
                </a:cubicBezTo>
                <a:cubicBezTo>
                  <a:pt x="8102" y="15604"/>
                  <a:pt x="7495" y="15119"/>
                  <a:pt x="6750" y="15119"/>
                </a:cubicBezTo>
                <a:cubicBezTo>
                  <a:pt x="6005" y="15119"/>
                  <a:pt x="5399" y="15604"/>
                  <a:pt x="5399" y="16201"/>
                </a:cubicBezTo>
                <a:cubicBezTo>
                  <a:pt x="5399" y="16796"/>
                  <a:pt x="6005" y="17278"/>
                  <a:pt x="6750" y="17278"/>
                </a:cubicBezTo>
                <a:cubicBezTo>
                  <a:pt x="6750" y="17278"/>
                  <a:pt x="6750" y="17278"/>
                  <a:pt x="6750" y="17278"/>
                </a:cubicBezTo>
                <a:close/>
                <a:moveTo>
                  <a:pt x="6750" y="6482"/>
                </a:moveTo>
                <a:lnTo>
                  <a:pt x="14851" y="6482"/>
                </a:lnTo>
                <a:cubicBezTo>
                  <a:pt x="15596" y="6482"/>
                  <a:pt x="16199" y="5996"/>
                  <a:pt x="16199" y="5400"/>
                </a:cubicBezTo>
                <a:cubicBezTo>
                  <a:pt x="16199" y="4805"/>
                  <a:pt x="15596" y="4318"/>
                  <a:pt x="14851" y="4318"/>
                </a:cubicBezTo>
                <a:lnTo>
                  <a:pt x="6750" y="4318"/>
                </a:lnTo>
                <a:cubicBezTo>
                  <a:pt x="6005" y="4318"/>
                  <a:pt x="5399" y="4805"/>
                  <a:pt x="5399" y="5400"/>
                </a:cubicBezTo>
                <a:cubicBezTo>
                  <a:pt x="5399" y="5996"/>
                  <a:pt x="6005" y="6482"/>
                  <a:pt x="6750" y="6482"/>
                </a:cubicBezTo>
                <a:cubicBezTo>
                  <a:pt x="6750" y="6482"/>
                  <a:pt x="6750" y="6482"/>
                  <a:pt x="6750" y="6482"/>
                </a:cubicBezTo>
                <a:close/>
                <a:moveTo>
                  <a:pt x="10801" y="8641"/>
                </a:moveTo>
                <a:cubicBezTo>
                  <a:pt x="10056" y="8641"/>
                  <a:pt x="9449" y="9124"/>
                  <a:pt x="9449" y="9718"/>
                </a:cubicBezTo>
                <a:cubicBezTo>
                  <a:pt x="9449" y="10315"/>
                  <a:pt x="10052" y="10800"/>
                  <a:pt x="10801" y="10800"/>
                </a:cubicBezTo>
                <a:cubicBezTo>
                  <a:pt x="11546" y="10800"/>
                  <a:pt x="12148" y="10315"/>
                  <a:pt x="12148" y="9718"/>
                </a:cubicBezTo>
                <a:cubicBezTo>
                  <a:pt x="12148" y="9124"/>
                  <a:pt x="11546" y="8641"/>
                  <a:pt x="10801" y="8641"/>
                </a:cubicBezTo>
                <a:cubicBezTo>
                  <a:pt x="10801" y="8641"/>
                  <a:pt x="10801" y="8641"/>
                  <a:pt x="10801" y="8641"/>
                </a:cubicBezTo>
                <a:close/>
                <a:moveTo>
                  <a:pt x="10801" y="11881"/>
                </a:moveTo>
                <a:cubicBezTo>
                  <a:pt x="10056" y="11881"/>
                  <a:pt x="9449" y="12364"/>
                  <a:pt x="9449" y="12959"/>
                </a:cubicBezTo>
                <a:cubicBezTo>
                  <a:pt x="9449" y="13556"/>
                  <a:pt x="10056" y="14041"/>
                  <a:pt x="10801" y="14041"/>
                </a:cubicBezTo>
                <a:cubicBezTo>
                  <a:pt x="11546" y="14041"/>
                  <a:pt x="12148" y="13556"/>
                  <a:pt x="12148" y="12959"/>
                </a:cubicBezTo>
                <a:cubicBezTo>
                  <a:pt x="12148" y="12364"/>
                  <a:pt x="11546" y="11881"/>
                  <a:pt x="10801" y="11881"/>
                </a:cubicBezTo>
                <a:cubicBezTo>
                  <a:pt x="10801" y="11881"/>
                  <a:pt x="10801" y="11881"/>
                  <a:pt x="10801" y="11881"/>
                </a:cubicBezTo>
                <a:close/>
                <a:moveTo>
                  <a:pt x="14851" y="8641"/>
                </a:moveTo>
                <a:cubicBezTo>
                  <a:pt x="14106" y="8641"/>
                  <a:pt x="13500" y="9124"/>
                  <a:pt x="13500" y="9718"/>
                </a:cubicBezTo>
                <a:cubicBezTo>
                  <a:pt x="13500" y="10315"/>
                  <a:pt x="14106" y="10800"/>
                  <a:pt x="14851" y="10800"/>
                </a:cubicBezTo>
                <a:cubicBezTo>
                  <a:pt x="15596" y="10800"/>
                  <a:pt x="16199" y="10315"/>
                  <a:pt x="16199" y="9718"/>
                </a:cubicBezTo>
                <a:cubicBezTo>
                  <a:pt x="16199" y="9124"/>
                  <a:pt x="15596" y="8641"/>
                  <a:pt x="14851" y="8641"/>
                </a:cubicBezTo>
                <a:cubicBezTo>
                  <a:pt x="14851" y="8641"/>
                  <a:pt x="14851" y="8641"/>
                  <a:pt x="14851" y="8641"/>
                </a:cubicBezTo>
                <a:close/>
                <a:moveTo>
                  <a:pt x="14851" y="11881"/>
                </a:moveTo>
                <a:cubicBezTo>
                  <a:pt x="14106" y="11881"/>
                  <a:pt x="13500" y="12364"/>
                  <a:pt x="13500" y="12959"/>
                </a:cubicBezTo>
                <a:cubicBezTo>
                  <a:pt x="13500" y="13556"/>
                  <a:pt x="14106" y="14041"/>
                  <a:pt x="14851" y="14041"/>
                </a:cubicBezTo>
                <a:cubicBezTo>
                  <a:pt x="15596" y="14041"/>
                  <a:pt x="16199" y="13556"/>
                  <a:pt x="16199" y="12959"/>
                </a:cubicBezTo>
                <a:cubicBezTo>
                  <a:pt x="16199" y="12364"/>
                  <a:pt x="15596" y="11881"/>
                  <a:pt x="14851" y="11881"/>
                </a:cubicBezTo>
                <a:cubicBezTo>
                  <a:pt x="14851" y="11881"/>
                  <a:pt x="14851" y="11881"/>
                  <a:pt x="14851" y="1188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51" tIns="19051" rIns="19051" bIns="1905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pic>
        <p:nvPicPr>
          <p:cNvPr id="8" name="图片 7" descr="35ade067991b41aab37a7f1c4fc8c2b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40261" y="3724316"/>
            <a:ext cx="3729660" cy="1999962"/>
          </a:xfrm>
          <a:prstGeom prst="rect">
            <a:avLst/>
          </a:prstGeom>
        </p:spPr>
      </p:pic>
      <p:pic>
        <p:nvPicPr>
          <p:cNvPr id="9" name="图片 8" descr="5590491ce0a94cc8ba85a76eb49ea1b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4389" y="1533347"/>
            <a:ext cx="3516537" cy="2077954"/>
          </a:xfrm>
          <a:prstGeom prst="rect">
            <a:avLst/>
          </a:prstGeom>
        </p:spPr>
      </p:pic>
      <p:pic>
        <p:nvPicPr>
          <p:cNvPr id="11" name="图片 10" descr="cb2102ac1b98428c85f32d8ec5cdefa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4389" y="3724316"/>
            <a:ext cx="3516537" cy="2024673"/>
          </a:xfrm>
          <a:prstGeom prst="rect">
            <a:avLst/>
          </a:prstGeom>
        </p:spPr>
      </p:pic>
      <p:pic>
        <p:nvPicPr>
          <p:cNvPr id="12" name="图片 11" descr="3bd409a45d11469ba55382234a45f79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40261" y="1533347"/>
            <a:ext cx="3729660" cy="20779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07696" y="5871011"/>
            <a:ext cx="7776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5B9AAB"/>
                </a:solidFill>
                <a:latin typeface="方正粗黑宋简体" pitchFamily="2" charset="-122"/>
                <a:ea typeface="方正粗黑宋简体" pitchFamily="2" charset="-122"/>
              </a:rPr>
              <a:t>  朴园人物</a:t>
            </a:r>
            <a:r>
              <a:rPr lang="en-US" altLang="zh-CN" sz="3200" b="1" dirty="0" smtClean="0">
                <a:solidFill>
                  <a:srgbClr val="5B9AAB"/>
                </a:solidFill>
                <a:latin typeface="方正粗黑宋简体" pitchFamily="2" charset="-122"/>
                <a:ea typeface="方正粗黑宋简体" pitchFamily="2" charset="-122"/>
              </a:rPr>
              <a:t>——</a:t>
            </a:r>
            <a:r>
              <a:rPr lang="zh-CN" altLang="en-US" sz="3200" b="1" dirty="0" smtClean="0">
                <a:solidFill>
                  <a:srgbClr val="5B9AAB"/>
                </a:solidFill>
                <a:latin typeface="方正粗黑宋简体" pitchFamily="2" charset="-122"/>
                <a:ea typeface="方正粗黑宋简体" pitchFamily="2" charset="-122"/>
              </a:rPr>
              <a:t>邀请常武名人及校友进课堂</a:t>
            </a:r>
            <a:endParaRPr lang="zh-CN" altLang="en-US" sz="3200" b="1" dirty="0">
              <a:solidFill>
                <a:srgbClr val="5B9AAB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50450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圆角矩形 81"/>
          <p:cNvSpPr/>
          <p:nvPr/>
        </p:nvSpPr>
        <p:spPr>
          <a:xfrm>
            <a:off x="491319" y="420064"/>
            <a:ext cx="11218460" cy="6035722"/>
          </a:xfrm>
          <a:prstGeom prst="roundRect">
            <a:avLst>
              <a:gd name="adj" fmla="val 55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矩形 82"/>
          <p:cNvSpPr/>
          <p:nvPr/>
        </p:nvSpPr>
        <p:spPr>
          <a:xfrm>
            <a:off x="0" y="-165"/>
            <a:ext cx="1748116" cy="1722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256"/>
          <p:cNvSpPr/>
          <p:nvPr/>
        </p:nvSpPr>
        <p:spPr bwMode="auto">
          <a:xfrm>
            <a:off x="605803" y="543339"/>
            <a:ext cx="901629" cy="901631"/>
          </a:xfrm>
          <a:custGeom>
            <a:avLst/>
            <a:gdLst>
              <a:gd name="connsiteX0" fmla="*/ 256381 w 511174"/>
              <a:gd name="connsiteY0" fmla="*/ 360363 h 511176"/>
              <a:gd name="connsiteX1" fmla="*/ 271462 w 511174"/>
              <a:gd name="connsiteY1" fmla="*/ 375445 h 511176"/>
              <a:gd name="connsiteX2" fmla="*/ 271462 w 511174"/>
              <a:gd name="connsiteY2" fmla="*/ 496095 h 511176"/>
              <a:gd name="connsiteX3" fmla="*/ 256381 w 511174"/>
              <a:gd name="connsiteY3" fmla="*/ 511176 h 511176"/>
              <a:gd name="connsiteX4" fmla="*/ 241300 w 511174"/>
              <a:gd name="connsiteY4" fmla="*/ 496095 h 511176"/>
              <a:gd name="connsiteX5" fmla="*/ 241300 w 511174"/>
              <a:gd name="connsiteY5" fmla="*/ 375445 h 511176"/>
              <a:gd name="connsiteX6" fmla="*/ 256381 w 511174"/>
              <a:gd name="connsiteY6" fmla="*/ 360363 h 511176"/>
              <a:gd name="connsiteX7" fmla="*/ 307577 w 511174"/>
              <a:gd name="connsiteY7" fmla="*/ 344488 h 511176"/>
              <a:gd name="connsiteX8" fmla="*/ 315118 w 511174"/>
              <a:gd name="connsiteY8" fmla="*/ 344488 h 511176"/>
              <a:gd name="connsiteX9" fmla="*/ 326429 w 511174"/>
              <a:gd name="connsiteY9" fmla="*/ 352018 h 511176"/>
              <a:gd name="connsiteX10" fmla="*/ 386754 w 511174"/>
              <a:gd name="connsiteY10" fmla="*/ 457428 h 511176"/>
              <a:gd name="connsiteX11" fmla="*/ 382984 w 511174"/>
              <a:gd name="connsiteY11" fmla="*/ 476251 h 511176"/>
              <a:gd name="connsiteX12" fmla="*/ 375443 w 511174"/>
              <a:gd name="connsiteY12" fmla="*/ 476251 h 511176"/>
              <a:gd name="connsiteX13" fmla="*/ 364132 w 511174"/>
              <a:gd name="connsiteY13" fmla="*/ 468722 h 511176"/>
              <a:gd name="connsiteX14" fmla="*/ 303807 w 511174"/>
              <a:gd name="connsiteY14" fmla="*/ 367076 h 511176"/>
              <a:gd name="connsiteX15" fmla="*/ 307577 w 511174"/>
              <a:gd name="connsiteY15" fmla="*/ 344488 h 511176"/>
              <a:gd name="connsiteX16" fmla="*/ 196056 w 511174"/>
              <a:gd name="connsiteY16" fmla="*/ 344488 h 511176"/>
              <a:gd name="connsiteX17" fmla="*/ 203596 w 511174"/>
              <a:gd name="connsiteY17" fmla="*/ 344488 h 511176"/>
              <a:gd name="connsiteX18" fmla="*/ 207366 w 511174"/>
              <a:gd name="connsiteY18" fmla="*/ 367076 h 511176"/>
              <a:gd name="connsiteX19" fmla="*/ 147042 w 511174"/>
              <a:gd name="connsiteY19" fmla="*/ 468722 h 511176"/>
              <a:gd name="connsiteX20" fmla="*/ 135731 w 511174"/>
              <a:gd name="connsiteY20" fmla="*/ 476251 h 511176"/>
              <a:gd name="connsiteX21" fmla="*/ 128190 w 511174"/>
              <a:gd name="connsiteY21" fmla="*/ 476251 h 511176"/>
              <a:gd name="connsiteX22" fmla="*/ 124420 w 511174"/>
              <a:gd name="connsiteY22" fmla="*/ 457428 h 511176"/>
              <a:gd name="connsiteX23" fmla="*/ 184745 w 511174"/>
              <a:gd name="connsiteY23" fmla="*/ 352018 h 511176"/>
              <a:gd name="connsiteX24" fmla="*/ 196056 w 511174"/>
              <a:gd name="connsiteY24" fmla="*/ 344488 h 511176"/>
              <a:gd name="connsiteX25" fmla="*/ 360191 w 511174"/>
              <a:gd name="connsiteY25" fmla="*/ 300038 h 511176"/>
              <a:gd name="connsiteX26" fmla="*/ 367742 w 511174"/>
              <a:gd name="connsiteY26" fmla="*/ 303809 h 511176"/>
              <a:gd name="connsiteX27" fmla="*/ 469685 w 511174"/>
              <a:gd name="connsiteY27" fmla="*/ 364134 h 511176"/>
              <a:gd name="connsiteX28" fmla="*/ 477237 w 511174"/>
              <a:gd name="connsiteY28" fmla="*/ 382986 h 511176"/>
              <a:gd name="connsiteX29" fmla="*/ 462134 w 511174"/>
              <a:gd name="connsiteY29" fmla="*/ 390526 h 511176"/>
              <a:gd name="connsiteX30" fmla="*/ 458358 w 511174"/>
              <a:gd name="connsiteY30" fmla="*/ 386756 h 511176"/>
              <a:gd name="connsiteX31" fmla="*/ 352639 w 511174"/>
              <a:gd name="connsiteY31" fmla="*/ 326431 h 511176"/>
              <a:gd name="connsiteX32" fmla="*/ 345088 w 511174"/>
              <a:gd name="connsiteY32" fmla="*/ 307579 h 511176"/>
              <a:gd name="connsiteX33" fmla="*/ 360191 w 511174"/>
              <a:gd name="connsiteY33" fmla="*/ 300038 h 511176"/>
              <a:gd name="connsiteX34" fmla="*/ 150983 w 511174"/>
              <a:gd name="connsiteY34" fmla="*/ 300038 h 511176"/>
              <a:gd name="connsiteX35" fmla="*/ 166086 w 511174"/>
              <a:gd name="connsiteY35" fmla="*/ 307579 h 511176"/>
              <a:gd name="connsiteX36" fmla="*/ 158535 w 511174"/>
              <a:gd name="connsiteY36" fmla="*/ 326431 h 511176"/>
              <a:gd name="connsiteX37" fmla="*/ 52816 w 511174"/>
              <a:gd name="connsiteY37" fmla="*/ 386756 h 511176"/>
              <a:gd name="connsiteX38" fmla="*/ 49040 w 511174"/>
              <a:gd name="connsiteY38" fmla="*/ 390526 h 511176"/>
              <a:gd name="connsiteX39" fmla="*/ 33937 w 511174"/>
              <a:gd name="connsiteY39" fmla="*/ 382986 h 511176"/>
              <a:gd name="connsiteX40" fmla="*/ 41489 w 511174"/>
              <a:gd name="connsiteY40" fmla="*/ 364134 h 511176"/>
              <a:gd name="connsiteX41" fmla="*/ 143432 w 511174"/>
              <a:gd name="connsiteY41" fmla="*/ 303809 h 511176"/>
              <a:gd name="connsiteX42" fmla="*/ 150983 w 511174"/>
              <a:gd name="connsiteY42" fmla="*/ 300038 h 511176"/>
              <a:gd name="connsiteX43" fmla="*/ 375443 w 511174"/>
              <a:gd name="connsiteY43" fmla="*/ 239713 h 511176"/>
              <a:gd name="connsiteX44" fmla="*/ 496093 w 511174"/>
              <a:gd name="connsiteY44" fmla="*/ 239713 h 511176"/>
              <a:gd name="connsiteX45" fmla="*/ 511174 w 511174"/>
              <a:gd name="connsiteY45" fmla="*/ 254795 h 511176"/>
              <a:gd name="connsiteX46" fmla="*/ 496093 w 511174"/>
              <a:gd name="connsiteY46" fmla="*/ 269876 h 511176"/>
              <a:gd name="connsiteX47" fmla="*/ 375443 w 511174"/>
              <a:gd name="connsiteY47" fmla="*/ 269876 h 511176"/>
              <a:gd name="connsiteX48" fmla="*/ 360362 w 511174"/>
              <a:gd name="connsiteY48" fmla="*/ 254795 h 511176"/>
              <a:gd name="connsiteX49" fmla="*/ 375443 w 511174"/>
              <a:gd name="connsiteY49" fmla="*/ 239713 h 511176"/>
              <a:gd name="connsiteX50" fmla="*/ 15081 w 511174"/>
              <a:gd name="connsiteY50" fmla="*/ 239713 h 511176"/>
              <a:gd name="connsiteX51" fmla="*/ 135731 w 511174"/>
              <a:gd name="connsiteY51" fmla="*/ 239713 h 511176"/>
              <a:gd name="connsiteX52" fmla="*/ 150812 w 511174"/>
              <a:gd name="connsiteY52" fmla="*/ 254795 h 511176"/>
              <a:gd name="connsiteX53" fmla="*/ 135731 w 511174"/>
              <a:gd name="connsiteY53" fmla="*/ 269876 h 511176"/>
              <a:gd name="connsiteX54" fmla="*/ 15081 w 511174"/>
              <a:gd name="connsiteY54" fmla="*/ 269876 h 511176"/>
              <a:gd name="connsiteX55" fmla="*/ 0 w 511174"/>
              <a:gd name="connsiteY55" fmla="*/ 254795 h 511176"/>
              <a:gd name="connsiteX56" fmla="*/ 15081 w 511174"/>
              <a:gd name="connsiteY56" fmla="*/ 239713 h 511176"/>
              <a:gd name="connsiteX57" fmla="*/ 462134 w 511174"/>
              <a:gd name="connsiteY57" fmla="*/ 119063 h 511176"/>
              <a:gd name="connsiteX58" fmla="*/ 477237 w 511174"/>
              <a:gd name="connsiteY58" fmla="*/ 126604 h 511176"/>
              <a:gd name="connsiteX59" fmla="*/ 469685 w 511174"/>
              <a:gd name="connsiteY59" fmla="*/ 145456 h 511176"/>
              <a:gd name="connsiteX60" fmla="*/ 367742 w 511174"/>
              <a:gd name="connsiteY60" fmla="*/ 205781 h 511176"/>
              <a:gd name="connsiteX61" fmla="*/ 360191 w 511174"/>
              <a:gd name="connsiteY61" fmla="*/ 209551 h 511176"/>
              <a:gd name="connsiteX62" fmla="*/ 345088 w 511174"/>
              <a:gd name="connsiteY62" fmla="*/ 202011 h 511176"/>
              <a:gd name="connsiteX63" fmla="*/ 352639 w 511174"/>
              <a:gd name="connsiteY63" fmla="*/ 183159 h 511176"/>
              <a:gd name="connsiteX64" fmla="*/ 458358 w 511174"/>
              <a:gd name="connsiteY64" fmla="*/ 122834 h 511176"/>
              <a:gd name="connsiteX65" fmla="*/ 462134 w 511174"/>
              <a:gd name="connsiteY65" fmla="*/ 119063 h 511176"/>
              <a:gd name="connsiteX66" fmla="*/ 49040 w 511174"/>
              <a:gd name="connsiteY66" fmla="*/ 119063 h 511176"/>
              <a:gd name="connsiteX67" fmla="*/ 52816 w 511174"/>
              <a:gd name="connsiteY67" fmla="*/ 122834 h 511176"/>
              <a:gd name="connsiteX68" fmla="*/ 158535 w 511174"/>
              <a:gd name="connsiteY68" fmla="*/ 183159 h 511176"/>
              <a:gd name="connsiteX69" fmla="*/ 166086 w 511174"/>
              <a:gd name="connsiteY69" fmla="*/ 202011 h 511176"/>
              <a:gd name="connsiteX70" fmla="*/ 150983 w 511174"/>
              <a:gd name="connsiteY70" fmla="*/ 209551 h 511176"/>
              <a:gd name="connsiteX71" fmla="*/ 143432 w 511174"/>
              <a:gd name="connsiteY71" fmla="*/ 205781 h 511176"/>
              <a:gd name="connsiteX72" fmla="*/ 41489 w 511174"/>
              <a:gd name="connsiteY72" fmla="*/ 145456 h 511176"/>
              <a:gd name="connsiteX73" fmla="*/ 33937 w 511174"/>
              <a:gd name="connsiteY73" fmla="*/ 126604 h 511176"/>
              <a:gd name="connsiteX74" fmla="*/ 49040 w 511174"/>
              <a:gd name="connsiteY74" fmla="*/ 119063 h 511176"/>
              <a:gd name="connsiteX75" fmla="*/ 375443 w 511174"/>
              <a:gd name="connsiteY75" fmla="*/ 33338 h 511176"/>
              <a:gd name="connsiteX76" fmla="*/ 382984 w 511174"/>
              <a:gd name="connsiteY76" fmla="*/ 33338 h 511176"/>
              <a:gd name="connsiteX77" fmla="*/ 386754 w 511174"/>
              <a:gd name="connsiteY77" fmla="*/ 52161 h 511176"/>
              <a:gd name="connsiteX78" fmla="*/ 326429 w 511174"/>
              <a:gd name="connsiteY78" fmla="*/ 157572 h 511176"/>
              <a:gd name="connsiteX79" fmla="*/ 315118 w 511174"/>
              <a:gd name="connsiteY79" fmla="*/ 165101 h 511176"/>
              <a:gd name="connsiteX80" fmla="*/ 307577 w 511174"/>
              <a:gd name="connsiteY80" fmla="*/ 165101 h 511176"/>
              <a:gd name="connsiteX81" fmla="*/ 303807 w 511174"/>
              <a:gd name="connsiteY81" fmla="*/ 142513 h 511176"/>
              <a:gd name="connsiteX82" fmla="*/ 364132 w 511174"/>
              <a:gd name="connsiteY82" fmla="*/ 40867 h 511176"/>
              <a:gd name="connsiteX83" fmla="*/ 375443 w 511174"/>
              <a:gd name="connsiteY83" fmla="*/ 33338 h 511176"/>
              <a:gd name="connsiteX84" fmla="*/ 128190 w 511174"/>
              <a:gd name="connsiteY84" fmla="*/ 33338 h 511176"/>
              <a:gd name="connsiteX85" fmla="*/ 135731 w 511174"/>
              <a:gd name="connsiteY85" fmla="*/ 33338 h 511176"/>
              <a:gd name="connsiteX86" fmla="*/ 147042 w 511174"/>
              <a:gd name="connsiteY86" fmla="*/ 40867 h 511176"/>
              <a:gd name="connsiteX87" fmla="*/ 207366 w 511174"/>
              <a:gd name="connsiteY87" fmla="*/ 142513 h 511176"/>
              <a:gd name="connsiteX88" fmla="*/ 203596 w 511174"/>
              <a:gd name="connsiteY88" fmla="*/ 165101 h 511176"/>
              <a:gd name="connsiteX89" fmla="*/ 196056 w 511174"/>
              <a:gd name="connsiteY89" fmla="*/ 165101 h 511176"/>
              <a:gd name="connsiteX90" fmla="*/ 184745 w 511174"/>
              <a:gd name="connsiteY90" fmla="*/ 157572 h 511176"/>
              <a:gd name="connsiteX91" fmla="*/ 124420 w 511174"/>
              <a:gd name="connsiteY91" fmla="*/ 52161 h 511176"/>
              <a:gd name="connsiteX92" fmla="*/ 128190 w 511174"/>
              <a:gd name="connsiteY92" fmla="*/ 33338 h 511176"/>
              <a:gd name="connsiteX93" fmla="*/ 256381 w 511174"/>
              <a:gd name="connsiteY93" fmla="*/ 0 h 511176"/>
              <a:gd name="connsiteX94" fmla="*/ 271462 w 511174"/>
              <a:gd name="connsiteY94" fmla="*/ 14922 h 511176"/>
              <a:gd name="connsiteX95" fmla="*/ 271462 w 511174"/>
              <a:gd name="connsiteY95" fmla="*/ 134303 h 511176"/>
              <a:gd name="connsiteX96" fmla="*/ 256381 w 511174"/>
              <a:gd name="connsiteY96" fmla="*/ 149225 h 511176"/>
              <a:gd name="connsiteX97" fmla="*/ 241300 w 511174"/>
              <a:gd name="connsiteY97" fmla="*/ 134303 h 511176"/>
              <a:gd name="connsiteX98" fmla="*/ 241300 w 511174"/>
              <a:gd name="connsiteY98" fmla="*/ 14922 h 511176"/>
              <a:gd name="connsiteX99" fmla="*/ 256381 w 511174"/>
              <a:gd name="connsiteY99" fmla="*/ 0 h 51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11174" h="511176">
                <a:moveTo>
                  <a:pt x="256381" y="360363"/>
                </a:moveTo>
                <a:cubicBezTo>
                  <a:pt x="263921" y="360363"/>
                  <a:pt x="271462" y="367904"/>
                  <a:pt x="271462" y="375445"/>
                </a:cubicBezTo>
                <a:cubicBezTo>
                  <a:pt x="271462" y="375445"/>
                  <a:pt x="271462" y="375445"/>
                  <a:pt x="271462" y="496095"/>
                </a:cubicBezTo>
                <a:cubicBezTo>
                  <a:pt x="271462" y="503636"/>
                  <a:pt x="263921" y="511176"/>
                  <a:pt x="256381" y="511176"/>
                </a:cubicBezTo>
                <a:cubicBezTo>
                  <a:pt x="248840" y="511176"/>
                  <a:pt x="241300" y="503636"/>
                  <a:pt x="241300" y="496095"/>
                </a:cubicBezTo>
                <a:cubicBezTo>
                  <a:pt x="241300" y="496095"/>
                  <a:pt x="241300" y="496095"/>
                  <a:pt x="241300" y="375445"/>
                </a:cubicBezTo>
                <a:cubicBezTo>
                  <a:pt x="241300" y="367904"/>
                  <a:pt x="248840" y="360363"/>
                  <a:pt x="256381" y="360363"/>
                </a:cubicBezTo>
                <a:close/>
                <a:moveTo>
                  <a:pt x="307577" y="344488"/>
                </a:moveTo>
                <a:cubicBezTo>
                  <a:pt x="311348" y="344488"/>
                  <a:pt x="311348" y="344488"/>
                  <a:pt x="315118" y="344488"/>
                </a:cubicBezTo>
                <a:cubicBezTo>
                  <a:pt x="318888" y="344488"/>
                  <a:pt x="326429" y="348253"/>
                  <a:pt x="326429" y="352018"/>
                </a:cubicBezTo>
                <a:cubicBezTo>
                  <a:pt x="326429" y="352018"/>
                  <a:pt x="326429" y="352018"/>
                  <a:pt x="386754" y="457428"/>
                </a:cubicBezTo>
                <a:cubicBezTo>
                  <a:pt x="390524" y="461193"/>
                  <a:pt x="390524" y="472487"/>
                  <a:pt x="382984" y="476251"/>
                </a:cubicBezTo>
                <a:cubicBezTo>
                  <a:pt x="379213" y="476251"/>
                  <a:pt x="379213" y="476251"/>
                  <a:pt x="375443" y="476251"/>
                </a:cubicBezTo>
                <a:cubicBezTo>
                  <a:pt x="371673" y="476251"/>
                  <a:pt x="364132" y="472487"/>
                  <a:pt x="364132" y="468722"/>
                </a:cubicBezTo>
                <a:cubicBezTo>
                  <a:pt x="364132" y="468722"/>
                  <a:pt x="364132" y="468722"/>
                  <a:pt x="303807" y="367076"/>
                </a:cubicBezTo>
                <a:cubicBezTo>
                  <a:pt x="300037" y="359547"/>
                  <a:pt x="300037" y="352018"/>
                  <a:pt x="307577" y="344488"/>
                </a:cubicBezTo>
                <a:close/>
                <a:moveTo>
                  <a:pt x="196056" y="344488"/>
                </a:moveTo>
                <a:cubicBezTo>
                  <a:pt x="199826" y="344488"/>
                  <a:pt x="199826" y="344488"/>
                  <a:pt x="203596" y="344488"/>
                </a:cubicBezTo>
                <a:cubicBezTo>
                  <a:pt x="211137" y="352018"/>
                  <a:pt x="211137" y="359547"/>
                  <a:pt x="207366" y="367076"/>
                </a:cubicBezTo>
                <a:cubicBezTo>
                  <a:pt x="207366" y="367076"/>
                  <a:pt x="207366" y="367076"/>
                  <a:pt x="147042" y="468722"/>
                </a:cubicBezTo>
                <a:cubicBezTo>
                  <a:pt x="147042" y="472487"/>
                  <a:pt x="139501" y="476251"/>
                  <a:pt x="135731" y="476251"/>
                </a:cubicBezTo>
                <a:cubicBezTo>
                  <a:pt x="131961" y="476251"/>
                  <a:pt x="131961" y="476251"/>
                  <a:pt x="128190" y="476251"/>
                </a:cubicBezTo>
                <a:cubicBezTo>
                  <a:pt x="120650" y="472487"/>
                  <a:pt x="120650" y="461193"/>
                  <a:pt x="124420" y="457428"/>
                </a:cubicBezTo>
                <a:cubicBezTo>
                  <a:pt x="124420" y="457428"/>
                  <a:pt x="124420" y="457428"/>
                  <a:pt x="184745" y="352018"/>
                </a:cubicBezTo>
                <a:cubicBezTo>
                  <a:pt x="184745" y="348253"/>
                  <a:pt x="192285" y="344488"/>
                  <a:pt x="196056" y="344488"/>
                </a:cubicBezTo>
                <a:close/>
                <a:moveTo>
                  <a:pt x="360191" y="300038"/>
                </a:moveTo>
                <a:cubicBezTo>
                  <a:pt x="360191" y="300038"/>
                  <a:pt x="363966" y="300038"/>
                  <a:pt x="367742" y="303809"/>
                </a:cubicBezTo>
                <a:cubicBezTo>
                  <a:pt x="367742" y="303809"/>
                  <a:pt x="367742" y="303809"/>
                  <a:pt x="469685" y="364134"/>
                </a:cubicBezTo>
                <a:cubicBezTo>
                  <a:pt x="477237" y="367904"/>
                  <a:pt x="481012" y="375445"/>
                  <a:pt x="477237" y="382986"/>
                </a:cubicBezTo>
                <a:cubicBezTo>
                  <a:pt x="473461" y="386756"/>
                  <a:pt x="469685" y="390526"/>
                  <a:pt x="462134" y="390526"/>
                </a:cubicBezTo>
                <a:cubicBezTo>
                  <a:pt x="462134" y="390526"/>
                  <a:pt x="458358" y="390526"/>
                  <a:pt x="458358" y="386756"/>
                </a:cubicBezTo>
                <a:cubicBezTo>
                  <a:pt x="458358" y="386756"/>
                  <a:pt x="458358" y="386756"/>
                  <a:pt x="352639" y="326431"/>
                </a:cubicBezTo>
                <a:cubicBezTo>
                  <a:pt x="345088" y="322660"/>
                  <a:pt x="341312" y="315120"/>
                  <a:pt x="345088" y="307579"/>
                </a:cubicBezTo>
                <a:cubicBezTo>
                  <a:pt x="348864" y="303809"/>
                  <a:pt x="352639" y="300038"/>
                  <a:pt x="360191" y="300038"/>
                </a:cubicBezTo>
                <a:close/>
                <a:moveTo>
                  <a:pt x="150983" y="300038"/>
                </a:moveTo>
                <a:cubicBezTo>
                  <a:pt x="158535" y="300038"/>
                  <a:pt x="162310" y="303809"/>
                  <a:pt x="166086" y="307579"/>
                </a:cubicBezTo>
                <a:cubicBezTo>
                  <a:pt x="169862" y="315120"/>
                  <a:pt x="166086" y="322660"/>
                  <a:pt x="158535" y="326431"/>
                </a:cubicBezTo>
                <a:cubicBezTo>
                  <a:pt x="158535" y="326431"/>
                  <a:pt x="158535" y="326431"/>
                  <a:pt x="52816" y="386756"/>
                </a:cubicBezTo>
                <a:cubicBezTo>
                  <a:pt x="52816" y="390526"/>
                  <a:pt x="49040" y="390526"/>
                  <a:pt x="49040" y="390526"/>
                </a:cubicBezTo>
                <a:cubicBezTo>
                  <a:pt x="41489" y="390526"/>
                  <a:pt x="37713" y="386756"/>
                  <a:pt x="33937" y="382986"/>
                </a:cubicBezTo>
                <a:cubicBezTo>
                  <a:pt x="30162" y="375445"/>
                  <a:pt x="33937" y="367904"/>
                  <a:pt x="41489" y="364134"/>
                </a:cubicBezTo>
                <a:cubicBezTo>
                  <a:pt x="41489" y="364134"/>
                  <a:pt x="41489" y="364134"/>
                  <a:pt x="143432" y="303809"/>
                </a:cubicBezTo>
                <a:cubicBezTo>
                  <a:pt x="147208" y="300038"/>
                  <a:pt x="150983" y="300038"/>
                  <a:pt x="150983" y="300038"/>
                </a:cubicBezTo>
                <a:close/>
                <a:moveTo>
                  <a:pt x="375443" y="239713"/>
                </a:moveTo>
                <a:cubicBezTo>
                  <a:pt x="375443" y="239713"/>
                  <a:pt x="375443" y="239713"/>
                  <a:pt x="496093" y="239713"/>
                </a:cubicBezTo>
                <a:cubicBezTo>
                  <a:pt x="503634" y="239713"/>
                  <a:pt x="511174" y="247254"/>
                  <a:pt x="511174" y="254795"/>
                </a:cubicBezTo>
                <a:cubicBezTo>
                  <a:pt x="511174" y="262335"/>
                  <a:pt x="503634" y="269876"/>
                  <a:pt x="496093" y="269876"/>
                </a:cubicBezTo>
                <a:cubicBezTo>
                  <a:pt x="496093" y="269876"/>
                  <a:pt x="496093" y="269876"/>
                  <a:pt x="375443" y="269876"/>
                </a:cubicBezTo>
                <a:cubicBezTo>
                  <a:pt x="367903" y="269876"/>
                  <a:pt x="360362" y="262335"/>
                  <a:pt x="360362" y="254795"/>
                </a:cubicBezTo>
                <a:cubicBezTo>
                  <a:pt x="360362" y="247254"/>
                  <a:pt x="367903" y="239713"/>
                  <a:pt x="375443" y="239713"/>
                </a:cubicBezTo>
                <a:close/>
                <a:moveTo>
                  <a:pt x="15081" y="239713"/>
                </a:moveTo>
                <a:cubicBezTo>
                  <a:pt x="15081" y="239713"/>
                  <a:pt x="15081" y="239713"/>
                  <a:pt x="135731" y="239713"/>
                </a:cubicBezTo>
                <a:cubicBezTo>
                  <a:pt x="143271" y="239713"/>
                  <a:pt x="150812" y="247254"/>
                  <a:pt x="150812" y="254795"/>
                </a:cubicBezTo>
                <a:cubicBezTo>
                  <a:pt x="150812" y="262335"/>
                  <a:pt x="143271" y="269876"/>
                  <a:pt x="135731" y="269876"/>
                </a:cubicBezTo>
                <a:cubicBezTo>
                  <a:pt x="135731" y="269876"/>
                  <a:pt x="135731" y="269876"/>
                  <a:pt x="15081" y="269876"/>
                </a:cubicBezTo>
                <a:cubicBezTo>
                  <a:pt x="7540" y="269876"/>
                  <a:pt x="0" y="262335"/>
                  <a:pt x="0" y="254795"/>
                </a:cubicBezTo>
                <a:cubicBezTo>
                  <a:pt x="0" y="247254"/>
                  <a:pt x="7540" y="239713"/>
                  <a:pt x="15081" y="239713"/>
                </a:cubicBezTo>
                <a:close/>
                <a:moveTo>
                  <a:pt x="462134" y="119063"/>
                </a:moveTo>
                <a:cubicBezTo>
                  <a:pt x="469685" y="119063"/>
                  <a:pt x="473461" y="122834"/>
                  <a:pt x="477237" y="126604"/>
                </a:cubicBezTo>
                <a:cubicBezTo>
                  <a:pt x="481012" y="134145"/>
                  <a:pt x="477237" y="141685"/>
                  <a:pt x="469685" y="145456"/>
                </a:cubicBezTo>
                <a:cubicBezTo>
                  <a:pt x="469685" y="145456"/>
                  <a:pt x="469685" y="145456"/>
                  <a:pt x="367742" y="205781"/>
                </a:cubicBezTo>
                <a:cubicBezTo>
                  <a:pt x="363966" y="209551"/>
                  <a:pt x="360191" y="209551"/>
                  <a:pt x="360191" y="209551"/>
                </a:cubicBezTo>
                <a:cubicBezTo>
                  <a:pt x="352639" y="209551"/>
                  <a:pt x="348864" y="205781"/>
                  <a:pt x="345088" y="202011"/>
                </a:cubicBezTo>
                <a:cubicBezTo>
                  <a:pt x="341312" y="194470"/>
                  <a:pt x="345088" y="186929"/>
                  <a:pt x="352639" y="183159"/>
                </a:cubicBezTo>
                <a:cubicBezTo>
                  <a:pt x="352639" y="183159"/>
                  <a:pt x="352639" y="183159"/>
                  <a:pt x="458358" y="122834"/>
                </a:cubicBezTo>
                <a:cubicBezTo>
                  <a:pt x="458358" y="119063"/>
                  <a:pt x="462134" y="119063"/>
                  <a:pt x="462134" y="119063"/>
                </a:cubicBezTo>
                <a:close/>
                <a:moveTo>
                  <a:pt x="49040" y="119063"/>
                </a:moveTo>
                <a:cubicBezTo>
                  <a:pt x="49040" y="119063"/>
                  <a:pt x="52816" y="119063"/>
                  <a:pt x="52816" y="122834"/>
                </a:cubicBezTo>
                <a:cubicBezTo>
                  <a:pt x="52816" y="122834"/>
                  <a:pt x="52816" y="122834"/>
                  <a:pt x="158535" y="183159"/>
                </a:cubicBezTo>
                <a:cubicBezTo>
                  <a:pt x="166086" y="186929"/>
                  <a:pt x="169862" y="194470"/>
                  <a:pt x="166086" y="202011"/>
                </a:cubicBezTo>
                <a:cubicBezTo>
                  <a:pt x="162310" y="205781"/>
                  <a:pt x="158535" y="209551"/>
                  <a:pt x="150983" y="209551"/>
                </a:cubicBezTo>
                <a:cubicBezTo>
                  <a:pt x="150983" y="209551"/>
                  <a:pt x="147208" y="209551"/>
                  <a:pt x="143432" y="205781"/>
                </a:cubicBezTo>
                <a:cubicBezTo>
                  <a:pt x="143432" y="205781"/>
                  <a:pt x="143432" y="205781"/>
                  <a:pt x="41489" y="145456"/>
                </a:cubicBezTo>
                <a:cubicBezTo>
                  <a:pt x="33937" y="141685"/>
                  <a:pt x="30162" y="134145"/>
                  <a:pt x="33937" y="126604"/>
                </a:cubicBezTo>
                <a:cubicBezTo>
                  <a:pt x="37713" y="122834"/>
                  <a:pt x="41489" y="119063"/>
                  <a:pt x="49040" y="119063"/>
                </a:cubicBezTo>
                <a:close/>
                <a:moveTo>
                  <a:pt x="375443" y="33338"/>
                </a:moveTo>
                <a:cubicBezTo>
                  <a:pt x="379213" y="33338"/>
                  <a:pt x="379213" y="33338"/>
                  <a:pt x="382984" y="33338"/>
                </a:cubicBezTo>
                <a:cubicBezTo>
                  <a:pt x="390524" y="37102"/>
                  <a:pt x="390524" y="48396"/>
                  <a:pt x="386754" y="52161"/>
                </a:cubicBezTo>
                <a:cubicBezTo>
                  <a:pt x="386754" y="52161"/>
                  <a:pt x="386754" y="52161"/>
                  <a:pt x="326429" y="157572"/>
                </a:cubicBezTo>
                <a:cubicBezTo>
                  <a:pt x="326429" y="161337"/>
                  <a:pt x="318888" y="165101"/>
                  <a:pt x="315118" y="165101"/>
                </a:cubicBezTo>
                <a:cubicBezTo>
                  <a:pt x="311348" y="165101"/>
                  <a:pt x="311348" y="165101"/>
                  <a:pt x="307577" y="165101"/>
                </a:cubicBezTo>
                <a:cubicBezTo>
                  <a:pt x="300037" y="157572"/>
                  <a:pt x="300037" y="150043"/>
                  <a:pt x="303807" y="142513"/>
                </a:cubicBezTo>
                <a:cubicBezTo>
                  <a:pt x="303807" y="142513"/>
                  <a:pt x="303807" y="142513"/>
                  <a:pt x="364132" y="40867"/>
                </a:cubicBezTo>
                <a:cubicBezTo>
                  <a:pt x="364132" y="37102"/>
                  <a:pt x="371673" y="33338"/>
                  <a:pt x="375443" y="33338"/>
                </a:cubicBezTo>
                <a:close/>
                <a:moveTo>
                  <a:pt x="128190" y="33338"/>
                </a:moveTo>
                <a:cubicBezTo>
                  <a:pt x="131961" y="33338"/>
                  <a:pt x="131961" y="33338"/>
                  <a:pt x="135731" y="33338"/>
                </a:cubicBezTo>
                <a:cubicBezTo>
                  <a:pt x="139501" y="33338"/>
                  <a:pt x="147042" y="37102"/>
                  <a:pt x="147042" y="40867"/>
                </a:cubicBezTo>
                <a:cubicBezTo>
                  <a:pt x="147042" y="40867"/>
                  <a:pt x="147042" y="40867"/>
                  <a:pt x="207366" y="142513"/>
                </a:cubicBezTo>
                <a:cubicBezTo>
                  <a:pt x="211137" y="150043"/>
                  <a:pt x="211137" y="157572"/>
                  <a:pt x="203596" y="165101"/>
                </a:cubicBezTo>
                <a:cubicBezTo>
                  <a:pt x="199826" y="165101"/>
                  <a:pt x="199826" y="165101"/>
                  <a:pt x="196056" y="165101"/>
                </a:cubicBezTo>
                <a:cubicBezTo>
                  <a:pt x="192285" y="165101"/>
                  <a:pt x="184745" y="161337"/>
                  <a:pt x="184745" y="157572"/>
                </a:cubicBezTo>
                <a:cubicBezTo>
                  <a:pt x="184745" y="157572"/>
                  <a:pt x="184745" y="157572"/>
                  <a:pt x="124420" y="52161"/>
                </a:cubicBezTo>
                <a:cubicBezTo>
                  <a:pt x="120650" y="48396"/>
                  <a:pt x="120650" y="37102"/>
                  <a:pt x="128190" y="33338"/>
                </a:cubicBezTo>
                <a:close/>
                <a:moveTo>
                  <a:pt x="256381" y="0"/>
                </a:moveTo>
                <a:cubicBezTo>
                  <a:pt x="263921" y="0"/>
                  <a:pt x="271462" y="7461"/>
                  <a:pt x="271462" y="14922"/>
                </a:cubicBezTo>
                <a:cubicBezTo>
                  <a:pt x="271462" y="134303"/>
                  <a:pt x="271462" y="134303"/>
                  <a:pt x="271462" y="134303"/>
                </a:cubicBezTo>
                <a:cubicBezTo>
                  <a:pt x="271462" y="141764"/>
                  <a:pt x="263921" y="149225"/>
                  <a:pt x="256381" y="149225"/>
                </a:cubicBezTo>
                <a:cubicBezTo>
                  <a:pt x="248840" y="149225"/>
                  <a:pt x="241300" y="141764"/>
                  <a:pt x="241300" y="134303"/>
                </a:cubicBezTo>
                <a:cubicBezTo>
                  <a:pt x="241300" y="14922"/>
                  <a:pt x="241300" y="14922"/>
                  <a:pt x="241300" y="14922"/>
                </a:cubicBezTo>
                <a:cubicBezTo>
                  <a:pt x="241300" y="7461"/>
                  <a:pt x="248840" y="0"/>
                  <a:pt x="256381" y="0"/>
                </a:cubicBezTo>
                <a:close/>
              </a:path>
            </a:pathLst>
          </a:custGeom>
          <a:solidFill>
            <a:srgbClr val="5B9AA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/>
          </a:p>
        </p:txBody>
      </p:sp>
      <p:sp>
        <p:nvSpPr>
          <p:cNvPr id="18" name="文本框 17"/>
          <p:cNvSpPr txBox="1"/>
          <p:nvPr/>
        </p:nvSpPr>
        <p:spPr>
          <a:xfrm>
            <a:off x="1828798" y="702366"/>
            <a:ext cx="7507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1.</a:t>
            </a:r>
            <a:r>
              <a:rPr lang="zh-CN" altLang="en-US" sz="3600" b="1" dirty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信念园：</a:t>
            </a:r>
            <a:r>
              <a:rPr lang="zh-CN" altLang="en-US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建“公朴精神”体验空间</a:t>
            </a:r>
            <a:endParaRPr lang="zh-CN" altLang="en-US" sz="3600" b="1" dirty="0">
              <a:solidFill>
                <a:srgbClr val="7600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0" name="Shape 23143"/>
          <p:cNvSpPr/>
          <p:nvPr/>
        </p:nvSpPr>
        <p:spPr>
          <a:xfrm>
            <a:off x="5576235" y="4264821"/>
            <a:ext cx="497167" cy="621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851" y="15119"/>
                </a:moveTo>
                <a:cubicBezTo>
                  <a:pt x="14106" y="15119"/>
                  <a:pt x="13500" y="15604"/>
                  <a:pt x="13500" y="16201"/>
                </a:cubicBezTo>
                <a:cubicBezTo>
                  <a:pt x="13500" y="16796"/>
                  <a:pt x="14106" y="17278"/>
                  <a:pt x="14851" y="17278"/>
                </a:cubicBezTo>
                <a:cubicBezTo>
                  <a:pt x="15596" y="17278"/>
                  <a:pt x="16199" y="16796"/>
                  <a:pt x="16199" y="16201"/>
                </a:cubicBezTo>
                <a:cubicBezTo>
                  <a:pt x="16199" y="15604"/>
                  <a:pt x="15596" y="15119"/>
                  <a:pt x="14851" y="15119"/>
                </a:cubicBezTo>
                <a:cubicBezTo>
                  <a:pt x="14851" y="15119"/>
                  <a:pt x="14851" y="15119"/>
                  <a:pt x="14851" y="15119"/>
                </a:cubicBezTo>
                <a:close/>
                <a:moveTo>
                  <a:pt x="6750" y="10800"/>
                </a:moveTo>
                <a:lnTo>
                  <a:pt x="6750" y="10800"/>
                </a:lnTo>
                <a:cubicBezTo>
                  <a:pt x="7495" y="10800"/>
                  <a:pt x="8102" y="10315"/>
                  <a:pt x="8102" y="9718"/>
                </a:cubicBezTo>
                <a:cubicBezTo>
                  <a:pt x="8102" y="9124"/>
                  <a:pt x="7495" y="8641"/>
                  <a:pt x="6750" y="8641"/>
                </a:cubicBezTo>
                <a:cubicBezTo>
                  <a:pt x="6005" y="8641"/>
                  <a:pt x="5399" y="9124"/>
                  <a:pt x="5399" y="9718"/>
                </a:cubicBezTo>
                <a:cubicBezTo>
                  <a:pt x="5399" y="10315"/>
                  <a:pt x="6005" y="10800"/>
                  <a:pt x="6750" y="10800"/>
                </a:cubicBezTo>
                <a:cubicBezTo>
                  <a:pt x="6750" y="10800"/>
                  <a:pt x="6750" y="10800"/>
                  <a:pt x="6750" y="10800"/>
                </a:cubicBezTo>
                <a:close/>
                <a:moveTo>
                  <a:pt x="6750" y="14041"/>
                </a:moveTo>
                <a:lnTo>
                  <a:pt x="6750" y="14041"/>
                </a:lnTo>
                <a:cubicBezTo>
                  <a:pt x="7495" y="14041"/>
                  <a:pt x="8102" y="13556"/>
                  <a:pt x="8102" y="12959"/>
                </a:cubicBezTo>
                <a:cubicBezTo>
                  <a:pt x="8102" y="12364"/>
                  <a:pt x="7495" y="11881"/>
                  <a:pt x="6750" y="11881"/>
                </a:cubicBezTo>
                <a:cubicBezTo>
                  <a:pt x="6005" y="11881"/>
                  <a:pt x="5399" y="12364"/>
                  <a:pt x="5399" y="12959"/>
                </a:cubicBezTo>
                <a:cubicBezTo>
                  <a:pt x="5399" y="13556"/>
                  <a:pt x="6005" y="14041"/>
                  <a:pt x="6750" y="14041"/>
                </a:cubicBezTo>
                <a:cubicBezTo>
                  <a:pt x="6750" y="14041"/>
                  <a:pt x="6750" y="14041"/>
                  <a:pt x="6750" y="14041"/>
                </a:cubicBezTo>
                <a:close/>
                <a:moveTo>
                  <a:pt x="10801" y="15119"/>
                </a:moveTo>
                <a:cubicBezTo>
                  <a:pt x="10056" y="15119"/>
                  <a:pt x="9449" y="15604"/>
                  <a:pt x="9449" y="16201"/>
                </a:cubicBezTo>
                <a:cubicBezTo>
                  <a:pt x="9449" y="16796"/>
                  <a:pt x="10052" y="17278"/>
                  <a:pt x="10801" y="17278"/>
                </a:cubicBezTo>
                <a:cubicBezTo>
                  <a:pt x="11546" y="17278"/>
                  <a:pt x="12148" y="16796"/>
                  <a:pt x="12148" y="16201"/>
                </a:cubicBezTo>
                <a:cubicBezTo>
                  <a:pt x="12148" y="15604"/>
                  <a:pt x="11546" y="15119"/>
                  <a:pt x="10801" y="15119"/>
                </a:cubicBezTo>
                <a:cubicBezTo>
                  <a:pt x="10801" y="15119"/>
                  <a:pt x="10801" y="15119"/>
                  <a:pt x="10801" y="15119"/>
                </a:cubicBezTo>
                <a:close/>
                <a:moveTo>
                  <a:pt x="18898" y="19441"/>
                </a:moveTo>
                <a:lnTo>
                  <a:pt x="2700" y="19441"/>
                </a:lnTo>
                <a:lnTo>
                  <a:pt x="2700" y="2160"/>
                </a:lnTo>
                <a:lnTo>
                  <a:pt x="18898" y="2160"/>
                </a:lnTo>
                <a:cubicBezTo>
                  <a:pt x="18898" y="2160"/>
                  <a:pt x="18898" y="19441"/>
                  <a:pt x="18898" y="19441"/>
                </a:cubicBezTo>
                <a:close/>
                <a:moveTo>
                  <a:pt x="18898" y="0"/>
                </a:moveTo>
                <a:lnTo>
                  <a:pt x="2700" y="0"/>
                </a:lnTo>
                <a:cubicBezTo>
                  <a:pt x="1210" y="0"/>
                  <a:pt x="0" y="968"/>
                  <a:pt x="0" y="2160"/>
                </a:cubicBezTo>
                <a:lnTo>
                  <a:pt x="0" y="19441"/>
                </a:lnTo>
                <a:cubicBezTo>
                  <a:pt x="0" y="20633"/>
                  <a:pt x="1210" y="21600"/>
                  <a:pt x="2700" y="21600"/>
                </a:cubicBezTo>
                <a:lnTo>
                  <a:pt x="18898" y="21600"/>
                </a:lnTo>
                <a:cubicBezTo>
                  <a:pt x="20391" y="21600"/>
                  <a:pt x="21600" y="20633"/>
                  <a:pt x="21600" y="19441"/>
                </a:cubicBezTo>
                <a:lnTo>
                  <a:pt x="21600" y="2160"/>
                </a:lnTo>
                <a:cubicBezTo>
                  <a:pt x="21600" y="968"/>
                  <a:pt x="20391" y="0"/>
                  <a:pt x="18898" y="0"/>
                </a:cubicBezTo>
                <a:cubicBezTo>
                  <a:pt x="18898" y="0"/>
                  <a:pt x="18898" y="0"/>
                  <a:pt x="18898" y="0"/>
                </a:cubicBezTo>
                <a:close/>
                <a:moveTo>
                  <a:pt x="6750" y="17278"/>
                </a:moveTo>
                <a:lnTo>
                  <a:pt x="6750" y="17278"/>
                </a:lnTo>
                <a:cubicBezTo>
                  <a:pt x="7495" y="17278"/>
                  <a:pt x="8102" y="16796"/>
                  <a:pt x="8102" y="16201"/>
                </a:cubicBezTo>
                <a:cubicBezTo>
                  <a:pt x="8102" y="15604"/>
                  <a:pt x="7495" y="15119"/>
                  <a:pt x="6750" y="15119"/>
                </a:cubicBezTo>
                <a:cubicBezTo>
                  <a:pt x="6005" y="15119"/>
                  <a:pt x="5399" y="15604"/>
                  <a:pt x="5399" y="16201"/>
                </a:cubicBezTo>
                <a:cubicBezTo>
                  <a:pt x="5399" y="16796"/>
                  <a:pt x="6005" y="17278"/>
                  <a:pt x="6750" y="17278"/>
                </a:cubicBezTo>
                <a:cubicBezTo>
                  <a:pt x="6750" y="17278"/>
                  <a:pt x="6750" y="17278"/>
                  <a:pt x="6750" y="17278"/>
                </a:cubicBezTo>
                <a:close/>
                <a:moveTo>
                  <a:pt x="6750" y="6482"/>
                </a:moveTo>
                <a:lnTo>
                  <a:pt x="14851" y="6482"/>
                </a:lnTo>
                <a:cubicBezTo>
                  <a:pt x="15596" y="6482"/>
                  <a:pt x="16199" y="5996"/>
                  <a:pt x="16199" y="5400"/>
                </a:cubicBezTo>
                <a:cubicBezTo>
                  <a:pt x="16199" y="4805"/>
                  <a:pt x="15596" y="4318"/>
                  <a:pt x="14851" y="4318"/>
                </a:cubicBezTo>
                <a:lnTo>
                  <a:pt x="6750" y="4318"/>
                </a:lnTo>
                <a:cubicBezTo>
                  <a:pt x="6005" y="4318"/>
                  <a:pt x="5399" y="4805"/>
                  <a:pt x="5399" y="5400"/>
                </a:cubicBezTo>
                <a:cubicBezTo>
                  <a:pt x="5399" y="5996"/>
                  <a:pt x="6005" y="6482"/>
                  <a:pt x="6750" y="6482"/>
                </a:cubicBezTo>
                <a:cubicBezTo>
                  <a:pt x="6750" y="6482"/>
                  <a:pt x="6750" y="6482"/>
                  <a:pt x="6750" y="6482"/>
                </a:cubicBezTo>
                <a:close/>
                <a:moveTo>
                  <a:pt x="10801" y="8641"/>
                </a:moveTo>
                <a:cubicBezTo>
                  <a:pt x="10056" y="8641"/>
                  <a:pt x="9449" y="9124"/>
                  <a:pt x="9449" y="9718"/>
                </a:cubicBezTo>
                <a:cubicBezTo>
                  <a:pt x="9449" y="10315"/>
                  <a:pt x="10052" y="10800"/>
                  <a:pt x="10801" y="10800"/>
                </a:cubicBezTo>
                <a:cubicBezTo>
                  <a:pt x="11546" y="10800"/>
                  <a:pt x="12148" y="10315"/>
                  <a:pt x="12148" y="9718"/>
                </a:cubicBezTo>
                <a:cubicBezTo>
                  <a:pt x="12148" y="9124"/>
                  <a:pt x="11546" y="8641"/>
                  <a:pt x="10801" y="8641"/>
                </a:cubicBezTo>
                <a:cubicBezTo>
                  <a:pt x="10801" y="8641"/>
                  <a:pt x="10801" y="8641"/>
                  <a:pt x="10801" y="8641"/>
                </a:cubicBezTo>
                <a:close/>
                <a:moveTo>
                  <a:pt x="10801" y="11881"/>
                </a:moveTo>
                <a:cubicBezTo>
                  <a:pt x="10056" y="11881"/>
                  <a:pt x="9449" y="12364"/>
                  <a:pt x="9449" y="12959"/>
                </a:cubicBezTo>
                <a:cubicBezTo>
                  <a:pt x="9449" y="13556"/>
                  <a:pt x="10056" y="14041"/>
                  <a:pt x="10801" y="14041"/>
                </a:cubicBezTo>
                <a:cubicBezTo>
                  <a:pt x="11546" y="14041"/>
                  <a:pt x="12148" y="13556"/>
                  <a:pt x="12148" y="12959"/>
                </a:cubicBezTo>
                <a:cubicBezTo>
                  <a:pt x="12148" y="12364"/>
                  <a:pt x="11546" y="11881"/>
                  <a:pt x="10801" y="11881"/>
                </a:cubicBezTo>
                <a:cubicBezTo>
                  <a:pt x="10801" y="11881"/>
                  <a:pt x="10801" y="11881"/>
                  <a:pt x="10801" y="11881"/>
                </a:cubicBezTo>
                <a:close/>
                <a:moveTo>
                  <a:pt x="14851" y="8641"/>
                </a:moveTo>
                <a:cubicBezTo>
                  <a:pt x="14106" y="8641"/>
                  <a:pt x="13500" y="9124"/>
                  <a:pt x="13500" y="9718"/>
                </a:cubicBezTo>
                <a:cubicBezTo>
                  <a:pt x="13500" y="10315"/>
                  <a:pt x="14106" y="10800"/>
                  <a:pt x="14851" y="10800"/>
                </a:cubicBezTo>
                <a:cubicBezTo>
                  <a:pt x="15596" y="10800"/>
                  <a:pt x="16199" y="10315"/>
                  <a:pt x="16199" y="9718"/>
                </a:cubicBezTo>
                <a:cubicBezTo>
                  <a:pt x="16199" y="9124"/>
                  <a:pt x="15596" y="8641"/>
                  <a:pt x="14851" y="8641"/>
                </a:cubicBezTo>
                <a:cubicBezTo>
                  <a:pt x="14851" y="8641"/>
                  <a:pt x="14851" y="8641"/>
                  <a:pt x="14851" y="8641"/>
                </a:cubicBezTo>
                <a:close/>
                <a:moveTo>
                  <a:pt x="14851" y="11881"/>
                </a:moveTo>
                <a:cubicBezTo>
                  <a:pt x="14106" y="11881"/>
                  <a:pt x="13500" y="12364"/>
                  <a:pt x="13500" y="12959"/>
                </a:cubicBezTo>
                <a:cubicBezTo>
                  <a:pt x="13500" y="13556"/>
                  <a:pt x="14106" y="14041"/>
                  <a:pt x="14851" y="14041"/>
                </a:cubicBezTo>
                <a:cubicBezTo>
                  <a:pt x="15596" y="14041"/>
                  <a:pt x="16199" y="13556"/>
                  <a:pt x="16199" y="12959"/>
                </a:cubicBezTo>
                <a:cubicBezTo>
                  <a:pt x="16199" y="12364"/>
                  <a:pt x="15596" y="11881"/>
                  <a:pt x="14851" y="11881"/>
                </a:cubicBezTo>
                <a:cubicBezTo>
                  <a:pt x="14851" y="11881"/>
                  <a:pt x="14851" y="11881"/>
                  <a:pt x="14851" y="1188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51" tIns="19051" rIns="19051" bIns="1905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sp>
        <p:nvSpPr>
          <p:cNvPr id="20" name="矩形 19"/>
          <p:cNvSpPr/>
          <p:nvPr/>
        </p:nvSpPr>
        <p:spPr>
          <a:xfrm>
            <a:off x="1427394" y="4575530"/>
            <a:ext cx="45402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zh-CN" sz="2400" dirty="0" smtClean="0">
                <a:latin typeface="方正粗黑宋简体" pitchFamily="2" charset="-122"/>
                <a:ea typeface="方正粗黑宋简体" pitchFamily="2" charset="-122"/>
              </a:rPr>
              <a:t>周恩来</a:t>
            </a:r>
            <a:r>
              <a:rPr lang="zh-CN" altLang="zh-CN" sz="2400" dirty="0">
                <a:latin typeface="方正粗黑宋简体" pitchFamily="2" charset="-122"/>
                <a:ea typeface="方正粗黑宋简体" pitchFamily="2" charset="-122"/>
              </a:rPr>
              <a:t>侄女周秉宜</a:t>
            </a:r>
            <a:r>
              <a:rPr lang="zh-CN" altLang="zh-CN" sz="2400" dirty="0" smtClean="0">
                <a:latin typeface="方正粗黑宋简体" pitchFamily="2" charset="-122"/>
                <a:ea typeface="方正粗黑宋简体" pitchFamily="2" charset="-122"/>
              </a:rPr>
              <a:t>女士</a:t>
            </a:r>
            <a:endParaRPr lang="en-US" altLang="zh-CN" sz="2400" dirty="0" smtClean="0">
              <a:latin typeface="方正粗黑宋简体" pitchFamily="2" charset="-122"/>
              <a:ea typeface="方正粗黑宋简体" pitchFamily="2" charset="-122"/>
            </a:endParaRPr>
          </a:p>
          <a:p>
            <a:pPr algn="ctr"/>
            <a:r>
              <a:rPr lang="zh-CN" altLang="zh-CN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《</a:t>
            </a:r>
            <a:r>
              <a:rPr lang="zh-CN" altLang="zh-CN" dirty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璀璨的遗产</a:t>
            </a:r>
            <a:r>
              <a:rPr lang="en-US" altLang="zh-CN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——</a:t>
            </a:r>
            <a:r>
              <a:rPr lang="zh-CN" altLang="zh-CN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周恩来的公</a:t>
            </a:r>
            <a:r>
              <a:rPr lang="zh-CN" altLang="en-US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仆</a:t>
            </a:r>
            <a:r>
              <a:rPr lang="zh-CN" altLang="zh-CN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精神》</a:t>
            </a:r>
            <a:endParaRPr lang="en-US" altLang="zh-CN" dirty="0" smtClean="0">
              <a:solidFill>
                <a:srgbClr val="760000"/>
              </a:solidFill>
              <a:latin typeface="方正粗黑宋简体" pitchFamily="2" charset="-122"/>
              <a:ea typeface="方正粗黑宋简体" pitchFamily="2" charset="-122"/>
            </a:endParaRPr>
          </a:p>
          <a:p>
            <a:pPr algn="ctr"/>
            <a:r>
              <a:rPr lang="zh-CN" altLang="zh-CN" sz="2400" dirty="0" smtClean="0">
                <a:latin typeface="方正粗黑宋简体" pitchFamily="2" charset="-122"/>
                <a:ea typeface="方正粗黑宋简体" pitchFamily="2" charset="-122"/>
              </a:rPr>
              <a:t>主题</a:t>
            </a:r>
            <a:r>
              <a:rPr lang="zh-CN" altLang="zh-CN" sz="2400" dirty="0">
                <a:latin typeface="方正粗黑宋简体" pitchFamily="2" charset="-122"/>
                <a:ea typeface="方正粗黑宋简体" pitchFamily="2" charset="-122"/>
              </a:rPr>
              <a:t>报告</a:t>
            </a:r>
            <a:endParaRPr lang="zh-CN" altLang="en-US" sz="2400" dirty="0">
              <a:solidFill>
                <a:srgbClr val="407D94"/>
              </a:solidFill>
              <a:latin typeface="方正粗黑宋简体" pitchFamily="2" charset="-122"/>
              <a:ea typeface="方正粗黑宋简体" pitchFamily="2" charset="-122"/>
              <a:sym typeface="思源黑体 CN Regular" panose="020B0500000000000000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658708" y="2045653"/>
            <a:ext cx="433753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 smtClean="0">
                <a:latin typeface="方正粗黑宋简体" pitchFamily="2" charset="-122"/>
                <a:ea typeface="方正粗黑宋简体" pitchFamily="2" charset="-122"/>
              </a:rPr>
              <a:t>校友</a:t>
            </a:r>
            <a:r>
              <a:rPr lang="zh-CN" altLang="zh-CN" sz="2400" dirty="0" smtClean="0">
                <a:latin typeface="方正粗黑宋简体" pitchFamily="2" charset="-122"/>
                <a:ea typeface="方正粗黑宋简体" pitchFamily="2" charset="-122"/>
              </a:rPr>
              <a:t>蒋华良院士</a:t>
            </a:r>
            <a:endParaRPr lang="en-US" altLang="zh-CN" sz="2400" dirty="0" smtClean="0">
              <a:latin typeface="方正粗黑宋简体" pitchFamily="2" charset="-122"/>
              <a:ea typeface="方正粗黑宋简体" pitchFamily="2" charset="-122"/>
            </a:endParaRPr>
          </a:p>
          <a:p>
            <a:pPr algn="ctr"/>
            <a:r>
              <a:rPr lang="zh-CN" altLang="zh-CN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《淳朴·勤奋·专注·守责》</a:t>
            </a:r>
            <a:endParaRPr lang="en-US" altLang="zh-CN" dirty="0" smtClean="0">
              <a:solidFill>
                <a:srgbClr val="760000"/>
              </a:solidFill>
              <a:latin typeface="方正粗黑宋简体" pitchFamily="2" charset="-122"/>
              <a:ea typeface="方正粗黑宋简体" pitchFamily="2" charset="-122"/>
            </a:endParaRPr>
          </a:p>
          <a:p>
            <a:pPr algn="ctr"/>
            <a:r>
              <a:rPr lang="zh-CN" altLang="zh-CN" sz="2400" dirty="0" smtClean="0">
                <a:latin typeface="方正粗黑宋简体" pitchFamily="2" charset="-122"/>
                <a:ea typeface="方正粗黑宋简体" pitchFamily="2" charset="-122"/>
              </a:rPr>
              <a:t>主题报告</a:t>
            </a:r>
            <a:endParaRPr lang="zh-CN" altLang="en-US" sz="2400" dirty="0">
              <a:solidFill>
                <a:srgbClr val="407D94"/>
              </a:solidFill>
              <a:latin typeface="方正粗黑宋简体" pitchFamily="2" charset="-122"/>
              <a:ea typeface="方正粗黑宋简体" pitchFamily="2" charset="-122"/>
              <a:sym typeface="思源黑体 CN Regular" panose="020B0500000000000000" pitchFamily="34" charset="-122"/>
            </a:endParaRPr>
          </a:p>
        </p:txBody>
      </p:sp>
      <p:pic>
        <p:nvPicPr>
          <p:cNvPr id="28" name="图片 27" descr="e5e7ff2d7d6b4ed893b99a67845b1c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1588" y="1474208"/>
            <a:ext cx="4751813" cy="3041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43212" y="3245982"/>
            <a:ext cx="4546819" cy="2961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160283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圆角矩形 81"/>
          <p:cNvSpPr/>
          <p:nvPr/>
        </p:nvSpPr>
        <p:spPr>
          <a:xfrm>
            <a:off x="491319" y="420064"/>
            <a:ext cx="11218460" cy="6035722"/>
          </a:xfrm>
          <a:prstGeom prst="roundRect">
            <a:avLst>
              <a:gd name="adj" fmla="val 55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矩形 82"/>
          <p:cNvSpPr/>
          <p:nvPr/>
        </p:nvSpPr>
        <p:spPr>
          <a:xfrm>
            <a:off x="0" y="-11740"/>
            <a:ext cx="1748116" cy="1722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256"/>
          <p:cNvSpPr/>
          <p:nvPr/>
        </p:nvSpPr>
        <p:spPr bwMode="auto">
          <a:xfrm>
            <a:off x="605803" y="543339"/>
            <a:ext cx="901629" cy="901631"/>
          </a:xfrm>
          <a:custGeom>
            <a:avLst/>
            <a:gdLst>
              <a:gd name="connsiteX0" fmla="*/ 256381 w 511174"/>
              <a:gd name="connsiteY0" fmla="*/ 360363 h 511176"/>
              <a:gd name="connsiteX1" fmla="*/ 271462 w 511174"/>
              <a:gd name="connsiteY1" fmla="*/ 375445 h 511176"/>
              <a:gd name="connsiteX2" fmla="*/ 271462 w 511174"/>
              <a:gd name="connsiteY2" fmla="*/ 496095 h 511176"/>
              <a:gd name="connsiteX3" fmla="*/ 256381 w 511174"/>
              <a:gd name="connsiteY3" fmla="*/ 511176 h 511176"/>
              <a:gd name="connsiteX4" fmla="*/ 241300 w 511174"/>
              <a:gd name="connsiteY4" fmla="*/ 496095 h 511176"/>
              <a:gd name="connsiteX5" fmla="*/ 241300 w 511174"/>
              <a:gd name="connsiteY5" fmla="*/ 375445 h 511176"/>
              <a:gd name="connsiteX6" fmla="*/ 256381 w 511174"/>
              <a:gd name="connsiteY6" fmla="*/ 360363 h 511176"/>
              <a:gd name="connsiteX7" fmla="*/ 307577 w 511174"/>
              <a:gd name="connsiteY7" fmla="*/ 344488 h 511176"/>
              <a:gd name="connsiteX8" fmla="*/ 315118 w 511174"/>
              <a:gd name="connsiteY8" fmla="*/ 344488 h 511176"/>
              <a:gd name="connsiteX9" fmla="*/ 326429 w 511174"/>
              <a:gd name="connsiteY9" fmla="*/ 352018 h 511176"/>
              <a:gd name="connsiteX10" fmla="*/ 386754 w 511174"/>
              <a:gd name="connsiteY10" fmla="*/ 457428 h 511176"/>
              <a:gd name="connsiteX11" fmla="*/ 382984 w 511174"/>
              <a:gd name="connsiteY11" fmla="*/ 476251 h 511176"/>
              <a:gd name="connsiteX12" fmla="*/ 375443 w 511174"/>
              <a:gd name="connsiteY12" fmla="*/ 476251 h 511176"/>
              <a:gd name="connsiteX13" fmla="*/ 364132 w 511174"/>
              <a:gd name="connsiteY13" fmla="*/ 468722 h 511176"/>
              <a:gd name="connsiteX14" fmla="*/ 303807 w 511174"/>
              <a:gd name="connsiteY14" fmla="*/ 367076 h 511176"/>
              <a:gd name="connsiteX15" fmla="*/ 307577 w 511174"/>
              <a:gd name="connsiteY15" fmla="*/ 344488 h 511176"/>
              <a:gd name="connsiteX16" fmla="*/ 196056 w 511174"/>
              <a:gd name="connsiteY16" fmla="*/ 344488 h 511176"/>
              <a:gd name="connsiteX17" fmla="*/ 203596 w 511174"/>
              <a:gd name="connsiteY17" fmla="*/ 344488 h 511176"/>
              <a:gd name="connsiteX18" fmla="*/ 207366 w 511174"/>
              <a:gd name="connsiteY18" fmla="*/ 367076 h 511176"/>
              <a:gd name="connsiteX19" fmla="*/ 147042 w 511174"/>
              <a:gd name="connsiteY19" fmla="*/ 468722 h 511176"/>
              <a:gd name="connsiteX20" fmla="*/ 135731 w 511174"/>
              <a:gd name="connsiteY20" fmla="*/ 476251 h 511176"/>
              <a:gd name="connsiteX21" fmla="*/ 128190 w 511174"/>
              <a:gd name="connsiteY21" fmla="*/ 476251 h 511176"/>
              <a:gd name="connsiteX22" fmla="*/ 124420 w 511174"/>
              <a:gd name="connsiteY22" fmla="*/ 457428 h 511176"/>
              <a:gd name="connsiteX23" fmla="*/ 184745 w 511174"/>
              <a:gd name="connsiteY23" fmla="*/ 352018 h 511176"/>
              <a:gd name="connsiteX24" fmla="*/ 196056 w 511174"/>
              <a:gd name="connsiteY24" fmla="*/ 344488 h 511176"/>
              <a:gd name="connsiteX25" fmla="*/ 360191 w 511174"/>
              <a:gd name="connsiteY25" fmla="*/ 300038 h 511176"/>
              <a:gd name="connsiteX26" fmla="*/ 367742 w 511174"/>
              <a:gd name="connsiteY26" fmla="*/ 303809 h 511176"/>
              <a:gd name="connsiteX27" fmla="*/ 469685 w 511174"/>
              <a:gd name="connsiteY27" fmla="*/ 364134 h 511176"/>
              <a:gd name="connsiteX28" fmla="*/ 477237 w 511174"/>
              <a:gd name="connsiteY28" fmla="*/ 382986 h 511176"/>
              <a:gd name="connsiteX29" fmla="*/ 462134 w 511174"/>
              <a:gd name="connsiteY29" fmla="*/ 390526 h 511176"/>
              <a:gd name="connsiteX30" fmla="*/ 458358 w 511174"/>
              <a:gd name="connsiteY30" fmla="*/ 386756 h 511176"/>
              <a:gd name="connsiteX31" fmla="*/ 352639 w 511174"/>
              <a:gd name="connsiteY31" fmla="*/ 326431 h 511176"/>
              <a:gd name="connsiteX32" fmla="*/ 345088 w 511174"/>
              <a:gd name="connsiteY32" fmla="*/ 307579 h 511176"/>
              <a:gd name="connsiteX33" fmla="*/ 360191 w 511174"/>
              <a:gd name="connsiteY33" fmla="*/ 300038 h 511176"/>
              <a:gd name="connsiteX34" fmla="*/ 150983 w 511174"/>
              <a:gd name="connsiteY34" fmla="*/ 300038 h 511176"/>
              <a:gd name="connsiteX35" fmla="*/ 166086 w 511174"/>
              <a:gd name="connsiteY35" fmla="*/ 307579 h 511176"/>
              <a:gd name="connsiteX36" fmla="*/ 158535 w 511174"/>
              <a:gd name="connsiteY36" fmla="*/ 326431 h 511176"/>
              <a:gd name="connsiteX37" fmla="*/ 52816 w 511174"/>
              <a:gd name="connsiteY37" fmla="*/ 386756 h 511176"/>
              <a:gd name="connsiteX38" fmla="*/ 49040 w 511174"/>
              <a:gd name="connsiteY38" fmla="*/ 390526 h 511176"/>
              <a:gd name="connsiteX39" fmla="*/ 33937 w 511174"/>
              <a:gd name="connsiteY39" fmla="*/ 382986 h 511176"/>
              <a:gd name="connsiteX40" fmla="*/ 41489 w 511174"/>
              <a:gd name="connsiteY40" fmla="*/ 364134 h 511176"/>
              <a:gd name="connsiteX41" fmla="*/ 143432 w 511174"/>
              <a:gd name="connsiteY41" fmla="*/ 303809 h 511176"/>
              <a:gd name="connsiteX42" fmla="*/ 150983 w 511174"/>
              <a:gd name="connsiteY42" fmla="*/ 300038 h 511176"/>
              <a:gd name="connsiteX43" fmla="*/ 375443 w 511174"/>
              <a:gd name="connsiteY43" fmla="*/ 239713 h 511176"/>
              <a:gd name="connsiteX44" fmla="*/ 496093 w 511174"/>
              <a:gd name="connsiteY44" fmla="*/ 239713 h 511176"/>
              <a:gd name="connsiteX45" fmla="*/ 511174 w 511174"/>
              <a:gd name="connsiteY45" fmla="*/ 254795 h 511176"/>
              <a:gd name="connsiteX46" fmla="*/ 496093 w 511174"/>
              <a:gd name="connsiteY46" fmla="*/ 269876 h 511176"/>
              <a:gd name="connsiteX47" fmla="*/ 375443 w 511174"/>
              <a:gd name="connsiteY47" fmla="*/ 269876 h 511176"/>
              <a:gd name="connsiteX48" fmla="*/ 360362 w 511174"/>
              <a:gd name="connsiteY48" fmla="*/ 254795 h 511176"/>
              <a:gd name="connsiteX49" fmla="*/ 375443 w 511174"/>
              <a:gd name="connsiteY49" fmla="*/ 239713 h 511176"/>
              <a:gd name="connsiteX50" fmla="*/ 15081 w 511174"/>
              <a:gd name="connsiteY50" fmla="*/ 239713 h 511176"/>
              <a:gd name="connsiteX51" fmla="*/ 135731 w 511174"/>
              <a:gd name="connsiteY51" fmla="*/ 239713 h 511176"/>
              <a:gd name="connsiteX52" fmla="*/ 150812 w 511174"/>
              <a:gd name="connsiteY52" fmla="*/ 254795 h 511176"/>
              <a:gd name="connsiteX53" fmla="*/ 135731 w 511174"/>
              <a:gd name="connsiteY53" fmla="*/ 269876 h 511176"/>
              <a:gd name="connsiteX54" fmla="*/ 15081 w 511174"/>
              <a:gd name="connsiteY54" fmla="*/ 269876 h 511176"/>
              <a:gd name="connsiteX55" fmla="*/ 0 w 511174"/>
              <a:gd name="connsiteY55" fmla="*/ 254795 h 511176"/>
              <a:gd name="connsiteX56" fmla="*/ 15081 w 511174"/>
              <a:gd name="connsiteY56" fmla="*/ 239713 h 511176"/>
              <a:gd name="connsiteX57" fmla="*/ 462134 w 511174"/>
              <a:gd name="connsiteY57" fmla="*/ 119063 h 511176"/>
              <a:gd name="connsiteX58" fmla="*/ 477237 w 511174"/>
              <a:gd name="connsiteY58" fmla="*/ 126604 h 511176"/>
              <a:gd name="connsiteX59" fmla="*/ 469685 w 511174"/>
              <a:gd name="connsiteY59" fmla="*/ 145456 h 511176"/>
              <a:gd name="connsiteX60" fmla="*/ 367742 w 511174"/>
              <a:gd name="connsiteY60" fmla="*/ 205781 h 511176"/>
              <a:gd name="connsiteX61" fmla="*/ 360191 w 511174"/>
              <a:gd name="connsiteY61" fmla="*/ 209551 h 511176"/>
              <a:gd name="connsiteX62" fmla="*/ 345088 w 511174"/>
              <a:gd name="connsiteY62" fmla="*/ 202011 h 511176"/>
              <a:gd name="connsiteX63" fmla="*/ 352639 w 511174"/>
              <a:gd name="connsiteY63" fmla="*/ 183159 h 511176"/>
              <a:gd name="connsiteX64" fmla="*/ 458358 w 511174"/>
              <a:gd name="connsiteY64" fmla="*/ 122834 h 511176"/>
              <a:gd name="connsiteX65" fmla="*/ 462134 w 511174"/>
              <a:gd name="connsiteY65" fmla="*/ 119063 h 511176"/>
              <a:gd name="connsiteX66" fmla="*/ 49040 w 511174"/>
              <a:gd name="connsiteY66" fmla="*/ 119063 h 511176"/>
              <a:gd name="connsiteX67" fmla="*/ 52816 w 511174"/>
              <a:gd name="connsiteY67" fmla="*/ 122834 h 511176"/>
              <a:gd name="connsiteX68" fmla="*/ 158535 w 511174"/>
              <a:gd name="connsiteY68" fmla="*/ 183159 h 511176"/>
              <a:gd name="connsiteX69" fmla="*/ 166086 w 511174"/>
              <a:gd name="connsiteY69" fmla="*/ 202011 h 511176"/>
              <a:gd name="connsiteX70" fmla="*/ 150983 w 511174"/>
              <a:gd name="connsiteY70" fmla="*/ 209551 h 511176"/>
              <a:gd name="connsiteX71" fmla="*/ 143432 w 511174"/>
              <a:gd name="connsiteY71" fmla="*/ 205781 h 511176"/>
              <a:gd name="connsiteX72" fmla="*/ 41489 w 511174"/>
              <a:gd name="connsiteY72" fmla="*/ 145456 h 511176"/>
              <a:gd name="connsiteX73" fmla="*/ 33937 w 511174"/>
              <a:gd name="connsiteY73" fmla="*/ 126604 h 511176"/>
              <a:gd name="connsiteX74" fmla="*/ 49040 w 511174"/>
              <a:gd name="connsiteY74" fmla="*/ 119063 h 511176"/>
              <a:gd name="connsiteX75" fmla="*/ 375443 w 511174"/>
              <a:gd name="connsiteY75" fmla="*/ 33338 h 511176"/>
              <a:gd name="connsiteX76" fmla="*/ 382984 w 511174"/>
              <a:gd name="connsiteY76" fmla="*/ 33338 h 511176"/>
              <a:gd name="connsiteX77" fmla="*/ 386754 w 511174"/>
              <a:gd name="connsiteY77" fmla="*/ 52161 h 511176"/>
              <a:gd name="connsiteX78" fmla="*/ 326429 w 511174"/>
              <a:gd name="connsiteY78" fmla="*/ 157572 h 511176"/>
              <a:gd name="connsiteX79" fmla="*/ 315118 w 511174"/>
              <a:gd name="connsiteY79" fmla="*/ 165101 h 511176"/>
              <a:gd name="connsiteX80" fmla="*/ 307577 w 511174"/>
              <a:gd name="connsiteY80" fmla="*/ 165101 h 511176"/>
              <a:gd name="connsiteX81" fmla="*/ 303807 w 511174"/>
              <a:gd name="connsiteY81" fmla="*/ 142513 h 511176"/>
              <a:gd name="connsiteX82" fmla="*/ 364132 w 511174"/>
              <a:gd name="connsiteY82" fmla="*/ 40867 h 511176"/>
              <a:gd name="connsiteX83" fmla="*/ 375443 w 511174"/>
              <a:gd name="connsiteY83" fmla="*/ 33338 h 511176"/>
              <a:gd name="connsiteX84" fmla="*/ 128190 w 511174"/>
              <a:gd name="connsiteY84" fmla="*/ 33338 h 511176"/>
              <a:gd name="connsiteX85" fmla="*/ 135731 w 511174"/>
              <a:gd name="connsiteY85" fmla="*/ 33338 h 511176"/>
              <a:gd name="connsiteX86" fmla="*/ 147042 w 511174"/>
              <a:gd name="connsiteY86" fmla="*/ 40867 h 511176"/>
              <a:gd name="connsiteX87" fmla="*/ 207366 w 511174"/>
              <a:gd name="connsiteY87" fmla="*/ 142513 h 511176"/>
              <a:gd name="connsiteX88" fmla="*/ 203596 w 511174"/>
              <a:gd name="connsiteY88" fmla="*/ 165101 h 511176"/>
              <a:gd name="connsiteX89" fmla="*/ 196056 w 511174"/>
              <a:gd name="connsiteY89" fmla="*/ 165101 h 511176"/>
              <a:gd name="connsiteX90" fmla="*/ 184745 w 511174"/>
              <a:gd name="connsiteY90" fmla="*/ 157572 h 511176"/>
              <a:gd name="connsiteX91" fmla="*/ 124420 w 511174"/>
              <a:gd name="connsiteY91" fmla="*/ 52161 h 511176"/>
              <a:gd name="connsiteX92" fmla="*/ 128190 w 511174"/>
              <a:gd name="connsiteY92" fmla="*/ 33338 h 511176"/>
              <a:gd name="connsiteX93" fmla="*/ 256381 w 511174"/>
              <a:gd name="connsiteY93" fmla="*/ 0 h 511176"/>
              <a:gd name="connsiteX94" fmla="*/ 271462 w 511174"/>
              <a:gd name="connsiteY94" fmla="*/ 14922 h 511176"/>
              <a:gd name="connsiteX95" fmla="*/ 271462 w 511174"/>
              <a:gd name="connsiteY95" fmla="*/ 134303 h 511176"/>
              <a:gd name="connsiteX96" fmla="*/ 256381 w 511174"/>
              <a:gd name="connsiteY96" fmla="*/ 149225 h 511176"/>
              <a:gd name="connsiteX97" fmla="*/ 241300 w 511174"/>
              <a:gd name="connsiteY97" fmla="*/ 134303 h 511176"/>
              <a:gd name="connsiteX98" fmla="*/ 241300 w 511174"/>
              <a:gd name="connsiteY98" fmla="*/ 14922 h 511176"/>
              <a:gd name="connsiteX99" fmla="*/ 256381 w 511174"/>
              <a:gd name="connsiteY99" fmla="*/ 0 h 51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11174" h="511176">
                <a:moveTo>
                  <a:pt x="256381" y="360363"/>
                </a:moveTo>
                <a:cubicBezTo>
                  <a:pt x="263921" y="360363"/>
                  <a:pt x="271462" y="367904"/>
                  <a:pt x="271462" y="375445"/>
                </a:cubicBezTo>
                <a:cubicBezTo>
                  <a:pt x="271462" y="375445"/>
                  <a:pt x="271462" y="375445"/>
                  <a:pt x="271462" y="496095"/>
                </a:cubicBezTo>
                <a:cubicBezTo>
                  <a:pt x="271462" y="503636"/>
                  <a:pt x="263921" y="511176"/>
                  <a:pt x="256381" y="511176"/>
                </a:cubicBezTo>
                <a:cubicBezTo>
                  <a:pt x="248840" y="511176"/>
                  <a:pt x="241300" y="503636"/>
                  <a:pt x="241300" y="496095"/>
                </a:cubicBezTo>
                <a:cubicBezTo>
                  <a:pt x="241300" y="496095"/>
                  <a:pt x="241300" y="496095"/>
                  <a:pt x="241300" y="375445"/>
                </a:cubicBezTo>
                <a:cubicBezTo>
                  <a:pt x="241300" y="367904"/>
                  <a:pt x="248840" y="360363"/>
                  <a:pt x="256381" y="360363"/>
                </a:cubicBezTo>
                <a:close/>
                <a:moveTo>
                  <a:pt x="307577" y="344488"/>
                </a:moveTo>
                <a:cubicBezTo>
                  <a:pt x="311348" y="344488"/>
                  <a:pt x="311348" y="344488"/>
                  <a:pt x="315118" y="344488"/>
                </a:cubicBezTo>
                <a:cubicBezTo>
                  <a:pt x="318888" y="344488"/>
                  <a:pt x="326429" y="348253"/>
                  <a:pt x="326429" y="352018"/>
                </a:cubicBezTo>
                <a:cubicBezTo>
                  <a:pt x="326429" y="352018"/>
                  <a:pt x="326429" y="352018"/>
                  <a:pt x="386754" y="457428"/>
                </a:cubicBezTo>
                <a:cubicBezTo>
                  <a:pt x="390524" y="461193"/>
                  <a:pt x="390524" y="472487"/>
                  <a:pt x="382984" y="476251"/>
                </a:cubicBezTo>
                <a:cubicBezTo>
                  <a:pt x="379213" y="476251"/>
                  <a:pt x="379213" y="476251"/>
                  <a:pt x="375443" y="476251"/>
                </a:cubicBezTo>
                <a:cubicBezTo>
                  <a:pt x="371673" y="476251"/>
                  <a:pt x="364132" y="472487"/>
                  <a:pt x="364132" y="468722"/>
                </a:cubicBezTo>
                <a:cubicBezTo>
                  <a:pt x="364132" y="468722"/>
                  <a:pt x="364132" y="468722"/>
                  <a:pt x="303807" y="367076"/>
                </a:cubicBezTo>
                <a:cubicBezTo>
                  <a:pt x="300037" y="359547"/>
                  <a:pt x="300037" y="352018"/>
                  <a:pt x="307577" y="344488"/>
                </a:cubicBezTo>
                <a:close/>
                <a:moveTo>
                  <a:pt x="196056" y="344488"/>
                </a:moveTo>
                <a:cubicBezTo>
                  <a:pt x="199826" y="344488"/>
                  <a:pt x="199826" y="344488"/>
                  <a:pt x="203596" y="344488"/>
                </a:cubicBezTo>
                <a:cubicBezTo>
                  <a:pt x="211137" y="352018"/>
                  <a:pt x="211137" y="359547"/>
                  <a:pt x="207366" y="367076"/>
                </a:cubicBezTo>
                <a:cubicBezTo>
                  <a:pt x="207366" y="367076"/>
                  <a:pt x="207366" y="367076"/>
                  <a:pt x="147042" y="468722"/>
                </a:cubicBezTo>
                <a:cubicBezTo>
                  <a:pt x="147042" y="472487"/>
                  <a:pt x="139501" y="476251"/>
                  <a:pt x="135731" y="476251"/>
                </a:cubicBezTo>
                <a:cubicBezTo>
                  <a:pt x="131961" y="476251"/>
                  <a:pt x="131961" y="476251"/>
                  <a:pt x="128190" y="476251"/>
                </a:cubicBezTo>
                <a:cubicBezTo>
                  <a:pt x="120650" y="472487"/>
                  <a:pt x="120650" y="461193"/>
                  <a:pt x="124420" y="457428"/>
                </a:cubicBezTo>
                <a:cubicBezTo>
                  <a:pt x="124420" y="457428"/>
                  <a:pt x="124420" y="457428"/>
                  <a:pt x="184745" y="352018"/>
                </a:cubicBezTo>
                <a:cubicBezTo>
                  <a:pt x="184745" y="348253"/>
                  <a:pt x="192285" y="344488"/>
                  <a:pt x="196056" y="344488"/>
                </a:cubicBezTo>
                <a:close/>
                <a:moveTo>
                  <a:pt x="360191" y="300038"/>
                </a:moveTo>
                <a:cubicBezTo>
                  <a:pt x="360191" y="300038"/>
                  <a:pt x="363966" y="300038"/>
                  <a:pt x="367742" y="303809"/>
                </a:cubicBezTo>
                <a:cubicBezTo>
                  <a:pt x="367742" y="303809"/>
                  <a:pt x="367742" y="303809"/>
                  <a:pt x="469685" y="364134"/>
                </a:cubicBezTo>
                <a:cubicBezTo>
                  <a:pt x="477237" y="367904"/>
                  <a:pt x="481012" y="375445"/>
                  <a:pt x="477237" y="382986"/>
                </a:cubicBezTo>
                <a:cubicBezTo>
                  <a:pt x="473461" y="386756"/>
                  <a:pt x="469685" y="390526"/>
                  <a:pt x="462134" y="390526"/>
                </a:cubicBezTo>
                <a:cubicBezTo>
                  <a:pt x="462134" y="390526"/>
                  <a:pt x="458358" y="390526"/>
                  <a:pt x="458358" y="386756"/>
                </a:cubicBezTo>
                <a:cubicBezTo>
                  <a:pt x="458358" y="386756"/>
                  <a:pt x="458358" y="386756"/>
                  <a:pt x="352639" y="326431"/>
                </a:cubicBezTo>
                <a:cubicBezTo>
                  <a:pt x="345088" y="322660"/>
                  <a:pt x="341312" y="315120"/>
                  <a:pt x="345088" y="307579"/>
                </a:cubicBezTo>
                <a:cubicBezTo>
                  <a:pt x="348864" y="303809"/>
                  <a:pt x="352639" y="300038"/>
                  <a:pt x="360191" y="300038"/>
                </a:cubicBezTo>
                <a:close/>
                <a:moveTo>
                  <a:pt x="150983" y="300038"/>
                </a:moveTo>
                <a:cubicBezTo>
                  <a:pt x="158535" y="300038"/>
                  <a:pt x="162310" y="303809"/>
                  <a:pt x="166086" y="307579"/>
                </a:cubicBezTo>
                <a:cubicBezTo>
                  <a:pt x="169862" y="315120"/>
                  <a:pt x="166086" y="322660"/>
                  <a:pt x="158535" y="326431"/>
                </a:cubicBezTo>
                <a:cubicBezTo>
                  <a:pt x="158535" y="326431"/>
                  <a:pt x="158535" y="326431"/>
                  <a:pt x="52816" y="386756"/>
                </a:cubicBezTo>
                <a:cubicBezTo>
                  <a:pt x="52816" y="390526"/>
                  <a:pt x="49040" y="390526"/>
                  <a:pt x="49040" y="390526"/>
                </a:cubicBezTo>
                <a:cubicBezTo>
                  <a:pt x="41489" y="390526"/>
                  <a:pt x="37713" y="386756"/>
                  <a:pt x="33937" y="382986"/>
                </a:cubicBezTo>
                <a:cubicBezTo>
                  <a:pt x="30162" y="375445"/>
                  <a:pt x="33937" y="367904"/>
                  <a:pt x="41489" y="364134"/>
                </a:cubicBezTo>
                <a:cubicBezTo>
                  <a:pt x="41489" y="364134"/>
                  <a:pt x="41489" y="364134"/>
                  <a:pt x="143432" y="303809"/>
                </a:cubicBezTo>
                <a:cubicBezTo>
                  <a:pt x="147208" y="300038"/>
                  <a:pt x="150983" y="300038"/>
                  <a:pt x="150983" y="300038"/>
                </a:cubicBezTo>
                <a:close/>
                <a:moveTo>
                  <a:pt x="375443" y="239713"/>
                </a:moveTo>
                <a:cubicBezTo>
                  <a:pt x="375443" y="239713"/>
                  <a:pt x="375443" y="239713"/>
                  <a:pt x="496093" y="239713"/>
                </a:cubicBezTo>
                <a:cubicBezTo>
                  <a:pt x="503634" y="239713"/>
                  <a:pt x="511174" y="247254"/>
                  <a:pt x="511174" y="254795"/>
                </a:cubicBezTo>
                <a:cubicBezTo>
                  <a:pt x="511174" y="262335"/>
                  <a:pt x="503634" y="269876"/>
                  <a:pt x="496093" y="269876"/>
                </a:cubicBezTo>
                <a:cubicBezTo>
                  <a:pt x="496093" y="269876"/>
                  <a:pt x="496093" y="269876"/>
                  <a:pt x="375443" y="269876"/>
                </a:cubicBezTo>
                <a:cubicBezTo>
                  <a:pt x="367903" y="269876"/>
                  <a:pt x="360362" y="262335"/>
                  <a:pt x="360362" y="254795"/>
                </a:cubicBezTo>
                <a:cubicBezTo>
                  <a:pt x="360362" y="247254"/>
                  <a:pt x="367903" y="239713"/>
                  <a:pt x="375443" y="239713"/>
                </a:cubicBezTo>
                <a:close/>
                <a:moveTo>
                  <a:pt x="15081" y="239713"/>
                </a:moveTo>
                <a:cubicBezTo>
                  <a:pt x="15081" y="239713"/>
                  <a:pt x="15081" y="239713"/>
                  <a:pt x="135731" y="239713"/>
                </a:cubicBezTo>
                <a:cubicBezTo>
                  <a:pt x="143271" y="239713"/>
                  <a:pt x="150812" y="247254"/>
                  <a:pt x="150812" y="254795"/>
                </a:cubicBezTo>
                <a:cubicBezTo>
                  <a:pt x="150812" y="262335"/>
                  <a:pt x="143271" y="269876"/>
                  <a:pt x="135731" y="269876"/>
                </a:cubicBezTo>
                <a:cubicBezTo>
                  <a:pt x="135731" y="269876"/>
                  <a:pt x="135731" y="269876"/>
                  <a:pt x="15081" y="269876"/>
                </a:cubicBezTo>
                <a:cubicBezTo>
                  <a:pt x="7540" y="269876"/>
                  <a:pt x="0" y="262335"/>
                  <a:pt x="0" y="254795"/>
                </a:cubicBezTo>
                <a:cubicBezTo>
                  <a:pt x="0" y="247254"/>
                  <a:pt x="7540" y="239713"/>
                  <a:pt x="15081" y="239713"/>
                </a:cubicBezTo>
                <a:close/>
                <a:moveTo>
                  <a:pt x="462134" y="119063"/>
                </a:moveTo>
                <a:cubicBezTo>
                  <a:pt x="469685" y="119063"/>
                  <a:pt x="473461" y="122834"/>
                  <a:pt x="477237" y="126604"/>
                </a:cubicBezTo>
                <a:cubicBezTo>
                  <a:pt x="481012" y="134145"/>
                  <a:pt x="477237" y="141685"/>
                  <a:pt x="469685" y="145456"/>
                </a:cubicBezTo>
                <a:cubicBezTo>
                  <a:pt x="469685" y="145456"/>
                  <a:pt x="469685" y="145456"/>
                  <a:pt x="367742" y="205781"/>
                </a:cubicBezTo>
                <a:cubicBezTo>
                  <a:pt x="363966" y="209551"/>
                  <a:pt x="360191" y="209551"/>
                  <a:pt x="360191" y="209551"/>
                </a:cubicBezTo>
                <a:cubicBezTo>
                  <a:pt x="352639" y="209551"/>
                  <a:pt x="348864" y="205781"/>
                  <a:pt x="345088" y="202011"/>
                </a:cubicBezTo>
                <a:cubicBezTo>
                  <a:pt x="341312" y="194470"/>
                  <a:pt x="345088" y="186929"/>
                  <a:pt x="352639" y="183159"/>
                </a:cubicBezTo>
                <a:cubicBezTo>
                  <a:pt x="352639" y="183159"/>
                  <a:pt x="352639" y="183159"/>
                  <a:pt x="458358" y="122834"/>
                </a:cubicBezTo>
                <a:cubicBezTo>
                  <a:pt x="458358" y="119063"/>
                  <a:pt x="462134" y="119063"/>
                  <a:pt x="462134" y="119063"/>
                </a:cubicBezTo>
                <a:close/>
                <a:moveTo>
                  <a:pt x="49040" y="119063"/>
                </a:moveTo>
                <a:cubicBezTo>
                  <a:pt x="49040" y="119063"/>
                  <a:pt x="52816" y="119063"/>
                  <a:pt x="52816" y="122834"/>
                </a:cubicBezTo>
                <a:cubicBezTo>
                  <a:pt x="52816" y="122834"/>
                  <a:pt x="52816" y="122834"/>
                  <a:pt x="158535" y="183159"/>
                </a:cubicBezTo>
                <a:cubicBezTo>
                  <a:pt x="166086" y="186929"/>
                  <a:pt x="169862" y="194470"/>
                  <a:pt x="166086" y="202011"/>
                </a:cubicBezTo>
                <a:cubicBezTo>
                  <a:pt x="162310" y="205781"/>
                  <a:pt x="158535" y="209551"/>
                  <a:pt x="150983" y="209551"/>
                </a:cubicBezTo>
                <a:cubicBezTo>
                  <a:pt x="150983" y="209551"/>
                  <a:pt x="147208" y="209551"/>
                  <a:pt x="143432" y="205781"/>
                </a:cubicBezTo>
                <a:cubicBezTo>
                  <a:pt x="143432" y="205781"/>
                  <a:pt x="143432" y="205781"/>
                  <a:pt x="41489" y="145456"/>
                </a:cubicBezTo>
                <a:cubicBezTo>
                  <a:pt x="33937" y="141685"/>
                  <a:pt x="30162" y="134145"/>
                  <a:pt x="33937" y="126604"/>
                </a:cubicBezTo>
                <a:cubicBezTo>
                  <a:pt x="37713" y="122834"/>
                  <a:pt x="41489" y="119063"/>
                  <a:pt x="49040" y="119063"/>
                </a:cubicBezTo>
                <a:close/>
                <a:moveTo>
                  <a:pt x="375443" y="33338"/>
                </a:moveTo>
                <a:cubicBezTo>
                  <a:pt x="379213" y="33338"/>
                  <a:pt x="379213" y="33338"/>
                  <a:pt x="382984" y="33338"/>
                </a:cubicBezTo>
                <a:cubicBezTo>
                  <a:pt x="390524" y="37102"/>
                  <a:pt x="390524" y="48396"/>
                  <a:pt x="386754" y="52161"/>
                </a:cubicBezTo>
                <a:cubicBezTo>
                  <a:pt x="386754" y="52161"/>
                  <a:pt x="386754" y="52161"/>
                  <a:pt x="326429" y="157572"/>
                </a:cubicBezTo>
                <a:cubicBezTo>
                  <a:pt x="326429" y="161337"/>
                  <a:pt x="318888" y="165101"/>
                  <a:pt x="315118" y="165101"/>
                </a:cubicBezTo>
                <a:cubicBezTo>
                  <a:pt x="311348" y="165101"/>
                  <a:pt x="311348" y="165101"/>
                  <a:pt x="307577" y="165101"/>
                </a:cubicBezTo>
                <a:cubicBezTo>
                  <a:pt x="300037" y="157572"/>
                  <a:pt x="300037" y="150043"/>
                  <a:pt x="303807" y="142513"/>
                </a:cubicBezTo>
                <a:cubicBezTo>
                  <a:pt x="303807" y="142513"/>
                  <a:pt x="303807" y="142513"/>
                  <a:pt x="364132" y="40867"/>
                </a:cubicBezTo>
                <a:cubicBezTo>
                  <a:pt x="364132" y="37102"/>
                  <a:pt x="371673" y="33338"/>
                  <a:pt x="375443" y="33338"/>
                </a:cubicBezTo>
                <a:close/>
                <a:moveTo>
                  <a:pt x="128190" y="33338"/>
                </a:moveTo>
                <a:cubicBezTo>
                  <a:pt x="131961" y="33338"/>
                  <a:pt x="131961" y="33338"/>
                  <a:pt x="135731" y="33338"/>
                </a:cubicBezTo>
                <a:cubicBezTo>
                  <a:pt x="139501" y="33338"/>
                  <a:pt x="147042" y="37102"/>
                  <a:pt x="147042" y="40867"/>
                </a:cubicBezTo>
                <a:cubicBezTo>
                  <a:pt x="147042" y="40867"/>
                  <a:pt x="147042" y="40867"/>
                  <a:pt x="207366" y="142513"/>
                </a:cubicBezTo>
                <a:cubicBezTo>
                  <a:pt x="211137" y="150043"/>
                  <a:pt x="211137" y="157572"/>
                  <a:pt x="203596" y="165101"/>
                </a:cubicBezTo>
                <a:cubicBezTo>
                  <a:pt x="199826" y="165101"/>
                  <a:pt x="199826" y="165101"/>
                  <a:pt x="196056" y="165101"/>
                </a:cubicBezTo>
                <a:cubicBezTo>
                  <a:pt x="192285" y="165101"/>
                  <a:pt x="184745" y="161337"/>
                  <a:pt x="184745" y="157572"/>
                </a:cubicBezTo>
                <a:cubicBezTo>
                  <a:pt x="184745" y="157572"/>
                  <a:pt x="184745" y="157572"/>
                  <a:pt x="124420" y="52161"/>
                </a:cubicBezTo>
                <a:cubicBezTo>
                  <a:pt x="120650" y="48396"/>
                  <a:pt x="120650" y="37102"/>
                  <a:pt x="128190" y="33338"/>
                </a:cubicBezTo>
                <a:close/>
                <a:moveTo>
                  <a:pt x="256381" y="0"/>
                </a:moveTo>
                <a:cubicBezTo>
                  <a:pt x="263921" y="0"/>
                  <a:pt x="271462" y="7461"/>
                  <a:pt x="271462" y="14922"/>
                </a:cubicBezTo>
                <a:cubicBezTo>
                  <a:pt x="271462" y="134303"/>
                  <a:pt x="271462" y="134303"/>
                  <a:pt x="271462" y="134303"/>
                </a:cubicBezTo>
                <a:cubicBezTo>
                  <a:pt x="271462" y="141764"/>
                  <a:pt x="263921" y="149225"/>
                  <a:pt x="256381" y="149225"/>
                </a:cubicBezTo>
                <a:cubicBezTo>
                  <a:pt x="248840" y="149225"/>
                  <a:pt x="241300" y="141764"/>
                  <a:pt x="241300" y="134303"/>
                </a:cubicBezTo>
                <a:cubicBezTo>
                  <a:pt x="241300" y="14922"/>
                  <a:pt x="241300" y="14922"/>
                  <a:pt x="241300" y="14922"/>
                </a:cubicBezTo>
                <a:cubicBezTo>
                  <a:pt x="241300" y="7461"/>
                  <a:pt x="248840" y="0"/>
                  <a:pt x="256381" y="0"/>
                </a:cubicBezTo>
                <a:close/>
              </a:path>
            </a:pathLst>
          </a:custGeom>
          <a:solidFill>
            <a:srgbClr val="5B9AA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/>
          </a:p>
        </p:txBody>
      </p:sp>
      <p:sp>
        <p:nvSpPr>
          <p:cNvPr id="18" name="文本框 17"/>
          <p:cNvSpPr txBox="1"/>
          <p:nvPr/>
        </p:nvSpPr>
        <p:spPr>
          <a:xfrm>
            <a:off x="1828798" y="702366"/>
            <a:ext cx="7507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1.</a:t>
            </a:r>
            <a:r>
              <a:rPr lang="zh-CN" altLang="en-US" sz="3600" b="1" dirty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信念园：</a:t>
            </a:r>
            <a:r>
              <a:rPr lang="zh-CN" altLang="en-US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建“公朴精神”体验空间</a:t>
            </a:r>
            <a:endParaRPr lang="zh-CN" altLang="en-US" sz="3600" b="1" dirty="0">
              <a:solidFill>
                <a:srgbClr val="7600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0" name="Shape 23143"/>
          <p:cNvSpPr/>
          <p:nvPr/>
        </p:nvSpPr>
        <p:spPr>
          <a:xfrm>
            <a:off x="5576235" y="4264821"/>
            <a:ext cx="497167" cy="621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851" y="15119"/>
                </a:moveTo>
                <a:cubicBezTo>
                  <a:pt x="14106" y="15119"/>
                  <a:pt x="13500" y="15604"/>
                  <a:pt x="13500" y="16201"/>
                </a:cubicBezTo>
                <a:cubicBezTo>
                  <a:pt x="13500" y="16796"/>
                  <a:pt x="14106" y="17278"/>
                  <a:pt x="14851" y="17278"/>
                </a:cubicBezTo>
                <a:cubicBezTo>
                  <a:pt x="15596" y="17278"/>
                  <a:pt x="16199" y="16796"/>
                  <a:pt x="16199" y="16201"/>
                </a:cubicBezTo>
                <a:cubicBezTo>
                  <a:pt x="16199" y="15604"/>
                  <a:pt x="15596" y="15119"/>
                  <a:pt x="14851" y="15119"/>
                </a:cubicBezTo>
                <a:cubicBezTo>
                  <a:pt x="14851" y="15119"/>
                  <a:pt x="14851" y="15119"/>
                  <a:pt x="14851" y="15119"/>
                </a:cubicBezTo>
                <a:close/>
                <a:moveTo>
                  <a:pt x="6750" y="10800"/>
                </a:moveTo>
                <a:lnTo>
                  <a:pt x="6750" y="10800"/>
                </a:lnTo>
                <a:cubicBezTo>
                  <a:pt x="7495" y="10800"/>
                  <a:pt x="8102" y="10315"/>
                  <a:pt x="8102" y="9718"/>
                </a:cubicBezTo>
                <a:cubicBezTo>
                  <a:pt x="8102" y="9124"/>
                  <a:pt x="7495" y="8641"/>
                  <a:pt x="6750" y="8641"/>
                </a:cubicBezTo>
                <a:cubicBezTo>
                  <a:pt x="6005" y="8641"/>
                  <a:pt x="5399" y="9124"/>
                  <a:pt x="5399" y="9718"/>
                </a:cubicBezTo>
                <a:cubicBezTo>
                  <a:pt x="5399" y="10315"/>
                  <a:pt x="6005" y="10800"/>
                  <a:pt x="6750" y="10800"/>
                </a:cubicBezTo>
                <a:cubicBezTo>
                  <a:pt x="6750" y="10800"/>
                  <a:pt x="6750" y="10800"/>
                  <a:pt x="6750" y="10800"/>
                </a:cubicBezTo>
                <a:close/>
                <a:moveTo>
                  <a:pt x="6750" y="14041"/>
                </a:moveTo>
                <a:lnTo>
                  <a:pt x="6750" y="14041"/>
                </a:lnTo>
                <a:cubicBezTo>
                  <a:pt x="7495" y="14041"/>
                  <a:pt x="8102" y="13556"/>
                  <a:pt x="8102" y="12959"/>
                </a:cubicBezTo>
                <a:cubicBezTo>
                  <a:pt x="8102" y="12364"/>
                  <a:pt x="7495" y="11881"/>
                  <a:pt x="6750" y="11881"/>
                </a:cubicBezTo>
                <a:cubicBezTo>
                  <a:pt x="6005" y="11881"/>
                  <a:pt x="5399" y="12364"/>
                  <a:pt x="5399" y="12959"/>
                </a:cubicBezTo>
                <a:cubicBezTo>
                  <a:pt x="5399" y="13556"/>
                  <a:pt x="6005" y="14041"/>
                  <a:pt x="6750" y="14041"/>
                </a:cubicBezTo>
                <a:cubicBezTo>
                  <a:pt x="6750" y="14041"/>
                  <a:pt x="6750" y="14041"/>
                  <a:pt x="6750" y="14041"/>
                </a:cubicBezTo>
                <a:close/>
                <a:moveTo>
                  <a:pt x="10801" y="15119"/>
                </a:moveTo>
                <a:cubicBezTo>
                  <a:pt x="10056" y="15119"/>
                  <a:pt x="9449" y="15604"/>
                  <a:pt x="9449" y="16201"/>
                </a:cubicBezTo>
                <a:cubicBezTo>
                  <a:pt x="9449" y="16796"/>
                  <a:pt x="10052" y="17278"/>
                  <a:pt x="10801" y="17278"/>
                </a:cubicBezTo>
                <a:cubicBezTo>
                  <a:pt x="11546" y="17278"/>
                  <a:pt x="12148" y="16796"/>
                  <a:pt x="12148" y="16201"/>
                </a:cubicBezTo>
                <a:cubicBezTo>
                  <a:pt x="12148" y="15604"/>
                  <a:pt x="11546" y="15119"/>
                  <a:pt x="10801" y="15119"/>
                </a:cubicBezTo>
                <a:cubicBezTo>
                  <a:pt x="10801" y="15119"/>
                  <a:pt x="10801" y="15119"/>
                  <a:pt x="10801" y="15119"/>
                </a:cubicBezTo>
                <a:close/>
                <a:moveTo>
                  <a:pt x="18898" y="19441"/>
                </a:moveTo>
                <a:lnTo>
                  <a:pt x="2700" y="19441"/>
                </a:lnTo>
                <a:lnTo>
                  <a:pt x="2700" y="2160"/>
                </a:lnTo>
                <a:lnTo>
                  <a:pt x="18898" y="2160"/>
                </a:lnTo>
                <a:cubicBezTo>
                  <a:pt x="18898" y="2160"/>
                  <a:pt x="18898" y="19441"/>
                  <a:pt x="18898" y="19441"/>
                </a:cubicBezTo>
                <a:close/>
                <a:moveTo>
                  <a:pt x="18898" y="0"/>
                </a:moveTo>
                <a:lnTo>
                  <a:pt x="2700" y="0"/>
                </a:lnTo>
                <a:cubicBezTo>
                  <a:pt x="1210" y="0"/>
                  <a:pt x="0" y="968"/>
                  <a:pt x="0" y="2160"/>
                </a:cubicBezTo>
                <a:lnTo>
                  <a:pt x="0" y="19441"/>
                </a:lnTo>
                <a:cubicBezTo>
                  <a:pt x="0" y="20633"/>
                  <a:pt x="1210" y="21600"/>
                  <a:pt x="2700" y="21600"/>
                </a:cubicBezTo>
                <a:lnTo>
                  <a:pt x="18898" y="21600"/>
                </a:lnTo>
                <a:cubicBezTo>
                  <a:pt x="20391" y="21600"/>
                  <a:pt x="21600" y="20633"/>
                  <a:pt x="21600" y="19441"/>
                </a:cubicBezTo>
                <a:lnTo>
                  <a:pt x="21600" y="2160"/>
                </a:lnTo>
                <a:cubicBezTo>
                  <a:pt x="21600" y="968"/>
                  <a:pt x="20391" y="0"/>
                  <a:pt x="18898" y="0"/>
                </a:cubicBezTo>
                <a:cubicBezTo>
                  <a:pt x="18898" y="0"/>
                  <a:pt x="18898" y="0"/>
                  <a:pt x="18898" y="0"/>
                </a:cubicBezTo>
                <a:close/>
                <a:moveTo>
                  <a:pt x="6750" y="17278"/>
                </a:moveTo>
                <a:lnTo>
                  <a:pt x="6750" y="17278"/>
                </a:lnTo>
                <a:cubicBezTo>
                  <a:pt x="7495" y="17278"/>
                  <a:pt x="8102" y="16796"/>
                  <a:pt x="8102" y="16201"/>
                </a:cubicBezTo>
                <a:cubicBezTo>
                  <a:pt x="8102" y="15604"/>
                  <a:pt x="7495" y="15119"/>
                  <a:pt x="6750" y="15119"/>
                </a:cubicBezTo>
                <a:cubicBezTo>
                  <a:pt x="6005" y="15119"/>
                  <a:pt x="5399" y="15604"/>
                  <a:pt x="5399" y="16201"/>
                </a:cubicBezTo>
                <a:cubicBezTo>
                  <a:pt x="5399" y="16796"/>
                  <a:pt x="6005" y="17278"/>
                  <a:pt x="6750" y="17278"/>
                </a:cubicBezTo>
                <a:cubicBezTo>
                  <a:pt x="6750" y="17278"/>
                  <a:pt x="6750" y="17278"/>
                  <a:pt x="6750" y="17278"/>
                </a:cubicBezTo>
                <a:close/>
                <a:moveTo>
                  <a:pt x="6750" y="6482"/>
                </a:moveTo>
                <a:lnTo>
                  <a:pt x="14851" y="6482"/>
                </a:lnTo>
                <a:cubicBezTo>
                  <a:pt x="15596" y="6482"/>
                  <a:pt x="16199" y="5996"/>
                  <a:pt x="16199" y="5400"/>
                </a:cubicBezTo>
                <a:cubicBezTo>
                  <a:pt x="16199" y="4805"/>
                  <a:pt x="15596" y="4318"/>
                  <a:pt x="14851" y="4318"/>
                </a:cubicBezTo>
                <a:lnTo>
                  <a:pt x="6750" y="4318"/>
                </a:lnTo>
                <a:cubicBezTo>
                  <a:pt x="6005" y="4318"/>
                  <a:pt x="5399" y="4805"/>
                  <a:pt x="5399" y="5400"/>
                </a:cubicBezTo>
                <a:cubicBezTo>
                  <a:pt x="5399" y="5996"/>
                  <a:pt x="6005" y="6482"/>
                  <a:pt x="6750" y="6482"/>
                </a:cubicBezTo>
                <a:cubicBezTo>
                  <a:pt x="6750" y="6482"/>
                  <a:pt x="6750" y="6482"/>
                  <a:pt x="6750" y="6482"/>
                </a:cubicBezTo>
                <a:close/>
                <a:moveTo>
                  <a:pt x="10801" y="8641"/>
                </a:moveTo>
                <a:cubicBezTo>
                  <a:pt x="10056" y="8641"/>
                  <a:pt x="9449" y="9124"/>
                  <a:pt x="9449" y="9718"/>
                </a:cubicBezTo>
                <a:cubicBezTo>
                  <a:pt x="9449" y="10315"/>
                  <a:pt x="10052" y="10800"/>
                  <a:pt x="10801" y="10800"/>
                </a:cubicBezTo>
                <a:cubicBezTo>
                  <a:pt x="11546" y="10800"/>
                  <a:pt x="12148" y="10315"/>
                  <a:pt x="12148" y="9718"/>
                </a:cubicBezTo>
                <a:cubicBezTo>
                  <a:pt x="12148" y="9124"/>
                  <a:pt x="11546" y="8641"/>
                  <a:pt x="10801" y="8641"/>
                </a:cubicBezTo>
                <a:cubicBezTo>
                  <a:pt x="10801" y="8641"/>
                  <a:pt x="10801" y="8641"/>
                  <a:pt x="10801" y="8641"/>
                </a:cubicBezTo>
                <a:close/>
                <a:moveTo>
                  <a:pt x="10801" y="11881"/>
                </a:moveTo>
                <a:cubicBezTo>
                  <a:pt x="10056" y="11881"/>
                  <a:pt x="9449" y="12364"/>
                  <a:pt x="9449" y="12959"/>
                </a:cubicBezTo>
                <a:cubicBezTo>
                  <a:pt x="9449" y="13556"/>
                  <a:pt x="10056" y="14041"/>
                  <a:pt x="10801" y="14041"/>
                </a:cubicBezTo>
                <a:cubicBezTo>
                  <a:pt x="11546" y="14041"/>
                  <a:pt x="12148" y="13556"/>
                  <a:pt x="12148" y="12959"/>
                </a:cubicBezTo>
                <a:cubicBezTo>
                  <a:pt x="12148" y="12364"/>
                  <a:pt x="11546" y="11881"/>
                  <a:pt x="10801" y="11881"/>
                </a:cubicBezTo>
                <a:cubicBezTo>
                  <a:pt x="10801" y="11881"/>
                  <a:pt x="10801" y="11881"/>
                  <a:pt x="10801" y="11881"/>
                </a:cubicBezTo>
                <a:close/>
                <a:moveTo>
                  <a:pt x="14851" y="8641"/>
                </a:moveTo>
                <a:cubicBezTo>
                  <a:pt x="14106" y="8641"/>
                  <a:pt x="13500" y="9124"/>
                  <a:pt x="13500" y="9718"/>
                </a:cubicBezTo>
                <a:cubicBezTo>
                  <a:pt x="13500" y="10315"/>
                  <a:pt x="14106" y="10800"/>
                  <a:pt x="14851" y="10800"/>
                </a:cubicBezTo>
                <a:cubicBezTo>
                  <a:pt x="15596" y="10800"/>
                  <a:pt x="16199" y="10315"/>
                  <a:pt x="16199" y="9718"/>
                </a:cubicBezTo>
                <a:cubicBezTo>
                  <a:pt x="16199" y="9124"/>
                  <a:pt x="15596" y="8641"/>
                  <a:pt x="14851" y="8641"/>
                </a:cubicBezTo>
                <a:cubicBezTo>
                  <a:pt x="14851" y="8641"/>
                  <a:pt x="14851" y="8641"/>
                  <a:pt x="14851" y="8641"/>
                </a:cubicBezTo>
                <a:close/>
                <a:moveTo>
                  <a:pt x="14851" y="11881"/>
                </a:moveTo>
                <a:cubicBezTo>
                  <a:pt x="14106" y="11881"/>
                  <a:pt x="13500" y="12364"/>
                  <a:pt x="13500" y="12959"/>
                </a:cubicBezTo>
                <a:cubicBezTo>
                  <a:pt x="13500" y="13556"/>
                  <a:pt x="14106" y="14041"/>
                  <a:pt x="14851" y="14041"/>
                </a:cubicBezTo>
                <a:cubicBezTo>
                  <a:pt x="15596" y="14041"/>
                  <a:pt x="16199" y="13556"/>
                  <a:pt x="16199" y="12959"/>
                </a:cubicBezTo>
                <a:cubicBezTo>
                  <a:pt x="16199" y="12364"/>
                  <a:pt x="15596" y="11881"/>
                  <a:pt x="14851" y="11881"/>
                </a:cubicBezTo>
                <a:cubicBezTo>
                  <a:pt x="14851" y="11881"/>
                  <a:pt x="14851" y="11881"/>
                  <a:pt x="14851" y="1188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51" tIns="19051" rIns="19051" bIns="1905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sp>
        <p:nvSpPr>
          <p:cNvPr id="11" name="TextBox 10"/>
          <p:cNvSpPr txBox="1"/>
          <p:nvPr/>
        </p:nvSpPr>
        <p:spPr>
          <a:xfrm>
            <a:off x="2370786" y="5782606"/>
            <a:ext cx="1959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00518E"/>
                </a:solidFill>
                <a:latin typeface="方正粗黑宋简体" pitchFamily="2" charset="-122"/>
                <a:ea typeface="方正粗黑宋简体" pitchFamily="2" charset="-122"/>
              </a:rPr>
              <a:t>朴园课程</a:t>
            </a:r>
            <a:endParaRPr lang="zh-CN" altLang="en-US" sz="2800" dirty="0">
              <a:solidFill>
                <a:srgbClr val="00518E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pic>
        <p:nvPicPr>
          <p:cNvPr id="12" name="图片 11" descr="微信图片_201911051444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48115" y="1615693"/>
            <a:ext cx="3205318" cy="4166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图片 12" descr="价值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73402" y="1615693"/>
            <a:ext cx="4042871" cy="2184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 descr="jiazh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3402" y="4130155"/>
            <a:ext cx="4042871" cy="2125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364291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圆角矩形 81"/>
          <p:cNvSpPr/>
          <p:nvPr/>
        </p:nvSpPr>
        <p:spPr>
          <a:xfrm>
            <a:off x="491319" y="420064"/>
            <a:ext cx="11218460" cy="6035722"/>
          </a:xfrm>
          <a:prstGeom prst="roundRect">
            <a:avLst>
              <a:gd name="adj" fmla="val 55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矩形 82"/>
          <p:cNvSpPr/>
          <p:nvPr/>
        </p:nvSpPr>
        <p:spPr>
          <a:xfrm>
            <a:off x="0" y="-165"/>
            <a:ext cx="1748116" cy="1722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256"/>
          <p:cNvSpPr/>
          <p:nvPr/>
        </p:nvSpPr>
        <p:spPr bwMode="auto">
          <a:xfrm>
            <a:off x="605803" y="543339"/>
            <a:ext cx="901629" cy="901631"/>
          </a:xfrm>
          <a:custGeom>
            <a:avLst/>
            <a:gdLst>
              <a:gd name="connsiteX0" fmla="*/ 256381 w 511174"/>
              <a:gd name="connsiteY0" fmla="*/ 360363 h 511176"/>
              <a:gd name="connsiteX1" fmla="*/ 271462 w 511174"/>
              <a:gd name="connsiteY1" fmla="*/ 375445 h 511176"/>
              <a:gd name="connsiteX2" fmla="*/ 271462 w 511174"/>
              <a:gd name="connsiteY2" fmla="*/ 496095 h 511176"/>
              <a:gd name="connsiteX3" fmla="*/ 256381 w 511174"/>
              <a:gd name="connsiteY3" fmla="*/ 511176 h 511176"/>
              <a:gd name="connsiteX4" fmla="*/ 241300 w 511174"/>
              <a:gd name="connsiteY4" fmla="*/ 496095 h 511176"/>
              <a:gd name="connsiteX5" fmla="*/ 241300 w 511174"/>
              <a:gd name="connsiteY5" fmla="*/ 375445 h 511176"/>
              <a:gd name="connsiteX6" fmla="*/ 256381 w 511174"/>
              <a:gd name="connsiteY6" fmla="*/ 360363 h 511176"/>
              <a:gd name="connsiteX7" fmla="*/ 307577 w 511174"/>
              <a:gd name="connsiteY7" fmla="*/ 344488 h 511176"/>
              <a:gd name="connsiteX8" fmla="*/ 315118 w 511174"/>
              <a:gd name="connsiteY8" fmla="*/ 344488 h 511176"/>
              <a:gd name="connsiteX9" fmla="*/ 326429 w 511174"/>
              <a:gd name="connsiteY9" fmla="*/ 352018 h 511176"/>
              <a:gd name="connsiteX10" fmla="*/ 386754 w 511174"/>
              <a:gd name="connsiteY10" fmla="*/ 457428 h 511176"/>
              <a:gd name="connsiteX11" fmla="*/ 382984 w 511174"/>
              <a:gd name="connsiteY11" fmla="*/ 476251 h 511176"/>
              <a:gd name="connsiteX12" fmla="*/ 375443 w 511174"/>
              <a:gd name="connsiteY12" fmla="*/ 476251 h 511176"/>
              <a:gd name="connsiteX13" fmla="*/ 364132 w 511174"/>
              <a:gd name="connsiteY13" fmla="*/ 468722 h 511176"/>
              <a:gd name="connsiteX14" fmla="*/ 303807 w 511174"/>
              <a:gd name="connsiteY14" fmla="*/ 367076 h 511176"/>
              <a:gd name="connsiteX15" fmla="*/ 307577 w 511174"/>
              <a:gd name="connsiteY15" fmla="*/ 344488 h 511176"/>
              <a:gd name="connsiteX16" fmla="*/ 196056 w 511174"/>
              <a:gd name="connsiteY16" fmla="*/ 344488 h 511176"/>
              <a:gd name="connsiteX17" fmla="*/ 203596 w 511174"/>
              <a:gd name="connsiteY17" fmla="*/ 344488 h 511176"/>
              <a:gd name="connsiteX18" fmla="*/ 207366 w 511174"/>
              <a:gd name="connsiteY18" fmla="*/ 367076 h 511176"/>
              <a:gd name="connsiteX19" fmla="*/ 147042 w 511174"/>
              <a:gd name="connsiteY19" fmla="*/ 468722 h 511176"/>
              <a:gd name="connsiteX20" fmla="*/ 135731 w 511174"/>
              <a:gd name="connsiteY20" fmla="*/ 476251 h 511176"/>
              <a:gd name="connsiteX21" fmla="*/ 128190 w 511174"/>
              <a:gd name="connsiteY21" fmla="*/ 476251 h 511176"/>
              <a:gd name="connsiteX22" fmla="*/ 124420 w 511174"/>
              <a:gd name="connsiteY22" fmla="*/ 457428 h 511176"/>
              <a:gd name="connsiteX23" fmla="*/ 184745 w 511174"/>
              <a:gd name="connsiteY23" fmla="*/ 352018 h 511176"/>
              <a:gd name="connsiteX24" fmla="*/ 196056 w 511174"/>
              <a:gd name="connsiteY24" fmla="*/ 344488 h 511176"/>
              <a:gd name="connsiteX25" fmla="*/ 360191 w 511174"/>
              <a:gd name="connsiteY25" fmla="*/ 300038 h 511176"/>
              <a:gd name="connsiteX26" fmla="*/ 367742 w 511174"/>
              <a:gd name="connsiteY26" fmla="*/ 303809 h 511176"/>
              <a:gd name="connsiteX27" fmla="*/ 469685 w 511174"/>
              <a:gd name="connsiteY27" fmla="*/ 364134 h 511176"/>
              <a:gd name="connsiteX28" fmla="*/ 477237 w 511174"/>
              <a:gd name="connsiteY28" fmla="*/ 382986 h 511176"/>
              <a:gd name="connsiteX29" fmla="*/ 462134 w 511174"/>
              <a:gd name="connsiteY29" fmla="*/ 390526 h 511176"/>
              <a:gd name="connsiteX30" fmla="*/ 458358 w 511174"/>
              <a:gd name="connsiteY30" fmla="*/ 386756 h 511176"/>
              <a:gd name="connsiteX31" fmla="*/ 352639 w 511174"/>
              <a:gd name="connsiteY31" fmla="*/ 326431 h 511176"/>
              <a:gd name="connsiteX32" fmla="*/ 345088 w 511174"/>
              <a:gd name="connsiteY32" fmla="*/ 307579 h 511176"/>
              <a:gd name="connsiteX33" fmla="*/ 360191 w 511174"/>
              <a:gd name="connsiteY33" fmla="*/ 300038 h 511176"/>
              <a:gd name="connsiteX34" fmla="*/ 150983 w 511174"/>
              <a:gd name="connsiteY34" fmla="*/ 300038 h 511176"/>
              <a:gd name="connsiteX35" fmla="*/ 166086 w 511174"/>
              <a:gd name="connsiteY35" fmla="*/ 307579 h 511176"/>
              <a:gd name="connsiteX36" fmla="*/ 158535 w 511174"/>
              <a:gd name="connsiteY36" fmla="*/ 326431 h 511176"/>
              <a:gd name="connsiteX37" fmla="*/ 52816 w 511174"/>
              <a:gd name="connsiteY37" fmla="*/ 386756 h 511176"/>
              <a:gd name="connsiteX38" fmla="*/ 49040 w 511174"/>
              <a:gd name="connsiteY38" fmla="*/ 390526 h 511176"/>
              <a:gd name="connsiteX39" fmla="*/ 33937 w 511174"/>
              <a:gd name="connsiteY39" fmla="*/ 382986 h 511176"/>
              <a:gd name="connsiteX40" fmla="*/ 41489 w 511174"/>
              <a:gd name="connsiteY40" fmla="*/ 364134 h 511176"/>
              <a:gd name="connsiteX41" fmla="*/ 143432 w 511174"/>
              <a:gd name="connsiteY41" fmla="*/ 303809 h 511176"/>
              <a:gd name="connsiteX42" fmla="*/ 150983 w 511174"/>
              <a:gd name="connsiteY42" fmla="*/ 300038 h 511176"/>
              <a:gd name="connsiteX43" fmla="*/ 375443 w 511174"/>
              <a:gd name="connsiteY43" fmla="*/ 239713 h 511176"/>
              <a:gd name="connsiteX44" fmla="*/ 496093 w 511174"/>
              <a:gd name="connsiteY44" fmla="*/ 239713 h 511176"/>
              <a:gd name="connsiteX45" fmla="*/ 511174 w 511174"/>
              <a:gd name="connsiteY45" fmla="*/ 254795 h 511176"/>
              <a:gd name="connsiteX46" fmla="*/ 496093 w 511174"/>
              <a:gd name="connsiteY46" fmla="*/ 269876 h 511176"/>
              <a:gd name="connsiteX47" fmla="*/ 375443 w 511174"/>
              <a:gd name="connsiteY47" fmla="*/ 269876 h 511176"/>
              <a:gd name="connsiteX48" fmla="*/ 360362 w 511174"/>
              <a:gd name="connsiteY48" fmla="*/ 254795 h 511176"/>
              <a:gd name="connsiteX49" fmla="*/ 375443 w 511174"/>
              <a:gd name="connsiteY49" fmla="*/ 239713 h 511176"/>
              <a:gd name="connsiteX50" fmla="*/ 15081 w 511174"/>
              <a:gd name="connsiteY50" fmla="*/ 239713 h 511176"/>
              <a:gd name="connsiteX51" fmla="*/ 135731 w 511174"/>
              <a:gd name="connsiteY51" fmla="*/ 239713 h 511176"/>
              <a:gd name="connsiteX52" fmla="*/ 150812 w 511174"/>
              <a:gd name="connsiteY52" fmla="*/ 254795 h 511176"/>
              <a:gd name="connsiteX53" fmla="*/ 135731 w 511174"/>
              <a:gd name="connsiteY53" fmla="*/ 269876 h 511176"/>
              <a:gd name="connsiteX54" fmla="*/ 15081 w 511174"/>
              <a:gd name="connsiteY54" fmla="*/ 269876 h 511176"/>
              <a:gd name="connsiteX55" fmla="*/ 0 w 511174"/>
              <a:gd name="connsiteY55" fmla="*/ 254795 h 511176"/>
              <a:gd name="connsiteX56" fmla="*/ 15081 w 511174"/>
              <a:gd name="connsiteY56" fmla="*/ 239713 h 511176"/>
              <a:gd name="connsiteX57" fmla="*/ 462134 w 511174"/>
              <a:gd name="connsiteY57" fmla="*/ 119063 h 511176"/>
              <a:gd name="connsiteX58" fmla="*/ 477237 w 511174"/>
              <a:gd name="connsiteY58" fmla="*/ 126604 h 511176"/>
              <a:gd name="connsiteX59" fmla="*/ 469685 w 511174"/>
              <a:gd name="connsiteY59" fmla="*/ 145456 h 511176"/>
              <a:gd name="connsiteX60" fmla="*/ 367742 w 511174"/>
              <a:gd name="connsiteY60" fmla="*/ 205781 h 511176"/>
              <a:gd name="connsiteX61" fmla="*/ 360191 w 511174"/>
              <a:gd name="connsiteY61" fmla="*/ 209551 h 511176"/>
              <a:gd name="connsiteX62" fmla="*/ 345088 w 511174"/>
              <a:gd name="connsiteY62" fmla="*/ 202011 h 511176"/>
              <a:gd name="connsiteX63" fmla="*/ 352639 w 511174"/>
              <a:gd name="connsiteY63" fmla="*/ 183159 h 511176"/>
              <a:gd name="connsiteX64" fmla="*/ 458358 w 511174"/>
              <a:gd name="connsiteY64" fmla="*/ 122834 h 511176"/>
              <a:gd name="connsiteX65" fmla="*/ 462134 w 511174"/>
              <a:gd name="connsiteY65" fmla="*/ 119063 h 511176"/>
              <a:gd name="connsiteX66" fmla="*/ 49040 w 511174"/>
              <a:gd name="connsiteY66" fmla="*/ 119063 h 511176"/>
              <a:gd name="connsiteX67" fmla="*/ 52816 w 511174"/>
              <a:gd name="connsiteY67" fmla="*/ 122834 h 511176"/>
              <a:gd name="connsiteX68" fmla="*/ 158535 w 511174"/>
              <a:gd name="connsiteY68" fmla="*/ 183159 h 511176"/>
              <a:gd name="connsiteX69" fmla="*/ 166086 w 511174"/>
              <a:gd name="connsiteY69" fmla="*/ 202011 h 511176"/>
              <a:gd name="connsiteX70" fmla="*/ 150983 w 511174"/>
              <a:gd name="connsiteY70" fmla="*/ 209551 h 511176"/>
              <a:gd name="connsiteX71" fmla="*/ 143432 w 511174"/>
              <a:gd name="connsiteY71" fmla="*/ 205781 h 511176"/>
              <a:gd name="connsiteX72" fmla="*/ 41489 w 511174"/>
              <a:gd name="connsiteY72" fmla="*/ 145456 h 511176"/>
              <a:gd name="connsiteX73" fmla="*/ 33937 w 511174"/>
              <a:gd name="connsiteY73" fmla="*/ 126604 h 511176"/>
              <a:gd name="connsiteX74" fmla="*/ 49040 w 511174"/>
              <a:gd name="connsiteY74" fmla="*/ 119063 h 511176"/>
              <a:gd name="connsiteX75" fmla="*/ 375443 w 511174"/>
              <a:gd name="connsiteY75" fmla="*/ 33338 h 511176"/>
              <a:gd name="connsiteX76" fmla="*/ 382984 w 511174"/>
              <a:gd name="connsiteY76" fmla="*/ 33338 h 511176"/>
              <a:gd name="connsiteX77" fmla="*/ 386754 w 511174"/>
              <a:gd name="connsiteY77" fmla="*/ 52161 h 511176"/>
              <a:gd name="connsiteX78" fmla="*/ 326429 w 511174"/>
              <a:gd name="connsiteY78" fmla="*/ 157572 h 511176"/>
              <a:gd name="connsiteX79" fmla="*/ 315118 w 511174"/>
              <a:gd name="connsiteY79" fmla="*/ 165101 h 511176"/>
              <a:gd name="connsiteX80" fmla="*/ 307577 w 511174"/>
              <a:gd name="connsiteY80" fmla="*/ 165101 h 511176"/>
              <a:gd name="connsiteX81" fmla="*/ 303807 w 511174"/>
              <a:gd name="connsiteY81" fmla="*/ 142513 h 511176"/>
              <a:gd name="connsiteX82" fmla="*/ 364132 w 511174"/>
              <a:gd name="connsiteY82" fmla="*/ 40867 h 511176"/>
              <a:gd name="connsiteX83" fmla="*/ 375443 w 511174"/>
              <a:gd name="connsiteY83" fmla="*/ 33338 h 511176"/>
              <a:gd name="connsiteX84" fmla="*/ 128190 w 511174"/>
              <a:gd name="connsiteY84" fmla="*/ 33338 h 511176"/>
              <a:gd name="connsiteX85" fmla="*/ 135731 w 511174"/>
              <a:gd name="connsiteY85" fmla="*/ 33338 h 511176"/>
              <a:gd name="connsiteX86" fmla="*/ 147042 w 511174"/>
              <a:gd name="connsiteY86" fmla="*/ 40867 h 511176"/>
              <a:gd name="connsiteX87" fmla="*/ 207366 w 511174"/>
              <a:gd name="connsiteY87" fmla="*/ 142513 h 511176"/>
              <a:gd name="connsiteX88" fmla="*/ 203596 w 511174"/>
              <a:gd name="connsiteY88" fmla="*/ 165101 h 511176"/>
              <a:gd name="connsiteX89" fmla="*/ 196056 w 511174"/>
              <a:gd name="connsiteY89" fmla="*/ 165101 h 511176"/>
              <a:gd name="connsiteX90" fmla="*/ 184745 w 511174"/>
              <a:gd name="connsiteY90" fmla="*/ 157572 h 511176"/>
              <a:gd name="connsiteX91" fmla="*/ 124420 w 511174"/>
              <a:gd name="connsiteY91" fmla="*/ 52161 h 511176"/>
              <a:gd name="connsiteX92" fmla="*/ 128190 w 511174"/>
              <a:gd name="connsiteY92" fmla="*/ 33338 h 511176"/>
              <a:gd name="connsiteX93" fmla="*/ 256381 w 511174"/>
              <a:gd name="connsiteY93" fmla="*/ 0 h 511176"/>
              <a:gd name="connsiteX94" fmla="*/ 271462 w 511174"/>
              <a:gd name="connsiteY94" fmla="*/ 14922 h 511176"/>
              <a:gd name="connsiteX95" fmla="*/ 271462 w 511174"/>
              <a:gd name="connsiteY95" fmla="*/ 134303 h 511176"/>
              <a:gd name="connsiteX96" fmla="*/ 256381 w 511174"/>
              <a:gd name="connsiteY96" fmla="*/ 149225 h 511176"/>
              <a:gd name="connsiteX97" fmla="*/ 241300 w 511174"/>
              <a:gd name="connsiteY97" fmla="*/ 134303 h 511176"/>
              <a:gd name="connsiteX98" fmla="*/ 241300 w 511174"/>
              <a:gd name="connsiteY98" fmla="*/ 14922 h 511176"/>
              <a:gd name="connsiteX99" fmla="*/ 256381 w 511174"/>
              <a:gd name="connsiteY99" fmla="*/ 0 h 51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11174" h="511176">
                <a:moveTo>
                  <a:pt x="256381" y="360363"/>
                </a:moveTo>
                <a:cubicBezTo>
                  <a:pt x="263921" y="360363"/>
                  <a:pt x="271462" y="367904"/>
                  <a:pt x="271462" y="375445"/>
                </a:cubicBezTo>
                <a:cubicBezTo>
                  <a:pt x="271462" y="375445"/>
                  <a:pt x="271462" y="375445"/>
                  <a:pt x="271462" y="496095"/>
                </a:cubicBezTo>
                <a:cubicBezTo>
                  <a:pt x="271462" y="503636"/>
                  <a:pt x="263921" y="511176"/>
                  <a:pt x="256381" y="511176"/>
                </a:cubicBezTo>
                <a:cubicBezTo>
                  <a:pt x="248840" y="511176"/>
                  <a:pt x="241300" y="503636"/>
                  <a:pt x="241300" y="496095"/>
                </a:cubicBezTo>
                <a:cubicBezTo>
                  <a:pt x="241300" y="496095"/>
                  <a:pt x="241300" y="496095"/>
                  <a:pt x="241300" y="375445"/>
                </a:cubicBezTo>
                <a:cubicBezTo>
                  <a:pt x="241300" y="367904"/>
                  <a:pt x="248840" y="360363"/>
                  <a:pt x="256381" y="360363"/>
                </a:cubicBezTo>
                <a:close/>
                <a:moveTo>
                  <a:pt x="307577" y="344488"/>
                </a:moveTo>
                <a:cubicBezTo>
                  <a:pt x="311348" y="344488"/>
                  <a:pt x="311348" y="344488"/>
                  <a:pt x="315118" y="344488"/>
                </a:cubicBezTo>
                <a:cubicBezTo>
                  <a:pt x="318888" y="344488"/>
                  <a:pt x="326429" y="348253"/>
                  <a:pt x="326429" y="352018"/>
                </a:cubicBezTo>
                <a:cubicBezTo>
                  <a:pt x="326429" y="352018"/>
                  <a:pt x="326429" y="352018"/>
                  <a:pt x="386754" y="457428"/>
                </a:cubicBezTo>
                <a:cubicBezTo>
                  <a:pt x="390524" y="461193"/>
                  <a:pt x="390524" y="472487"/>
                  <a:pt x="382984" y="476251"/>
                </a:cubicBezTo>
                <a:cubicBezTo>
                  <a:pt x="379213" y="476251"/>
                  <a:pt x="379213" y="476251"/>
                  <a:pt x="375443" y="476251"/>
                </a:cubicBezTo>
                <a:cubicBezTo>
                  <a:pt x="371673" y="476251"/>
                  <a:pt x="364132" y="472487"/>
                  <a:pt x="364132" y="468722"/>
                </a:cubicBezTo>
                <a:cubicBezTo>
                  <a:pt x="364132" y="468722"/>
                  <a:pt x="364132" y="468722"/>
                  <a:pt x="303807" y="367076"/>
                </a:cubicBezTo>
                <a:cubicBezTo>
                  <a:pt x="300037" y="359547"/>
                  <a:pt x="300037" y="352018"/>
                  <a:pt x="307577" y="344488"/>
                </a:cubicBezTo>
                <a:close/>
                <a:moveTo>
                  <a:pt x="196056" y="344488"/>
                </a:moveTo>
                <a:cubicBezTo>
                  <a:pt x="199826" y="344488"/>
                  <a:pt x="199826" y="344488"/>
                  <a:pt x="203596" y="344488"/>
                </a:cubicBezTo>
                <a:cubicBezTo>
                  <a:pt x="211137" y="352018"/>
                  <a:pt x="211137" y="359547"/>
                  <a:pt x="207366" y="367076"/>
                </a:cubicBezTo>
                <a:cubicBezTo>
                  <a:pt x="207366" y="367076"/>
                  <a:pt x="207366" y="367076"/>
                  <a:pt x="147042" y="468722"/>
                </a:cubicBezTo>
                <a:cubicBezTo>
                  <a:pt x="147042" y="472487"/>
                  <a:pt x="139501" y="476251"/>
                  <a:pt x="135731" y="476251"/>
                </a:cubicBezTo>
                <a:cubicBezTo>
                  <a:pt x="131961" y="476251"/>
                  <a:pt x="131961" y="476251"/>
                  <a:pt x="128190" y="476251"/>
                </a:cubicBezTo>
                <a:cubicBezTo>
                  <a:pt x="120650" y="472487"/>
                  <a:pt x="120650" y="461193"/>
                  <a:pt x="124420" y="457428"/>
                </a:cubicBezTo>
                <a:cubicBezTo>
                  <a:pt x="124420" y="457428"/>
                  <a:pt x="124420" y="457428"/>
                  <a:pt x="184745" y="352018"/>
                </a:cubicBezTo>
                <a:cubicBezTo>
                  <a:pt x="184745" y="348253"/>
                  <a:pt x="192285" y="344488"/>
                  <a:pt x="196056" y="344488"/>
                </a:cubicBezTo>
                <a:close/>
                <a:moveTo>
                  <a:pt x="360191" y="300038"/>
                </a:moveTo>
                <a:cubicBezTo>
                  <a:pt x="360191" y="300038"/>
                  <a:pt x="363966" y="300038"/>
                  <a:pt x="367742" y="303809"/>
                </a:cubicBezTo>
                <a:cubicBezTo>
                  <a:pt x="367742" y="303809"/>
                  <a:pt x="367742" y="303809"/>
                  <a:pt x="469685" y="364134"/>
                </a:cubicBezTo>
                <a:cubicBezTo>
                  <a:pt x="477237" y="367904"/>
                  <a:pt x="481012" y="375445"/>
                  <a:pt x="477237" y="382986"/>
                </a:cubicBezTo>
                <a:cubicBezTo>
                  <a:pt x="473461" y="386756"/>
                  <a:pt x="469685" y="390526"/>
                  <a:pt x="462134" y="390526"/>
                </a:cubicBezTo>
                <a:cubicBezTo>
                  <a:pt x="462134" y="390526"/>
                  <a:pt x="458358" y="390526"/>
                  <a:pt x="458358" y="386756"/>
                </a:cubicBezTo>
                <a:cubicBezTo>
                  <a:pt x="458358" y="386756"/>
                  <a:pt x="458358" y="386756"/>
                  <a:pt x="352639" y="326431"/>
                </a:cubicBezTo>
                <a:cubicBezTo>
                  <a:pt x="345088" y="322660"/>
                  <a:pt x="341312" y="315120"/>
                  <a:pt x="345088" y="307579"/>
                </a:cubicBezTo>
                <a:cubicBezTo>
                  <a:pt x="348864" y="303809"/>
                  <a:pt x="352639" y="300038"/>
                  <a:pt x="360191" y="300038"/>
                </a:cubicBezTo>
                <a:close/>
                <a:moveTo>
                  <a:pt x="150983" y="300038"/>
                </a:moveTo>
                <a:cubicBezTo>
                  <a:pt x="158535" y="300038"/>
                  <a:pt x="162310" y="303809"/>
                  <a:pt x="166086" y="307579"/>
                </a:cubicBezTo>
                <a:cubicBezTo>
                  <a:pt x="169862" y="315120"/>
                  <a:pt x="166086" y="322660"/>
                  <a:pt x="158535" y="326431"/>
                </a:cubicBezTo>
                <a:cubicBezTo>
                  <a:pt x="158535" y="326431"/>
                  <a:pt x="158535" y="326431"/>
                  <a:pt x="52816" y="386756"/>
                </a:cubicBezTo>
                <a:cubicBezTo>
                  <a:pt x="52816" y="390526"/>
                  <a:pt x="49040" y="390526"/>
                  <a:pt x="49040" y="390526"/>
                </a:cubicBezTo>
                <a:cubicBezTo>
                  <a:pt x="41489" y="390526"/>
                  <a:pt x="37713" y="386756"/>
                  <a:pt x="33937" y="382986"/>
                </a:cubicBezTo>
                <a:cubicBezTo>
                  <a:pt x="30162" y="375445"/>
                  <a:pt x="33937" y="367904"/>
                  <a:pt x="41489" y="364134"/>
                </a:cubicBezTo>
                <a:cubicBezTo>
                  <a:pt x="41489" y="364134"/>
                  <a:pt x="41489" y="364134"/>
                  <a:pt x="143432" y="303809"/>
                </a:cubicBezTo>
                <a:cubicBezTo>
                  <a:pt x="147208" y="300038"/>
                  <a:pt x="150983" y="300038"/>
                  <a:pt x="150983" y="300038"/>
                </a:cubicBezTo>
                <a:close/>
                <a:moveTo>
                  <a:pt x="375443" y="239713"/>
                </a:moveTo>
                <a:cubicBezTo>
                  <a:pt x="375443" y="239713"/>
                  <a:pt x="375443" y="239713"/>
                  <a:pt x="496093" y="239713"/>
                </a:cubicBezTo>
                <a:cubicBezTo>
                  <a:pt x="503634" y="239713"/>
                  <a:pt x="511174" y="247254"/>
                  <a:pt x="511174" y="254795"/>
                </a:cubicBezTo>
                <a:cubicBezTo>
                  <a:pt x="511174" y="262335"/>
                  <a:pt x="503634" y="269876"/>
                  <a:pt x="496093" y="269876"/>
                </a:cubicBezTo>
                <a:cubicBezTo>
                  <a:pt x="496093" y="269876"/>
                  <a:pt x="496093" y="269876"/>
                  <a:pt x="375443" y="269876"/>
                </a:cubicBezTo>
                <a:cubicBezTo>
                  <a:pt x="367903" y="269876"/>
                  <a:pt x="360362" y="262335"/>
                  <a:pt x="360362" y="254795"/>
                </a:cubicBezTo>
                <a:cubicBezTo>
                  <a:pt x="360362" y="247254"/>
                  <a:pt x="367903" y="239713"/>
                  <a:pt x="375443" y="239713"/>
                </a:cubicBezTo>
                <a:close/>
                <a:moveTo>
                  <a:pt x="15081" y="239713"/>
                </a:moveTo>
                <a:cubicBezTo>
                  <a:pt x="15081" y="239713"/>
                  <a:pt x="15081" y="239713"/>
                  <a:pt x="135731" y="239713"/>
                </a:cubicBezTo>
                <a:cubicBezTo>
                  <a:pt x="143271" y="239713"/>
                  <a:pt x="150812" y="247254"/>
                  <a:pt x="150812" y="254795"/>
                </a:cubicBezTo>
                <a:cubicBezTo>
                  <a:pt x="150812" y="262335"/>
                  <a:pt x="143271" y="269876"/>
                  <a:pt x="135731" y="269876"/>
                </a:cubicBezTo>
                <a:cubicBezTo>
                  <a:pt x="135731" y="269876"/>
                  <a:pt x="135731" y="269876"/>
                  <a:pt x="15081" y="269876"/>
                </a:cubicBezTo>
                <a:cubicBezTo>
                  <a:pt x="7540" y="269876"/>
                  <a:pt x="0" y="262335"/>
                  <a:pt x="0" y="254795"/>
                </a:cubicBezTo>
                <a:cubicBezTo>
                  <a:pt x="0" y="247254"/>
                  <a:pt x="7540" y="239713"/>
                  <a:pt x="15081" y="239713"/>
                </a:cubicBezTo>
                <a:close/>
                <a:moveTo>
                  <a:pt x="462134" y="119063"/>
                </a:moveTo>
                <a:cubicBezTo>
                  <a:pt x="469685" y="119063"/>
                  <a:pt x="473461" y="122834"/>
                  <a:pt x="477237" y="126604"/>
                </a:cubicBezTo>
                <a:cubicBezTo>
                  <a:pt x="481012" y="134145"/>
                  <a:pt x="477237" y="141685"/>
                  <a:pt x="469685" y="145456"/>
                </a:cubicBezTo>
                <a:cubicBezTo>
                  <a:pt x="469685" y="145456"/>
                  <a:pt x="469685" y="145456"/>
                  <a:pt x="367742" y="205781"/>
                </a:cubicBezTo>
                <a:cubicBezTo>
                  <a:pt x="363966" y="209551"/>
                  <a:pt x="360191" y="209551"/>
                  <a:pt x="360191" y="209551"/>
                </a:cubicBezTo>
                <a:cubicBezTo>
                  <a:pt x="352639" y="209551"/>
                  <a:pt x="348864" y="205781"/>
                  <a:pt x="345088" y="202011"/>
                </a:cubicBezTo>
                <a:cubicBezTo>
                  <a:pt x="341312" y="194470"/>
                  <a:pt x="345088" y="186929"/>
                  <a:pt x="352639" y="183159"/>
                </a:cubicBezTo>
                <a:cubicBezTo>
                  <a:pt x="352639" y="183159"/>
                  <a:pt x="352639" y="183159"/>
                  <a:pt x="458358" y="122834"/>
                </a:cubicBezTo>
                <a:cubicBezTo>
                  <a:pt x="458358" y="119063"/>
                  <a:pt x="462134" y="119063"/>
                  <a:pt x="462134" y="119063"/>
                </a:cubicBezTo>
                <a:close/>
                <a:moveTo>
                  <a:pt x="49040" y="119063"/>
                </a:moveTo>
                <a:cubicBezTo>
                  <a:pt x="49040" y="119063"/>
                  <a:pt x="52816" y="119063"/>
                  <a:pt x="52816" y="122834"/>
                </a:cubicBezTo>
                <a:cubicBezTo>
                  <a:pt x="52816" y="122834"/>
                  <a:pt x="52816" y="122834"/>
                  <a:pt x="158535" y="183159"/>
                </a:cubicBezTo>
                <a:cubicBezTo>
                  <a:pt x="166086" y="186929"/>
                  <a:pt x="169862" y="194470"/>
                  <a:pt x="166086" y="202011"/>
                </a:cubicBezTo>
                <a:cubicBezTo>
                  <a:pt x="162310" y="205781"/>
                  <a:pt x="158535" y="209551"/>
                  <a:pt x="150983" y="209551"/>
                </a:cubicBezTo>
                <a:cubicBezTo>
                  <a:pt x="150983" y="209551"/>
                  <a:pt x="147208" y="209551"/>
                  <a:pt x="143432" y="205781"/>
                </a:cubicBezTo>
                <a:cubicBezTo>
                  <a:pt x="143432" y="205781"/>
                  <a:pt x="143432" y="205781"/>
                  <a:pt x="41489" y="145456"/>
                </a:cubicBezTo>
                <a:cubicBezTo>
                  <a:pt x="33937" y="141685"/>
                  <a:pt x="30162" y="134145"/>
                  <a:pt x="33937" y="126604"/>
                </a:cubicBezTo>
                <a:cubicBezTo>
                  <a:pt x="37713" y="122834"/>
                  <a:pt x="41489" y="119063"/>
                  <a:pt x="49040" y="119063"/>
                </a:cubicBezTo>
                <a:close/>
                <a:moveTo>
                  <a:pt x="375443" y="33338"/>
                </a:moveTo>
                <a:cubicBezTo>
                  <a:pt x="379213" y="33338"/>
                  <a:pt x="379213" y="33338"/>
                  <a:pt x="382984" y="33338"/>
                </a:cubicBezTo>
                <a:cubicBezTo>
                  <a:pt x="390524" y="37102"/>
                  <a:pt x="390524" y="48396"/>
                  <a:pt x="386754" y="52161"/>
                </a:cubicBezTo>
                <a:cubicBezTo>
                  <a:pt x="386754" y="52161"/>
                  <a:pt x="386754" y="52161"/>
                  <a:pt x="326429" y="157572"/>
                </a:cubicBezTo>
                <a:cubicBezTo>
                  <a:pt x="326429" y="161337"/>
                  <a:pt x="318888" y="165101"/>
                  <a:pt x="315118" y="165101"/>
                </a:cubicBezTo>
                <a:cubicBezTo>
                  <a:pt x="311348" y="165101"/>
                  <a:pt x="311348" y="165101"/>
                  <a:pt x="307577" y="165101"/>
                </a:cubicBezTo>
                <a:cubicBezTo>
                  <a:pt x="300037" y="157572"/>
                  <a:pt x="300037" y="150043"/>
                  <a:pt x="303807" y="142513"/>
                </a:cubicBezTo>
                <a:cubicBezTo>
                  <a:pt x="303807" y="142513"/>
                  <a:pt x="303807" y="142513"/>
                  <a:pt x="364132" y="40867"/>
                </a:cubicBezTo>
                <a:cubicBezTo>
                  <a:pt x="364132" y="37102"/>
                  <a:pt x="371673" y="33338"/>
                  <a:pt x="375443" y="33338"/>
                </a:cubicBezTo>
                <a:close/>
                <a:moveTo>
                  <a:pt x="128190" y="33338"/>
                </a:moveTo>
                <a:cubicBezTo>
                  <a:pt x="131961" y="33338"/>
                  <a:pt x="131961" y="33338"/>
                  <a:pt x="135731" y="33338"/>
                </a:cubicBezTo>
                <a:cubicBezTo>
                  <a:pt x="139501" y="33338"/>
                  <a:pt x="147042" y="37102"/>
                  <a:pt x="147042" y="40867"/>
                </a:cubicBezTo>
                <a:cubicBezTo>
                  <a:pt x="147042" y="40867"/>
                  <a:pt x="147042" y="40867"/>
                  <a:pt x="207366" y="142513"/>
                </a:cubicBezTo>
                <a:cubicBezTo>
                  <a:pt x="211137" y="150043"/>
                  <a:pt x="211137" y="157572"/>
                  <a:pt x="203596" y="165101"/>
                </a:cubicBezTo>
                <a:cubicBezTo>
                  <a:pt x="199826" y="165101"/>
                  <a:pt x="199826" y="165101"/>
                  <a:pt x="196056" y="165101"/>
                </a:cubicBezTo>
                <a:cubicBezTo>
                  <a:pt x="192285" y="165101"/>
                  <a:pt x="184745" y="161337"/>
                  <a:pt x="184745" y="157572"/>
                </a:cubicBezTo>
                <a:cubicBezTo>
                  <a:pt x="184745" y="157572"/>
                  <a:pt x="184745" y="157572"/>
                  <a:pt x="124420" y="52161"/>
                </a:cubicBezTo>
                <a:cubicBezTo>
                  <a:pt x="120650" y="48396"/>
                  <a:pt x="120650" y="37102"/>
                  <a:pt x="128190" y="33338"/>
                </a:cubicBezTo>
                <a:close/>
                <a:moveTo>
                  <a:pt x="256381" y="0"/>
                </a:moveTo>
                <a:cubicBezTo>
                  <a:pt x="263921" y="0"/>
                  <a:pt x="271462" y="7461"/>
                  <a:pt x="271462" y="14922"/>
                </a:cubicBezTo>
                <a:cubicBezTo>
                  <a:pt x="271462" y="134303"/>
                  <a:pt x="271462" y="134303"/>
                  <a:pt x="271462" y="134303"/>
                </a:cubicBezTo>
                <a:cubicBezTo>
                  <a:pt x="271462" y="141764"/>
                  <a:pt x="263921" y="149225"/>
                  <a:pt x="256381" y="149225"/>
                </a:cubicBezTo>
                <a:cubicBezTo>
                  <a:pt x="248840" y="149225"/>
                  <a:pt x="241300" y="141764"/>
                  <a:pt x="241300" y="134303"/>
                </a:cubicBezTo>
                <a:cubicBezTo>
                  <a:pt x="241300" y="14922"/>
                  <a:pt x="241300" y="14922"/>
                  <a:pt x="241300" y="14922"/>
                </a:cubicBezTo>
                <a:cubicBezTo>
                  <a:pt x="241300" y="7461"/>
                  <a:pt x="248840" y="0"/>
                  <a:pt x="256381" y="0"/>
                </a:cubicBezTo>
                <a:close/>
              </a:path>
            </a:pathLst>
          </a:custGeom>
          <a:solidFill>
            <a:srgbClr val="5B9AA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/>
          </a:p>
        </p:txBody>
      </p:sp>
      <p:sp>
        <p:nvSpPr>
          <p:cNvPr id="18" name="文本框 17"/>
          <p:cNvSpPr txBox="1"/>
          <p:nvPr/>
        </p:nvSpPr>
        <p:spPr>
          <a:xfrm>
            <a:off x="1828798" y="702366"/>
            <a:ext cx="7507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1.</a:t>
            </a:r>
            <a:r>
              <a:rPr lang="zh-CN" altLang="en-US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信念园：建“公朴精神”体验空间</a:t>
            </a:r>
            <a:endParaRPr lang="zh-CN" altLang="en-US" sz="3600" b="1" dirty="0">
              <a:solidFill>
                <a:srgbClr val="7600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0" name="Shape 23143"/>
          <p:cNvSpPr/>
          <p:nvPr/>
        </p:nvSpPr>
        <p:spPr>
          <a:xfrm>
            <a:off x="5576235" y="4264821"/>
            <a:ext cx="497167" cy="621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851" y="15119"/>
                </a:moveTo>
                <a:cubicBezTo>
                  <a:pt x="14106" y="15119"/>
                  <a:pt x="13500" y="15604"/>
                  <a:pt x="13500" y="16201"/>
                </a:cubicBezTo>
                <a:cubicBezTo>
                  <a:pt x="13500" y="16796"/>
                  <a:pt x="14106" y="17278"/>
                  <a:pt x="14851" y="17278"/>
                </a:cubicBezTo>
                <a:cubicBezTo>
                  <a:pt x="15596" y="17278"/>
                  <a:pt x="16199" y="16796"/>
                  <a:pt x="16199" y="16201"/>
                </a:cubicBezTo>
                <a:cubicBezTo>
                  <a:pt x="16199" y="15604"/>
                  <a:pt x="15596" y="15119"/>
                  <a:pt x="14851" y="15119"/>
                </a:cubicBezTo>
                <a:cubicBezTo>
                  <a:pt x="14851" y="15119"/>
                  <a:pt x="14851" y="15119"/>
                  <a:pt x="14851" y="15119"/>
                </a:cubicBezTo>
                <a:close/>
                <a:moveTo>
                  <a:pt x="6750" y="10800"/>
                </a:moveTo>
                <a:lnTo>
                  <a:pt x="6750" y="10800"/>
                </a:lnTo>
                <a:cubicBezTo>
                  <a:pt x="7495" y="10800"/>
                  <a:pt x="8102" y="10315"/>
                  <a:pt x="8102" y="9718"/>
                </a:cubicBezTo>
                <a:cubicBezTo>
                  <a:pt x="8102" y="9124"/>
                  <a:pt x="7495" y="8641"/>
                  <a:pt x="6750" y="8641"/>
                </a:cubicBezTo>
                <a:cubicBezTo>
                  <a:pt x="6005" y="8641"/>
                  <a:pt x="5399" y="9124"/>
                  <a:pt x="5399" y="9718"/>
                </a:cubicBezTo>
                <a:cubicBezTo>
                  <a:pt x="5399" y="10315"/>
                  <a:pt x="6005" y="10800"/>
                  <a:pt x="6750" y="10800"/>
                </a:cubicBezTo>
                <a:cubicBezTo>
                  <a:pt x="6750" y="10800"/>
                  <a:pt x="6750" y="10800"/>
                  <a:pt x="6750" y="10800"/>
                </a:cubicBezTo>
                <a:close/>
                <a:moveTo>
                  <a:pt x="6750" y="14041"/>
                </a:moveTo>
                <a:lnTo>
                  <a:pt x="6750" y="14041"/>
                </a:lnTo>
                <a:cubicBezTo>
                  <a:pt x="7495" y="14041"/>
                  <a:pt x="8102" y="13556"/>
                  <a:pt x="8102" y="12959"/>
                </a:cubicBezTo>
                <a:cubicBezTo>
                  <a:pt x="8102" y="12364"/>
                  <a:pt x="7495" y="11881"/>
                  <a:pt x="6750" y="11881"/>
                </a:cubicBezTo>
                <a:cubicBezTo>
                  <a:pt x="6005" y="11881"/>
                  <a:pt x="5399" y="12364"/>
                  <a:pt x="5399" y="12959"/>
                </a:cubicBezTo>
                <a:cubicBezTo>
                  <a:pt x="5399" y="13556"/>
                  <a:pt x="6005" y="14041"/>
                  <a:pt x="6750" y="14041"/>
                </a:cubicBezTo>
                <a:cubicBezTo>
                  <a:pt x="6750" y="14041"/>
                  <a:pt x="6750" y="14041"/>
                  <a:pt x="6750" y="14041"/>
                </a:cubicBezTo>
                <a:close/>
                <a:moveTo>
                  <a:pt x="10801" y="15119"/>
                </a:moveTo>
                <a:cubicBezTo>
                  <a:pt x="10056" y="15119"/>
                  <a:pt x="9449" y="15604"/>
                  <a:pt x="9449" y="16201"/>
                </a:cubicBezTo>
                <a:cubicBezTo>
                  <a:pt x="9449" y="16796"/>
                  <a:pt x="10052" y="17278"/>
                  <a:pt x="10801" y="17278"/>
                </a:cubicBezTo>
                <a:cubicBezTo>
                  <a:pt x="11546" y="17278"/>
                  <a:pt x="12148" y="16796"/>
                  <a:pt x="12148" y="16201"/>
                </a:cubicBezTo>
                <a:cubicBezTo>
                  <a:pt x="12148" y="15604"/>
                  <a:pt x="11546" y="15119"/>
                  <a:pt x="10801" y="15119"/>
                </a:cubicBezTo>
                <a:cubicBezTo>
                  <a:pt x="10801" y="15119"/>
                  <a:pt x="10801" y="15119"/>
                  <a:pt x="10801" y="15119"/>
                </a:cubicBezTo>
                <a:close/>
                <a:moveTo>
                  <a:pt x="18898" y="19441"/>
                </a:moveTo>
                <a:lnTo>
                  <a:pt x="2700" y="19441"/>
                </a:lnTo>
                <a:lnTo>
                  <a:pt x="2700" y="2160"/>
                </a:lnTo>
                <a:lnTo>
                  <a:pt x="18898" y="2160"/>
                </a:lnTo>
                <a:cubicBezTo>
                  <a:pt x="18898" y="2160"/>
                  <a:pt x="18898" y="19441"/>
                  <a:pt x="18898" y="19441"/>
                </a:cubicBezTo>
                <a:close/>
                <a:moveTo>
                  <a:pt x="18898" y="0"/>
                </a:moveTo>
                <a:lnTo>
                  <a:pt x="2700" y="0"/>
                </a:lnTo>
                <a:cubicBezTo>
                  <a:pt x="1210" y="0"/>
                  <a:pt x="0" y="968"/>
                  <a:pt x="0" y="2160"/>
                </a:cubicBezTo>
                <a:lnTo>
                  <a:pt x="0" y="19441"/>
                </a:lnTo>
                <a:cubicBezTo>
                  <a:pt x="0" y="20633"/>
                  <a:pt x="1210" y="21600"/>
                  <a:pt x="2700" y="21600"/>
                </a:cubicBezTo>
                <a:lnTo>
                  <a:pt x="18898" y="21600"/>
                </a:lnTo>
                <a:cubicBezTo>
                  <a:pt x="20391" y="21600"/>
                  <a:pt x="21600" y="20633"/>
                  <a:pt x="21600" y="19441"/>
                </a:cubicBezTo>
                <a:lnTo>
                  <a:pt x="21600" y="2160"/>
                </a:lnTo>
                <a:cubicBezTo>
                  <a:pt x="21600" y="968"/>
                  <a:pt x="20391" y="0"/>
                  <a:pt x="18898" y="0"/>
                </a:cubicBezTo>
                <a:cubicBezTo>
                  <a:pt x="18898" y="0"/>
                  <a:pt x="18898" y="0"/>
                  <a:pt x="18898" y="0"/>
                </a:cubicBezTo>
                <a:close/>
                <a:moveTo>
                  <a:pt x="6750" y="17278"/>
                </a:moveTo>
                <a:lnTo>
                  <a:pt x="6750" y="17278"/>
                </a:lnTo>
                <a:cubicBezTo>
                  <a:pt x="7495" y="17278"/>
                  <a:pt x="8102" y="16796"/>
                  <a:pt x="8102" y="16201"/>
                </a:cubicBezTo>
                <a:cubicBezTo>
                  <a:pt x="8102" y="15604"/>
                  <a:pt x="7495" y="15119"/>
                  <a:pt x="6750" y="15119"/>
                </a:cubicBezTo>
                <a:cubicBezTo>
                  <a:pt x="6005" y="15119"/>
                  <a:pt x="5399" y="15604"/>
                  <a:pt x="5399" y="16201"/>
                </a:cubicBezTo>
                <a:cubicBezTo>
                  <a:pt x="5399" y="16796"/>
                  <a:pt x="6005" y="17278"/>
                  <a:pt x="6750" y="17278"/>
                </a:cubicBezTo>
                <a:cubicBezTo>
                  <a:pt x="6750" y="17278"/>
                  <a:pt x="6750" y="17278"/>
                  <a:pt x="6750" y="17278"/>
                </a:cubicBezTo>
                <a:close/>
                <a:moveTo>
                  <a:pt x="6750" y="6482"/>
                </a:moveTo>
                <a:lnTo>
                  <a:pt x="14851" y="6482"/>
                </a:lnTo>
                <a:cubicBezTo>
                  <a:pt x="15596" y="6482"/>
                  <a:pt x="16199" y="5996"/>
                  <a:pt x="16199" y="5400"/>
                </a:cubicBezTo>
                <a:cubicBezTo>
                  <a:pt x="16199" y="4805"/>
                  <a:pt x="15596" y="4318"/>
                  <a:pt x="14851" y="4318"/>
                </a:cubicBezTo>
                <a:lnTo>
                  <a:pt x="6750" y="4318"/>
                </a:lnTo>
                <a:cubicBezTo>
                  <a:pt x="6005" y="4318"/>
                  <a:pt x="5399" y="4805"/>
                  <a:pt x="5399" y="5400"/>
                </a:cubicBezTo>
                <a:cubicBezTo>
                  <a:pt x="5399" y="5996"/>
                  <a:pt x="6005" y="6482"/>
                  <a:pt x="6750" y="6482"/>
                </a:cubicBezTo>
                <a:cubicBezTo>
                  <a:pt x="6750" y="6482"/>
                  <a:pt x="6750" y="6482"/>
                  <a:pt x="6750" y="6482"/>
                </a:cubicBezTo>
                <a:close/>
                <a:moveTo>
                  <a:pt x="10801" y="8641"/>
                </a:moveTo>
                <a:cubicBezTo>
                  <a:pt x="10056" y="8641"/>
                  <a:pt x="9449" y="9124"/>
                  <a:pt x="9449" y="9718"/>
                </a:cubicBezTo>
                <a:cubicBezTo>
                  <a:pt x="9449" y="10315"/>
                  <a:pt x="10052" y="10800"/>
                  <a:pt x="10801" y="10800"/>
                </a:cubicBezTo>
                <a:cubicBezTo>
                  <a:pt x="11546" y="10800"/>
                  <a:pt x="12148" y="10315"/>
                  <a:pt x="12148" y="9718"/>
                </a:cubicBezTo>
                <a:cubicBezTo>
                  <a:pt x="12148" y="9124"/>
                  <a:pt x="11546" y="8641"/>
                  <a:pt x="10801" y="8641"/>
                </a:cubicBezTo>
                <a:cubicBezTo>
                  <a:pt x="10801" y="8641"/>
                  <a:pt x="10801" y="8641"/>
                  <a:pt x="10801" y="8641"/>
                </a:cubicBezTo>
                <a:close/>
                <a:moveTo>
                  <a:pt x="10801" y="11881"/>
                </a:moveTo>
                <a:cubicBezTo>
                  <a:pt x="10056" y="11881"/>
                  <a:pt x="9449" y="12364"/>
                  <a:pt x="9449" y="12959"/>
                </a:cubicBezTo>
                <a:cubicBezTo>
                  <a:pt x="9449" y="13556"/>
                  <a:pt x="10056" y="14041"/>
                  <a:pt x="10801" y="14041"/>
                </a:cubicBezTo>
                <a:cubicBezTo>
                  <a:pt x="11546" y="14041"/>
                  <a:pt x="12148" y="13556"/>
                  <a:pt x="12148" y="12959"/>
                </a:cubicBezTo>
                <a:cubicBezTo>
                  <a:pt x="12148" y="12364"/>
                  <a:pt x="11546" y="11881"/>
                  <a:pt x="10801" y="11881"/>
                </a:cubicBezTo>
                <a:cubicBezTo>
                  <a:pt x="10801" y="11881"/>
                  <a:pt x="10801" y="11881"/>
                  <a:pt x="10801" y="11881"/>
                </a:cubicBezTo>
                <a:close/>
                <a:moveTo>
                  <a:pt x="14851" y="8641"/>
                </a:moveTo>
                <a:cubicBezTo>
                  <a:pt x="14106" y="8641"/>
                  <a:pt x="13500" y="9124"/>
                  <a:pt x="13500" y="9718"/>
                </a:cubicBezTo>
                <a:cubicBezTo>
                  <a:pt x="13500" y="10315"/>
                  <a:pt x="14106" y="10800"/>
                  <a:pt x="14851" y="10800"/>
                </a:cubicBezTo>
                <a:cubicBezTo>
                  <a:pt x="15596" y="10800"/>
                  <a:pt x="16199" y="10315"/>
                  <a:pt x="16199" y="9718"/>
                </a:cubicBezTo>
                <a:cubicBezTo>
                  <a:pt x="16199" y="9124"/>
                  <a:pt x="15596" y="8641"/>
                  <a:pt x="14851" y="8641"/>
                </a:cubicBezTo>
                <a:cubicBezTo>
                  <a:pt x="14851" y="8641"/>
                  <a:pt x="14851" y="8641"/>
                  <a:pt x="14851" y="8641"/>
                </a:cubicBezTo>
                <a:close/>
                <a:moveTo>
                  <a:pt x="14851" y="11881"/>
                </a:moveTo>
                <a:cubicBezTo>
                  <a:pt x="14106" y="11881"/>
                  <a:pt x="13500" y="12364"/>
                  <a:pt x="13500" y="12959"/>
                </a:cubicBezTo>
                <a:cubicBezTo>
                  <a:pt x="13500" y="13556"/>
                  <a:pt x="14106" y="14041"/>
                  <a:pt x="14851" y="14041"/>
                </a:cubicBezTo>
                <a:cubicBezTo>
                  <a:pt x="15596" y="14041"/>
                  <a:pt x="16199" y="13556"/>
                  <a:pt x="16199" y="12959"/>
                </a:cubicBezTo>
                <a:cubicBezTo>
                  <a:pt x="16199" y="12364"/>
                  <a:pt x="15596" y="11881"/>
                  <a:pt x="14851" y="11881"/>
                </a:cubicBezTo>
                <a:cubicBezTo>
                  <a:pt x="14851" y="11881"/>
                  <a:pt x="14851" y="11881"/>
                  <a:pt x="14851" y="1188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51" tIns="19051" rIns="19051" bIns="1905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8116" y="1520443"/>
            <a:ext cx="8756853" cy="490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167469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圆角矩形 81"/>
          <p:cNvSpPr/>
          <p:nvPr/>
        </p:nvSpPr>
        <p:spPr>
          <a:xfrm>
            <a:off x="491319" y="420064"/>
            <a:ext cx="11218460" cy="6035722"/>
          </a:xfrm>
          <a:prstGeom prst="roundRect">
            <a:avLst>
              <a:gd name="adj" fmla="val 55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矩形 82"/>
          <p:cNvSpPr/>
          <p:nvPr/>
        </p:nvSpPr>
        <p:spPr>
          <a:xfrm>
            <a:off x="0" y="-165"/>
            <a:ext cx="1748116" cy="1722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256"/>
          <p:cNvSpPr/>
          <p:nvPr/>
        </p:nvSpPr>
        <p:spPr bwMode="auto">
          <a:xfrm>
            <a:off x="605803" y="543339"/>
            <a:ext cx="901629" cy="901631"/>
          </a:xfrm>
          <a:custGeom>
            <a:avLst/>
            <a:gdLst>
              <a:gd name="connsiteX0" fmla="*/ 256381 w 511174"/>
              <a:gd name="connsiteY0" fmla="*/ 360363 h 511176"/>
              <a:gd name="connsiteX1" fmla="*/ 271462 w 511174"/>
              <a:gd name="connsiteY1" fmla="*/ 375445 h 511176"/>
              <a:gd name="connsiteX2" fmla="*/ 271462 w 511174"/>
              <a:gd name="connsiteY2" fmla="*/ 496095 h 511176"/>
              <a:gd name="connsiteX3" fmla="*/ 256381 w 511174"/>
              <a:gd name="connsiteY3" fmla="*/ 511176 h 511176"/>
              <a:gd name="connsiteX4" fmla="*/ 241300 w 511174"/>
              <a:gd name="connsiteY4" fmla="*/ 496095 h 511176"/>
              <a:gd name="connsiteX5" fmla="*/ 241300 w 511174"/>
              <a:gd name="connsiteY5" fmla="*/ 375445 h 511176"/>
              <a:gd name="connsiteX6" fmla="*/ 256381 w 511174"/>
              <a:gd name="connsiteY6" fmla="*/ 360363 h 511176"/>
              <a:gd name="connsiteX7" fmla="*/ 307577 w 511174"/>
              <a:gd name="connsiteY7" fmla="*/ 344488 h 511176"/>
              <a:gd name="connsiteX8" fmla="*/ 315118 w 511174"/>
              <a:gd name="connsiteY8" fmla="*/ 344488 h 511176"/>
              <a:gd name="connsiteX9" fmla="*/ 326429 w 511174"/>
              <a:gd name="connsiteY9" fmla="*/ 352018 h 511176"/>
              <a:gd name="connsiteX10" fmla="*/ 386754 w 511174"/>
              <a:gd name="connsiteY10" fmla="*/ 457428 h 511176"/>
              <a:gd name="connsiteX11" fmla="*/ 382984 w 511174"/>
              <a:gd name="connsiteY11" fmla="*/ 476251 h 511176"/>
              <a:gd name="connsiteX12" fmla="*/ 375443 w 511174"/>
              <a:gd name="connsiteY12" fmla="*/ 476251 h 511176"/>
              <a:gd name="connsiteX13" fmla="*/ 364132 w 511174"/>
              <a:gd name="connsiteY13" fmla="*/ 468722 h 511176"/>
              <a:gd name="connsiteX14" fmla="*/ 303807 w 511174"/>
              <a:gd name="connsiteY14" fmla="*/ 367076 h 511176"/>
              <a:gd name="connsiteX15" fmla="*/ 307577 w 511174"/>
              <a:gd name="connsiteY15" fmla="*/ 344488 h 511176"/>
              <a:gd name="connsiteX16" fmla="*/ 196056 w 511174"/>
              <a:gd name="connsiteY16" fmla="*/ 344488 h 511176"/>
              <a:gd name="connsiteX17" fmla="*/ 203596 w 511174"/>
              <a:gd name="connsiteY17" fmla="*/ 344488 h 511176"/>
              <a:gd name="connsiteX18" fmla="*/ 207366 w 511174"/>
              <a:gd name="connsiteY18" fmla="*/ 367076 h 511176"/>
              <a:gd name="connsiteX19" fmla="*/ 147042 w 511174"/>
              <a:gd name="connsiteY19" fmla="*/ 468722 h 511176"/>
              <a:gd name="connsiteX20" fmla="*/ 135731 w 511174"/>
              <a:gd name="connsiteY20" fmla="*/ 476251 h 511176"/>
              <a:gd name="connsiteX21" fmla="*/ 128190 w 511174"/>
              <a:gd name="connsiteY21" fmla="*/ 476251 h 511176"/>
              <a:gd name="connsiteX22" fmla="*/ 124420 w 511174"/>
              <a:gd name="connsiteY22" fmla="*/ 457428 h 511176"/>
              <a:gd name="connsiteX23" fmla="*/ 184745 w 511174"/>
              <a:gd name="connsiteY23" fmla="*/ 352018 h 511176"/>
              <a:gd name="connsiteX24" fmla="*/ 196056 w 511174"/>
              <a:gd name="connsiteY24" fmla="*/ 344488 h 511176"/>
              <a:gd name="connsiteX25" fmla="*/ 360191 w 511174"/>
              <a:gd name="connsiteY25" fmla="*/ 300038 h 511176"/>
              <a:gd name="connsiteX26" fmla="*/ 367742 w 511174"/>
              <a:gd name="connsiteY26" fmla="*/ 303809 h 511176"/>
              <a:gd name="connsiteX27" fmla="*/ 469685 w 511174"/>
              <a:gd name="connsiteY27" fmla="*/ 364134 h 511176"/>
              <a:gd name="connsiteX28" fmla="*/ 477237 w 511174"/>
              <a:gd name="connsiteY28" fmla="*/ 382986 h 511176"/>
              <a:gd name="connsiteX29" fmla="*/ 462134 w 511174"/>
              <a:gd name="connsiteY29" fmla="*/ 390526 h 511176"/>
              <a:gd name="connsiteX30" fmla="*/ 458358 w 511174"/>
              <a:gd name="connsiteY30" fmla="*/ 386756 h 511176"/>
              <a:gd name="connsiteX31" fmla="*/ 352639 w 511174"/>
              <a:gd name="connsiteY31" fmla="*/ 326431 h 511176"/>
              <a:gd name="connsiteX32" fmla="*/ 345088 w 511174"/>
              <a:gd name="connsiteY32" fmla="*/ 307579 h 511176"/>
              <a:gd name="connsiteX33" fmla="*/ 360191 w 511174"/>
              <a:gd name="connsiteY33" fmla="*/ 300038 h 511176"/>
              <a:gd name="connsiteX34" fmla="*/ 150983 w 511174"/>
              <a:gd name="connsiteY34" fmla="*/ 300038 h 511176"/>
              <a:gd name="connsiteX35" fmla="*/ 166086 w 511174"/>
              <a:gd name="connsiteY35" fmla="*/ 307579 h 511176"/>
              <a:gd name="connsiteX36" fmla="*/ 158535 w 511174"/>
              <a:gd name="connsiteY36" fmla="*/ 326431 h 511176"/>
              <a:gd name="connsiteX37" fmla="*/ 52816 w 511174"/>
              <a:gd name="connsiteY37" fmla="*/ 386756 h 511176"/>
              <a:gd name="connsiteX38" fmla="*/ 49040 w 511174"/>
              <a:gd name="connsiteY38" fmla="*/ 390526 h 511176"/>
              <a:gd name="connsiteX39" fmla="*/ 33937 w 511174"/>
              <a:gd name="connsiteY39" fmla="*/ 382986 h 511176"/>
              <a:gd name="connsiteX40" fmla="*/ 41489 w 511174"/>
              <a:gd name="connsiteY40" fmla="*/ 364134 h 511176"/>
              <a:gd name="connsiteX41" fmla="*/ 143432 w 511174"/>
              <a:gd name="connsiteY41" fmla="*/ 303809 h 511176"/>
              <a:gd name="connsiteX42" fmla="*/ 150983 w 511174"/>
              <a:gd name="connsiteY42" fmla="*/ 300038 h 511176"/>
              <a:gd name="connsiteX43" fmla="*/ 375443 w 511174"/>
              <a:gd name="connsiteY43" fmla="*/ 239713 h 511176"/>
              <a:gd name="connsiteX44" fmla="*/ 496093 w 511174"/>
              <a:gd name="connsiteY44" fmla="*/ 239713 h 511176"/>
              <a:gd name="connsiteX45" fmla="*/ 511174 w 511174"/>
              <a:gd name="connsiteY45" fmla="*/ 254795 h 511176"/>
              <a:gd name="connsiteX46" fmla="*/ 496093 w 511174"/>
              <a:gd name="connsiteY46" fmla="*/ 269876 h 511176"/>
              <a:gd name="connsiteX47" fmla="*/ 375443 w 511174"/>
              <a:gd name="connsiteY47" fmla="*/ 269876 h 511176"/>
              <a:gd name="connsiteX48" fmla="*/ 360362 w 511174"/>
              <a:gd name="connsiteY48" fmla="*/ 254795 h 511176"/>
              <a:gd name="connsiteX49" fmla="*/ 375443 w 511174"/>
              <a:gd name="connsiteY49" fmla="*/ 239713 h 511176"/>
              <a:gd name="connsiteX50" fmla="*/ 15081 w 511174"/>
              <a:gd name="connsiteY50" fmla="*/ 239713 h 511176"/>
              <a:gd name="connsiteX51" fmla="*/ 135731 w 511174"/>
              <a:gd name="connsiteY51" fmla="*/ 239713 h 511176"/>
              <a:gd name="connsiteX52" fmla="*/ 150812 w 511174"/>
              <a:gd name="connsiteY52" fmla="*/ 254795 h 511176"/>
              <a:gd name="connsiteX53" fmla="*/ 135731 w 511174"/>
              <a:gd name="connsiteY53" fmla="*/ 269876 h 511176"/>
              <a:gd name="connsiteX54" fmla="*/ 15081 w 511174"/>
              <a:gd name="connsiteY54" fmla="*/ 269876 h 511176"/>
              <a:gd name="connsiteX55" fmla="*/ 0 w 511174"/>
              <a:gd name="connsiteY55" fmla="*/ 254795 h 511176"/>
              <a:gd name="connsiteX56" fmla="*/ 15081 w 511174"/>
              <a:gd name="connsiteY56" fmla="*/ 239713 h 511176"/>
              <a:gd name="connsiteX57" fmla="*/ 462134 w 511174"/>
              <a:gd name="connsiteY57" fmla="*/ 119063 h 511176"/>
              <a:gd name="connsiteX58" fmla="*/ 477237 w 511174"/>
              <a:gd name="connsiteY58" fmla="*/ 126604 h 511176"/>
              <a:gd name="connsiteX59" fmla="*/ 469685 w 511174"/>
              <a:gd name="connsiteY59" fmla="*/ 145456 h 511176"/>
              <a:gd name="connsiteX60" fmla="*/ 367742 w 511174"/>
              <a:gd name="connsiteY60" fmla="*/ 205781 h 511176"/>
              <a:gd name="connsiteX61" fmla="*/ 360191 w 511174"/>
              <a:gd name="connsiteY61" fmla="*/ 209551 h 511176"/>
              <a:gd name="connsiteX62" fmla="*/ 345088 w 511174"/>
              <a:gd name="connsiteY62" fmla="*/ 202011 h 511176"/>
              <a:gd name="connsiteX63" fmla="*/ 352639 w 511174"/>
              <a:gd name="connsiteY63" fmla="*/ 183159 h 511176"/>
              <a:gd name="connsiteX64" fmla="*/ 458358 w 511174"/>
              <a:gd name="connsiteY64" fmla="*/ 122834 h 511176"/>
              <a:gd name="connsiteX65" fmla="*/ 462134 w 511174"/>
              <a:gd name="connsiteY65" fmla="*/ 119063 h 511176"/>
              <a:gd name="connsiteX66" fmla="*/ 49040 w 511174"/>
              <a:gd name="connsiteY66" fmla="*/ 119063 h 511176"/>
              <a:gd name="connsiteX67" fmla="*/ 52816 w 511174"/>
              <a:gd name="connsiteY67" fmla="*/ 122834 h 511176"/>
              <a:gd name="connsiteX68" fmla="*/ 158535 w 511174"/>
              <a:gd name="connsiteY68" fmla="*/ 183159 h 511176"/>
              <a:gd name="connsiteX69" fmla="*/ 166086 w 511174"/>
              <a:gd name="connsiteY69" fmla="*/ 202011 h 511176"/>
              <a:gd name="connsiteX70" fmla="*/ 150983 w 511174"/>
              <a:gd name="connsiteY70" fmla="*/ 209551 h 511176"/>
              <a:gd name="connsiteX71" fmla="*/ 143432 w 511174"/>
              <a:gd name="connsiteY71" fmla="*/ 205781 h 511176"/>
              <a:gd name="connsiteX72" fmla="*/ 41489 w 511174"/>
              <a:gd name="connsiteY72" fmla="*/ 145456 h 511176"/>
              <a:gd name="connsiteX73" fmla="*/ 33937 w 511174"/>
              <a:gd name="connsiteY73" fmla="*/ 126604 h 511176"/>
              <a:gd name="connsiteX74" fmla="*/ 49040 w 511174"/>
              <a:gd name="connsiteY74" fmla="*/ 119063 h 511176"/>
              <a:gd name="connsiteX75" fmla="*/ 375443 w 511174"/>
              <a:gd name="connsiteY75" fmla="*/ 33338 h 511176"/>
              <a:gd name="connsiteX76" fmla="*/ 382984 w 511174"/>
              <a:gd name="connsiteY76" fmla="*/ 33338 h 511176"/>
              <a:gd name="connsiteX77" fmla="*/ 386754 w 511174"/>
              <a:gd name="connsiteY77" fmla="*/ 52161 h 511176"/>
              <a:gd name="connsiteX78" fmla="*/ 326429 w 511174"/>
              <a:gd name="connsiteY78" fmla="*/ 157572 h 511176"/>
              <a:gd name="connsiteX79" fmla="*/ 315118 w 511174"/>
              <a:gd name="connsiteY79" fmla="*/ 165101 h 511176"/>
              <a:gd name="connsiteX80" fmla="*/ 307577 w 511174"/>
              <a:gd name="connsiteY80" fmla="*/ 165101 h 511176"/>
              <a:gd name="connsiteX81" fmla="*/ 303807 w 511174"/>
              <a:gd name="connsiteY81" fmla="*/ 142513 h 511176"/>
              <a:gd name="connsiteX82" fmla="*/ 364132 w 511174"/>
              <a:gd name="connsiteY82" fmla="*/ 40867 h 511176"/>
              <a:gd name="connsiteX83" fmla="*/ 375443 w 511174"/>
              <a:gd name="connsiteY83" fmla="*/ 33338 h 511176"/>
              <a:gd name="connsiteX84" fmla="*/ 128190 w 511174"/>
              <a:gd name="connsiteY84" fmla="*/ 33338 h 511176"/>
              <a:gd name="connsiteX85" fmla="*/ 135731 w 511174"/>
              <a:gd name="connsiteY85" fmla="*/ 33338 h 511176"/>
              <a:gd name="connsiteX86" fmla="*/ 147042 w 511174"/>
              <a:gd name="connsiteY86" fmla="*/ 40867 h 511176"/>
              <a:gd name="connsiteX87" fmla="*/ 207366 w 511174"/>
              <a:gd name="connsiteY87" fmla="*/ 142513 h 511176"/>
              <a:gd name="connsiteX88" fmla="*/ 203596 w 511174"/>
              <a:gd name="connsiteY88" fmla="*/ 165101 h 511176"/>
              <a:gd name="connsiteX89" fmla="*/ 196056 w 511174"/>
              <a:gd name="connsiteY89" fmla="*/ 165101 h 511176"/>
              <a:gd name="connsiteX90" fmla="*/ 184745 w 511174"/>
              <a:gd name="connsiteY90" fmla="*/ 157572 h 511176"/>
              <a:gd name="connsiteX91" fmla="*/ 124420 w 511174"/>
              <a:gd name="connsiteY91" fmla="*/ 52161 h 511176"/>
              <a:gd name="connsiteX92" fmla="*/ 128190 w 511174"/>
              <a:gd name="connsiteY92" fmla="*/ 33338 h 511176"/>
              <a:gd name="connsiteX93" fmla="*/ 256381 w 511174"/>
              <a:gd name="connsiteY93" fmla="*/ 0 h 511176"/>
              <a:gd name="connsiteX94" fmla="*/ 271462 w 511174"/>
              <a:gd name="connsiteY94" fmla="*/ 14922 h 511176"/>
              <a:gd name="connsiteX95" fmla="*/ 271462 w 511174"/>
              <a:gd name="connsiteY95" fmla="*/ 134303 h 511176"/>
              <a:gd name="connsiteX96" fmla="*/ 256381 w 511174"/>
              <a:gd name="connsiteY96" fmla="*/ 149225 h 511176"/>
              <a:gd name="connsiteX97" fmla="*/ 241300 w 511174"/>
              <a:gd name="connsiteY97" fmla="*/ 134303 h 511176"/>
              <a:gd name="connsiteX98" fmla="*/ 241300 w 511174"/>
              <a:gd name="connsiteY98" fmla="*/ 14922 h 511176"/>
              <a:gd name="connsiteX99" fmla="*/ 256381 w 511174"/>
              <a:gd name="connsiteY99" fmla="*/ 0 h 51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11174" h="511176">
                <a:moveTo>
                  <a:pt x="256381" y="360363"/>
                </a:moveTo>
                <a:cubicBezTo>
                  <a:pt x="263921" y="360363"/>
                  <a:pt x="271462" y="367904"/>
                  <a:pt x="271462" y="375445"/>
                </a:cubicBezTo>
                <a:cubicBezTo>
                  <a:pt x="271462" y="375445"/>
                  <a:pt x="271462" y="375445"/>
                  <a:pt x="271462" y="496095"/>
                </a:cubicBezTo>
                <a:cubicBezTo>
                  <a:pt x="271462" y="503636"/>
                  <a:pt x="263921" y="511176"/>
                  <a:pt x="256381" y="511176"/>
                </a:cubicBezTo>
                <a:cubicBezTo>
                  <a:pt x="248840" y="511176"/>
                  <a:pt x="241300" y="503636"/>
                  <a:pt x="241300" y="496095"/>
                </a:cubicBezTo>
                <a:cubicBezTo>
                  <a:pt x="241300" y="496095"/>
                  <a:pt x="241300" y="496095"/>
                  <a:pt x="241300" y="375445"/>
                </a:cubicBezTo>
                <a:cubicBezTo>
                  <a:pt x="241300" y="367904"/>
                  <a:pt x="248840" y="360363"/>
                  <a:pt x="256381" y="360363"/>
                </a:cubicBezTo>
                <a:close/>
                <a:moveTo>
                  <a:pt x="307577" y="344488"/>
                </a:moveTo>
                <a:cubicBezTo>
                  <a:pt x="311348" y="344488"/>
                  <a:pt x="311348" y="344488"/>
                  <a:pt x="315118" y="344488"/>
                </a:cubicBezTo>
                <a:cubicBezTo>
                  <a:pt x="318888" y="344488"/>
                  <a:pt x="326429" y="348253"/>
                  <a:pt x="326429" y="352018"/>
                </a:cubicBezTo>
                <a:cubicBezTo>
                  <a:pt x="326429" y="352018"/>
                  <a:pt x="326429" y="352018"/>
                  <a:pt x="386754" y="457428"/>
                </a:cubicBezTo>
                <a:cubicBezTo>
                  <a:pt x="390524" y="461193"/>
                  <a:pt x="390524" y="472487"/>
                  <a:pt x="382984" y="476251"/>
                </a:cubicBezTo>
                <a:cubicBezTo>
                  <a:pt x="379213" y="476251"/>
                  <a:pt x="379213" y="476251"/>
                  <a:pt x="375443" y="476251"/>
                </a:cubicBezTo>
                <a:cubicBezTo>
                  <a:pt x="371673" y="476251"/>
                  <a:pt x="364132" y="472487"/>
                  <a:pt x="364132" y="468722"/>
                </a:cubicBezTo>
                <a:cubicBezTo>
                  <a:pt x="364132" y="468722"/>
                  <a:pt x="364132" y="468722"/>
                  <a:pt x="303807" y="367076"/>
                </a:cubicBezTo>
                <a:cubicBezTo>
                  <a:pt x="300037" y="359547"/>
                  <a:pt x="300037" y="352018"/>
                  <a:pt x="307577" y="344488"/>
                </a:cubicBezTo>
                <a:close/>
                <a:moveTo>
                  <a:pt x="196056" y="344488"/>
                </a:moveTo>
                <a:cubicBezTo>
                  <a:pt x="199826" y="344488"/>
                  <a:pt x="199826" y="344488"/>
                  <a:pt x="203596" y="344488"/>
                </a:cubicBezTo>
                <a:cubicBezTo>
                  <a:pt x="211137" y="352018"/>
                  <a:pt x="211137" y="359547"/>
                  <a:pt x="207366" y="367076"/>
                </a:cubicBezTo>
                <a:cubicBezTo>
                  <a:pt x="207366" y="367076"/>
                  <a:pt x="207366" y="367076"/>
                  <a:pt x="147042" y="468722"/>
                </a:cubicBezTo>
                <a:cubicBezTo>
                  <a:pt x="147042" y="472487"/>
                  <a:pt x="139501" y="476251"/>
                  <a:pt x="135731" y="476251"/>
                </a:cubicBezTo>
                <a:cubicBezTo>
                  <a:pt x="131961" y="476251"/>
                  <a:pt x="131961" y="476251"/>
                  <a:pt x="128190" y="476251"/>
                </a:cubicBezTo>
                <a:cubicBezTo>
                  <a:pt x="120650" y="472487"/>
                  <a:pt x="120650" y="461193"/>
                  <a:pt x="124420" y="457428"/>
                </a:cubicBezTo>
                <a:cubicBezTo>
                  <a:pt x="124420" y="457428"/>
                  <a:pt x="124420" y="457428"/>
                  <a:pt x="184745" y="352018"/>
                </a:cubicBezTo>
                <a:cubicBezTo>
                  <a:pt x="184745" y="348253"/>
                  <a:pt x="192285" y="344488"/>
                  <a:pt x="196056" y="344488"/>
                </a:cubicBezTo>
                <a:close/>
                <a:moveTo>
                  <a:pt x="360191" y="300038"/>
                </a:moveTo>
                <a:cubicBezTo>
                  <a:pt x="360191" y="300038"/>
                  <a:pt x="363966" y="300038"/>
                  <a:pt x="367742" y="303809"/>
                </a:cubicBezTo>
                <a:cubicBezTo>
                  <a:pt x="367742" y="303809"/>
                  <a:pt x="367742" y="303809"/>
                  <a:pt x="469685" y="364134"/>
                </a:cubicBezTo>
                <a:cubicBezTo>
                  <a:pt x="477237" y="367904"/>
                  <a:pt x="481012" y="375445"/>
                  <a:pt x="477237" y="382986"/>
                </a:cubicBezTo>
                <a:cubicBezTo>
                  <a:pt x="473461" y="386756"/>
                  <a:pt x="469685" y="390526"/>
                  <a:pt x="462134" y="390526"/>
                </a:cubicBezTo>
                <a:cubicBezTo>
                  <a:pt x="462134" y="390526"/>
                  <a:pt x="458358" y="390526"/>
                  <a:pt x="458358" y="386756"/>
                </a:cubicBezTo>
                <a:cubicBezTo>
                  <a:pt x="458358" y="386756"/>
                  <a:pt x="458358" y="386756"/>
                  <a:pt x="352639" y="326431"/>
                </a:cubicBezTo>
                <a:cubicBezTo>
                  <a:pt x="345088" y="322660"/>
                  <a:pt x="341312" y="315120"/>
                  <a:pt x="345088" y="307579"/>
                </a:cubicBezTo>
                <a:cubicBezTo>
                  <a:pt x="348864" y="303809"/>
                  <a:pt x="352639" y="300038"/>
                  <a:pt x="360191" y="300038"/>
                </a:cubicBezTo>
                <a:close/>
                <a:moveTo>
                  <a:pt x="150983" y="300038"/>
                </a:moveTo>
                <a:cubicBezTo>
                  <a:pt x="158535" y="300038"/>
                  <a:pt x="162310" y="303809"/>
                  <a:pt x="166086" y="307579"/>
                </a:cubicBezTo>
                <a:cubicBezTo>
                  <a:pt x="169862" y="315120"/>
                  <a:pt x="166086" y="322660"/>
                  <a:pt x="158535" y="326431"/>
                </a:cubicBezTo>
                <a:cubicBezTo>
                  <a:pt x="158535" y="326431"/>
                  <a:pt x="158535" y="326431"/>
                  <a:pt x="52816" y="386756"/>
                </a:cubicBezTo>
                <a:cubicBezTo>
                  <a:pt x="52816" y="390526"/>
                  <a:pt x="49040" y="390526"/>
                  <a:pt x="49040" y="390526"/>
                </a:cubicBezTo>
                <a:cubicBezTo>
                  <a:pt x="41489" y="390526"/>
                  <a:pt x="37713" y="386756"/>
                  <a:pt x="33937" y="382986"/>
                </a:cubicBezTo>
                <a:cubicBezTo>
                  <a:pt x="30162" y="375445"/>
                  <a:pt x="33937" y="367904"/>
                  <a:pt x="41489" y="364134"/>
                </a:cubicBezTo>
                <a:cubicBezTo>
                  <a:pt x="41489" y="364134"/>
                  <a:pt x="41489" y="364134"/>
                  <a:pt x="143432" y="303809"/>
                </a:cubicBezTo>
                <a:cubicBezTo>
                  <a:pt x="147208" y="300038"/>
                  <a:pt x="150983" y="300038"/>
                  <a:pt x="150983" y="300038"/>
                </a:cubicBezTo>
                <a:close/>
                <a:moveTo>
                  <a:pt x="375443" y="239713"/>
                </a:moveTo>
                <a:cubicBezTo>
                  <a:pt x="375443" y="239713"/>
                  <a:pt x="375443" y="239713"/>
                  <a:pt x="496093" y="239713"/>
                </a:cubicBezTo>
                <a:cubicBezTo>
                  <a:pt x="503634" y="239713"/>
                  <a:pt x="511174" y="247254"/>
                  <a:pt x="511174" y="254795"/>
                </a:cubicBezTo>
                <a:cubicBezTo>
                  <a:pt x="511174" y="262335"/>
                  <a:pt x="503634" y="269876"/>
                  <a:pt x="496093" y="269876"/>
                </a:cubicBezTo>
                <a:cubicBezTo>
                  <a:pt x="496093" y="269876"/>
                  <a:pt x="496093" y="269876"/>
                  <a:pt x="375443" y="269876"/>
                </a:cubicBezTo>
                <a:cubicBezTo>
                  <a:pt x="367903" y="269876"/>
                  <a:pt x="360362" y="262335"/>
                  <a:pt x="360362" y="254795"/>
                </a:cubicBezTo>
                <a:cubicBezTo>
                  <a:pt x="360362" y="247254"/>
                  <a:pt x="367903" y="239713"/>
                  <a:pt x="375443" y="239713"/>
                </a:cubicBezTo>
                <a:close/>
                <a:moveTo>
                  <a:pt x="15081" y="239713"/>
                </a:moveTo>
                <a:cubicBezTo>
                  <a:pt x="15081" y="239713"/>
                  <a:pt x="15081" y="239713"/>
                  <a:pt x="135731" y="239713"/>
                </a:cubicBezTo>
                <a:cubicBezTo>
                  <a:pt x="143271" y="239713"/>
                  <a:pt x="150812" y="247254"/>
                  <a:pt x="150812" y="254795"/>
                </a:cubicBezTo>
                <a:cubicBezTo>
                  <a:pt x="150812" y="262335"/>
                  <a:pt x="143271" y="269876"/>
                  <a:pt x="135731" y="269876"/>
                </a:cubicBezTo>
                <a:cubicBezTo>
                  <a:pt x="135731" y="269876"/>
                  <a:pt x="135731" y="269876"/>
                  <a:pt x="15081" y="269876"/>
                </a:cubicBezTo>
                <a:cubicBezTo>
                  <a:pt x="7540" y="269876"/>
                  <a:pt x="0" y="262335"/>
                  <a:pt x="0" y="254795"/>
                </a:cubicBezTo>
                <a:cubicBezTo>
                  <a:pt x="0" y="247254"/>
                  <a:pt x="7540" y="239713"/>
                  <a:pt x="15081" y="239713"/>
                </a:cubicBezTo>
                <a:close/>
                <a:moveTo>
                  <a:pt x="462134" y="119063"/>
                </a:moveTo>
                <a:cubicBezTo>
                  <a:pt x="469685" y="119063"/>
                  <a:pt x="473461" y="122834"/>
                  <a:pt x="477237" y="126604"/>
                </a:cubicBezTo>
                <a:cubicBezTo>
                  <a:pt x="481012" y="134145"/>
                  <a:pt x="477237" y="141685"/>
                  <a:pt x="469685" y="145456"/>
                </a:cubicBezTo>
                <a:cubicBezTo>
                  <a:pt x="469685" y="145456"/>
                  <a:pt x="469685" y="145456"/>
                  <a:pt x="367742" y="205781"/>
                </a:cubicBezTo>
                <a:cubicBezTo>
                  <a:pt x="363966" y="209551"/>
                  <a:pt x="360191" y="209551"/>
                  <a:pt x="360191" y="209551"/>
                </a:cubicBezTo>
                <a:cubicBezTo>
                  <a:pt x="352639" y="209551"/>
                  <a:pt x="348864" y="205781"/>
                  <a:pt x="345088" y="202011"/>
                </a:cubicBezTo>
                <a:cubicBezTo>
                  <a:pt x="341312" y="194470"/>
                  <a:pt x="345088" y="186929"/>
                  <a:pt x="352639" y="183159"/>
                </a:cubicBezTo>
                <a:cubicBezTo>
                  <a:pt x="352639" y="183159"/>
                  <a:pt x="352639" y="183159"/>
                  <a:pt x="458358" y="122834"/>
                </a:cubicBezTo>
                <a:cubicBezTo>
                  <a:pt x="458358" y="119063"/>
                  <a:pt x="462134" y="119063"/>
                  <a:pt x="462134" y="119063"/>
                </a:cubicBezTo>
                <a:close/>
                <a:moveTo>
                  <a:pt x="49040" y="119063"/>
                </a:moveTo>
                <a:cubicBezTo>
                  <a:pt x="49040" y="119063"/>
                  <a:pt x="52816" y="119063"/>
                  <a:pt x="52816" y="122834"/>
                </a:cubicBezTo>
                <a:cubicBezTo>
                  <a:pt x="52816" y="122834"/>
                  <a:pt x="52816" y="122834"/>
                  <a:pt x="158535" y="183159"/>
                </a:cubicBezTo>
                <a:cubicBezTo>
                  <a:pt x="166086" y="186929"/>
                  <a:pt x="169862" y="194470"/>
                  <a:pt x="166086" y="202011"/>
                </a:cubicBezTo>
                <a:cubicBezTo>
                  <a:pt x="162310" y="205781"/>
                  <a:pt x="158535" y="209551"/>
                  <a:pt x="150983" y="209551"/>
                </a:cubicBezTo>
                <a:cubicBezTo>
                  <a:pt x="150983" y="209551"/>
                  <a:pt x="147208" y="209551"/>
                  <a:pt x="143432" y="205781"/>
                </a:cubicBezTo>
                <a:cubicBezTo>
                  <a:pt x="143432" y="205781"/>
                  <a:pt x="143432" y="205781"/>
                  <a:pt x="41489" y="145456"/>
                </a:cubicBezTo>
                <a:cubicBezTo>
                  <a:pt x="33937" y="141685"/>
                  <a:pt x="30162" y="134145"/>
                  <a:pt x="33937" y="126604"/>
                </a:cubicBezTo>
                <a:cubicBezTo>
                  <a:pt x="37713" y="122834"/>
                  <a:pt x="41489" y="119063"/>
                  <a:pt x="49040" y="119063"/>
                </a:cubicBezTo>
                <a:close/>
                <a:moveTo>
                  <a:pt x="375443" y="33338"/>
                </a:moveTo>
                <a:cubicBezTo>
                  <a:pt x="379213" y="33338"/>
                  <a:pt x="379213" y="33338"/>
                  <a:pt x="382984" y="33338"/>
                </a:cubicBezTo>
                <a:cubicBezTo>
                  <a:pt x="390524" y="37102"/>
                  <a:pt x="390524" y="48396"/>
                  <a:pt x="386754" y="52161"/>
                </a:cubicBezTo>
                <a:cubicBezTo>
                  <a:pt x="386754" y="52161"/>
                  <a:pt x="386754" y="52161"/>
                  <a:pt x="326429" y="157572"/>
                </a:cubicBezTo>
                <a:cubicBezTo>
                  <a:pt x="326429" y="161337"/>
                  <a:pt x="318888" y="165101"/>
                  <a:pt x="315118" y="165101"/>
                </a:cubicBezTo>
                <a:cubicBezTo>
                  <a:pt x="311348" y="165101"/>
                  <a:pt x="311348" y="165101"/>
                  <a:pt x="307577" y="165101"/>
                </a:cubicBezTo>
                <a:cubicBezTo>
                  <a:pt x="300037" y="157572"/>
                  <a:pt x="300037" y="150043"/>
                  <a:pt x="303807" y="142513"/>
                </a:cubicBezTo>
                <a:cubicBezTo>
                  <a:pt x="303807" y="142513"/>
                  <a:pt x="303807" y="142513"/>
                  <a:pt x="364132" y="40867"/>
                </a:cubicBezTo>
                <a:cubicBezTo>
                  <a:pt x="364132" y="37102"/>
                  <a:pt x="371673" y="33338"/>
                  <a:pt x="375443" y="33338"/>
                </a:cubicBezTo>
                <a:close/>
                <a:moveTo>
                  <a:pt x="128190" y="33338"/>
                </a:moveTo>
                <a:cubicBezTo>
                  <a:pt x="131961" y="33338"/>
                  <a:pt x="131961" y="33338"/>
                  <a:pt x="135731" y="33338"/>
                </a:cubicBezTo>
                <a:cubicBezTo>
                  <a:pt x="139501" y="33338"/>
                  <a:pt x="147042" y="37102"/>
                  <a:pt x="147042" y="40867"/>
                </a:cubicBezTo>
                <a:cubicBezTo>
                  <a:pt x="147042" y="40867"/>
                  <a:pt x="147042" y="40867"/>
                  <a:pt x="207366" y="142513"/>
                </a:cubicBezTo>
                <a:cubicBezTo>
                  <a:pt x="211137" y="150043"/>
                  <a:pt x="211137" y="157572"/>
                  <a:pt x="203596" y="165101"/>
                </a:cubicBezTo>
                <a:cubicBezTo>
                  <a:pt x="199826" y="165101"/>
                  <a:pt x="199826" y="165101"/>
                  <a:pt x="196056" y="165101"/>
                </a:cubicBezTo>
                <a:cubicBezTo>
                  <a:pt x="192285" y="165101"/>
                  <a:pt x="184745" y="161337"/>
                  <a:pt x="184745" y="157572"/>
                </a:cubicBezTo>
                <a:cubicBezTo>
                  <a:pt x="184745" y="157572"/>
                  <a:pt x="184745" y="157572"/>
                  <a:pt x="124420" y="52161"/>
                </a:cubicBezTo>
                <a:cubicBezTo>
                  <a:pt x="120650" y="48396"/>
                  <a:pt x="120650" y="37102"/>
                  <a:pt x="128190" y="33338"/>
                </a:cubicBezTo>
                <a:close/>
                <a:moveTo>
                  <a:pt x="256381" y="0"/>
                </a:moveTo>
                <a:cubicBezTo>
                  <a:pt x="263921" y="0"/>
                  <a:pt x="271462" y="7461"/>
                  <a:pt x="271462" y="14922"/>
                </a:cubicBezTo>
                <a:cubicBezTo>
                  <a:pt x="271462" y="134303"/>
                  <a:pt x="271462" y="134303"/>
                  <a:pt x="271462" y="134303"/>
                </a:cubicBezTo>
                <a:cubicBezTo>
                  <a:pt x="271462" y="141764"/>
                  <a:pt x="263921" y="149225"/>
                  <a:pt x="256381" y="149225"/>
                </a:cubicBezTo>
                <a:cubicBezTo>
                  <a:pt x="248840" y="149225"/>
                  <a:pt x="241300" y="141764"/>
                  <a:pt x="241300" y="134303"/>
                </a:cubicBezTo>
                <a:cubicBezTo>
                  <a:pt x="241300" y="14922"/>
                  <a:pt x="241300" y="14922"/>
                  <a:pt x="241300" y="14922"/>
                </a:cubicBezTo>
                <a:cubicBezTo>
                  <a:pt x="241300" y="7461"/>
                  <a:pt x="248840" y="0"/>
                  <a:pt x="256381" y="0"/>
                </a:cubicBezTo>
                <a:close/>
              </a:path>
            </a:pathLst>
          </a:custGeom>
          <a:solidFill>
            <a:srgbClr val="5B9AA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/>
          </a:p>
        </p:txBody>
      </p:sp>
      <p:sp>
        <p:nvSpPr>
          <p:cNvPr id="18" name="文本框 17"/>
          <p:cNvSpPr txBox="1"/>
          <p:nvPr/>
        </p:nvSpPr>
        <p:spPr>
          <a:xfrm>
            <a:off x="1828798" y="702366"/>
            <a:ext cx="7531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2.</a:t>
            </a:r>
            <a:r>
              <a:rPr lang="zh-CN" altLang="zh-CN" sz="3600" b="1" dirty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成长柱：构“双士精神”循环行动</a:t>
            </a:r>
            <a:endParaRPr lang="zh-CN" altLang="en-US" sz="3600" b="1" dirty="0">
              <a:solidFill>
                <a:srgbClr val="7600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0" name="Shape 23143"/>
          <p:cNvSpPr/>
          <p:nvPr/>
        </p:nvSpPr>
        <p:spPr>
          <a:xfrm>
            <a:off x="5576235" y="4264821"/>
            <a:ext cx="497167" cy="621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851" y="15119"/>
                </a:moveTo>
                <a:cubicBezTo>
                  <a:pt x="14106" y="15119"/>
                  <a:pt x="13500" y="15604"/>
                  <a:pt x="13500" y="16201"/>
                </a:cubicBezTo>
                <a:cubicBezTo>
                  <a:pt x="13500" y="16796"/>
                  <a:pt x="14106" y="17278"/>
                  <a:pt x="14851" y="17278"/>
                </a:cubicBezTo>
                <a:cubicBezTo>
                  <a:pt x="15596" y="17278"/>
                  <a:pt x="16199" y="16796"/>
                  <a:pt x="16199" y="16201"/>
                </a:cubicBezTo>
                <a:cubicBezTo>
                  <a:pt x="16199" y="15604"/>
                  <a:pt x="15596" y="15119"/>
                  <a:pt x="14851" y="15119"/>
                </a:cubicBezTo>
                <a:cubicBezTo>
                  <a:pt x="14851" y="15119"/>
                  <a:pt x="14851" y="15119"/>
                  <a:pt x="14851" y="15119"/>
                </a:cubicBezTo>
                <a:close/>
                <a:moveTo>
                  <a:pt x="6750" y="10800"/>
                </a:moveTo>
                <a:lnTo>
                  <a:pt x="6750" y="10800"/>
                </a:lnTo>
                <a:cubicBezTo>
                  <a:pt x="7495" y="10800"/>
                  <a:pt x="8102" y="10315"/>
                  <a:pt x="8102" y="9718"/>
                </a:cubicBezTo>
                <a:cubicBezTo>
                  <a:pt x="8102" y="9124"/>
                  <a:pt x="7495" y="8641"/>
                  <a:pt x="6750" y="8641"/>
                </a:cubicBezTo>
                <a:cubicBezTo>
                  <a:pt x="6005" y="8641"/>
                  <a:pt x="5399" y="9124"/>
                  <a:pt x="5399" y="9718"/>
                </a:cubicBezTo>
                <a:cubicBezTo>
                  <a:pt x="5399" y="10315"/>
                  <a:pt x="6005" y="10800"/>
                  <a:pt x="6750" y="10800"/>
                </a:cubicBezTo>
                <a:cubicBezTo>
                  <a:pt x="6750" y="10800"/>
                  <a:pt x="6750" y="10800"/>
                  <a:pt x="6750" y="10800"/>
                </a:cubicBezTo>
                <a:close/>
                <a:moveTo>
                  <a:pt x="6750" y="14041"/>
                </a:moveTo>
                <a:lnTo>
                  <a:pt x="6750" y="14041"/>
                </a:lnTo>
                <a:cubicBezTo>
                  <a:pt x="7495" y="14041"/>
                  <a:pt x="8102" y="13556"/>
                  <a:pt x="8102" y="12959"/>
                </a:cubicBezTo>
                <a:cubicBezTo>
                  <a:pt x="8102" y="12364"/>
                  <a:pt x="7495" y="11881"/>
                  <a:pt x="6750" y="11881"/>
                </a:cubicBezTo>
                <a:cubicBezTo>
                  <a:pt x="6005" y="11881"/>
                  <a:pt x="5399" y="12364"/>
                  <a:pt x="5399" y="12959"/>
                </a:cubicBezTo>
                <a:cubicBezTo>
                  <a:pt x="5399" y="13556"/>
                  <a:pt x="6005" y="14041"/>
                  <a:pt x="6750" y="14041"/>
                </a:cubicBezTo>
                <a:cubicBezTo>
                  <a:pt x="6750" y="14041"/>
                  <a:pt x="6750" y="14041"/>
                  <a:pt x="6750" y="14041"/>
                </a:cubicBezTo>
                <a:close/>
                <a:moveTo>
                  <a:pt x="10801" y="15119"/>
                </a:moveTo>
                <a:cubicBezTo>
                  <a:pt x="10056" y="15119"/>
                  <a:pt x="9449" y="15604"/>
                  <a:pt x="9449" y="16201"/>
                </a:cubicBezTo>
                <a:cubicBezTo>
                  <a:pt x="9449" y="16796"/>
                  <a:pt x="10052" y="17278"/>
                  <a:pt x="10801" y="17278"/>
                </a:cubicBezTo>
                <a:cubicBezTo>
                  <a:pt x="11546" y="17278"/>
                  <a:pt x="12148" y="16796"/>
                  <a:pt x="12148" y="16201"/>
                </a:cubicBezTo>
                <a:cubicBezTo>
                  <a:pt x="12148" y="15604"/>
                  <a:pt x="11546" y="15119"/>
                  <a:pt x="10801" y="15119"/>
                </a:cubicBezTo>
                <a:cubicBezTo>
                  <a:pt x="10801" y="15119"/>
                  <a:pt x="10801" y="15119"/>
                  <a:pt x="10801" y="15119"/>
                </a:cubicBezTo>
                <a:close/>
                <a:moveTo>
                  <a:pt x="18898" y="19441"/>
                </a:moveTo>
                <a:lnTo>
                  <a:pt x="2700" y="19441"/>
                </a:lnTo>
                <a:lnTo>
                  <a:pt x="2700" y="2160"/>
                </a:lnTo>
                <a:lnTo>
                  <a:pt x="18898" y="2160"/>
                </a:lnTo>
                <a:cubicBezTo>
                  <a:pt x="18898" y="2160"/>
                  <a:pt x="18898" y="19441"/>
                  <a:pt x="18898" y="19441"/>
                </a:cubicBezTo>
                <a:close/>
                <a:moveTo>
                  <a:pt x="18898" y="0"/>
                </a:moveTo>
                <a:lnTo>
                  <a:pt x="2700" y="0"/>
                </a:lnTo>
                <a:cubicBezTo>
                  <a:pt x="1210" y="0"/>
                  <a:pt x="0" y="968"/>
                  <a:pt x="0" y="2160"/>
                </a:cubicBezTo>
                <a:lnTo>
                  <a:pt x="0" y="19441"/>
                </a:lnTo>
                <a:cubicBezTo>
                  <a:pt x="0" y="20633"/>
                  <a:pt x="1210" y="21600"/>
                  <a:pt x="2700" y="21600"/>
                </a:cubicBezTo>
                <a:lnTo>
                  <a:pt x="18898" y="21600"/>
                </a:lnTo>
                <a:cubicBezTo>
                  <a:pt x="20391" y="21600"/>
                  <a:pt x="21600" y="20633"/>
                  <a:pt x="21600" y="19441"/>
                </a:cubicBezTo>
                <a:lnTo>
                  <a:pt x="21600" y="2160"/>
                </a:lnTo>
                <a:cubicBezTo>
                  <a:pt x="21600" y="968"/>
                  <a:pt x="20391" y="0"/>
                  <a:pt x="18898" y="0"/>
                </a:cubicBezTo>
                <a:cubicBezTo>
                  <a:pt x="18898" y="0"/>
                  <a:pt x="18898" y="0"/>
                  <a:pt x="18898" y="0"/>
                </a:cubicBezTo>
                <a:close/>
                <a:moveTo>
                  <a:pt x="6750" y="17278"/>
                </a:moveTo>
                <a:lnTo>
                  <a:pt x="6750" y="17278"/>
                </a:lnTo>
                <a:cubicBezTo>
                  <a:pt x="7495" y="17278"/>
                  <a:pt x="8102" y="16796"/>
                  <a:pt x="8102" y="16201"/>
                </a:cubicBezTo>
                <a:cubicBezTo>
                  <a:pt x="8102" y="15604"/>
                  <a:pt x="7495" y="15119"/>
                  <a:pt x="6750" y="15119"/>
                </a:cubicBezTo>
                <a:cubicBezTo>
                  <a:pt x="6005" y="15119"/>
                  <a:pt x="5399" y="15604"/>
                  <a:pt x="5399" y="16201"/>
                </a:cubicBezTo>
                <a:cubicBezTo>
                  <a:pt x="5399" y="16796"/>
                  <a:pt x="6005" y="17278"/>
                  <a:pt x="6750" y="17278"/>
                </a:cubicBezTo>
                <a:cubicBezTo>
                  <a:pt x="6750" y="17278"/>
                  <a:pt x="6750" y="17278"/>
                  <a:pt x="6750" y="17278"/>
                </a:cubicBezTo>
                <a:close/>
                <a:moveTo>
                  <a:pt x="6750" y="6482"/>
                </a:moveTo>
                <a:lnTo>
                  <a:pt x="14851" y="6482"/>
                </a:lnTo>
                <a:cubicBezTo>
                  <a:pt x="15596" y="6482"/>
                  <a:pt x="16199" y="5996"/>
                  <a:pt x="16199" y="5400"/>
                </a:cubicBezTo>
                <a:cubicBezTo>
                  <a:pt x="16199" y="4805"/>
                  <a:pt x="15596" y="4318"/>
                  <a:pt x="14851" y="4318"/>
                </a:cubicBezTo>
                <a:lnTo>
                  <a:pt x="6750" y="4318"/>
                </a:lnTo>
                <a:cubicBezTo>
                  <a:pt x="6005" y="4318"/>
                  <a:pt x="5399" y="4805"/>
                  <a:pt x="5399" y="5400"/>
                </a:cubicBezTo>
                <a:cubicBezTo>
                  <a:pt x="5399" y="5996"/>
                  <a:pt x="6005" y="6482"/>
                  <a:pt x="6750" y="6482"/>
                </a:cubicBezTo>
                <a:cubicBezTo>
                  <a:pt x="6750" y="6482"/>
                  <a:pt x="6750" y="6482"/>
                  <a:pt x="6750" y="6482"/>
                </a:cubicBezTo>
                <a:close/>
                <a:moveTo>
                  <a:pt x="10801" y="8641"/>
                </a:moveTo>
                <a:cubicBezTo>
                  <a:pt x="10056" y="8641"/>
                  <a:pt x="9449" y="9124"/>
                  <a:pt x="9449" y="9718"/>
                </a:cubicBezTo>
                <a:cubicBezTo>
                  <a:pt x="9449" y="10315"/>
                  <a:pt x="10052" y="10800"/>
                  <a:pt x="10801" y="10800"/>
                </a:cubicBezTo>
                <a:cubicBezTo>
                  <a:pt x="11546" y="10800"/>
                  <a:pt x="12148" y="10315"/>
                  <a:pt x="12148" y="9718"/>
                </a:cubicBezTo>
                <a:cubicBezTo>
                  <a:pt x="12148" y="9124"/>
                  <a:pt x="11546" y="8641"/>
                  <a:pt x="10801" y="8641"/>
                </a:cubicBezTo>
                <a:cubicBezTo>
                  <a:pt x="10801" y="8641"/>
                  <a:pt x="10801" y="8641"/>
                  <a:pt x="10801" y="8641"/>
                </a:cubicBezTo>
                <a:close/>
                <a:moveTo>
                  <a:pt x="10801" y="11881"/>
                </a:moveTo>
                <a:cubicBezTo>
                  <a:pt x="10056" y="11881"/>
                  <a:pt x="9449" y="12364"/>
                  <a:pt x="9449" y="12959"/>
                </a:cubicBezTo>
                <a:cubicBezTo>
                  <a:pt x="9449" y="13556"/>
                  <a:pt x="10056" y="14041"/>
                  <a:pt x="10801" y="14041"/>
                </a:cubicBezTo>
                <a:cubicBezTo>
                  <a:pt x="11546" y="14041"/>
                  <a:pt x="12148" y="13556"/>
                  <a:pt x="12148" y="12959"/>
                </a:cubicBezTo>
                <a:cubicBezTo>
                  <a:pt x="12148" y="12364"/>
                  <a:pt x="11546" y="11881"/>
                  <a:pt x="10801" y="11881"/>
                </a:cubicBezTo>
                <a:cubicBezTo>
                  <a:pt x="10801" y="11881"/>
                  <a:pt x="10801" y="11881"/>
                  <a:pt x="10801" y="11881"/>
                </a:cubicBezTo>
                <a:close/>
                <a:moveTo>
                  <a:pt x="14851" y="8641"/>
                </a:moveTo>
                <a:cubicBezTo>
                  <a:pt x="14106" y="8641"/>
                  <a:pt x="13500" y="9124"/>
                  <a:pt x="13500" y="9718"/>
                </a:cubicBezTo>
                <a:cubicBezTo>
                  <a:pt x="13500" y="10315"/>
                  <a:pt x="14106" y="10800"/>
                  <a:pt x="14851" y="10800"/>
                </a:cubicBezTo>
                <a:cubicBezTo>
                  <a:pt x="15596" y="10800"/>
                  <a:pt x="16199" y="10315"/>
                  <a:pt x="16199" y="9718"/>
                </a:cubicBezTo>
                <a:cubicBezTo>
                  <a:pt x="16199" y="9124"/>
                  <a:pt x="15596" y="8641"/>
                  <a:pt x="14851" y="8641"/>
                </a:cubicBezTo>
                <a:cubicBezTo>
                  <a:pt x="14851" y="8641"/>
                  <a:pt x="14851" y="8641"/>
                  <a:pt x="14851" y="8641"/>
                </a:cubicBezTo>
                <a:close/>
                <a:moveTo>
                  <a:pt x="14851" y="11881"/>
                </a:moveTo>
                <a:cubicBezTo>
                  <a:pt x="14106" y="11881"/>
                  <a:pt x="13500" y="12364"/>
                  <a:pt x="13500" y="12959"/>
                </a:cubicBezTo>
                <a:cubicBezTo>
                  <a:pt x="13500" y="13556"/>
                  <a:pt x="14106" y="14041"/>
                  <a:pt x="14851" y="14041"/>
                </a:cubicBezTo>
                <a:cubicBezTo>
                  <a:pt x="15596" y="14041"/>
                  <a:pt x="16199" y="13556"/>
                  <a:pt x="16199" y="12959"/>
                </a:cubicBezTo>
                <a:cubicBezTo>
                  <a:pt x="16199" y="12364"/>
                  <a:pt x="15596" y="11881"/>
                  <a:pt x="14851" y="11881"/>
                </a:cubicBezTo>
                <a:cubicBezTo>
                  <a:pt x="14851" y="11881"/>
                  <a:pt x="14851" y="11881"/>
                  <a:pt x="14851" y="1188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51" tIns="19051" rIns="19051" bIns="1905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03612" y="1226218"/>
            <a:ext cx="6984776" cy="401595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05803" y="5373217"/>
            <a:ext cx="1103481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kern="100" dirty="0">
                <a:solidFill>
                  <a:srgbClr val="000000"/>
                </a:solidFill>
                <a:latin typeface="方正粗黑宋简体" pitchFamily="2" charset="-122"/>
                <a:ea typeface="方正粗黑宋简体" pitchFamily="2" charset="-122"/>
                <a:cs typeface="仿宋" panose="02010609060101010101" charset="-122"/>
              </a:rPr>
              <a:t>        </a:t>
            </a:r>
            <a:r>
              <a:rPr lang="zh-CN" altLang="zh-CN" sz="2400" b="1" kern="100" dirty="0">
                <a:solidFill>
                  <a:srgbClr val="FF0000"/>
                </a:solidFill>
                <a:latin typeface="方正粗黑宋简体" pitchFamily="2" charset="-122"/>
                <a:ea typeface="方正粗黑宋简体" pitchFamily="2" charset="-122"/>
                <a:cs typeface="仿宋" panose="02010609060101010101" charset="-122"/>
              </a:rPr>
              <a:t>“双士精神”即李公朴烈士和蒋华良院士精神</a:t>
            </a:r>
            <a:r>
              <a:rPr lang="zh-CN" altLang="zh-CN" sz="2400" b="1" kern="100" dirty="0" smtClean="0">
                <a:solidFill>
                  <a:srgbClr val="FF0000"/>
                </a:solidFill>
                <a:latin typeface="方正粗黑宋简体" pitchFamily="2" charset="-122"/>
                <a:ea typeface="方正粗黑宋简体" pitchFamily="2" charset="-122"/>
                <a:cs typeface="仿宋" panose="02010609060101010101" charset="-122"/>
              </a:rPr>
              <a:t>。</a:t>
            </a:r>
            <a:endParaRPr lang="en-US" altLang="zh-CN" sz="2400" b="1" kern="100" dirty="0" smtClean="0">
              <a:solidFill>
                <a:srgbClr val="FF0000"/>
              </a:solidFill>
              <a:latin typeface="方正粗黑宋简体" pitchFamily="2" charset="-122"/>
              <a:ea typeface="方正粗黑宋简体" pitchFamily="2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zh-CN" b="1" kern="100" dirty="0" smtClean="0">
                <a:solidFill>
                  <a:srgbClr val="2028D0"/>
                </a:solidFill>
                <a:latin typeface="方正粗黑宋简体" pitchFamily="2" charset="-122"/>
                <a:ea typeface="方正粗黑宋简体" pitchFamily="2" charset="-122"/>
                <a:cs typeface="仿宋" panose="02010609060101010101" charset="-122"/>
              </a:rPr>
              <a:t>“双士精神”</a:t>
            </a:r>
            <a:r>
              <a:rPr lang="zh-CN" altLang="zh-CN" b="1" kern="100" dirty="0">
                <a:solidFill>
                  <a:srgbClr val="2028D0"/>
                </a:solidFill>
                <a:latin typeface="方正粗黑宋简体" pitchFamily="2" charset="-122"/>
                <a:ea typeface="方正粗黑宋简体" pitchFamily="2" charset="-122"/>
                <a:cs typeface="仿宋" panose="02010609060101010101" charset="-122"/>
              </a:rPr>
              <a:t>赋予新的时代内涵，即：坚定的理想信念；内化为学生品格，即：重信、守责、尚智、争先。</a:t>
            </a:r>
            <a:endParaRPr lang="zh-CN" altLang="en-US" b="1" dirty="0">
              <a:solidFill>
                <a:srgbClr val="2028D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38922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圆角矩形 81"/>
          <p:cNvSpPr/>
          <p:nvPr/>
        </p:nvSpPr>
        <p:spPr>
          <a:xfrm>
            <a:off x="491319" y="433317"/>
            <a:ext cx="11218460" cy="6035722"/>
          </a:xfrm>
          <a:prstGeom prst="roundRect">
            <a:avLst>
              <a:gd name="adj" fmla="val 55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154289" y="2536448"/>
            <a:ext cx="1200329" cy="178510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6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粗黑宋简体" pitchFamily="2" charset="-122"/>
                <a:ea typeface="方正粗黑宋简体" pitchFamily="2" charset="-122"/>
              </a:rPr>
              <a:t>目录</a:t>
            </a:r>
            <a:endParaRPr lang="zh-CN" altLang="en-US" sz="6600" dirty="0">
              <a:solidFill>
                <a:schemeClr val="tx1">
                  <a:lumMod val="75000"/>
                  <a:lumOff val="25000"/>
                </a:schemeClr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3670777" y="1245704"/>
            <a:ext cx="649357" cy="609600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44" name="圆角矩形 43"/>
          <p:cNvSpPr/>
          <p:nvPr/>
        </p:nvSpPr>
        <p:spPr>
          <a:xfrm>
            <a:off x="3670777" y="2544417"/>
            <a:ext cx="649357" cy="609600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45" name="圆角矩形 44"/>
          <p:cNvSpPr/>
          <p:nvPr/>
        </p:nvSpPr>
        <p:spPr>
          <a:xfrm>
            <a:off x="3670777" y="3803374"/>
            <a:ext cx="649357" cy="609600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46" name="圆角矩形 45"/>
          <p:cNvSpPr/>
          <p:nvPr/>
        </p:nvSpPr>
        <p:spPr>
          <a:xfrm>
            <a:off x="3670777" y="5115339"/>
            <a:ext cx="649357" cy="609600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36969" y="1258957"/>
            <a:ext cx="5985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粗黑宋简体" pitchFamily="2" charset="-122"/>
                <a:ea typeface="方正粗黑宋简体" pitchFamily="2" charset="-122"/>
              </a:rPr>
              <a:t>项目内涵的厘定与完善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4810465" y="2610678"/>
            <a:ext cx="428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粗黑宋简体" pitchFamily="2" charset="-122"/>
                <a:ea typeface="方正粗黑宋简体" pitchFamily="2" charset="-122"/>
              </a:rPr>
              <a:t>项目</a:t>
            </a:r>
            <a:r>
              <a:rPr lang="zh-CN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粗黑宋简体" pitchFamily="2" charset="-122"/>
                <a:ea typeface="方正粗黑宋简体" pitchFamily="2" charset="-122"/>
              </a:rPr>
              <a:t>内容的实施与进程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4783960" y="3896139"/>
            <a:ext cx="59522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粗黑宋简体" pitchFamily="2" charset="-122"/>
                <a:ea typeface="方正粗黑宋简体" pitchFamily="2" charset="-122"/>
              </a:rPr>
              <a:t>已有成就及值得推介的创新之处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4770708" y="5155096"/>
            <a:ext cx="51283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粗黑宋简体" pitchFamily="2" charset="-122"/>
                <a:ea typeface="方正粗黑宋简体" pitchFamily="2" charset="-122"/>
              </a:rPr>
              <a:t>项目的实践反思及后期安排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3283213" y="1550504"/>
            <a:ext cx="0" cy="3896979"/>
          </a:xfrm>
          <a:prstGeom prst="line">
            <a:avLst/>
          </a:prstGeom>
          <a:ln w="38100">
            <a:prstDash val="solid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3712211" y="1269020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粗黑宋简体" pitchFamily="2" charset="-122"/>
                <a:ea typeface="方正粗黑宋简体" pitchFamily="2" charset="-122"/>
              </a:rPr>
              <a:t>一</a:t>
            </a:r>
          </a:p>
        </p:txBody>
      </p:sp>
      <p:sp>
        <p:nvSpPr>
          <p:cNvPr id="55" name="文本框 54"/>
          <p:cNvSpPr txBox="1"/>
          <p:nvPr/>
        </p:nvSpPr>
        <p:spPr>
          <a:xfrm>
            <a:off x="3700635" y="2552804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粗黑宋简体" pitchFamily="2" charset="-122"/>
                <a:ea typeface="方正粗黑宋简体" pitchFamily="2" charset="-122"/>
              </a:rPr>
              <a:t>二</a:t>
            </a:r>
          </a:p>
        </p:txBody>
      </p:sp>
      <p:sp>
        <p:nvSpPr>
          <p:cNvPr id="56" name="文本框 55"/>
          <p:cNvSpPr txBox="1"/>
          <p:nvPr/>
        </p:nvSpPr>
        <p:spPr>
          <a:xfrm>
            <a:off x="3702312" y="3823336"/>
            <a:ext cx="543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粗黑宋简体" pitchFamily="2" charset="-122"/>
                <a:ea typeface="方正粗黑宋简体" pitchFamily="2" charset="-122"/>
              </a:rPr>
              <a:t>三</a:t>
            </a:r>
          </a:p>
        </p:txBody>
      </p:sp>
      <p:sp>
        <p:nvSpPr>
          <p:cNvPr id="57" name="文本框 56"/>
          <p:cNvSpPr txBox="1"/>
          <p:nvPr/>
        </p:nvSpPr>
        <p:spPr>
          <a:xfrm>
            <a:off x="3715563" y="5133624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粗黑宋简体" pitchFamily="2" charset="-122"/>
                <a:ea typeface="方正粗黑宋简体" pitchFamily="2" charset="-122"/>
              </a:rPr>
              <a:t>四</a:t>
            </a: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869" y="168761"/>
            <a:ext cx="1883306" cy="214942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圆角矩形 81"/>
          <p:cNvSpPr/>
          <p:nvPr/>
        </p:nvSpPr>
        <p:spPr>
          <a:xfrm>
            <a:off x="491319" y="420064"/>
            <a:ext cx="11218460" cy="6035722"/>
          </a:xfrm>
          <a:prstGeom prst="roundRect">
            <a:avLst>
              <a:gd name="adj" fmla="val 55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矩形 82"/>
          <p:cNvSpPr/>
          <p:nvPr/>
        </p:nvSpPr>
        <p:spPr>
          <a:xfrm>
            <a:off x="0" y="-165"/>
            <a:ext cx="1748116" cy="1722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256"/>
          <p:cNvSpPr/>
          <p:nvPr/>
        </p:nvSpPr>
        <p:spPr bwMode="auto">
          <a:xfrm>
            <a:off x="605803" y="543339"/>
            <a:ext cx="901629" cy="901631"/>
          </a:xfrm>
          <a:custGeom>
            <a:avLst/>
            <a:gdLst>
              <a:gd name="connsiteX0" fmla="*/ 256381 w 511174"/>
              <a:gd name="connsiteY0" fmla="*/ 360363 h 511176"/>
              <a:gd name="connsiteX1" fmla="*/ 271462 w 511174"/>
              <a:gd name="connsiteY1" fmla="*/ 375445 h 511176"/>
              <a:gd name="connsiteX2" fmla="*/ 271462 w 511174"/>
              <a:gd name="connsiteY2" fmla="*/ 496095 h 511176"/>
              <a:gd name="connsiteX3" fmla="*/ 256381 w 511174"/>
              <a:gd name="connsiteY3" fmla="*/ 511176 h 511176"/>
              <a:gd name="connsiteX4" fmla="*/ 241300 w 511174"/>
              <a:gd name="connsiteY4" fmla="*/ 496095 h 511176"/>
              <a:gd name="connsiteX5" fmla="*/ 241300 w 511174"/>
              <a:gd name="connsiteY5" fmla="*/ 375445 h 511176"/>
              <a:gd name="connsiteX6" fmla="*/ 256381 w 511174"/>
              <a:gd name="connsiteY6" fmla="*/ 360363 h 511176"/>
              <a:gd name="connsiteX7" fmla="*/ 307577 w 511174"/>
              <a:gd name="connsiteY7" fmla="*/ 344488 h 511176"/>
              <a:gd name="connsiteX8" fmla="*/ 315118 w 511174"/>
              <a:gd name="connsiteY8" fmla="*/ 344488 h 511176"/>
              <a:gd name="connsiteX9" fmla="*/ 326429 w 511174"/>
              <a:gd name="connsiteY9" fmla="*/ 352018 h 511176"/>
              <a:gd name="connsiteX10" fmla="*/ 386754 w 511174"/>
              <a:gd name="connsiteY10" fmla="*/ 457428 h 511176"/>
              <a:gd name="connsiteX11" fmla="*/ 382984 w 511174"/>
              <a:gd name="connsiteY11" fmla="*/ 476251 h 511176"/>
              <a:gd name="connsiteX12" fmla="*/ 375443 w 511174"/>
              <a:gd name="connsiteY12" fmla="*/ 476251 h 511176"/>
              <a:gd name="connsiteX13" fmla="*/ 364132 w 511174"/>
              <a:gd name="connsiteY13" fmla="*/ 468722 h 511176"/>
              <a:gd name="connsiteX14" fmla="*/ 303807 w 511174"/>
              <a:gd name="connsiteY14" fmla="*/ 367076 h 511176"/>
              <a:gd name="connsiteX15" fmla="*/ 307577 w 511174"/>
              <a:gd name="connsiteY15" fmla="*/ 344488 h 511176"/>
              <a:gd name="connsiteX16" fmla="*/ 196056 w 511174"/>
              <a:gd name="connsiteY16" fmla="*/ 344488 h 511176"/>
              <a:gd name="connsiteX17" fmla="*/ 203596 w 511174"/>
              <a:gd name="connsiteY17" fmla="*/ 344488 h 511176"/>
              <a:gd name="connsiteX18" fmla="*/ 207366 w 511174"/>
              <a:gd name="connsiteY18" fmla="*/ 367076 h 511176"/>
              <a:gd name="connsiteX19" fmla="*/ 147042 w 511174"/>
              <a:gd name="connsiteY19" fmla="*/ 468722 h 511176"/>
              <a:gd name="connsiteX20" fmla="*/ 135731 w 511174"/>
              <a:gd name="connsiteY20" fmla="*/ 476251 h 511176"/>
              <a:gd name="connsiteX21" fmla="*/ 128190 w 511174"/>
              <a:gd name="connsiteY21" fmla="*/ 476251 h 511176"/>
              <a:gd name="connsiteX22" fmla="*/ 124420 w 511174"/>
              <a:gd name="connsiteY22" fmla="*/ 457428 h 511176"/>
              <a:gd name="connsiteX23" fmla="*/ 184745 w 511174"/>
              <a:gd name="connsiteY23" fmla="*/ 352018 h 511176"/>
              <a:gd name="connsiteX24" fmla="*/ 196056 w 511174"/>
              <a:gd name="connsiteY24" fmla="*/ 344488 h 511176"/>
              <a:gd name="connsiteX25" fmla="*/ 360191 w 511174"/>
              <a:gd name="connsiteY25" fmla="*/ 300038 h 511176"/>
              <a:gd name="connsiteX26" fmla="*/ 367742 w 511174"/>
              <a:gd name="connsiteY26" fmla="*/ 303809 h 511176"/>
              <a:gd name="connsiteX27" fmla="*/ 469685 w 511174"/>
              <a:gd name="connsiteY27" fmla="*/ 364134 h 511176"/>
              <a:gd name="connsiteX28" fmla="*/ 477237 w 511174"/>
              <a:gd name="connsiteY28" fmla="*/ 382986 h 511176"/>
              <a:gd name="connsiteX29" fmla="*/ 462134 w 511174"/>
              <a:gd name="connsiteY29" fmla="*/ 390526 h 511176"/>
              <a:gd name="connsiteX30" fmla="*/ 458358 w 511174"/>
              <a:gd name="connsiteY30" fmla="*/ 386756 h 511176"/>
              <a:gd name="connsiteX31" fmla="*/ 352639 w 511174"/>
              <a:gd name="connsiteY31" fmla="*/ 326431 h 511176"/>
              <a:gd name="connsiteX32" fmla="*/ 345088 w 511174"/>
              <a:gd name="connsiteY32" fmla="*/ 307579 h 511176"/>
              <a:gd name="connsiteX33" fmla="*/ 360191 w 511174"/>
              <a:gd name="connsiteY33" fmla="*/ 300038 h 511176"/>
              <a:gd name="connsiteX34" fmla="*/ 150983 w 511174"/>
              <a:gd name="connsiteY34" fmla="*/ 300038 h 511176"/>
              <a:gd name="connsiteX35" fmla="*/ 166086 w 511174"/>
              <a:gd name="connsiteY35" fmla="*/ 307579 h 511176"/>
              <a:gd name="connsiteX36" fmla="*/ 158535 w 511174"/>
              <a:gd name="connsiteY36" fmla="*/ 326431 h 511176"/>
              <a:gd name="connsiteX37" fmla="*/ 52816 w 511174"/>
              <a:gd name="connsiteY37" fmla="*/ 386756 h 511176"/>
              <a:gd name="connsiteX38" fmla="*/ 49040 w 511174"/>
              <a:gd name="connsiteY38" fmla="*/ 390526 h 511176"/>
              <a:gd name="connsiteX39" fmla="*/ 33937 w 511174"/>
              <a:gd name="connsiteY39" fmla="*/ 382986 h 511176"/>
              <a:gd name="connsiteX40" fmla="*/ 41489 w 511174"/>
              <a:gd name="connsiteY40" fmla="*/ 364134 h 511176"/>
              <a:gd name="connsiteX41" fmla="*/ 143432 w 511174"/>
              <a:gd name="connsiteY41" fmla="*/ 303809 h 511176"/>
              <a:gd name="connsiteX42" fmla="*/ 150983 w 511174"/>
              <a:gd name="connsiteY42" fmla="*/ 300038 h 511176"/>
              <a:gd name="connsiteX43" fmla="*/ 375443 w 511174"/>
              <a:gd name="connsiteY43" fmla="*/ 239713 h 511176"/>
              <a:gd name="connsiteX44" fmla="*/ 496093 w 511174"/>
              <a:gd name="connsiteY44" fmla="*/ 239713 h 511176"/>
              <a:gd name="connsiteX45" fmla="*/ 511174 w 511174"/>
              <a:gd name="connsiteY45" fmla="*/ 254795 h 511176"/>
              <a:gd name="connsiteX46" fmla="*/ 496093 w 511174"/>
              <a:gd name="connsiteY46" fmla="*/ 269876 h 511176"/>
              <a:gd name="connsiteX47" fmla="*/ 375443 w 511174"/>
              <a:gd name="connsiteY47" fmla="*/ 269876 h 511176"/>
              <a:gd name="connsiteX48" fmla="*/ 360362 w 511174"/>
              <a:gd name="connsiteY48" fmla="*/ 254795 h 511176"/>
              <a:gd name="connsiteX49" fmla="*/ 375443 w 511174"/>
              <a:gd name="connsiteY49" fmla="*/ 239713 h 511176"/>
              <a:gd name="connsiteX50" fmla="*/ 15081 w 511174"/>
              <a:gd name="connsiteY50" fmla="*/ 239713 h 511176"/>
              <a:gd name="connsiteX51" fmla="*/ 135731 w 511174"/>
              <a:gd name="connsiteY51" fmla="*/ 239713 h 511176"/>
              <a:gd name="connsiteX52" fmla="*/ 150812 w 511174"/>
              <a:gd name="connsiteY52" fmla="*/ 254795 h 511176"/>
              <a:gd name="connsiteX53" fmla="*/ 135731 w 511174"/>
              <a:gd name="connsiteY53" fmla="*/ 269876 h 511176"/>
              <a:gd name="connsiteX54" fmla="*/ 15081 w 511174"/>
              <a:gd name="connsiteY54" fmla="*/ 269876 h 511176"/>
              <a:gd name="connsiteX55" fmla="*/ 0 w 511174"/>
              <a:gd name="connsiteY55" fmla="*/ 254795 h 511176"/>
              <a:gd name="connsiteX56" fmla="*/ 15081 w 511174"/>
              <a:gd name="connsiteY56" fmla="*/ 239713 h 511176"/>
              <a:gd name="connsiteX57" fmla="*/ 462134 w 511174"/>
              <a:gd name="connsiteY57" fmla="*/ 119063 h 511176"/>
              <a:gd name="connsiteX58" fmla="*/ 477237 w 511174"/>
              <a:gd name="connsiteY58" fmla="*/ 126604 h 511176"/>
              <a:gd name="connsiteX59" fmla="*/ 469685 w 511174"/>
              <a:gd name="connsiteY59" fmla="*/ 145456 h 511176"/>
              <a:gd name="connsiteX60" fmla="*/ 367742 w 511174"/>
              <a:gd name="connsiteY60" fmla="*/ 205781 h 511176"/>
              <a:gd name="connsiteX61" fmla="*/ 360191 w 511174"/>
              <a:gd name="connsiteY61" fmla="*/ 209551 h 511176"/>
              <a:gd name="connsiteX62" fmla="*/ 345088 w 511174"/>
              <a:gd name="connsiteY62" fmla="*/ 202011 h 511176"/>
              <a:gd name="connsiteX63" fmla="*/ 352639 w 511174"/>
              <a:gd name="connsiteY63" fmla="*/ 183159 h 511176"/>
              <a:gd name="connsiteX64" fmla="*/ 458358 w 511174"/>
              <a:gd name="connsiteY64" fmla="*/ 122834 h 511176"/>
              <a:gd name="connsiteX65" fmla="*/ 462134 w 511174"/>
              <a:gd name="connsiteY65" fmla="*/ 119063 h 511176"/>
              <a:gd name="connsiteX66" fmla="*/ 49040 w 511174"/>
              <a:gd name="connsiteY66" fmla="*/ 119063 h 511176"/>
              <a:gd name="connsiteX67" fmla="*/ 52816 w 511174"/>
              <a:gd name="connsiteY67" fmla="*/ 122834 h 511176"/>
              <a:gd name="connsiteX68" fmla="*/ 158535 w 511174"/>
              <a:gd name="connsiteY68" fmla="*/ 183159 h 511176"/>
              <a:gd name="connsiteX69" fmla="*/ 166086 w 511174"/>
              <a:gd name="connsiteY69" fmla="*/ 202011 h 511176"/>
              <a:gd name="connsiteX70" fmla="*/ 150983 w 511174"/>
              <a:gd name="connsiteY70" fmla="*/ 209551 h 511176"/>
              <a:gd name="connsiteX71" fmla="*/ 143432 w 511174"/>
              <a:gd name="connsiteY71" fmla="*/ 205781 h 511176"/>
              <a:gd name="connsiteX72" fmla="*/ 41489 w 511174"/>
              <a:gd name="connsiteY72" fmla="*/ 145456 h 511176"/>
              <a:gd name="connsiteX73" fmla="*/ 33937 w 511174"/>
              <a:gd name="connsiteY73" fmla="*/ 126604 h 511176"/>
              <a:gd name="connsiteX74" fmla="*/ 49040 w 511174"/>
              <a:gd name="connsiteY74" fmla="*/ 119063 h 511176"/>
              <a:gd name="connsiteX75" fmla="*/ 375443 w 511174"/>
              <a:gd name="connsiteY75" fmla="*/ 33338 h 511176"/>
              <a:gd name="connsiteX76" fmla="*/ 382984 w 511174"/>
              <a:gd name="connsiteY76" fmla="*/ 33338 h 511176"/>
              <a:gd name="connsiteX77" fmla="*/ 386754 w 511174"/>
              <a:gd name="connsiteY77" fmla="*/ 52161 h 511176"/>
              <a:gd name="connsiteX78" fmla="*/ 326429 w 511174"/>
              <a:gd name="connsiteY78" fmla="*/ 157572 h 511176"/>
              <a:gd name="connsiteX79" fmla="*/ 315118 w 511174"/>
              <a:gd name="connsiteY79" fmla="*/ 165101 h 511176"/>
              <a:gd name="connsiteX80" fmla="*/ 307577 w 511174"/>
              <a:gd name="connsiteY80" fmla="*/ 165101 h 511176"/>
              <a:gd name="connsiteX81" fmla="*/ 303807 w 511174"/>
              <a:gd name="connsiteY81" fmla="*/ 142513 h 511176"/>
              <a:gd name="connsiteX82" fmla="*/ 364132 w 511174"/>
              <a:gd name="connsiteY82" fmla="*/ 40867 h 511176"/>
              <a:gd name="connsiteX83" fmla="*/ 375443 w 511174"/>
              <a:gd name="connsiteY83" fmla="*/ 33338 h 511176"/>
              <a:gd name="connsiteX84" fmla="*/ 128190 w 511174"/>
              <a:gd name="connsiteY84" fmla="*/ 33338 h 511176"/>
              <a:gd name="connsiteX85" fmla="*/ 135731 w 511174"/>
              <a:gd name="connsiteY85" fmla="*/ 33338 h 511176"/>
              <a:gd name="connsiteX86" fmla="*/ 147042 w 511174"/>
              <a:gd name="connsiteY86" fmla="*/ 40867 h 511176"/>
              <a:gd name="connsiteX87" fmla="*/ 207366 w 511174"/>
              <a:gd name="connsiteY87" fmla="*/ 142513 h 511176"/>
              <a:gd name="connsiteX88" fmla="*/ 203596 w 511174"/>
              <a:gd name="connsiteY88" fmla="*/ 165101 h 511176"/>
              <a:gd name="connsiteX89" fmla="*/ 196056 w 511174"/>
              <a:gd name="connsiteY89" fmla="*/ 165101 h 511176"/>
              <a:gd name="connsiteX90" fmla="*/ 184745 w 511174"/>
              <a:gd name="connsiteY90" fmla="*/ 157572 h 511176"/>
              <a:gd name="connsiteX91" fmla="*/ 124420 w 511174"/>
              <a:gd name="connsiteY91" fmla="*/ 52161 h 511176"/>
              <a:gd name="connsiteX92" fmla="*/ 128190 w 511174"/>
              <a:gd name="connsiteY92" fmla="*/ 33338 h 511176"/>
              <a:gd name="connsiteX93" fmla="*/ 256381 w 511174"/>
              <a:gd name="connsiteY93" fmla="*/ 0 h 511176"/>
              <a:gd name="connsiteX94" fmla="*/ 271462 w 511174"/>
              <a:gd name="connsiteY94" fmla="*/ 14922 h 511176"/>
              <a:gd name="connsiteX95" fmla="*/ 271462 w 511174"/>
              <a:gd name="connsiteY95" fmla="*/ 134303 h 511176"/>
              <a:gd name="connsiteX96" fmla="*/ 256381 w 511174"/>
              <a:gd name="connsiteY96" fmla="*/ 149225 h 511176"/>
              <a:gd name="connsiteX97" fmla="*/ 241300 w 511174"/>
              <a:gd name="connsiteY97" fmla="*/ 134303 h 511176"/>
              <a:gd name="connsiteX98" fmla="*/ 241300 w 511174"/>
              <a:gd name="connsiteY98" fmla="*/ 14922 h 511176"/>
              <a:gd name="connsiteX99" fmla="*/ 256381 w 511174"/>
              <a:gd name="connsiteY99" fmla="*/ 0 h 51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11174" h="511176">
                <a:moveTo>
                  <a:pt x="256381" y="360363"/>
                </a:moveTo>
                <a:cubicBezTo>
                  <a:pt x="263921" y="360363"/>
                  <a:pt x="271462" y="367904"/>
                  <a:pt x="271462" y="375445"/>
                </a:cubicBezTo>
                <a:cubicBezTo>
                  <a:pt x="271462" y="375445"/>
                  <a:pt x="271462" y="375445"/>
                  <a:pt x="271462" y="496095"/>
                </a:cubicBezTo>
                <a:cubicBezTo>
                  <a:pt x="271462" y="503636"/>
                  <a:pt x="263921" y="511176"/>
                  <a:pt x="256381" y="511176"/>
                </a:cubicBezTo>
                <a:cubicBezTo>
                  <a:pt x="248840" y="511176"/>
                  <a:pt x="241300" y="503636"/>
                  <a:pt x="241300" y="496095"/>
                </a:cubicBezTo>
                <a:cubicBezTo>
                  <a:pt x="241300" y="496095"/>
                  <a:pt x="241300" y="496095"/>
                  <a:pt x="241300" y="375445"/>
                </a:cubicBezTo>
                <a:cubicBezTo>
                  <a:pt x="241300" y="367904"/>
                  <a:pt x="248840" y="360363"/>
                  <a:pt x="256381" y="360363"/>
                </a:cubicBezTo>
                <a:close/>
                <a:moveTo>
                  <a:pt x="307577" y="344488"/>
                </a:moveTo>
                <a:cubicBezTo>
                  <a:pt x="311348" y="344488"/>
                  <a:pt x="311348" y="344488"/>
                  <a:pt x="315118" y="344488"/>
                </a:cubicBezTo>
                <a:cubicBezTo>
                  <a:pt x="318888" y="344488"/>
                  <a:pt x="326429" y="348253"/>
                  <a:pt x="326429" y="352018"/>
                </a:cubicBezTo>
                <a:cubicBezTo>
                  <a:pt x="326429" y="352018"/>
                  <a:pt x="326429" y="352018"/>
                  <a:pt x="386754" y="457428"/>
                </a:cubicBezTo>
                <a:cubicBezTo>
                  <a:pt x="390524" y="461193"/>
                  <a:pt x="390524" y="472487"/>
                  <a:pt x="382984" y="476251"/>
                </a:cubicBezTo>
                <a:cubicBezTo>
                  <a:pt x="379213" y="476251"/>
                  <a:pt x="379213" y="476251"/>
                  <a:pt x="375443" y="476251"/>
                </a:cubicBezTo>
                <a:cubicBezTo>
                  <a:pt x="371673" y="476251"/>
                  <a:pt x="364132" y="472487"/>
                  <a:pt x="364132" y="468722"/>
                </a:cubicBezTo>
                <a:cubicBezTo>
                  <a:pt x="364132" y="468722"/>
                  <a:pt x="364132" y="468722"/>
                  <a:pt x="303807" y="367076"/>
                </a:cubicBezTo>
                <a:cubicBezTo>
                  <a:pt x="300037" y="359547"/>
                  <a:pt x="300037" y="352018"/>
                  <a:pt x="307577" y="344488"/>
                </a:cubicBezTo>
                <a:close/>
                <a:moveTo>
                  <a:pt x="196056" y="344488"/>
                </a:moveTo>
                <a:cubicBezTo>
                  <a:pt x="199826" y="344488"/>
                  <a:pt x="199826" y="344488"/>
                  <a:pt x="203596" y="344488"/>
                </a:cubicBezTo>
                <a:cubicBezTo>
                  <a:pt x="211137" y="352018"/>
                  <a:pt x="211137" y="359547"/>
                  <a:pt x="207366" y="367076"/>
                </a:cubicBezTo>
                <a:cubicBezTo>
                  <a:pt x="207366" y="367076"/>
                  <a:pt x="207366" y="367076"/>
                  <a:pt x="147042" y="468722"/>
                </a:cubicBezTo>
                <a:cubicBezTo>
                  <a:pt x="147042" y="472487"/>
                  <a:pt x="139501" y="476251"/>
                  <a:pt x="135731" y="476251"/>
                </a:cubicBezTo>
                <a:cubicBezTo>
                  <a:pt x="131961" y="476251"/>
                  <a:pt x="131961" y="476251"/>
                  <a:pt x="128190" y="476251"/>
                </a:cubicBezTo>
                <a:cubicBezTo>
                  <a:pt x="120650" y="472487"/>
                  <a:pt x="120650" y="461193"/>
                  <a:pt x="124420" y="457428"/>
                </a:cubicBezTo>
                <a:cubicBezTo>
                  <a:pt x="124420" y="457428"/>
                  <a:pt x="124420" y="457428"/>
                  <a:pt x="184745" y="352018"/>
                </a:cubicBezTo>
                <a:cubicBezTo>
                  <a:pt x="184745" y="348253"/>
                  <a:pt x="192285" y="344488"/>
                  <a:pt x="196056" y="344488"/>
                </a:cubicBezTo>
                <a:close/>
                <a:moveTo>
                  <a:pt x="360191" y="300038"/>
                </a:moveTo>
                <a:cubicBezTo>
                  <a:pt x="360191" y="300038"/>
                  <a:pt x="363966" y="300038"/>
                  <a:pt x="367742" y="303809"/>
                </a:cubicBezTo>
                <a:cubicBezTo>
                  <a:pt x="367742" y="303809"/>
                  <a:pt x="367742" y="303809"/>
                  <a:pt x="469685" y="364134"/>
                </a:cubicBezTo>
                <a:cubicBezTo>
                  <a:pt x="477237" y="367904"/>
                  <a:pt x="481012" y="375445"/>
                  <a:pt x="477237" y="382986"/>
                </a:cubicBezTo>
                <a:cubicBezTo>
                  <a:pt x="473461" y="386756"/>
                  <a:pt x="469685" y="390526"/>
                  <a:pt x="462134" y="390526"/>
                </a:cubicBezTo>
                <a:cubicBezTo>
                  <a:pt x="462134" y="390526"/>
                  <a:pt x="458358" y="390526"/>
                  <a:pt x="458358" y="386756"/>
                </a:cubicBezTo>
                <a:cubicBezTo>
                  <a:pt x="458358" y="386756"/>
                  <a:pt x="458358" y="386756"/>
                  <a:pt x="352639" y="326431"/>
                </a:cubicBezTo>
                <a:cubicBezTo>
                  <a:pt x="345088" y="322660"/>
                  <a:pt x="341312" y="315120"/>
                  <a:pt x="345088" y="307579"/>
                </a:cubicBezTo>
                <a:cubicBezTo>
                  <a:pt x="348864" y="303809"/>
                  <a:pt x="352639" y="300038"/>
                  <a:pt x="360191" y="300038"/>
                </a:cubicBezTo>
                <a:close/>
                <a:moveTo>
                  <a:pt x="150983" y="300038"/>
                </a:moveTo>
                <a:cubicBezTo>
                  <a:pt x="158535" y="300038"/>
                  <a:pt x="162310" y="303809"/>
                  <a:pt x="166086" y="307579"/>
                </a:cubicBezTo>
                <a:cubicBezTo>
                  <a:pt x="169862" y="315120"/>
                  <a:pt x="166086" y="322660"/>
                  <a:pt x="158535" y="326431"/>
                </a:cubicBezTo>
                <a:cubicBezTo>
                  <a:pt x="158535" y="326431"/>
                  <a:pt x="158535" y="326431"/>
                  <a:pt x="52816" y="386756"/>
                </a:cubicBezTo>
                <a:cubicBezTo>
                  <a:pt x="52816" y="390526"/>
                  <a:pt x="49040" y="390526"/>
                  <a:pt x="49040" y="390526"/>
                </a:cubicBezTo>
                <a:cubicBezTo>
                  <a:pt x="41489" y="390526"/>
                  <a:pt x="37713" y="386756"/>
                  <a:pt x="33937" y="382986"/>
                </a:cubicBezTo>
                <a:cubicBezTo>
                  <a:pt x="30162" y="375445"/>
                  <a:pt x="33937" y="367904"/>
                  <a:pt x="41489" y="364134"/>
                </a:cubicBezTo>
                <a:cubicBezTo>
                  <a:pt x="41489" y="364134"/>
                  <a:pt x="41489" y="364134"/>
                  <a:pt x="143432" y="303809"/>
                </a:cubicBezTo>
                <a:cubicBezTo>
                  <a:pt x="147208" y="300038"/>
                  <a:pt x="150983" y="300038"/>
                  <a:pt x="150983" y="300038"/>
                </a:cubicBezTo>
                <a:close/>
                <a:moveTo>
                  <a:pt x="375443" y="239713"/>
                </a:moveTo>
                <a:cubicBezTo>
                  <a:pt x="375443" y="239713"/>
                  <a:pt x="375443" y="239713"/>
                  <a:pt x="496093" y="239713"/>
                </a:cubicBezTo>
                <a:cubicBezTo>
                  <a:pt x="503634" y="239713"/>
                  <a:pt x="511174" y="247254"/>
                  <a:pt x="511174" y="254795"/>
                </a:cubicBezTo>
                <a:cubicBezTo>
                  <a:pt x="511174" y="262335"/>
                  <a:pt x="503634" y="269876"/>
                  <a:pt x="496093" y="269876"/>
                </a:cubicBezTo>
                <a:cubicBezTo>
                  <a:pt x="496093" y="269876"/>
                  <a:pt x="496093" y="269876"/>
                  <a:pt x="375443" y="269876"/>
                </a:cubicBezTo>
                <a:cubicBezTo>
                  <a:pt x="367903" y="269876"/>
                  <a:pt x="360362" y="262335"/>
                  <a:pt x="360362" y="254795"/>
                </a:cubicBezTo>
                <a:cubicBezTo>
                  <a:pt x="360362" y="247254"/>
                  <a:pt x="367903" y="239713"/>
                  <a:pt x="375443" y="239713"/>
                </a:cubicBezTo>
                <a:close/>
                <a:moveTo>
                  <a:pt x="15081" y="239713"/>
                </a:moveTo>
                <a:cubicBezTo>
                  <a:pt x="15081" y="239713"/>
                  <a:pt x="15081" y="239713"/>
                  <a:pt x="135731" y="239713"/>
                </a:cubicBezTo>
                <a:cubicBezTo>
                  <a:pt x="143271" y="239713"/>
                  <a:pt x="150812" y="247254"/>
                  <a:pt x="150812" y="254795"/>
                </a:cubicBezTo>
                <a:cubicBezTo>
                  <a:pt x="150812" y="262335"/>
                  <a:pt x="143271" y="269876"/>
                  <a:pt x="135731" y="269876"/>
                </a:cubicBezTo>
                <a:cubicBezTo>
                  <a:pt x="135731" y="269876"/>
                  <a:pt x="135731" y="269876"/>
                  <a:pt x="15081" y="269876"/>
                </a:cubicBezTo>
                <a:cubicBezTo>
                  <a:pt x="7540" y="269876"/>
                  <a:pt x="0" y="262335"/>
                  <a:pt x="0" y="254795"/>
                </a:cubicBezTo>
                <a:cubicBezTo>
                  <a:pt x="0" y="247254"/>
                  <a:pt x="7540" y="239713"/>
                  <a:pt x="15081" y="239713"/>
                </a:cubicBezTo>
                <a:close/>
                <a:moveTo>
                  <a:pt x="462134" y="119063"/>
                </a:moveTo>
                <a:cubicBezTo>
                  <a:pt x="469685" y="119063"/>
                  <a:pt x="473461" y="122834"/>
                  <a:pt x="477237" y="126604"/>
                </a:cubicBezTo>
                <a:cubicBezTo>
                  <a:pt x="481012" y="134145"/>
                  <a:pt x="477237" y="141685"/>
                  <a:pt x="469685" y="145456"/>
                </a:cubicBezTo>
                <a:cubicBezTo>
                  <a:pt x="469685" y="145456"/>
                  <a:pt x="469685" y="145456"/>
                  <a:pt x="367742" y="205781"/>
                </a:cubicBezTo>
                <a:cubicBezTo>
                  <a:pt x="363966" y="209551"/>
                  <a:pt x="360191" y="209551"/>
                  <a:pt x="360191" y="209551"/>
                </a:cubicBezTo>
                <a:cubicBezTo>
                  <a:pt x="352639" y="209551"/>
                  <a:pt x="348864" y="205781"/>
                  <a:pt x="345088" y="202011"/>
                </a:cubicBezTo>
                <a:cubicBezTo>
                  <a:pt x="341312" y="194470"/>
                  <a:pt x="345088" y="186929"/>
                  <a:pt x="352639" y="183159"/>
                </a:cubicBezTo>
                <a:cubicBezTo>
                  <a:pt x="352639" y="183159"/>
                  <a:pt x="352639" y="183159"/>
                  <a:pt x="458358" y="122834"/>
                </a:cubicBezTo>
                <a:cubicBezTo>
                  <a:pt x="458358" y="119063"/>
                  <a:pt x="462134" y="119063"/>
                  <a:pt x="462134" y="119063"/>
                </a:cubicBezTo>
                <a:close/>
                <a:moveTo>
                  <a:pt x="49040" y="119063"/>
                </a:moveTo>
                <a:cubicBezTo>
                  <a:pt x="49040" y="119063"/>
                  <a:pt x="52816" y="119063"/>
                  <a:pt x="52816" y="122834"/>
                </a:cubicBezTo>
                <a:cubicBezTo>
                  <a:pt x="52816" y="122834"/>
                  <a:pt x="52816" y="122834"/>
                  <a:pt x="158535" y="183159"/>
                </a:cubicBezTo>
                <a:cubicBezTo>
                  <a:pt x="166086" y="186929"/>
                  <a:pt x="169862" y="194470"/>
                  <a:pt x="166086" y="202011"/>
                </a:cubicBezTo>
                <a:cubicBezTo>
                  <a:pt x="162310" y="205781"/>
                  <a:pt x="158535" y="209551"/>
                  <a:pt x="150983" y="209551"/>
                </a:cubicBezTo>
                <a:cubicBezTo>
                  <a:pt x="150983" y="209551"/>
                  <a:pt x="147208" y="209551"/>
                  <a:pt x="143432" y="205781"/>
                </a:cubicBezTo>
                <a:cubicBezTo>
                  <a:pt x="143432" y="205781"/>
                  <a:pt x="143432" y="205781"/>
                  <a:pt x="41489" y="145456"/>
                </a:cubicBezTo>
                <a:cubicBezTo>
                  <a:pt x="33937" y="141685"/>
                  <a:pt x="30162" y="134145"/>
                  <a:pt x="33937" y="126604"/>
                </a:cubicBezTo>
                <a:cubicBezTo>
                  <a:pt x="37713" y="122834"/>
                  <a:pt x="41489" y="119063"/>
                  <a:pt x="49040" y="119063"/>
                </a:cubicBezTo>
                <a:close/>
                <a:moveTo>
                  <a:pt x="375443" y="33338"/>
                </a:moveTo>
                <a:cubicBezTo>
                  <a:pt x="379213" y="33338"/>
                  <a:pt x="379213" y="33338"/>
                  <a:pt x="382984" y="33338"/>
                </a:cubicBezTo>
                <a:cubicBezTo>
                  <a:pt x="390524" y="37102"/>
                  <a:pt x="390524" y="48396"/>
                  <a:pt x="386754" y="52161"/>
                </a:cubicBezTo>
                <a:cubicBezTo>
                  <a:pt x="386754" y="52161"/>
                  <a:pt x="386754" y="52161"/>
                  <a:pt x="326429" y="157572"/>
                </a:cubicBezTo>
                <a:cubicBezTo>
                  <a:pt x="326429" y="161337"/>
                  <a:pt x="318888" y="165101"/>
                  <a:pt x="315118" y="165101"/>
                </a:cubicBezTo>
                <a:cubicBezTo>
                  <a:pt x="311348" y="165101"/>
                  <a:pt x="311348" y="165101"/>
                  <a:pt x="307577" y="165101"/>
                </a:cubicBezTo>
                <a:cubicBezTo>
                  <a:pt x="300037" y="157572"/>
                  <a:pt x="300037" y="150043"/>
                  <a:pt x="303807" y="142513"/>
                </a:cubicBezTo>
                <a:cubicBezTo>
                  <a:pt x="303807" y="142513"/>
                  <a:pt x="303807" y="142513"/>
                  <a:pt x="364132" y="40867"/>
                </a:cubicBezTo>
                <a:cubicBezTo>
                  <a:pt x="364132" y="37102"/>
                  <a:pt x="371673" y="33338"/>
                  <a:pt x="375443" y="33338"/>
                </a:cubicBezTo>
                <a:close/>
                <a:moveTo>
                  <a:pt x="128190" y="33338"/>
                </a:moveTo>
                <a:cubicBezTo>
                  <a:pt x="131961" y="33338"/>
                  <a:pt x="131961" y="33338"/>
                  <a:pt x="135731" y="33338"/>
                </a:cubicBezTo>
                <a:cubicBezTo>
                  <a:pt x="139501" y="33338"/>
                  <a:pt x="147042" y="37102"/>
                  <a:pt x="147042" y="40867"/>
                </a:cubicBezTo>
                <a:cubicBezTo>
                  <a:pt x="147042" y="40867"/>
                  <a:pt x="147042" y="40867"/>
                  <a:pt x="207366" y="142513"/>
                </a:cubicBezTo>
                <a:cubicBezTo>
                  <a:pt x="211137" y="150043"/>
                  <a:pt x="211137" y="157572"/>
                  <a:pt x="203596" y="165101"/>
                </a:cubicBezTo>
                <a:cubicBezTo>
                  <a:pt x="199826" y="165101"/>
                  <a:pt x="199826" y="165101"/>
                  <a:pt x="196056" y="165101"/>
                </a:cubicBezTo>
                <a:cubicBezTo>
                  <a:pt x="192285" y="165101"/>
                  <a:pt x="184745" y="161337"/>
                  <a:pt x="184745" y="157572"/>
                </a:cubicBezTo>
                <a:cubicBezTo>
                  <a:pt x="184745" y="157572"/>
                  <a:pt x="184745" y="157572"/>
                  <a:pt x="124420" y="52161"/>
                </a:cubicBezTo>
                <a:cubicBezTo>
                  <a:pt x="120650" y="48396"/>
                  <a:pt x="120650" y="37102"/>
                  <a:pt x="128190" y="33338"/>
                </a:cubicBezTo>
                <a:close/>
                <a:moveTo>
                  <a:pt x="256381" y="0"/>
                </a:moveTo>
                <a:cubicBezTo>
                  <a:pt x="263921" y="0"/>
                  <a:pt x="271462" y="7461"/>
                  <a:pt x="271462" y="14922"/>
                </a:cubicBezTo>
                <a:cubicBezTo>
                  <a:pt x="271462" y="134303"/>
                  <a:pt x="271462" y="134303"/>
                  <a:pt x="271462" y="134303"/>
                </a:cubicBezTo>
                <a:cubicBezTo>
                  <a:pt x="271462" y="141764"/>
                  <a:pt x="263921" y="149225"/>
                  <a:pt x="256381" y="149225"/>
                </a:cubicBezTo>
                <a:cubicBezTo>
                  <a:pt x="248840" y="149225"/>
                  <a:pt x="241300" y="141764"/>
                  <a:pt x="241300" y="134303"/>
                </a:cubicBezTo>
                <a:cubicBezTo>
                  <a:pt x="241300" y="14922"/>
                  <a:pt x="241300" y="14922"/>
                  <a:pt x="241300" y="14922"/>
                </a:cubicBezTo>
                <a:cubicBezTo>
                  <a:pt x="241300" y="7461"/>
                  <a:pt x="248840" y="0"/>
                  <a:pt x="256381" y="0"/>
                </a:cubicBezTo>
                <a:close/>
              </a:path>
            </a:pathLst>
          </a:custGeom>
          <a:solidFill>
            <a:srgbClr val="5B9AA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/>
          </a:p>
        </p:txBody>
      </p:sp>
      <p:sp>
        <p:nvSpPr>
          <p:cNvPr id="18" name="文本框 17"/>
          <p:cNvSpPr txBox="1"/>
          <p:nvPr/>
        </p:nvSpPr>
        <p:spPr>
          <a:xfrm>
            <a:off x="1828798" y="702366"/>
            <a:ext cx="7531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2.</a:t>
            </a:r>
            <a:r>
              <a:rPr lang="zh-CN" altLang="zh-CN" sz="3600" b="1" dirty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成长柱：构“双士精神”循环行动</a:t>
            </a:r>
            <a:endParaRPr lang="zh-CN" altLang="en-US" sz="3600" b="1" dirty="0">
              <a:solidFill>
                <a:srgbClr val="7600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0" name="Shape 23143"/>
          <p:cNvSpPr/>
          <p:nvPr/>
        </p:nvSpPr>
        <p:spPr>
          <a:xfrm>
            <a:off x="5576235" y="4264821"/>
            <a:ext cx="497167" cy="621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851" y="15119"/>
                </a:moveTo>
                <a:cubicBezTo>
                  <a:pt x="14106" y="15119"/>
                  <a:pt x="13500" y="15604"/>
                  <a:pt x="13500" y="16201"/>
                </a:cubicBezTo>
                <a:cubicBezTo>
                  <a:pt x="13500" y="16796"/>
                  <a:pt x="14106" y="17278"/>
                  <a:pt x="14851" y="17278"/>
                </a:cubicBezTo>
                <a:cubicBezTo>
                  <a:pt x="15596" y="17278"/>
                  <a:pt x="16199" y="16796"/>
                  <a:pt x="16199" y="16201"/>
                </a:cubicBezTo>
                <a:cubicBezTo>
                  <a:pt x="16199" y="15604"/>
                  <a:pt x="15596" y="15119"/>
                  <a:pt x="14851" y="15119"/>
                </a:cubicBezTo>
                <a:cubicBezTo>
                  <a:pt x="14851" y="15119"/>
                  <a:pt x="14851" y="15119"/>
                  <a:pt x="14851" y="15119"/>
                </a:cubicBezTo>
                <a:close/>
                <a:moveTo>
                  <a:pt x="6750" y="10800"/>
                </a:moveTo>
                <a:lnTo>
                  <a:pt x="6750" y="10800"/>
                </a:lnTo>
                <a:cubicBezTo>
                  <a:pt x="7495" y="10800"/>
                  <a:pt x="8102" y="10315"/>
                  <a:pt x="8102" y="9718"/>
                </a:cubicBezTo>
                <a:cubicBezTo>
                  <a:pt x="8102" y="9124"/>
                  <a:pt x="7495" y="8641"/>
                  <a:pt x="6750" y="8641"/>
                </a:cubicBezTo>
                <a:cubicBezTo>
                  <a:pt x="6005" y="8641"/>
                  <a:pt x="5399" y="9124"/>
                  <a:pt x="5399" y="9718"/>
                </a:cubicBezTo>
                <a:cubicBezTo>
                  <a:pt x="5399" y="10315"/>
                  <a:pt x="6005" y="10800"/>
                  <a:pt x="6750" y="10800"/>
                </a:cubicBezTo>
                <a:cubicBezTo>
                  <a:pt x="6750" y="10800"/>
                  <a:pt x="6750" y="10800"/>
                  <a:pt x="6750" y="10800"/>
                </a:cubicBezTo>
                <a:close/>
                <a:moveTo>
                  <a:pt x="6750" y="14041"/>
                </a:moveTo>
                <a:lnTo>
                  <a:pt x="6750" y="14041"/>
                </a:lnTo>
                <a:cubicBezTo>
                  <a:pt x="7495" y="14041"/>
                  <a:pt x="8102" y="13556"/>
                  <a:pt x="8102" y="12959"/>
                </a:cubicBezTo>
                <a:cubicBezTo>
                  <a:pt x="8102" y="12364"/>
                  <a:pt x="7495" y="11881"/>
                  <a:pt x="6750" y="11881"/>
                </a:cubicBezTo>
                <a:cubicBezTo>
                  <a:pt x="6005" y="11881"/>
                  <a:pt x="5399" y="12364"/>
                  <a:pt x="5399" y="12959"/>
                </a:cubicBezTo>
                <a:cubicBezTo>
                  <a:pt x="5399" y="13556"/>
                  <a:pt x="6005" y="14041"/>
                  <a:pt x="6750" y="14041"/>
                </a:cubicBezTo>
                <a:cubicBezTo>
                  <a:pt x="6750" y="14041"/>
                  <a:pt x="6750" y="14041"/>
                  <a:pt x="6750" y="14041"/>
                </a:cubicBezTo>
                <a:close/>
                <a:moveTo>
                  <a:pt x="10801" y="15119"/>
                </a:moveTo>
                <a:cubicBezTo>
                  <a:pt x="10056" y="15119"/>
                  <a:pt x="9449" y="15604"/>
                  <a:pt x="9449" y="16201"/>
                </a:cubicBezTo>
                <a:cubicBezTo>
                  <a:pt x="9449" y="16796"/>
                  <a:pt x="10052" y="17278"/>
                  <a:pt x="10801" y="17278"/>
                </a:cubicBezTo>
                <a:cubicBezTo>
                  <a:pt x="11546" y="17278"/>
                  <a:pt x="12148" y="16796"/>
                  <a:pt x="12148" y="16201"/>
                </a:cubicBezTo>
                <a:cubicBezTo>
                  <a:pt x="12148" y="15604"/>
                  <a:pt x="11546" y="15119"/>
                  <a:pt x="10801" y="15119"/>
                </a:cubicBezTo>
                <a:cubicBezTo>
                  <a:pt x="10801" y="15119"/>
                  <a:pt x="10801" y="15119"/>
                  <a:pt x="10801" y="15119"/>
                </a:cubicBezTo>
                <a:close/>
                <a:moveTo>
                  <a:pt x="18898" y="19441"/>
                </a:moveTo>
                <a:lnTo>
                  <a:pt x="2700" y="19441"/>
                </a:lnTo>
                <a:lnTo>
                  <a:pt x="2700" y="2160"/>
                </a:lnTo>
                <a:lnTo>
                  <a:pt x="18898" y="2160"/>
                </a:lnTo>
                <a:cubicBezTo>
                  <a:pt x="18898" y="2160"/>
                  <a:pt x="18898" y="19441"/>
                  <a:pt x="18898" y="19441"/>
                </a:cubicBezTo>
                <a:close/>
                <a:moveTo>
                  <a:pt x="18898" y="0"/>
                </a:moveTo>
                <a:lnTo>
                  <a:pt x="2700" y="0"/>
                </a:lnTo>
                <a:cubicBezTo>
                  <a:pt x="1210" y="0"/>
                  <a:pt x="0" y="968"/>
                  <a:pt x="0" y="2160"/>
                </a:cubicBezTo>
                <a:lnTo>
                  <a:pt x="0" y="19441"/>
                </a:lnTo>
                <a:cubicBezTo>
                  <a:pt x="0" y="20633"/>
                  <a:pt x="1210" y="21600"/>
                  <a:pt x="2700" y="21600"/>
                </a:cubicBezTo>
                <a:lnTo>
                  <a:pt x="18898" y="21600"/>
                </a:lnTo>
                <a:cubicBezTo>
                  <a:pt x="20391" y="21600"/>
                  <a:pt x="21600" y="20633"/>
                  <a:pt x="21600" y="19441"/>
                </a:cubicBezTo>
                <a:lnTo>
                  <a:pt x="21600" y="2160"/>
                </a:lnTo>
                <a:cubicBezTo>
                  <a:pt x="21600" y="968"/>
                  <a:pt x="20391" y="0"/>
                  <a:pt x="18898" y="0"/>
                </a:cubicBezTo>
                <a:cubicBezTo>
                  <a:pt x="18898" y="0"/>
                  <a:pt x="18898" y="0"/>
                  <a:pt x="18898" y="0"/>
                </a:cubicBezTo>
                <a:close/>
                <a:moveTo>
                  <a:pt x="6750" y="17278"/>
                </a:moveTo>
                <a:lnTo>
                  <a:pt x="6750" y="17278"/>
                </a:lnTo>
                <a:cubicBezTo>
                  <a:pt x="7495" y="17278"/>
                  <a:pt x="8102" y="16796"/>
                  <a:pt x="8102" y="16201"/>
                </a:cubicBezTo>
                <a:cubicBezTo>
                  <a:pt x="8102" y="15604"/>
                  <a:pt x="7495" y="15119"/>
                  <a:pt x="6750" y="15119"/>
                </a:cubicBezTo>
                <a:cubicBezTo>
                  <a:pt x="6005" y="15119"/>
                  <a:pt x="5399" y="15604"/>
                  <a:pt x="5399" y="16201"/>
                </a:cubicBezTo>
                <a:cubicBezTo>
                  <a:pt x="5399" y="16796"/>
                  <a:pt x="6005" y="17278"/>
                  <a:pt x="6750" y="17278"/>
                </a:cubicBezTo>
                <a:cubicBezTo>
                  <a:pt x="6750" y="17278"/>
                  <a:pt x="6750" y="17278"/>
                  <a:pt x="6750" y="17278"/>
                </a:cubicBezTo>
                <a:close/>
                <a:moveTo>
                  <a:pt x="6750" y="6482"/>
                </a:moveTo>
                <a:lnTo>
                  <a:pt x="14851" y="6482"/>
                </a:lnTo>
                <a:cubicBezTo>
                  <a:pt x="15596" y="6482"/>
                  <a:pt x="16199" y="5996"/>
                  <a:pt x="16199" y="5400"/>
                </a:cubicBezTo>
                <a:cubicBezTo>
                  <a:pt x="16199" y="4805"/>
                  <a:pt x="15596" y="4318"/>
                  <a:pt x="14851" y="4318"/>
                </a:cubicBezTo>
                <a:lnTo>
                  <a:pt x="6750" y="4318"/>
                </a:lnTo>
                <a:cubicBezTo>
                  <a:pt x="6005" y="4318"/>
                  <a:pt x="5399" y="4805"/>
                  <a:pt x="5399" y="5400"/>
                </a:cubicBezTo>
                <a:cubicBezTo>
                  <a:pt x="5399" y="5996"/>
                  <a:pt x="6005" y="6482"/>
                  <a:pt x="6750" y="6482"/>
                </a:cubicBezTo>
                <a:cubicBezTo>
                  <a:pt x="6750" y="6482"/>
                  <a:pt x="6750" y="6482"/>
                  <a:pt x="6750" y="6482"/>
                </a:cubicBezTo>
                <a:close/>
                <a:moveTo>
                  <a:pt x="10801" y="8641"/>
                </a:moveTo>
                <a:cubicBezTo>
                  <a:pt x="10056" y="8641"/>
                  <a:pt x="9449" y="9124"/>
                  <a:pt x="9449" y="9718"/>
                </a:cubicBezTo>
                <a:cubicBezTo>
                  <a:pt x="9449" y="10315"/>
                  <a:pt x="10052" y="10800"/>
                  <a:pt x="10801" y="10800"/>
                </a:cubicBezTo>
                <a:cubicBezTo>
                  <a:pt x="11546" y="10800"/>
                  <a:pt x="12148" y="10315"/>
                  <a:pt x="12148" y="9718"/>
                </a:cubicBezTo>
                <a:cubicBezTo>
                  <a:pt x="12148" y="9124"/>
                  <a:pt x="11546" y="8641"/>
                  <a:pt x="10801" y="8641"/>
                </a:cubicBezTo>
                <a:cubicBezTo>
                  <a:pt x="10801" y="8641"/>
                  <a:pt x="10801" y="8641"/>
                  <a:pt x="10801" y="8641"/>
                </a:cubicBezTo>
                <a:close/>
                <a:moveTo>
                  <a:pt x="10801" y="11881"/>
                </a:moveTo>
                <a:cubicBezTo>
                  <a:pt x="10056" y="11881"/>
                  <a:pt x="9449" y="12364"/>
                  <a:pt x="9449" y="12959"/>
                </a:cubicBezTo>
                <a:cubicBezTo>
                  <a:pt x="9449" y="13556"/>
                  <a:pt x="10056" y="14041"/>
                  <a:pt x="10801" y="14041"/>
                </a:cubicBezTo>
                <a:cubicBezTo>
                  <a:pt x="11546" y="14041"/>
                  <a:pt x="12148" y="13556"/>
                  <a:pt x="12148" y="12959"/>
                </a:cubicBezTo>
                <a:cubicBezTo>
                  <a:pt x="12148" y="12364"/>
                  <a:pt x="11546" y="11881"/>
                  <a:pt x="10801" y="11881"/>
                </a:cubicBezTo>
                <a:cubicBezTo>
                  <a:pt x="10801" y="11881"/>
                  <a:pt x="10801" y="11881"/>
                  <a:pt x="10801" y="11881"/>
                </a:cubicBezTo>
                <a:close/>
                <a:moveTo>
                  <a:pt x="14851" y="8641"/>
                </a:moveTo>
                <a:cubicBezTo>
                  <a:pt x="14106" y="8641"/>
                  <a:pt x="13500" y="9124"/>
                  <a:pt x="13500" y="9718"/>
                </a:cubicBezTo>
                <a:cubicBezTo>
                  <a:pt x="13500" y="10315"/>
                  <a:pt x="14106" y="10800"/>
                  <a:pt x="14851" y="10800"/>
                </a:cubicBezTo>
                <a:cubicBezTo>
                  <a:pt x="15596" y="10800"/>
                  <a:pt x="16199" y="10315"/>
                  <a:pt x="16199" y="9718"/>
                </a:cubicBezTo>
                <a:cubicBezTo>
                  <a:pt x="16199" y="9124"/>
                  <a:pt x="15596" y="8641"/>
                  <a:pt x="14851" y="8641"/>
                </a:cubicBezTo>
                <a:cubicBezTo>
                  <a:pt x="14851" y="8641"/>
                  <a:pt x="14851" y="8641"/>
                  <a:pt x="14851" y="8641"/>
                </a:cubicBezTo>
                <a:close/>
                <a:moveTo>
                  <a:pt x="14851" y="11881"/>
                </a:moveTo>
                <a:cubicBezTo>
                  <a:pt x="14106" y="11881"/>
                  <a:pt x="13500" y="12364"/>
                  <a:pt x="13500" y="12959"/>
                </a:cubicBezTo>
                <a:cubicBezTo>
                  <a:pt x="13500" y="13556"/>
                  <a:pt x="14106" y="14041"/>
                  <a:pt x="14851" y="14041"/>
                </a:cubicBezTo>
                <a:cubicBezTo>
                  <a:pt x="15596" y="14041"/>
                  <a:pt x="16199" y="13556"/>
                  <a:pt x="16199" y="12959"/>
                </a:cubicBezTo>
                <a:cubicBezTo>
                  <a:pt x="16199" y="12364"/>
                  <a:pt x="15596" y="11881"/>
                  <a:pt x="14851" y="11881"/>
                </a:cubicBezTo>
                <a:cubicBezTo>
                  <a:pt x="14851" y="11881"/>
                  <a:pt x="14851" y="11881"/>
                  <a:pt x="14851" y="1188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51" tIns="19051" rIns="19051" bIns="1905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8116" y="1693497"/>
            <a:ext cx="9092572" cy="45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837496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圆角矩形 81"/>
          <p:cNvSpPr/>
          <p:nvPr/>
        </p:nvSpPr>
        <p:spPr>
          <a:xfrm>
            <a:off x="491319" y="420064"/>
            <a:ext cx="11218460" cy="6035722"/>
          </a:xfrm>
          <a:prstGeom prst="roundRect">
            <a:avLst>
              <a:gd name="adj" fmla="val 55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矩形 82"/>
          <p:cNvSpPr/>
          <p:nvPr/>
        </p:nvSpPr>
        <p:spPr>
          <a:xfrm>
            <a:off x="0" y="-165"/>
            <a:ext cx="1748116" cy="1722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256"/>
          <p:cNvSpPr/>
          <p:nvPr/>
        </p:nvSpPr>
        <p:spPr bwMode="auto">
          <a:xfrm>
            <a:off x="605803" y="543339"/>
            <a:ext cx="901629" cy="901631"/>
          </a:xfrm>
          <a:custGeom>
            <a:avLst/>
            <a:gdLst>
              <a:gd name="connsiteX0" fmla="*/ 256381 w 511174"/>
              <a:gd name="connsiteY0" fmla="*/ 360363 h 511176"/>
              <a:gd name="connsiteX1" fmla="*/ 271462 w 511174"/>
              <a:gd name="connsiteY1" fmla="*/ 375445 h 511176"/>
              <a:gd name="connsiteX2" fmla="*/ 271462 w 511174"/>
              <a:gd name="connsiteY2" fmla="*/ 496095 h 511176"/>
              <a:gd name="connsiteX3" fmla="*/ 256381 w 511174"/>
              <a:gd name="connsiteY3" fmla="*/ 511176 h 511176"/>
              <a:gd name="connsiteX4" fmla="*/ 241300 w 511174"/>
              <a:gd name="connsiteY4" fmla="*/ 496095 h 511176"/>
              <a:gd name="connsiteX5" fmla="*/ 241300 w 511174"/>
              <a:gd name="connsiteY5" fmla="*/ 375445 h 511176"/>
              <a:gd name="connsiteX6" fmla="*/ 256381 w 511174"/>
              <a:gd name="connsiteY6" fmla="*/ 360363 h 511176"/>
              <a:gd name="connsiteX7" fmla="*/ 307577 w 511174"/>
              <a:gd name="connsiteY7" fmla="*/ 344488 h 511176"/>
              <a:gd name="connsiteX8" fmla="*/ 315118 w 511174"/>
              <a:gd name="connsiteY8" fmla="*/ 344488 h 511176"/>
              <a:gd name="connsiteX9" fmla="*/ 326429 w 511174"/>
              <a:gd name="connsiteY9" fmla="*/ 352018 h 511176"/>
              <a:gd name="connsiteX10" fmla="*/ 386754 w 511174"/>
              <a:gd name="connsiteY10" fmla="*/ 457428 h 511176"/>
              <a:gd name="connsiteX11" fmla="*/ 382984 w 511174"/>
              <a:gd name="connsiteY11" fmla="*/ 476251 h 511176"/>
              <a:gd name="connsiteX12" fmla="*/ 375443 w 511174"/>
              <a:gd name="connsiteY12" fmla="*/ 476251 h 511176"/>
              <a:gd name="connsiteX13" fmla="*/ 364132 w 511174"/>
              <a:gd name="connsiteY13" fmla="*/ 468722 h 511176"/>
              <a:gd name="connsiteX14" fmla="*/ 303807 w 511174"/>
              <a:gd name="connsiteY14" fmla="*/ 367076 h 511176"/>
              <a:gd name="connsiteX15" fmla="*/ 307577 w 511174"/>
              <a:gd name="connsiteY15" fmla="*/ 344488 h 511176"/>
              <a:gd name="connsiteX16" fmla="*/ 196056 w 511174"/>
              <a:gd name="connsiteY16" fmla="*/ 344488 h 511176"/>
              <a:gd name="connsiteX17" fmla="*/ 203596 w 511174"/>
              <a:gd name="connsiteY17" fmla="*/ 344488 h 511176"/>
              <a:gd name="connsiteX18" fmla="*/ 207366 w 511174"/>
              <a:gd name="connsiteY18" fmla="*/ 367076 h 511176"/>
              <a:gd name="connsiteX19" fmla="*/ 147042 w 511174"/>
              <a:gd name="connsiteY19" fmla="*/ 468722 h 511176"/>
              <a:gd name="connsiteX20" fmla="*/ 135731 w 511174"/>
              <a:gd name="connsiteY20" fmla="*/ 476251 h 511176"/>
              <a:gd name="connsiteX21" fmla="*/ 128190 w 511174"/>
              <a:gd name="connsiteY21" fmla="*/ 476251 h 511176"/>
              <a:gd name="connsiteX22" fmla="*/ 124420 w 511174"/>
              <a:gd name="connsiteY22" fmla="*/ 457428 h 511176"/>
              <a:gd name="connsiteX23" fmla="*/ 184745 w 511174"/>
              <a:gd name="connsiteY23" fmla="*/ 352018 h 511176"/>
              <a:gd name="connsiteX24" fmla="*/ 196056 w 511174"/>
              <a:gd name="connsiteY24" fmla="*/ 344488 h 511176"/>
              <a:gd name="connsiteX25" fmla="*/ 360191 w 511174"/>
              <a:gd name="connsiteY25" fmla="*/ 300038 h 511176"/>
              <a:gd name="connsiteX26" fmla="*/ 367742 w 511174"/>
              <a:gd name="connsiteY26" fmla="*/ 303809 h 511176"/>
              <a:gd name="connsiteX27" fmla="*/ 469685 w 511174"/>
              <a:gd name="connsiteY27" fmla="*/ 364134 h 511176"/>
              <a:gd name="connsiteX28" fmla="*/ 477237 w 511174"/>
              <a:gd name="connsiteY28" fmla="*/ 382986 h 511176"/>
              <a:gd name="connsiteX29" fmla="*/ 462134 w 511174"/>
              <a:gd name="connsiteY29" fmla="*/ 390526 h 511176"/>
              <a:gd name="connsiteX30" fmla="*/ 458358 w 511174"/>
              <a:gd name="connsiteY30" fmla="*/ 386756 h 511176"/>
              <a:gd name="connsiteX31" fmla="*/ 352639 w 511174"/>
              <a:gd name="connsiteY31" fmla="*/ 326431 h 511176"/>
              <a:gd name="connsiteX32" fmla="*/ 345088 w 511174"/>
              <a:gd name="connsiteY32" fmla="*/ 307579 h 511176"/>
              <a:gd name="connsiteX33" fmla="*/ 360191 w 511174"/>
              <a:gd name="connsiteY33" fmla="*/ 300038 h 511176"/>
              <a:gd name="connsiteX34" fmla="*/ 150983 w 511174"/>
              <a:gd name="connsiteY34" fmla="*/ 300038 h 511176"/>
              <a:gd name="connsiteX35" fmla="*/ 166086 w 511174"/>
              <a:gd name="connsiteY35" fmla="*/ 307579 h 511176"/>
              <a:gd name="connsiteX36" fmla="*/ 158535 w 511174"/>
              <a:gd name="connsiteY36" fmla="*/ 326431 h 511176"/>
              <a:gd name="connsiteX37" fmla="*/ 52816 w 511174"/>
              <a:gd name="connsiteY37" fmla="*/ 386756 h 511176"/>
              <a:gd name="connsiteX38" fmla="*/ 49040 w 511174"/>
              <a:gd name="connsiteY38" fmla="*/ 390526 h 511176"/>
              <a:gd name="connsiteX39" fmla="*/ 33937 w 511174"/>
              <a:gd name="connsiteY39" fmla="*/ 382986 h 511176"/>
              <a:gd name="connsiteX40" fmla="*/ 41489 w 511174"/>
              <a:gd name="connsiteY40" fmla="*/ 364134 h 511176"/>
              <a:gd name="connsiteX41" fmla="*/ 143432 w 511174"/>
              <a:gd name="connsiteY41" fmla="*/ 303809 h 511176"/>
              <a:gd name="connsiteX42" fmla="*/ 150983 w 511174"/>
              <a:gd name="connsiteY42" fmla="*/ 300038 h 511176"/>
              <a:gd name="connsiteX43" fmla="*/ 375443 w 511174"/>
              <a:gd name="connsiteY43" fmla="*/ 239713 h 511176"/>
              <a:gd name="connsiteX44" fmla="*/ 496093 w 511174"/>
              <a:gd name="connsiteY44" fmla="*/ 239713 h 511176"/>
              <a:gd name="connsiteX45" fmla="*/ 511174 w 511174"/>
              <a:gd name="connsiteY45" fmla="*/ 254795 h 511176"/>
              <a:gd name="connsiteX46" fmla="*/ 496093 w 511174"/>
              <a:gd name="connsiteY46" fmla="*/ 269876 h 511176"/>
              <a:gd name="connsiteX47" fmla="*/ 375443 w 511174"/>
              <a:gd name="connsiteY47" fmla="*/ 269876 h 511176"/>
              <a:gd name="connsiteX48" fmla="*/ 360362 w 511174"/>
              <a:gd name="connsiteY48" fmla="*/ 254795 h 511176"/>
              <a:gd name="connsiteX49" fmla="*/ 375443 w 511174"/>
              <a:gd name="connsiteY49" fmla="*/ 239713 h 511176"/>
              <a:gd name="connsiteX50" fmla="*/ 15081 w 511174"/>
              <a:gd name="connsiteY50" fmla="*/ 239713 h 511176"/>
              <a:gd name="connsiteX51" fmla="*/ 135731 w 511174"/>
              <a:gd name="connsiteY51" fmla="*/ 239713 h 511176"/>
              <a:gd name="connsiteX52" fmla="*/ 150812 w 511174"/>
              <a:gd name="connsiteY52" fmla="*/ 254795 h 511176"/>
              <a:gd name="connsiteX53" fmla="*/ 135731 w 511174"/>
              <a:gd name="connsiteY53" fmla="*/ 269876 h 511176"/>
              <a:gd name="connsiteX54" fmla="*/ 15081 w 511174"/>
              <a:gd name="connsiteY54" fmla="*/ 269876 h 511176"/>
              <a:gd name="connsiteX55" fmla="*/ 0 w 511174"/>
              <a:gd name="connsiteY55" fmla="*/ 254795 h 511176"/>
              <a:gd name="connsiteX56" fmla="*/ 15081 w 511174"/>
              <a:gd name="connsiteY56" fmla="*/ 239713 h 511176"/>
              <a:gd name="connsiteX57" fmla="*/ 462134 w 511174"/>
              <a:gd name="connsiteY57" fmla="*/ 119063 h 511176"/>
              <a:gd name="connsiteX58" fmla="*/ 477237 w 511174"/>
              <a:gd name="connsiteY58" fmla="*/ 126604 h 511176"/>
              <a:gd name="connsiteX59" fmla="*/ 469685 w 511174"/>
              <a:gd name="connsiteY59" fmla="*/ 145456 h 511176"/>
              <a:gd name="connsiteX60" fmla="*/ 367742 w 511174"/>
              <a:gd name="connsiteY60" fmla="*/ 205781 h 511176"/>
              <a:gd name="connsiteX61" fmla="*/ 360191 w 511174"/>
              <a:gd name="connsiteY61" fmla="*/ 209551 h 511176"/>
              <a:gd name="connsiteX62" fmla="*/ 345088 w 511174"/>
              <a:gd name="connsiteY62" fmla="*/ 202011 h 511176"/>
              <a:gd name="connsiteX63" fmla="*/ 352639 w 511174"/>
              <a:gd name="connsiteY63" fmla="*/ 183159 h 511176"/>
              <a:gd name="connsiteX64" fmla="*/ 458358 w 511174"/>
              <a:gd name="connsiteY64" fmla="*/ 122834 h 511176"/>
              <a:gd name="connsiteX65" fmla="*/ 462134 w 511174"/>
              <a:gd name="connsiteY65" fmla="*/ 119063 h 511176"/>
              <a:gd name="connsiteX66" fmla="*/ 49040 w 511174"/>
              <a:gd name="connsiteY66" fmla="*/ 119063 h 511176"/>
              <a:gd name="connsiteX67" fmla="*/ 52816 w 511174"/>
              <a:gd name="connsiteY67" fmla="*/ 122834 h 511176"/>
              <a:gd name="connsiteX68" fmla="*/ 158535 w 511174"/>
              <a:gd name="connsiteY68" fmla="*/ 183159 h 511176"/>
              <a:gd name="connsiteX69" fmla="*/ 166086 w 511174"/>
              <a:gd name="connsiteY69" fmla="*/ 202011 h 511176"/>
              <a:gd name="connsiteX70" fmla="*/ 150983 w 511174"/>
              <a:gd name="connsiteY70" fmla="*/ 209551 h 511176"/>
              <a:gd name="connsiteX71" fmla="*/ 143432 w 511174"/>
              <a:gd name="connsiteY71" fmla="*/ 205781 h 511176"/>
              <a:gd name="connsiteX72" fmla="*/ 41489 w 511174"/>
              <a:gd name="connsiteY72" fmla="*/ 145456 h 511176"/>
              <a:gd name="connsiteX73" fmla="*/ 33937 w 511174"/>
              <a:gd name="connsiteY73" fmla="*/ 126604 h 511176"/>
              <a:gd name="connsiteX74" fmla="*/ 49040 w 511174"/>
              <a:gd name="connsiteY74" fmla="*/ 119063 h 511176"/>
              <a:gd name="connsiteX75" fmla="*/ 375443 w 511174"/>
              <a:gd name="connsiteY75" fmla="*/ 33338 h 511176"/>
              <a:gd name="connsiteX76" fmla="*/ 382984 w 511174"/>
              <a:gd name="connsiteY76" fmla="*/ 33338 h 511176"/>
              <a:gd name="connsiteX77" fmla="*/ 386754 w 511174"/>
              <a:gd name="connsiteY77" fmla="*/ 52161 h 511176"/>
              <a:gd name="connsiteX78" fmla="*/ 326429 w 511174"/>
              <a:gd name="connsiteY78" fmla="*/ 157572 h 511176"/>
              <a:gd name="connsiteX79" fmla="*/ 315118 w 511174"/>
              <a:gd name="connsiteY79" fmla="*/ 165101 h 511176"/>
              <a:gd name="connsiteX80" fmla="*/ 307577 w 511174"/>
              <a:gd name="connsiteY80" fmla="*/ 165101 h 511176"/>
              <a:gd name="connsiteX81" fmla="*/ 303807 w 511174"/>
              <a:gd name="connsiteY81" fmla="*/ 142513 h 511176"/>
              <a:gd name="connsiteX82" fmla="*/ 364132 w 511174"/>
              <a:gd name="connsiteY82" fmla="*/ 40867 h 511176"/>
              <a:gd name="connsiteX83" fmla="*/ 375443 w 511174"/>
              <a:gd name="connsiteY83" fmla="*/ 33338 h 511176"/>
              <a:gd name="connsiteX84" fmla="*/ 128190 w 511174"/>
              <a:gd name="connsiteY84" fmla="*/ 33338 h 511176"/>
              <a:gd name="connsiteX85" fmla="*/ 135731 w 511174"/>
              <a:gd name="connsiteY85" fmla="*/ 33338 h 511176"/>
              <a:gd name="connsiteX86" fmla="*/ 147042 w 511174"/>
              <a:gd name="connsiteY86" fmla="*/ 40867 h 511176"/>
              <a:gd name="connsiteX87" fmla="*/ 207366 w 511174"/>
              <a:gd name="connsiteY87" fmla="*/ 142513 h 511176"/>
              <a:gd name="connsiteX88" fmla="*/ 203596 w 511174"/>
              <a:gd name="connsiteY88" fmla="*/ 165101 h 511176"/>
              <a:gd name="connsiteX89" fmla="*/ 196056 w 511174"/>
              <a:gd name="connsiteY89" fmla="*/ 165101 h 511176"/>
              <a:gd name="connsiteX90" fmla="*/ 184745 w 511174"/>
              <a:gd name="connsiteY90" fmla="*/ 157572 h 511176"/>
              <a:gd name="connsiteX91" fmla="*/ 124420 w 511174"/>
              <a:gd name="connsiteY91" fmla="*/ 52161 h 511176"/>
              <a:gd name="connsiteX92" fmla="*/ 128190 w 511174"/>
              <a:gd name="connsiteY92" fmla="*/ 33338 h 511176"/>
              <a:gd name="connsiteX93" fmla="*/ 256381 w 511174"/>
              <a:gd name="connsiteY93" fmla="*/ 0 h 511176"/>
              <a:gd name="connsiteX94" fmla="*/ 271462 w 511174"/>
              <a:gd name="connsiteY94" fmla="*/ 14922 h 511176"/>
              <a:gd name="connsiteX95" fmla="*/ 271462 w 511174"/>
              <a:gd name="connsiteY95" fmla="*/ 134303 h 511176"/>
              <a:gd name="connsiteX96" fmla="*/ 256381 w 511174"/>
              <a:gd name="connsiteY96" fmla="*/ 149225 h 511176"/>
              <a:gd name="connsiteX97" fmla="*/ 241300 w 511174"/>
              <a:gd name="connsiteY97" fmla="*/ 134303 h 511176"/>
              <a:gd name="connsiteX98" fmla="*/ 241300 w 511174"/>
              <a:gd name="connsiteY98" fmla="*/ 14922 h 511176"/>
              <a:gd name="connsiteX99" fmla="*/ 256381 w 511174"/>
              <a:gd name="connsiteY99" fmla="*/ 0 h 51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11174" h="511176">
                <a:moveTo>
                  <a:pt x="256381" y="360363"/>
                </a:moveTo>
                <a:cubicBezTo>
                  <a:pt x="263921" y="360363"/>
                  <a:pt x="271462" y="367904"/>
                  <a:pt x="271462" y="375445"/>
                </a:cubicBezTo>
                <a:cubicBezTo>
                  <a:pt x="271462" y="375445"/>
                  <a:pt x="271462" y="375445"/>
                  <a:pt x="271462" y="496095"/>
                </a:cubicBezTo>
                <a:cubicBezTo>
                  <a:pt x="271462" y="503636"/>
                  <a:pt x="263921" y="511176"/>
                  <a:pt x="256381" y="511176"/>
                </a:cubicBezTo>
                <a:cubicBezTo>
                  <a:pt x="248840" y="511176"/>
                  <a:pt x="241300" y="503636"/>
                  <a:pt x="241300" y="496095"/>
                </a:cubicBezTo>
                <a:cubicBezTo>
                  <a:pt x="241300" y="496095"/>
                  <a:pt x="241300" y="496095"/>
                  <a:pt x="241300" y="375445"/>
                </a:cubicBezTo>
                <a:cubicBezTo>
                  <a:pt x="241300" y="367904"/>
                  <a:pt x="248840" y="360363"/>
                  <a:pt x="256381" y="360363"/>
                </a:cubicBezTo>
                <a:close/>
                <a:moveTo>
                  <a:pt x="307577" y="344488"/>
                </a:moveTo>
                <a:cubicBezTo>
                  <a:pt x="311348" y="344488"/>
                  <a:pt x="311348" y="344488"/>
                  <a:pt x="315118" y="344488"/>
                </a:cubicBezTo>
                <a:cubicBezTo>
                  <a:pt x="318888" y="344488"/>
                  <a:pt x="326429" y="348253"/>
                  <a:pt x="326429" y="352018"/>
                </a:cubicBezTo>
                <a:cubicBezTo>
                  <a:pt x="326429" y="352018"/>
                  <a:pt x="326429" y="352018"/>
                  <a:pt x="386754" y="457428"/>
                </a:cubicBezTo>
                <a:cubicBezTo>
                  <a:pt x="390524" y="461193"/>
                  <a:pt x="390524" y="472487"/>
                  <a:pt x="382984" y="476251"/>
                </a:cubicBezTo>
                <a:cubicBezTo>
                  <a:pt x="379213" y="476251"/>
                  <a:pt x="379213" y="476251"/>
                  <a:pt x="375443" y="476251"/>
                </a:cubicBezTo>
                <a:cubicBezTo>
                  <a:pt x="371673" y="476251"/>
                  <a:pt x="364132" y="472487"/>
                  <a:pt x="364132" y="468722"/>
                </a:cubicBezTo>
                <a:cubicBezTo>
                  <a:pt x="364132" y="468722"/>
                  <a:pt x="364132" y="468722"/>
                  <a:pt x="303807" y="367076"/>
                </a:cubicBezTo>
                <a:cubicBezTo>
                  <a:pt x="300037" y="359547"/>
                  <a:pt x="300037" y="352018"/>
                  <a:pt x="307577" y="344488"/>
                </a:cubicBezTo>
                <a:close/>
                <a:moveTo>
                  <a:pt x="196056" y="344488"/>
                </a:moveTo>
                <a:cubicBezTo>
                  <a:pt x="199826" y="344488"/>
                  <a:pt x="199826" y="344488"/>
                  <a:pt x="203596" y="344488"/>
                </a:cubicBezTo>
                <a:cubicBezTo>
                  <a:pt x="211137" y="352018"/>
                  <a:pt x="211137" y="359547"/>
                  <a:pt x="207366" y="367076"/>
                </a:cubicBezTo>
                <a:cubicBezTo>
                  <a:pt x="207366" y="367076"/>
                  <a:pt x="207366" y="367076"/>
                  <a:pt x="147042" y="468722"/>
                </a:cubicBezTo>
                <a:cubicBezTo>
                  <a:pt x="147042" y="472487"/>
                  <a:pt x="139501" y="476251"/>
                  <a:pt x="135731" y="476251"/>
                </a:cubicBezTo>
                <a:cubicBezTo>
                  <a:pt x="131961" y="476251"/>
                  <a:pt x="131961" y="476251"/>
                  <a:pt x="128190" y="476251"/>
                </a:cubicBezTo>
                <a:cubicBezTo>
                  <a:pt x="120650" y="472487"/>
                  <a:pt x="120650" y="461193"/>
                  <a:pt x="124420" y="457428"/>
                </a:cubicBezTo>
                <a:cubicBezTo>
                  <a:pt x="124420" y="457428"/>
                  <a:pt x="124420" y="457428"/>
                  <a:pt x="184745" y="352018"/>
                </a:cubicBezTo>
                <a:cubicBezTo>
                  <a:pt x="184745" y="348253"/>
                  <a:pt x="192285" y="344488"/>
                  <a:pt x="196056" y="344488"/>
                </a:cubicBezTo>
                <a:close/>
                <a:moveTo>
                  <a:pt x="360191" y="300038"/>
                </a:moveTo>
                <a:cubicBezTo>
                  <a:pt x="360191" y="300038"/>
                  <a:pt x="363966" y="300038"/>
                  <a:pt x="367742" y="303809"/>
                </a:cubicBezTo>
                <a:cubicBezTo>
                  <a:pt x="367742" y="303809"/>
                  <a:pt x="367742" y="303809"/>
                  <a:pt x="469685" y="364134"/>
                </a:cubicBezTo>
                <a:cubicBezTo>
                  <a:pt x="477237" y="367904"/>
                  <a:pt x="481012" y="375445"/>
                  <a:pt x="477237" y="382986"/>
                </a:cubicBezTo>
                <a:cubicBezTo>
                  <a:pt x="473461" y="386756"/>
                  <a:pt x="469685" y="390526"/>
                  <a:pt x="462134" y="390526"/>
                </a:cubicBezTo>
                <a:cubicBezTo>
                  <a:pt x="462134" y="390526"/>
                  <a:pt x="458358" y="390526"/>
                  <a:pt x="458358" y="386756"/>
                </a:cubicBezTo>
                <a:cubicBezTo>
                  <a:pt x="458358" y="386756"/>
                  <a:pt x="458358" y="386756"/>
                  <a:pt x="352639" y="326431"/>
                </a:cubicBezTo>
                <a:cubicBezTo>
                  <a:pt x="345088" y="322660"/>
                  <a:pt x="341312" y="315120"/>
                  <a:pt x="345088" y="307579"/>
                </a:cubicBezTo>
                <a:cubicBezTo>
                  <a:pt x="348864" y="303809"/>
                  <a:pt x="352639" y="300038"/>
                  <a:pt x="360191" y="300038"/>
                </a:cubicBezTo>
                <a:close/>
                <a:moveTo>
                  <a:pt x="150983" y="300038"/>
                </a:moveTo>
                <a:cubicBezTo>
                  <a:pt x="158535" y="300038"/>
                  <a:pt x="162310" y="303809"/>
                  <a:pt x="166086" y="307579"/>
                </a:cubicBezTo>
                <a:cubicBezTo>
                  <a:pt x="169862" y="315120"/>
                  <a:pt x="166086" y="322660"/>
                  <a:pt x="158535" y="326431"/>
                </a:cubicBezTo>
                <a:cubicBezTo>
                  <a:pt x="158535" y="326431"/>
                  <a:pt x="158535" y="326431"/>
                  <a:pt x="52816" y="386756"/>
                </a:cubicBezTo>
                <a:cubicBezTo>
                  <a:pt x="52816" y="390526"/>
                  <a:pt x="49040" y="390526"/>
                  <a:pt x="49040" y="390526"/>
                </a:cubicBezTo>
                <a:cubicBezTo>
                  <a:pt x="41489" y="390526"/>
                  <a:pt x="37713" y="386756"/>
                  <a:pt x="33937" y="382986"/>
                </a:cubicBezTo>
                <a:cubicBezTo>
                  <a:pt x="30162" y="375445"/>
                  <a:pt x="33937" y="367904"/>
                  <a:pt x="41489" y="364134"/>
                </a:cubicBezTo>
                <a:cubicBezTo>
                  <a:pt x="41489" y="364134"/>
                  <a:pt x="41489" y="364134"/>
                  <a:pt x="143432" y="303809"/>
                </a:cubicBezTo>
                <a:cubicBezTo>
                  <a:pt x="147208" y="300038"/>
                  <a:pt x="150983" y="300038"/>
                  <a:pt x="150983" y="300038"/>
                </a:cubicBezTo>
                <a:close/>
                <a:moveTo>
                  <a:pt x="375443" y="239713"/>
                </a:moveTo>
                <a:cubicBezTo>
                  <a:pt x="375443" y="239713"/>
                  <a:pt x="375443" y="239713"/>
                  <a:pt x="496093" y="239713"/>
                </a:cubicBezTo>
                <a:cubicBezTo>
                  <a:pt x="503634" y="239713"/>
                  <a:pt x="511174" y="247254"/>
                  <a:pt x="511174" y="254795"/>
                </a:cubicBezTo>
                <a:cubicBezTo>
                  <a:pt x="511174" y="262335"/>
                  <a:pt x="503634" y="269876"/>
                  <a:pt x="496093" y="269876"/>
                </a:cubicBezTo>
                <a:cubicBezTo>
                  <a:pt x="496093" y="269876"/>
                  <a:pt x="496093" y="269876"/>
                  <a:pt x="375443" y="269876"/>
                </a:cubicBezTo>
                <a:cubicBezTo>
                  <a:pt x="367903" y="269876"/>
                  <a:pt x="360362" y="262335"/>
                  <a:pt x="360362" y="254795"/>
                </a:cubicBezTo>
                <a:cubicBezTo>
                  <a:pt x="360362" y="247254"/>
                  <a:pt x="367903" y="239713"/>
                  <a:pt x="375443" y="239713"/>
                </a:cubicBezTo>
                <a:close/>
                <a:moveTo>
                  <a:pt x="15081" y="239713"/>
                </a:moveTo>
                <a:cubicBezTo>
                  <a:pt x="15081" y="239713"/>
                  <a:pt x="15081" y="239713"/>
                  <a:pt x="135731" y="239713"/>
                </a:cubicBezTo>
                <a:cubicBezTo>
                  <a:pt x="143271" y="239713"/>
                  <a:pt x="150812" y="247254"/>
                  <a:pt x="150812" y="254795"/>
                </a:cubicBezTo>
                <a:cubicBezTo>
                  <a:pt x="150812" y="262335"/>
                  <a:pt x="143271" y="269876"/>
                  <a:pt x="135731" y="269876"/>
                </a:cubicBezTo>
                <a:cubicBezTo>
                  <a:pt x="135731" y="269876"/>
                  <a:pt x="135731" y="269876"/>
                  <a:pt x="15081" y="269876"/>
                </a:cubicBezTo>
                <a:cubicBezTo>
                  <a:pt x="7540" y="269876"/>
                  <a:pt x="0" y="262335"/>
                  <a:pt x="0" y="254795"/>
                </a:cubicBezTo>
                <a:cubicBezTo>
                  <a:pt x="0" y="247254"/>
                  <a:pt x="7540" y="239713"/>
                  <a:pt x="15081" y="239713"/>
                </a:cubicBezTo>
                <a:close/>
                <a:moveTo>
                  <a:pt x="462134" y="119063"/>
                </a:moveTo>
                <a:cubicBezTo>
                  <a:pt x="469685" y="119063"/>
                  <a:pt x="473461" y="122834"/>
                  <a:pt x="477237" y="126604"/>
                </a:cubicBezTo>
                <a:cubicBezTo>
                  <a:pt x="481012" y="134145"/>
                  <a:pt x="477237" y="141685"/>
                  <a:pt x="469685" y="145456"/>
                </a:cubicBezTo>
                <a:cubicBezTo>
                  <a:pt x="469685" y="145456"/>
                  <a:pt x="469685" y="145456"/>
                  <a:pt x="367742" y="205781"/>
                </a:cubicBezTo>
                <a:cubicBezTo>
                  <a:pt x="363966" y="209551"/>
                  <a:pt x="360191" y="209551"/>
                  <a:pt x="360191" y="209551"/>
                </a:cubicBezTo>
                <a:cubicBezTo>
                  <a:pt x="352639" y="209551"/>
                  <a:pt x="348864" y="205781"/>
                  <a:pt x="345088" y="202011"/>
                </a:cubicBezTo>
                <a:cubicBezTo>
                  <a:pt x="341312" y="194470"/>
                  <a:pt x="345088" y="186929"/>
                  <a:pt x="352639" y="183159"/>
                </a:cubicBezTo>
                <a:cubicBezTo>
                  <a:pt x="352639" y="183159"/>
                  <a:pt x="352639" y="183159"/>
                  <a:pt x="458358" y="122834"/>
                </a:cubicBezTo>
                <a:cubicBezTo>
                  <a:pt x="458358" y="119063"/>
                  <a:pt x="462134" y="119063"/>
                  <a:pt x="462134" y="119063"/>
                </a:cubicBezTo>
                <a:close/>
                <a:moveTo>
                  <a:pt x="49040" y="119063"/>
                </a:moveTo>
                <a:cubicBezTo>
                  <a:pt x="49040" y="119063"/>
                  <a:pt x="52816" y="119063"/>
                  <a:pt x="52816" y="122834"/>
                </a:cubicBezTo>
                <a:cubicBezTo>
                  <a:pt x="52816" y="122834"/>
                  <a:pt x="52816" y="122834"/>
                  <a:pt x="158535" y="183159"/>
                </a:cubicBezTo>
                <a:cubicBezTo>
                  <a:pt x="166086" y="186929"/>
                  <a:pt x="169862" y="194470"/>
                  <a:pt x="166086" y="202011"/>
                </a:cubicBezTo>
                <a:cubicBezTo>
                  <a:pt x="162310" y="205781"/>
                  <a:pt x="158535" y="209551"/>
                  <a:pt x="150983" y="209551"/>
                </a:cubicBezTo>
                <a:cubicBezTo>
                  <a:pt x="150983" y="209551"/>
                  <a:pt x="147208" y="209551"/>
                  <a:pt x="143432" y="205781"/>
                </a:cubicBezTo>
                <a:cubicBezTo>
                  <a:pt x="143432" y="205781"/>
                  <a:pt x="143432" y="205781"/>
                  <a:pt x="41489" y="145456"/>
                </a:cubicBezTo>
                <a:cubicBezTo>
                  <a:pt x="33937" y="141685"/>
                  <a:pt x="30162" y="134145"/>
                  <a:pt x="33937" y="126604"/>
                </a:cubicBezTo>
                <a:cubicBezTo>
                  <a:pt x="37713" y="122834"/>
                  <a:pt x="41489" y="119063"/>
                  <a:pt x="49040" y="119063"/>
                </a:cubicBezTo>
                <a:close/>
                <a:moveTo>
                  <a:pt x="375443" y="33338"/>
                </a:moveTo>
                <a:cubicBezTo>
                  <a:pt x="379213" y="33338"/>
                  <a:pt x="379213" y="33338"/>
                  <a:pt x="382984" y="33338"/>
                </a:cubicBezTo>
                <a:cubicBezTo>
                  <a:pt x="390524" y="37102"/>
                  <a:pt x="390524" y="48396"/>
                  <a:pt x="386754" y="52161"/>
                </a:cubicBezTo>
                <a:cubicBezTo>
                  <a:pt x="386754" y="52161"/>
                  <a:pt x="386754" y="52161"/>
                  <a:pt x="326429" y="157572"/>
                </a:cubicBezTo>
                <a:cubicBezTo>
                  <a:pt x="326429" y="161337"/>
                  <a:pt x="318888" y="165101"/>
                  <a:pt x="315118" y="165101"/>
                </a:cubicBezTo>
                <a:cubicBezTo>
                  <a:pt x="311348" y="165101"/>
                  <a:pt x="311348" y="165101"/>
                  <a:pt x="307577" y="165101"/>
                </a:cubicBezTo>
                <a:cubicBezTo>
                  <a:pt x="300037" y="157572"/>
                  <a:pt x="300037" y="150043"/>
                  <a:pt x="303807" y="142513"/>
                </a:cubicBezTo>
                <a:cubicBezTo>
                  <a:pt x="303807" y="142513"/>
                  <a:pt x="303807" y="142513"/>
                  <a:pt x="364132" y="40867"/>
                </a:cubicBezTo>
                <a:cubicBezTo>
                  <a:pt x="364132" y="37102"/>
                  <a:pt x="371673" y="33338"/>
                  <a:pt x="375443" y="33338"/>
                </a:cubicBezTo>
                <a:close/>
                <a:moveTo>
                  <a:pt x="128190" y="33338"/>
                </a:moveTo>
                <a:cubicBezTo>
                  <a:pt x="131961" y="33338"/>
                  <a:pt x="131961" y="33338"/>
                  <a:pt x="135731" y="33338"/>
                </a:cubicBezTo>
                <a:cubicBezTo>
                  <a:pt x="139501" y="33338"/>
                  <a:pt x="147042" y="37102"/>
                  <a:pt x="147042" y="40867"/>
                </a:cubicBezTo>
                <a:cubicBezTo>
                  <a:pt x="147042" y="40867"/>
                  <a:pt x="147042" y="40867"/>
                  <a:pt x="207366" y="142513"/>
                </a:cubicBezTo>
                <a:cubicBezTo>
                  <a:pt x="211137" y="150043"/>
                  <a:pt x="211137" y="157572"/>
                  <a:pt x="203596" y="165101"/>
                </a:cubicBezTo>
                <a:cubicBezTo>
                  <a:pt x="199826" y="165101"/>
                  <a:pt x="199826" y="165101"/>
                  <a:pt x="196056" y="165101"/>
                </a:cubicBezTo>
                <a:cubicBezTo>
                  <a:pt x="192285" y="165101"/>
                  <a:pt x="184745" y="161337"/>
                  <a:pt x="184745" y="157572"/>
                </a:cubicBezTo>
                <a:cubicBezTo>
                  <a:pt x="184745" y="157572"/>
                  <a:pt x="184745" y="157572"/>
                  <a:pt x="124420" y="52161"/>
                </a:cubicBezTo>
                <a:cubicBezTo>
                  <a:pt x="120650" y="48396"/>
                  <a:pt x="120650" y="37102"/>
                  <a:pt x="128190" y="33338"/>
                </a:cubicBezTo>
                <a:close/>
                <a:moveTo>
                  <a:pt x="256381" y="0"/>
                </a:moveTo>
                <a:cubicBezTo>
                  <a:pt x="263921" y="0"/>
                  <a:pt x="271462" y="7461"/>
                  <a:pt x="271462" y="14922"/>
                </a:cubicBezTo>
                <a:cubicBezTo>
                  <a:pt x="271462" y="134303"/>
                  <a:pt x="271462" y="134303"/>
                  <a:pt x="271462" y="134303"/>
                </a:cubicBezTo>
                <a:cubicBezTo>
                  <a:pt x="271462" y="141764"/>
                  <a:pt x="263921" y="149225"/>
                  <a:pt x="256381" y="149225"/>
                </a:cubicBezTo>
                <a:cubicBezTo>
                  <a:pt x="248840" y="149225"/>
                  <a:pt x="241300" y="141764"/>
                  <a:pt x="241300" y="134303"/>
                </a:cubicBezTo>
                <a:cubicBezTo>
                  <a:pt x="241300" y="14922"/>
                  <a:pt x="241300" y="14922"/>
                  <a:pt x="241300" y="14922"/>
                </a:cubicBezTo>
                <a:cubicBezTo>
                  <a:pt x="241300" y="7461"/>
                  <a:pt x="248840" y="0"/>
                  <a:pt x="256381" y="0"/>
                </a:cubicBezTo>
                <a:close/>
              </a:path>
            </a:pathLst>
          </a:custGeom>
          <a:solidFill>
            <a:srgbClr val="5B9AA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/>
          </a:p>
        </p:txBody>
      </p:sp>
      <p:sp>
        <p:nvSpPr>
          <p:cNvPr id="18" name="文本框 17"/>
          <p:cNvSpPr txBox="1"/>
          <p:nvPr/>
        </p:nvSpPr>
        <p:spPr>
          <a:xfrm>
            <a:off x="1828798" y="702366"/>
            <a:ext cx="7531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2.</a:t>
            </a:r>
            <a:r>
              <a:rPr lang="zh-CN" altLang="zh-CN" sz="3600" b="1" dirty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成长柱：构“双士精神”循环行动</a:t>
            </a:r>
            <a:endParaRPr lang="zh-CN" altLang="en-US" sz="3600" b="1" dirty="0">
              <a:solidFill>
                <a:srgbClr val="7600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0" name="Shape 23143"/>
          <p:cNvSpPr/>
          <p:nvPr/>
        </p:nvSpPr>
        <p:spPr>
          <a:xfrm>
            <a:off x="5576235" y="4264821"/>
            <a:ext cx="497167" cy="621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851" y="15119"/>
                </a:moveTo>
                <a:cubicBezTo>
                  <a:pt x="14106" y="15119"/>
                  <a:pt x="13500" y="15604"/>
                  <a:pt x="13500" y="16201"/>
                </a:cubicBezTo>
                <a:cubicBezTo>
                  <a:pt x="13500" y="16796"/>
                  <a:pt x="14106" y="17278"/>
                  <a:pt x="14851" y="17278"/>
                </a:cubicBezTo>
                <a:cubicBezTo>
                  <a:pt x="15596" y="17278"/>
                  <a:pt x="16199" y="16796"/>
                  <a:pt x="16199" y="16201"/>
                </a:cubicBezTo>
                <a:cubicBezTo>
                  <a:pt x="16199" y="15604"/>
                  <a:pt x="15596" y="15119"/>
                  <a:pt x="14851" y="15119"/>
                </a:cubicBezTo>
                <a:cubicBezTo>
                  <a:pt x="14851" y="15119"/>
                  <a:pt x="14851" y="15119"/>
                  <a:pt x="14851" y="15119"/>
                </a:cubicBezTo>
                <a:close/>
                <a:moveTo>
                  <a:pt x="6750" y="10800"/>
                </a:moveTo>
                <a:lnTo>
                  <a:pt x="6750" y="10800"/>
                </a:lnTo>
                <a:cubicBezTo>
                  <a:pt x="7495" y="10800"/>
                  <a:pt x="8102" y="10315"/>
                  <a:pt x="8102" y="9718"/>
                </a:cubicBezTo>
                <a:cubicBezTo>
                  <a:pt x="8102" y="9124"/>
                  <a:pt x="7495" y="8641"/>
                  <a:pt x="6750" y="8641"/>
                </a:cubicBezTo>
                <a:cubicBezTo>
                  <a:pt x="6005" y="8641"/>
                  <a:pt x="5399" y="9124"/>
                  <a:pt x="5399" y="9718"/>
                </a:cubicBezTo>
                <a:cubicBezTo>
                  <a:pt x="5399" y="10315"/>
                  <a:pt x="6005" y="10800"/>
                  <a:pt x="6750" y="10800"/>
                </a:cubicBezTo>
                <a:cubicBezTo>
                  <a:pt x="6750" y="10800"/>
                  <a:pt x="6750" y="10800"/>
                  <a:pt x="6750" y="10800"/>
                </a:cubicBezTo>
                <a:close/>
                <a:moveTo>
                  <a:pt x="6750" y="14041"/>
                </a:moveTo>
                <a:lnTo>
                  <a:pt x="6750" y="14041"/>
                </a:lnTo>
                <a:cubicBezTo>
                  <a:pt x="7495" y="14041"/>
                  <a:pt x="8102" y="13556"/>
                  <a:pt x="8102" y="12959"/>
                </a:cubicBezTo>
                <a:cubicBezTo>
                  <a:pt x="8102" y="12364"/>
                  <a:pt x="7495" y="11881"/>
                  <a:pt x="6750" y="11881"/>
                </a:cubicBezTo>
                <a:cubicBezTo>
                  <a:pt x="6005" y="11881"/>
                  <a:pt x="5399" y="12364"/>
                  <a:pt x="5399" y="12959"/>
                </a:cubicBezTo>
                <a:cubicBezTo>
                  <a:pt x="5399" y="13556"/>
                  <a:pt x="6005" y="14041"/>
                  <a:pt x="6750" y="14041"/>
                </a:cubicBezTo>
                <a:cubicBezTo>
                  <a:pt x="6750" y="14041"/>
                  <a:pt x="6750" y="14041"/>
                  <a:pt x="6750" y="14041"/>
                </a:cubicBezTo>
                <a:close/>
                <a:moveTo>
                  <a:pt x="10801" y="15119"/>
                </a:moveTo>
                <a:cubicBezTo>
                  <a:pt x="10056" y="15119"/>
                  <a:pt x="9449" y="15604"/>
                  <a:pt x="9449" y="16201"/>
                </a:cubicBezTo>
                <a:cubicBezTo>
                  <a:pt x="9449" y="16796"/>
                  <a:pt x="10052" y="17278"/>
                  <a:pt x="10801" y="17278"/>
                </a:cubicBezTo>
                <a:cubicBezTo>
                  <a:pt x="11546" y="17278"/>
                  <a:pt x="12148" y="16796"/>
                  <a:pt x="12148" y="16201"/>
                </a:cubicBezTo>
                <a:cubicBezTo>
                  <a:pt x="12148" y="15604"/>
                  <a:pt x="11546" y="15119"/>
                  <a:pt x="10801" y="15119"/>
                </a:cubicBezTo>
                <a:cubicBezTo>
                  <a:pt x="10801" y="15119"/>
                  <a:pt x="10801" y="15119"/>
                  <a:pt x="10801" y="15119"/>
                </a:cubicBezTo>
                <a:close/>
                <a:moveTo>
                  <a:pt x="18898" y="19441"/>
                </a:moveTo>
                <a:lnTo>
                  <a:pt x="2700" y="19441"/>
                </a:lnTo>
                <a:lnTo>
                  <a:pt x="2700" y="2160"/>
                </a:lnTo>
                <a:lnTo>
                  <a:pt x="18898" y="2160"/>
                </a:lnTo>
                <a:cubicBezTo>
                  <a:pt x="18898" y="2160"/>
                  <a:pt x="18898" y="19441"/>
                  <a:pt x="18898" y="19441"/>
                </a:cubicBezTo>
                <a:close/>
                <a:moveTo>
                  <a:pt x="18898" y="0"/>
                </a:moveTo>
                <a:lnTo>
                  <a:pt x="2700" y="0"/>
                </a:lnTo>
                <a:cubicBezTo>
                  <a:pt x="1210" y="0"/>
                  <a:pt x="0" y="968"/>
                  <a:pt x="0" y="2160"/>
                </a:cubicBezTo>
                <a:lnTo>
                  <a:pt x="0" y="19441"/>
                </a:lnTo>
                <a:cubicBezTo>
                  <a:pt x="0" y="20633"/>
                  <a:pt x="1210" y="21600"/>
                  <a:pt x="2700" y="21600"/>
                </a:cubicBezTo>
                <a:lnTo>
                  <a:pt x="18898" y="21600"/>
                </a:lnTo>
                <a:cubicBezTo>
                  <a:pt x="20391" y="21600"/>
                  <a:pt x="21600" y="20633"/>
                  <a:pt x="21600" y="19441"/>
                </a:cubicBezTo>
                <a:lnTo>
                  <a:pt x="21600" y="2160"/>
                </a:lnTo>
                <a:cubicBezTo>
                  <a:pt x="21600" y="968"/>
                  <a:pt x="20391" y="0"/>
                  <a:pt x="18898" y="0"/>
                </a:cubicBezTo>
                <a:cubicBezTo>
                  <a:pt x="18898" y="0"/>
                  <a:pt x="18898" y="0"/>
                  <a:pt x="18898" y="0"/>
                </a:cubicBezTo>
                <a:close/>
                <a:moveTo>
                  <a:pt x="6750" y="17278"/>
                </a:moveTo>
                <a:lnTo>
                  <a:pt x="6750" y="17278"/>
                </a:lnTo>
                <a:cubicBezTo>
                  <a:pt x="7495" y="17278"/>
                  <a:pt x="8102" y="16796"/>
                  <a:pt x="8102" y="16201"/>
                </a:cubicBezTo>
                <a:cubicBezTo>
                  <a:pt x="8102" y="15604"/>
                  <a:pt x="7495" y="15119"/>
                  <a:pt x="6750" y="15119"/>
                </a:cubicBezTo>
                <a:cubicBezTo>
                  <a:pt x="6005" y="15119"/>
                  <a:pt x="5399" y="15604"/>
                  <a:pt x="5399" y="16201"/>
                </a:cubicBezTo>
                <a:cubicBezTo>
                  <a:pt x="5399" y="16796"/>
                  <a:pt x="6005" y="17278"/>
                  <a:pt x="6750" y="17278"/>
                </a:cubicBezTo>
                <a:cubicBezTo>
                  <a:pt x="6750" y="17278"/>
                  <a:pt x="6750" y="17278"/>
                  <a:pt x="6750" y="17278"/>
                </a:cubicBezTo>
                <a:close/>
                <a:moveTo>
                  <a:pt x="6750" y="6482"/>
                </a:moveTo>
                <a:lnTo>
                  <a:pt x="14851" y="6482"/>
                </a:lnTo>
                <a:cubicBezTo>
                  <a:pt x="15596" y="6482"/>
                  <a:pt x="16199" y="5996"/>
                  <a:pt x="16199" y="5400"/>
                </a:cubicBezTo>
                <a:cubicBezTo>
                  <a:pt x="16199" y="4805"/>
                  <a:pt x="15596" y="4318"/>
                  <a:pt x="14851" y="4318"/>
                </a:cubicBezTo>
                <a:lnTo>
                  <a:pt x="6750" y="4318"/>
                </a:lnTo>
                <a:cubicBezTo>
                  <a:pt x="6005" y="4318"/>
                  <a:pt x="5399" y="4805"/>
                  <a:pt x="5399" y="5400"/>
                </a:cubicBezTo>
                <a:cubicBezTo>
                  <a:pt x="5399" y="5996"/>
                  <a:pt x="6005" y="6482"/>
                  <a:pt x="6750" y="6482"/>
                </a:cubicBezTo>
                <a:cubicBezTo>
                  <a:pt x="6750" y="6482"/>
                  <a:pt x="6750" y="6482"/>
                  <a:pt x="6750" y="6482"/>
                </a:cubicBezTo>
                <a:close/>
                <a:moveTo>
                  <a:pt x="10801" y="8641"/>
                </a:moveTo>
                <a:cubicBezTo>
                  <a:pt x="10056" y="8641"/>
                  <a:pt x="9449" y="9124"/>
                  <a:pt x="9449" y="9718"/>
                </a:cubicBezTo>
                <a:cubicBezTo>
                  <a:pt x="9449" y="10315"/>
                  <a:pt x="10052" y="10800"/>
                  <a:pt x="10801" y="10800"/>
                </a:cubicBezTo>
                <a:cubicBezTo>
                  <a:pt x="11546" y="10800"/>
                  <a:pt x="12148" y="10315"/>
                  <a:pt x="12148" y="9718"/>
                </a:cubicBezTo>
                <a:cubicBezTo>
                  <a:pt x="12148" y="9124"/>
                  <a:pt x="11546" y="8641"/>
                  <a:pt x="10801" y="8641"/>
                </a:cubicBezTo>
                <a:cubicBezTo>
                  <a:pt x="10801" y="8641"/>
                  <a:pt x="10801" y="8641"/>
                  <a:pt x="10801" y="8641"/>
                </a:cubicBezTo>
                <a:close/>
                <a:moveTo>
                  <a:pt x="10801" y="11881"/>
                </a:moveTo>
                <a:cubicBezTo>
                  <a:pt x="10056" y="11881"/>
                  <a:pt x="9449" y="12364"/>
                  <a:pt x="9449" y="12959"/>
                </a:cubicBezTo>
                <a:cubicBezTo>
                  <a:pt x="9449" y="13556"/>
                  <a:pt x="10056" y="14041"/>
                  <a:pt x="10801" y="14041"/>
                </a:cubicBezTo>
                <a:cubicBezTo>
                  <a:pt x="11546" y="14041"/>
                  <a:pt x="12148" y="13556"/>
                  <a:pt x="12148" y="12959"/>
                </a:cubicBezTo>
                <a:cubicBezTo>
                  <a:pt x="12148" y="12364"/>
                  <a:pt x="11546" y="11881"/>
                  <a:pt x="10801" y="11881"/>
                </a:cubicBezTo>
                <a:cubicBezTo>
                  <a:pt x="10801" y="11881"/>
                  <a:pt x="10801" y="11881"/>
                  <a:pt x="10801" y="11881"/>
                </a:cubicBezTo>
                <a:close/>
                <a:moveTo>
                  <a:pt x="14851" y="8641"/>
                </a:moveTo>
                <a:cubicBezTo>
                  <a:pt x="14106" y="8641"/>
                  <a:pt x="13500" y="9124"/>
                  <a:pt x="13500" y="9718"/>
                </a:cubicBezTo>
                <a:cubicBezTo>
                  <a:pt x="13500" y="10315"/>
                  <a:pt x="14106" y="10800"/>
                  <a:pt x="14851" y="10800"/>
                </a:cubicBezTo>
                <a:cubicBezTo>
                  <a:pt x="15596" y="10800"/>
                  <a:pt x="16199" y="10315"/>
                  <a:pt x="16199" y="9718"/>
                </a:cubicBezTo>
                <a:cubicBezTo>
                  <a:pt x="16199" y="9124"/>
                  <a:pt x="15596" y="8641"/>
                  <a:pt x="14851" y="8641"/>
                </a:cubicBezTo>
                <a:cubicBezTo>
                  <a:pt x="14851" y="8641"/>
                  <a:pt x="14851" y="8641"/>
                  <a:pt x="14851" y="8641"/>
                </a:cubicBezTo>
                <a:close/>
                <a:moveTo>
                  <a:pt x="14851" y="11881"/>
                </a:moveTo>
                <a:cubicBezTo>
                  <a:pt x="14106" y="11881"/>
                  <a:pt x="13500" y="12364"/>
                  <a:pt x="13500" y="12959"/>
                </a:cubicBezTo>
                <a:cubicBezTo>
                  <a:pt x="13500" y="13556"/>
                  <a:pt x="14106" y="14041"/>
                  <a:pt x="14851" y="14041"/>
                </a:cubicBezTo>
                <a:cubicBezTo>
                  <a:pt x="15596" y="14041"/>
                  <a:pt x="16199" y="13556"/>
                  <a:pt x="16199" y="12959"/>
                </a:cubicBezTo>
                <a:cubicBezTo>
                  <a:pt x="16199" y="12364"/>
                  <a:pt x="15596" y="11881"/>
                  <a:pt x="14851" y="11881"/>
                </a:cubicBezTo>
                <a:cubicBezTo>
                  <a:pt x="14851" y="11881"/>
                  <a:pt x="14851" y="11881"/>
                  <a:pt x="14851" y="1188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51" tIns="19051" rIns="19051" bIns="1905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8264" y="1473358"/>
            <a:ext cx="5160705" cy="489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294" y="1444970"/>
            <a:ext cx="5429108" cy="4920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951365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圆角矩形 81"/>
          <p:cNvSpPr/>
          <p:nvPr/>
        </p:nvSpPr>
        <p:spPr>
          <a:xfrm>
            <a:off x="491319" y="420064"/>
            <a:ext cx="11218460" cy="6035722"/>
          </a:xfrm>
          <a:prstGeom prst="roundRect">
            <a:avLst>
              <a:gd name="adj" fmla="val 55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矩形 82"/>
          <p:cNvSpPr/>
          <p:nvPr/>
        </p:nvSpPr>
        <p:spPr>
          <a:xfrm>
            <a:off x="0" y="-165"/>
            <a:ext cx="1748116" cy="1722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256"/>
          <p:cNvSpPr/>
          <p:nvPr/>
        </p:nvSpPr>
        <p:spPr bwMode="auto">
          <a:xfrm>
            <a:off x="605803" y="543339"/>
            <a:ext cx="901629" cy="901631"/>
          </a:xfrm>
          <a:custGeom>
            <a:avLst/>
            <a:gdLst>
              <a:gd name="connsiteX0" fmla="*/ 256381 w 511174"/>
              <a:gd name="connsiteY0" fmla="*/ 360363 h 511176"/>
              <a:gd name="connsiteX1" fmla="*/ 271462 w 511174"/>
              <a:gd name="connsiteY1" fmla="*/ 375445 h 511176"/>
              <a:gd name="connsiteX2" fmla="*/ 271462 w 511174"/>
              <a:gd name="connsiteY2" fmla="*/ 496095 h 511176"/>
              <a:gd name="connsiteX3" fmla="*/ 256381 w 511174"/>
              <a:gd name="connsiteY3" fmla="*/ 511176 h 511176"/>
              <a:gd name="connsiteX4" fmla="*/ 241300 w 511174"/>
              <a:gd name="connsiteY4" fmla="*/ 496095 h 511176"/>
              <a:gd name="connsiteX5" fmla="*/ 241300 w 511174"/>
              <a:gd name="connsiteY5" fmla="*/ 375445 h 511176"/>
              <a:gd name="connsiteX6" fmla="*/ 256381 w 511174"/>
              <a:gd name="connsiteY6" fmla="*/ 360363 h 511176"/>
              <a:gd name="connsiteX7" fmla="*/ 307577 w 511174"/>
              <a:gd name="connsiteY7" fmla="*/ 344488 h 511176"/>
              <a:gd name="connsiteX8" fmla="*/ 315118 w 511174"/>
              <a:gd name="connsiteY8" fmla="*/ 344488 h 511176"/>
              <a:gd name="connsiteX9" fmla="*/ 326429 w 511174"/>
              <a:gd name="connsiteY9" fmla="*/ 352018 h 511176"/>
              <a:gd name="connsiteX10" fmla="*/ 386754 w 511174"/>
              <a:gd name="connsiteY10" fmla="*/ 457428 h 511176"/>
              <a:gd name="connsiteX11" fmla="*/ 382984 w 511174"/>
              <a:gd name="connsiteY11" fmla="*/ 476251 h 511176"/>
              <a:gd name="connsiteX12" fmla="*/ 375443 w 511174"/>
              <a:gd name="connsiteY12" fmla="*/ 476251 h 511176"/>
              <a:gd name="connsiteX13" fmla="*/ 364132 w 511174"/>
              <a:gd name="connsiteY13" fmla="*/ 468722 h 511176"/>
              <a:gd name="connsiteX14" fmla="*/ 303807 w 511174"/>
              <a:gd name="connsiteY14" fmla="*/ 367076 h 511176"/>
              <a:gd name="connsiteX15" fmla="*/ 307577 w 511174"/>
              <a:gd name="connsiteY15" fmla="*/ 344488 h 511176"/>
              <a:gd name="connsiteX16" fmla="*/ 196056 w 511174"/>
              <a:gd name="connsiteY16" fmla="*/ 344488 h 511176"/>
              <a:gd name="connsiteX17" fmla="*/ 203596 w 511174"/>
              <a:gd name="connsiteY17" fmla="*/ 344488 h 511176"/>
              <a:gd name="connsiteX18" fmla="*/ 207366 w 511174"/>
              <a:gd name="connsiteY18" fmla="*/ 367076 h 511176"/>
              <a:gd name="connsiteX19" fmla="*/ 147042 w 511174"/>
              <a:gd name="connsiteY19" fmla="*/ 468722 h 511176"/>
              <a:gd name="connsiteX20" fmla="*/ 135731 w 511174"/>
              <a:gd name="connsiteY20" fmla="*/ 476251 h 511176"/>
              <a:gd name="connsiteX21" fmla="*/ 128190 w 511174"/>
              <a:gd name="connsiteY21" fmla="*/ 476251 h 511176"/>
              <a:gd name="connsiteX22" fmla="*/ 124420 w 511174"/>
              <a:gd name="connsiteY22" fmla="*/ 457428 h 511176"/>
              <a:gd name="connsiteX23" fmla="*/ 184745 w 511174"/>
              <a:gd name="connsiteY23" fmla="*/ 352018 h 511176"/>
              <a:gd name="connsiteX24" fmla="*/ 196056 w 511174"/>
              <a:gd name="connsiteY24" fmla="*/ 344488 h 511176"/>
              <a:gd name="connsiteX25" fmla="*/ 360191 w 511174"/>
              <a:gd name="connsiteY25" fmla="*/ 300038 h 511176"/>
              <a:gd name="connsiteX26" fmla="*/ 367742 w 511174"/>
              <a:gd name="connsiteY26" fmla="*/ 303809 h 511176"/>
              <a:gd name="connsiteX27" fmla="*/ 469685 w 511174"/>
              <a:gd name="connsiteY27" fmla="*/ 364134 h 511176"/>
              <a:gd name="connsiteX28" fmla="*/ 477237 w 511174"/>
              <a:gd name="connsiteY28" fmla="*/ 382986 h 511176"/>
              <a:gd name="connsiteX29" fmla="*/ 462134 w 511174"/>
              <a:gd name="connsiteY29" fmla="*/ 390526 h 511176"/>
              <a:gd name="connsiteX30" fmla="*/ 458358 w 511174"/>
              <a:gd name="connsiteY30" fmla="*/ 386756 h 511176"/>
              <a:gd name="connsiteX31" fmla="*/ 352639 w 511174"/>
              <a:gd name="connsiteY31" fmla="*/ 326431 h 511176"/>
              <a:gd name="connsiteX32" fmla="*/ 345088 w 511174"/>
              <a:gd name="connsiteY32" fmla="*/ 307579 h 511176"/>
              <a:gd name="connsiteX33" fmla="*/ 360191 w 511174"/>
              <a:gd name="connsiteY33" fmla="*/ 300038 h 511176"/>
              <a:gd name="connsiteX34" fmla="*/ 150983 w 511174"/>
              <a:gd name="connsiteY34" fmla="*/ 300038 h 511176"/>
              <a:gd name="connsiteX35" fmla="*/ 166086 w 511174"/>
              <a:gd name="connsiteY35" fmla="*/ 307579 h 511176"/>
              <a:gd name="connsiteX36" fmla="*/ 158535 w 511174"/>
              <a:gd name="connsiteY36" fmla="*/ 326431 h 511176"/>
              <a:gd name="connsiteX37" fmla="*/ 52816 w 511174"/>
              <a:gd name="connsiteY37" fmla="*/ 386756 h 511176"/>
              <a:gd name="connsiteX38" fmla="*/ 49040 w 511174"/>
              <a:gd name="connsiteY38" fmla="*/ 390526 h 511176"/>
              <a:gd name="connsiteX39" fmla="*/ 33937 w 511174"/>
              <a:gd name="connsiteY39" fmla="*/ 382986 h 511176"/>
              <a:gd name="connsiteX40" fmla="*/ 41489 w 511174"/>
              <a:gd name="connsiteY40" fmla="*/ 364134 h 511176"/>
              <a:gd name="connsiteX41" fmla="*/ 143432 w 511174"/>
              <a:gd name="connsiteY41" fmla="*/ 303809 h 511176"/>
              <a:gd name="connsiteX42" fmla="*/ 150983 w 511174"/>
              <a:gd name="connsiteY42" fmla="*/ 300038 h 511176"/>
              <a:gd name="connsiteX43" fmla="*/ 375443 w 511174"/>
              <a:gd name="connsiteY43" fmla="*/ 239713 h 511176"/>
              <a:gd name="connsiteX44" fmla="*/ 496093 w 511174"/>
              <a:gd name="connsiteY44" fmla="*/ 239713 h 511176"/>
              <a:gd name="connsiteX45" fmla="*/ 511174 w 511174"/>
              <a:gd name="connsiteY45" fmla="*/ 254795 h 511176"/>
              <a:gd name="connsiteX46" fmla="*/ 496093 w 511174"/>
              <a:gd name="connsiteY46" fmla="*/ 269876 h 511176"/>
              <a:gd name="connsiteX47" fmla="*/ 375443 w 511174"/>
              <a:gd name="connsiteY47" fmla="*/ 269876 h 511176"/>
              <a:gd name="connsiteX48" fmla="*/ 360362 w 511174"/>
              <a:gd name="connsiteY48" fmla="*/ 254795 h 511176"/>
              <a:gd name="connsiteX49" fmla="*/ 375443 w 511174"/>
              <a:gd name="connsiteY49" fmla="*/ 239713 h 511176"/>
              <a:gd name="connsiteX50" fmla="*/ 15081 w 511174"/>
              <a:gd name="connsiteY50" fmla="*/ 239713 h 511176"/>
              <a:gd name="connsiteX51" fmla="*/ 135731 w 511174"/>
              <a:gd name="connsiteY51" fmla="*/ 239713 h 511176"/>
              <a:gd name="connsiteX52" fmla="*/ 150812 w 511174"/>
              <a:gd name="connsiteY52" fmla="*/ 254795 h 511176"/>
              <a:gd name="connsiteX53" fmla="*/ 135731 w 511174"/>
              <a:gd name="connsiteY53" fmla="*/ 269876 h 511176"/>
              <a:gd name="connsiteX54" fmla="*/ 15081 w 511174"/>
              <a:gd name="connsiteY54" fmla="*/ 269876 h 511176"/>
              <a:gd name="connsiteX55" fmla="*/ 0 w 511174"/>
              <a:gd name="connsiteY55" fmla="*/ 254795 h 511176"/>
              <a:gd name="connsiteX56" fmla="*/ 15081 w 511174"/>
              <a:gd name="connsiteY56" fmla="*/ 239713 h 511176"/>
              <a:gd name="connsiteX57" fmla="*/ 462134 w 511174"/>
              <a:gd name="connsiteY57" fmla="*/ 119063 h 511176"/>
              <a:gd name="connsiteX58" fmla="*/ 477237 w 511174"/>
              <a:gd name="connsiteY58" fmla="*/ 126604 h 511176"/>
              <a:gd name="connsiteX59" fmla="*/ 469685 w 511174"/>
              <a:gd name="connsiteY59" fmla="*/ 145456 h 511176"/>
              <a:gd name="connsiteX60" fmla="*/ 367742 w 511174"/>
              <a:gd name="connsiteY60" fmla="*/ 205781 h 511176"/>
              <a:gd name="connsiteX61" fmla="*/ 360191 w 511174"/>
              <a:gd name="connsiteY61" fmla="*/ 209551 h 511176"/>
              <a:gd name="connsiteX62" fmla="*/ 345088 w 511174"/>
              <a:gd name="connsiteY62" fmla="*/ 202011 h 511176"/>
              <a:gd name="connsiteX63" fmla="*/ 352639 w 511174"/>
              <a:gd name="connsiteY63" fmla="*/ 183159 h 511176"/>
              <a:gd name="connsiteX64" fmla="*/ 458358 w 511174"/>
              <a:gd name="connsiteY64" fmla="*/ 122834 h 511176"/>
              <a:gd name="connsiteX65" fmla="*/ 462134 w 511174"/>
              <a:gd name="connsiteY65" fmla="*/ 119063 h 511176"/>
              <a:gd name="connsiteX66" fmla="*/ 49040 w 511174"/>
              <a:gd name="connsiteY66" fmla="*/ 119063 h 511176"/>
              <a:gd name="connsiteX67" fmla="*/ 52816 w 511174"/>
              <a:gd name="connsiteY67" fmla="*/ 122834 h 511176"/>
              <a:gd name="connsiteX68" fmla="*/ 158535 w 511174"/>
              <a:gd name="connsiteY68" fmla="*/ 183159 h 511176"/>
              <a:gd name="connsiteX69" fmla="*/ 166086 w 511174"/>
              <a:gd name="connsiteY69" fmla="*/ 202011 h 511176"/>
              <a:gd name="connsiteX70" fmla="*/ 150983 w 511174"/>
              <a:gd name="connsiteY70" fmla="*/ 209551 h 511176"/>
              <a:gd name="connsiteX71" fmla="*/ 143432 w 511174"/>
              <a:gd name="connsiteY71" fmla="*/ 205781 h 511176"/>
              <a:gd name="connsiteX72" fmla="*/ 41489 w 511174"/>
              <a:gd name="connsiteY72" fmla="*/ 145456 h 511176"/>
              <a:gd name="connsiteX73" fmla="*/ 33937 w 511174"/>
              <a:gd name="connsiteY73" fmla="*/ 126604 h 511176"/>
              <a:gd name="connsiteX74" fmla="*/ 49040 w 511174"/>
              <a:gd name="connsiteY74" fmla="*/ 119063 h 511176"/>
              <a:gd name="connsiteX75" fmla="*/ 375443 w 511174"/>
              <a:gd name="connsiteY75" fmla="*/ 33338 h 511176"/>
              <a:gd name="connsiteX76" fmla="*/ 382984 w 511174"/>
              <a:gd name="connsiteY76" fmla="*/ 33338 h 511176"/>
              <a:gd name="connsiteX77" fmla="*/ 386754 w 511174"/>
              <a:gd name="connsiteY77" fmla="*/ 52161 h 511176"/>
              <a:gd name="connsiteX78" fmla="*/ 326429 w 511174"/>
              <a:gd name="connsiteY78" fmla="*/ 157572 h 511176"/>
              <a:gd name="connsiteX79" fmla="*/ 315118 w 511174"/>
              <a:gd name="connsiteY79" fmla="*/ 165101 h 511176"/>
              <a:gd name="connsiteX80" fmla="*/ 307577 w 511174"/>
              <a:gd name="connsiteY80" fmla="*/ 165101 h 511176"/>
              <a:gd name="connsiteX81" fmla="*/ 303807 w 511174"/>
              <a:gd name="connsiteY81" fmla="*/ 142513 h 511176"/>
              <a:gd name="connsiteX82" fmla="*/ 364132 w 511174"/>
              <a:gd name="connsiteY82" fmla="*/ 40867 h 511176"/>
              <a:gd name="connsiteX83" fmla="*/ 375443 w 511174"/>
              <a:gd name="connsiteY83" fmla="*/ 33338 h 511176"/>
              <a:gd name="connsiteX84" fmla="*/ 128190 w 511174"/>
              <a:gd name="connsiteY84" fmla="*/ 33338 h 511176"/>
              <a:gd name="connsiteX85" fmla="*/ 135731 w 511174"/>
              <a:gd name="connsiteY85" fmla="*/ 33338 h 511176"/>
              <a:gd name="connsiteX86" fmla="*/ 147042 w 511174"/>
              <a:gd name="connsiteY86" fmla="*/ 40867 h 511176"/>
              <a:gd name="connsiteX87" fmla="*/ 207366 w 511174"/>
              <a:gd name="connsiteY87" fmla="*/ 142513 h 511176"/>
              <a:gd name="connsiteX88" fmla="*/ 203596 w 511174"/>
              <a:gd name="connsiteY88" fmla="*/ 165101 h 511176"/>
              <a:gd name="connsiteX89" fmla="*/ 196056 w 511174"/>
              <a:gd name="connsiteY89" fmla="*/ 165101 h 511176"/>
              <a:gd name="connsiteX90" fmla="*/ 184745 w 511174"/>
              <a:gd name="connsiteY90" fmla="*/ 157572 h 511176"/>
              <a:gd name="connsiteX91" fmla="*/ 124420 w 511174"/>
              <a:gd name="connsiteY91" fmla="*/ 52161 h 511176"/>
              <a:gd name="connsiteX92" fmla="*/ 128190 w 511174"/>
              <a:gd name="connsiteY92" fmla="*/ 33338 h 511176"/>
              <a:gd name="connsiteX93" fmla="*/ 256381 w 511174"/>
              <a:gd name="connsiteY93" fmla="*/ 0 h 511176"/>
              <a:gd name="connsiteX94" fmla="*/ 271462 w 511174"/>
              <a:gd name="connsiteY94" fmla="*/ 14922 h 511176"/>
              <a:gd name="connsiteX95" fmla="*/ 271462 w 511174"/>
              <a:gd name="connsiteY95" fmla="*/ 134303 h 511176"/>
              <a:gd name="connsiteX96" fmla="*/ 256381 w 511174"/>
              <a:gd name="connsiteY96" fmla="*/ 149225 h 511176"/>
              <a:gd name="connsiteX97" fmla="*/ 241300 w 511174"/>
              <a:gd name="connsiteY97" fmla="*/ 134303 h 511176"/>
              <a:gd name="connsiteX98" fmla="*/ 241300 w 511174"/>
              <a:gd name="connsiteY98" fmla="*/ 14922 h 511176"/>
              <a:gd name="connsiteX99" fmla="*/ 256381 w 511174"/>
              <a:gd name="connsiteY99" fmla="*/ 0 h 51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11174" h="511176">
                <a:moveTo>
                  <a:pt x="256381" y="360363"/>
                </a:moveTo>
                <a:cubicBezTo>
                  <a:pt x="263921" y="360363"/>
                  <a:pt x="271462" y="367904"/>
                  <a:pt x="271462" y="375445"/>
                </a:cubicBezTo>
                <a:cubicBezTo>
                  <a:pt x="271462" y="375445"/>
                  <a:pt x="271462" y="375445"/>
                  <a:pt x="271462" y="496095"/>
                </a:cubicBezTo>
                <a:cubicBezTo>
                  <a:pt x="271462" y="503636"/>
                  <a:pt x="263921" y="511176"/>
                  <a:pt x="256381" y="511176"/>
                </a:cubicBezTo>
                <a:cubicBezTo>
                  <a:pt x="248840" y="511176"/>
                  <a:pt x="241300" y="503636"/>
                  <a:pt x="241300" y="496095"/>
                </a:cubicBezTo>
                <a:cubicBezTo>
                  <a:pt x="241300" y="496095"/>
                  <a:pt x="241300" y="496095"/>
                  <a:pt x="241300" y="375445"/>
                </a:cubicBezTo>
                <a:cubicBezTo>
                  <a:pt x="241300" y="367904"/>
                  <a:pt x="248840" y="360363"/>
                  <a:pt x="256381" y="360363"/>
                </a:cubicBezTo>
                <a:close/>
                <a:moveTo>
                  <a:pt x="307577" y="344488"/>
                </a:moveTo>
                <a:cubicBezTo>
                  <a:pt x="311348" y="344488"/>
                  <a:pt x="311348" y="344488"/>
                  <a:pt x="315118" y="344488"/>
                </a:cubicBezTo>
                <a:cubicBezTo>
                  <a:pt x="318888" y="344488"/>
                  <a:pt x="326429" y="348253"/>
                  <a:pt x="326429" y="352018"/>
                </a:cubicBezTo>
                <a:cubicBezTo>
                  <a:pt x="326429" y="352018"/>
                  <a:pt x="326429" y="352018"/>
                  <a:pt x="386754" y="457428"/>
                </a:cubicBezTo>
                <a:cubicBezTo>
                  <a:pt x="390524" y="461193"/>
                  <a:pt x="390524" y="472487"/>
                  <a:pt x="382984" y="476251"/>
                </a:cubicBezTo>
                <a:cubicBezTo>
                  <a:pt x="379213" y="476251"/>
                  <a:pt x="379213" y="476251"/>
                  <a:pt x="375443" y="476251"/>
                </a:cubicBezTo>
                <a:cubicBezTo>
                  <a:pt x="371673" y="476251"/>
                  <a:pt x="364132" y="472487"/>
                  <a:pt x="364132" y="468722"/>
                </a:cubicBezTo>
                <a:cubicBezTo>
                  <a:pt x="364132" y="468722"/>
                  <a:pt x="364132" y="468722"/>
                  <a:pt x="303807" y="367076"/>
                </a:cubicBezTo>
                <a:cubicBezTo>
                  <a:pt x="300037" y="359547"/>
                  <a:pt x="300037" y="352018"/>
                  <a:pt x="307577" y="344488"/>
                </a:cubicBezTo>
                <a:close/>
                <a:moveTo>
                  <a:pt x="196056" y="344488"/>
                </a:moveTo>
                <a:cubicBezTo>
                  <a:pt x="199826" y="344488"/>
                  <a:pt x="199826" y="344488"/>
                  <a:pt x="203596" y="344488"/>
                </a:cubicBezTo>
                <a:cubicBezTo>
                  <a:pt x="211137" y="352018"/>
                  <a:pt x="211137" y="359547"/>
                  <a:pt x="207366" y="367076"/>
                </a:cubicBezTo>
                <a:cubicBezTo>
                  <a:pt x="207366" y="367076"/>
                  <a:pt x="207366" y="367076"/>
                  <a:pt x="147042" y="468722"/>
                </a:cubicBezTo>
                <a:cubicBezTo>
                  <a:pt x="147042" y="472487"/>
                  <a:pt x="139501" y="476251"/>
                  <a:pt x="135731" y="476251"/>
                </a:cubicBezTo>
                <a:cubicBezTo>
                  <a:pt x="131961" y="476251"/>
                  <a:pt x="131961" y="476251"/>
                  <a:pt x="128190" y="476251"/>
                </a:cubicBezTo>
                <a:cubicBezTo>
                  <a:pt x="120650" y="472487"/>
                  <a:pt x="120650" y="461193"/>
                  <a:pt x="124420" y="457428"/>
                </a:cubicBezTo>
                <a:cubicBezTo>
                  <a:pt x="124420" y="457428"/>
                  <a:pt x="124420" y="457428"/>
                  <a:pt x="184745" y="352018"/>
                </a:cubicBezTo>
                <a:cubicBezTo>
                  <a:pt x="184745" y="348253"/>
                  <a:pt x="192285" y="344488"/>
                  <a:pt x="196056" y="344488"/>
                </a:cubicBezTo>
                <a:close/>
                <a:moveTo>
                  <a:pt x="360191" y="300038"/>
                </a:moveTo>
                <a:cubicBezTo>
                  <a:pt x="360191" y="300038"/>
                  <a:pt x="363966" y="300038"/>
                  <a:pt x="367742" y="303809"/>
                </a:cubicBezTo>
                <a:cubicBezTo>
                  <a:pt x="367742" y="303809"/>
                  <a:pt x="367742" y="303809"/>
                  <a:pt x="469685" y="364134"/>
                </a:cubicBezTo>
                <a:cubicBezTo>
                  <a:pt x="477237" y="367904"/>
                  <a:pt x="481012" y="375445"/>
                  <a:pt x="477237" y="382986"/>
                </a:cubicBezTo>
                <a:cubicBezTo>
                  <a:pt x="473461" y="386756"/>
                  <a:pt x="469685" y="390526"/>
                  <a:pt x="462134" y="390526"/>
                </a:cubicBezTo>
                <a:cubicBezTo>
                  <a:pt x="462134" y="390526"/>
                  <a:pt x="458358" y="390526"/>
                  <a:pt x="458358" y="386756"/>
                </a:cubicBezTo>
                <a:cubicBezTo>
                  <a:pt x="458358" y="386756"/>
                  <a:pt x="458358" y="386756"/>
                  <a:pt x="352639" y="326431"/>
                </a:cubicBezTo>
                <a:cubicBezTo>
                  <a:pt x="345088" y="322660"/>
                  <a:pt x="341312" y="315120"/>
                  <a:pt x="345088" y="307579"/>
                </a:cubicBezTo>
                <a:cubicBezTo>
                  <a:pt x="348864" y="303809"/>
                  <a:pt x="352639" y="300038"/>
                  <a:pt x="360191" y="300038"/>
                </a:cubicBezTo>
                <a:close/>
                <a:moveTo>
                  <a:pt x="150983" y="300038"/>
                </a:moveTo>
                <a:cubicBezTo>
                  <a:pt x="158535" y="300038"/>
                  <a:pt x="162310" y="303809"/>
                  <a:pt x="166086" y="307579"/>
                </a:cubicBezTo>
                <a:cubicBezTo>
                  <a:pt x="169862" y="315120"/>
                  <a:pt x="166086" y="322660"/>
                  <a:pt x="158535" y="326431"/>
                </a:cubicBezTo>
                <a:cubicBezTo>
                  <a:pt x="158535" y="326431"/>
                  <a:pt x="158535" y="326431"/>
                  <a:pt x="52816" y="386756"/>
                </a:cubicBezTo>
                <a:cubicBezTo>
                  <a:pt x="52816" y="390526"/>
                  <a:pt x="49040" y="390526"/>
                  <a:pt x="49040" y="390526"/>
                </a:cubicBezTo>
                <a:cubicBezTo>
                  <a:pt x="41489" y="390526"/>
                  <a:pt x="37713" y="386756"/>
                  <a:pt x="33937" y="382986"/>
                </a:cubicBezTo>
                <a:cubicBezTo>
                  <a:pt x="30162" y="375445"/>
                  <a:pt x="33937" y="367904"/>
                  <a:pt x="41489" y="364134"/>
                </a:cubicBezTo>
                <a:cubicBezTo>
                  <a:pt x="41489" y="364134"/>
                  <a:pt x="41489" y="364134"/>
                  <a:pt x="143432" y="303809"/>
                </a:cubicBezTo>
                <a:cubicBezTo>
                  <a:pt x="147208" y="300038"/>
                  <a:pt x="150983" y="300038"/>
                  <a:pt x="150983" y="300038"/>
                </a:cubicBezTo>
                <a:close/>
                <a:moveTo>
                  <a:pt x="375443" y="239713"/>
                </a:moveTo>
                <a:cubicBezTo>
                  <a:pt x="375443" y="239713"/>
                  <a:pt x="375443" y="239713"/>
                  <a:pt x="496093" y="239713"/>
                </a:cubicBezTo>
                <a:cubicBezTo>
                  <a:pt x="503634" y="239713"/>
                  <a:pt x="511174" y="247254"/>
                  <a:pt x="511174" y="254795"/>
                </a:cubicBezTo>
                <a:cubicBezTo>
                  <a:pt x="511174" y="262335"/>
                  <a:pt x="503634" y="269876"/>
                  <a:pt x="496093" y="269876"/>
                </a:cubicBezTo>
                <a:cubicBezTo>
                  <a:pt x="496093" y="269876"/>
                  <a:pt x="496093" y="269876"/>
                  <a:pt x="375443" y="269876"/>
                </a:cubicBezTo>
                <a:cubicBezTo>
                  <a:pt x="367903" y="269876"/>
                  <a:pt x="360362" y="262335"/>
                  <a:pt x="360362" y="254795"/>
                </a:cubicBezTo>
                <a:cubicBezTo>
                  <a:pt x="360362" y="247254"/>
                  <a:pt x="367903" y="239713"/>
                  <a:pt x="375443" y="239713"/>
                </a:cubicBezTo>
                <a:close/>
                <a:moveTo>
                  <a:pt x="15081" y="239713"/>
                </a:moveTo>
                <a:cubicBezTo>
                  <a:pt x="15081" y="239713"/>
                  <a:pt x="15081" y="239713"/>
                  <a:pt x="135731" y="239713"/>
                </a:cubicBezTo>
                <a:cubicBezTo>
                  <a:pt x="143271" y="239713"/>
                  <a:pt x="150812" y="247254"/>
                  <a:pt x="150812" y="254795"/>
                </a:cubicBezTo>
                <a:cubicBezTo>
                  <a:pt x="150812" y="262335"/>
                  <a:pt x="143271" y="269876"/>
                  <a:pt x="135731" y="269876"/>
                </a:cubicBezTo>
                <a:cubicBezTo>
                  <a:pt x="135731" y="269876"/>
                  <a:pt x="135731" y="269876"/>
                  <a:pt x="15081" y="269876"/>
                </a:cubicBezTo>
                <a:cubicBezTo>
                  <a:pt x="7540" y="269876"/>
                  <a:pt x="0" y="262335"/>
                  <a:pt x="0" y="254795"/>
                </a:cubicBezTo>
                <a:cubicBezTo>
                  <a:pt x="0" y="247254"/>
                  <a:pt x="7540" y="239713"/>
                  <a:pt x="15081" y="239713"/>
                </a:cubicBezTo>
                <a:close/>
                <a:moveTo>
                  <a:pt x="462134" y="119063"/>
                </a:moveTo>
                <a:cubicBezTo>
                  <a:pt x="469685" y="119063"/>
                  <a:pt x="473461" y="122834"/>
                  <a:pt x="477237" y="126604"/>
                </a:cubicBezTo>
                <a:cubicBezTo>
                  <a:pt x="481012" y="134145"/>
                  <a:pt x="477237" y="141685"/>
                  <a:pt x="469685" y="145456"/>
                </a:cubicBezTo>
                <a:cubicBezTo>
                  <a:pt x="469685" y="145456"/>
                  <a:pt x="469685" y="145456"/>
                  <a:pt x="367742" y="205781"/>
                </a:cubicBezTo>
                <a:cubicBezTo>
                  <a:pt x="363966" y="209551"/>
                  <a:pt x="360191" y="209551"/>
                  <a:pt x="360191" y="209551"/>
                </a:cubicBezTo>
                <a:cubicBezTo>
                  <a:pt x="352639" y="209551"/>
                  <a:pt x="348864" y="205781"/>
                  <a:pt x="345088" y="202011"/>
                </a:cubicBezTo>
                <a:cubicBezTo>
                  <a:pt x="341312" y="194470"/>
                  <a:pt x="345088" y="186929"/>
                  <a:pt x="352639" y="183159"/>
                </a:cubicBezTo>
                <a:cubicBezTo>
                  <a:pt x="352639" y="183159"/>
                  <a:pt x="352639" y="183159"/>
                  <a:pt x="458358" y="122834"/>
                </a:cubicBezTo>
                <a:cubicBezTo>
                  <a:pt x="458358" y="119063"/>
                  <a:pt x="462134" y="119063"/>
                  <a:pt x="462134" y="119063"/>
                </a:cubicBezTo>
                <a:close/>
                <a:moveTo>
                  <a:pt x="49040" y="119063"/>
                </a:moveTo>
                <a:cubicBezTo>
                  <a:pt x="49040" y="119063"/>
                  <a:pt x="52816" y="119063"/>
                  <a:pt x="52816" y="122834"/>
                </a:cubicBezTo>
                <a:cubicBezTo>
                  <a:pt x="52816" y="122834"/>
                  <a:pt x="52816" y="122834"/>
                  <a:pt x="158535" y="183159"/>
                </a:cubicBezTo>
                <a:cubicBezTo>
                  <a:pt x="166086" y="186929"/>
                  <a:pt x="169862" y="194470"/>
                  <a:pt x="166086" y="202011"/>
                </a:cubicBezTo>
                <a:cubicBezTo>
                  <a:pt x="162310" y="205781"/>
                  <a:pt x="158535" y="209551"/>
                  <a:pt x="150983" y="209551"/>
                </a:cubicBezTo>
                <a:cubicBezTo>
                  <a:pt x="150983" y="209551"/>
                  <a:pt x="147208" y="209551"/>
                  <a:pt x="143432" y="205781"/>
                </a:cubicBezTo>
                <a:cubicBezTo>
                  <a:pt x="143432" y="205781"/>
                  <a:pt x="143432" y="205781"/>
                  <a:pt x="41489" y="145456"/>
                </a:cubicBezTo>
                <a:cubicBezTo>
                  <a:pt x="33937" y="141685"/>
                  <a:pt x="30162" y="134145"/>
                  <a:pt x="33937" y="126604"/>
                </a:cubicBezTo>
                <a:cubicBezTo>
                  <a:pt x="37713" y="122834"/>
                  <a:pt x="41489" y="119063"/>
                  <a:pt x="49040" y="119063"/>
                </a:cubicBezTo>
                <a:close/>
                <a:moveTo>
                  <a:pt x="375443" y="33338"/>
                </a:moveTo>
                <a:cubicBezTo>
                  <a:pt x="379213" y="33338"/>
                  <a:pt x="379213" y="33338"/>
                  <a:pt x="382984" y="33338"/>
                </a:cubicBezTo>
                <a:cubicBezTo>
                  <a:pt x="390524" y="37102"/>
                  <a:pt x="390524" y="48396"/>
                  <a:pt x="386754" y="52161"/>
                </a:cubicBezTo>
                <a:cubicBezTo>
                  <a:pt x="386754" y="52161"/>
                  <a:pt x="386754" y="52161"/>
                  <a:pt x="326429" y="157572"/>
                </a:cubicBezTo>
                <a:cubicBezTo>
                  <a:pt x="326429" y="161337"/>
                  <a:pt x="318888" y="165101"/>
                  <a:pt x="315118" y="165101"/>
                </a:cubicBezTo>
                <a:cubicBezTo>
                  <a:pt x="311348" y="165101"/>
                  <a:pt x="311348" y="165101"/>
                  <a:pt x="307577" y="165101"/>
                </a:cubicBezTo>
                <a:cubicBezTo>
                  <a:pt x="300037" y="157572"/>
                  <a:pt x="300037" y="150043"/>
                  <a:pt x="303807" y="142513"/>
                </a:cubicBezTo>
                <a:cubicBezTo>
                  <a:pt x="303807" y="142513"/>
                  <a:pt x="303807" y="142513"/>
                  <a:pt x="364132" y="40867"/>
                </a:cubicBezTo>
                <a:cubicBezTo>
                  <a:pt x="364132" y="37102"/>
                  <a:pt x="371673" y="33338"/>
                  <a:pt x="375443" y="33338"/>
                </a:cubicBezTo>
                <a:close/>
                <a:moveTo>
                  <a:pt x="128190" y="33338"/>
                </a:moveTo>
                <a:cubicBezTo>
                  <a:pt x="131961" y="33338"/>
                  <a:pt x="131961" y="33338"/>
                  <a:pt x="135731" y="33338"/>
                </a:cubicBezTo>
                <a:cubicBezTo>
                  <a:pt x="139501" y="33338"/>
                  <a:pt x="147042" y="37102"/>
                  <a:pt x="147042" y="40867"/>
                </a:cubicBezTo>
                <a:cubicBezTo>
                  <a:pt x="147042" y="40867"/>
                  <a:pt x="147042" y="40867"/>
                  <a:pt x="207366" y="142513"/>
                </a:cubicBezTo>
                <a:cubicBezTo>
                  <a:pt x="211137" y="150043"/>
                  <a:pt x="211137" y="157572"/>
                  <a:pt x="203596" y="165101"/>
                </a:cubicBezTo>
                <a:cubicBezTo>
                  <a:pt x="199826" y="165101"/>
                  <a:pt x="199826" y="165101"/>
                  <a:pt x="196056" y="165101"/>
                </a:cubicBezTo>
                <a:cubicBezTo>
                  <a:pt x="192285" y="165101"/>
                  <a:pt x="184745" y="161337"/>
                  <a:pt x="184745" y="157572"/>
                </a:cubicBezTo>
                <a:cubicBezTo>
                  <a:pt x="184745" y="157572"/>
                  <a:pt x="184745" y="157572"/>
                  <a:pt x="124420" y="52161"/>
                </a:cubicBezTo>
                <a:cubicBezTo>
                  <a:pt x="120650" y="48396"/>
                  <a:pt x="120650" y="37102"/>
                  <a:pt x="128190" y="33338"/>
                </a:cubicBezTo>
                <a:close/>
                <a:moveTo>
                  <a:pt x="256381" y="0"/>
                </a:moveTo>
                <a:cubicBezTo>
                  <a:pt x="263921" y="0"/>
                  <a:pt x="271462" y="7461"/>
                  <a:pt x="271462" y="14922"/>
                </a:cubicBezTo>
                <a:cubicBezTo>
                  <a:pt x="271462" y="134303"/>
                  <a:pt x="271462" y="134303"/>
                  <a:pt x="271462" y="134303"/>
                </a:cubicBezTo>
                <a:cubicBezTo>
                  <a:pt x="271462" y="141764"/>
                  <a:pt x="263921" y="149225"/>
                  <a:pt x="256381" y="149225"/>
                </a:cubicBezTo>
                <a:cubicBezTo>
                  <a:pt x="248840" y="149225"/>
                  <a:pt x="241300" y="141764"/>
                  <a:pt x="241300" y="134303"/>
                </a:cubicBezTo>
                <a:cubicBezTo>
                  <a:pt x="241300" y="14922"/>
                  <a:pt x="241300" y="14922"/>
                  <a:pt x="241300" y="14922"/>
                </a:cubicBezTo>
                <a:cubicBezTo>
                  <a:pt x="241300" y="7461"/>
                  <a:pt x="248840" y="0"/>
                  <a:pt x="256381" y="0"/>
                </a:cubicBezTo>
                <a:close/>
              </a:path>
            </a:pathLst>
          </a:custGeom>
          <a:solidFill>
            <a:srgbClr val="5B9AA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/>
          </a:p>
        </p:txBody>
      </p:sp>
      <p:sp>
        <p:nvSpPr>
          <p:cNvPr id="18" name="文本框 17"/>
          <p:cNvSpPr txBox="1"/>
          <p:nvPr/>
        </p:nvSpPr>
        <p:spPr>
          <a:xfrm>
            <a:off x="1828798" y="702366"/>
            <a:ext cx="7531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2.</a:t>
            </a:r>
            <a:r>
              <a:rPr lang="zh-CN" altLang="zh-CN" sz="3600" b="1" dirty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成长柱：构“双士精神”循环行动</a:t>
            </a:r>
            <a:endParaRPr lang="zh-CN" altLang="en-US" sz="3600" b="1" dirty="0">
              <a:solidFill>
                <a:srgbClr val="7600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0" name="Shape 23143"/>
          <p:cNvSpPr/>
          <p:nvPr/>
        </p:nvSpPr>
        <p:spPr>
          <a:xfrm>
            <a:off x="5576235" y="4264821"/>
            <a:ext cx="497167" cy="621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851" y="15119"/>
                </a:moveTo>
                <a:cubicBezTo>
                  <a:pt x="14106" y="15119"/>
                  <a:pt x="13500" y="15604"/>
                  <a:pt x="13500" y="16201"/>
                </a:cubicBezTo>
                <a:cubicBezTo>
                  <a:pt x="13500" y="16796"/>
                  <a:pt x="14106" y="17278"/>
                  <a:pt x="14851" y="17278"/>
                </a:cubicBezTo>
                <a:cubicBezTo>
                  <a:pt x="15596" y="17278"/>
                  <a:pt x="16199" y="16796"/>
                  <a:pt x="16199" y="16201"/>
                </a:cubicBezTo>
                <a:cubicBezTo>
                  <a:pt x="16199" y="15604"/>
                  <a:pt x="15596" y="15119"/>
                  <a:pt x="14851" y="15119"/>
                </a:cubicBezTo>
                <a:cubicBezTo>
                  <a:pt x="14851" y="15119"/>
                  <a:pt x="14851" y="15119"/>
                  <a:pt x="14851" y="15119"/>
                </a:cubicBezTo>
                <a:close/>
                <a:moveTo>
                  <a:pt x="6750" y="10800"/>
                </a:moveTo>
                <a:lnTo>
                  <a:pt x="6750" y="10800"/>
                </a:lnTo>
                <a:cubicBezTo>
                  <a:pt x="7495" y="10800"/>
                  <a:pt x="8102" y="10315"/>
                  <a:pt x="8102" y="9718"/>
                </a:cubicBezTo>
                <a:cubicBezTo>
                  <a:pt x="8102" y="9124"/>
                  <a:pt x="7495" y="8641"/>
                  <a:pt x="6750" y="8641"/>
                </a:cubicBezTo>
                <a:cubicBezTo>
                  <a:pt x="6005" y="8641"/>
                  <a:pt x="5399" y="9124"/>
                  <a:pt x="5399" y="9718"/>
                </a:cubicBezTo>
                <a:cubicBezTo>
                  <a:pt x="5399" y="10315"/>
                  <a:pt x="6005" y="10800"/>
                  <a:pt x="6750" y="10800"/>
                </a:cubicBezTo>
                <a:cubicBezTo>
                  <a:pt x="6750" y="10800"/>
                  <a:pt x="6750" y="10800"/>
                  <a:pt x="6750" y="10800"/>
                </a:cubicBezTo>
                <a:close/>
                <a:moveTo>
                  <a:pt x="6750" y="14041"/>
                </a:moveTo>
                <a:lnTo>
                  <a:pt x="6750" y="14041"/>
                </a:lnTo>
                <a:cubicBezTo>
                  <a:pt x="7495" y="14041"/>
                  <a:pt x="8102" y="13556"/>
                  <a:pt x="8102" y="12959"/>
                </a:cubicBezTo>
                <a:cubicBezTo>
                  <a:pt x="8102" y="12364"/>
                  <a:pt x="7495" y="11881"/>
                  <a:pt x="6750" y="11881"/>
                </a:cubicBezTo>
                <a:cubicBezTo>
                  <a:pt x="6005" y="11881"/>
                  <a:pt x="5399" y="12364"/>
                  <a:pt x="5399" y="12959"/>
                </a:cubicBezTo>
                <a:cubicBezTo>
                  <a:pt x="5399" y="13556"/>
                  <a:pt x="6005" y="14041"/>
                  <a:pt x="6750" y="14041"/>
                </a:cubicBezTo>
                <a:cubicBezTo>
                  <a:pt x="6750" y="14041"/>
                  <a:pt x="6750" y="14041"/>
                  <a:pt x="6750" y="14041"/>
                </a:cubicBezTo>
                <a:close/>
                <a:moveTo>
                  <a:pt x="10801" y="15119"/>
                </a:moveTo>
                <a:cubicBezTo>
                  <a:pt x="10056" y="15119"/>
                  <a:pt x="9449" y="15604"/>
                  <a:pt x="9449" y="16201"/>
                </a:cubicBezTo>
                <a:cubicBezTo>
                  <a:pt x="9449" y="16796"/>
                  <a:pt x="10052" y="17278"/>
                  <a:pt x="10801" y="17278"/>
                </a:cubicBezTo>
                <a:cubicBezTo>
                  <a:pt x="11546" y="17278"/>
                  <a:pt x="12148" y="16796"/>
                  <a:pt x="12148" y="16201"/>
                </a:cubicBezTo>
                <a:cubicBezTo>
                  <a:pt x="12148" y="15604"/>
                  <a:pt x="11546" y="15119"/>
                  <a:pt x="10801" y="15119"/>
                </a:cubicBezTo>
                <a:cubicBezTo>
                  <a:pt x="10801" y="15119"/>
                  <a:pt x="10801" y="15119"/>
                  <a:pt x="10801" y="15119"/>
                </a:cubicBezTo>
                <a:close/>
                <a:moveTo>
                  <a:pt x="18898" y="19441"/>
                </a:moveTo>
                <a:lnTo>
                  <a:pt x="2700" y="19441"/>
                </a:lnTo>
                <a:lnTo>
                  <a:pt x="2700" y="2160"/>
                </a:lnTo>
                <a:lnTo>
                  <a:pt x="18898" y="2160"/>
                </a:lnTo>
                <a:cubicBezTo>
                  <a:pt x="18898" y="2160"/>
                  <a:pt x="18898" y="19441"/>
                  <a:pt x="18898" y="19441"/>
                </a:cubicBezTo>
                <a:close/>
                <a:moveTo>
                  <a:pt x="18898" y="0"/>
                </a:moveTo>
                <a:lnTo>
                  <a:pt x="2700" y="0"/>
                </a:lnTo>
                <a:cubicBezTo>
                  <a:pt x="1210" y="0"/>
                  <a:pt x="0" y="968"/>
                  <a:pt x="0" y="2160"/>
                </a:cubicBezTo>
                <a:lnTo>
                  <a:pt x="0" y="19441"/>
                </a:lnTo>
                <a:cubicBezTo>
                  <a:pt x="0" y="20633"/>
                  <a:pt x="1210" y="21600"/>
                  <a:pt x="2700" y="21600"/>
                </a:cubicBezTo>
                <a:lnTo>
                  <a:pt x="18898" y="21600"/>
                </a:lnTo>
                <a:cubicBezTo>
                  <a:pt x="20391" y="21600"/>
                  <a:pt x="21600" y="20633"/>
                  <a:pt x="21600" y="19441"/>
                </a:cubicBezTo>
                <a:lnTo>
                  <a:pt x="21600" y="2160"/>
                </a:lnTo>
                <a:cubicBezTo>
                  <a:pt x="21600" y="968"/>
                  <a:pt x="20391" y="0"/>
                  <a:pt x="18898" y="0"/>
                </a:cubicBezTo>
                <a:cubicBezTo>
                  <a:pt x="18898" y="0"/>
                  <a:pt x="18898" y="0"/>
                  <a:pt x="18898" y="0"/>
                </a:cubicBezTo>
                <a:close/>
                <a:moveTo>
                  <a:pt x="6750" y="17278"/>
                </a:moveTo>
                <a:lnTo>
                  <a:pt x="6750" y="17278"/>
                </a:lnTo>
                <a:cubicBezTo>
                  <a:pt x="7495" y="17278"/>
                  <a:pt x="8102" y="16796"/>
                  <a:pt x="8102" y="16201"/>
                </a:cubicBezTo>
                <a:cubicBezTo>
                  <a:pt x="8102" y="15604"/>
                  <a:pt x="7495" y="15119"/>
                  <a:pt x="6750" y="15119"/>
                </a:cubicBezTo>
                <a:cubicBezTo>
                  <a:pt x="6005" y="15119"/>
                  <a:pt x="5399" y="15604"/>
                  <a:pt x="5399" y="16201"/>
                </a:cubicBezTo>
                <a:cubicBezTo>
                  <a:pt x="5399" y="16796"/>
                  <a:pt x="6005" y="17278"/>
                  <a:pt x="6750" y="17278"/>
                </a:cubicBezTo>
                <a:cubicBezTo>
                  <a:pt x="6750" y="17278"/>
                  <a:pt x="6750" y="17278"/>
                  <a:pt x="6750" y="17278"/>
                </a:cubicBezTo>
                <a:close/>
                <a:moveTo>
                  <a:pt x="6750" y="6482"/>
                </a:moveTo>
                <a:lnTo>
                  <a:pt x="14851" y="6482"/>
                </a:lnTo>
                <a:cubicBezTo>
                  <a:pt x="15596" y="6482"/>
                  <a:pt x="16199" y="5996"/>
                  <a:pt x="16199" y="5400"/>
                </a:cubicBezTo>
                <a:cubicBezTo>
                  <a:pt x="16199" y="4805"/>
                  <a:pt x="15596" y="4318"/>
                  <a:pt x="14851" y="4318"/>
                </a:cubicBezTo>
                <a:lnTo>
                  <a:pt x="6750" y="4318"/>
                </a:lnTo>
                <a:cubicBezTo>
                  <a:pt x="6005" y="4318"/>
                  <a:pt x="5399" y="4805"/>
                  <a:pt x="5399" y="5400"/>
                </a:cubicBezTo>
                <a:cubicBezTo>
                  <a:pt x="5399" y="5996"/>
                  <a:pt x="6005" y="6482"/>
                  <a:pt x="6750" y="6482"/>
                </a:cubicBezTo>
                <a:cubicBezTo>
                  <a:pt x="6750" y="6482"/>
                  <a:pt x="6750" y="6482"/>
                  <a:pt x="6750" y="6482"/>
                </a:cubicBezTo>
                <a:close/>
                <a:moveTo>
                  <a:pt x="10801" y="8641"/>
                </a:moveTo>
                <a:cubicBezTo>
                  <a:pt x="10056" y="8641"/>
                  <a:pt x="9449" y="9124"/>
                  <a:pt x="9449" y="9718"/>
                </a:cubicBezTo>
                <a:cubicBezTo>
                  <a:pt x="9449" y="10315"/>
                  <a:pt x="10052" y="10800"/>
                  <a:pt x="10801" y="10800"/>
                </a:cubicBezTo>
                <a:cubicBezTo>
                  <a:pt x="11546" y="10800"/>
                  <a:pt x="12148" y="10315"/>
                  <a:pt x="12148" y="9718"/>
                </a:cubicBezTo>
                <a:cubicBezTo>
                  <a:pt x="12148" y="9124"/>
                  <a:pt x="11546" y="8641"/>
                  <a:pt x="10801" y="8641"/>
                </a:cubicBezTo>
                <a:cubicBezTo>
                  <a:pt x="10801" y="8641"/>
                  <a:pt x="10801" y="8641"/>
                  <a:pt x="10801" y="8641"/>
                </a:cubicBezTo>
                <a:close/>
                <a:moveTo>
                  <a:pt x="10801" y="11881"/>
                </a:moveTo>
                <a:cubicBezTo>
                  <a:pt x="10056" y="11881"/>
                  <a:pt x="9449" y="12364"/>
                  <a:pt x="9449" y="12959"/>
                </a:cubicBezTo>
                <a:cubicBezTo>
                  <a:pt x="9449" y="13556"/>
                  <a:pt x="10056" y="14041"/>
                  <a:pt x="10801" y="14041"/>
                </a:cubicBezTo>
                <a:cubicBezTo>
                  <a:pt x="11546" y="14041"/>
                  <a:pt x="12148" y="13556"/>
                  <a:pt x="12148" y="12959"/>
                </a:cubicBezTo>
                <a:cubicBezTo>
                  <a:pt x="12148" y="12364"/>
                  <a:pt x="11546" y="11881"/>
                  <a:pt x="10801" y="11881"/>
                </a:cubicBezTo>
                <a:cubicBezTo>
                  <a:pt x="10801" y="11881"/>
                  <a:pt x="10801" y="11881"/>
                  <a:pt x="10801" y="11881"/>
                </a:cubicBezTo>
                <a:close/>
                <a:moveTo>
                  <a:pt x="14851" y="8641"/>
                </a:moveTo>
                <a:cubicBezTo>
                  <a:pt x="14106" y="8641"/>
                  <a:pt x="13500" y="9124"/>
                  <a:pt x="13500" y="9718"/>
                </a:cubicBezTo>
                <a:cubicBezTo>
                  <a:pt x="13500" y="10315"/>
                  <a:pt x="14106" y="10800"/>
                  <a:pt x="14851" y="10800"/>
                </a:cubicBezTo>
                <a:cubicBezTo>
                  <a:pt x="15596" y="10800"/>
                  <a:pt x="16199" y="10315"/>
                  <a:pt x="16199" y="9718"/>
                </a:cubicBezTo>
                <a:cubicBezTo>
                  <a:pt x="16199" y="9124"/>
                  <a:pt x="15596" y="8641"/>
                  <a:pt x="14851" y="8641"/>
                </a:cubicBezTo>
                <a:cubicBezTo>
                  <a:pt x="14851" y="8641"/>
                  <a:pt x="14851" y="8641"/>
                  <a:pt x="14851" y="8641"/>
                </a:cubicBezTo>
                <a:close/>
                <a:moveTo>
                  <a:pt x="14851" y="11881"/>
                </a:moveTo>
                <a:cubicBezTo>
                  <a:pt x="14106" y="11881"/>
                  <a:pt x="13500" y="12364"/>
                  <a:pt x="13500" y="12959"/>
                </a:cubicBezTo>
                <a:cubicBezTo>
                  <a:pt x="13500" y="13556"/>
                  <a:pt x="14106" y="14041"/>
                  <a:pt x="14851" y="14041"/>
                </a:cubicBezTo>
                <a:cubicBezTo>
                  <a:pt x="15596" y="14041"/>
                  <a:pt x="16199" y="13556"/>
                  <a:pt x="16199" y="12959"/>
                </a:cubicBezTo>
                <a:cubicBezTo>
                  <a:pt x="16199" y="12364"/>
                  <a:pt x="15596" y="11881"/>
                  <a:pt x="14851" y="11881"/>
                </a:cubicBezTo>
                <a:cubicBezTo>
                  <a:pt x="14851" y="11881"/>
                  <a:pt x="14851" y="11881"/>
                  <a:pt x="14851" y="1188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51" tIns="19051" rIns="19051" bIns="1905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7432" y="1537568"/>
            <a:ext cx="8485969" cy="4760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446439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圆角矩形 81"/>
          <p:cNvSpPr/>
          <p:nvPr/>
        </p:nvSpPr>
        <p:spPr>
          <a:xfrm>
            <a:off x="491319" y="420064"/>
            <a:ext cx="11218460" cy="6035722"/>
          </a:xfrm>
          <a:prstGeom prst="roundRect">
            <a:avLst>
              <a:gd name="adj" fmla="val 55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矩形 82"/>
          <p:cNvSpPr/>
          <p:nvPr/>
        </p:nvSpPr>
        <p:spPr>
          <a:xfrm>
            <a:off x="0" y="-165"/>
            <a:ext cx="1748116" cy="1722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256"/>
          <p:cNvSpPr/>
          <p:nvPr/>
        </p:nvSpPr>
        <p:spPr bwMode="auto">
          <a:xfrm>
            <a:off x="605803" y="543339"/>
            <a:ext cx="901629" cy="901631"/>
          </a:xfrm>
          <a:custGeom>
            <a:avLst/>
            <a:gdLst>
              <a:gd name="connsiteX0" fmla="*/ 256381 w 511174"/>
              <a:gd name="connsiteY0" fmla="*/ 360363 h 511176"/>
              <a:gd name="connsiteX1" fmla="*/ 271462 w 511174"/>
              <a:gd name="connsiteY1" fmla="*/ 375445 h 511176"/>
              <a:gd name="connsiteX2" fmla="*/ 271462 w 511174"/>
              <a:gd name="connsiteY2" fmla="*/ 496095 h 511176"/>
              <a:gd name="connsiteX3" fmla="*/ 256381 w 511174"/>
              <a:gd name="connsiteY3" fmla="*/ 511176 h 511176"/>
              <a:gd name="connsiteX4" fmla="*/ 241300 w 511174"/>
              <a:gd name="connsiteY4" fmla="*/ 496095 h 511176"/>
              <a:gd name="connsiteX5" fmla="*/ 241300 w 511174"/>
              <a:gd name="connsiteY5" fmla="*/ 375445 h 511176"/>
              <a:gd name="connsiteX6" fmla="*/ 256381 w 511174"/>
              <a:gd name="connsiteY6" fmla="*/ 360363 h 511176"/>
              <a:gd name="connsiteX7" fmla="*/ 307577 w 511174"/>
              <a:gd name="connsiteY7" fmla="*/ 344488 h 511176"/>
              <a:gd name="connsiteX8" fmla="*/ 315118 w 511174"/>
              <a:gd name="connsiteY8" fmla="*/ 344488 h 511176"/>
              <a:gd name="connsiteX9" fmla="*/ 326429 w 511174"/>
              <a:gd name="connsiteY9" fmla="*/ 352018 h 511176"/>
              <a:gd name="connsiteX10" fmla="*/ 386754 w 511174"/>
              <a:gd name="connsiteY10" fmla="*/ 457428 h 511176"/>
              <a:gd name="connsiteX11" fmla="*/ 382984 w 511174"/>
              <a:gd name="connsiteY11" fmla="*/ 476251 h 511176"/>
              <a:gd name="connsiteX12" fmla="*/ 375443 w 511174"/>
              <a:gd name="connsiteY12" fmla="*/ 476251 h 511176"/>
              <a:gd name="connsiteX13" fmla="*/ 364132 w 511174"/>
              <a:gd name="connsiteY13" fmla="*/ 468722 h 511176"/>
              <a:gd name="connsiteX14" fmla="*/ 303807 w 511174"/>
              <a:gd name="connsiteY14" fmla="*/ 367076 h 511176"/>
              <a:gd name="connsiteX15" fmla="*/ 307577 w 511174"/>
              <a:gd name="connsiteY15" fmla="*/ 344488 h 511176"/>
              <a:gd name="connsiteX16" fmla="*/ 196056 w 511174"/>
              <a:gd name="connsiteY16" fmla="*/ 344488 h 511176"/>
              <a:gd name="connsiteX17" fmla="*/ 203596 w 511174"/>
              <a:gd name="connsiteY17" fmla="*/ 344488 h 511176"/>
              <a:gd name="connsiteX18" fmla="*/ 207366 w 511174"/>
              <a:gd name="connsiteY18" fmla="*/ 367076 h 511176"/>
              <a:gd name="connsiteX19" fmla="*/ 147042 w 511174"/>
              <a:gd name="connsiteY19" fmla="*/ 468722 h 511176"/>
              <a:gd name="connsiteX20" fmla="*/ 135731 w 511174"/>
              <a:gd name="connsiteY20" fmla="*/ 476251 h 511176"/>
              <a:gd name="connsiteX21" fmla="*/ 128190 w 511174"/>
              <a:gd name="connsiteY21" fmla="*/ 476251 h 511176"/>
              <a:gd name="connsiteX22" fmla="*/ 124420 w 511174"/>
              <a:gd name="connsiteY22" fmla="*/ 457428 h 511176"/>
              <a:gd name="connsiteX23" fmla="*/ 184745 w 511174"/>
              <a:gd name="connsiteY23" fmla="*/ 352018 h 511176"/>
              <a:gd name="connsiteX24" fmla="*/ 196056 w 511174"/>
              <a:gd name="connsiteY24" fmla="*/ 344488 h 511176"/>
              <a:gd name="connsiteX25" fmla="*/ 360191 w 511174"/>
              <a:gd name="connsiteY25" fmla="*/ 300038 h 511176"/>
              <a:gd name="connsiteX26" fmla="*/ 367742 w 511174"/>
              <a:gd name="connsiteY26" fmla="*/ 303809 h 511176"/>
              <a:gd name="connsiteX27" fmla="*/ 469685 w 511174"/>
              <a:gd name="connsiteY27" fmla="*/ 364134 h 511176"/>
              <a:gd name="connsiteX28" fmla="*/ 477237 w 511174"/>
              <a:gd name="connsiteY28" fmla="*/ 382986 h 511176"/>
              <a:gd name="connsiteX29" fmla="*/ 462134 w 511174"/>
              <a:gd name="connsiteY29" fmla="*/ 390526 h 511176"/>
              <a:gd name="connsiteX30" fmla="*/ 458358 w 511174"/>
              <a:gd name="connsiteY30" fmla="*/ 386756 h 511176"/>
              <a:gd name="connsiteX31" fmla="*/ 352639 w 511174"/>
              <a:gd name="connsiteY31" fmla="*/ 326431 h 511176"/>
              <a:gd name="connsiteX32" fmla="*/ 345088 w 511174"/>
              <a:gd name="connsiteY32" fmla="*/ 307579 h 511176"/>
              <a:gd name="connsiteX33" fmla="*/ 360191 w 511174"/>
              <a:gd name="connsiteY33" fmla="*/ 300038 h 511176"/>
              <a:gd name="connsiteX34" fmla="*/ 150983 w 511174"/>
              <a:gd name="connsiteY34" fmla="*/ 300038 h 511176"/>
              <a:gd name="connsiteX35" fmla="*/ 166086 w 511174"/>
              <a:gd name="connsiteY35" fmla="*/ 307579 h 511176"/>
              <a:gd name="connsiteX36" fmla="*/ 158535 w 511174"/>
              <a:gd name="connsiteY36" fmla="*/ 326431 h 511176"/>
              <a:gd name="connsiteX37" fmla="*/ 52816 w 511174"/>
              <a:gd name="connsiteY37" fmla="*/ 386756 h 511176"/>
              <a:gd name="connsiteX38" fmla="*/ 49040 w 511174"/>
              <a:gd name="connsiteY38" fmla="*/ 390526 h 511176"/>
              <a:gd name="connsiteX39" fmla="*/ 33937 w 511174"/>
              <a:gd name="connsiteY39" fmla="*/ 382986 h 511176"/>
              <a:gd name="connsiteX40" fmla="*/ 41489 w 511174"/>
              <a:gd name="connsiteY40" fmla="*/ 364134 h 511176"/>
              <a:gd name="connsiteX41" fmla="*/ 143432 w 511174"/>
              <a:gd name="connsiteY41" fmla="*/ 303809 h 511176"/>
              <a:gd name="connsiteX42" fmla="*/ 150983 w 511174"/>
              <a:gd name="connsiteY42" fmla="*/ 300038 h 511176"/>
              <a:gd name="connsiteX43" fmla="*/ 375443 w 511174"/>
              <a:gd name="connsiteY43" fmla="*/ 239713 h 511176"/>
              <a:gd name="connsiteX44" fmla="*/ 496093 w 511174"/>
              <a:gd name="connsiteY44" fmla="*/ 239713 h 511176"/>
              <a:gd name="connsiteX45" fmla="*/ 511174 w 511174"/>
              <a:gd name="connsiteY45" fmla="*/ 254795 h 511176"/>
              <a:gd name="connsiteX46" fmla="*/ 496093 w 511174"/>
              <a:gd name="connsiteY46" fmla="*/ 269876 h 511176"/>
              <a:gd name="connsiteX47" fmla="*/ 375443 w 511174"/>
              <a:gd name="connsiteY47" fmla="*/ 269876 h 511176"/>
              <a:gd name="connsiteX48" fmla="*/ 360362 w 511174"/>
              <a:gd name="connsiteY48" fmla="*/ 254795 h 511176"/>
              <a:gd name="connsiteX49" fmla="*/ 375443 w 511174"/>
              <a:gd name="connsiteY49" fmla="*/ 239713 h 511176"/>
              <a:gd name="connsiteX50" fmla="*/ 15081 w 511174"/>
              <a:gd name="connsiteY50" fmla="*/ 239713 h 511176"/>
              <a:gd name="connsiteX51" fmla="*/ 135731 w 511174"/>
              <a:gd name="connsiteY51" fmla="*/ 239713 h 511176"/>
              <a:gd name="connsiteX52" fmla="*/ 150812 w 511174"/>
              <a:gd name="connsiteY52" fmla="*/ 254795 h 511176"/>
              <a:gd name="connsiteX53" fmla="*/ 135731 w 511174"/>
              <a:gd name="connsiteY53" fmla="*/ 269876 h 511176"/>
              <a:gd name="connsiteX54" fmla="*/ 15081 w 511174"/>
              <a:gd name="connsiteY54" fmla="*/ 269876 h 511176"/>
              <a:gd name="connsiteX55" fmla="*/ 0 w 511174"/>
              <a:gd name="connsiteY55" fmla="*/ 254795 h 511176"/>
              <a:gd name="connsiteX56" fmla="*/ 15081 w 511174"/>
              <a:gd name="connsiteY56" fmla="*/ 239713 h 511176"/>
              <a:gd name="connsiteX57" fmla="*/ 462134 w 511174"/>
              <a:gd name="connsiteY57" fmla="*/ 119063 h 511176"/>
              <a:gd name="connsiteX58" fmla="*/ 477237 w 511174"/>
              <a:gd name="connsiteY58" fmla="*/ 126604 h 511176"/>
              <a:gd name="connsiteX59" fmla="*/ 469685 w 511174"/>
              <a:gd name="connsiteY59" fmla="*/ 145456 h 511176"/>
              <a:gd name="connsiteX60" fmla="*/ 367742 w 511174"/>
              <a:gd name="connsiteY60" fmla="*/ 205781 h 511176"/>
              <a:gd name="connsiteX61" fmla="*/ 360191 w 511174"/>
              <a:gd name="connsiteY61" fmla="*/ 209551 h 511176"/>
              <a:gd name="connsiteX62" fmla="*/ 345088 w 511174"/>
              <a:gd name="connsiteY62" fmla="*/ 202011 h 511176"/>
              <a:gd name="connsiteX63" fmla="*/ 352639 w 511174"/>
              <a:gd name="connsiteY63" fmla="*/ 183159 h 511176"/>
              <a:gd name="connsiteX64" fmla="*/ 458358 w 511174"/>
              <a:gd name="connsiteY64" fmla="*/ 122834 h 511176"/>
              <a:gd name="connsiteX65" fmla="*/ 462134 w 511174"/>
              <a:gd name="connsiteY65" fmla="*/ 119063 h 511176"/>
              <a:gd name="connsiteX66" fmla="*/ 49040 w 511174"/>
              <a:gd name="connsiteY66" fmla="*/ 119063 h 511176"/>
              <a:gd name="connsiteX67" fmla="*/ 52816 w 511174"/>
              <a:gd name="connsiteY67" fmla="*/ 122834 h 511176"/>
              <a:gd name="connsiteX68" fmla="*/ 158535 w 511174"/>
              <a:gd name="connsiteY68" fmla="*/ 183159 h 511176"/>
              <a:gd name="connsiteX69" fmla="*/ 166086 w 511174"/>
              <a:gd name="connsiteY69" fmla="*/ 202011 h 511176"/>
              <a:gd name="connsiteX70" fmla="*/ 150983 w 511174"/>
              <a:gd name="connsiteY70" fmla="*/ 209551 h 511176"/>
              <a:gd name="connsiteX71" fmla="*/ 143432 w 511174"/>
              <a:gd name="connsiteY71" fmla="*/ 205781 h 511176"/>
              <a:gd name="connsiteX72" fmla="*/ 41489 w 511174"/>
              <a:gd name="connsiteY72" fmla="*/ 145456 h 511176"/>
              <a:gd name="connsiteX73" fmla="*/ 33937 w 511174"/>
              <a:gd name="connsiteY73" fmla="*/ 126604 h 511176"/>
              <a:gd name="connsiteX74" fmla="*/ 49040 w 511174"/>
              <a:gd name="connsiteY74" fmla="*/ 119063 h 511176"/>
              <a:gd name="connsiteX75" fmla="*/ 375443 w 511174"/>
              <a:gd name="connsiteY75" fmla="*/ 33338 h 511176"/>
              <a:gd name="connsiteX76" fmla="*/ 382984 w 511174"/>
              <a:gd name="connsiteY76" fmla="*/ 33338 h 511176"/>
              <a:gd name="connsiteX77" fmla="*/ 386754 w 511174"/>
              <a:gd name="connsiteY77" fmla="*/ 52161 h 511176"/>
              <a:gd name="connsiteX78" fmla="*/ 326429 w 511174"/>
              <a:gd name="connsiteY78" fmla="*/ 157572 h 511176"/>
              <a:gd name="connsiteX79" fmla="*/ 315118 w 511174"/>
              <a:gd name="connsiteY79" fmla="*/ 165101 h 511176"/>
              <a:gd name="connsiteX80" fmla="*/ 307577 w 511174"/>
              <a:gd name="connsiteY80" fmla="*/ 165101 h 511176"/>
              <a:gd name="connsiteX81" fmla="*/ 303807 w 511174"/>
              <a:gd name="connsiteY81" fmla="*/ 142513 h 511176"/>
              <a:gd name="connsiteX82" fmla="*/ 364132 w 511174"/>
              <a:gd name="connsiteY82" fmla="*/ 40867 h 511176"/>
              <a:gd name="connsiteX83" fmla="*/ 375443 w 511174"/>
              <a:gd name="connsiteY83" fmla="*/ 33338 h 511176"/>
              <a:gd name="connsiteX84" fmla="*/ 128190 w 511174"/>
              <a:gd name="connsiteY84" fmla="*/ 33338 h 511176"/>
              <a:gd name="connsiteX85" fmla="*/ 135731 w 511174"/>
              <a:gd name="connsiteY85" fmla="*/ 33338 h 511176"/>
              <a:gd name="connsiteX86" fmla="*/ 147042 w 511174"/>
              <a:gd name="connsiteY86" fmla="*/ 40867 h 511176"/>
              <a:gd name="connsiteX87" fmla="*/ 207366 w 511174"/>
              <a:gd name="connsiteY87" fmla="*/ 142513 h 511176"/>
              <a:gd name="connsiteX88" fmla="*/ 203596 w 511174"/>
              <a:gd name="connsiteY88" fmla="*/ 165101 h 511176"/>
              <a:gd name="connsiteX89" fmla="*/ 196056 w 511174"/>
              <a:gd name="connsiteY89" fmla="*/ 165101 h 511176"/>
              <a:gd name="connsiteX90" fmla="*/ 184745 w 511174"/>
              <a:gd name="connsiteY90" fmla="*/ 157572 h 511176"/>
              <a:gd name="connsiteX91" fmla="*/ 124420 w 511174"/>
              <a:gd name="connsiteY91" fmla="*/ 52161 h 511176"/>
              <a:gd name="connsiteX92" fmla="*/ 128190 w 511174"/>
              <a:gd name="connsiteY92" fmla="*/ 33338 h 511176"/>
              <a:gd name="connsiteX93" fmla="*/ 256381 w 511174"/>
              <a:gd name="connsiteY93" fmla="*/ 0 h 511176"/>
              <a:gd name="connsiteX94" fmla="*/ 271462 w 511174"/>
              <a:gd name="connsiteY94" fmla="*/ 14922 h 511176"/>
              <a:gd name="connsiteX95" fmla="*/ 271462 w 511174"/>
              <a:gd name="connsiteY95" fmla="*/ 134303 h 511176"/>
              <a:gd name="connsiteX96" fmla="*/ 256381 w 511174"/>
              <a:gd name="connsiteY96" fmla="*/ 149225 h 511176"/>
              <a:gd name="connsiteX97" fmla="*/ 241300 w 511174"/>
              <a:gd name="connsiteY97" fmla="*/ 134303 h 511176"/>
              <a:gd name="connsiteX98" fmla="*/ 241300 w 511174"/>
              <a:gd name="connsiteY98" fmla="*/ 14922 h 511176"/>
              <a:gd name="connsiteX99" fmla="*/ 256381 w 511174"/>
              <a:gd name="connsiteY99" fmla="*/ 0 h 51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11174" h="511176">
                <a:moveTo>
                  <a:pt x="256381" y="360363"/>
                </a:moveTo>
                <a:cubicBezTo>
                  <a:pt x="263921" y="360363"/>
                  <a:pt x="271462" y="367904"/>
                  <a:pt x="271462" y="375445"/>
                </a:cubicBezTo>
                <a:cubicBezTo>
                  <a:pt x="271462" y="375445"/>
                  <a:pt x="271462" y="375445"/>
                  <a:pt x="271462" y="496095"/>
                </a:cubicBezTo>
                <a:cubicBezTo>
                  <a:pt x="271462" y="503636"/>
                  <a:pt x="263921" y="511176"/>
                  <a:pt x="256381" y="511176"/>
                </a:cubicBezTo>
                <a:cubicBezTo>
                  <a:pt x="248840" y="511176"/>
                  <a:pt x="241300" y="503636"/>
                  <a:pt x="241300" y="496095"/>
                </a:cubicBezTo>
                <a:cubicBezTo>
                  <a:pt x="241300" y="496095"/>
                  <a:pt x="241300" y="496095"/>
                  <a:pt x="241300" y="375445"/>
                </a:cubicBezTo>
                <a:cubicBezTo>
                  <a:pt x="241300" y="367904"/>
                  <a:pt x="248840" y="360363"/>
                  <a:pt x="256381" y="360363"/>
                </a:cubicBezTo>
                <a:close/>
                <a:moveTo>
                  <a:pt x="307577" y="344488"/>
                </a:moveTo>
                <a:cubicBezTo>
                  <a:pt x="311348" y="344488"/>
                  <a:pt x="311348" y="344488"/>
                  <a:pt x="315118" y="344488"/>
                </a:cubicBezTo>
                <a:cubicBezTo>
                  <a:pt x="318888" y="344488"/>
                  <a:pt x="326429" y="348253"/>
                  <a:pt x="326429" y="352018"/>
                </a:cubicBezTo>
                <a:cubicBezTo>
                  <a:pt x="326429" y="352018"/>
                  <a:pt x="326429" y="352018"/>
                  <a:pt x="386754" y="457428"/>
                </a:cubicBezTo>
                <a:cubicBezTo>
                  <a:pt x="390524" y="461193"/>
                  <a:pt x="390524" y="472487"/>
                  <a:pt x="382984" y="476251"/>
                </a:cubicBezTo>
                <a:cubicBezTo>
                  <a:pt x="379213" y="476251"/>
                  <a:pt x="379213" y="476251"/>
                  <a:pt x="375443" y="476251"/>
                </a:cubicBezTo>
                <a:cubicBezTo>
                  <a:pt x="371673" y="476251"/>
                  <a:pt x="364132" y="472487"/>
                  <a:pt x="364132" y="468722"/>
                </a:cubicBezTo>
                <a:cubicBezTo>
                  <a:pt x="364132" y="468722"/>
                  <a:pt x="364132" y="468722"/>
                  <a:pt x="303807" y="367076"/>
                </a:cubicBezTo>
                <a:cubicBezTo>
                  <a:pt x="300037" y="359547"/>
                  <a:pt x="300037" y="352018"/>
                  <a:pt x="307577" y="344488"/>
                </a:cubicBezTo>
                <a:close/>
                <a:moveTo>
                  <a:pt x="196056" y="344488"/>
                </a:moveTo>
                <a:cubicBezTo>
                  <a:pt x="199826" y="344488"/>
                  <a:pt x="199826" y="344488"/>
                  <a:pt x="203596" y="344488"/>
                </a:cubicBezTo>
                <a:cubicBezTo>
                  <a:pt x="211137" y="352018"/>
                  <a:pt x="211137" y="359547"/>
                  <a:pt x="207366" y="367076"/>
                </a:cubicBezTo>
                <a:cubicBezTo>
                  <a:pt x="207366" y="367076"/>
                  <a:pt x="207366" y="367076"/>
                  <a:pt x="147042" y="468722"/>
                </a:cubicBezTo>
                <a:cubicBezTo>
                  <a:pt x="147042" y="472487"/>
                  <a:pt x="139501" y="476251"/>
                  <a:pt x="135731" y="476251"/>
                </a:cubicBezTo>
                <a:cubicBezTo>
                  <a:pt x="131961" y="476251"/>
                  <a:pt x="131961" y="476251"/>
                  <a:pt x="128190" y="476251"/>
                </a:cubicBezTo>
                <a:cubicBezTo>
                  <a:pt x="120650" y="472487"/>
                  <a:pt x="120650" y="461193"/>
                  <a:pt x="124420" y="457428"/>
                </a:cubicBezTo>
                <a:cubicBezTo>
                  <a:pt x="124420" y="457428"/>
                  <a:pt x="124420" y="457428"/>
                  <a:pt x="184745" y="352018"/>
                </a:cubicBezTo>
                <a:cubicBezTo>
                  <a:pt x="184745" y="348253"/>
                  <a:pt x="192285" y="344488"/>
                  <a:pt x="196056" y="344488"/>
                </a:cubicBezTo>
                <a:close/>
                <a:moveTo>
                  <a:pt x="360191" y="300038"/>
                </a:moveTo>
                <a:cubicBezTo>
                  <a:pt x="360191" y="300038"/>
                  <a:pt x="363966" y="300038"/>
                  <a:pt x="367742" y="303809"/>
                </a:cubicBezTo>
                <a:cubicBezTo>
                  <a:pt x="367742" y="303809"/>
                  <a:pt x="367742" y="303809"/>
                  <a:pt x="469685" y="364134"/>
                </a:cubicBezTo>
                <a:cubicBezTo>
                  <a:pt x="477237" y="367904"/>
                  <a:pt x="481012" y="375445"/>
                  <a:pt x="477237" y="382986"/>
                </a:cubicBezTo>
                <a:cubicBezTo>
                  <a:pt x="473461" y="386756"/>
                  <a:pt x="469685" y="390526"/>
                  <a:pt x="462134" y="390526"/>
                </a:cubicBezTo>
                <a:cubicBezTo>
                  <a:pt x="462134" y="390526"/>
                  <a:pt x="458358" y="390526"/>
                  <a:pt x="458358" y="386756"/>
                </a:cubicBezTo>
                <a:cubicBezTo>
                  <a:pt x="458358" y="386756"/>
                  <a:pt x="458358" y="386756"/>
                  <a:pt x="352639" y="326431"/>
                </a:cubicBezTo>
                <a:cubicBezTo>
                  <a:pt x="345088" y="322660"/>
                  <a:pt x="341312" y="315120"/>
                  <a:pt x="345088" y="307579"/>
                </a:cubicBezTo>
                <a:cubicBezTo>
                  <a:pt x="348864" y="303809"/>
                  <a:pt x="352639" y="300038"/>
                  <a:pt x="360191" y="300038"/>
                </a:cubicBezTo>
                <a:close/>
                <a:moveTo>
                  <a:pt x="150983" y="300038"/>
                </a:moveTo>
                <a:cubicBezTo>
                  <a:pt x="158535" y="300038"/>
                  <a:pt x="162310" y="303809"/>
                  <a:pt x="166086" y="307579"/>
                </a:cubicBezTo>
                <a:cubicBezTo>
                  <a:pt x="169862" y="315120"/>
                  <a:pt x="166086" y="322660"/>
                  <a:pt x="158535" y="326431"/>
                </a:cubicBezTo>
                <a:cubicBezTo>
                  <a:pt x="158535" y="326431"/>
                  <a:pt x="158535" y="326431"/>
                  <a:pt x="52816" y="386756"/>
                </a:cubicBezTo>
                <a:cubicBezTo>
                  <a:pt x="52816" y="390526"/>
                  <a:pt x="49040" y="390526"/>
                  <a:pt x="49040" y="390526"/>
                </a:cubicBezTo>
                <a:cubicBezTo>
                  <a:pt x="41489" y="390526"/>
                  <a:pt x="37713" y="386756"/>
                  <a:pt x="33937" y="382986"/>
                </a:cubicBezTo>
                <a:cubicBezTo>
                  <a:pt x="30162" y="375445"/>
                  <a:pt x="33937" y="367904"/>
                  <a:pt x="41489" y="364134"/>
                </a:cubicBezTo>
                <a:cubicBezTo>
                  <a:pt x="41489" y="364134"/>
                  <a:pt x="41489" y="364134"/>
                  <a:pt x="143432" y="303809"/>
                </a:cubicBezTo>
                <a:cubicBezTo>
                  <a:pt x="147208" y="300038"/>
                  <a:pt x="150983" y="300038"/>
                  <a:pt x="150983" y="300038"/>
                </a:cubicBezTo>
                <a:close/>
                <a:moveTo>
                  <a:pt x="375443" y="239713"/>
                </a:moveTo>
                <a:cubicBezTo>
                  <a:pt x="375443" y="239713"/>
                  <a:pt x="375443" y="239713"/>
                  <a:pt x="496093" y="239713"/>
                </a:cubicBezTo>
                <a:cubicBezTo>
                  <a:pt x="503634" y="239713"/>
                  <a:pt x="511174" y="247254"/>
                  <a:pt x="511174" y="254795"/>
                </a:cubicBezTo>
                <a:cubicBezTo>
                  <a:pt x="511174" y="262335"/>
                  <a:pt x="503634" y="269876"/>
                  <a:pt x="496093" y="269876"/>
                </a:cubicBezTo>
                <a:cubicBezTo>
                  <a:pt x="496093" y="269876"/>
                  <a:pt x="496093" y="269876"/>
                  <a:pt x="375443" y="269876"/>
                </a:cubicBezTo>
                <a:cubicBezTo>
                  <a:pt x="367903" y="269876"/>
                  <a:pt x="360362" y="262335"/>
                  <a:pt x="360362" y="254795"/>
                </a:cubicBezTo>
                <a:cubicBezTo>
                  <a:pt x="360362" y="247254"/>
                  <a:pt x="367903" y="239713"/>
                  <a:pt x="375443" y="239713"/>
                </a:cubicBezTo>
                <a:close/>
                <a:moveTo>
                  <a:pt x="15081" y="239713"/>
                </a:moveTo>
                <a:cubicBezTo>
                  <a:pt x="15081" y="239713"/>
                  <a:pt x="15081" y="239713"/>
                  <a:pt x="135731" y="239713"/>
                </a:cubicBezTo>
                <a:cubicBezTo>
                  <a:pt x="143271" y="239713"/>
                  <a:pt x="150812" y="247254"/>
                  <a:pt x="150812" y="254795"/>
                </a:cubicBezTo>
                <a:cubicBezTo>
                  <a:pt x="150812" y="262335"/>
                  <a:pt x="143271" y="269876"/>
                  <a:pt x="135731" y="269876"/>
                </a:cubicBezTo>
                <a:cubicBezTo>
                  <a:pt x="135731" y="269876"/>
                  <a:pt x="135731" y="269876"/>
                  <a:pt x="15081" y="269876"/>
                </a:cubicBezTo>
                <a:cubicBezTo>
                  <a:pt x="7540" y="269876"/>
                  <a:pt x="0" y="262335"/>
                  <a:pt x="0" y="254795"/>
                </a:cubicBezTo>
                <a:cubicBezTo>
                  <a:pt x="0" y="247254"/>
                  <a:pt x="7540" y="239713"/>
                  <a:pt x="15081" y="239713"/>
                </a:cubicBezTo>
                <a:close/>
                <a:moveTo>
                  <a:pt x="462134" y="119063"/>
                </a:moveTo>
                <a:cubicBezTo>
                  <a:pt x="469685" y="119063"/>
                  <a:pt x="473461" y="122834"/>
                  <a:pt x="477237" y="126604"/>
                </a:cubicBezTo>
                <a:cubicBezTo>
                  <a:pt x="481012" y="134145"/>
                  <a:pt x="477237" y="141685"/>
                  <a:pt x="469685" y="145456"/>
                </a:cubicBezTo>
                <a:cubicBezTo>
                  <a:pt x="469685" y="145456"/>
                  <a:pt x="469685" y="145456"/>
                  <a:pt x="367742" y="205781"/>
                </a:cubicBezTo>
                <a:cubicBezTo>
                  <a:pt x="363966" y="209551"/>
                  <a:pt x="360191" y="209551"/>
                  <a:pt x="360191" y="209551"/>
                </a:cubicBezTo>
                <a:cubicBezTo>
                  <a:pt x="352639" y="209551"/>
                  <a:pt x="348864" y="205781"/>
                  <a:pt x="345088" y="202011"/>
                </a:cubicBezTo>
                <a:cubicBezTo>
                  <a:pt x="341312" y="194470"/>
                  <a:pt x="345088" y="186929"/>
                  <a:pt x="352639" y="183159"/>
                </a:cubicBezTo>
                <a:cubicBezTo>
                  <a:pt x="352639" y="183159"/>
                  <a:pt x="352639" y="183159"/>
                  <a:pt x="458358" y="122834"/>
                </a:cubicBezTo>
                <a:cubicBezTo>
                  <a:pt x="458358" y="119063"/>
                  <a:pt x="462134" y="119063"/>
                  <a:pt x="462134" y="119063"/>
                </a:cubicBezTo>
                <a:close/>
                <a:moveTo>
                  <a:pt x="49040" y="119063"/>
                </a:moveTo>
                <a:cubicBezTo>
                  <a:pt x="49040" y="119063"/>
                  <a:pt x="52816" y="119063"/>
                  <a:pt x="52816" y="122834"/>
                </a:cubicBezTo>
                <a:cubicBezTo>
                  <a:pt x="52816" y="122834"/>
                  <a:pt x="52816" y="122834"/>
                  <a:pt x="158535" y="183159"/>
                </a:cubicBezTo>
                <a:cubicBezTo>
                  <a:pt x="166086" y="186929"/>
                  <a:pt x="169862" y="194470"/>
                  <a:pt x="166086" y="202011"/>
                </a:cubicBezTo>
                <a:cubicBezTo>
                  <a:pt x="162310" y="205781"/>
                  <a:pt x="158535" y="209551"/>
                  <a:pt x="150983" y="209551"/>
                </a:cubicBezTo>
                <a:cubicBezTo>
                  <a:pt x="150983" y="209551"/>
                  <a:pt x="147208" y="209551"/>
                  <a:pt x="143432" y="205781"/>
                </a:cubicBezTo>
                <a:cubicBezTo>
                  <a:pt x="143432" y="205781"/>
                  <a:pt x="143432" y="205781"/>
                  <a:pt x="41489" y="145456"/>
                </a:cubicBezTo>
                <a:cubicBezTo>
                  <a:pt x="33937" y="141685"/>
                  <a:pt x="30162" y="134145"/>
                  <a:pt x="33937" y="126604"/>
                </a:cubicBezTo>
                <a:cubicBezTo>
                  <a:pt x="37713" y="122834"/>
                  <a:pt x="41489" y="119063"/>
                  <a:pt x="49040" y="119063"/>
                </a:cubicBezTo>
                <a:close/>
                <a:moveTo>
                  <a:pt x="375443" y="33338"/>
                </a:moveTo>
                <a:cubicBezTo>
                  <a:pt x="379213" y="33338"/>
                  <a:pt x="379213" y="33338"/>
                  <a:pt x="382984" y="33338"/>
                </a:cubicBezTo>
                <a:cubicBezTo>
                  <a:pt x="390524" y="37102"/>
                  <a:pt x="390524" y="48396"/>
                  <a:pt x="386754" y="52161"/>
                </a:cubicBezTo>
                <a:cubicBezTo>
                  <a:pt x="386754" y="52161"/>
                  <a:pt x="386754" y="52161"/>
                  <a:pt x="326429" y="157572"/>
                </a:cubicBezTo>
                <a:cubicBezTo>
                  <a:pt x="326429" y="161337"/>
                  <a:pt x="318888" y="165101"/>
                  <a:pt x="315118" y="165101"/>
                </a:cubicBezTo>
                <a:cubicBezTo>
                  <a:pt x="311348" y="165101"/>
                  <a:pt x="311348" y="165101"/>
                  <a:pt x="307577" y="165101"/>
                </a:cubicBezTo>
                <a:cubicBezTo>
                  <a:pt x="300037" y="157572"/>
                  <a:pt x="300037" y="150043"/>
                  <a:pt x="303807" y="142513"/>
                </a:cubicBezTo>
                <a:cubicBezTo>
                  <a:pt x="303807" y="142513"/>
                  <a:pt x="303807" y="142513"/>
                  <a:pt x="364132" y="40867"/>
                </a:cubicBezTo>
                <a:cubicBezTo>
                  <a:pt x="364132" y="37102"/>
                  <a:pt x="371673" y="33338"/>
                  <a:pt x="375443" y="33338"/>
                </a:cubicBezTo>
                <a:close/>
                <a:moveTo>
                  <a:pt x="128190" y="33338"/>
                </a:moveTo>
                <a:cubicBezTo>
                  <a:pt x="131961" y="33338"/>
                  <a:pt x="131961" y="33338"/>
                  <a:pt x="135731" y="33338"/>
                </a:cubicBezTo>
                <a:cubicBezTo>
                  <a:pt x="139501" y="33338"/>
                  <a:pt x="147042" y="37102"/>
                  <a:pt x="147042" y="40867"/>
                </a:cubicBezTo>
                <a:cubicBezTo>
                  <a:pt x="147042" y="40867"/>
                  <a:pt x="147042" y="40867"/>
                  <a:pt x="207366" y="142513"/>
                </a:cubicBezTo>
                <a:cubicBezTo>
                  <a:pt x="211137" y="150043"/>
                  <a:pt x="211137" y="157572"/>
                  <a:pt x="203596" y="165101"/>
                </a:cubicBezTo>
                <a:cubicBezTo>
                  <a:pt x="199826" y="165101"/>
                  <a:pt x="199826" y="165101"/>
                  <a:pt x="196056" y="165101"/>
                </a:cubicBezTo>
                <a:cubicBezTo>
                  <a:pt x="192285" y="165101"/>
                  <a:pt x="184745" y="161337"/>
                  <a:pt x="184745" y="157572"/>
                </a:cubicBezTo>
                <a:cubicBezTo>
                  <a:pt x="184745" y="157572"/>
                  <a:pt x="184745" y="157572"/>
                  <a:pt x="124420" y="52161"/>
                </a:cubicBezTo>
                <a:cubicBezTo>
                  <a:pt x="120650" y="48396"/>
                  <a:pt x="120650" y="37102"/>
                  <a:pt x="128190" y="33338"/>
                </a:cubicBezTo>
                <a:close/>
                <a:moveTo>
                  <a:pt x="256381" y="0"/>
                </a:moveTo>
                <a:cubicBezTo>
                  <a:pt x="263921" y="0"/>
                  <a:pt x="271462" y="7461"/>
                  <a:pt x="271462" y="14922"/>
                </a:cubicBezTo>
                <a:cubicBezTo>
                  <a:pt x="271462" y="134303"/>
                  <a:pt x="271462" y="134303"/>
                  <a:pt x="271462" y="134303"/>
                </a:cubicBezTo>
                <a:cubicBezTo>
                  <a:pt x="271462" y="141764"/>
                  <a:pt x="263921" y="149225"/>
                  <a:pt x="256381" y="149225"/>
                </a:cubicBezTo>
                <a:cubicBezTo>
                  <a:pt x="248840" y="149225"/>
                  <a:pt x="241300" y="141764"/>
                  <a:pt x="241300" y="134303"/>
                </a:cubicBezTo>
                <a:cubicBezTo>
                  <a:pt x="241300" y="14922"/>
                  <a:pt x="241300" y="14922"/>
                  <a:pt x="241300" y="14922"/>
                </a:cubicBezTo>
                <a:cubicBezTo>
                  <a:pt x="241300" y="7461"/>
                  <a:pt x="248840" y="0"/>
                  <a:pt x="256381" y="0"/>
                </a:cubicBezTo>
                <a:close/>
              </a:path>
            </a:pathLst>
          </a:custGeom>
          <a:solidFill>
            <a:srgbClr val="5B9AA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/>
          </a:p>
        </p:txBody>
      </p:sp>
      <p:sp>
        <p:nvSpPr>
          <p:cNvPr id="18" name="文本框 17"/>
          <p:cNvSpPr txBox="1"/>
          <p:nvPr/>
        </p:nvSpPr>
        <p:spPr>
          <a:xfrm>
            <a:off x="1828798" y="702366"/>
            <a:ext cx="7531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2.</a:t>
            </a:r>
            <a:r>
              <a:rPr lang="zh-CN" altLang="zh-CN" sz="3600" b="1" dirty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成长柱：构“双士精神”循环行动</a:t>
            </a:r>
            <a:endParaRPr lang="zh-CN" altLang="en-US" sz="3600" b="1" dirty="0">
              <a:solidFill>
                <a:srgbClr val="7600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0" name="Shape 23143"/>
          <p:cNvSpPr/>
          <p:nvPr/>
        </p:nvSpPr>
        <p:spPr>
          <a:xfrm>
            <a:off x="5576235" y="4264821"/>
            <a:ext cx="497167" cy="621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851" y="15119"/>
                </a:moveTo>
                <a:cubicBezTo>
                  <a:pt x="14106" y="15119"/>
                  <a:pt x="13500" y="15604"/>
                  <a:pt x="13500" y="16201"/>
                </a:cubicBezTo>
                <a:cubicBezTo>
                  <a:pt x="13500" y="16796"/>
                  <a:pt x="14106" y="17278"/>
                  <a:pt x="14851" y="17278"/>
                </a:cubicBezTo>
                <a:cubicBezTo>
                  <a:pt x="15596" y="17278"/>
                  <a:pt x="16199" y="16796"/>
                  <a:pt x="16199" y="16201"/>
                </a:cubicBezTo>
                <a:cubicBezTo>
                  <a:pt x="16199" y="15604"/>
                  <a:pt x="15596" y="15119"/>
                  <a:pt x="14851" y="15119"/>
                </a:cubicBezTo>
                <a:cubicBezTo>
                  <a:pt x="14851" y="15119"/>
                  <a:pt x="14851" y="15119"/>
                  <a:pt x="14851" y="15119"/>
                </a:cubicBezTo>
                <a:close/>
                <a:moveTo>
                  <a:pt x="6750" y="10800"/>
                </a:moveTo>
                <a:lnTo>
                  <a:pt x="6750" y="10800"/>
                </a:lnTo>
                <a:cubicBezTo>
                  <a:pt x="7495" y="10800"/>
                  <a:pt x="8102" y="10315"/>
                  <a:pt x="8102" y="9718"/>
                </a:cubicBezTo>
                <a:cubicBezTo>
                  <a:pt x="8102" y="9124"/>
                  <a:pt x="7495" y="8641"/>
                  <a:pt x="6750" y="8641"/>
                </a:cubicBezTo>
                <a:cubicBezTo>
                  <a:pt x="6005" y="8641"/>
                  <a:pt x="5399" y="9124"/>
                  <a:pt x="5399" y="9718"/>
                </a:cubicBezTo>
                <a:cubicBezTo>
                  <a:pt x="5399" y="10315"/>
                  <a:pt x="6005" y="10800"/>
                  <a:pt x="6750" y="10800"/>
                </a:cubicBezTo>
                <a:cubicBezTo>
                  <a:pt x="6750" y="10800"/>
                  <a:pt x="6750" y="10800"/>
                  <a:pt x="6750" y="10800"/>
                </a:cubicBezTo>
                <a:close/>
                <a:moveTo>
                  <a:pt x="6750" y="14041"/>
                </a:moveTo>
                <a:lnTo>
                  <a:pt x="6750" y="14041"/>
                </a:lnTo>
                <a:cubicBezTo>
                  <a:pt x="7495" y="14041"/>
                  <a:pt x="8102" y="13556"/>
                  <a:pt x="8102" y="12959"/>
                </a:cubicBezTo>
                <a:cubicBezTo>
                  <a:pt x="8102" y="12364"/>
                  <a:pt x="7495" y="11881"/>
                  <a:pt x="6750" y="11881"/>
                </a:cubicBezTo>
                <a:cubicBezTo>
                  <a:pt x="6005" y="11881"/>
                  <a:pt x="5399" y="12364"/>
                  <a:pt x="5399" y="12959"/>
                </a:cubicBezTo>
                <a:cubicBezTo>
                  <a:pt x="5399" y="13556"/>
                  <a:pt x="6005" y="14041"/>
                  <a:pt x="6750" y="14041"/>
                </a:cubicBezTo>
                <a:cubicBezTo>
                  <a:pt x="6750" y="14041"/>
                  <a:pt x="6750" y="14041"/>
                  <a:pt x="6750" y="14041"/>
                </a:cubicBezTo>
                <a:close/>
                <a:moveTo>
                  <a:pt x="10801" y="15119"/>
                </a:moveTo>
                <a:cubicBezTo>
                  <a:pt x="10056" y="15119"/>
                  <a:pt x="9449" y="15604"/>
                  <a:pt x="9449" y="16201"/>
                </a:cubicBezTo>
                <a:cubicBezTo>
                  <a:pt x="9449" y="16796"/>
                  <a:pt x="10052" y="17278"/>
                  <a:pt x="10801" y="17278"/>
                </a:cubicBezTo>
                <a:cubicBezTo>
                  <a:pt x="11546" y="17278"/>
                  <a:pt x="12148" y="16796"/>
                  <a:pt x="12148" y="16201"/>
                </a:cubicBezTo>
                <a:cubicBezTo>
                  <a:pt x="12148" y="15604"/>
                  <a:pt x="11546" y="15119"/>
                  <a:pt x="10801" y="15119"/>
                </a:cubicBezTo>
                <a:cubicBezTo>
                  <a:pt x="10801" y="15119"/>
                  <a:pt x="10801" y="15119"/>
                  <a:pt x="10801" y="15119"/>
                </a:cubicBezTo>
                <a:close/>
                <a:moveTo>
                  <a:pt x="18898" y="19441"/>
                </a:moveTo>
                <a:lnTo>
                  <a:pt x="2700" y="19441"/>
                </a:lnTo>
                <a:lnTo>
                  <a:pt x="2700" y="2160"/>
                </a:lnTo>
                <a:lnTo>
                  <a:pt x="18898" y="2160"/>
                </a:lnTo>
                <a:cubicBezTo>
                  <a:pt x="18898" y="2160"/>
                  <a:pt x="18898" y="19441"/>
                  <a:pt x="18898" y="19441"/>
                </a:cubicBezTo>
                <a:close/>
                <a:moveTo>
                  <a:pt x="18898" y="0"/>
                </a:moveTo>
                <a:lnTo>
                  <a:pt x="2700" y="0"/>
                </a:lnTo>
                <a:cubicBezTo>
                  <a:pt x="1210" y="0"/>
                  <a:pt x="0" y="968"/>
                  <a:pt x="0" y="2160"/>
                </a:cubicBezTo>
                <a:lnTo>
                  <a:pt x="0" y="19441"/>
                </a:lnTo>
                <a:cubicBezTo>
                  <a:pt x="0" y="20633"/>
                  <a:pt x="1210" y="21600"/>
                  <a:pt x="2700" y="21600"/>
                </a:cubicBezTo>
                <a:lnTo>
                  <a:pt x="18898" y="21600"/>
                </a:lnTo>
                <a:cubicBezTo>
                  <a:pt x="20391" y="21600"/>
                  <a:pt x="21600" y="20633"/>
                  <a:pt x="21600" y="19441"/>
                </a:cubicBezTo>
                <a:lnTo>
                  <a:pt x="21600" y="2160"/>
                </a:lnTo>
                <a:cubicBezTo>
                  <a:pt x="21600" y="968"/>
                  <a:pt x="20391" y="0"/>
                  <a:pt x="18898" y="0"/>
                </a:cubicBezTo>
                <a:cubicBezTo>
                  <a:pt x="18898" y="0"/>
                  <a:pt x="18898" y="0"/>
                  <a:pt x="18898" y="0"/>
                </a:cubicBezTo>
                <a:close/>
                <a:moveTo>
                  <a:pt x="6750" y="17278"/>
                </a:moveTo>
                <a:lnTo>
                  <a:pt x="6750" y="17278"/>
                </a:lnTo>
                <a:cubicBezTo>
                  <a:pt x="7495" y="17278"/>
                  <a:pt x="8102" y="16796"/>
                  <a:pt x="8102" y="16201"/>
                </a:cubicBezTo>
                <a:cubicBezTo>
                  <a:pt x="8102" y="15604"/>
                  <a:pt x="7495" y="15119"/>
                  <a:pt x="6750" y="15119"/>
                </a:cubicBezTo>
                <a:cubicBezTo>
                  <a:pt x="6005" y="15119"/>
                  <a:pt x="5399" y="15604"/>
                  <a:pt x="5399" y="16201"/>
                </a:cubicBezTo>
                <a:cubicBezTo>
                  <a:pt x="5399" y="16796"/>
                  <a:pt x="6005" y="17278"/>
                  <a:pt x="6750" y="17278"/>
                </a:cubicBezTo>
                <a:cubicBezTo>
                  <a:pt x="6750" y="17278"/>
                  <a:pt x="6750" y="17278"/>
                  <a:pt x="6750" y="17278"/>
                </a:cubicBezTo>
                <a:close/>
                <a:moveTo>
                  <a:pt x="6750" y="6482"/>
                </a:moveTo>
                <a:lnTo>
                  <a:pt x="14851" y="6482"/>
                </a:lnTo>
                <a:cubicBezTo>
                  <a:pt x="15596" y="6482"/>
                  <a:pt x="16199" y="5996"/>
                  <a:pt x="16199" y="5400"/>
                </a:cubicBezTo>
                <a:cubicBezTo>
                  <a:pt x="16199" y="4805"/>
                  <a:pt x="15596" y="4318"/>
                  <a:pt x="14851" y="4318"/>
                </a:cubicBezTo>
                <a:lnTo>
                  <a:pt x="6750" y="4318"/>
                </a:lnTo>
                <a:cubicBezTo>
                  <a:pt x="6005" y="4318"/>
                  <a:pt x="5399" y="4805"/>
                  <a:pt x="5399" y="5400"/>
                </a:cubicBezTo>
                <a:cubicBezTo>
                  <a:pt x="5399" y="5996"/>
                  <a:pt x="6005" y="6482"/>
                  <a:pt x="6750" y="6482"/>
                </a:cubicBezTo>
                <a:cubicBezTo>
                  <a:pt x="6750" y="6482"/>
                  <a:pt x="6750" y="6482"/>
                  <a:pt x="6750" y="6482"/>
                </a:cubicBezTo>
                <a:close/>
                <a:moveTo>
                  <a:pt x="10801" y="8641"/>
                </a:moveTo>
                <a:cubicBezTo>
                  <a:pt x="10056" y="8641"/>
                  <a:pt x="9449" y="9124"/>
                  <a:pt x="9449" y="9718"/>
                </a:cubicBezTo>
                <a:cubicBezTo>
                  <a:pt x="9449" y="10315"/>
                  <a:pt x="10052" y="10800"/>
                  <a:pt x="10801" y="10800"/>
                </a:cubicBezTo>
                <a:cubicBezTo>
                  <a:pt x="11546" y="10800"/>
                  <a:pt x="12148" y="10315"/>
                  <a:pt x="12148" y="9718"/>
                </a:cubicBezTo>
                <a:cubicBezTo>
                  <a:pt x="12148" y="9124"/>
                  <a:pt x="11546" y="8641"/>
                  <a:pt x="10801" y="8641"/>
                </a:cubicBezTo>
                <a:cubicBezTo>
                  <a:pt x="10801" y="8641"/>
                  <a:pt x="10801" y="8641"/>
                  <a:pt x="10801" y="8641"/>
                </a:cubicBezTo>
                <a:close/>
                <a:moveTo>
                  <a:pt x="10801" y="11881"/>
                </a:moveTo>
                <a:cubicBezTo>
                  <a:pt x="10056" y="11881"/>
                  <a:pt x="9449" y="12364"/>
                  <a:pt x="9449" y="12959"/>
                </a:cubicBezTo>
                <a:cubicBezTo>
                  <a:pt x="9449" y="13556"/>
                  <a:pt x="10056" y="14041"/>
                  <a:pt x="10801" y="14041"/>
                </a:cubicBezTo>
                <a:cubicBezTo>
                  <a:pt x="11546" y="14041"/>
                  <a:pt x="12148" y="13556"/>
                  <a:pt x="12148" y="12959"/>
                </a:cubicBezTo>
                <a:cubicBezTo>
                  <a:pt x="12148" y="12364"/>
                  <a:pt x="11546" y="11881"/>
                  <a:pt x="10801" y="11881"/>
                </a:cubicBezTo>
                <a:cubicBezTo>
                  <a:pt x="10801" y="11881"/>
                  <a:pt x="10801" y="11881"/>
                  <a:pt x="10801" y="11881"/>
                </a:cubicBezTo>
                <a:close/>
                <a:moveTo>
                  <a:pt x="14851" y="8641"/>
                </a:moveTo>
                <a:cubicBezTo>
                  <a:pt x="14106" y="8641"/>
                  <a:pt x="13500" y="9124"/>
                  <a:pt x="13500" y="9718"/>
                </a:cubicBezTo>
                <a:cubicBezTo>
                  <a:pt x="13500" y="10315"/>
                  <a:pt x="14106" y="10800"/>
                  <a:pt x="14851" y="10800"/>
                </a:cubicBezTo>
                <a:cubicBezTo>
                  <a:pt x="15596" y="10800"/>
                  <a:pt x="16199" y="10315"/>
                  <a:pt x="16199" y="9718"/>
                </a:cubicBezTo>
                <a:cubicBezTo>
                  <a:pt x="16199" y="9124"/>
                  <a:pt x="15596" y="8641"/>
                  <a:pt x="14851" y="8641"/>
                </a:cubicBezTo>
                <a:cubicBezTo>
                  <a:pt x="14851" y="8641"/>
                  <a:pt x="14851" y="8641"/>
                  <a:pt x="14851" y="8641"/>
                </a:cubicBezTo>
                <a:close/>
                <a:moveTo>
                  <a:pt x="14851" y="11881"/>
                </a:moveTo>
                <a:cubicBezTo>
                  <a:pt x="14106" y="11881"/>
                  <a:pt x="13500" y="12364"/>
                  <a:pt x="13500" y="12959"/>
                </a:cubicBezTo>
                <a:cubicBezTo>
                  <a:pt x="13500" y="13556"/>
                  <a:pt x="14106" y="14041"/>
                  <a:pt x="14851" y="14041"/>
                </a:cubicBezTo>
                <a:cubicBezTo>
                  <a:pt x="15596" y="14041"/>
                  <a:pt x="16199" y="13556"/>
                  <a:pt x="16199" y="12959"/>
                </a:cubicBezTo>
                <a:cubicBezTo>
                  <a:pt x="16199" y="12364"/>
                  <a:pt x="15596" y="11881"/>
                  <a:pt x="14851" y="11881"/>
                </a:cubicBezTo>
                <a:cubicBezTo>
                  <a:pt x="14851" y="11881"/>
                  <a:pt x="14851" y="11881"/>
                  <a:pt x="14851" y="1188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51" tIns="19051" rIns="19051" bIns="1905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42630" y="1959439"/>
            <a:ext cx="4684360" cy="4357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6602" y="1959439"/>
            <a:ext cx="5467599" cy="4357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4011" y="1377575"/>
            <a:ext cx="5023978" cy="53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605246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圆角矩形 81"/>
          <p:cNvSpPr/>
          <p:nvPr/>
        </p:nvSpPr>
        <p:spPr>
          <a:xfrm>
            <a:off x="491319" y="420064"/>
            <a:ext cx="11218460" cy="6035722"/>
          </a:xfrm>
          <a:prstGeom prst="roundRect">
            <a:avLst>
              <a:gd name="adj" fmla="val 55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矩形 82"/>
          <p:cNvSpPr/>
          <p:nvPr/>
        </p:nvSpPr>
        <p:spPr>
          <a:xfrm>
            <a:off x="0" y="-165"/>
            <a:ext cx="1748116" cy="1722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256"/>
          <p:cNvSpPr/>
          <p:nvPr/>
        </p:nvSpPr>
        <p:spPr bwMode="auto">
          <a:xfrm>
            <a:off x="605803" y="543339"/>
            <a:ext cx="901629" cy="901631"/>
          </a:xfrm>
          <a:custGeom>
            <a:avLst/>
            <a:gdLst>
              <a:gd name="connsiteX0" fmla="*/ 256381 w 511174"/>
              <a:gd name="connsiteY0" fmla="*/ 360363 h 511176"/>
              <a:gd name="connsiteX1" fmla="*/ 271462 w 511174"/>
              <a:gd name="connsiteY1" fmla="*/ 375445 h 511176"/>
              <a:gd name="connsiteX2" fmla="*/ 271462 w 511174"/>
              <a:gd name="connsiteY2" fmla="*/ 496095 h 511176"/>
              <a:gd name="connsiteX3" fmla="*/ 256381 w 511174"/>
              <a:gd name="connsiteY3" fmla="*/ 511176 h 511176"/>
              <a:gd name="connsiteX4" fmla="*/ 241300 w 511174"/>
              <a:gd name="connsiteY4" fmla="*/ 496095 h 511176"/>
              <a:gd name="connsiteX5" fmla="*/ 241300 w 511174"/>
              <a:gd name="connsiteY5" fmla="*/ 375445 h 511176"/>
              <a:gd name="connsiteX6" fmla="*/ 256381 w 511174"/>
              <a:gd name="connsiteY6" fmla="*/ 360363 h 511176"/>
              <a:gd name="connsiteX7" fmla="*/ 307577 w 511174"/>
              <a:gd name="connsiteY7" fmla="*/ 344488 h 511176"/>
              <a:gd name="connsiteX8" fmla="*/ 315118 w 511174"/>
              <a:gd name="connsiteY8" fmla="*/ 344488 h 511176"/>
              <a:gd name="connsiteX9" fmla="*/ 326429 w 511174"/>
              <a:gd name="connsiteY9" fmla="*/ 352018 h 511176"/>
              <a:gd name="connsiteX10" fmla="*/ 386754 w 511174"/>
              <a:gd name="connsiteY10" fmla="*/ 457428 h 511176"/>
              <a:gd name="connsiteX11" fmla="*/ 382984 w 511174"/>
              <a:gd name="connsiteY11" fmla="*/ 476251 h 511176"/>
              <a:gd name="connsiteX12" fmla="*/ 375443 w 511174"/>
              <a:gd name="connsiteY12" fmla="*/ 476251 h 511176"/>
              <a:gd name="connsiteX13" fmla="*/ 364132 w 511174"/>
              <a:gd name="connsiteY13" fmla="*/ 468722 h 511176"/>
              <a:gd name="connsiteX14" fmla="*/ 303807 w 511174"/>
              <a:gd name="connsiteY14" fmla="*/ 367076 h 511176"/>
              <a:gd name="connsiteX15" fmla="*/ 307577 w 511174"/>
              <a:gd name="connsiteY15" fmla="*/ 344488 h 511176"/>
              <a:gd name="connsiteX16" fmla="*/ 196056 w 511174"/>
              <a:gd name="connsiteY16" fmla="*/ 344488 h 511176"/>
              <a:gd name="connsiteX17" fmla="*/ 203596 w 511174"/>
              <a:gd name="connsiteY17" fmla="*/ 344488 h 511176"/>
              <a:gd name="connsiteX18" fmla="*/ 207366 w 511174"/>
              <a:gd name="connsiteY18" fmla="*/ 367076 h 511176"/>
              <a:gd name="connsiteX19" fmla="*/ 147042 w 511174"/>
              <a:gd name="connsiteY19" fmla="*/ 468722 h 511176"/>
              <a:gd name="connsiteX20" fmla="*/ 135731 w 511174"/>
              <a:gd name="connsiteY20" fmla="*/ 476251 h 511176"/>
              <a:gd name="connsiteX21" fmla="*/ 128190 w 511174"/>
              <a:gd name="connsiteY21" fmla="*/ 476251 h 511176"/>
              <a:gd name="connsiteX22" fmla="*/ 124420 w 511174"/>
              <a:gd name="connsiteY22" fmla="*/ 457428 h 511176"/>
              <a:gd name="connsiteX23" fmla="*/ 184745 w 511174"/>
              <a:gd name="connsiteY23" fmla="*/ 352018 h 511176"/>
              <a:gd name="connsiteX24" fmla="*/ 196056 w 511174"/>
              <a:gd name="connsiteY24" fmla="*/ 344488 h 511176"/>
              <a:gd name="connsiteX25" fmla="*/ 360191 w 511174"/>
              <a:gd name="connsiteY25" fmla="*/ 300038 h 511176"/>
              <a:gd name="connsiteX26" fmla="*/ 367742 w 511174"/>
              <a:gd name="connsiteY26" fmla="*/ 303809 h 511176"/>
              <a:gd name="connsiteX27" fmla="*/ 469685 w 511174"/>
              <a:gd name="connsiteY27" fmla="*/ 364134 h 511176"/>
              <a:gd name="connsiteX28" fmla="*/ 477237 w 511174"/>
              <a:gd name="connsiteY28" fmla="*/ 382986 h 511176"/>
              <a:gd name="connsiteX29" fmla="*/ 462134 w 511174"/>
              <a:gd name="connsiteY29" fmla="*/ 390526 h 511176"/>
              <a:gd name="connsiteX30" fmla="*/ 458358 w 511174"/>
              <a:gd name="connsiteY30" fmla="*/ 386756 h 511176"/>
              <a:gd name="connsiteX31" fmla="*/ 352639 w 511174"/>
              <a:gd name="connsiteY31" fmla="*/ 326431 h 511176"/>
              <a:gd name="connsiteX32" fmla="*/ 345088 w 511174"/>
              <a:gd name="connsiteY32" fmla="*/ 307579 h 511176"/>
              <a:gd name="connsiteX33" fmla="*/ 360191 w 511174"/>
              <a:gd name="connsiteY33" fmla="*/ 300038 h 511176"/>
              <a:gd name="connsiteX34" fmla="*/ 150983 w 511174"/>
              <a:gd name="connsiteY34" fmla="*/ 300038 h 511176"/>
              <a:gd name="connsiteX35" fmla="*/ 166086 w 511174"/>
              <a:gd name="connsiteY35" fmla="*/ 307579 h 511176"/>
              <a:gd name="connsiteX36" fmla="*/ 158535 w 511174"/>
              <a:gd name="connsiteY36" fmla="*/ 326431 h 511176"/>
              <a:gd name="connsiteX37" fmla="*/ 52816 w 511174"/>
              <a:gd name="connsiteY37" fmla="*/ 386756 h 511176"/>
              <a:gd name="connsiteX38" fmla="*/ 49040 w 511174"/>
              <a:gd name="connsiteY38" fmla="*/ 390526 h 511176"/>
              <a:gd name="connsiteX39" fmla="*/ 33937 w 511174"/>
              <a:gd name="connsiteY39" fmla="*/ 382986 h 511176"/>
              <a:gd name="connsiteX40" fmla="*/ 41489 w 511174"/>
              <a:gd name="connsiteY40" fmla="*/ 364134 h 511176"/>
              <a:gd name="connsiteX41" fmla="*/ 143432 w 511174"/>
              <a:gd name="connsiteY41" fmla="*/ 303809 h 511176"/>
              <a:gd name="connsiteX42" fmla="*/ 150983 w 511174"/>
              <a:gd name="connsiteY42" fmla="*/ 300038 h 511176"/>
              <a:gd name="connsiteX43" fmla="*/ 375443 w 511174"/>
              <a:gd name="connsiteY43" fmla="*/ 239713 h 511176"/>
              <a:gd name="connsiteX44" fmla="*/ 496093 w 511174"/>
              <a:gd name="connsiteY44" fmla="*/ 239713 h 511176"/>
              <a:gd name="connsiteX45" fmla="*/ 511174 w 511174"/>
              <a:gd name="connsiteY45" fmla="*/ 254795 h 511176"/>
              <a:gd name="connsiteX46" fmla="*/ 496093 w 511174"/>
              <a:gd name="connsiteY46" fmla="*/ 269876 h 511176"/>
              <a:gd name="connsiteX47" fmla="*/ 375443 w 511174"/>
              <a:gd name="connsiteY47" fmla="*/ 269876 h 511176"/>
              <a:gd name="connsiteX48" fmla="*/ 360362 w 511174"/>
              <a:gd name="connsiteY48" fmla="*/ 254795 h 511176"/>
              <a:gd name="connsiteX49" fmla="*/ 375443 w 511174"/>
              <a:gd name="connsiteY49" fmla="*/ 239713 h 511176"/>
              <a:gd name="connsiteX50" fmla="*/ 15081 w 511174"/>
              <a:gd name="connsiteY50" fmla="*/ 239713 h 511176"/>
              <a:gd name="connsiteX51" fmla="*/ 135731 w 511174"/>
              <a:gd name="connsiteY51" fmla="*/ 239713 h 511176"/>
              <a:gd name="connsiteX52" fmla="*/ 150812 w 511174"/>
              <a:gd name="connsiteY52" fmla="*/ 254795 h 511176"/>
              <a:gd name="connsiteX53" fmla="*/ 135731 w 511174"/>
              <a:gd name="connsiteY53" fmla="*/ 269876 h 511176"/>
              <a:gd name="connsiteX54" fmla="*/ 15081 w 511174"/>
              <a:gd name="connsiteY54" fmla="*/ 269876 h 511176"/>
              <a:gd name="connsiteX55" fmla="*/ 0 w 511174"/>
              <a:gd name="connsiteY55" fmla="*/ 254795 h 511176"/>
              <a:gd name="connsiteX56" fmla="*/ 15081 w 511174"/>
              <a:gd name="connsiteY56" fmla="*/ 239713 h 511176"/>
              <a:gd name="connsiteX57" fmla="*/ 462134 w 511174"/>
              <a:gd name="connsiteY57" fmla="*/ 119063 h 511176"/>
              <a:gd name="connsiteX58" fmla="*/ 477237 w 511174"/>
              <a:gd name="connsiteY58" fmla="*/ 126604 h 511176"/>
              <a:gd name="connsiteX59" fmla="*/ 469685 w 511174"/>
              <a:gd name="connsiteY59" fmla="*/ 145456 h 511176"/>
              <a:gd name="connsiteX60" fmla="*/ 367742 w 511174"/>
              <a:gd name="connsiteY60" fmla="*/ 205781 h 511176"/>
              <a:gd name="connsiteX61" fmla="*/ 360191 w 511174"/>
              <a:gd name="connsiteY61" fmla="*/ 209551 h 511176"/>
              <a:gd name="connsiteX62" fmla="*/ 345088 w 511174"/>
              <a:gd name="connsiteY62" fmla="*/ 202011 h 511176"/>
              <a:gd name="connsiteX63" fmla="*/ 352639 w 511174"/>
              <a:gd name="connsiteY63" fmla="*/ 183159 h 511176"/>
              <a:gd name="connsiteX64" fmla="*/ 458358 w 511174"/>
              <a:gd name="connsiteY64" fmla="*/ 122834 h 511176"/>
              <a:gd name="connsiteX65" fmla="*/ 462134 w 511174"/>
              <a:gd name="connsiteY65" fmla="*/ 119063 h 511176"/>
              <a:gd name="connsiteX66" fmla="*/ 49040 w 511174"/>
              <a:gd name="connsiteY66" fmla="*/ 119063 h 511176"/>
              <a:gd name="connsiteX67" fmla="*/ 52816 w 511174"/>
              <a:gd name="connsiteY67" fmla="*/ 122834 h 511176"/>
              <a:gd name="connsiteX68" fmla="*/ 158535 w 511174"/>
              <a:gd name="connsiteY68" fmla="*/ 183159 h 511176"/>
              <a:gd name="connsiteX69" fmla="*/ 166086 w 511174"/>
              <a:gd name="connsiteY69" fmla="*/ 202011 h 511176"/>
              <a:gd name="connsiteX70" fmla="*/ 150983 w 511174"/>
              <a:gd name="connsiteY70" fmla="*/ 209551 h 511176"/>
              <a:gd name="connsiteX71" fmla="*/ 143432 w 511174"/>
              <a:gd name="connsiteY71" fmla="*/ 205781 h 511176"/>
              <a:gd name="connsiteX72" fmla="*/ 41489 w 511174"/>
              <a:gd name="connsiteY72" fmla="*/ 145456 h 511176"/>
              <a:gd name="connsiteX73" fmla="*/ 33937 w 511174"/>
              <a:gd name="connsiteY73" fmla="*/ 126604 h 511176"/>
              <a:gd name="connsiteX74" fmla="*/ 49040 w 511174"/>
              <a:gd name="connsiteY74" fmla="*/ 119063 h 511176"/>
              <a:gd name="connsiteX75" fmla="*/ 375443 w 511174"/>
              <a:gd name="connsiteY75" fmla="*/ 33338 h 511176"/>
              <a:gd name="connsiteX76" fmla="*/ 382984 w 511174"/>
              <a:gd name="connsiteY76" fmla="*/ 33338 h 511176"/>
              <a:gd name="connsiteX77" fmla="*/ 386754 w 511174"/>
              <a:gd name="connsiteY77" fmla="*/ 52161 h 511176"/>
              <a:gd name="connsiteX78" fmla="*/ 326429 w 511174"/>
              <a:gd name="connsiteY78" fmla="*/ 157572 h 511176"/>
              <a:gd name="connsiteX79" fmla="*/ 315118 w 511174"/>
              <a:gd name="connsiteY79" fmla="*/ 165101 h 511176"/>
              <a:gd name="connsiteX80" fmla="*/ 307577 w 511174"/>
              <a:gd name="connsiteY80" fmla="*/ 165101 h 511176"/>
              <a:gd name="connsiteX81" fmla="*/ 303807 w 511174"/>
              <a:gd name="connsiteY81" fmla="*/ 142513 h 511176"/>
              <a:gd name="connsiteX82" fmla="*/ 364132 w 511174"/>
              <a:gd name="connsiteY82" fmla="*/ 40867 h 511176"/>
              <a:gd name="connsiteX83" fmla="*/ 375443 w 511174"/>
              <a:gd name="connsiteY83" fmla="*/ 33338 h 511176"/>
              <a:gd name="connsiteX84" fmla="*/ 128190 w 511174"/>
              <a:gd name="connsiteY84" fmla="*/ 33338 h 511176"/>
              <a:gd name="connsiteX85" fmla="*/ 135731 w 511174"/>
              <a:gd name="connsiteY85" fmla="*/ 33338 h 511176"/>
              <a:gd name="connsiteX86" fmla="*/ 147042 w 511174"/>
              <a:gd name="connsiteY86" fmla="*/ 40867 h 511176"/>
              <a:gd name="connsiteX87" fmla="*/ 207366 w 511174"/>
              <a:gd name="connsiteY87" fmla="*/ 142513 h 511176"/>
              <a:gd name="connsiteX88" fmla="*/ 203596 w 511174"/>
              <a:gd name="connsiteY88" fmla="*/ 165101 h 511176"/>
              <a:gd name="connsiteX89" fmla="*/ 196056 w 511174"/>
              <a:gd name="connsiteY89" fmla="*/ 165101 h 511176"/>
              <a:gd name="connsiteX90" fmla="*/ 184745 w 511174"/>
              <a:gd name="connsiteY90" fmla="*/ 157572 h 511176"/>
              <a:gd name="connsiteX91" fmla="*/ 124420 w 511174"/>
              <a:gd name="connsiteY91" fmla="*/ 52161 h 511176"/>
              <a:gd name="connsiteX92" fmla="*/ 128190 w 511174"/>
              <a:gd name="connsiteY92" fmla="*/ 33338 h 511176"/>
              <a:gd name="connsiteX93" fmla="*/ 256381 w 511174"/>
              <a:gd name="connsiteY93" fmla="*/ 0 h 511176"/>
              <a:gd name="connsiteX94" fmla="*/ 271462 w 511174"/>
              <a:gd name="connsiteY94" fmla="*/ 14922 h 511176"/>
              <a:gd name="connsiteX95" fmla="*/ 271462 w 511174"/>
              <a:gd name="connsiteY95" fmla="*/ 134303 h 511176"/>
              <a:gd name="connsiteX96" fmla="*/ 256381 w 511174"/>
              <a:gd name="connsiteY96" fmla="*/ 149225 h 511176"/>
              <a:gd name="connsiteX97" fmla="*/ 241300 w 511174"/>
              <a:gd name="connsiteY97" fmla="*/ 134303 h 511176"/>
              <a:gd name="connsiteX98" fmla="*/ 241300 w 511174"/>
              <a:gd name="connsiteY98" fmla="*/ 14922 h 511176"/>
              <a:gd name="connsiteX99" fmla="*/ 256381 w 511174"/>
              <a:gd name="connsiteY99" fmla="*/ 0 h 51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11174" h="511176">
                <a:moveTo>
                  <a:pt x="256381" y="360363"/>
                </a:moveTo>
                <a:cubicBezTo>
                  <a:pt x="263921" y="360363"/>
                  <a:pt x="271462" y="367904"/>
                  <a:pt x="271462" y="375445"/>
                </a:cubicBezTo>
                <a:cubicBezTo>
                  <a:pt x="271462" y="375445"/>
                  <a:pt x="271462" y="375445"/>
                  <a:pt x="271462" y="496095"/>
                </a:cubicBezTo>
                <a:cubicBezTo>
                  <a:pt x="271462" y="503636"/>
                  <a:pt x="263921" y="511176"/>
                  <a:pt x="256381" y="511176"/>
                </a:cubicBezTo>
                <a:cubicBezTo>
                  <a:pt x="248840" y="511176"/>
                  <a:pt x="241300" y="503636"/>
                  <a:pt x="241300" y="496095"/>
                </a:cubicBezTo>
                <a:cubicBezTo>
                  <a:pt x="241300" y="496095"/>
                  <a:pt x="241300" y="496095"/>
                  <a:pt x="241300" y="375445"/>
                </a:cubicBezTo>
                <a:cubicBezTo>
                  <a:pt x="241300" y="367904"/>
                  <a:pt x="248840" y="360363"/>
                  <a:pt x="256381" y="360363"/>
                </a:cubicBezTo>
                <a:close/>
                <a:moveTo>
                  <a:pt x="307577" y="344488"/>
                </a:moveTo>
                <a:cubicBezTo>
                  <a:pt x="311348" y="344488"/>
                  <a:pt x="311348" y="344488"/>
                  <a:pt x="315118" y="344488"/>
                </a:cubicBezTo>
                <a:cubicBezTo>
                  <a:pt x="318888" y="344488"/>
                  <a:pt x="326429" y="348253"/>
                  <a:pt x="326429" y="352018"/>
                </a:cubicBezTo>
                <a:cubicBezTo>
                  <a:pt x="326429" y="352018"/>
                  <a:pt x="326429" y="352018"/>
                  <a:pt x="386754" y="457428"/>
                </a:cubicBezTo>
                <a:cubicBezTo>
                  <a:pt x="390524" y="461193"/>
                  <a:pt x="390524" y="472487"/>
                  <a:pt x="382984" y="476251"/>
                </a:cubicBezTo>
                <a:cubicBezTo>
                  <a:pt x="379213" y="476251"/>
                  <a:pt x="379213" y="476251"/>
                  <a:pt x="375443" y="476251"/>
                </a:cubicBezTo>
                <a:cubicBezTo>
                  <a:pt x="371673" y="476251"/>
                  <a:pt x="364132" y="472487"/>
                  <a:pt x="364132" y="468722"/>
                </a:cubicBezTo>
                <a:cubicBezTo>
                  <a:pt x="364132" y="468722"/>
                  <a:pt x="364132" y="468722"/>
                  <a:pt x="303807" y="367076"/>
                </a:cubicBezTo>
                <a:cubicBezTo>
                  <a:pt x="300037" y="359547"/>
                  <a:pt x="300037" y="352018"/>
                  <a:pt x="307577" y="344488"/>
                </a:cubicBezTo>
                <a:close/>
                <a:moveTo>
                  <a:pt x="196056" y="344488"/>
                </a:moveTo>
                <a:cubicBezTo>
                  <a:pt x="199826" y="344488"/>
                  <a:pt x="199826" y="344488"/>
                  <a:pt x="203596" y="344488"/>
                </a:cubicBezTo>
                <a:cubicBezTo>
                  <a:pt x="211137" y="352018"/>
                  <a:pt x="211137" y="359547"/>
                  <a:pt x="207366" y="367076"/>
                </a:cubicBezTo>
                <a:cubicBezTo>
                  <a:pt x="207366" y="367076"/>
                  <a:pt x="207366" y="367076"/>
                  <a:pt x="147042" y="468722"/>
                </a:cubicBezTo>
                <a:cubicBezTo>
                  <a:pt x="147042" y="472487"/>
                  <a:pt x="139501" y="476251"/>
                  <a:pt x="135731" y="476251"/>
                </a:cubicBezTo>
                <a:cubicBezTo>
                  <a:pt x="131961" y="476251"/>
                  <a:pt x="131961" y="476251"/>
                  <a:pt x="128190" y="476251"/>
                </a:cubicBezTo>
                <a:cubicBezTo>
                  <a:pt x="120650" y="472487"/>
                  <a:pt x="120650" y="461193"/>
                  <a:pt x="124420" y="457428"/>
                </a:cubicBezTo>
                <a:cubicBezTo>
                  <a:pt x="124420" y="457428"/>
                  <a:pt x="124420" y="457428"/>
                  <a:pt x="184745" y="352018"/>
                </a:cubicBezTo>
                <a:cubicBezTo>
                  <a:pt x="184745" y="348253"/>
                  <a:pt x="192285" y="344488"/>
                  <a:pt x="196056" y="344488"/>
                </a:cubicBezTo>
                <a:close/>
                <a:moveTo>
                  <a:pt x="360191" y="300038"/>
                </a:moveTo>
                <a:cubicBezTo>
                  <a:pt x="360191" y="300038"/>
                  <a:pt x="363966" y="300038"/>
                  <a:pt x="367742" y="303809"/>
                </a:cubicBezTo>
                <a:cubicBezTo>
                  <a:pt x="367742" y="303809"/>
                  <a:pt x="367742" y="303809"/>
                  <a:pt x="469685" y="364134"/>
                </a:cubicBezTo>
                <a:cubicBezTo>
                  <a:pt x="477237" y="367904"/>
                  <a:pt x="481012" y="375445"/>
                  <a:pt x="477237" y="382986"/>
                </a:cubicBezTo>
                <a:cubicBezTo>
                  <a:pt x="473461" y="386756"/>
                  <a:pt x="469685" y="390526"/>
                  <a:pt x="462134" y="390526"/>
                </a:cubicBezTo>
                <a:cubicBezTo>
                  <a:pt x="462134" y="390526"/>
                  <a:pt x="458358" y="390526"/>
                  <a:pt x="458358" y="386756"/>
                </a:cubicBezTo>
                <a:cubicBezTo>
                  <a:pt x="458358" y="386756"/>
                  <a:pt x="458358" y="386756"/>
                  <a:pt x="352639" y="326431"/>
                </a:cubicBezTo>
                <a:cubicBezTo>
                  <a:pt x="345088" y="322660"/>
                  <a:pt x="341312" y="315120"/>
                  <a:pt x="345088" y="307579"/>
                </a:cubicBezTo>
                <a:cubicBezTo>
                  <a:pt x="348864" y="303809"/>
                  <a:pt x="352639" y="300038"/>
                  <a:pt x="360191" y="300038"/>
                </a:cubicBezTo>
                <a:close/>
                <a:moveTo>
                  <a:pt x="150983" y="300038"/>
                </a:moveTo>
                <a:cubicBezTo>
                  <a:pt x="158535" y="300038"/>
                  <a:pt x="162310" y="303809"/>
                  <a:pt x="166086" y="307579"/>
                </a:cubicBezTo>
                <a:cubicBezTo>
                  <a:pt x="169862" y="315120"/>
                  <a:pt x="166086" y="322660"/>
                  <a:pt x="158535" y="326431"/>
                </a:cubicBezTo>
                <a:cubicBezTo>
                  <a:pt x="158535" y="326431"/>
                  <a:pt x="158535" y="326431"/>
                  <a:pt x="52816" y="386756"/>
                </a:cubicBezTo>
                <a:cubicBezTo>
                  <a:pt x="52816" y="390526"/>
                  <a:pt x="49040" y="390526"/>
                  <a:pt x="49040" y="390526"/>
                </a:cubicBezTo>
                <a:cubicBezTo>
                  <a:pt x="41489" y="390526"/>
                  <a:pt x="37713" y="386756"/>
                  <a:pt x="33937" y="382986"/>
                </a:cubicBezTo>
                <a:cubicBezTo>
                  <a:pt x="30162" y="375445"/>
                  <a:pt x="33937" y="367904"/>
                  <a:pt x="41489" y="364134"/>
                </a:cubicBezTo>
                <a:cubicBezTo>
                  <a:pt x="41489" y="364134"/>
                  <a:pt x="41489" y="364134"/>
                  <a:pt x="143432" y="303809"/>
                </a:cubicBezTo>
                <a:cubicBezTo>
                  <a:pt x="147208" y="300038"/>
                  <a:pt x="150983" y="300038"/>
                  <a:pt x="150983" y="300038"/>
                </a:cubicBezTo>
                <a:close/>
                <a:moveTo>
                  <a:pt x="375443" y="239713"/>
                </a:moveTo>
                <a:cubicBezTo>
                  <a:pt x="375443" y="239713"/>
                  <a:pt x="375443" y="239713"/>
                  <a:pt x="496093" y="239713"/>
                </a:cubicBezTo>
                <a:cubicBezTo>
                  <a:pt x="503634" y="239713"/>
                  <a:pt x="511174" y="247254"/>
                  <a:pt x="511174" y="254795"/>
                </a:cubicBezTo>
                <a:cubicBezTo>
                  <a:pt x="511174" y="262335"/>
                  <a:pt x="503634" y="269876"/>
                  <a:pt x="496093" y="269876"/>
                </a:cubicBezTo>
                <a:cubicBezTo>
                  <a:pt x="496093" y="269876"/>
                  <a:pt x="496093" y="269876"/>
                  <a:pt x="375443" y="269876"/>
                </a:cubicBezTo>
                <a:cubicBezTo>
                  <a:pt x="367903" y="269876"/>
                  <a:pt x="360362" y="262335"/>
                  <a:pt x="360362" y="254795"/>
                </a:cubicBezTo>
                <a:cubicBezTo>
                  <a:pt x="360362" y="247254"/>
                  <a:pt x="367903" y="239713"/>
                  <a:pt x="375443" y="239713"/>
                </a:cubicBezTo>
                <a:close/>
                <a:moveTo>
                  <a:pt x="15081" y="239713"/>
                </a:moveTo>
                <a:cubicBezTo>
                  <a:pt x="15081" y="239713"/>
                  <a:pt x="15081" y="239713"/>
                  <a:pt x="135731" y="239713"/>
                </a:cubicBezTo>
                <a:cubicBezTo>
                  <a:pt x="143271" y="239713"/>
                  <a:pt x="150812" y="247254"/>
                  <a:pt x="150812" y="254795"/>
                </a:cubicBezTo>
                <a:cubicBezTo>
                  <a:pt x="150812" y="262335"/>
                  <a:pt x="143271" y="269876"/>
                  <a:pt x="135731" y="269876"/>
                </a:cubicBezTo>
                <a:cubicBezTo>
                  <a:pt x="135731" y="269876"/>
                  <a:pt x="135731" y="269876"/>
                  <a:pt x="15081" y="269876"/>
                </a:cubicBezTo>
                <a:cubicBezTo>
                  <a:pt x="7540" y="269876"/>
                  <a:pt x="0" y="262335"/>
                  <a:pt x="0" y="254795"/>
                </a:cubicBezTo>
                <a:cubicBezTo>
                  <a:pt x="0" y="247254"/>
                  <a:pt x="7540" y="239713"/>
                  <a:pt x="15081" y="239713"/>
                </a:cubicBezTo>
                <a:close/>
                <a:moveTo>
                  <a:pt x="462134" y="119063"/>
                </a:moveTo>
                <a:cubicBezTo>
                  <a:pt x="469685" y="119063"/>
                  <a:pt x="473461" y="122834"/>
                  <a:pt x="477237" y="126604"/>
                </a:cubicBezTo>
                <a:cubicBezTo>
                  <a:pt x="481012" y="134145"/>
                  <a:pt x="477237" y="141685"/>
                  <a:pt x="469685" y="145456"/>
                </a:cubicBezTo>
                <a:cubicBezTo>
                  <a:pt x="469685" y="145456"/>
                  <a:pt x="469685" y="145456"/>
                  <a:pt x="367742" y="205781"/>
                </a:cubicBezTo>
                <a:cubicBezTo>
                  <a:pt x="363966" y="209551"/>
                  <a:pt x="360191" y="209551"/>
                  <a:pt x="360191" y="209551"/>
                </a:cubicBezTo>
                <a:cubicBezTo>
                  <a:pt x="352639" y="209551"/>
                  <a:pt x="348864" y="205781"/>
                  <a:pt x="345088" y="202011"/>
                </a:cubicBezTo>
                <a:cubicBezTo>
                  <a:pt x="341312" y="194470"/>
                  <a:pt x="345088" y="186929"/>
                  <a:pt x="352639" y="183159"/>
                </a:cubicBezTo>
                <a:cubicBezTo>
                  <a:pt x="352639" y="183159"/>
                  <a:pt x="352639" y="183159"/>
                  <a:pt x="458358" y="122834"/>
                </a:cubicBezTo>
                <a:cubicBezTo>
                  <a:pt x="458358" y="119063"/>
                  <a:pt x="462134" y="119063"/>
                  <a:pt x="462134" y="119063"/>
                </a:cubicBezTo>
                <a:close/>
                <a:moveTo>
                  <a:pt x="49040" y="119063"/>
                </a:moveTo>
                <a:cubicBezTo>
                  <a:pt x="49040" y="119063"/>
                  <a:pt x="52816" y="119063"/>
                  <a:pt x="52816" y="122834"/>
                </a:cubicBezTo>
                <a:cubicBezTo>
                  <a:pt x="52816" y="122834"/>
                  <a:pt x="52816" y="122834"/>
                  <a:pt x="158535" y="183159"/>
                </a:cubicBezTo>
                <a:cubicBezTo>
                  <a:pt x="166086" y="186929"/>
                  <a:pt x="169862" y="194470"/>
                  <a:pt x="166086" y="202011"/>
                </a:cubicBezTo>
                <a:cubicBezTo>
                  <a:pt x="162310" y="205781"/>
                  <a:pt x="158535" y="209551"/>
                  <a:pt x="150983" y="209551"/>
                </a:cubicBezTo>
                <a:cubicBezTo>
                  <a:pt x="150983" y="209551"/>
                  <a:pt x="147208" y="209551"/>
                  <a:pt x="143432" y="205781"/>
                </a:cubicBezTo>
                <a:cubicBezTo>
                  <a:pt x="143432" y="205781"/>
                  <a:pt x="143432" y="205781"/>
                  <a:pt x="41489" y="145456"/>
                </a:cubicBezTo>
                <a:cubicBezTo>
                  <a:pt x="33937" y="141685"/>
                  <a:pt x="30162" y="134145"/>
                  <a:pt x="33937" y="126604"/>
                </a:cubicBezTo>
                <a:cubicBezTo>
                  <a:pt x="37713" y="122834"/>
                  <a:pt x="41489" y="119063"/>
                  <a:pt x="49040" y="119063"/>
                </a:cubicBezTo>
                <a:close/>
                <a:moveTo>
                  <a:pt x="375443" y="33338"/>
                </a:moveTo>
                <a:cubicBezTo>
                  <a:pt x="379213" y="33338"/>
                  <a:pt x="379213" y="33338"/>
                  <a:pt x="382984" y="33338"/>
                </a:cubicBezTo>
                <a:cubicBezTo>
                  <a:pt x="390524" y="37102"/>
                  <a:pt x="390524" y="48396"/>
                  <a:pt x="386754" y="52161"/>
                </a:cubicBezTo>
                <a:cubicBezTo>
                  <a:pt x="386754" y="52161"/>
                  <a:pt x="386754" y="52161"/>
                  <a:pt x="326429" y="157572"/>
                </a:cubicBezTo>
                <a:cubicBezTo>
                  <a:pt x="326429" y="161337"/>
                  <a:pt x="318888" y="165101"/>
                  <a:pt x="315118" y="165101"/>
                </a:cubicBezTo>
                <a:cubicBezTo>
                  <a:pt x="311348" y="165101"/>
                  <a:pt x="311348" y="165101"/>
                  <a:pt x="307577" y="165101"/>
                </a:cubicBezTo>
                <a:cubicBezTo>
                  <a:pt x="300037" y="157572"/>
                  <a:pt x="300037" y="150043"/>
                  <a:pt x="303807" y="142513"/>
                </a:cubicBezTo>
                <a:cubicBezTo>
                  <a:pt x="303807" y="142513"/>
                  <a:pt x="303807" y="142513"/>
                  <a:pt x="364132" y="40867"/>
                </a:cubicBezTo>
                <a:cubicBezTo>
                  <a:pt x="364132" y="37102"/>
                  <a:pt x="371673" y="33338"/>
                  <a:pt x="375443" y="33338"/>
                </a:cubicBezTo>
                <a:close/>
                <a:moveTo>
                  <a:pt x="128190" y="33338"/>
                </a:moveTo>
                <a:cubicBezTo>
                  <a:pt x="131961" y="33338"/>
                  <a:pt x="131961" y="33338"/>
                  <a:pt x="135731" y="33338"/>
                </a:cubicBezTo>
                <a:cubicBezTo>
                  <a:pt x="139501" y="33338"/>
                  <a:pt x="147042" y="37102"/>
                  <a:pt x="147042" y="40867"/>
                </a:cubicBezTo>
                <a:cubicBezTo>
                  <a:pt x="147042" y="40867"/>
                  <a:pt x="147042" y="40867"/>
                  <a:pt x="207366" y="142513"/>
                </a:cubicBezTo>
                <a:cubicBezTo>
                  <a:pt x="211137" y="150043"/>
                  <a:pt x="211137" y="157572"/>
                  <a:pt x="203596" y="165101"/>
                </a:cubicBezTo>
                <a:cubicBezTo>
                  <a:pt x="199826" y="165101"/>
                  <a:pt x="199826" y="165101"/>
                  <a:pt x="196056" y="165101"/>
                </a:cubicBezTo>
                <a:cubicBezTo>
                  <a:pt x="192285" y="165101"/>
                  <a:pt x="184745" y="161337"/>
                  <a:pt x="184745" y="157572"/>
                </a:cubicBezTo>
                <a:cubicBezTo>
                  <a:pt x="184745" y="157572"/>
                  <a:pt x="184745" y="157572"/>
                  <a:pt x="124420" y="52161"/>
                </a:cubicBezTo>
                <a:cubicBezTo>
                  <a:pt x="120650" y="48396"/>
                  <a:pt x="120650" y="37102"/>
                  <a:pt x="128190" y="33338"/>
                </a:cubicBezTo>
                <a:close/>
                <a:moveTo>
                  <a:pt x="256381" y="0"/>
                </a:moveTo>
                <a:cubicBezTo>
                  <a:pt x="263921" y="0"/>
                  <a:pt x="271462" y="7461"/>
                  <a:pt x="271462" y="14922"/>
                </a:cubicBezTo>
                <a:cubicBezTo>
                  <a:pt x="271462" y="134303"/>
                  <a:pt x="271462" y="134303"/>
                  <a:pt x="271462" y="134303"/>
                </a:cubicBezTo>
                <a:cubicBezTo>
                  <a:pt x="271462" y="141764"/>
                  <a:pt x="263921" y="149225"/>
                  <a:pt x="256381" y="149225"/>
                </a:cubicBezTo>
                <a:cubicBezTo>
                  <a:pt x="248840" y="149225"/>
                  <a:pt x="241300" y="141764"/>
                  <a:pt x="241300" y="134303"/>
                </a:cubicBezTo>
                <a:cubicBezTo>
                  <a:pt x="241300" y="14922"/>
                  <a:pt x="241300" y="14922"/>
                  <a:pt x="241300" y="14922"/>
                </a:cubicBezTo>
                <a:cubicBezTo>
                  <a:pt x="241300" y="7461"/>
                  <a:pt x="248840" y="0"/>
                  <a:pt x="256381" y="0"/>
                </a:cubicBezTo>
                <a:close/>
              </a:path>
            </a:pathLst>
          </a:custGeom>
          <a:solidFill>
            <a:srgbClr val="5B9AA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/>
          </a:p>
        </p:txBody>
      </p:sp>
      <p:sp>
        <p:nvSpPr>
          <p:cNvPr id="18" name="文本框 17"/>
          <p:cNvSpPr txBox="1"/>
          <p:nvPr/>
        </p:nvSpPr>
        <p:spPr>
          <a:xfrm>
            <a:off x="1828798" y="702366"/>
            <a:ext cx="7531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2.</a:t>
            </a:r>
            <a:r>
              <a:rPr lang="zh-CN" altLang="zh-CN" sz="3600" b="1" dirty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成长柱：构“双士精神”循环行动</a:t>
            </a:r>
            <a:endParaRPr lang="zh-CN" altLang="en-US" sz="3600" b="1" dirty="0">
              <a:solidFill>
                <a:srgbClr val="7600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0" name="Shape 23143"/>
          <p:cNvSpPr/>
          <p:nvPr/>
        </p:nvSpPr>
        <p:spPr>
          <a:xfrm>
            <a:off x="5576235" y="4264821"/>
            <a:ext cx="497167" cy="621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851" y="15119"/>
                </a:moveTo>
                <a:cubicBezTo>
                  <a:pt x="14106" y="15119"/>
                  <a:pt x="13500" y="15604"/>
                  <a:pt x="13500" y="16201"/>
                </a:cubicBezTo>
                <a:cubicBezTo>
                  <a:pt x="13500" y="16796"/>
                  <a:pt x="14106" y="17278"/>
                  <a:pt x="14851" y="17278"/>
                </a:cubicBezTo>
                <a:cubicBezTo>
                  <a:pt x="15596" y="17278"/>
                  <a:pt x="16199" y="16796"/>
                  <a:pt x="16199" y="16201"/>
                </a:cubicBezTo>
                <a:cubicBezTo>
                  <a:pt x="16199" y="15604"/>
                  <a:pt x="15596" y="15119"/>
                  <a:pt x="14851" y="15119"/>
                </a:cubicBezTo>
                <a:cubicBezTo>
                  <a:pt x="14851" y="15119"/>
                  <a:pt x="14851" y="15119"/>
                  <a:pt x="14851" y="15119"/>
                </a:cubicBezTo>
                <a:close/>
                <a:moveTo>
                  <a:pt x="6750" y="10800"/>
                </a:moveTo>
                <a:lnTo>
                  <a:pt x="6750" y="10800"/>
                </a:lnTo>
                <a:cubicBezTo>
                  <a:pt x="7495" y="10800"/>
                  <a:pt x="8102" y="10315"/>
                  <a:pt x="8102" y="9718"/>
                </a:cubicBezTo>
                <a:cubicBezTo>
                  <a:pt x="8102" y="9124"/>
                  <a:pt x="7495" y="8641"/>
                  <a:pt x="6750" y="8641"/>
                </a:cubicBezTo>
                <a:cubicBezTo>
                  <a:pt x="6005" y="8641"/>
                  <a:pt x="5399" y="9124"/>
                  <a:pt x="5399" y="9718"/>
                </a:cubicBezTo>
                <a:cubicBezTo>
                  <a:pt x="5399" y="10315"/>
                  <a:pt x="6005" y="10800"/>
                  <a:pt x="6750" y="10800"/>
                </a:cubicBezTo>
                <a:cubicBezTo>
                  <a:pt x="6750" y="10800"/>
                  <a:pt x="6750" y="10800"/>
                  <a:pt x="6750" y="10800"/>
                </a:cubicBezTo>
                <a:close/>
                <a:moveTo>
                  <a:pt x="6750" y="14041"/>
                </a:moveTo>
                <a:lnTo>
                  <a:pt x="6750" y="14041"/>
                </a:lnTo>
                <a:cubicBezTo>
                  <a:pt x="7495" y="14041"/>
                  <a:pt x="8102" y="13556"/>
                  <a:pt x="8102" y="12959"/>
                </a:cubicBezTo>
                <a:cubicBezTo>
                  <a:pt x="8102" y="12364"/>
                  <a:pt x="7495" y="11881"/>
                  <a:pt x="6750" y="11881"/>
                </a:cubicBezTo>
                <a:cubicBezTo>
                  <a:pt x="6005" y="11881"/>
                  <a:pt x="5399" y="12364"/>
                  <a:pt x="5399" y="12959"/>
                </a:cubicBezTo>
                <a:cubicBezTo>
                  <a:pt x="5399" y="13556"/>
                  <a:pt x="6005" y="14041"/>
                  <a:pt x="6750" y="14041"/>
                </a:cubicBezTo>
                <a:cubicBezTo>
                  <a:pt x="6750" y="14041"/>
                  <a:pt x="6750" y="14041"/>
                  <a:pt x="6750" y="14041"/>
                </a:cubicBezTo>
                <a:close/>
                <a:moveTo>
                  <a:pt x="10801" y="15119"/>
                </a:moveTo>
                <a:cubicBezTo>
                  <a:pt x="10056" y="15119"/>
                  <a:pt x="9449" y="15604"/>
                  <a:pt x="9449" y="16201"/>
                </a:cubicBezTo>
                <a:cubicBezTo>
                  <a:pt x="9449" y="16796"/>
                  <a:pt x="10052" y="17278"/>
                  <a:pt x="10801" y="17278"/>
                </a:cubicBezTo>
                <a:cubicBezTo>
                  <a:pt x="11546" y="17278"/>
                  <a:pt x="12148" y="16796"/>
                  <a:pt x="12148" y="16201"/>
                </a:cubicBezTo>
                <a:cubicBezTo>
                  <a:pt x="12148" y="15604"/>
                  <a:pt x="11546" y="15119"/>
                  <a:pt x="10801" y="15119"/>
                </a:cubicBezTo>
                <a:cubicBezTo>
                  <a:pt x="10801" y="15119"/>
                  <a:pt x="10801" y="15119"/>
                  <a:pt x="10801" y="15119"/>
                </a:cubicBezTo>
                <a:close/>
                <a:moveTo>
                  <a:pt x="18898" y="19441"/>
                </a:moveTo>
                <a:lnTo>
                  <a:pt x="2700" y="19441"/>
                </a:lnTo>
                <a:lnTo>
                  <a:pt x="2700" y="2160"/>
                </a:lnTo>
                <a:lnTo>
                  <a:pt x="18898" y="2160"/>
                </a:lnTo>
                <a:cubicBezTo>
                  <a:pt x="18898" y="2160"/>
                  <a:pt x="18898" y="19441"/>
                  <a:pt x="18898" y="19441"/>
                </a:cubicBezTo>
                <a:close/>
                <a:moveTo>
                  <a:pt x="18898" y="0"/>
                </a:moveTo>
                <a:lnTo>
                  <a:pt x="2700" y="0"/>
                </a:lnTo>
                <a:cubicBezTo>
                  <a:pt x="1210" y="0"/>
                  <a:pt x="0" y="968"/>
                  <a:pt x="0" y="2160"/>
                </a:cubicBezTo>
                <a:lnTo>
                  <a:pt x="0" y="19441"/>
                </a:lnTo>
                <a:cubicBezTo>
                  <a:pt x="0" y="20633"/>
                  <a:pt x="1210" y="21600"/>
                  <a:pt x="2700" y="21600"/>
                </a:cubicBezTo>
                <a:lnTo>
                  <a:pt x="18898" y="21600"/>
                </a:lnTo>
                <a:cubicBezTo>
                  <a:pt x="20391" y="21600"/>
                  <a:pt x="21600" y="20633"/>
                  <a:pt x="21600" y="19441"/>
                </a:cubicBezTo>
                <a:lnTo>
                  <a:pt x="21600" y="2160"/>
                </a:lnTo>
                <a:cubicBezTo>
                  <a:pt x="21600" y="968"/>
                  <a:pt x="20391" y="0"/>
                  <a:pt x="18898" y="0"/>
                </a:cubicBezTo>
                <a:cubicBezTo>
                  <a:pt x="18898" y="0"/>
                  <a:pt x="18898" y="0"/>
                  <a:pt x="18898" y="0"/>
                </a:cubicBezTo>
                <a:close/>
                <a:moveTo>
                  <a:pt x="6750" y="17278"/>
                </a:moveTo>
                <a:lnTo>
                  <a:pt x="6750" y="17278"/>
                </a:lnTo>
                <a:cubicBezTo>
                  <a:pt x="7495" y="17278"/>
                  <a:pt x="8102" y="16796"/>
                  <a:pt x="8102" y="16201"/>
                </a:cubicBezTo>
                <a:cubicBezTo>
                  <a:pt x="8102" y="15604"/>
                  <a:pt x="7495" y="15119"/>
                  <a:pt x="6750" y="15119"/>
                </a:cubicBezTo>
                <a:cubicBezTo>
                  <a:pt x="6005" y="15119"/>
                  <a:pt x="5399" y="15604"/>
                  <a:pt x="5399" y="16201"/>
                </a:cubicBezTo>
                <a:cubicBezTo>
                  <a:pt x="5399" y="16796"/>
                  <a:pt x="6005" y="17278"/>
                  <a:pt x="6750" y="17278"/>
                </a:cubicBezTo>
                <a:cubicBezTo>
                  <a:pt x="6750" y="17278"/>
                  <a:pt x="6750" y="17278"/>
                  <a:pt x="6750" y="17278"/>
                </a:cubicBezTo>
                <a:close/>
                <a:moveTo>
                  <a:pt x="6750" y="6482"/>
                </a:moveTo>
                <a:lnTo>
                  <a:pt x="14851" y="6482"/>
                </a:lnTo>
                <a:cubicBezTo>
                  <a:pt x="15596" y="6482"/>
                  <a:pt x="16199" y="5996"/>
                  <a:pt x="16199" y="5400"/>
                </a:cubicBezTo>
                <a:cubicBezTo>
                  <a:pt x="16199" y="4805"/>
                  <a:pt x="15596" y="4318"/>
                  <a:pt x="14851" y="4318"/>
                </a:cubicBezTo>
                <a:lnTo>
                  <a:pt x="6750" y="4318"/>
                </a:lnTo>
                <a:cubicBezTo>
                  <a:pt x="6005" y="4318"/>
                  <a:pt x="5399" y="4805"/>
                  <a:pt x="5399" y="5400"/>
                </a:cubicBezTo>
                <a:cubicBezTo>
                  <a:pt x="5399" y="5996"/>
                  <a:pt x="6005" y="6482"/>
                  <a:pt x="6750" y="6482"/>
                </a:cubicBezTo>
                <a:cubicBezTo>
                  <a:pt x="6750" y="6482"/>
                  <a:pt x="6750" y="6482"/>
                  <a:pt x="6750" y="6482"/>
                </a:cubicBezTo>
                <a:close/>
                <a:moveTo>
                  <a:pt x="10801" y="8641"/>
                </a:moveTo>
                <a:cubicBezTo>
                  <a:pt x="10056" y="8641"/>
                  <a:pt x="9449" y="9124"/>
                  <a:pt x="9449" y="9718"/>
                </a:cubicBezTo>
                <a:cubicBezTo>
                  <a:pt x="9449" y="10315"/>
                  <a:pt x="10052" y="10800"/>
                  <a:pt x="10801" y="10800"/>
                </a:cubicBezTo>
                <a:cubicBezTo>
                  <a:pt x="11546" y="10800"/>
                  <a:pt x="12148" y="10315"/>
                  <a:pt x="12148" y="9718"/>
                </a:cubicBezTo>
                <a:cubicBezTo>
                  <a:pt x="12148" y="9124"/>
                  <a:pt x="11546" y="8641"/>
                  <a:pt x="10801" y="8641"/>
                </a:cubicBezTo>
                <a:cubicBezTo>
                  <a:pt x="10801" y="8641"/>
                  <a:pt x="10801" y="8641"/>
                  <a:pt x="10801" y="8641"/>
                </a:cubicBezTo>
                <a:close/>
                <a:moveTo>
                  <a:pt x="10801" y="11881"/>
                </a:moveTo>
                <a:cubicBezTo>
                  <a:pt x="10056" y="11881"/>
                  <a:pt x="9449" y="12364"/>
                  <a:pt x="9449" y="12959"/>
                </a:cubicBezTo>
                <a:cubicBezTo>
                  <a:pt x="9449" y="13556"/>
                  <a:pt x="10056" y="14041"/>
                  <a:pt x="10801" y="14041"/>
                </a:cubicBezTo>
                <a:cubicBezTo>
                  <a:pt x="11546" y="14041"/>
                  <a:pt x="12148" y="13556"/>
                  <a:pt x="12148" y="12959"/>
                </a:cubicBezTo>
                <a:cubicBezTo>
                  <a:pt x="12148" y="12364"/>
                  <a:pt x="11546" y="11881"/>
                  <a:pt x="10801" y="11881"/>
                </a:cubicBezTo>
                <a:cubicBezTo>
                  <a:pt x="10801" y="11881"/>
                  <a:pt x="10801" y="11881"/>
                  <a:pt x="10801" y="11881"/>
                </a:cubicBezTo>
                <a:close/>
                <a:moveTo>
                  <a:pt x="14851" y="8641"/>
                </a:moveTo>
                <a:cubicBezTo>
                  <a:pt x="14106" y="8641"/>
                  <a:pt x="13500" y="9124"/>
                  <a:pt x="13500" y="9718"/>
                </a:cubicBezTo>
                <a:cubicBezTo>
                  <a:pt x="13500" y="10315"/>
                  <a:pt x="14106" y="10800"/>
                  <a:pt x="14851" y="10800"/>
                </a:cubicBezTo>
                <a:cubicBezTo>
                  <a:pt x="15596" y="10800"/>
                  <a:pt x="16199" y="10315"/>
                  <a:pt x="16199" y="9718"/>
                </a:cubicBezTo>
                <a:cubicBezTo>
                  <a:pt x="16199" y="9124"/>
                  <a:pt x="15596" y="8641"/>
                  <a:pt x="14851" y="8641"/>
                </a:cubicBezTo>
                <a:cubicBezTo>
                  <a:pt x="14851" y="8641"/>
                  <a:pt x="14851" y="8641"/>
                  <a:pt x="14851" y="8641"/>
                </a:cubicBezTo>
                <a:close/>
                <a:moveTo>
                  <a:pt x="14851" y="11881"/>
                </a:moveTo>
                <a:cubicBezTo>
                  <a:pt x="14106" y="11881"/>
                  <a:pt x="13500" y="12364"/>
                  <a:pt x="13500" y="12959"/>
                </a:cubicBezTo>
                <a:cubicBezTo>
                  <a:pt x="13500" y="13556"/>
                  <a:pt x="14106" y="14041"/>
                  <a:pt x="14851" y="14041"/>
                </a:cubicBezTo>
                <a:cubicBezTo>
                  <a:pt x="15596" y="14041"/>
                  <a:pt x="16199" y="13556"/>
                  <a:pt x="16199" y="12959"/>
                </a:cubicBezTo>
                <a:cubicBezTo>
                  <a:pt x="16199" y="12364"/>
                  <a:pt x="15596" y="11881"/>
                  <a:pt x="14851" y="11881"/>
                </a:cubicBezTo>
                <a:cubicBezTo>
                  <a:pt x="14851" y="11881"/>
                  <a:pt x="14851" y="11881"/>
                  <a:pt x="14851" y="1188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51" tIns="19051" rIns="19051" bIns="1905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5150" y="1679771"/>
            <a:ext cx="3786733" cy="2933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803" y="1671410"/>
            <a:ext cx="3780101" cy="2933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6270" y="1671408"/>
            <a:ext cx="3179021" cy="294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67037" y="4702324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方正粗黑宋简体" pitchFamily="2" charset="-122"/>
                <a:ea typeface="方正粗黑宋简体" pitchFamily="2" charset="-122"/>
              </a:rPr>
              <a:t>李公朴故事演讲比赛</a:t>
            </a:r>
          </a:p>
        </p:txBody>
      </p:sp>
      <p:sp>
        <p:nvSpPr>
          <p:cNvPr id="3" name="矩形 2"/>
          <p:cNvSpPr/>
          <p:nvPr/>
        </p:nvSpPr>
        <p:spPr>
          <a:xfrm>
            <a:off x="1697539" y="4702324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方正粗黑宋简体" pitchFamily="2" charset="-122"/>
                <a:ea typeface="方正粗黑宋简体" pitchFamily="2" charset="-122"/>
              </a:rPr>
              <a:t>话剧表演</a:t>
            </a:r>
          </a:p>
        </p:txBody>
      </p:sp>
    </p:spTree>
    <p:extLst>
      <p:ext uri="{BB962C8B-B14F-4D97-AF65-F5344CB8AC3E}">
        <p14:creationId xmlns:p14="http://schemas.microsoft.com/office/powerpoint/2010/main" xmlns="" val="35358228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圆角矩形 81"/>
          <p:cNvSpPr/>
          <p:nvPr/>
        </p:nvSpPr>
        <p:spPr>
          <a:xfrm>
            <a:off x="491319" y="420064"/>
            <a:ext cx="11218460" cy="6035722"/>
          </a:xfrm>
          <a:prstGeom prst="roundRect">
            <a:avLst>
              <a:gd name="adj" fmla="val 55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矩形 82"/>
          <p:cNvSpPr/>
          <p:nvPr/>
        </p:nvSpPr>
        <p:spPr>
          <a:xfrm>
            <a:off x="0" y="-165"/>
            <a:ext cx="1748116" cy="1722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256"/>
          <p:cNvSpPr/>
          <p:nvPr/>
        </p:nvSpPr>
        <p:spPr bwMode="auto">
          <a:xfrm>
            <a:off x="605803" y="543339"/>
            <a:ext cx="901629" cy="901631"/>
          </a:xfrm>
          <a:custGeom>
            <a:avLst/>
            <a:gdLst>
              <a:gd name="connsiteX0" fmla="*/ 256381 w 511174"/>
              <a:gd name="connsiteY0" fmla="*/ 360363 h 511176"/>
              <a:gd name="connsiteX1" fmla="*/ 271462 w 511174"/>
              <a:gd name="connsiteY1" fmla="*/ 375445 h 511176"/>
              <a:gd name="connsiteX2" fmla="*/ 271462 w 511174"/>
              <a:gd name="connsiteY2" fmla="*/ 496095 h 511176"/>
              <a:gd name="connsiteX3" fmla="*/ 256381 w 511174"/>
              <a:gd name="connsiteY3" fmla="*/ 511176 h 511176"/>
              <a:gd name="connsiteX4" fmla="*/ 241300 w 511174"/>
              <a:gd name="connsiteY4" fmla="*/ 496095 h 511176"/>
              <a:gd name="connsiteX5" fmla="*/ 241300 w 511174"/>
              <a:gd name="connsiteY5" fmla="*/ 375445 h 511176"/>
              <a:gd name="connsiteX6" fmla="*/ 256381 w 511174"/>
              <a:gd name="connsiteY6" fmla="*/ 360363 h 511176"/>
              <a:gd name="connsiteX7" fmla="*/ 307577 w 511174"/>
              <a:gd name="connsiteY7" fmla="*/ 344488 h 511176"/>
              <a:gd name="connsiteX8" fmla="*/ 315118 w 511174"/>
              <a:gd name="connsiteY8" fmla="*/ 344488 h 511176"/>
              <a:gd name="connsiteX9" fmla="*/ 326429 w 511174"/>
              <a:gd name="connsiteY9" fmla="*/ 352018 h 511176"/>
              <a:gd name="connsiteX10" fmla="*/ 386754 w 511174"/>
              <a:gd name="connsiteY10" fmla="*/ 457428 h 511176"/>
              <a:gd name="connsiteX11" fmla="*/ 382984 w 511174"/>
              <a:gd name="connsiteY11" fmla="*/ 476251 h 511176"/>
              <a:gd name="connsiteX12" fmla="*/ 375443 w 511174"/>
              <a:gd name="connsiteY12" fmla="*/ 476251 h 511176"/>
              <a:gd name="connsiteX13" fmla="*/ 364132 w 511174"/>
              <a:gd name="connsiteY13" fmla="*/ 468722 h 511176"/>
              <a:gd name="connsiteX14" fmla="*/ 303807 w 511174"/>
              <a:gd name="connsiteY14" fmla="*/ 367076 h 511176"/>
              <a:gd name="connsiteX15" fmla="*/ 307577 w 511174"/>
              <a:gd name="connsiteY15" fmla="*/ 344488 h 511176"/>
              <a:gd name="connsiteX16" fmla="*/ 196056 w 511174"/>
              <a:gd name="connsiteY16" fmla="*/ 344488 h 511176"/>
              <a:gd name="connsiteX17" fmla="*/ 203596 w 511174"/>
              <a:gd name="connsiteY17" fmla="*/ 344488 h 511176"/>
              <a:gd name="connsiteX18" fmla="*/ 207366 w 511174"/>
              <a:gd name="connsiteY18" fmla="*/ 367076 h 511176"/>
              <a:gd name="connsiteX19" fmla="*/ 147042 w 511174"/>
              <a:gd name="connsiteY19" fmla="*/ 468722 h 511176"/>
              <a:gd name="connsiteX20" fmla="*/ 135731 w 511174"/>
              <a:gd name="connsiteY20" fmla="*/ 476251 h 511176"/>
              <a:gd name="connsiteX21" fmla="*/ 128190 w 511174"/>
              <a:gd name="connsiteY21" fmla="*/ 476251 h 511176"/>
              <a:gd name="connsiteX22" fmla="*/ 124420 w 511174"/>
              <a:gd name="connsiteY22" fmla="*/ 457428 h 511176"/>
              <a:gd name="connsiteX23" fmla="*/ 184745 w 511174"/>
              <a:gd name="connsiteY23" fmla="*/ 352018 h 511176"/>
              <a:gd name="connsiteX24" fmla="*/ 196056 w 511174"/>
              <a:gd name="connsiteY24" fmla="*/ 344488 h 511176"/>
              <a:gd name="connsiteX25" fmla="*/ 360191 w 511174"/>
              <a:gd name="connsiteY25" fmla="*/ 300038 h 511176"/>
              <a:gd name="connsiteX26" fmla="*/ 367742 w 511174"/>
              <a:gd name="connsiteY26" fmla="*/ 303809 h 511176"/>
              <a:gd name="connsiteX27" fmla="*/ 469685 w 511174"/>
              <a:gd name="connsiteY27" fmla="*/ 364134 h 511176"/>
              <a:gd name="connsiteX28" fmla="*/ 477237 w 511174"/>
              <a:gd name="connsiteY28" fmla="*/ 382986 h 511176"/>
              <a:gd name="connsiteX29" fmla="*/ 462134 w 511174"/>
              <a:gd name="connsiteY29" fmla="*/ 390526 h 511176"/>
              <a:gd name="connsiteX30" fmla="*/ 458358 w 511174"/>
              <a:gd name="connsiteY30" fmla="*/ 386756 h 511176"/>
              <a:gd name="connsiteX31" fmla="*/ 352639 w 511174"/>
              <a:gd name="connsiteY31" fmla="*/ 326431 h 511176"/>
              <a:gd name="connsiteX32" fmla="*/ 345088 w 511174"/>
              <a:gd name="connsiteY32" fmla="*/ 307579 h 511176"/>
              <a:gd name="connsiteX33" fmla="*/ 360191 w 511174"/>
              <a:gd name="connsiteY33" fmla="*/ 300038 h 511176"/>
              <a:gd name="connsiteX34" fmla="*/ 150983 w 511174"/>
              <a:gd name="connsiteY34" fmla="*/ 300038 h 511176"/>
              <a:gd name="connsiteX35" fmla="*/ 166086 w 511174"/>
              <a:gd name="connsiteY35" fmla="*/ 307579 h 511176"/>
              <a:gd name="connsiteX36" fmla="*/ 158535 w 511174"/>
              <a:gd name="connsiteY36" fmla="*/ 326431 h 511176"/>
              <a:gd name="connsiteX37" fmla="*/ 52816 w 511174"/>
              <a:gd name="connsiteY37" fmla="*/ 386756 h 511176"/>
              <a:gd name="connsiteX38" fmla="*/ 49040 w 511174"/>
              <a:gd name="connsiteY38" fmla="*/ 390526 h 511176"/>
              <a:gd name="connsiteX39" fmla="*/ 33937 w 511174"/>
              <a:gd name="connsiteY39" fmla="*/ 382986 h 511176"/>
              <a:gd name="connsiteX40" fmla="*/ 41489 w 511174"/>
              <a:gd name="connsiteY40" fmla="*/ 364134 h 511176"/>
              <a:gd name="connsiteX41" fmla="*/ 143432 w 511174"/>
              <a:gd name="connsiteY41" fmla="*/ 303809 h 511176"/>
              <a:gd name="connsiteX42" fmla="*/ 150983 w 511174"/>
              <a:gd name="connsiteY42" fmla="*/ 300038 h 511176"/>
              <a:gd name="connsiteX43" fmla="*/ 375443 w 511174"/>
              <a:gd name="connsiteY43" fmla="*/ 239713 h 511176"/>
              <a:gd name="connsiteX44" fmla="*/ 496093 w 511174"/>
              <a:gd name="connsiteY44" fmla="*/ 239713 h 511176"/>
              <a:gd name="connsiteX45" fmla="*/ 511174 w 511174"/>
              <a:gd name="connsiteY45" fmla="*/ 254795 h 511176"/>
              <a:gd name="connsiteX46" fmla="*/ 496093 w 511174"/>
              <a:gd name="connsiteY46" fmla="*/ 269876 h 511176"/>
              <a:gd name="connsiteX47" fmla="*/ 375443 w 511174"/>
              <a:gd name="connsiteY47" fmla="*/ 269876 h 511176"/>
              <a:gd name="connsiteX48" fmla="*/ 360362 w 511174"/>
              <a:gd name="connsiteY48" fmla="*/ 254795 h 511176"/>
              <a:gd name="connsiteX49" fmla="*/ 375443 w 511174"/>
              <a:gd name="connsiteY49" fmla="*/ 239713 h 511176"/>
              <a:gd name="connsiteX50" fmla="*/ 15081 w 511174"/>
              <a:gd name="connsiteY50" fmla="*/ 239713 h 511176"/>
              <a:gd name="connsiteX51" fmla="*/ 135731 w 511174"/>
              <a:gd name="connsiteY51" fmla="*/ 239713 h 511176"/>
              <a:gd name="connsiteX52" fmla="*/ 150812 w 511174"/>
              <a:gd name="connsiteY52" fmla="*/ 254795 h 511176"/>
              <a:gd name="connsiteX53" fmla="*/ 135731 w 511174"/>
              <a:gd name="connsiteY53" fmla="*/ 269876 h 511176"/>
              <a:gd name="connsiteX54" fmla="*/ 15081 w 511174"/>
              <a:gd name="connsiteY54" fmla="*/ 269876 h 511176"/>
              <a:gd name="connsiteX55" fmla="*/ 0 w 511174"/>
              <a:gd name="connsiteY55" fmla="*/ 254795 h 511176"/>
              <a:gd name="connsiteX56" fmla="*/ 15081 w 511174"/>
              <a:gd name="connsiteY56" fmla="*/ 239713 h 511176"/>
              <a:gd name="connsiteX57" fmla="*/ 462134 w 511174"/>
              <a:gd name="connsiteY57" fmla="*/ 119063 h 511176"/>
              <a:gd name="connsiteX58" fmla="*/ 477237 w 511174"/>
              <a:gd name="connsiteY58" fmla="*/ 126604 h 511176"/>
              <a:gd name="connsiteX59" fmla="*/ 469685 w 511174"/>
              <a:gd name="connsiteY59" fmla="*/ 145456 h 511176"/>
              <a:gd name="connsiteX60" fmla="*/ 367742 w 511174"/>
              <a:gd name="connsiteY60" fmla="*/ 205781 h 511176"/>
              <a:gd name="connsiteX61" fmla="*/ 360191 w 511174"/>
              <a:gd name="connsiteY61" fmla="*/ 209551 h 511176"/>
              <a:gd name="connsiteX62" fmla="*/ 345088 w 511174"/>
              <a:gd name="connsiteY62" fmla="*/ 202011 h 511176"/>
              <a:gd name="connsiteX63" fmla="*/ 352639 w 511174"/>
              <a:gd name="connsiteY63" fmla="*/ 183159 h 511176"/>
              <a:gd name="connsiteX64" fmla="*/ 458358 w 511174"/>
              <a:gd name="connsiteY64" fmla="*/ 122834 h 511176"/>
              <a:gd name="connsiteX65" fmla="*/ 462134 w 511174"/>
              <a:gd name="connsiteY65" fmla="*/ 119063 h 511176"/>
              <a:gd name="connsiteX66" fmla="*/ 49040 w 511174"/>
              <a:gd name="connsiteY66" fmla="*/ 119063 h 511176"/>
              <a:gd name="connsiteX67" fmla="*/ 52816 w 511174"/>
              <a:gd name="connsiteY67" fmla="*/ 122834 h 511176"/>
              <a:gd name="connsiteX68" fmla="*/ 158535 w 511174"/>
              <a:gd name="connsiteY68" fmla="*/ 183159 h 511176"/>
              <a:gd name="connsiteX69" fmla="*/ 166086 w 511174"/>
              <a:gd name="connsiteY69" fmla="*/ 202011 h 511176"/>
              <a:gd name="connsiteX70" fmla="*/ 150983 w 511174"/>
              <a:gd name="connsiteY70" fmla="*/ 209551 h 511176"/>
              <a:gd name="connsiteX71" fmla="*/ 143432 w 511174"/>
              <a:gd name="connsiteY71" fmla="*/ 205781 h 511176"/>
              <a:gd name="connsiteX72" fmla="*/ 41489 w 511174"/>
              <a:gd name="connsiteY72" fmla="*/ 145456 h 511176"/>
              <a:gd name="connsiteX73" fmla="*/ 33937 w 511174"/>
              <a:gd name="connsiteY73" fmla="*/ 126604 h 511176"/>
              <a:gd name="connsiteX74" fmla="*/ 49040 w 511174"/>
              <a:gd name="connsiteY74" fmla="*/ 119063 h 511176"/>
              <a:gd name="connsiteX75" fmla="*/ 375443 w 511174"/>
              <a:gd name="connsiteY75" fmla="*/ 33338 h 511176"/>
              <a:gd name="connsiteX76" fmla="*/ 382984 w 511174"/>
              <a:gd name="connsiteY76" fmla="*/ 33338 h 511176"/>
              <a:gd name="connsiteX77" fmla="*/ 386754 w 511174"/>
              <a:gd name="connsiteY77" fmla="*/ 52161 h 511176"/>
              <a:gd name="connsiteX78" fmla="*/ 326429 w 511174"/>
              <a:gd name="connsiteY78" fmla="*/ 157572 h 511176"/>
              <a:gd name="connsiteX79" fmla="*/ 315118 w 511174"/>
              <a:gd name="connsiteY79" fmla="*/ 165101 h 511176"/>
              <a:gd name="connsiteX80" fmla="*/ 307577 w 511174"/>
              <a:gd name="connsiteY80" fmla="*/ 165101 h 511176"/>
              <a:gd name="connsiteX81" fmla="*/ 303807 w 511174"/>
              <a:gd name="connsiteY81" fmla="*/ 142513 h 511176"/>
              <a:gd name="connsiteX82" fmla="*/ 364132 w 511174"/>
              <a:gd name="connsiteY82" fmla="*/ 40867 h 511176"/>
              <a:gd name="connsiteX83" fmla="*/ 375443 w 511174"/>
              <a:gd name="connsiteY83" fmla="*/ 33338 h 511176"/>
              <a:gd name="connsiteX84" fmla="*/ 128190 w 511174"/>
              <a:gd name="connsiteY84" fmla="*/ 33338 h 511176"/>
              <a:gd name="connsiteX85" fmla="*/ 135731 w 511174"/>
              <a:gd name="connsiteY85" fmla="*/ 33338 h 511176"/>
              <a:gd name="connsiteX86" fmla="*/ 147042 w 511174"/>
              <a:gd name="connsiteY86" fmla="*/ 40867 h 511176"/>
              <a:gd name="connsiteX87" fmla="*/ 207366 w 511174"/>
              <a:gd name="connsiteY87" fmla="*/ 142513 h 511176"/>
              <a:gd name="connsiteX88" fmla="*/ 203596 w 511174"/>
              <a:gd name="connsiteY88" fmla="*/ 165101 h 511176"/>
              <a:gd name="connsiteX89" fmla="*/ 196056 w 511174"/>
              <a:gd name="connsiteY89" fmla="*/ 165101 h 511176"/>
              <a:gd name="connsiteX90" fmla="*/ 184745 w 511174"/>
              <a:gd name="connsiteY90" fmla="*/ 157572 h 511176"/>
              <a:gd name="connsiteX91" fmla="*/ 124420 w 511174"/>
              <a:gd name="connsiteY91" fmla="*/ 52161 h 511176"/>
              <a:gd name="connsiteX92" fmla="*/ 128190 w 511174"/>
              <a:gd name="connsiteY92" fmla="*/ 33338 h 511176"/>
              <a:gd name="connsiteX93" fmla="*/ 256381 w 511174"/>
              <a:gd name="connsiteY93" fmla="*/ 0 h 511176"/>
              <a:gd name="connsiteX94" fmla="*/ 271462 w 511174"/>
              <a:gd name="connsiteY94" fmla="*/ 14922 h 511176"/>
              <a:gd name="connsiteX95" fmla="*/ 271462 w 511174"/>
              <a:gd name="connsiteY95" fmla="*/ 134303 h 511176"/>
              <a:gd name="connsiteX96" fmla="*/ 256381 w 511174"/>
              <a:gd name="connsiteY96" fmla="*/ 149225 h 511176"/>
              <a:gd name="connsiteX97" fmla="*/ 241300 w 511174"/>
              <a:gd name="connsiteY97" fmla="*/ 134303 h 511176"/>
              <a:gd name="connsiteX98" fmla="*/ 241300 w 511174"/>
              <a:gd name="connsiteY98" fmla="*/ 14922 h 511176"/>
              <a:gd name="connsiteX99" fmla="*/ 256381 w 511174"/>
              <a:gd name="connsiteY99" fmla="*/ 0 h 51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11174" h="511176">
                <a:moveTo>
                  <a:pt x="256381" y="360363"/>
                </a:moveTo>
                <a:cubicBezTo>
                  <a:pt x="263921" y="360363"/>
                  <a:pt x="271462" y="367904"/>
                  <a:pt x="271462" y="375445"/>
                </a:cubicBezTo>
                <a:cubicBezTo>
                  <a:pt x="271462" y="375445"/>
                  <a:pt x="271462" y="375445"/>
                  <a:pt x="271462" y="496095"/>
                </a:cubicBezTo>
                <a:cubicBezTo>
                  <a:pt x="271462" y="503636"/>
                  <a:pt x="263921" y="511176"/>
                  <a:pt x="256381" y="511176"/>
                </a:cubicBezTo>
                <a:cubicBezTo>
                  <a:pt x="248840" y="511176"/>
                  <a:pt x="241300" y="503636"/>
                  <a:pt x="241300" y="496095"/>
                </a:cubicBezTo>
                <a:cubicBezTo>
                  <a:pt x="241300" y="496095"/>
                  <a:pt x="241300" y="496095"/>
                  <a:pt x="241300" y="375445"/>
                </a:cubicBezTo>
                <a:cubicBezTo>
                  <a:pt x="241300" y="367904"/>
                  <a:pt x="248840" y="360363"/>
                  <a:pt x="256381" y="360363"/>
                </a:cubicBezTo>
                <a:close/>
                <a:moveTo>
                  <a:pt x="307577" y="344488"/>
                </a:moveTo>
                <a:cubicBezTo>
                  <a:pt x="311348" y="344488"/>
                  <a:pt x="311348" y="344488"/>
                  <a:pt x="315118" y="344488"/>
                </a:cubicBezTo>
                <a:cubicBezTo>
                  <a:pt x="318888" y="344488"/>
                  <a:pt x="326429" y="348253"/>
                  <a:pt x="326429" y="352018"/>
                </a:cubicBezTo>
                <a:cubicBezTo>
                  <a:pt x="326429" y="352018"/>
                  <a:pt x="326429" y="352018"/>
                  <a:pt x="386754" y="457428"/>
                </a:cubicBezTo>
                <a:cubicBezTo>
                  <a:pt x="390524" y="461193"/>
                  <a:pt x="390524" y="472487"/>
                  <a:pt x="382984" y="476251"/>
                </a:cubicBezTo>
                <a:cubicBezTo>
                  <a:pt x="379213" y="476251"/>
                  <a:pt x="379213" y="476251"/>
                  <a:pt x="375443" y="476251"/>
                </a:cubicBezTo>
                <a:cubicBezTo>
                  <a:pt x="371673" y="476251"/>
                  <a:pt x="364132" y="472487"/>
                  <a:pt x="364132" y="468722"/>
                </a:cubicBezTo>
                <a:cubicBezTo>
                  <a:pt x="364132" y="468722"/>
                  <a:pt x="364132" y="468722"/>
                  <a:pt x="303807" y="367076"/>
                </a:cubicBezTo>
                <a:cubicBezTo>
                  <a:pt x="300037" y="359547"/>
                  <a:pt x="300037" y="352018"/>
                  <a:pt x="307577" y="344488"/>
                </a:cubicBezTo>
                <a:close/>
                <a:moveTo>
                  <a:pt x="196056" y="344488"/>
                </a:moveTo>
                <a:cubicBezTo>
                  <a:pt x="199826" y="344488"/>
                  <a:pt x="199826" y="344488"/>
                  <a:pt x="203596" y="344488"/>
                </a:cubicBezTo>
                <a:cubicBezTo>
                  <a:pt x="211137" y="352018"/>
                  <a:pt x="211137" y="359547"/>
                  <a:pt x="207366" y="367076"/>
                </a:cubicBezTo>
                <a:cubicBezTo>
                  <a:pt x="207366" y="367076"/>
                  <a:pt x="207366" y="367076"/>
                  <a:pt x="147042" y="468722"/>
                </a:cubicBezTo>
                <a:cubicBezTo>
                  <a:pt x="147042" y="472487"/>
                  <a:pt x="139501" y="476251"/>
                  <a:pt x="135731" y="476251"/>
                </a:cubicBezTo>
                <a:cubicBezTo>
                  <a:pt x="131961" y="476251"/>
                  <a:pt x="131961" y="476251"/>
                  <a:pt x="128190" y="476251"/>
                </a:cubicBezTo>
                <a:cubicBezTo>
                  <a:pt x="120650" y="472487"/>
                  <a:pt x="120650" y="461193"/>
                  <a:pt x="124420" y="457428"/>
                </a:cubicBezTo>
                <a:cubicBezTo>
                  <a:pt x="124420" y="457428"/>
                  <a:pt x="124420" y="457428"/>
                  <a:pt x="184745" y="352018"/>
                </a:cubicBezTo>
                <a:cubicBezTo>
                  <a:pt x="184745" y="348253"/>
                  <a:pt x="192285" y="344488"/>
                  <a:pt x="196056" y="344488"/>
                </a:cubicBezTo>
                <a:close/>
                <a:moveTo>
                  <a:pt x="360191" y="300038"/>
                </a:moveTo>
                <a:cubicBezTo>
                  <a:pt x="360191" y="300038"/>
                  <a:pt x="363966" y="300038"/>
                  <a:pt x="367742" y="303809"/>
                </a:cubicBezTo>
                <a:cubicBezTo>
                  <a:pt x="367742" y="303809"/>
                  <a:pt x="367742" y="303809"/>
                  <a:pt x="469685" y="364134"/>
                </a:cubicBezTo>
                <a:cubicBezTo>
                  <a:pt x="477237" y="367904"/>
                  <a:pt x="481012" y="375445"/>
                  <a:pt x="477237" y="382986"/>
                </a:cubicBezTo>
                <a:cubicBezTo>
                  <a:pt x="473461" y="386756"/>
                  <a:pt x="469685" y="390526"/>
                  <a:pt x="462134" y="390526"/>
                </a:cubicBezTo>
                <a:cubicBezTo>
                  <a:pt x="462134" y="390526"/>
                  <a:pt x="458358" y="390526"/>
                  <a:pt x="458358" y="386756"/>
                </a:cubicBezTo>
                <a:cubicBezTo>
                  <a:pt x="458358" y="386756"/>
                  <a:pt x="458358" y="386756"/>
                  <a:pt x="352639" y="326431"/>
                </a:cubicBezTo>
                <a:cubicBezTo>
                  <a:pt x="345088" y="322660"/>
                  <a:pt x="341312" y="315120"/>
                  <a:pt x="345088" y="307579"/>
                </a:cubicBezTo>
                <a:cubicBezTo>
                  <a:pt x="348864" y="303809"/>
                  <a:pt x="352639" y="300038"/>
                  <a:pt x="360191" y="300038"/>
                </a:cubicBezTo>
                <a:close/>
                <a:moveTo>
                  <a:pt x="150983" y="300038"/>
                </a:moveTo>
                <a:cubicBezTo>
                  <a:pt x="158535" y="300038"/>
                  <a:pt x="162310" y="303809"/>
                  <a:pt x="166086" y="307579"/>
                </a:cubicBezTo>
                <a:cubicBezTo>
                  <a:pt x="169862" y="315120"/>
                  <a:pt x="166086" y="322660"/>
                  <a:pt x="158535" y="326431"/>
                </a:cubicBezTo>
                <a:cubicBezTo>
                  <a:pt x="158535" y="326431"/>
                  <a:pt x="158535" y="326431"/>
                  <a:pt x="52816" y="386756"/>
                </a:cubicBezTo>
                <a:cubicBezTo>
                  <a:pt x="52816" y="390526"/>
                  <a:pt x="49040" y="390526"/>
                  <a:pt x="49040" y="390526"/>
                </a:cubicBezTo>
                <a:cubicBezTo>
                  <a:pt x="41489" y="390526"/>
                  <a:pt x="37713" y="386756"/>
                  <a:pt x="33937" y="382986"/>
                </a:cubicBezTo>
                <a:cubicBezTo>
                  <a:pt x="30162" y="375445"/>
                  <a:pt x="33937" y="367904"/>
                  <a:pt x="41489" y="364134"/>
                </a:cubicBezTo>
                <a:cubicBezTo>
                  <a:pt x="41489" y="364134"/>
                  <a:pt x="41489" y="364134"/>
                  <a:pt x="143432" y="303809"/>
                </a:cubicBezTo>
                <a:cubicBezTo>
                  <a:pt x="147208" y="300038"/>
                  <a:pt x="150983" y="300038"/>
                  <a:pt x="150983" y="300038"/>
                </a:cubicBezTo>
                <a:close/>
                <a:moveTo>
                  <a:pt x="375443" y="239713"/>
                </a:moveTo>
                <a:cubicBezTo>
                  <a:pt x="375443" y="239713"/>
                  <a:pt x="375443" y="239713"/>
                  <a:pt x="496093" y="239713"/>
                </a:cubicBezTo>
                <a:cubicBezTo>
                  <a:pt x="503634" y="239713"/>
                  <a:pt x="511174" y="247254"/>
                  <a:pt x="511174" y="254795"/>
                </a:cubicBezTo>
                <a:cubicBezTo>
                  <a:pt x="511174" y="262335"/>
                  <a:pt x="503634" y="269876"/>
                  <a:pt x="496093" y="269876"/>
                </a:cubicBezTo>
                <a:cubicBezTo>
                  <a:pt x="496093" y="269876"/>
                  <a:pt x="496093" y="269876"/>
                  <a:pt x="375443" y="269876"/>
                </a:cubicBezTo>
                <a:cubicBezTo>
                  <a:pt x="367903" y="269876"/>
                  <a:pt x="360362" y="262335"/>
                  <a:pt x="360362" y="254795"/>
                </a:cubicBezTo>
                <a:cubicBezTo>
                  <a:pt x="360362" y="247254"/>
                  <a:pt x="367903" y="239713"/>
                  <a:pt x="375443" y="239713"/>
                </a:cubicBezTo>
                <a:close/>
                <a:moveTo>
                  <a:pt x="15081" y="239713"/>
                </a:moveTo>
                <a:cubicBezTo>
                  <a:pt x="15081" y="239713"/>
                  <a:pt x="15081" y="239713"/>
                  <a:pt x="135731" y="239713"/>
                </a:cubicBezTo>
                <a:cubicBezTo>
                  <a:pt x="143271" y="239713"/>
                  <a:pt x="150812" y="247254"/>
                  <a:pt x="150812" y="254795"/>
                </a:cubicBezTo>
                <a:cubicBezTo>
                  <a:pt x="150812" y="262335"/>
                  <a:pt x="143271" y="269876"/>
                  <a:pt x="135731" y="269876"/>
                </a:cubicBezTo>
                <a:cubicBezTo>
                  <a:pt x="135731" y="269876"/>
                  <a:pt x="135731" y="269876"/>
                  <a:pt x="15081" y="269876"/>
                </a:cubicBezTo>
                <a:cubicBezTo>
                  <a:pt x="7540" y="269876"/>
                  <a:pt x="0" y="262335"/>
                  <a:pt x="0" y="254795"/>
                </a:cubicBezTo>
                <a:cubicBezTo>
                  <a:pt x="0" y="247254"/>
                  <a:pt x="7540" y="239713"/>
                  <a:pt x="15081" y="239713"/>
                </a:cubicBezTo>
                <a:close/>
                <a:moveTo>
                  <a:pt x="462134" y="119063"/>
                </a:moveTo>
                <a:cubicBezTo>
                  <a:pt x="469685" y="119063"/>
                  <a:pt x="473461" y="122834"/>
                  <a:pt x="477237" y="126604"/>
                </a:cubicBezTo>
                <a:cubicBezTo>
                  <a:pt x="481012" y="134145"/>
                  <a:pt x="477237" y="141685"/>
                  <a:pt x="469685" y="145456"/>
                </a:cubicBezTo>
                <a:cubicBezTo>
                  <a:pt x="469685" y="145456"/>
                  <a:pt x="469685" y="145456"/>
                  <a:pt x="367742" y="205781"/>
                </a:cubicBezTo>
                <a:cubicBezTo>
                  <a:pt x="363966" y="209551"/>
                  <a:pt x="360191" y="209551"/>
                  <a:pt x="360191" y="209551"/>
                </a:cubicBezTo>
                <a:cubicBezTo>
                  <a:pt x="352639" y="209551"/>
                  <a:pt x="348864" y="205781"/>
                  <a:pt x="345088" y="202011"/>
                </a:cubicBezTo>
                <a:cubicBezTo>
                  <a:pt x="341312" y="194470"/>
                  <a:pt x="345088" y="186929"/>
                  <a:pt x="352639" y="183159"/>
                </a:cubicBezTo>
                <a:cubicBezTo>
                  <a:pt x="352639" y="183159"/>
                  <a:pt x="352639" y="183159"/>
                  <a:pt x="458358" y="122834"/>
                </a:cubicBezTo>
                <a:cubicBezTo>
                  <a:pt x="458358" y="119063"/>
                  <a:pt x="462134" y="119063"/>
                  <a:pt x="462134" y="119063"/>
                </a:cubicBezTo>
                <a:close/>
                <a:moveTo>
                  <a:pt x="49040" y="119063"/>
                </a:moveTo>
                <a:cubicBezTo>
                  <a:pt x="49040" y="119063"/>
                  <a:pt x="52816" y="119063"/>
                  <a:pt x="52816" y="122834"/>
                </a:cubicBezTo>
                <a:cubicBezTo>
                  <a:pt x="52816" y="122834"/>
                  <a:pt x="52816" y="122834"/>
                  <a:pt x="158535" y="183159"/>
                </a:cubicBezTo>
                <a:cubicBezTo>
                  <a:pt x="166086" y="186929"/>
                  <a:pt x="169862" y="194470"/>
                  <a:pt x="166086" y="202011"/>
                </a:cubicBezTo>
                <a:cubicBezTo>
                  <a:pt x="162310" y="205781"/>
                  <a:pt x="158535" y="209551"/>
                  <a:pt x="150983" y="209551"/>
                </a:cubicBezTo>
                <a:cubicBezTo>
                  <a:pt x="150983" y="209551"/>
                  <a:pt x="147208" y="209551"/>
                  <a:pt x="143432" y="205781"/>
                </a:cubicBezTo>
                <a:cubicBezTo>
                  <a:pt x="143432" y="205781"/>
                  <a:pt x="143432" y="205781"/>
                  <a:pt x="41489" y="145456"/>
                </a:cubicBezTo>
                <a:cubicBezTo>
                  <a:pt x="33937" y="141685"/>
                  <a:pt x="30162" y="134145"/>
                  <a:pt x="33937" y="126604"/>
                </a:cubicBezTo>
                <a:cubicBezTo>
                  <a:pt x="37713" y="122834"/>
                  <a:pt x="41489" y="119063"/>
                  <a:pt x="49040" y="119063"/>
                </a:cubicBezTo>
                <a:close/>
                <a:moveTo>
                  <a:pt x="375443" y="33338"/>
                </a:moveTo>
                <a:cubicBezTo>
                  <a:pt x="379213" y="33338"/>
                  <a:pt x="379213" y="33338"/>
                  <a:pt x="382984" y="33338"/>
                </a:cubicBezTo>
                <a:cubicBezTo>
                  <a:pt x="390524" y="37102"/>
                  <a:pt x="390524" y="48396"/>
                  <a:pt x="386754" y="52161"/>
                </a:cubicBezTo>
                <a:cubicBezTo>
                  <a:pt x="386754" y="52161"/>
                  <a:pt x="386754" y="52161"/>
                  <a:pt x="326429" y="157572"/>
                </a:cubicBezTo>
                <a:cubicBezTo>
                  <a:pt x="326429" y="161337"/>
                  <a:pt x="318888" y="165101"/>
                  <a:pt x="315118" y="165101"/>
                </a:cubicBezTo>
                <a:cubicBezTo>
                  <a:pt x="311348" y="165101"/>
                  <a:pt x="311348" y="165101"/>
                  <a:pt x="307577" y="165101"/>
                </a:cubicBezTo>
                <a:cubicBezTo>
                  <a:pt x="300037" y="157572"/>
                  <a:pt x="300037" y="150043"/>
                  <a:pt x="303807" y="142513"/>
                </a:cubicBezTo>
                <a:cubicBezTo>
                  <a:pt x="303807" y="142513"/>
                  <a:pt x="303807" y="142513"/>
                  <a:pt x="364132" y="40867"/>
                </a:cubicBezTo>
                <a:cubicBezTo>
                  <a:pt x="364132" y="37102"/>
                  <a:pt x="371673" y="33338"/>
                  <a:pt x="375443" y="33338"/>
                </a:cubicBezTo>
                <a:close/>
                <a:moveTo>
                  <a:pt x="128190" y="33338"/>
                </a:moveTo>
                <a:cubicBezTo>
                  <a:pt x="131961" y="33338"/>
                  <a:pt x="131961" y="33338"/>
                  <a:pt x="135731" y="33338"/>
                </a:cubicBezTo>
                <a:cubicBezTo>
                  <a:pt x="139501" y="33338"/>
                  <a:pt x="147042" y="37102"/>
                  <a:pt x="147042" y="40867"/>
                </a:cubicBezTo>
                <a:cubicBezTo>
                  <a:pt x="147042" y="40867"/>
                  <a:pt x="147042" y="40867"/>
                  <a:pt x="207366" y="142513"/>
                </a:cubicBezTo>
                <a:cubicBezTo>
                  <a:pt x="211137" y="150043"/>
                  <a:pt x="211137" y="157572"/>
                  <a:pt x="203596" y="165101"/>
                </a:cubicBezTo>
                <a:cubicBezTo>
                  <a:pt x="199826" y="165101"/>
                  <a:pt x="199826" y="165101"/>
                  <a:pt x="196056" y="165101"/>
                </a:cubicBezTo>
                <a:cubicBezTo>
                  <a:pt x="192285" y="165101"/>
                  <a:pt x="184745" y="161337"/>
                  <a:pt x="184745" y="157572"/>
                </a:cubicBezTo>
                <a:cubicBezTo>
                  <a:pt x="184745" y="157572"/>
                  <a:pt x="184745" y="157572"/>
                  <a:pt x="124420" y="52161"/>
                </a:cubicBezTo>
                <a:cubicBezTo>
                  <a:pt x="120650" y="48396"/>
                  <a:pt x="120650" y="37102"/>
                  <a:pt x="128190" y="33338"/>
                </a:cubicBezTo>
                <a:close/>
                <a:moveTo>
                  <a:pt x="256381" y="0"/>
                </a:moveTo>
                <a:cubicBezTo>
                  <a:pt x="263921" y="0"/>
                  <a:pt x="271462" y="7461"/>
                  <a:pt x="271462" y="14922"/>
                </a:cubicBezTo>
                <a:cubicBezTo>
                  <a:pt x="271462" y="134303"/>
                  <a:pt x="271462" y="134303"/>
                  <a:pt x="271462" y="134303"/>
                </a:cubicBezTo>
                <a:cubicBezTo>
                  <a:pt x="271462" y="141764"/>
                  <a:pt x="263921" y="149225"/>
                  <a:pt x="256381" y="149225"/>
                </a:cubicBezTo>
                <a:cubicBezTo>
                  <a:pt x="248840" y="149225"/>
                  <a:pt x="241300" y="141764"/>
                  <a:pt x="241300" y="134303"/>
                </a:cubicBezTo>
                <a:cubicBezTo>
                  <a:pt x="241300" y="14922"/>
                  <a:pt x="241300" y="14922"/>
                  <a:pt x="241300" y="14922"/>
                </a:cubicBezTo>
                <a:cubicBezTo>
                  <a:pt x="241300" y="7461"/>
                  <a:pt x="248840" y="0"/>
                  <a:pt x="256381" y="0"/>
                </a:cubicBezTo>
                <a:close/>
              </a:path>
            </a:pathLst>
          </a:custGeom>
          <a:solidFill>
            <a:srgbClr val="5B9AA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/>
          </a:p>
        </p:txBody>
      </p:sp>
      <p:sp>
        <p:nvSpPr>
          <p:cNvPr id="18" name="文本框 17"/>
          <p:cNvSpPr txBox="1"/>
          <p:nvPr/>
        </p:nvSpPr>
        <p:spPr>
          <a:xfrm>
            <a:off x="1828798" y="702366"/>
            <a:ext cx="7531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2.</a:t>
            </a:r>
            <a:r>
              <a:rPr lang="zh-CN" altLang="zh-CN" sz="3600" b="1" dirty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成长柱：构“双士精神”循环行动</a:t>
            </a:r>
            <a:endParaRPr lang="zh-CN" altLang="en-US" sz="3600" b="1" dirty="0">
              <a:solidFill>
                <a:srgbClr val="7600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0" name="Shape 23143"/>
          <p:cNvSpPr/>
          <p:nvPr/>
        </p:nvSpPr>
        <p:spPr>
          <a:xfrm>
            <a:off x="5576235" y="4264821"/>
            <a:ext cx="497167" cy="621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851" y="15119"/>
                </a:moveTo>
                <a:cubicBezTo>
                  <a:pt x="14106" y="15119"/>
                  <a:pt x="13500" y="15604"/>
                  <a:pt x="13500" y="16201"/>
                </a:cubicBezTo>
                <a:cubicBezTo>
                  <a:pt x="13500" y="16796"/>
                  <a:pt x="14106" y="17278"/>
                  <a:pt x="14851" y="17278"/>
                </a:cubicBezTo>
                <a:cubicBezTo>
                  <a:pt x="15596" y="17278"/>
                  <a:pt x="16199" y="16796"/>
                  <a:pt x="16199" y="16201"/>
                </a:cubicBezTo>
                <a:cubicBezTo>
                  <a:pt x="16199" y="15604"/>
                  <a:pt x="15596" y="15119"/>
                  <a:pt x="14851" y="15119"/>
                </a:cubicBezTo>
                <a:cubicBezTo>
                  <a:pt x="14851" y="15119"/>
                  <a:pt x="14851" y="15119"/>
                  <a:pt x="14851" y="15119"/>
                </a:cubicBezTo>
                <a:close/>
                <a:moveTo>
                  <a:pt x="6750" y="10800"/>
                </a:moveTo>
                <a:lnTo>
                  <a:pt x="6750" y="10800"/>
                </a:lnTo>
                <a:cubicBezTo>
                  <a:pt x="7495" y="10800"/>
                  <a:pt x="8102" y="10315"/>
                  <a:pt x="8102" y="9718"/>
                </a:cubicBezTo>
                <a:cubicBezTo>
                  <a:pt x="8102" y="9124"/>
                  <a:pt x="7495" y="8641"/>
                  <a:pt x="6750" y="8641"/>
                </a:cubicBezTo>
                <a:cubicBezTo>
                  <a:pt x="6005" y="8641"/>
                  <a:pt x="5399" y="9124"/>
                  <a:pt x="5399" y="9718"/>
                </a:cubicBezTo>
                <a:cubicBezTo>
                  <a:pt x="5399" y="10315"/>
                  <a:pt x="6005" y="10800"/>
                  <a:pt x="6750" y="10800"/>
                </a:cubicBezTo>
                <a:cubicBezTo>
                  <a:pt x="6750" y="10800"/>
                  <a:pt x="6750" y="10800"/>
                  <a:pt x="6750" y="10800"/>
                </a:cubicBezTo>
                <a:close/>
                <a:moveTo>
                  <a:pt x="6750" y="14041"/>
                </a:moveTo>
                <a:lnTo>
                  <a:pt x="6750" y="14041"/>
                </a:lnTo>
                <a:cubicBezTo>
                  <a:pt x="7495" y="14041"/>
                  <a:pt x="8102" y="13556"/>
                  <a:pt x="8102" y="12959"/>
                </a:cubicBezTo>
                <a:cubicBezTo>
                  <a:pt x="8102" y="12364"/>
                  <a:pt x="7495" y="11881"/>
                  <a:pt x="6750" y="11881"/>
                </a:cubicBezTo>
                <a:cubicBezTo>
                  <a:pt x="6005" y="11881"/>
                  <a:pt x="5399" y="12364"/>
                  <a:pt x="5399" y="12959"/>
                </a:cubicBezTo>
                <a:cubicBezTo>
                  <a:pt x="5399" y="13556"/>
                  <a:pt x="6005" y="14041"/>
                  <a:pt x="6750" y="14041"/>
                </a:cubicBezTo>
                <a:cubicBezTo>
                  <a:pt x="6750" y="14041"/>
                  <a:pt x="6750" y="14041"/>
                  <a:pt x="6750" y="14041"/>
                </a:cubicBezTo>
                <a:close/>
                <a:moveTo>
                  <a:pt x="10801" y="15119"/>
                </a:moveTo>
                <a:cubicBezTo>
                  <a:pt x="10056" y="15119"/>
                  <a:pt x="9449" y="15604"/>
                  <a:pt x="9449" y="16201"/>
                </a:cubicBezTo>
                <a:cubicBezTo>
                  <a:pt x="9449" y="16796"/>
                  <a:pt x="10052" y="17278"/>
                  <a:pt x="10801" y="17278"/>
                </a:cubicBezTo>
                <a:cubicBezTo>
                  <a:pt x="11546" y="17278"/>
                  <a:pt x="12148" y="16796"/>
                  <a:pt x="12148" y="16201"/>
                </a:cubicBezTo>
                <a:cubicBezTo>
                  <a:pt x="12148" y="15604"/>
                  <a:pt x="11546" y="15119"/>
                  <a:pt x="10801" y="15119"/>
                </a:cubicBezTo>
                <a:cubicBezTo>
                  <a:pt x="10801" y="15119"/>
                  <a:pt x="10801" y="15119"/>
                  <a:pt x="10801" y="15119"/>
                </a:cubicBezTo>
                <a:close/>
                <a:moveTo>
                  <a:pt x="18898" y="19441"/>
                </a:moveTo>
                <a:lnTo>
                  <a:pt x="2700" y="19441"/>
                </a:lnTo>
                <a:lnTo>
                  <a:pt x="2700" y="2160"/>
                </a:lnTo>
                <a:lnTo>
                  <a:pt x="18898" y="2160"/>
                </a:lnTo>
                <a:cubicBezTo>
                  <a:pt x="18898" y="2160"/>
                  <a:pt x="18898" y="19441"/>
                  <a:pt x="18898" y="19441"/>
                </a:cubicBezTo>
                <a:close/>
                <a:moveTo>
                  <a:pt x="18898" y="0"/>
                </a:moveTo>
                <a:lnTo>
                  <a:pt x="2700" y="0"/>
                </a:lnTo>
                <a:cubicBezTo>
                  <a:pt x="1210" y="0"/>
                  <a:pt x="0" y="968"/>
                  <a:pt x="0" y="2160"/>
                </a:cubicBezTo>
                <a:lnTo>
                  <a:pt x="0" y="19441"/>
                </a:lnTo>
                <a:cubicBezTo>
                  <a:pt x="0" y="20633"/>
                  <a:pt x="1210" y="21600"/>
                  <a:pt x="2700" y="21600"/>
                </a:cubicBezTo>
                <a:lnTo>
                  <a:pt x="18898" y="21600"/>
                </a:lnTo>
                <a:cubicBezTo>
                  <a:pt x="20391" y="21600"/>
                  <a:pt x="21600" y="20633"/>
                  <a:pt x="21600" y="19441"/>
                </a:cubicBezTo>
                <a:lnTo>
                  <a:pt x="21600" y="2160"/>
                </a:lnTo>
                <a:cubicBezTo>
                  <a:pt x="21600" y="968"/>
                  <a:pt x="20391" y="0"/>
                  <a:pt x="18898" y="0"/>
                </a:cubicBezTo>
                <a:cubicBezTo>
                  <a:pt x="18898" y="0"/>
                  <a:pt x="18898" y="0"/>
                  <a:pt x="18898" y="0"/>
                </a:cubicBezTo>
                <a:close/>
                <a:moveTo>
                  <a:pt x="6750" y="17278"/>
                </a:moveTo>
                <a:lnTo>
                  <a:pt x="6750" y="17278"/>
                </a:lnTo>
                <a:cubicBezTo>
                  <a:pt x="7495" y="17278"/>
                  <a:pt x="8102" y="16796"/>
                  <a:pt x="8102" y="16201"/>
                </a:cubicBezTo>
                <a:cubicBezTo>
                  <a:pt x="8102" y="15604"/>
                  <a:pt x="7495" y="15119"/>
                  <a:pt x="6750" y="15119"/>
                </a:cubicBezTo>
                <a:cubicBezTo>
                  <a:pt x="6005" y="15119"/>
                  <a:pt x="5399" y="15604"/>
                  <a:pt x="5399" y="16201"/>
                </a:cubicBezTo>
                <a:cubicBezTo>
                  <a:pt x="5399" y="16796"/>
                  <a:pt x="6005" y="17278"/>
                  <a:pt x="6750" y="17278"/>
                </a:cubicBezTo>
                <a:cubicBezTo>
                  <a:pt x="6750" y="17278"/>
                  <a:pt x="6750" y="17278"/>
                  <a:pt x="6750" y="17278"/>
                </a:cubicBezTo>
                <a:close/>
                <a:moveTo>
                  <a:pt x="6750" y="6482"/>
                </a:moveTo>
                <a:lnTo>
                  <a:pt x="14851" y="6482"/>
                </a:lnTo>
                <a:cubicBezTo>
                  <a:pt x="15596" y="6482"/>
                  <a:pt x="16199" y="5996"/>
                  <a:pt x="16199" y="5400"/>
                </a:cubicBezTo>
                <a:cubicBezTo>
                  <a:pt x="16199" y="4805"/>
                  <a:pt x="15596" y="4318"/>
                  <a:pt x="14851" y="4318"/>
                </a:cubicBezTo>
                <a:lnTo>
                  <a:pt x="6750" y="4318"/>
                </a:lnTo>
                <a:cubicBezTo>
                  <a:pt x="6005" y="4318"/>
                  <a:pt x="5399" y="4805"/>
                  <a:pt x="5399" y="5400"/>
                </a:cubicBezTo>
                <a:cubicBezTo>
                  <a:pt x="5399" y="5996"/>
                  <a:pt x="6005" y="6482"/>
                  <a:pt x="6750" y="6482"/>
                </a:cubicBezTo>
                <a:cubicBezTo>
                  <a:pt x="6750" y="6482"/>
                  <a:pt x="6750" y="6482"/>
                  <a:pt x="6750" y="6482"/>
                </a:cubicBezTo>
                <a:close/>
                <a:moveTo>
                  <a:pt x="10801" y="8641"/>
                </a:moveTo>
                <a:cubicBezTo>
                  <a:pt x="10056" y="8641"/>
                  <a:pt x="9449" y="9124"/>
                  <a:pt x="9449" y="9718"/>
                </a:cubicBezTo>
                <a:cubicBezTo>
                  <a:pt x="9449" y="10315"/>
                  <a:pt x="10052" y="10800"/>
                  <a:pt x="10801" y="10800"/>
                </a:cubicBezTo>
                <a:cubicBezTo>
                  <a:pt x="11546" y="10800"/>
                  <a:pt x="12148" y="10315"/>
                  <a:pt x="12148" y="9718"/>
                </a:cubicBezTo>
                <a:cubicBezTo>
                  <a:pt x="12148" y="9124"/>
                  <a:pt x="11546" y="8641"/>
                  <a:pt x="10801" y="8641"/>
                </a:cubicBezTo>
                <a:cubicBezTo>
                  <a:pt x="10801" y="8641"/>
                  <a:pt x="10801" y="8641"/>
                  <a:pt x="10801" y="8641"/>
                </a:cubicBezTo>
                <a:close/>
                <a:moveTo>
                  <a:pt x="10801" y="11881"/>
                </a:moveTo>
                <a:cubicBezTo>
                  <a:pt x="10056" y="11881"/>
                  <a:pt x="9449" y="12364"/>
                  <a:pt x="9449" y="12959"/>
                </a:cubicBezTo>
                <a:cubicBezTo>
                  <a:pt x="9449" y="13556"/>
                  <a:pt x="10056" y="14041"/>
                  <a:pt x="10801" y="14041"/>
                </a:cubicBezTo>
                <a:cubicBezTo>
                  <a:pt x="11546" y="14041"/>
                  <a:pt x="12148" y="13556"/>
                  <a:pt x="12148" y="12959"/>
                </a:cubicBezTo>
                <a:cubicBezTo>
                  <a:pt x="12148" y="12364"/>
                  <a:pt x="11546" y="11881"/>
                  <a:pt x="10801" y="11881"/>
                </a:cubicBezTo>
                <a:cubicBezTo>
                  <a:pt x="10801" y="11881"/>
                  <a:pt x="10801" y="11881"/>
                  <a:pt x="10801" y="11881"/>
                </a:cubicBezTo>
                <a:close/>
                <a:moveTo>
                  <a:pt x="14851" y="8641"/>
                </a:moveTo>
                <a:cubicBezTo>
                  <a:pt x="14106" y="8641"/>
                  <a:pt x="13500" y="9124"/>
                  <a:pt x="13500" y="9718"/>
                </a:cubicBezTo>
                <a:cubicBezTo>
                  <a:pt x="13500" y="10315"/>
                  <a:pt x="14106" y="10800"/>
                  <a:pt x="14851" y="10800"/>
                </a:cubicBezTo>
                <a:cubicBezTo>
                  <a:pt x="15596" y="10800"/>
                  <a:pt x="16199" y="10315"/>
                  <a:pt x="16199" y="9718"/>
                </a:cubicBezTo>
                <a:cubicBezTo>
                  <a:pt x="16199" y="9124"/>
                  <a:pt x="15596" y="8641"/>
                  <a:pt x="14851" y="8641"/>
                </a:cubicBezTo>
                <a:cubicBezTo>
                  <a:pt x="14851" y="8641"/>
                  <a:pt x="14851" y="8641"/>
                  <a:pt x="14851" y="8641"/>
                </a:cubicBezTo>
                <a:close/>
                <a:moveTo>
                  <a:pt x="14851" y="11881"/>
                </a:moveTo>
                <a:cubicBezTo>
                  <a:pt x="14106" y="11881"/>
                  <a:pt x="13500" y="12364"/>
                  <a:pt x="13500" y="12959"/>
                </a:cubicBezTo>
                <a:cubicBezTo>
                  <a:pt x="13500" y="13556"/>
                  <a:pt x="14106" y="14041"/>
                  <a:pt x="14851" y="14041"/>
                </a:cubicBezTo>
                <a:cubicBezTo>
                  <a:pt x="15596" y="14041"/>
                  <a:pt x="16199" y="13556"/>
                  <a:pt x="16199" y="12959"/>
                </a:cubicBezTo>
                <a:cubicBezTo>
                  <a:pt x="16199" y="12364"/>
                  <a:pt x="15596" y="11881"/>
                  <a:pt x="14851" y="11881"/>
                </a:cubicBezTo>
                <a:cubicBezTo>
                  <a:pt x="14851" y="11881"/>
                  <a:pt x="14851" y="11881"/>
                  <a:pt x="14851" y="1188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51" tIns="19051" rIns="19051" bIns="1905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sp>
        <p:nvSpPr>
          <p:cNvPr id="12" name="TextBox 11"/>
          <p:cNvSpPr txBox="1"/>
          <p:nvPr/>
        </p:nvSpPr>
        <p:spPr>
          <a:xfrm>
            <a:off x="6479115" y="1919339"/>
            <a:ext cx="1403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0070C0"/>
                </a:solidFill>
                <a:latin typeface="方正粗黑宋简体" pitchFamily="2" charset="-122"/>
                <a:ea typeface="方正粗黑宋简体" pitchFamily="2" charset="-122"/>
              </a:rPr>
              <a:t>演讲比赛</a:t>
            </a:r>
            <a:endParaRPr lang="zh-CN" altLang="en-US" sz="2400" dirty="0">
              <a:solidFill>
                <a:srgbClr val="0070C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5202" y="3111575"/>
            <a:ext cx="10845779" cy="3263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2456" y="1348697"/>
            <a:ext cx="3516403" cy="172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直接连接符 4"/>
          <p:cNvCxnSpPr/>
          <p:nvPr/>
        </p:nvCxnSpPr>
        <p:spPr>
          <a:xfrm>
            <a:off x="8021256" y="1477906"/>
            <a:ext cx="0" cy="13445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H="1">
            <a:off x="8021256" y="2208979"/>
            <a:ext cx="28126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713029" y="2400037"/>
            <a:ext cx="1623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0070C0"/>
                </a:solidFill>
                <a:latin typeface="方正粗黑宋简体" pitchFamily="2" charset="-122"/>
                <a:ea typeface="方正粗黑宋简体" pitchFamily="2" charset="-122"/>
              </a:rPr>
              <a:t>书法作品</a:t>
            </a:r>
            <a:endParaRPr lang="zh-CN" altLang="en-US" sz="2400" dirty="0">
              <a:solidFill>
                <a:srgbClr val="0070C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58228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圆角矩形 81"/>
          <p:cNvSpPr/>
          <p:nvPr/>
        </p:nvSpPr>
        <p:spPr>
          <a:xfrm>
            <a:off x="491319" y="420064"/>
            <a:ext cx="11218460" cy="6035722"/>
          </a:xfrm>
          <a:prstGeom prst="roundRect">
            <a:avLst>
              <a:gd name="adj" fmla="val 55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矩形 82"/>
          <p:cNvSpPr/>
          <p:nvPr/>
        </p:nvSpPr>
        <p:spPr>
          <a:xfrm>
            <a:off x="0" y="-165"/>
            <a:ext cx="1748116" cy="1722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256"/>
          <p:cNvSpPr/>
          <p:nvPr/>
        </p:nvSpPr>
        <p:spPr bwMode="auto">
          <a:xfrm>
            <a:off x="605803" y="543339"/>
            <a:ext cx="901629" cy="901631"/>
          </a:xfrm>
          <a:custGeom>
            <a:avLst/>
            <a:gdLst>
              <a:gd name="connsiteX0" fmla="*/ 256381 w 511174"/>
              <a:gd name="connsiteY0" fmla="*/ 360363 h 511176"/>
              <a:gd name="connsiteX1" fmla="*/ 271462 w 511174"/>
              <a:gd name="connsiteY1" fmla="*/ 375445 h 511176"/>
              <a:gd name="connsiteX2" fmla="*/ 271462 w 511174"/>
              <a:gd name="connsiteY2" fmla="*/ 496095 h 511176"/>
              <a:gd name="connsiteX3" fmla="*/ 256381 w 511174"/>
              <a:gd name="connsiteY3" fmla="*/ 511176 h 511176"/>
              <a:gd name="connsiteX4" fmla="*/ 241300 w 511174"/>
              <a:gd name="connsiteY4" fmla="*/ 496095 h 511176"/>
              <a:gd name="connsiteX5" fmla="*/ 241300 w 511174"/>
              <a:gd name="connsiteY5" fmla="*/ 375445 h 511176"/>
              <a:gd name="connsiteX6" fmla="*/ 256381 w 511174"/>
              <a:gd name="connsiteY6" fmla="*/ 360363 h 511176"/>
              <a:gd name="connsiteX7" fmla="*/ 307577 w 511174"/>
              <a:gd name="connsiteY7" fmla="*/ 344488 h 511176"/>
              <a:gd name="connsiteX8" fmla="*/ 315118 w 511174"/>
              <a:gd name="connsiteY8" fmla="*/ 344488 h 511176"/>
              <a:gd name="connsiteX9" fmla="*/ 326429 w 511174"/>
              <a:gd name="connsiteY9" fmla="*/ 352018 h 511176"/>
              <a:gd name="connsiteX10" fmla="*/ 386754 w 511174"/>
              <a:gd name="connsiteY10" fmla="*/ 457428 h 511176"/>
              <a:gd name="connsiteX11" fmla="*/ 382984 w 511174"/>
              <a:gd name="connsiteY11" fmla="*/ 476251 h 511176"/>
              <a:gd name="connsiteX12" fmla="*/ 375443 w 511174"/>
              <a:gd name="connsiteY12" fmla="*/ 476251 h 511176"/>
              <a:gd name="connsiteX13" fmla="*/ 364132 w 511174"/>
              <a:gd name="connsiteY13" fmla="*/ 468722 h 511176"/>
              <a:gd name="connsiteX14" fmla="*/ 303807 w 511174"/>
              <a:gd name="connsiteY14" fmla="*/ 367076 h 511176"/>
              <a:gd name="connsiteX15" fmla="*/ 307577 w 511174"/>
              <a:gd name="connsiteY15" fmla="*/ 344488 h 511176"/>
              <a:gd name="connsiteX16" fmla="*/ 196056 w 511174"/>
              <a:gd name="connsiteY16" fmla="*/ 344488 h 511176"/>
              <a:gd name="connsiteX17" fmla="*/ 203596 w 511174"/>
              <a:gd name="connsiteY17" fmla="*/ 344488 h 511176"/>
              <a:gd name="connsiteX18" fmla="*/ 207366 w 511174"/>
              <a:gd name="connsiteY18" fmla="*/ 367076 h 511176"/>
              <a:gd name="connsiteX19" fmla="*/ 147042 w 511174"/>
              <a:gd name="connsiteY19" fmla="*/ 468722 h 511176"/>
              <a:gd name="connsiteX20" fmla="*/ 135731 w 511174"/>
              <a:gd name="connsiteY20" fmla="*/ 476251 h 511176"/>
              <a:gd name="connsiteX21" fmla="*/ 128190 w 511174"/>
              <a:gd name="connsiteY21" fmla="*/ 476251 h 511176"/>
              <a:gd name="connsiteX22" fmla="*/ 124420 w 511174"/>
              <a:gd name="connsiteY22" fmla="*/ 457428 h 511176"/>
              <a:gd name="connsiteX23" fmla="*/ 184745 w 511174"/>
              <a:gd name="connsiteY23" fmla="*/ 352018 h 511176"/>
              <a:gd name="connsiteX24" fmla="*/ 196056 w 511174"/>
              <a:gd name="connsiteY24" fmla="*/ 344488 h 511176"/>
              <a:gd name="connsiteX25" fmla="*/ 360191 w 511174"/>
              <a:gd name="connsiteY25" fmla="*/ 300038 h 511176"/>
              <a:gd name="connsiteX26" fmla="*/ 367742 w 511174"/>
              <a:gd name="connsiteY26" fmla="*/ 303809 h 511176"/>
              <a:gd name="connsiteX27" fmla="*/ 469685 w 511174"/>
              <a:gd name="connsiteY27" fmla="*/ 364134 h 511176"/>
              <a:gd name="connsiteX28" fmla="*/ 477237 w 511174"/>
              <a:gd name="connsiteY28" fmla="*/ 382986 h 511176"/>
              <a:gd name="connsiteX29" fmla="*/ 462134 w 511174"/>
              <a:gd name="connsiteY29" fmla="*/ 390526 h 511176"/>
              <a:gd name="connsiteX30" fmla="*/ 458358 w 511174"/>
              <a:gd name="connsiteY30" fmla="*/ 386756 h 511176"/>
              <a:gd name="connsiteX31" fmla="*/ 352639 w 511174"/>
              <a:gd name="connsiteY31" fmla="*/ 326431 h 511176"/>
              <a:gd name="connsiteX32" fmla="*/ 345088 w 511174"/>
              <a:gd name="connsiteY32" fmla="*/ 307579 h 511176"/>
              <a:gd name="connsiteX33" fmla="*/ 360191 w 511174"/>
              <a:gd name="connsiteY33" fmla="*/ 300038 h 511176"/>
              <a:gd name="connsiteX34" fmla="*/ 150983 w 511174"/>
              <a:gd name="connsiteY34" fmla="*/ 300038 h 511176"/>
              <a:gd name="connsiteX35" fmla="*/ 166086 w 511174"/>
              <a:gd name="connsiteY35" fmla="*/ 307579 h 511176"/>
              <a:gd name="connsiteX36" fmla="*/ 158535 w 511174"/>
              <a:gd name="connsiteY36" fmla="*/ 326431 h 511176"/>
              <a:gd name="connsiteX37" fmla="*/ 52816 w 511174"/>
              <a:gd name="connsiteY37" fmla="*/ 386756 h 511176"/>
              <a:gd name="connsiteX38" fmla="*/ 49040 w 511174"/>
              <a:gd name="connsiteY38" fmla="*/ 390526 h 511176"/>
              <a:gd name="connsiteX39" fmla="*/ 33937 w 511174"/>
              <a:gd name="connsiteY39" fmla="*/ 382986 h 511176"/>
              <a:gd name="connsiteX40" fmla="*/ 41489 w 511174"/>
              <a:gd name="connsiteY40" fmla="*/ 364134 h 511176"/>
              <a:gd name="connsiteX41" fmla="*/ 143432 w 511174"/>
              <a:gd name="connsiteY41" fmla="*/ 303809 h 511176"/>
              <a:gd name="connsiteX42" fmla="*/ 150983 w 511174"/>
              <a:gd name="connsiteY42" fmla="*/ 300038 h 511176"/>
              <a:gd name="connsiteX43" fmla="*/ 375443 w 511174"/>
              <a:gd name="connsiteY43" fmla="*/ 239713 h 511176"/>
              <a:gd name="connsiteX44" fmla="*/ 496093 w 511174"/>
              <a:gd name="connsiteY44" fmla="*/ 239713 h 511176"/>
              <a:gd name="connsiteX45" fmla="*/ 511174 w 511174"/>
              <a:gd name="connsiteY45" fmla="*/ 254795 h 511176"/>
              <a:gd name="connsiteX46" fmla="*/ 496093 w 511174"/>
              <a:gd name="connsiteY46" fmla="*/ 269876 h 511176"/>
              <a:gd name="connsiteX47" fmla="*/ 375443 w 511174"/>
              <a:gd name="connsiteY47" fmla="*/ 269876 h 511176"/>
              <a:gd name="connsiteX48" fmla="*/ 360362 w 511174"/>
              <a:gd name="connsiteY48" fmla="*/ 254795 h 511176"/>
              <a:gd name="connsiteX49" fmla="*/ 375443 w 511174"/>
              <a:gd name="connsiteY49" fmla="*/ 239713 h 511176"/>
              <a:gd name="connsiteX50" fmla="*/ 15081 w 511174"/>
              <a:gd name="connsiteY50" fmla="*/ 239713 h 511176"/>
              <a:gd name="connsiteX51" fmla="*/ 135731 w 511174"/>
              <a:gd name="connsiteY51" fmla="*/ 239713 h 511176"/>
              <a:gd name="connsiteX52" fmla="*/ 150812 w 511174"/>
              <a:gd name="connsiteY52" fmla="*/ 254795 h 511176"/>
              <a:gd name="connsiteX53" fmla="*/ 135731 w 511174"/>
              <a:gd name="connsiteY53" fmla="*/ 269876 h 511176"/>
              <a:gd name="connsiteX54" fmla="*/ 15081 w 511174"/>
              <a:gd name="connsiteY54" fmla="*/ 269876 h 511176"/>
              <a:gd name="connsiteX55" fmla="*/ 0 w 511174"/>
              <a:gd name="connsiteY55" fmla="*/ 254795 h 511176"/>
              <a:gd name="connsiteX56" fmla="*/ 15081 w 511174"/>
              <a:gd name="connsiteY56" fmla="*/ 239713 h 511176"/>
              <a:gd name="connsiteX57" fmla="*/ 462134 w 511174"/>
              <a:gd name="connsiteY57" fmla="*/ 119063 h 511176"/>
              <a:gd name="connsiteX58" fmla="*/ 477237 w 511174"/>
              <a:gd name="connsiteY58" fmla="*/ 126604 h 511176"/>
              <a:gd name="connsiteX59" fmla="*/ 469685 w 511174"/>
              <a:gd name="connsiteY59" fmla="*/ 145456 h 511176"/>
              <a:gd name="connsiteX60" fmla="*/ 367742 w 511174"/>
              <a:gd name="connsiteY60" fmla="*/ 205781 h 511176"/>
              <a:gd name="connsiteX61" fmla="*/ 360191 w 511174"/>
              <a:gd name="connsiteY61" fmla="*/ 209551 h 511176"/>
              <a:gd name="connsiteX62" fmla="*/ 345088 w 511174"/>
              <a:gd name="connsiteY62" fmla="*/ 202011 h 511176"/>
              <a:gd name="connsiteX63" fmla="*/ 352639 w 511174"/>
              <a:gd name="connsiteY63" fmla="*/ 183159 h 511176"/>
              <a:gd name="connsiteX64" fmla="*/ 458358 w 511174"/>
              <a:gd name="connsiteY64" fmla="*/ 122834 h 511176"/>
              <a:gd name="connsiteX65" fmla="*/ 462134 w 511174"/>
              <a:gd name="connsiteY65" fmla="*/ 119063 h 511176"/>
              <a:gd name="connsiteX66" fmla="*/ 49040 w 511174"/>
              <a:gd name="connsiteY66" fmla="*/ 119063 h 511176"/>
              <a:gd name="connsiteX67" fmla="*/ 52816 w 511174"/>
              <a:gd name="connsiteY67" fmla="*/ 122834 h 511176"/>
              <a:gd name="connsiteX68" fmla="*/ 158535 w 511174"/>
              <a:gd name="connsiteY68" fmla="*/ 183159 h 511176"/>
              <a:gd name="connsiteX69" fmla="*/ 166086 w 511174"/>
              <a:gd name="connsiteY69" fmla="*/ 202011 h 511176"/>
              <a:gd name="connsiteX70" fmla="*/ 150983 w 511174"/>
              <a:gd name="connsiteY70" fmla="*/ 209551 h 511176"/>
              <a:gd name="connsiteX71" fmla="*/ 143432 w 511174"/>
              <a:gd name="connsiteY71" fmla="*/ 205781 h 511176"/>
              <a:gd name="connsiteX72" fmla="*/ 41489 w 511174"/>
              <a:gd name="connsiteY72" fmla="*/ 145456 h 511176"/>
              <a:gd name="connsiteX73" fmla="*/ 33937 w 511174"/>
              <a:gd name="connsiteY73" fmla="*/ 126604 h 511176"/>
              <a:gd name="connsiteX74" fmla="*/ 49040 w 511174"/>
              <a:gd name="connsiteY74" fmla="*/ 119063 h 511176"/>
              <a:gd name="connsiteX75" fmla="*/ 375443 w 511174"/>
              <a:gd name="connsiteY75" fmla="*/ 33338 h 511176"/>
              <a:gd name="connsiteX76" fmla="*/ 382984 w 511174"/>
              <a:gd name="connsiteY76" fmla="*/ 33338 h 511176"/>
              <a:gd name="connsiteX77" fmla="*/ 386754 w 511174"/>
              <a:gd name="connsiteY77" fmla="*/ 52161 h 511176"/>
              <a:gd name="connsiteX78" fmla="*/ 326429 w 511174"/>
              <a:gd name="connsiteY78" fmla="*/ 157572 h 511176"/>
              <a:gd name="connsiteX79" fmla="*/ 315118 w 511174"/>
              <a:gd name="connsiteY79" fmla="*/ 165101 h 511176"/>
              <a:gd name="connsiteX80" fmla="*/ 307577 w 511174"/>
              <a:gd name="connsiteY80" fmla="*/ 165101 h 511176"/>
              <a:gd name="connsiteX81" fmla="*/ 303807 w 511174"/>
              <a:gd name="connsiteY81" fmla="*/ 142513 h 511176"/>
              <a:gd name="connsiteX82" fmla="*/ 364132 w 511174"/>
              <a:gd name="connsiteY82" fmla="*/ 40867 h 511176"/>
              <a:gd name="connsiteX83" fmla="*/ 375443 w 511174"/>
              <a:gd name="connsiteY83" fmla="*/ 33338 h 511176"/>
              <a:gd name="connsiteX84" fmla="*/ 128190 w 511174"/>
              <a:gd name="connsiteY84" fmla="*/ 33338 h 511176"/>
              <a:gd name="connsiteX85" fmla="*/ 135731 w 511174"/>
              <a:gd name="connsiteY85" fmla="*/ 33338 h 511176"/>
              <a:gd name="connsiteX86" fmla="*/ 147042 w 511174"/>
              <a:gd name="connsiteY86" fmla="*/ 40867 h 511176"/>
              <a:gd name="connsiteX87" fmla="*/ 207366 w 511174"/>
              <a:gd name="connsiteY87" fmla="*/ 142513 h 511176"/>
              <a:gd name="connsiteX88" fmla="*/ 203596 w 511174"/>
              <a:gd name="connsiteY88" fmla="*/ 165101 h 511176"/>
              <a:gd name="connsiteX89" fmla="*/ 196056 w 511174"/>
              <a:gd name="connsiteY89" fmla="*/ 165101 h 511176"/>
              <a:gd name="connsiteX90" fmla="*/ 184745 w 511174"/>
              <a:gd name="connsiteY90" fmla="*/ 157572 h 511176"/>
              <a:gd name="connsiteX91" fmla="*/ 124420 w 511174"/>
              <a:gd name="connsiteY91" fmla="*/ 52161 h 511176"/>
              <a:gd name="connsiteX92" fmla="*/ 128190 w 511174"/>
              <a:gd name="connsiteY92" fmla="*/ 33338 h 511176"/>
              <a:gd name="connsiteX93" fmla="*/ 256381 w 511174"/>
              <a:gd name="connsiteY93" fmla="*/ 0 h 511176"/>
              <a:gd name="connsiteX94" fmla="*/ 271462 w 511174"/>
              <a:gd name="connsiteY94" fmla="*/ 14922 h 511176"/>
              <a:gd name="connsiteX95" fmla="*/ 271462 w 511174"/>
              <a:gd name="connsiteY95" fmla="*/ 134303 h 511176"/>
              <a:gd name="connsiteX96" fmla="*/ 256381 w 511174"/>
              <a:gd name="connsiteY96" fmla="*/ 149225 h 511176"/>
              <a:gd name="connsiteX97" fmla="*/ 241300 w 511174"/>
              <a:gd name="connsiteY97" fmla="*/ 134303 h 511176"/>
              <a:gd name="connsiteX98" fmla="*/ 241300 w 511174"/>
              <a:gd name="connsiteY98" fmla="*/ 14922 h 511176"/>
              <a:gd name="connsiteX99" fmla="*/ 256381 w 511174"/>
              <a:gd name="connsiteY99" fmla="*/ 0 h 51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11174" h="511176">
                <a:moveTo>
                  <a:pt x="256381" y="360363"/>
                </a:moveTo>
                <a:cubicBezTo>
                  <a:pt x="263921" y="360363"/>
                  <a:pt x="271462" y="367904"/>
                  <a:pt x="271462" y="375445"/>
                </a:cubicBezTo>
                <a:cubicBezTo>
                  <a:pt x="271462" y="375445"/>
                  <a:pt x="271462" y="375445"/>
                  <a:pt x="271462" y="496095"/>
                </a:cubicBezTo>
                <a:cubicBezTo>
                  <a:pt x="271462" y="503636"/>
                  <a:pt x="263921" y="511176"/>
                  <a:pt x="256381" y="511176"/>
                </a:cubicBezTo>
                <a:cubicBezTo>
                  <a:pt x="248840" y="511176"/>
                  <a:pt x="241300" y="503636"/>
                  <a:pt x="241300" y="496095"/>
                </a:cubicBezTo>
                <a:cubicBezTo>
                  <a:pt x="241300" y="496095"/>
                  <a:pt x="241300" y="496095"/>
                  <a:pt x="241300" y="375445"/>
                </a:cubicBezTo>
                <a:cubicBezTo>
                  <a:pt x="241300" y="367904"/>
                  <a:pt x="248840" y="360363"/>
                  <a:pt x="256381" y="360363"/>
                </a:cubicBezTo>
                <a:close/>
                <a:moveTo>
                  <a:pt x="307577" y="344488"/>
                </a:moveTo>
                <a:cubicBezTo>
                  <a:pt x="311348" y="344488"/>
                  <a:pt x="311348" y="344488"/>
                  <a:pt x="315118" y="344488"/>
                </a:cubicBezTo>
                <a:cubicBezTo>
                  <a:pt x="318888" y="344488"/>
                  <a:pt x="326429" y="348253"/>
                  <a:pt x="326429" y="352018"/>
                </a:cubicBezTo>
                <a:cubicBezTo>
                  <a:pt x="326429" y="352018"/>
                  <a:pt x="326429" y="352018"/>
                  <a:pt x="386754" y="457428"/>
                </a:cubicBezTo>
                <a:cubicBezTo>
                  <a:pt x="390524" y="461193"/>
                  <a:pt x="390524" y="472487"/>
                  <a:pt x="382984" y="476251"/>
                </a:cubicBezTo>
                <a:cubicBezTo>
                  <a:pt x="379213" y="476251"/>
                  <a:pt x="379213" y="476251"/>
                  <a:pt x="375443" y="476251"/>
                </a:cubicBezTo>
                <a:cubicBezTo>
                  <a:pt x="371673" y="476251"/>
                  <a:pt x="364132" y="472487"/>
                  <a:pt x="364132" y="468722"/>
                </a:cubicBezTo>
                <a:cubicBezTo>
                  <a:pt x="364132" y="468722"/>
                  <a:pt x="364132" y="468722"/>
                  <a:pt x="303807" y="367076"/>
                </a:cubicBezTo>
                <a:cubicBezTo>
                  <a:pt x="300037" y="359547"/>
                  <a:pt x="300037" y="352018"/>
                  <a:pt x="307577" y="344488"/>
                </a:cubicBezTo>
                <a:close/>
                <a:moveTo>
                  <a:pt x="196056" y="344488"/>
                </a:moveTo>
                <a:cubicBezTo>
                  <a:pt x="199826" y="344488"/>
                  <a:pt x="199826" y="344488"/>
                  <a:pt x="203596" y="344488"/>
                </a:cubicBezTo>
                <a:cubicBezTo>
                  <a:pt x="211137" y="352018"/>
                  <a:pt x="211137" y="359547"/>
                  <a:pt x="207366" y="367076"/>
                </a:cubicBezTo>
                <a:cubicBezTo>
                  <a:pt x="207366" y="367076"/>
                  <a:pt x="207366" y="367076"/>
                  <a:pt x="147042" y="468722"/>
                </a:cubicBezTo>
                <a:cubicBezTo>
                  <a:pt x="147042" y="472487"/>
                  <a:pt x="139501" y="476251"/>
                  <a:pt x="135731" y="476251"/>
                </a:cubicBezTo>
                <a:cubicBezTo>
                  <a:pt x="131961" y="476251"/>
                  <a:pt x="131961" y="476251"/>
                  <a:pt x="128190" y="476251"/>
                </a:cubicBezTo>
                <a:cubicBezTo>
                  <a:pt x="120650" y="472487"/>
                  <a:pt x="120650" y="461193"/>
                  <a:pt x="124420" y="457428"/>
                </a:cubicBezTo>
                <a:cubicBezTo>
                  <a:pt x="124420" y="457428"/>
                  <a:pt x="124420" y="457428"/>
                  <a:pt x="184745" y="352018"/>
                </a:cubicBezTo>
                <a:cubicBezTo>
                  <a:pt x="184745" y="348253"/>
                  <a:pt x="192285" y="344488"/>
                  <a:pt x="196056" y="344488"/>
                </a:cubicBezTo>
                <a:close/>
                <a:moveTo>
                  <a:pt x="360191" y="300038"/>
                </a:moveTo>
                <a:cubicBezTo>
                  <a:pt x="360191" y="300038"/>
                  <a:pt x="363966" y="300038"/>
                  <a:pt x="367742" y="303809"/>
                </a:cubicBezTo>
                <a:cubicBezTo>
                  <a:pt x="367742" y="303809"/>
                  <a:pt x="367742" y="303809"/>
                  <a:pt x="469685" y="364134"/>
                </a:cubicBezTo>
                <a:cubicBezTo>
                  <a:pt x="477237" y="367904"/>
                  <a:pt x="481012" y="375445"/>
                  <a:pt x="477237" y="382986"/>
                </a:cubicBezTo>
                <a:cubicBezTo>
                  <a:pt x="473461" y="386756"/>
                  <a:pt x="469685" y="390526"/>
                  <a:pt x="462134" y="390526"/>
                </a:cubicBezTo>
                <a:cubicBezTo>
                  <a:pt x="462134" y="390526"/>
                  <a:pt x="458358" y="390526"/>
                  <a:pt x="458358" y="386756"/>
                </a:cubicBezTo>
                <a:cubicBezTo>
                  <a:pt x="458358" y="386756"/>
                  <a:pt x="458358" y="386756"/>
                  <a:pt x="352639" y="326431"/>
                </a:cubicBezTo>
                <a:cubicBezTo>
                  <a:pt x="345088" y="322660"/>
                  <a:pt x="341312" y="315120"/>
                  <a:pt x="345088" y="307579"/>
                </a:cubicBezTo>
                <a:cubicBezTo>
                  <a:pt x="348864" y="303809"/>
                  <a:pt x="352639" y="300038"/>
                  <a:pt x="360191" y="300038"/>
                </a:cubicBezTo>
                <a:close/>
                <a:moveTo>
                  <a:pt x="150983" y="300038"/>
                </a:moveTo>
                <a:cubicBezTo>
                  <a:pt x="158535" y="300038"/>
                  <a:pt x="162310" y="303809"/>
                  <a:pt x="166086" y="307579"/>
                </a:cubicBezTo>
                <a:cubicBezTo>
                  <a:pt x="169862" y="315120"/>
                  <a:pt x="166086" y="322660"/>
                  <a:pt x="158535" y="326431"/>
                </a:cubicBezTo>
                <a:cubicBezTo>
                  <a:pt x="158535" y="326431"/>
                  <a:pt x="158535" y="326431"/>
                  <a:pt x="52816" y="386756"/>
                </a:cubicBezTo>
                <a:cubicBezTo>
                  <a:pt x="52816" y="390526"/>
                  <a:pt x="49040" y="390526"/>
                  <a:pt x="49040" y="390526"/>
                </a:cubicBezTo>
                <a:cubicBezTo>
                  <a:pt x="41489" y="390526"/>
                  <a:pt x="37713" y="386756"/>
                  <a:pt x="33937" y="382986"/>
                </a:cubicBezTo>
                <a:cubicBezTo>
                  <a:pt x="30162" y="375445"/>
                  <a:pt x="33937" y="367904"/>
                  <a:pt x="41489" y="364134"/>
                </a:cubicBezTo>
                <a:cubicBezTo>
                  <a:pt x="41489" y="364134"/>
                  <a:pt x="41489" y="364134"/>
                  <a:pt x="143432" y="303809"/>
                </a:cubicBezTo>
                <a:cubicBezTo>
                  <a:pt x="147208" y="300038"/>
                  <a:pt x="150983" y="300038"/>
                  <a:pt x="150983" y="300038"/>
                </a:cubicBezTo>
                <a:close/>
                <a:moveTo>
                  <a:pt x="375443" y="239713"/>
                </a:moveTo>
                <a:cubicBezTo>
                  <a:pt x="375443" y="239713"/>
                  <a:pt x="375443" y="239713"/>
                  <a:pt x="496093" y="239713"/>
                </a:cubicBezTo>
                <a:cubicBezTo>
                  <a:pt x="503634" y="239713"/>
                  <a:pt x="511174" y="247254"/>
                  <a:pt x="511174" y="254795"/>
                </a:cubicBezTo>
                <a:cubicBezTo>
                  <a:pt x="511174" y="262335"/>
                  <a:pt x="503634" y="269876"/>
                  <a:pt x="496093" y="269876"/>
                </a:cubicBezTo>
                <a:cubicBezTo>
                  <a:pt x="496093" y="269876"/>
                  <a:pt x="496093" y="269876"/>
                  <a:pt x="375443" y="269876"/>
                </a:cubicBezTo>
                <a:cubicBezTo>
                  <a:pt x="367903" y="269876"/>
                  <a:pt x="360362" y="262335"/>
                  <a:pt x="360362" y="254795"/>
                </a:cubicBezTo>
                <a:cubicBezTo>
                  <a:pt x="360362" y="247254"/>
                  <a:pt x="367903" y="239713"/>
                  <a:pt x="375443" y="239713"/>
                </a:cubicBezTo>
                <a:close/>
                <a:moveTo>
                  <a:pt x="15081" y="239713"/>
                </a:moveTo>
                <a:cubicBezTo>
                  <a:pt x="15081" y="239713"/>
                  <a:pt x="15081" y="239713"/>
                  <a:pt x="135731" y="239713"/>
                </a:cubicBezTo>
                <a:cubicBezTo>
                  <a:pt x="143271" y="239713"/>
                  <a:pt x="150812" y="247254"/>
                  <a:pt x="150812" y="254795"/>
                </a:cubicBezTo>
                <a:cubicBezTo>
                  <a:pt x="150812" y="262335"/>
                  <a:pt x="143271" y="269876"/>
                  <a:pt x="135731" y="269876"/>
                </a:cubicBezTo>
                <a:cubicBezTo>
                  <a:pt x="135731" y="269876"/>
                  <a:pt x="135731" y="269876"/>
                  <a:pt x="15081" y="269876"/>
                </a:cubicBezTo>
                <a:cubicBezTo>
                  <a:pt x="7540" y="269876"/>
                  <a:pt x="0" y="262335"/>
                  <a:pt x="0" y="254795"/>
                </a:cubicBezTo>
                <a:cubicBezTo>
                  <a:pt x="0" y="247254"/>
                  <a:pt x="7540" y="239713"/>
                  <a:pt x="15081" y="239713"/>
                </a:cubicBezTo>
                <a:close/>
                <a:moveTo>
                  <a:pt x="462134" y="119063"/>
                </a:moveTo>
                <a:cubicBezTo>
                  <a:pt x="469685" y="119063"/>
                  <a:pt x="473461" y="122834"/>
                  <a:pt x="477237" y="126604"/>
                </a:cubicBezTo>
                <a:cubicBezTo>
                  <a:pt x="481012" y="134145"/>
                  <a:pt x="477237" y="141685"/>
                  <a:pt x="469685" y="145456"/>
                </a:cubicBezTo>
                <a:cubicBezTo>
                  <a:pt x="469685" y="145456"/>
                  <a:pt x="469685" y="145456"/>
                  <a:pt x="367742" y="205781"/>
                </a:cubicBezTo>
                <a:cubicBezTo>
                  <a:pt x="363966" y="209551"/>
                  <a:pt x="360191" y="209551"/>
                  <a:pt x="360191" y="209551"/>
                </a:cubicBezTo>
                <a:cubicBezTo>
                  <a:pt x="352639" y="209551"/>
                  <a:pt x="348864" y="205781"/>
                  <a:pt x="345088" y="202011"/>
                </a:cubicBezTo>
                <a:cubicBezTo>
                  <a:pt x="341312" y="194470"/>
                  <a:pt x="345088" y="186929"/>
                  <a:pt x="352639" y="183159"/>
                </a:cubicBezTo>
                <a:cubicBezTo>
                  <a:pt x="352639" y="183159"/>
                  <a:pt x="352639" y="183159"/>
                  <a:pt x="458358" y="122834"/>
                </a:cubicBezTo>
                <a:cubicBezTo>
                  <a:pt x="458358" y="119063"/>
                  <a:pt x="462134" y="119063"/>
                  <a:pt x="462134" y="119063"/>
                </a:cubicBezTo>
                <a:close/>
                <a:moveTo>
                  <a:pt x="49040" y="119063"/>
                </a:moveTo>
                <a:cubicBezTo>
                  <a:pt x="49040" y="119063"/>
                  <a:pt x="52816" y="119063"/>
                  <a:pt x="52816" y="122834"/>
                </a:cubicBezTo>
                <a:cubicBezTo>
                  <a:pt x="52816" y="122834"/>
                  <a:pt x="52816" y="122834"/>
                  <a:pt x="158535" y="183159"/>
                </a:cubicBezTo>
                <a:cubicBezTo>
                  <a:pt x="166086" y="186929"/>
                  <a:pt x="169862" y="194470"/>
                  <a:pt x="166086" y="202011"/>
                </a:cubicBezTo>
                <a:cubicBezTo>
                  <a:pt x="162310" y="205781"/>
                  <a:pt x="158535" y="209551"/>
                  <a:pt x="150983" y="209551"/>
                </a:cubicBezTo>
                <a:cubicBezTo>
                  <a:pt x="150983" y="209551"/>
                  <a:pt x="147208" y="209551"/>
                  <a:pt x="143432" y="205781"/>
                </a:cubicBezTo>
                <a:cubicBezTo>
                  <a:pt x="143432" y="205781"/>
                  <a:pt x="143432" y="205781"/>
                  <a:pt x="41489" y="145456"/>
                </a:cubicBezTo>
                <a:cubicBezTo>
                  <a:pt x="33937" y="141685"/>
                  <a:pt x="30162" y="134145"/>
                  <a:pt x="33937" y="126604"/>
                </a:cubicBezTo>
                <a:cubicBezTo>
                  <a:pt x="37713" y="122834"/>
                  <a:pt x="41489" y="119063"/>
                  <a:pt x="49040" y="119063"/>
                </a:cubicBezTo>
                <a:close/>
                <a:moveTo>
                  <a:pt x="375443" y="33338"/>
                </a:moveTo>
                <a:cubicBezTo>
                  <a:pt x="379213" y="33338"/>
                  <a:pt x="379213" y="33338"/>
                  <a:pt x="382984" y="33338"/>
                </a:cubicBezTo>
                <a:cubicBezTo>
                  <a:pt x="390524" y="37102"/>
                  <a:pt x="390524" y="48396"/>
                  <a:pt x="386754" y="52161"/>
                </a:cubicBezTo>
                <a:cubicBezTo>
                  <a:pt x="386754" y="52161"/>
                  <a:pt x="386754" y="52161"/>
                  <a:pt x="326429" y="157572"/>
                </a:cubicBezTo>
                <a:cubicBezTo>
                  <a:pt x="326429" y="161337"/>
                  <a:pt x="318888" y="165101"/>
                  <a:pt x="315118" y="165101"/>
                </a:cubicBezTo>
                <a:cubicBezTo>
                  <a:pt x="311348" y="165101"/>
                  <a:pt x="311348" y="165101"/>
                  <a:pt x="307577" y="165101"/>
                </a:cubicBezTo>
                <a:cubicBezTo>
                  <a:pt x="300037" y="157572"/>
                  <a:pt x="300037" y="150043"/>
                  <a:pt x="303807" y="142513"/>
                </a:cubicBezTo>
                <a:cubicBezTo>
                  <a:pt x="303807" y="142513"/>
                  <a:pt x="303807" y="142513"/>
                  <a:pt x="364132" y="40867"/>
                </a:cubicBezTo>
                <a:cubicBezTo>
                  <a:pt x="364132" y="37102"/>
                  <a:pt x="371673" y="33338"/>
                  <a:pt x="375443" y="33338"/>
                </a:cubicBezTo>
                <a:close/>
                <a:moveTo>
                  <a:pt x="128190" y="33338"/>
                </a:moveTo>
                <a:cubicBezTo>
                  <a:pt x="131961" y="33338"/>
                  <a:pt x="131961" y="33338"/>
                  <a:pt x="135731" y="33338"/>
                </a:cubicBezTo>
                <a:cubicBezTo>
                  <a:pt x="139501" y="33338"/>
                  <a:pt x="147042" y="37102"/>
                  <a:pt x="147042" y="40867"/>
                </a:cubicBezTo>
                <a:cubicBezTo>
                  <a:pt x="147042" y="40867"/>
                  <a:pt x="147042" y="40867"/>
                  <a:pt x="207366" y="142513"/>
                </a:cubicBezTo>
                <a:cubicBezTo>
                  <a:pt x="211137" y="150043"/>
                  <a:pt x="211137" y="157572"/>
                  <a:pt x="203596" y="165101"/>
                </a:cubicBezTo>
                <a:cubicBezTo>
                  <a:pt x="199826" y="165101"/>
                  <a:pt x="199826" y="165101"/>
                  <a:pt x="196056" y="165101"/>
                </a:cubicBezTo>
                <a:cubicBezTo>
                  <a:pt x="192285" y="165101"/>
                  <a:pt x="184745" y="161337"/>
                  <a:pt x="184745" y="157572"/>
                </a:cubicBezTo>
                <a:cubicBezTo>
                  <a:pt x="184745" y="157572"/>
                  <a:pt x="184745" y="157572"/>
                  <a:pt x="124420" y="52161"/>
                </a:cubicBezTo>
                <a:cubicBezTo>
                  <a:pt x="120650" y="48396"/>
                  <a:pt x="120650" y="37102"/>
                  <a:pt x="128190" y="33338"/>
                </a:cubicBezTo>
                <a:close/>
                <a:moveTo>
                  <a:pt x="256381" y="0"/>
                </a:moveTo>
                <a:cubicBezTo>
                  <a:pt x="263921" y="0"/>
                  <a:pt x="271462" y="7461"/>
                  <a:pt x="271462" y="14922"/>
                </a:cubicBezTo>
                <a:cubicBezTo>
                  <a:pt x="271462" y="134303"/>
                  <a:pt x="271462" y="134303"/>
                  <a:pt x="271462" y="134303"/>
                </a:cubicBezTo>
                <a:cubicBezTo>
                  <a:pt x="271462" y="141764"/>
                  <a:pt x="263921" y="149225"/>
                  <a:pt x="256381" y="149225"/>
                </a:cubicBezTo>
                <a:cubicBezTo>
                  <a:pt x="248840" y="149225"/>
                  <a:pt x="241300" y="141764"/>
                  <a:pt x="241300" y="134303"/>
                </a:cubicBezTo>
                <a:cubicBezTo>
                  <a:pt x="241300" y="14922"/>
                  <a:pt x="241300" y="14922"/>
                  <a:pt x="241300" y="14922"/>
                </a:cubicBezTo>
                <a:cubicBezTo>
                  <a:pt x="241300" y="7461"/>
                  <a:pt x="248840" y="0"/>
                  <a:pt x="256381" y="0"/>
                </a:cubicBezTo>
                <a:close/>
              </a:path>
            </a:pathLst>
          </a:custGeom>
          <a:solidFill>
            <a:srgbClr val="5B9AA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/>
          </a:p>
        </p:txBody>
      </p:sp>
      <p:sp>
        <p:nvSpPr>
          <p:cNvPr id="18" name="文本框 17"/>
          <p:cNvSpPr txBox="1"/>
          <p:nvPr/>
        </p:nvSpPr>
        <p:spPr>
          <a:xfrm>
            <a:off x="1828798" y="702366"/>
            <a:ext cx="7531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2.</a:t>
            </a:r>
            <a:r>
              <a:rPr lang="zh-CN" altLang="zh-CN" sz="3600" b="1" dirty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成长柱：构“双士精神”循环行动</a:t>
            </a:r>
            <a:endParaRPr lang="zh-CN" altLang="en-US" sz="3600" b="1" dirty="0">
              <a:solidFill>
                <a:srgbClr val="7600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0" name="Shape 23143"/>
          <p:cNvSpPr/>
          <p:nvPr/>
        </p:nvSpPr>
        <p:spPr>
          <a:xfrm>
            <a:off x="5576235" y="4264821"/>
            <a:ext cx="497167" cy="621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851" y="15119"/>
                </a:moveTo>
                <a:cubicBezTo>
                  <a:pt x="14106" y="15119"/>
                  <a:pt x="13500" y="15604"/>
                  <a:pt x="13500" y="16201"/>
                </a:cubicBezTo>
                <a:cubicBezTo>
                  <a:pt x="13500" y="16796"/>
                  <a:pt x="14106" y="17278"/>
                  <a:pt x="14851" y="17278"/>
                </a:cubicBezTo>
                <a:cubicBezTo>
                  <a:pt x="15596" y="17278"/>
                  <a:pt x="16199" y="16796"/>
                  <a:pt x="16199" y="16201"/>
                </a:cubicBezTo>
                <a:cubicBezTo>
                  <a:pt x="16199" y="15604"/>
                  <a:pt x="15596" y="15119"/>
                  <a:pt x="14851" y="15119"/>
                </a:cubicBezTo>
                <a:cubicBezTo>
                  <a:pt x="14851" y="15119"/>
                  <a:pt x="14851" y="15119"/>
                  <a:pt x="14851" y="15119"/>
                </a:cubicBezTo>
                <a:close/>
                <a:moveTo>
                  <a:pt x="6750" y="10800"/>
                </a:moveTo>
                <a:lnTo>
                  <a:pt x="6750" y="10800"/>
                </a:lnTo>
                <a:cubicBezTo>
                  <a:pt x="7495" y="10800"/>
                  <a:pt x="8102" y="10315"/>
                  <a:pt x="8102" y="9718"/>
                </a:cubicBezTo>
                <a:cubicBezTo>
                  <a:pt x="8102" y="9124"/>
                  <a:pt x="7495" y="8641"/>
                  <a:pt x="6750" y="8641"/>
                </a:cubicBezTo>
                <a:cubicBezTo>
                  <a:pt x="6005" y="8641"/>
                  <a:pt x="5399" y="9124"/>
                  <a:pt x="5399" y="9718"/>
                </a:cubicBezTo>
                <a:cubicBezTo>
                  <a:pt x="5399" y="10315"/>
                  <a:pt x="6005" y="10800"/>
                  <a:pt x="6750" y="10800"/>
                </a:cubicBezTo>
                <a:cubicBezTo>
                  <a:pt x="6750" y="10800"/>
                  <a:pt x="6750" y="10800"/>
                  <a:pt x="6750" y="10800"/>
                </a:cubicBezTo>
                <a:close/>
                <a:moveTo>
                  <a:pt x="6750" y="14041"/>
                </a:moveTo>
                <a:lnTo>
                  <a:pt x="6750" y="14041"/>
                </a:lnTo>
                <a:cubicBezTo>
                  <a:pt x="7495" y="14041"/>
                  <a:pt x="8102" y="13556"/>
                  <a:pt x="8102" y="12959"/>
                </a:cubicBezTo>
                <a:cubicBezTo>
                  <a:pt x="8102" y="12364"/>
                  <a:pt x="7495" y="11881"/>
                  <a:pt x="6750" y="11881"/>
                </a:cubicBezTo>
                <a:cubicBezTo>
                  <a:pt x="6005" y="11881"/>
                  <a:pt x="5399" y="12364"/>
                  <a:pt x="5399" y="12959"/>
                </a:cubicBezTo>
                <a:cubicBezTo>
                  <a:pt x="5399" y="13556"/>
                  <a:pt x="6005" y="14041"/>
                  <a:pt x="6750" y="14041"/>
                </a:cubicBezTo>
                <a:cubicBezTo>
                  <a:pt x="6750" y="14041"/>
                  <a:pt x="6750" y="14041"/>
                  <a:pt x="6750" y="14041"/>
                </a:cubicBezTo>
                <a:close/>
                <a:moveTo>
                  <a:pt x="10801" y="15119"/>
                </a:moveTo>
                <a:cubicBezTo>
                  <a:pt x="10056" y="15119"/>
                  <a:pt x="9449" y="15604"/>
                  <a:pt x="9449" y="16201"/>
                </a:cubicBezTo>
                <a:cubicBezTo>
                  <a:pt x="9449" y="16796"/>
                  <a:pt x="10052" y="17278"/>
                  <a:pt x="10801" y="17278"/>
                </a:cubicBezTo>
                <a:cubicBezTo>
                  <a:pt x="11546" y="17278"/>
                  <a:pt x="12148" y="16796"/>
                  <a:pt x="12148" y="16201"/>
                </a:cubicBezTo>
                <a:cubicBezTo>
                  <a:pt x="12148" y="15604"/>
                  <a:pt x="11546" y="15119"/>
                  <a:pt x="10801" y="15119"/>
                </a:cubicBezTo>
                <a:cubicBezTo>
                  <a:pt x="10801" y="15119"/>
                  <a:pt x="10801" y="15119"/>
                  <a:pt x="10801" y="15119"/>
                </a:cubicBezTo>
                <a:close/>
                <a:moveTo>
                  <a:pt x="18898" y="19441"/>
                </a:moveTo>
                <a:lnTo>
                  <a:pt x="2700" y="19441"/>
                </a:lnTo>
                <a:lnTo>
                  <a:pt x="2700" y="2160"/>
                </a:lnTo>
                <a:lnTo>
                  <a:pt x="18898" y="2160"/>
                </a:lnTo>
                <a:cubicBezTo>
                  <a:pt x="18898" y="2160"/>
                  <a:pt x="18898" y="19441"/>
                  <a:pt x="18898" y="19441"/>
                </a:cubicBezTo>
                <a:close/>
                <a:moveTo>
                  <a:pt x="18898" y="0"/>
                </a:moveTo>
                <a:lnTo>
                  <a:pt x="2700" y="0"/>
                </a:lnTo>
                <a:cubicBezTo>
                  <a:pt x="1210" y="0"/>
                  <a:pt x="0" y="968"/>
                  <a:pt x="0" y="2160"/>
                </a:cubicBezTo>
                <a:lnTo>
                  <a:pt x="0" y="19441"/>
                </a:lnTo>
                <a:cubicBezTo>
                  <a:pt x="0" y="20633"/>
                  <a:pt x="1210" y="21600"/>
                  <a:pt x="2700" y="21600"/>
                </a:cubicBezTo>
                <a:lnTo>
                  <a:pt x="18898" y="21600"/>
                </a:lnTo>
                <a:cubicBezTo>
                  <a:pt x="20391" y="21600"/>
                  <a:pt x="21600" y="20633"/>
                  <a:pt x="21600" y="19441"/>
                </a:cubicBezTo>
                <a:lnTo>
                  <a:pt x="21600" y="2160"/>
                </a:lnTo>
                <a:cubicBezTo>
                  <a:pt x="21600" y="968"/>
                  <a:pt x="20391" y="0"/>
                  <a:pt x="18898" y="0"/>
                </a:cubicBezTo>
                <a:cubicBezTo>
                  <a:pt x="18898" y="0"/>
                  <a:pt x="18898" y="0"/>
                  <a:pt x="18898" y="0"/>
                </a:cubicBezTo>
                <a:close/>
                <a:moveTo>
                  <a:pt x="6750" y="17278"/>
                </a:moveTo>
                <a:lnTo>
                  <a:pt x="6750" y="17278"/>
                </a:lnTo>
                <a:cubicBezTo>
                  <a:pt x="7495" y="17278"/>
                  <a:pt x="8102" y="16796"/>
                  <a:pt x="8102" y="16201"/>
                </a:cubicBezTo>
                <a:cubicBezTo>
                  <a:pt x="8102" y="15604"/>
                  <a:pt x="7495" y="15119"/>
                  <a:pt x="6750" y="15119"/>
                </a:cubicBezTo>
                <a:cubicBezTo>
                  <a:pt x="6005" y="15119"/>
                  <a:pt x="5399" y="15604"/>
                  <a:pt x="5399" y="16201"/>
                </a:cubicBezTo>
                <a:cubicBezTo>
                  <a:pt x="5399" y="16796"/>
                  <a:pt x="6005" y="17278"/>
                  <a:pt x="6750" y="17278"/>
                </a:cubicBezTo>
                <a:cubicBezTo>
                  <a:pt x="6750" y="17278"/>
                  <a:pt x="6750" y="17278"/>
                  <a:pt x="6750" y="17278"/>
                </a:cubicBezTo>
                <a:close/>
                <a:moveTo>
                  <a:pt x="6750" y="6482"/>
                </a:moveTo>
                <a:lnTo>
                  <a:pt x="14851" y="6482"/>
                </a:lnTo>
                <a:cubicBezTo>
                  <a:pt x="15596" y="6482"/>
                  <a:pt x="16199" y="5996"/>
                  <a:pt x="16199" y="5400"/>
                </a:cubicBezTo>
                <a:cubicBezTo>
                  <a:pt x="16199" y="4805"/>
                  <a:pt x="15596" y="4318"/>
                  <a:pt x="14851" y="4318"/>
                </a:cubicBezTo>
                <a:lnTo>
                  <a:pt x="6750" y="4318"/>
                </a:lnTo>
                <a:cubicBezTo>
                  <a:pt x="6005" y="4318"/>
                  <a:pt x="5399" y="4805"/>
                  <a:pt x="5399" y="5400"/>
                </a:cubicBezTo>
                <a:cubicBezTo>
                  <a:pt x="5399" y="5996"/>
                  <a:pt x="6005" y="6482"/>
                  <a:pt x="6750" y="6482"/>
                </a:cubicBezTo>
                <a:cubicBezTo>
                  <a:pt x="6750" y="6482"/>
                  <a:pt x="6750" y="6482"/>
                  <a:pt x="6750" y="6482"/>
                </a:cubicBezTo>
                <a:close/>
                <a:moveTo>
                  <a:pt x="10801" y="8641"/>
                </a:moveTo>
                <a:cubicBezTo>
                  <a:pt x="10056" y="8641"/>
                  <a:pt x="9449" y="9124"/>
                  <a:pt x="9449" y="9718"/>
                </a:cubicBezTo>
                <a:cubicBezTo>
                  <a:pt x="9449" y="10315"/>
                  <a:pt x="10052" y="10800"/>
                  <a:pt x="10801" y="10800"/>
                </a:cubicBezTo>
                <a:cubicBezTo>
                  <a:pt x="11546" y="10800"/>
                  <a:pt x="12148" y="10315"/>
                  <a:pt x="12148" y="9718"/>
                </a:cubicBezTo>
                <a:cubicBezTo>
                  <a:pt x="12148" y="9124"/>
                  <a:pt x="11546" y="8641"/>
                  <a:pt x="10801" y="8641"/>
                </a:cubicBezTo>
                <a:cubicBezTo>
                  <a:pt x="10801" y="8641"/>
                  <a:pt x="10801" y="8641"/>
                  <a:pt x="10801" y="8641"/>
                </a:cubicBezTo>
                <a:close/>
                <a:moveTo>
                  <a:pt x="10801" y="11881"/>
                </a:moveTo>
                <a:cubicBezTo>
                  <a:pt x="10056" y="11881"/>
                  <a:pt x="9449" y="12364"/>
                  <a:pt x="9449" y="12959"/>
                </a:cubicBezTo>
                <a:cubicBezTo>
                  <a:pt x="9449" y="13556"/>
                  <a:pt x="10056" y="14041"/>
                  <a:pt x="10801" y="14041"/>
                </a:cubicBezTo>
                <a:cubicBezTo>
                  <a:pt x="11546" y="14041"/>
                  <a:pt x="12148" y="13556"/>
                  <a:pt x="12148" y="12959"/>
                </a:cubicBezTo>
                <a:cubicBezTo>
                  <a:pt x="12148" y="12364"/>
                  <a:pt x="11546" y="11881"/>
                  <a:pt x="10801" y="11881"/>
                </a:cubicBezTo>
                <a:cubicBezTo>
                  <a:pt x="10801" y="11881"/>
                  <a:pt x="10801" y="11881"/>
                  <a:pt x="10801" y="11881"/>
                </a:cubicBezTo>
                <a:close/>
                <a:moveTo>
                  <a:pt x="14851" y="8641"/>
                </a:moveTo>
                <a:cubicBezTo>
                  <a:pt x="14106" y="8641"/>
                  <a:pt x="13500" y="9124"/>
                  <a:pt x="13500" y="9718"/>
                </a:cubicBezTo>
                <a:cubicBezTo>
                  <a:pt x="13500" y="10315"/>
                  <a:pt x="14106" y="10800"/>
                  <a:pt x="14851" y="10800"/>
                </a:cubicBezTo>
                <a:cubicBezTo>
                  <a:pt x="15596" y="10800"/>
                  <a:pt x="16199" y="10315"/>
                  <a:pt x="16199" y="9718"/>
                </a:cubicBezTo>
                <a:cubicBezTo>
                  <a:pt x="16199" y="9124"/>
                  <a:pt x="15596" y="8641"/>
                  <a:pt x="14851" y="8641"/>
                </a:cubicBezTo>
                <a:cubicBezTo>
                  <a:pt x="14851" y="8641"/>
                  <a:pt x="14851" y="8641"/>
                  <a:pt x="14851" y="8641"/>
                </a:cubicBezTo>
                <a:close/>
                <a:moveTo>
                  <a:pt x="14851" y="11881"/>
                </a:moveTo>
                <a:cubicBezTo>
                  <a:pt x="14106" y="11881"/>
                  <a:pt x="13500" y="12364"/>
                  <a:pt x="13500" y="12959"/>
                </a:cubicBezTo>
                <a:cubicBezTo>
                  <a:pt x="13500" y="13556"/>
                  <a:pt x="14106" y="14041"/>
                  <a:pt x="14851" y="14041"/>
                </a:cubicBezTo>
                <a:cubicBezTo>
                  <a:pt x="15596" y="14041"/>
                  <a:pt x="16199" y="13556"/>
                  <a:pt x="16199" y="12959"/>
                </a:cubicBezTo>
                <a:cubicBezTo>
                  <a:pt x="16199" y="12364"/>
                  <a:pt x="15596" y="11881"/>
                  <a:pt x="14851" y="11881"/>
                </a:cubicBezTo>
                <a:cubicBezTo>
                  <a:pt x="14851" y="11881"/>
                  <a:pt x="14851" y="11881"/>
                  <a:pt x="14851" y="1188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51" tIns="19051" rIns="19051" bIns="1905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1362" y="1458268"/>
            <a:ext cx="9464115" cy="499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968418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圆角矩形 81"/>
          <p:cNvSpPr/>
          <p:nvPr/>
        </p:nvSpPr>
        <p:spPr>
          <a:xfrm>
            <a:off x="491319" y="420064"/>
            <a:ext cx="11218460" cy="6035722"/>
          </a:xfrm>
          <a:prstGeom prst="roundRect">
            <a:avLst>
              <a:gd name="adj" fmla="val 55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矩形 82"/>
          <p:cNvSpPr/>
          <p:nvPr/>
        </p:nvSpPr>
        <p:spPr>
          <a:xfrm>
            <a:off x="0" y="-11740"/>
            <a:ext cx="1748116" cy="1722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256"/>
          <p:cNvSpPr/>
          <p:nvPr/>
        </p:nvSpPr>
        <p:spPr bwMode="auto">
          <a:xfrm>
            <a:off x="605803" y="543339"/>
            <a:ext cx="901629" cy="901631"/>
          </a:xfrm>
          <a:custGeom>
            <a:avLst/>
            <a:gdLst>
              <a:gd name="connsiteX0" fmla="*/ 256381 w 511174"/>
              <a:gd name="connsiteY0" fmla="*/ 360363 h 511176"/>
              <a:gd name="connsiteX1" fmla="*/ 271462 w 511174"/>
              <a:gd name="connsiteY1" fmla="*/ 375445 h 511176"/>
              <a:gd name="connsiteX2" fmla="*/ 271462 w 511174"/>
              <a:gd name="connsiteY2" fmla="*/ 496095 h 511176"/>
              <a:gd name="connsiteX3" fmla="*/ 256381 w 511174"/>
              <a:gd name="connsiteY3" fmla="*/ 511176 h 511176"/>
              <a:gd name="connsiteX4" fmla="*/ 241300 w 511174"/>
              <a:gd name="connsiteY4" fmla="*/ 496095 h 511176"/>
              <a:gd name="connsiteX5" fmla="*/ 241300 w 511174"/>
              <a:gd name="connsiteY5" fmla="*/ 375445 h 511176"/>
              <a:gd name="connsiteX6" fmla="*/ 256381 w 511174"/>
              <a:gd name="connsiteY6" fmla="*/ 360363 h 511176"/>
              <a:gd name="connsiteX7" fmla="*/ 307577 w 511174"/>
              <a:gd name="connsiteY7" fmla="*/ 344488 h 511176"/>
              <a:gd name="connsiteX8" fmla="*/ 315118 w 511174"/>
              <a:gd name="connsiteY8" fmla="*/ 344488 h 511176"/>
              <a:gd name="connsiteX9" fmla="*/ 326429 w 511174"/>
              <a:gd name="connsiteY9" fmla="*/ 352018 h 511176"/>
              <a:gd name="connsiteX10" fmla="*/ 386754 w 511174"/>
              <a:gd name="connsiteY10" fmla="*/ 457428 h 511176"/>
              <a:gd name="connsiteX11" fmla="*/ 382984 w 511174"/>
              <a:gd name="connsiteY11" fmla="*/ 476251 h 511176"/>
              <a:gd name="connsiteX12" fmla="*/ 375443 w 511174"/>
              <a:gd name="connsiteY12" fmla="*/ 476251 h 511176"/>
              <a:gd name="connsiteX13" fmla="*/ 364132 w 511174"/>
              <a:gd name="connsiteY13" fmla="*/ 468722 h 511176"/>
              <a:gd name="connsiteX14" fmla="*/ 303807 w 511174"/>
              <a:gd name="connsiteY14" fmla="*/ 367076 h 511176"/>
              <a:gd name="connsiteX15" fmla="*/ 307577 w 511174"/>
              <a:gd name="connsiteY15" fmla="*/ 344488 h 511176"/>
              <a:gd name="connsiteX16" fmla="*/ 196056 w 511174"/>
              <a:gd name="connsiteY16" fmla="*/ 344488 h 511176"/>
              <a:gd name="connsiteX17" fmla="*/ 203596 w 511174"/>
              <a:gd name="connsiteY17" fmla="*/ 344488 h 511176"/>
              <a:gd name="connsiteX18" fmla="*/ 207366 w 511174"/>
              <a:gd name="connsiteY18" fmla="*/ 367076 h 511176"/>
              <a:gd name="connsiteX19" fmla="*/ 147042 w 511174"/>
              <a:gd name="connsiteY19" fmla="*/ 468722 h 511176"/>
              <a:gd name="connsiteX20" fmla="*/ 135731 w 511174"/>
              <a:gd name="connsiteY20" fmla="*/ 476251 h 511176"/>
              <a:gd name="connsiteX21" fmla="*/ 128190 w 511174"/>
              <a:gd name="connsiteY21" fmla="*/ 476251 h 511176"/>
              <a:gd name="connsiteX22" fmla="*/ 124420 w 511174"/>
              <a:gd name="connsiteY22" fmla="*/ 457428 h 511176"/>
              <a:gd name="connsiteX23" fmla="*/ 184745 w 511174"/>
              <a:gd name="connsiteY23" fmla="*/ 352018 h 511176"/>
              <a:gd name="connsiteX24" fmla="*/ 196056 w 511174"/>
              <a:gd name="connsiteY24" fmla="*/ 344488 h 511176"/>
              <a:gd name="connsiteX25" fmla="*/ 360191 w 511174"/>
              <a:gd name="connsiteY25" fmla="*/ 300038 h 511176"/>
              <a:gd name="connsiteX26" fmla="*/ 367742 w 511174"/>
              <a:gd name="connsiteY26" fmla="*/ 303809 h 511176"/>
              <a:gd name="connsiteX27" fmla="*/ 469685 w 511174"/>
              <a:gd name="connsiteY27" fmla="*/ 364134 h 511176"/>
              <a:gd name="connsiteX28" fmla="*/ 477237 w 511174"/>
              <a:gd name="connsiteY28" fmla="*/ 382986 h 511176"/>
              <a:gd name="connsiteX29" fmla="*/ 462134 w 511174"/>
              <a:gd name="connsiteY29" fmla="*/ 390526 h 511176"/>
              <a:gd name="connsiteX30" fmla="*/ 458358 w 511174"/>
              <a:gd name="connsiteY30" fmla="*/ 386756 h 511176"/>
              <a:gd name="connsiteX31" fmla="*/ 352639 w 511174"/>
              <a:gd name="connsiteY31" fmla="*/ 326431 h 511176"/>
              <a:gd name="connsiteX32" fmla="*/ 345088 w 511174"/>
              <a:gd name="connsiteY32" fmla="*/ 307579 h 511176"/>
              <a:gd name="connsiteX33" fmla="*/ 360191 w 511174"/>
              <a:gd name="connsiteY33" fmla="*/ 300038 h 511176"/>
              <a:gd name="connsiteX34" fmla="*/ 150983 w 511174"/>
              <a:gd name="connsiteY34" fmla="*/ 300038 h 511176"/>
              <a:gd name="connsiteX35" fmla="*/ 166086 w 511174"/>
              <a:gd name="connsiteY35" fmla="*/ 307579 h 511176"/>
              <a:gd name="connsiteX36" fmla="*/ 158535 w 511174"/>
              <a:gd name="connsiteY36" fmla="*/ 326431 h 511176"/>
              <a:gd name="connsiteX37" fmla="*/ 52816 w 511174"/>
              <a:gd name="connsiteY37" fmla="*/ 386756 h 511176"/>
              <a:gd name="connsiteX38" fmla="*/ 49040 w 511174"/>
              <a:gd name="connsiteY38" fmla="*/ 390526 h 511176"/>
              <a:gd name="connsiteX39" fmla="*/ 33937 w 511174"/>
              <a:gd name="connsiteY39" fmla="*/ 382986 h 511176"/>
              <a:gd name="connsiteX40" fmla="*/ 41489 w 511174"/>
              <a:gd name="connsiteY40" fmla="*/ 364134 h 511176"/>
              <a:gd name="connsiteX41" fmla="*/ 143432 w 511174"/>
              <a:gd name="connsiteY41" fmla="*/ 303809 h 511176"/>
              <a:gd name="connsiteX42" fmla="*/ 150983 w 511174"/>
              <a:gd name="connsiteY42" fmla="*/ 300038 h 511176"/>
              <a:gd name="connsiteX43" fmla="*/ 375443 w 511174"/>
              <a:gd name="connsiteY43" fmla="*/ 239713 h 511176"/>
              <a:gd name="connsiteX44" fmla="*/ 496093 w 511174"/>
              <a:gd name="connsiteY44" fmla="*/ 239713 h 511176"/>
              <a:gd name="connsiteX45" fmla="*/ 511174 w 511174"/>
              <a:gd name="connsiteY45" fmla="*/ 254795 h 511176"/>
              <a:gd name="connsiteX46" fmla="*/ 496093 w 511174"/>
              <a:gd name="connsiteY46" fmla="*/ 269876 h 511176"/>
              <a:gd name="connsiteX47" fmla="*/ 375443 w 511174"/>
              <a:gd name="connsiteY47" fmla="*/ 269876 h 511176"/>
              <a:gd name="connsiteX48" fmla="*/ 360362 w 511174"/>
              <a:gd name="connsiteY48" fmla="*/ 254795 h 511176"/>
              <a:gd name="connsiteX49" fmla="*/ 375443 w 511174"/>
              <a:gd name="connsiteY49" fmla="*/ 239713 h 511176"/>
              <a:gd name="connsiteX50" fmla="*/ 15081 w 511174"/>
              <a:gd name="connsiteY50" fmla="*/ 239713 h 511176"/>
              <a:gd name="connsiteX51" fmla="*/ 135731 w 511174"/>
              <a:gd name="connsiteY51" fmla="*/ 239713 h 511176"/>
              <a:gd name="connsiteX52" fmla="*/ 150812 w 511174"/>
              <a:gd name="connsiteY52" fmla="*/ 254795 h 511176"/>
              <a:gd name="connsiteX53" fmla="*/ 135731 w 511174"/>
              <a:gd name="connsiteY53" fmla="*/ 269876 h 511176"/>
              <a:gd name="connsiteX54" fmla="*/ 15081 w 511174"/>
              <a:gd name="connsiteY54" fmla="*/ 269876 h 511176"/>
              <a:gd name="connsiteX55" fmla="*/ 0 w 511174"/>
              <a:gd name="connsiteY55" fmla="*/ 254795 h 511176"/>
              <a:gd name="connsiteX56" fmla="*/ 15081 w 511174"/>
              <a:gd name="connsiteY56" fmla="*/ 239713 h 511176"/>
              <a:gd name="connsiteX57" fmla="*/ 462134 w 511174"/>
              <a:gd name="connsiteY57" fmla="*/ 119063 h 511176"/>
              <a:gd name="connsiteX58" fmla="*/ 477237 w 511174"/>
              <a:gd name="connsiteY58" fmla="*/ 126604 h 511176"/>
              <a:gd name="connsiteX59" fmla="*/ 469685 w 511174"/>
              <a:gd name="connsiteY59" fmla="*/ 145456 h 511176"/>
              <a:gd name="connsiteX60" fmla="*/ 367742 w 511174"/>
              <a:gd name="connsiteY60" fmla="*/ 205781 h 511176"/>
              <a:gd name="connsiteX61" fmla="*/ 360191 w 511174"/>
              <a:gd name="connsiteY61" fmla="*/ 209551 h 511176"/>
              <a:gd name="connsiteX62" fmla="*/ 345088 w 511174"/>
              <a:gd name="connsiteY62" fmla="*/ 202011 h 511176"/>
              <a:gd name="connsiteX63" fmla="*/ 352639 w 511174"/>
              <a:gd name="connsiteY63" fmla="*/ 183159 h 511176"/>
              <a:gd name="connsiteX64" fmla="*/ 458358 w 511174"/>
              <a:gd name="connsiteY64" fmla="*/ 122834 h 511176"/>
              <a:gd name="connsiteX65" fmla="*/ 462134 w 511174"/>
              <a:gd name="connsiteY65" fmla="*/ 119063 h 511176"/>
              <a:gd name="connsiteX66" fmla="*/ 49040 w 511174"/>
              <a:gd name="connsiteY66" fmla="*/ 119063 h 511176"/>
              <a:gd name="connsiteX67" fmla="*/ 52816 w 511174"/>
              <a:gd name="connsiteY67" fmla="*/ 122834 h 511176"/>
              <a:gd name="connsiteX68" fmla="*/ 158535 w 511174"/>
              <a:gd name="connsiteY68" fmla="*/ 183159 h 511176"/>
              <a:gd name="connsiteX69" fmla="*/ 166086 w 511174"/>
              <a:gd name="connsiteY69" fmla="*/ 202011 h 511176"/>
              <a:gd name="connsiteX70" fmla="*/ 150983 w 511174"/>
              <a:gd name="connsiteY70" fmla="*/ 209551 h 511176"/>
              <a:gd name="connsiteX71" fmla="*/ 143432 w 511174"/>
              <a:gd name="connsiteY71" fmla="*/ 205781 h 511176"/>
              <a:gd name="connsiteX72" fmla="*/ 41489 w 511174"/>
              <a:gd name="connsiteY72" fmla="*/ 145456 h 511176"/>
              <a:gd name="connsiteX73" fmla="*/ 33937 w 511174"/>
              <a:gd name="connsiteY73" fmla="*/ 126604 h 511176"/>
              <a:gd name="connsiteX74" fmla="*/ 49040 w 511174"/>
              <a:gd name="connsiteY74" fmla="*/ 119063 h 511176"/>
              <a:gd name="connsiteX75" fmla="*/ 375443 w 511174"/>
              <a:gd name="connsiteY75" fmla="*/ 33338 h 511176"/>
              <a:gd name="connsiteX76" fmla="*/ 382984 w 511174"/>
              <a:gd name="connsiteY76" fmla="*/ 33338 h 511176"/>
              <a:gd name="connsiteX77" fmla="*/ 386754 w 511174"/>
              <a:gd name="connsiteY77" fmla="*/ 52161 h 511176"/>
              <a:gd name="connsiteX78" fmla="*/ 326429 w 511174"/>
              <a:gd name="connsiteY78" fmla="*/ 157572 h 511176"/>
              <a:gd name="connsiteX79" fmla="*/ 315118 w 511174"/>
              <a:gd name="connsiteY79" fmla="*/ 165101 h 511176"/>
              <a:gd name="connsiteX80" fmla="*/ 307577 w 511174"/>
              <a:gd name="connsiteY80" fmla="*/ 165101 h 511176"/>
              <a:gd name="connsiteX81" fmla="*/ 303807 w 511174"/>
              <a:gd name="connsiteY81" fmla="*/ 142513 h 511176"/>
              <a:gd name="connsiteX82" fmla="*/ 364132 w 511174"/>
              <a:gd name="connsiteY82" fmla="*/ 40867 h 511176"/>
              <a:gd name="connsiteX83" fmla="*/ 375443 w 511174"/>
              <a:gd name="connsiteY83" fmla="*/ 33338 h 511176"/>
              <a:gd name="connsiteX84" fmla="*/ 128190 w 511174"/>
              <a:gd name="connsiteY84" fmla="*/ 33338 h 511176"/>
              <a:gd name="connsiteX85" fmla="*/ 135731 w 511174"/>
              <a:gd name="connsiteY85" fmla="*/ 33338 h 511176"/>
              <a:gd name="connsiteX86" fmla="*/ 147042 w 511174"/>
              <a:gd name="connsiteY86" fmla="*/ 40867 h 511176"/>
              <a:gd name="connsiteX87" fmla="*/ 207366 w 511174"/>
              <a:gd name="connsiteY87" fmla="*/ 142513 h 511176"/>
              <a:gd name="connsiteX88" fmla="*/ 203596 w 511174"/>
              <a:gd name="connsiteY88" fmla="*/ 165101 h 511176"/>
              <a:gd name="connsiteX89" fmla="*/ 196056 w 511174"/>
              <a:gd name="connsiteY89" fmla="*/ 165101 h 511176"/>
              <a:gd name="connsiteX90" fmla="*/ 184745 w 511174"/>
              <a:gd name="connsiteY90" fmla="*/ 157572 h 511176"/>
              <a:gd name="connsiteX91" fmla="*/ 124420 w 511174"/>
              <a:gd name="connsiteY91" fmla="*/ 52161 h 511176"/>
              <a:gd name="connsiteX92" fmla="*/ 128190 w 511174"/>
              <a:gd name="connsiteY92" fmla="*/ 33338 h 511176"/>
              <a:gd name="connsiteX93" fmla="*/ 256381 w 511174"/>
              <a:gd name="connsiteY93" fmla="*/ 0 h 511176"/>
              <a:gd name="connsiteX94" fmla="*/ 271462 w 511174"/>
              <a:gd name="connsiteY94" fmla="*/ 14922 h 511176"/>
              <a:gd name="connsiteX95" fmla="*/ 271462 w 511174"/>
              <a:gd name="connsiteY95" fmla="*/ 134303 h 511176"/>
              <a:gd name="connsiteX96" fmla="*/ 256381 w 511174"/>
              <a:gd name="connsiteY96" fmla="*/ 149225 h 511176"/>
              <a:gd name="connsiteX97" fmla="*/ 241300 w 511174"/>
              <a:gd name="connsiteY97" fmla="*/ 134303 h 511176"/>
              <a:gd name="connsiteX98" fmla="*/ 241300 w 511174"/>
              <a:gd name="connsiteY98" fmla="*/ 14922 h 511176"/>
              <a:gd name="connsiteX99" fmla="*/ 256381 w 511174"/>
              <a:gd name="connsiteY99" fmla="*/ 0 h 51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11174" h="511176">
                <a:moveTo>
                  <a:pt x="256381" y="360363"/>
                </a:moveTo>
                <a:cubicBezTo>
                  <a:pt x="263921" y="360363"/>
                  <a:pt x="271462" y="367904"/>
                  <a:pt x="271462" y="375445"/>
                </a:cubicBezTo>
                <a:cubicBezTo>
                  <a:pt x="271462" y="375445"/>
                  <a:pt x="271462" y="375445"/>
                  <a:pt x="271462" y="496095"/>
                </a:cubicBezTo>
                <a:cubicBezTo>
                  <a:pt x="271462" y="503636"/>
                  <a:pt x="263921" y="511176"/>
                  <a:pt x="256381" y="511176"/>
                </a:cubicBezTo>
                <a:cubicBezTo>
                  <a:pt x="248840" y="511176"/>
                  <a:pt x="241300" y="503636"/>
                  <a:pt x="241300" y="496095"/>
                </a:cubicBezTo>
                <a:cubicBezTo>
                  <a:pt x="241300" y="496095"/>
                  <a:pt x="241300" y="496095"/>
                  <a:pt x="241300" y="375445"/>
                </a:cubicBezTo>
                <a:cubicBezTo>
                  <a:pt x="241300" y="367904"/>
                  <a:pt x="248840" y="360363"/>
                  <a:pt x="256381" y="360363"/>
                </a:cubicBezTo>
                <a:close/>
                <a:moveTo>
                  <a:pt x="307577" y="344488"/>
                </a:moveTo>
                <a:cubicBezTo>
                  <a:pt x="311348" y="344488"/>
                  <a:pt x="311348" y="344488"/>
                  <a:pt x="315118" y="344488"/>
                </a:cubicBezTo>
                <a:cubicBezTo>
                  <a:pt x="318888" y="344488"/>
                  <a:pt x="326429" y="348253"/>
                  <a:pt x="326429" y="352018"/>
                </a:cubicBezTo>
                <a:cubicBezTo>
                  <a:pt x="326429" y="352018"/>
                  <a:pt x="326429" y="352018"/>
                  <a:pt x="386754" y="457428"/>
                </a:cubicBezTo>
                <a:cubicBezTo>
                  <a:pt x="390524" y="461193"/>
                  <a:pt x="390524" y="472487"/>
                  <a:pt x="382984" y="476251"/>
                </a:cubicBezTo>
                <a:cubicBezTo>
                  <a:pt x="379213" y="476251"/>
                  <a:pt x="379213" y="476251"/>
                  <a:pt x="375443" y="476251"/>
                </a:cubicBezTo>
                <a:cubicBezTo>
                  <a:pt x="371673" y="476251"/>
                  <a:pt x="364132" y="472487"/>
                  <a:pt x="364132" y="468722"/>
                </a:cubicBezTo>
                <a:cubicBezTo>
                  <a:pt x="364132" y="468722"/>
                  <a:pt x="364132" y="468722"/>
                  <a:pt x="303807" y="367076"/>
                </a:cubicBezTo>
                <a:cubicBezTo>
                  <a:pt x="300037" y="359547"/>
                  <a:pt x="300037" y="352018"/>
                  <a:pt x="307577" y="344488"/>
                </a:cubicBezTo>
                <a:close/>
                <a:moveTo>
                  <a:pt x="196056" y="344488"/>
                </a:moveTo>
                <a:cubicBezTo>
                  <a:pt x="199826" y="344488"/>
                  <a:pt x="199826" y="344488"/>
                  <a:pt x="203596" y="344488"/>
                </a:cubicBezTo>
                <a:cubicBezTo>
                  <a:pt x="211137" y="352018"/>
                  <a:pt x="211137" y="359547"/>
                  <a:pt x="207366" y="367076"/>
                </a:cubicBezTo>
                <a:cubicBezTo>
                  <a:pt x="207366" y="367076"/>
                  <a:pt x="207366" y="367076"/>
                  <a:pt x="147042" y="468722"/>
                </a:cubicBezTo>
                <a:cubicBezTo>
                  <a:pt x="147042" y="472487"/>
                  <a:pt x="139501" y="476251"/>
                  <a:pt x="135731" y="476251"/>
                </a:cubicBezTo>
                <a:cubicBezTo>
                  <a:pt x="131961" y="476251"/>
                  <a:pt x="131961" y="476251"/>
                  <a:pt x="128190" y="476251"/>
                </a:cubicBezTo>
                <a:cubicBezTo>
                  <a:pt x="120650" y="472487"/>
                  <a:pt x="120650" y="461193"/>
                  <a:pt x="124420" y="457428"/>
                </a:cubicBezTo>
                <a:cubicBezTo>
                  <a:pt x="124420" y="457428"/>
                  <a:pt x="124420" y="457428"/>
                  <a:pt x="184745" y="352018"/>
                </a:cubicBezTo>
                <a:cubicBezTo>
                  <a:pt x="184745" y="348253"/>
                  <a:pt x="192285" y="344488"/>
                  <a:pt x="196056" y="344488"/>
                </a:cubicBezTo>
                <a:close/>
                <a:moveTo>
                  <a:pt x="360191" y="300038"/>
                </a:moveTo>
                <a:cubicBezTo>
                  <a:pt x="360191" y="300038"/>
                  <a:pt x="363966" y="300038"/>
                  <a:pt x="367742" y="303809"/>
                </a:cubicBezTo>
                <a:cubicBezTo>
                  <a:pt x="367742" y="303809"/>
                  <a:pt x="367742" y="303809"/>
                  <a:pt x="469685" y="364134"/>
                </a:cubicBezTo>
                <a:cubicBezTo>
                  <a:pt x="477237" y="367904"/>
                  <a:pt x="481012" y="375445"/>
                  <a:pt x="477237" y="382986"/>
                </a:cubicBezTo>
                <a:cubicBezTo>
                  <a:pt x="473461" y="386756"/>
                  <a:pt x="469685" y="390526"/>
                  <a:pt x="462134" y="390526"/>
                </a:cubicBezTo>
                <a:cubicBezTo>
                  <a:pt x="462134" y="390526"/>
                  <a:pt x="458358" y="390526"/>
                  <a:pt x="458358" y="386756"/>
                </a:cubicBezTo>
                <a:cubicBezTo>
                  <a:pt x="458358" y="386756"/>
                  <a:pt x="458358" y="386756"/>
                  <a:pt x="352639" y="326431"/>
                </a:cubicBezTo>
                <a:cubicBezTo>
                  <a:pt x="345088" y="322660"/>
                  <a:pt x="341312" y="315120"/>
                  <a:pt x="345088" y="307579"/>
                </a:cubicBezTo>
                <a:cubicBezTo>
                  <a:pt x="348864" y="303809"/>
                  <a:pt x="352639" y="300038"/>
                  <a:pt x="360191" y="300038"/>
                </a:cubicBezTo>
                <a:close/>
                <a:moveTo>
                  <a:pt x="150983" y="300038"/>
                </a:moveTo>
                <a:cubicBezTo>
                  <a:pt x="158535" y="300038"/>
                  <a:pt x="162310" y="303809"/>
                  <a:pt x="166086" y="307579"/>
                </a:cubicBezTo>
                <a:cubicBezTo>
                  <a:pt x="169862" y="315120"/>
                  <a:pt x="166086" y="322660"/>
                  <a:pt x="158535" y="326431"/>
                </a:cubicBezTo>
                <a:cubicBezTo>
                  <a:pt x="158535" y="326431"/>
                  <a:pt x="158535" y="326431"/>
                  <a:pt x="52816" y="386756"/>
                </a:cubicBezTo>
                <a:cubicBezTo>
                  <a:pt x="52816" y="390526"/>
                  <a:pt x="49040" y="390526"/>
                  <a:pt x="49040" y="390526"/>
                </a:cubicBezTo>
                <a:cubicBezTo>
                  <a:pt x="41489" y="390526"/>
                  <a:pt x="37713" y="386756"/>
                  <a:pt x="33937" y="382986"/>
                </a:cubicBezTo>
                <a:cubicBezTo>
                  <a:pt x="30162" y="375445"/>
                  <a:pt x="33937" y="367904"/>
                  <a:pt x="41489" y="364134"/>
                </a:cubicBezTo>
                <a:cubicBezTo>
                  <a:pt x="41489" y="364134"/>
                  <a:pt x="41489" y="364134"/>
                  <a:pt x="143432" y="303809"/>
                </a:cubicBezTo>
                <a:cubicBezTo>
                  <a:pt x="147208" y="300038"/>
                  <a:pt x="150983" y="300038"/>
                  <a:pt x="150983" y="300038"/>
                </a:cubicBezTo>
                <a:close/>
                <a:moveTo>
                  <a:pt x="375443" y="239713"/>
                </a:moveTo>
                <a:cubicBezTo>
                  <a:pt x="375443" y="239713"/>
                  <a:pt x="375443" y="239713"/>
                  <a:pt x="496093" y="239713"/>
                </a:cubicBezTo>
                <a:cubicBezTo>
                  <a:pt x="503634" y="239713"/>
                  <a:pt x="511174" y="247254"/>
                  <a:pt x="511174" y="254795"/>
                </a:cubicBezTo>
                <a:cubicBezTo>
                  <a:pt x="511174" y="262335"/>
                  <a:pt x="503634" y="269876"/>
                  <a:pt x="496093" y="269876"/>
                </a:cubicBezTo>
                <a:cubicBezTo>
                  <a:pt x="496093" y="269876"/>
                  <a:pt x="496093" y="269876"/>
                  <a:pt x="375443" y="269876"/>
                </a:cubicBezTo>
                <a:cubicBezTo>
                  <a:pt x="367903" y="269876"/>
                  <a:pt x="360362" y="262335"/>
                  <a:pt x="360362" y="254795"/>
                </a:cubicBezTo>
                <a:cubicBezTo>
                  <a:pt x="360362" y="247254"/>
                  <a:pt x="367903" y="239713"/>
                  <a:pt x="375443" y="239713"/>
                </a:cubicBezTo>
                <a:close/>
                <a:moveTo>
                  <a:pt x="15081" y="239713"/>
                </a:moveTo>
                <a:cubicBezTo>
                  <a:pt x="15081" y="239713"/>
                  <a:pt x="15081" y="239713"/>
                  <a:pt x="135731" y="239713"/>
                </a:cubicBezTo>
                <a:cubicBezTo>
                  <a:pt x="143271" y="239713"/>
                  <a:pt x="150812" y="247254"/>
                  <a:pt x="150812" y="254795"/>
                </a:cubicBezTo>
                <a:cubicBezTo>
                  <a:pt x="150812" y="262335"/>
                  <a:pt x="143271" y="269876"/>
                  <a:pt x="135731" y="269876"/>
                </a:cubicBezTo>
                <a:cubicBezTo>
                  <a:pt x="135731" y="269876"/>
                  <a:pt x="135731" y="269876"/>
                  <a:pt x="15081" y="269876"/>
                </a:cubicBezTo>
                <a:cubicBezTo>
                  <a:pt x="7540" y="269876"/>
                  <a:pt x="0" y="262335"/>
                  <a:pt x="0" y="254795"/>
                </a:cubicBezTo>
                <a:cubicBezTo>
                  <a:pt x="0" y="247254"/>
                  <a:pt x="7540" y="239713"/>
                  <a:pt x="15081" y="239713"/>
                </a:cubicBezTo>
                <a:close/>
                <a:moveTo>
                  <a:pt x="462134" y="119063"/>
                </a:moveTo>
                <a:cubicBezTo>
                  <a:pt x="469685" y="119063"/>
                  <a:pt x="473461" y="122834"/>
                  <a:pt x="477237" y="126604"/>
                </a:cubicBezTo>
                <a:cubicBezTo>
                  <a:pt x="481012" y="134145"/>
                  <a:pt x="477237" y="141685"/>
                  <a:pt x="469685" y="145456"/>
                </a:cubicBezTo>
                <a:cubicBezTo>
                  <a:pt x="469685" y="145456"/>
                  <a:pt x="469685" y="145456"/>
                  <a:pt x="367742" y="205781"/>
                </a:cubicBezTo>
                <a:cubicBezTo>
                  <a:pt x="363966" y="209551"/>
                  <a:pt x="360191" y="209551"/>
                  <a:pt x="360191" y="209551"/>
                </a:cubicBezTo>
                <a:cubicBezTo>
                  <a:pt x="352639" y="209551"/>
                  <a:pt x="348864" y="205781"/>
                  <a:pt x="345088" y="202011"/>
                </a:cubicBezTo>
                <a:cubicBezTo>
                  <a:pt x="341312" y="194470"/>
                  <a:pt x="345088" y="186929"/>
                  <a:pt x="352639" y="183159"/>
                </a:cubicBezTo>
                <a:cubicBezTo>
                  <a:pt x="352639" y="183159"/>
                  <a:pt x="352639" y="183159"/>
                  <a:pt x="458358" y="122834"/>
                </a:cubicBezTo>
                <a:cubicBezTo>
                  <a:pt x="458358" y="119063"/>
                  <a:pt x="462134" y="119063"/>
                  <a:pt x="462134" y="119063"/>
                </a:cubicBezTo>
                <a:close/>
                <a:moveTo>
                  <a:pt x="49040" y="119063"/>
                </a:moveTo>
                <a:cubicBezTo>
                  <a:pt x="49040" y="119063"/>
                  <a:pt x="52816" y="119063"/>
                  <a:pt x="52816" y="122834"/>
                </a:cubicBezTo>
                <a:cubicBezTo>
                  <a:pt x="52816" y="122834"/>
                  <a:pt x="52816" y="122834"/>
                  <a:pt x="158535" y="183159"/>
                </a:cubicBezTo>
                <a:cubicBezTo>
                  <a:pt x="166086" y="186929"/>
                  <a:pt x="169862" y="194470"/>
                  <a:pt x="166086" y="202011"/>
                </a:cubicBezTo>
                <a:cubicBezTo>
                  <a:pt x="162310" y="205781"/>
                  <a:pt x="158535" y="209551"/>
                  <a:pt x="150983" y="209551"/>
                </a:cubicBezTo>
                <a:cubicBezTo>
                  <a:pt x="150983" y="209551"/>
                  <a:pt x="147208" y="209551"/>
                  <a:pt x="143432" y="205781"/>
                </a:cubicBezTo>
                <a:cubicBezTo>
                  <a:pt x="143432" y="205781"/>
                  <a:pt x="143432" y="205781"/>
                  <a:pt x="41489" y="145456"/>
                </a:cubicBezTo>
                <a:cubicBezTo>
                  <a:pt x="33937" y="141685"/>
                  <a:pt x="30162" y="134145"/>
                  <a:pt x="33937" y="126604"/>
                </a:cubicBezTo>
                <a:cubicBezTo>
                  <a:pt x="37713" y="122834"/>
                  <a:pt x="41489" y="119063"/>
                  <a:pt x="49040" y="119063"/>
                </a:cubicBezTo>
                <a:close/>
                <a:moveTo>
                  <a:pt x="375443" y="33338"/>
                </a:moveTo>
                <a:cubicBezTo>
                  <a:pt x="379213" y="33338"/>
                  <a:pt x="379213" y="33338"/>
                  <a:pt x="382984" y="33338"/>
                </a:cubicBezTo>
                <a:cubicBezTo>
                  <a:pt x="390524" y="37102"/>
                  <a:pt x="390524" y="48396"/>
                  <a:pt x="386754" y="52161"/>
                </a:cubicBezTo>
                <a:cubicBezTo>
                  <a:pt x="386754" y="52161"/>
                  <a:pt x="386754" y="52161"/>
                  <a:pt x="326429" y="157572"/>
                </a:cubicBezTo>
                <a:cubicBezTo>
                  <a:pt x="326429" y="161337"/>
                  <a:pt x="318888" y="165101"/>
                  <a:pt x="315118" y="165101"/>
                </a:cubicBezTo>
                <a:cubicBezTo>
                  <a:pt x="311348" y="165101"/>
                  <a:pt x="311348" y="165101"/>
                  <a:pt x="307577" y="165101"/>
                </a:cubicBezTo>
                <a:cubicBezTo>
                  <a:pt x="300037" y="157572"/>
                  <a:pt x="300037" y="150043"/>
                  <a:pt x="303807" y="142513"/>
                </a:cubicBezTo>
                <a:cubicBezTo>
                  <a:pt x="303807" y="142513"/>
                  <a:pt x="303807" y="142513"/>
                  <a:pt x="364132" y="40867"/>
                </a:cubicBezTo>
                <a:cubicBezTo>
                  <a:pt x="364132" y="37102"/>
                  <a:pt x="371673" y="33338"/>
                  <a:pt x="375443" y="33338"/>
                </a:cubicBezTo>
                <a:close/>
                <a:moveTo>
                  <a:pt x="128190" y="33338"/>
                </a:moveTo>
                <a:cubicBezTo>
                  <a:pt x="131961" y="33338"/>
                  <a:pt x="131961" y="33338"/>
                  <a:pt x="135731" y="33338"/>
                </a:cubicBezTo>
                <a:cubicBezTo>
                  <a:pt x="139501" y="33338"/>
                  <a:pt x="147042" y="37102"/>
                  <a:pt x="147042" y="40867"/>
                </a:cubicBezTo>
                <a:cubicBezTo>
                  <a:pt x="147042" y="40867"/>
                  <a:pt x="147042" y="40867"/>
                  <a:pt x="207366" y="142513"/>
                </a:cubicBezTo>
                <a:cubicBezTo>
                  <a:pt x="211137" y="150043"/>
                  <a:pt x="211137" y="157572"/>
                  <a:pt x="203596" y="165101"/>
                </a:cubicBezTo>
                <a:cubicBezTo>
                  <a:pt x="199826" y="165101"/>
                  <a:pt x="199826" y="165101"/>
                  <a:pt x="196056" y="165101"/>
                </a:cubicBezTo>
                <a:cubicBezTo>
                  <a:pt x="192285" y="165101"/>
                  <a:pt x="184745" y="161337"/>
                  <a:pt x="184745" y="157572"/>
                </a:cubicBezTo>
                <a:cubicBezTo>
                  <a:pt x="184745" y="157572"/>
                  <a:pt x="184745" y="157572"/>
                  <a:pt x="124420" y="52161"/>
                </a:cubicBezTo>
                <a:cubicBezTo>
                  <a:pt x="120650" y="48396"/>
                  <a:pt x="120650" y="37102"/>
                  <a:pt x="128190" y="33338"/>
                </a:cubicBezTo>
                <a:close/>
                <a:moveTo>
                  <a:pt x="256381" y="0"/>
                </a:moveTo>
                <a:cubicBezTo>
                  <a:pt x="263921" y="0"/>
                  <a:pt x="271462" y="7461"/>
                  <a:pt x="271462" y="14922"/>
                </a:cubicBezTo>
                <a:cubicBezTo>
                  <a:pt x="271462" y="134303"/>
                  <a:pt x="271462" y="134303"/>
                  <a:pt x="271462" y="134303"/>
                </a:cubicBezTo>
                <a:cubicBezTo>
                  <a:pt x="271462" y="141764"/>
                  <a:pt x="263921" y="149225"/>
                  <a:pt x="256381" y="149225"/>
                </a:cubicBezTo>
                <a:cubicBezTo>
                  <a:pt x="248840" y="149225"/>
                  <a:pt x="241300" y="141764"/>
                  <a:pt x="241300" y="134303"/>
                </a:cubicBezTo>
                <a:cubicBezTo>
                  <a:pt x="241300" y="14922"/>
                  <a:pt x="241300" y="14922"/>
                  <a:pt x="241300" y="14922"/>
                </a:cubicBezTo>
                <a:cubicBezTo>
                  <a:pt x="241300" y="7461"/>
                  <a:pt x="248840" y="0"/>
                  <a:pt x="256381" y="0"/>
                </a:cubicBezTo>
                <a:close/>
              </a:path>
            </a:pathLst>
          </a:custGeom>
          <a:solidFill>
            <a:srgbClr val="5B9AA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/>
          </a:p>
        </p:txBody>
      </p:sp>
      <p:sp>
        <p:nvSpPr>
          <p:cNvPr id="18" name="文本框 17"/>
          <p:cNvSpPr txBox="1"/>
          <p:nvPr/>
        </p:nvSpPr>
        <p:spPr>
          <a:xfrm>
            <a:off x="1828798" y="702366"/>
            <a:ext cx="7531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2.</a:t>
            </a:r>
            <a:r>
              <a:rPr lang="zh-CN" altLang="zh-CN" sz="3600" b="1" dirty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成长柱：构“双士精神”循环行动</a:t>
            </a:r>
            <a:endParaRPr lang="zh-CN" altLang="en-US" sz="3600" b="1" dirty="0">
              <a:solidFill>
                <a:srgbClr val="7600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0" name="Shape 23143"/>
          <p:cNvSpPr/>
          <p:nvPr/>
        </p:nvSpPr>
        <p:spPr>
          <a:xfrm>
            <a:off x="5576235" y="4264821"/>
            <a:ext cx="497167" cy="621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851" y="15119"/>
                </a:moveTo>
                <a:cubicBezTo>
                  <a:pt x="14106" y="15119"/>
                  <a:pt x="13500" y="15604"/>
                  <a:pt x="13500" y="16201"/>
                </a:cubicBezTo>
                <a:cubicBezTo>
                  <a:pt x="13500" y="16796"/>
                  <a:pt x="14106" y="17278"/>
                  <a:pt x="14851" y="17278"/>
                </a:cubicBezTo>
                <a:cubicBezTo>
                  <a:pt x="15596" y="17278"/>
                  <a:pt x="16199" y="16796"/>
                  <a:pt x="16199" y="16201"/>
                </a:cubicBezTo>
                <a:cubicBezTo>
                  <a:pt x="16199" y="15604"/>
                  <a:pt x="15596" y="15119"/>
                  <a:pt x="14851" y="15119"/>
                </a:cubicBezTo>
                <a:cubicBezTo>
                  <a:pt x="14851" y="15119"/>
                  <a:pt x="14851" y="15119"/>
                  <a:pt x="14851" y="15119"/>
                </a:cubicBezTo>
                <a:close/>
                <a:moveTo>
                  <a:pt x="6750" y="10800"/>
                </a:moveTo>
                <a:lnTo>
                  <a:pt x="6750" y="10800"/>
                </a:lnTo>
                <a:cubicBezTo>
                  <a:pt x="7495" y="10800"/>
                  <a:pt x="8102" y="10315"/>
                  <a:pt x="8102" y="9718"/>
                </a:cubicBezTo>
                <a:cubicBezTo>
                  <a:pt x="8102" y="9124"/>
                  <a:pt x="7495" y="8641"/>
                  <a:pt x="6750" y="8641"/>
                </a:cubicBezTo>
                <a:cubicBezTo>
                  <a:pt x="6005" y="8641"/>
                  <a:pt x="5399" y="9124"/>
                  <a:pt x="5399" y="9718"/>
                </a:cubicBezTo>
                <a:cubicBezTo>
                  <a:pt x="5399" y="10315"/>
                  <a:pt x="6005" y="10800"/>
                  <a:pt x="6750" y="10800"/>
                </a:cubicBezTo>
                <a:cubicBezTo>
                  <a:pt x="6750" y="10800"/>
                  <a:pt x="6750" y="10800"/>
                  <a:pt x="6750" y="10800"/>
                </a:cubicBezTo>
                <a:close/>
                <a:moveTo>
                  <a:pt x="6750" y="14041"/>
                </a:moveTo>
                <a:lnTo>
                  <a:pt x="6750" y="14041"/>
                </a:lnTo>
                <a:cubicBezTo>
                  <a:pt x="7495" y="14041"/>
                  <a:pt x="8102" y="13556"/>
                  <a:pt x="8102" y="12959"/>
                </a:cubicBezTo>
                <a:cubicBezTo>
                  <a:pt x="8102" y="12364"/>
                  <a:pt x="7495" y="11881"/>
                  <a:pt x="6750" y="11881"/>
                </a:cubicBezTo>
                <a:cubicBezTo>
                  <a:pt x="6005" y="11881"/>
                  <a:pt x="5399" y="12364"/>
                  <a:pt x="5399" y="12959"/>
                </a:cubicBezTo>
                <a:cubicBezTo>
                  <a:pt x="5399" y="13556"/>
                  <a:pt x="6005" y="14041"/>
                  <a:pt x="6750" y="14041"/>
                </a:cubicBezTo>
                <a:cubicBezTo>
                  <a:pt x="6750" y="14041"/>
                  <a:pt x="6750" y="14041"/>
                  <a:pt x="6750" y="14041"/>
                </a:cubicBezTo>
                <a:close/>
                <a:moveTo>
                  <a:pt x="10801" y="15119"/>
                </a:moveTo>
                <a:cubicBezTo>
                  <a:pt x="10056" y="15119"/>
                  <a:pt x="9449" y="15604"/>
                  <a:pt x="9449" y="16201"/>
                </a:cubicBezTo>
                <a:cubicBezTo>
                  <a:pt x="9449" y="16796"/>
                  <a:pt x="10052" y="17278"/>
                  <a:pt x="10801" y="17278"/>
                </a:cubicBezTo>
                <a:cubicBezTo>
                  <a:pt x="11546" y="17278"/>
                  <a:pt x="12148" y="16796"/>
                  <a:pt x="12148" y="16201"/>
                </a:cubicBezTo>
                <a:cubicBezTo>
                  <a:pt x="12148" y="15604"/>
                  <a:pt x="11546" y="15119"/>
                  <a:pt x="10801" y="15119"/>
                </a:cubicBezTo>
                <a:cubicBezTo>
                  <a:pt x="10801" y="15119"/>
                  <a:pt x="10801" y="15119"/>
                  <a:pt x="10801" y="15119"/>
                </a:cubicBezTo>
                <a:close/>
                <a:moveTo>
                  <a:pt x="18898" y="19441"/>
                </a:moveTo>
                <a:lnTo>
                  <a:pt x="2700" y="19441"/>
                </a:lnTo>
                <a:lnTo>
                  <a:pt x="2700" y="2160"/>
                </a:lnTo>
                <a:lnTo>
                  <a:pt x="18898" y="2160"/>
                </a:lnTo>
                <a:cubicBezTo>
                  <a:pt x="18898" y="2160"/>
                  <a:pt x="18898" y="19441"/>
                  <a:pt x="18898" y="19441"/>
                </a:cubicBezTo>
                <a:close/>
                <a:moveTo>
                  <a:pt x="18898" y="0"/>
                </a:moveTo>
                <a:lnTo>
                  <a:pt x="2700" y="0"/>
                </a:lnTo>
                <a:cubicBezTo>
                  <a:pt x="1210" y="0"/>
                  <a:pt x="0" y="968"/>
                  <a:pt x="0" y="2160"/>
                </a:cubicBezTo>
                <a:lnTo>
                  <a:pt x="0" y="19441"/>
                </a:lnTo>
                <a:cubicBezTo>
                  <a:pt x="0" y="20633"/>
                  <a:pt x="1210" y="21600"/>
                  <a:pt x="2700" y="21600"/>
                </a:cubicBezTo>
                <a:lnTo>
                  <a:pt x="18898" y="21600"/>
                </a:lnTo>
                <a:cubicBezTo>
                  <a:pt x="20391" y="21600"/>
                  <a:pt x="21600" y="20633"/>
                  <a:pt x="21600" y="19441"/>
                </a:cubicBezTo>
                <a:lnTo>
                  <a:pt x="21600" y="2160"/>
                </a:lnTo>
                <a:cubicBezTo>
                  <a:pt x="21600" y="968"/>
                  <a:pt x="20391" y="0"/>
                  <a:pt x="18898" y="0"/>
                </a:cubicBezTo>
                <a:cubicBezTo>
                  <a:pt x="18898" y="0"/>
                  <a:pt x="18898" y="0"/>
                  <a:pt x="18898" y="0"/>
                </a:cubicBezTo>
                <a:close/>
                <a:moveTo>
                  <a:pt x="6750" y="17278"/>
                </a:moveTo>
                <a:lnTo>
                  <a:pt x="6750" y="17278"/>
                </a:lnTo>
                <a:cubicBezTo>
                  <a:pt x="7495" y="17278"/>
                  <a:pt x="8102" y="16796"/>
                  <a:pt x="8102" y="16201"/>
                </a:cubicBezTo>
                <a:cubicBezTo>
                  <a:pt x="8102" y="15604"/>
                  <a:pt x="7495" y="15119"/>
                  <a:pt x="6750" y="15119"/>
                </a:cubicBezTo>
                <a:cubicBezTo>
                  <a:pt x="6005" y="15119"/>
                  <a:pt x="5399" y="15604"/>
                  <a:pt x="5399" y="16201"/>
                </a:cubicBezTo>
                <a:cubicBezTo>
                  <a:pt x="5399" y="16796"/>
                  <a:pt x="6005" y="17278"/>
                  <a:pt x="6750" y="17278"/>
                </a:cubicBezTo>
                <a:cubicBezTo>
                  <a:pt x="6750" y="17278"/>
                  <a:pt x="6750" y="17278"/>
                  <a:pt x="6750" y="17278"/>
                </a:cubicBezTo>
                <a:close/>
                <a:moveTo>
                  <a:pt x="6750" y="6482"/>
                </a:moveTo>
                <a:lnTo>
                  <a:pt x="14851" y="6482"/>
                </a:lnTo>
                <a:cubicBezTo>
                  <a:pt x="15596" y="6482"/>
                  <a:pt x="16199" y="5996"/>
                  <a:pt x="16199" y="5400"/>
                </a:cubicBezTo>
                <a:cubicBezTo>
                  <a:pt x="16199" y="4805"/>
                  <a:pt x="15596" y="4318"/>
                  <a:pt x="14851" y="4318"/>
                </a:cubicBezTo>
                <a:lnTo>
                  <a:pt x="6750" y="4318"/>
                </a:lnTo>
                <a:cubicBezTo>
                  <a:pt x="6005" y="4318"/>
                  <a:pt x="5399" y="4805"/>
                  <a:pt x="5399" y="5400"/>
                </a:cubicBezTo>
                <a:cubicBezTo>
                  <a:pt x="5399" y="5996"/>
                  <a:pt x="6005" y="6482"/>
                  <a:pt x="6750" y="6482"/>
                </a:cubicBezTo>
                <a:cubicBezTo>
                  <a:pt x="6750" y="6482"/>
                  <a:pt x="6750" y="6482"/>
                  <a:pt x="6750" y="6482"/>
                </a:cubicBezTo>
                <a:close/>
                <a:moveTo>
                  <a:pt x="10801" y="8641"/>
                </a:moveTo>
                <a:cubicBezTo>
                  <a:pt x="10056" y="8641"/>
                  <a:pt x="9449" y="9124"/>
                  <a:pt x="9449" y="9718"/>
                </a:cubicBezTo>
                <a:cubicBezTo>
                  <a:pt x="9449" y="10315"/>
                  <a:pt x="10052" y="10800"/>
                  <a:pt x="10801" y="10800"/>
                </a:cubicBezTo>
                <a:cubicBezTo>
                  <a:pt x="11546" y="10800"/>
                  <a:pt x="12148" y="10315"/>
                  <a:pt x="12148" y="9718"/>
                </a:cubicBezTo>
                <a:cubicBezTo>
                  <a:pt x="12148" y="9124"/>
                  <a:pt x="11546" y="8641"/>
                  <a:pt x="10801" y="8641"/>
                </a:cubicBezTo>
                <a:cubicBezTo>
                  <a:pt x="10801" y="8641"/>
                  <a:pt x="10801" y="8641"/>
                  <a:pt x="10801" y="8641"/>
                </a:cubicBezTo>
                <a:close/>
                <a:moveTo>
                  <a:pt x="10801" y="11881"/>
                </a:moveTo>
                <a:cubicBezTo>
                  <a:pt x="10056" y="11881"/>
                  <a:pt x="9449" y="12364"/>
                  <a:pt x="9449" y="12959"/>
                </a:cubicBezTo>
                <a:cubicBezTo>
                  <a:pt x="9449" y="13556"/>
                  <a:pt x="10056" y="14041"/>
                  <a:pt x="10801" y="14041"/>
                </a:cubicBezTo>
                <a:cubicBezTo>
                  <a:pt x="11546" y="14041"/>
                  <a:pt x="12148" y="13556"/>
                  <a:pt x="12148" y="12959"/>
                </a:cubicBezTo>
                <a:cubicBezTo>
                  <a:pt x="12148" y="12364"/>
                  <a:pt x="11546" y="11881"/>
                  <a:pt x="10801" y="11881"/>
                </a:cubicBezTo>
                <a:cubicBezTo>
                  <a:pt x="10801" y="11881"/>
                  <a:pt x="10801" y="11881"/>
                  <a:pt x="10801" y="11881"/>
                </a:cubicBezTo>
                <a:close/>
                <a:moveTo>
                  <a:pt x="14851" y="8641"/>
                </a:moveTo>
                <a:cubicBezTo>
                  <a:pt x="14106" y="8641"/>
                  <a:pt x="13500" y="9124"/>
                  <a:pt x="13500" y="9718"/>
                </a:cubicBezTo>
                <a:cubicBezTo>
                  <a:pt x="13500" y="10315"/>
                  <a:pt x="14106" y="10800"/>
                  <a:pt x="14851" y="10800"/>
                </a:cubicBezTo>
                <a:cubicBezTo>
                  <a:pt x="15596" y="10800"/>
                  <a:pt x="16199" y="10315"/>
                  <a:pt x="16199" y="9718"/>
                </a:cubicBezTo>
                <a:cubicBezTo>
                  <a:pt x="16199" y="9124"/>
                  <a:pt x="15596" y="8641"/>
                  <a:pt x="14851" y="8641"/>
                </a:cubicBezTo>
                <a:cubicBezTo>
                  <a:pt x="14851" y="8641"/>
                  <a:pt x="14851" y="8641"/>
                  <a:pt x="14851" y="8641"/>
                </a:cubicBezTo>
                <a:close/>
                <a:moveTo>
                  <a:pt x="14851" y="11881"/>
                </a:moveTo>
                <a:cubicBezTo>
                  <a:pt x="14106" y="11881"/>
                  <a:pt x="13500" y="12364"/>
                  <a:pt x="13500" y="12959"/>
                </a:cubicBezTo>
                <a:cubicBezTo>
                  <a:pt x="13500" y="13556"/>
                  <a:pt x="14106" y="14041"/>
                  <a:pt x="14851" y="14041"/>
                </a:cubicBezTo>
                <a:cubicBezTo>
                  <a:pt x="15596" y="14041"/>
                  <a:pt x="16199" y="13556"/>
                  <a:pt x="16199" y="12959"/>
                </a:cubicBezTo>
                <a:cubicBezTo>
                  <a:pt x="16199" y="12364"/>
                  <a:pt x="15596" y="11881"/>
                  <a:pt x="14851" y="11881"/>
                </a:cubicBezTo>
                <a:cubicBezTo>
                  <a:pt x="14851" y="11881"/>
                  <a:pt x="14851" y="11881"/>
                  <a:pt x="14851" y="1188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51" tIns="19051" rIns="19051" bIns="1905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1011" y="1348698"/>
            <a:ext cx="10212179" cy="4983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605219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圆角矩形 81"/>
          <p:cNvSpPr/>
          <p:nvPr/>
        </p:nvSpPr>
        <p:spPr>
          <a:xfrm>
            <a:off x="491319" y="420064"/>
            <a:ext cx="11218460" cy="6035722"/>
          </a:xfrm>
          <a:prstGeom prst="roundRect">
            <a:avLst>
              <a:gd name="adj" fmla="val 55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矩形 82"/>
          <p:cNvSpPr/>
          <p:nvPr/>
        </p:nvSpPr>
        <p:spPr>
          <a:xfrm>
            <a:off x="0" y="11410"/>
            <a:ext cx="1748116" cy="1722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256"/>
          <p:cNvSpPr/>
          <p:nvPr/>
        </p:nvSpPr>
        <p:spPr bwMode="auto">
          <a:xfrm>
            <a:off x="605803" y="543339"/>
            <a:ext cx="901629" cy="901631"/>
          </a:xfrm>
          <a:custGeom>
            <a:avLst/>
            <a:gdLst>
              <a:gd name="connsiteX0" fmla="*/ 256381 w 511174"/>
              <a:gd name="connsiteY0" fmla="*/ 360363 h 511176"/>
              <a:gd name="connsiteX1" fmla="*/ 271462 w 511174"/>
              <a:gd name="connsiteY1" fmla="*/ 375445 h 511176"/>
              <a:gd name="connsiteX2" fmla="*/ 271462 w 511174"/>
              <a:gd name="connsiteY2" fmla="*/ 496095 h 511176"/>
              <a:gd name="connsiteX3" fmla="*/ 256381 w 511174"/>
              <a:gd name="connsiteY3" fmla="*/ 511176 h 511176"/>
              <a:gd name="connsiteX4" fmla="*/ 241300 w 511174"/>
              <a:gd name="connsiteY4" fmla="*/ 496095 h 511176"/>
              <a:gd name="connsiteX5" fmla="*/ 241300 w 511174"/>
              <a:gd name="connsiteY5" fmla="*/ 375445 h 511176"/>
              <a:gd name="connsiteX6" fmla="*/ 256381 w 511174"/>
              <a:gd name="connsiteY6" fmla="*/ 360363 h 511176"/>
              <a:gd name="connsiteX7" fmla="*/ 307577 w 511174"/>
              <a:gd name="connsiteY7" fmla="*/ 344488 h 511176"/>
              <a:gd name="connsiteX8" fmla="*/ 315118 w 511174"/>
              <a:gd name="connsiteY8" fmla="*/ 344488 h 511176"/>
              <a:gd name="connsiteX9" fmla="*/ 326429 w 511174"/>
              <a:gd name="connsiteY9" fmla="*/ 352018 h 511176"/>
              <a:gd name="connsiteX10" fmla="*/ 386754 w 511174"/>
              <a:gd name="connsiteY10" fmla="*/ 457428 h 511176"/>
              <a:gd name="connsiteX11" fmla="*/ 382984 w 511174"/>
              <a:gd name="connsiteY11" fmla="*/ 476251 h 511176"/>
              <a:gd name="connsiteX12" fmla="*/ 375443 w 511174"/>
              <a:gd name="connsiteY12" fmla="*/ 476251 h 511176"/>
              <a:gd name="connsiteX13" fmla="*/ 364132 w 511174"/>
              <a:gd name="connsiteY13" fmla="*/ 468722 h 511176"/>
              <a:gd name="connsiteX14" fmla="*/ 303807 w 511174"/>
              <a:gd name="connsiteY14" fmla="*/ 367076 h 511176"/>
              <a:gd name="connsiteX15" fmla="*/ 307577 w 511174"/>
              <a:gd name="connsiteY15" fmla="*/ 344488 h 511176"/>
              <a:gd name="connsiteX16" fmla="*/ 196056 w 511174"/>
              <a:gd name="connsiteY16" fmla="*/ 344488 h 511176"/>
              <a:gd name="connsiteX17" fmla="*/ 203596 w 511174"/>
              <a:gd name="connsiteY17" fmla="*/ 344488 h 511176"/>
              <a:gd name="connsiteX18" fmla="*/ 207366 w 511174"/>
              <a:gd name="connsiteY18" fmla="*/ 367076 h 511176"/>
              <a:gd name="connsiteX19" fmla="*/ 147042 w 511174"/>
              <a:gd name="connsiteY19" fmla="*/ 468722 h 511176"/>
              <a:gd name="connsiteX20" fmla="*/ 135731 w 511174"/>
              <a:gd name="connsiteY20" fmla="*/ 476251 h 511176"/>
              <a:gd name="connsiteX21" fmla="*/ 128190 w 511174"/>
              <a:gd name="connsiteY21" fmla="*/ 476251 h 511176"/>
              <a:gd name="connsiteX22" fmla="*/ 124420 w 511174"/>
              <a:gd name="connsiteY22" fmla="*/ 457428 h 511176"/>
              <a:gd name="connsiteX23" fmla="*/ 184745 w 511174"/>
              <a:gd name="connsiteY23" fmla="*/ 352018 h 511176"/>
              <a:gd name="connsiteX24" fmla="*/ 196056 w 511174"/>
              <a:gd name="connsiteY24" fmla="*/ 344488 h 511176"/>
              <a:gd name="connsiteX25" fmla="*/ 360191 w 511174"/>
              <a:gd name="connsiteY25" fmla="*/ 300038 h 511176"/>
              <a:gd name="connsiteX26" fmla="*/ 367742 w 511174"/>
              <a:gd name="connsiteY26" fmla="*/ 303809 h 511176"/>
              <a:gd name="connsiteX27" fmla="*/ 469685 w 511174"/>
              <a:gd name="connsiteY27" fmla="*/ 364134 h 511176"/>
              <a:gd name="connsiteX28" fmla="*/ 477237 w 511174"/>
              <a:gd name="connsiteY28" fmla="*/ 382986 h 511176"/>
              <a:gd name="connsiteX29" fmla="*/ 462134 w 511174"/>
              <a:gd name="connsiteY29" fmla="*/ 390526 h 511176"/>
              <a:gd name="connsiteX30" fmla="*/ 458358 w 511174"/>
              <a:gd name="connsiteY30" fmla="*/ 386756 h 511176"/>
              <a:gd name="connsiteX31" fmla="*/ 352639 w 511174"/>
              <a:gd name="connsiteY31" fmla="*/ 326431 h 511176"/>
              <a:gd name="connsiteX32" fmla="*/ 345088 w 511174"/>
              <a:gd name="connsiteY32" fmla="*/ 307579 h 511176"/>
              <a:gd name="connsiteX33" fmla="*/ 360191 w 511174"/>
              <a:gd name="connsiteY33" fmla="*/ 300038 h 511176"/>
              <a:gd name="connsiteX34" fmla="*/ 150983 w 511174"/>
              <a:gd name="connsiteY34" fmla="*/ 300038 h 511176"/>
              <a:gd name="connsiteX35" fmla="*/ 166086 w 511174"/>
              <a:gd name="connsiteY35" fmla="*/ 307579 h 511176"/>
              <a:gd name="connsiteX36" fmla="*/ 158535 w 511174"/>
              <a:gd name="connsiteY36" fmla="*/ 326431 h 511176"/>
              <a:gd name="connsiteX37" fmla="*/ 52816 w 511174"/>
              <a:gd name="connsiteY37" fmla="*/ 386756 h 511176"/>
              <a:gd name="connsiteX38" fmla="*/ 49040 w 511174"/>
              <a:gd name="connsiteY38" fmla="*/ 390526 h 511176"/>
              <a:gd name="connsiteX39" fmla="*/ 33937 w 511174"/>
              <a:gd name="connsiteY39" fmla="*/ 382986 h 511176"/>
              <a:gd name="connsiteX40" fmla="*/ 41489 w 511174"/>
              <a:gd name="connsiteY40" fmla="*/ 364134 h 511176"/>
              <a:gd name="connsiteX41" fmla="*/ 143432 w 511174"/>
              <a:gd name="connsiteY41" fmla="*/ 303809 h 511176"/>
              <a:gd name="connsiteX42" fmla="*/ 150983 w 511174"/>
              <a:gd name="connsiteY42" fmla="*/ 300038 h 511176"/>
              <a:gd name="connsiteX43" fmla="*/ 375443 w 511174"/>
              <a:gd name="connsiteY43" fmla="*/ 239713 h 511176"/>
              <a:gd name="connsiteX44" fmla="*/ 496093 w 511174"/>
              <a:gd name="connsiteY44" fmla="*/ 239713 h 511176"/>
              <a:gd name="connsiteX45" fmla="*/ 511174 w 511174"/>
              <a:gd name="connsiteY45" fmla="*/ 254795 h 511176"/>
              <a:gd name="connsiteX46" fmla="*/ 496093 w 511174"/>
              <a:gd name="connsiteY46" fmla="*/ 269876 h 511176"/>
              <a:gd name="connsiteX47" fmla="*/ 375443 w 511174"/>
              <a:gd name="connsiteY47" fmla="*/ 269876 h 511176"/>
              <a:gd name="connsiteX48" fmla="*/ 360362 w 511174"/>
              <a:gd name="connsiteY48" fmla="*/ 254795 h 511176"/>
              <a:gd name="connsiteX49" fmla="*/ 375443 w 511174"/>
              <a:gd name="connsiteY49" fmla="*/ 239713 h 511176"/>
              <a:gd name="connsiteX50" fmla="*/ 15081 w 511174"/>
              <a:gd name="connsiteY50" fmla="*/ 239713 h 511176"/>
              <a:gd name="connsiteX51" fmla="*/ 135731 w 511174"/>
              <a:gd name="connsiteY51" fmla="*/ 239713 h 511176"/>
              <a:gd name="connsiteX52" fmla="*/ 150812 w 511174"/>
              <a:gd name="connsiteY52" fmla="*/ 254795 h 511176"/>
              <a:gd name="connsiteX53" fmla="*/ 135731 w 511174"/>
              <a:gd name="connsiteY53" fmla="*/ 269876 h 511176"/>
              <a:gd name="connsiteX54" fmla="*/ 15081 w 511174"/>
              <a:gd name="connsiteY54" fmla="*/ 269876 h 511176"/>
              <a:gd name="connsiteX55" fmla="*/ 0 w 511174"/>
              <a:gd name="connsiteY55" fmla="*/ 254795 h 511176"/>
              <a:gd name="connsiteX56" fmla="*/ 15081 w 511174"/>
              <a:gd name="connsiteY56" fmla="*/ 239713 h 511176"/>
              <a:gd name="connsiteX57" fmla="*/ 462134 w 511174"/>
              <a:gd name="connsiteY57" fmla="*/ 119063 h 511176"/>
              <a:gd name="connsiteX58" fmla="*/ 477237 w 511174"/>
              <a:gd name="connsiteY58" fmla="*/ 126604 h 511176"/>
              <a:gd name="connsiteX59" fmla="*/ 469685 w 511174"/>
              <a:gd name="connsiteY59" fmla="*/ 145456 h 511176"/>
              <a:gd name="connsiteX60" fmla="*/ 367742 w 511174"/>
              <a:gd name="connsiteY60" fmla="*/ 205781 h 511176"/>
              <a:gd name="connsiteX61" fmla="*/ 360191 w 511174"/>
              <a:gd name="connsiteY61" fmla="*/ 209551 h 511176"/>
              <a:gd name="connsiteX62" fmla="*/ 345088 w 511174"/>
              <a:gd name="connsiteY62" fmla="*/ 202011 h 511176"/>
              <a:gd name="connsiteX63" fmla="*/ 352639 w 511174"/>
              <a:gd name="connsiteY63" fmla="*/ 183159 h 511176"/>
              <a:gd name="connsiteX64" fmla="*/ 458358 w 511174"/>
              <a:gd name="connsiteY64" fmla="*/ 122834 h 511176"/>
              <a:gd name="connsiteX65" fmla="*/ 462134 w 511174"/>
              <a:gd name="connsiteY65" fmla="*/ 119063 h 511176"/>
              <a:gd name="connsiteX66" fmla="*/ 49040 w 511174"/>
              <a:gd name="connsiteY66" fmla="*/ 119063 h 511176"/>
              <a:gd name="connsiteX67" fmla="*/ 52816 w 511174"/>
              <a:gd name="connsiteY67" fmla="*/ 122834 h 511176"/>
              <a:gd name="connsiteX68" fmla="*/ 158535 w 511174"/>
              <a:gd name="connsiteY68" fmla="*/ 183159 h 511176"/>
              <a:gd name="connsiteX69" fmla="*/ 166086 w 511174"/>
              <a:gd name="connsiteY69" fmla="*/ 202011 h 511176"/>
              <a:gd name="connsiteX70" fmla="*/ 150983 w 511174"/>
              <a:gd name="connsiteY70" fmla="*/ 209551 h 511176"/>
              <a:gd name="connsiteX71" fmla="*/ 143432 w 511174"/>
              <a:gd name="connsiteY71" fmla="*/ 205781 h 511176"/>
              <a:gd name="connsiteX72" fmla="*/ 41489 w 511174"/>
              <a:gd name="connsiteY72" fmla="*/ 145456 h 511176"/>
              <a:gd name="connsiteX73" fmla="*/ 33937 w 511174"/>
              <a:gd name="connsiteY73" fmla="*/ 126604 h 511176"/>
              <a:gd name="connsiteX74" fmla="*/ 49040 w 511174"/>
              <a:gd name="connsiteY74" fmla="*/ 119063 h 511176"/>
              <a:gd name="connsiteX75" fmla="*/ 375443 w 511174"/>
              <a:gd name="connsiteY75" fmla="*/ 33338 h 511176"/>
              <a:gd name="connsiteX76" fmla="*/ 382984 w 511174"/>
              <a:gd name="connsiteY76" fmla="*/ 33338 h 511176"/>
              <a:gd name="connsiteX77" fmla="*/ 386754 w 511174"/>
              <a:gd name="connsiteY77" fmla="*/ 52161 h 511176"/>
              <a:gd name="connsiteX78" fmla="*/ 326429 w 511174"/>
              <a:gd name="connsiteY78" fmla="*/ 157572 h 511176"/>
              <a:gd name="connsiteX79" fmla="*/ 315118 w 511174"/>
              <a:gd name="connsiteY79" fmla="*/ 165101 h 511176"/>
              <a:gd name="connsiteX80" fmla="*/ 307577 w 511174"/>
              <a:gd name="connsiteY80" fmla="*/ 165101 h 511176"/>
              <a:gd name="connsiteX81" fmla="*/ 303807 w 511174"/>
              <a:gd name="connsiteY81" fmla="*/ 142513 h 511176"/>
              <a:gd name="connsiteX82" fmla="*/ 364132 w 511174"/>
              <a:gd name="connsiteY82" fmla="*/ 40867 h 511176"/>
              <a:gd name="connsiteX83" fmla="*/ 375443 w 511174"/>
              <a:gd name="connsiteY83" fmla="*/ 33338 h 511176"/>
              <a:gd name="connsiteX84" fmla="*/ 128190 w 511174"/>
              <a:gd name="connsiteY84" fmla="*/ 33338 h 511176"/>
              <a:gd name="connsiteX85" fmla="*/ 135731 w 511174"/>
              <a:gd name="connsiteY85" fmla="*/ 33338 h 511176"/>
              <a:gd name="connsiteX86" fmla="*/ 147042 w 511174"/>
              <a:gd name="connsiteY86" fmla="*/ 40867 h 511176"/>
              <a:gd name="connsiteX87" fmla="*/ 207366 w 511174"/>
              <a:gd name="connsiteY87" fmla="*/ 142513 h 511176"/>
              <a:gd name="connsiteX88" fmla="*/ 203596 w 511174"/>
              <a:gd name="connsiteY88" fmla="*/ 165101 h 511176"/>
              <a:gd name="connsiteX89" fmla="*/ 196056 w 511174"/>
              <a:gd name="connsiteY89" fmla="*/ 165101 h 511176"/>
              <a:gd name="connsiteX90" fmla="*/ 184745 w 511174"/>
              <a:gd name="connsiteY90" fmla="*/ 157572 h 511176"/>
              <a:gd name="connsiteX91" fmla="*/ 124420 w 511174"/>
              <a:gd name="connsiteY91" fmla="*/ 52161 h 511176"/>
              <a:gd name="connsiteX92" fmla="*/ 128190 w 511174"/>
              <a:gd name="connsiteY92" fmla="*/ 33338 h 511176"/>
              <a:gd name="connsiteX93" fmla="*/ 256381 w 511174"/>
              <a:gd name="connsiteY93" fmla="*/ 0 h 511176"/>
              <a:gd name="connsiteX94" fmla="*/ 271462 w 511174"/>
              <a:gd name="connsiteY94" fmla="*/ 14922 h 511176"/>
              <a:gd name="connsiteX95" fmla="*/ 271462 w 511174"/>
              <a:gd name="connsiteY95" fmla="*/ 134303 h 511176"/>
              <a:gd name="connsiteX96" fmla="*/ 256381 w 511174"/>
              <a:gd name="connsiteY96" fmla="*/ 149225 h 511176"/>
              <a:gd name="connsiteX97" fmla="*/ 241300 w 511174"/>
              <a:gd name="connsiteY97" fmla="*/ 134303 h 511176"/>
              <a:gd name="connsiteX98" fmla="*/ 241300 w 511174"/>
              <a:gd name="connsiteY98" fmla="*/ 14922 h 511176"/>
              <a:gd name="connsiteX99" fmla="*/ 256381 w 511174"/>
              <a:gd name="connsiteY99" fmla="*/ 0 h 51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11174" h="511176">
                <a:moveTo>
                  <a:pt x="256381" y="360363"/>
                </a:moveTo>
                <a:cubicBezTo>
                  <a:pt x="263921" y="360363"/>
                  <a:pt x="271462" y="367904"/>
                  <a:pt x="271462" y="375445"/>
                </a:cubicBezTo>
                <a:cubicBezTo>
                  <a:pt x="271462" y="375445"/>
                  <a:pt x="271462" y="375445"/>
                  <a:pt x="271462" y="496095"/>
                </a:cubicBezTo>
                <a:cubicBezTo>
                  <a:pt x="271462" y="503636"/>
                  <a:pt x="263921" y="511176"/>
                  <a:pt x="256381" y="511176"/>
                </a:cubicBezTo>
                <a:cubicBezTo>
                  <a:pt x="248840" y="511176"/>
                  <a:pt x="241300" y="503636"/>
                  <a:pt x="241300" y="496095"/>
                </a:cubicBezTo>
                <a:cubicBezTo>
                  <a:pt x="241300" y="496095"/>
                  <a:pt x="241300" y="496095"/>
                  <a:pt x="241300" y="375445"/>
                </a:cubicBezTo>
                <a:cubicBezTo>
                  <a:pt x="241300" y="367904"/>
                  <a:pt x="248840" y="360363"/>
                  <a:pt x="256381" y="360363"/>
                </a:cubicBezTo>
                <a:close/>
                <a:moveTo>
                  <a:pt x="307577" y="344488"/>
                </a:moveTo>
                <a:cubicBezTo>
                  <a:pt x="311348" y="344488"/>
                  <a:pt x="311348" y="344488"/>
                  <a:pt x="315118" y="344488"/>
                </a:cubicBezTo>
                <a:cubicBezTo>
                  <a:pt x="318888" y="344488"/>
                  <a:pt x="326429" y="348253"/>
                  <a:pt x="326429" y="352018"/>
                </a:cubicBezTo>
                <a:cubicBezTo>
                  <a:pt x="326429" y="352018"/>
                  <a:pt x="326429" y="352018"/>
                  <a:pt x="386754" y="457428"/>
                </a:cubicBezTo>
                <a:cubicBezTo>
                  <a:pt x="390524" y="461193"/>
                  <a:pt x="390524" y="472487"/>
                  <a:pt x="382984" y="476251"/>
                </a:cubicBezTo>
                <a:cubicBezTo>
                  <a:pt x="379213" y="476251"/>
                  <a:pt x="379213" y="476251"/>
                  <a:pt x="375443" y="476251"/>
                </a:cubicBezTo>
                <a:cubicBezTo>
                  <a:pt x="371673" y="476251"/>
                  <a:pt x="364132" y="472487"/>
                  <a:pt x="364132" y="468722"/>
                </a:cubicBezTo>
                <a:cubicBezTo>
                  <a:pt x="364132" y="468722"/>
                  <a:pt x="364132" y="468722"/>
                  <a:pt x="303807" y="367076"/>
                </a:cubicBezTo>
                <a:cubicBezTo>
                  <a:pt x="300037" y="359547"/>
                  <a:pt x="300037" y="352018"/>
                  <a:pt x="307577" y="344488"/>
                </a:cubicBezTo>
                <a:close/>
                <a:moveTo>
                  <a:pt x="196056" y="344488"/>
                </a:moveTo>
                <a:cubicBezTo>
                  <a:pt x="199826" y="344488"/>
                  <a:pt x="199826" y="344488"/>
                  <a:pt x="203596" y="344488"/>
                </a:cubicBezTo>
                <a:cubicBezTo>
                  <a:pt x="211137" y="352018"/>
                  <a:pt x="211137" y="359547"/>
                  <a:pt x="207366" y="367076"/>
                </a:cubicBezTo>
                <a:cubicBezTo>
                  <a:pt x="207366" y="367076"/>
                  <a:pt x="207366" y="367076"/>
                  <a:pt x="147042" y="468722"/>
                </a:cubicBezTo>
                <a:cubicBezTo>
                  <a:pt x="147042" y="472487"/>
                  <a:pt x="139501" y="476251"/>
                  <a:pt x="135731" y="476251"/>
                </a:cubicBezTo>
                <a:cubicBezTo>
                  <a:pt x="131961" y="476251"/>
                  <a:pt x="131961" y="476251"/>
                  <a:pt x="128190" y="476251"/>
                </a:cubicBezTo>
                <a:cubicBezTo>
                  <a:pt x="120650" y="472487"/>
                  <a:pt x="120650" y="461193"/>
                  <a:pt x="124420" y="457428"/>
                </a:cubicBezTo>
                <a:cubicBezTo>
                  <a:pt x="124420" y="457428"/>
                  <a:pt x="124420" y="457428"/>
                  <a:pt x="184745" y="352018"/>
                </a:cubicBezTo>
                <a:cubicBezTo>
                  <a:pt x="184745" y="348253"/>
                  <a:pt x="192285" y="344488"/>
                  <a:pt x="196056" y="344488"/>
                </a:cubicBezTo>
                <a:close/>
                <a:moveTo>
                  <a:pt x="360191" y="300038"/>
                </a:moveTo>
                <a:cubicBezTo>
                  <a:pt x="360191" y="300038"/>
                  <a:pt x="363966" y="300038"/>
                  <a:pt x="367742" y="303809"/>
                </a:cubicBezTo>
                <a:cubicBezTo>
                  <a:pt x="367742" y="303809"/>
                  <a:pt x="367742" y="303809"/>
                  <a:pt x="469685" y="364134"/>
                </a:cubicBezTo>
                <a:cubicBezTo>
                  <a:pt x="477237" y="367904"/>
                  <a:pt x="481012" y="375445"/>
                  <a:pt x="477237" y="382986"/>
                </a:cubicBezTo>
                <a:cubicBezTo>
                  <a:pt x="473461" y="386756"/>
                  <a:pt x="469685" y="390526"/>
                  <a:pt x="462134" y="390526"/>
                </a:cubicBezTo>
                <a:cubicBezTo>
                  <a:pt x="462134" y="390526"/>
                  <a:pt x="458358" y="390526"/>
                  <a:pt x="458358" y="386756"/>
                </a:cubicBezTo>
                <a:cubicBezTo>
                  <a:pt x="458358" y="386756"/>
                  <a:pt x="458358" y="386756"/>
                  <a:pt x="352639" y="326431"/>
                </a:cubicBezTo>
                <a:cubicBezTo>
                  <a:pt x="345088" y="322660"/>
                  <a:pt x="341312" y="315120"/>
                  <a:pt x="345088" y="307579"/>
                </a:cubicBezTo>
                <a:cubicBezTo>
                  <a:pt x="348864" y="303809"/>
                  <a:pt x="352639" y="300038"/>
                  <a:pt x="360191" y="300038"/>
                </a:cubicBezTo>
                <a:close/>
                <a:moveTo>
                  <a:pt x="150983" y="300038"/>
                </a:moveTo>
                <a:cubicBezTo>
                  <a:pt x="158535" y="300038"/>
                  <a:pt x="162310" y="303809"/>
                  <a:pt x="166086" y="307579"/>
                </a:cubicBezTo>
                <a:cubicBezTo>
                  <a:pt x="169862" y="315120"/>
                  <a:pt x="166086" y="322660"/>
                  <a:pt x="158535" y="326431"/>
                </a:cubicBezTo>
                <a:cubicBezTo>
                  <a:pt x="158535" y="326431"/>
                  <a:pt x="158535" y="326431"/>
                  <a:pt x="52816" y="386756"/>
                </a:cubicBezTo>
                <a:cubicBezTo>
                  <a:pt x="52816" y="390526"/>
                  <a:pt x="49040" y="390526"/>
                  <a:pt x="49040" y="390526"/>
                </a:cubicBezTo>
                <a:cubicBezTo>
                  <a:pt x="41489" y="390526"/>
                  <a:pt x="37713" y="386756"/>
                  <a:pt x="33937" y="382986"/>
                </a:cubicBezTo>
                <a:cubicBezTo>
                  <a:pt x="30162" y="375445"/>
                  <a:pt x="33937" y="367904"/>
                  <a:pt x="41489" y="364134"/>
                </a:cubicBezTo>
                <a:cubicBezTo>
                  <a:pt x="41489" y="364134"/>
                  <a:pt x="41489" y="364134"/>
                  <a:pt x="143432" y="303809"/>
                </a:cubicBezTo>
                <a:cubicBezTo>
                  <a:pt x="147208" y="300038"/>
                  <a:pt x="150983" y="300038"/>
                  <a:pt x="150983" y="300038"/>
                </a:cubicBezTo>
                <a:close/>
                <a:moveTo>
                  <a:pt x="375443" y="239713"/>
                </a:moveTo>
                <a:cubicBezTo>
                  <a:pt x="375443" y="239713"/>
                  <a:pt x="375443" y="239713"/>
                  <a:pt x="496093" y="239713"/>
                </a:cubicBezTo>
                <a:cubicBezTo>
                  <a:pt x="503634" y="239713"/>
                  <a:pt x="511174" y="247254"/>
                  <a:pt x="511174" y="254795"/>
                </a:cubicBezTo>
                <a:cubicBezTo>
                  <a:pt x="511174" y="262335"/>
                  <a:pt x="503634" y="269876"/>
                  <a:pt x="496093" y="269876"/>
                </a:cubicBezTo>
                <a:cubicBezTo>
                  <a:pt x="496093" y="269876"/>
                  <a:pt x="496093" y="269876"/>
                  <a:pt x="375443" y="269876"/>
                </a:cubicBezTo>
                <a:cubicBezTo>
                  <a:pt x="367903" y="269876"/>
                  <a:pt x="360362" y="262335"/>
                  <a:pt x="360362" y="254795"/>
                </a:cubicBezTo>
                <a:cubicBezTo>
                  <a:pt x="360362" y="247254"/>
                  <a:pt x="367903" y="239713"/>
                  <a:pt x="375443" y="239713"/>
                </a:cubicBezTo>
                <a:close/>
                <a:moveTo>
                  <a:pt x="15081" y="239713"/>
                </a:moveTo>
                <a:cubicBezTo>
                  <a:pt x="15081" y="239713"/>
                  <a:pt x="15081" y="239713"/>
                  <a:pt x="135731" y="239713"/>
                </a:cubicBezTo>
                <a:cubicBezTo>
                  <a:pt x="143271" y="239713"/>
                  <a:pt x="150812" y="247254"/>
                  <a:pt x="150812" y="254795"/>
                </a:cubicBezTo>
                <a:cubicBezTo>
                  <a:pt x="150812" y="262335"/>
                  <a:pt x="143271" y="269876"/>
                  <a:pt x="135731" y="269876"/>
                </a:cubicBezTo>
                <a:cubicBezTo>
                  <a:pt x="135731" y="269876"/>
                  <a:pt x="135731" y="269876"/>
                  <a:pt x="15081" y="269876"/>
                </a:cubicBezTo>
                <a:cubicBezTo>
                  <a:pt x="7540" y="269876"/>
                  <a:pt x="0" y="262335"/>
                  <a:pt x="0" y="254795"/>
                </a:cubicBezTo>
                <a:cubicBezTo>
                  <a:pt x="0" y="247254"/>
                  <a:pt x="7540" y="239713"/>
                  <a:pt x="15081" y="239713"/>
                </a:cubicBezTo>
                <a:close/>
                <a:moveTo>
                  <a:pt x="462134" y="119063"/>
                </a:moveTo>
                <a:cubicBezTo>
                  <a:pt x="469685" y="119063"/>
                  <a:pt x="473461" y="122834"/>
                  <a:pt x="477237" y="126604"/>
                </a:cubicBezTo>
                <a:cubicBezTo>
                  <a:pt x="481012" y="134145"/>
                  <a:pt x="477237" y="141685"/>
                  <a:pt x="469685" y="145456"/>
                </a:cubicBezTo>
                <a:cubicBezTo>
                  <a:pt x="469685" y="145456"/>
                  <a:pt x="469685" y="145456"/>
                  <a:pt x="367742" y="205781"/>
                </a:cubicBezTo>
                <a:cubicBezTo>
                  <a:pt x="363966" y="209551"/>
                  <a:pt x="360191" y="209551"/>
                  <a:pt x="360191" y="209551"/>
                </a:cubicBezTo>
                <a:cubicBezTo>
                  <a:pt x="352639" y="209551"/>
                  <a:pt x="348864" y="205781"/>
                  <a:pt x="345088" y="202011"/>
                </a:cubicBezTo>
                <a:cubicBezTo>
                  <a:pt x="341312" y="194470"/>
                  <a:pt x="345088" y="186929"/>
                  <a:pt x="352639" y="183159"/>
                </a:cubicBezTo>
                <a:cubicBezTo>
                  <a:pt x="352639" y="183159"/>
                  <a:pt x="352639" y="183159"/>
                  <a:pt x="458358" y="122834"/>
                </a:cubicBezTo>
                <a:cubicBezTo>
                  <a:pt x="458358" y="119063"/>
                  <a:pt x="462134" y="119063"/>
                  <a:pt x="462134" y="119063"/>
                </a:cubicBezTo>
                <a:close/>
                <a:moveTo>
                  <a:pt x="49040" y="119063"/>
                </a:moveTo>
                <a:cubicBezTo>
                  <a:pt x="49040" y="119063"/>
                  <a:pt x="52816" y="119063"/>
                  <a:pt x="52816" y="122834"/>
                </a:cubicBezTo>
                <a:cubicBezTo>
                  <a:pt x="52816" y="122834"/>
                  <a:pt x="52816" y="122834"/>
                  <a:pt x="158535" y="183159"/>
                </a:cubicBezTo>
                <a:cubicBezTo>
                  <a:pt x="166086" y="186929"/>
                  <a:pt x="169862" y="194470"/>
                  <a:pt x="166086" y="202011"/>
                </a:cubicBezTo>
                <a:cubicBezTo>
                  <a:pt x="162310" y="205781"/>
                  <a:pt x="158535" y="209551"/>
                  <a:pt x="150983" y="209551"/>
                </a:cubicBezTo>
                <a:cubicBezTo>
                  <a:pt x="150983" y="209551"/>
                  <a:pt x="147208" y="209551"/>
                  <a:pt x="143432" y="205781"/>
                </a:cubicBezTo>
                <a:cubicBezTo>
                  <a:pt x="143432" y="205781"/>
                  <a:pt x="143432" y="205781"/>
                  <a:pt x="41489" y="145456"/>
                </a:cubicBezTo>
                <a:cubicBezTo>
                  <a:pt x="33937" y="141685"/>
                  <a:pt x="30162" y="134145"/>
                  <a:pt x="33937" y="126604"/>
                </a:cubicBezTo>
                <a:cubicBezTo>
                  <a:pt x="37713" y="122834"/>
                  <a:pt x="41489" y="119063"/>
                  <a:pt x="49040" y="119063"/>
                </a:cubicBezTo>
                <a:close/>
                <a:moveTo>
                  <a:pt x="375443" y="33338"/>
                </a:moveTo>
                <a:cubicBezTo>
                  <a:pt x="379213" y="33338"/>
                  <a:pt x="379213" y="33338"/>
                  <a:pt x="382984" y="33338"/>
                </a:cubicBezTo>
                <a:cubicBezTo>
                  <a:pt x="390524" y="37102"/>
                  <a:pt x="390524" y="48396"/>
                  <a:pt x="386754" y="52161"/>
                </a:cubicBezTo>
                <a:cubicBezTo>
                  <a:pt x="386754" y="52161"/>
                  <a:pt x="386754" y="52161"/>
                  <a:pt x="326429" y="157572"/>
                </a:cubicBezTo>
                <a:cubicBezTo>
                  <a:pt x="326429" y="161337"/>
                  <a:pt x="318888" y="165101"/>
                  <a:pt x="315118" y="165101"/>
                </a:cubicBezTo>
                <a:cubicBezTo>
                  <a:pt x="311348" y="165101"/>
                  <a:pt x="311348" y="165101"/>
                  <a:pt x="307577" y="165101"/>
                </a:cubicBezTo>
                <a:cubicBezTo>
                  <a:pt x="300037" y="157572"/>
                  <a:pt x="300037" y="150043"/>
                  <a:pt x="303807" y="142513"/>
                </a:cubicBezTo>
                <a:cubicBezTo>
                  <a:pt x="303807" y="142513"/>
                  <a:pt x="303807" y="142513"/>
                  <a:pt x="364132" y="40867"/>
                </a:cubicBezTo>
                <a:cubicBezTo>
                  <a:pt x="364132" y="37102"/>
                  <a:pt x="371673" y="33338"/>
                  <a:pt x="375443" y="33338"/>
                </a:cubicBezTo>
                <a:close/>
                <a:moveTo>
                  <a:pt x="128190" y="33338"/>
                </a:moveTo>
                <a:cubicBezTo>
                  <a:pt x="131961" y="33338"/>
                  <a:pt x="131961" y="33338"/>
                  <a:pt x="135731" y="33338"/>
                </a:cubicBezTo>
                <a:cubicBezTo>
                  <a:pt x="139501" y="33338"/>
                  <a:pt x="147042" y="37102"/>
                  <a:pt x="147042" y="40867"/>
                </a:cubicBezTo>
                <a:cubicBezTo>
                  <a:pt x="147042" y="40867"/>
                  <a:pt x="147042" y="40867"/>
                  <a:pt x="207366" y="142513"/>
                </a:cubicBezTo>
                <a:cubicBezTo>
                  <a:pt x="211137" y="150043"/>
                  <a:pt x="211137" y="157572"/>
                  <a:pt x="203596" y="165101"/>
                </a:cubicBezTo>
                <a:cubicBezTo>
                  <a:pt x="199826" y="165101"/>
                  <a:pt x="199826" y="165101"/>
                  <a:pt x="196056" y="165101"/>
                </a:cubicBezTo>
                <a:cubicBezTo>
                  <a:pt x="192285" y="165101"/>
                  <a:pt x="184745" y="161337"/>
                  <a:pt x="184745" y="157572"/>
                </a:cubicBezTo>
                <a:cubicBezTo>
                  <a:pt x="184745" y="157572"/>
                  <a:pt x="184745" y="157572"/>
                  <a:pt x="124420" y="52161"/>
                </a:cubicBezTo>
                <a:cubicBezTo>
                  <a:pt x="120650" y="48396"/>
                  <a:pt x="120650" y="37102"/>
                  <a:pt x="128190" y="33338"/>
                </a:cubicBezTo>
                <a:close/>
                <a:moveTo>
                  <a:pt x="256381" y="0"/>
                </a:moveTo>
                <a:cubicBezTo>
                  <a:pt x="263921" y="0"/>
                  <a:pt x="271462" y="7461"/>
                  <a:pt x="271462" y="14922"/>
                </a:cubicBezTo>
                <a:cubicBezTo>
                  <a:pt x="271462" y="134303"/>
                  <a:pt x="271462" y="134303"/>
                  <a:pt x="271462" y="134303"/>
                </a:cubicBezTo>
                <a:cubicBezTo>
                  <a:pt x="271462" y="141764"/>
                  <a:pt x="263921" y="149225"/>
                  <a:pt x="256381" y="149225"/>
                </a:cubicBezTo>
                <a:cubicBezTo>
                  <a:pt x="248840" y="149225"/>
                  <a:pt x="241300" y="141764"/>
                  <a:pt x="241300" y="134303"/>
                </a:cubicBezTo>
                <a:cubicBezTo>
                  <a:pt x="241300" y="14922"/>
                  <a:pt x="241300" y="14922"/>
                  <a:pt x="241300" y="14922"/>
                </a:cubicBezTo>
                <a:cubicBezTo>
                  <a:pt x="241300" y="7461"/>
                  <a:pt x="248840" y="0"/>
                  <a:pt x="256381" y="0"/>
                </a:cubicBezTo>
                <a:close/>
              </a:path>
            </a:pathLst>
          </a:custGeom>
          <a:solidFill>
            <a:srgbClr val="5B9AA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/>
          </a:p>
        </p:txBody>
      </p:sp>
      <p:sp>
        <p:nvSpPr>
          <p:cNvPr id="18" name="文本框 17"/>
          <p:cNvSpPr txBox="1"/>
          <p:nvPr/>
        </p:nvSpPr>
        <p:spPr>
          <a:xfrm>
            <a:off x="1828798" y="702366"/>
            <a:ext cx="7531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2.</a:t>
            </a:r>
            <a:r>
              <a:rPr lang="zh-CN" altLang="zh-CN" sz="3600" b="1" dirty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成长柱：构“双士精神”循环行动</a:t>
            </a:r>
            <a:endParaRPr lang="zh-CN" altLang="en-US" sz="3600" b="1" dirty="0">
              <a:solidFill>
                <a:srgbClr val="7600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0" name="Shape 23143"/>
          <p:cNvSpPr/>
          <p:nvPr/>
        </p:nvSpPr>
        <p:spPr>
          <a:xfrm>
            <a:off x="5576235" y="4264821"/>
            <a:ext cx="497167" cy="621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851" y="15119"/>
                </a:moveTo>
                <a:cubicBezTo>
                  <a:pt x="14106" y="15119"/>
                  <a:pt x="13500" y="15604"/>
                  <a:pt x="13500" y="16201"/>
                </a:cubicBezTo>
                <a:cubicBezTo>
                  <a:pt x="13500" y="16796"/>
                  <a:pt x="14106" y="17278"/>
                  <a:pt x="14851" y="17278"/>
                </a:cubicBezTo>
                <a:cubicBezTo>
                  <a:pt x="15596" y="17278"/>
                  <a:pt x="16199" y="16796"/>
                  <a:pt x="16199" y="16201"/>
                </a:cubicBezTo>
                <a:cubicBezTo>
                  <a:pt x="16199" y="15604"/>
                  <a:pt x="15596" y="15119"/>
                  <a:pt x="14851" y="15119"/>
                </a:cubicBezTo>
                <a:cubicBezTo>
                  <a:pt x="14851" y="15119"/>
                  <a:pt x="14851" y="15119"/>
                  <a:pt x="14851" y="15119"/>
                </a:cubicBezTo>
                <a:close/>
                <a:moveTo>
                  <a:pt x="6750" y="10800"/>
                </a:moveTo>
                <a:lnTo>
                  <a:pt x="6750" y="10800"/>
                </a:lnTo>
                <a:cubicBezTo>
                  <a:pt x="7495" y="10800"/>
                  <a:pt x="8102" y="10315"/>
                  <a:pt x="8102" y="9718"/>
                </a:cubicBezTo>
                <a:cubicBezTo>
                  <a:pt x="8102" y="9124"/>
                  <a:pt x="7495" y="8641"/>
                  <a:pt x="6750" y="8641"/>
                </a:cubicBezTo>
                <a:cubicBezTo>
                  <a:pt x="6005" y="8641"/>
                  <a:pt x="5399" y="9124"/>
                  <a:pt x="5399" y="9718"/>
                </a:cubicBezTo>
                <a:cubicBezTo>
                  <a:pt x="5399" y="10315"/>
                  <a:pt x="6005" y="10800"/>
                  <a:pt x="6750" y="10800"/>
                </a:cubicBezTo>
                <a:cubicBezTo>
                  <a:pt x="6750" y="10800"/>
                  <a:pt x="6750" y="10800"/>
                  <a:pt x="6750" y="10800"/>
                </a:cubicBezTo>
                <a:close/>
                <a:moveTo>
                  <a:pt x="6750" y="14041"/>
                </a:moveTo>
                <a:lnTo>
                  <a:pt x="6750" y="14041"/>
                </a:lnTo>
                <a:cubicBezTo>
                  <a:pt x="7495" y="14041"/>
                  <a:pt x="8102" y="13556"/>
                  <a:pt x="8102" y="12959"/>
                </a:cubicBezTo>
                <a:cubicBezTo>
                  <a:pt x="8102" y="12364"/>
                  <a:pt x="7495" y="11881"/>
                  <a:pt x="6750" y="11881"/>
                </a:cubicBezTo>
                <a:cubicBezTo>
                  <a:pt x="6005" y="11881"/>
                  <a:pt x="5399" y="12364"/>
                  <a:pt x="5399" y="12959"/>
                </a:cubicBezTo>
                <a:cubicBezTo>
                  <a:pt x="5399" y="13556"/>
                  <a:pt x="6005" y="14041"/>
                  <a:pt x="6750" y="14041"/>
                </a:cubicBezTo>
                <a:cubicBezTo>
                  <a:pt x="6750" y="14041"/>
                  <a:pt x="6750" y="14041"/>
                  <a:pt x="6750" y="14041"/>
                </a:cubicBezTo>
                <a:close/>
                <a:moveTo>
                  <a:pt x="10801" y="15119"/>
                </a:moveTo>
                <a:cubicBezTo>
                  <a:pt x="10056" y="15119"/>
                  <a:pt x="9449" y="15604"/>
                  <a:pt x="9449" y="16201"/>
                </a:cubicBezTo>
                <a:cubicBezTo>
                  <a:pt x="9449" y="16796"/>
                  <a:pt x="10052" y="17278"/>
                  <a:pt x="10801" y="17278"/>
                </a:cubicBezTo>
                <a:cubicBezTo>
                  <a:pt x="11546" y="17278"/>
                  <a:pt x="12148" y="16796"/>
                  <a:pt x="12148" y="16201"/>
                </a:cubicBezTo>
                <a:cubicBezTo>
                  <a:pt x="12148" y="15604"/>
                  <a:pt x="11546" y="15119"/>
                  <a:pt x="10801" y="15119"/>
                </a:cubicBezTo>
                <a:cubicBezTo>
                  <a:pt x="10801" y="15119"/>
                  <a:pt x="10801" y="15119"/>
                  <a:pt x="10801" y="15119"/>
                </a:cubicBezTo>
                <a:close/>
                <a:moveTo>
                  <a:pt x="18898" y="19441"/>
                </a:moveTo>
                <a:lnTo>
                  <a:pt x="2700" y="19441"/>
                </a:lnTo>
                <a:lnTo>
                  <a:pt x="2700" y="2160"/>
                </a:lnTo>
                <a:lnTo>
                  <a:pt x="18898" y="2160"/>
                </a:lnTo>
                <a:cubicBezTo>
                  <a:pt x="18898" y="2160"/>
                  <a:pt x="18898" y="19441"/>
                  <a:pt x="18898" y="19441"/>
                </a:cubicBezTo>
                <a:close/>
                <a:moveTo>
                  <a:pt x="18898" y="0"/>
                </a:moveTo>
                <a:lnTo>
                  <a:pt x="2700" y="0"/>
                </a:lnTo>
                <a:cubicBezTo>
                  <a:pt x="1210" y="0"/>
                  <a:pt x="0" y="968"/>
                  <a:pt x="0" y="2160"/>
                </a:cubicBezTo>
                <a:lnTo>
                  <a:pt x="0" y="19441"/>
                </a:lnTo>
                <a:cubicBezTo>
                  <a:pt x="0" y="20633"/>
                  <a:pt x="1210" y="21600"/>
                  <a:pt x="2700" y="21600"/>
                </a:cubicBezTo>
                <a:lnTo>
                  <a:pt x="18898" y="21600"/>
                </a:lnTo>
                <a:cubicBezTo>
                  <a:pt x="20391" y="21600"/>
                  <a:pt x="21600" y="20633"/>
                  <a:pt x="21600" y="19441"/>
                </a:cubicBezTo>
                <a:lnTo>
                  <a:pt x="21600" y="2160"/>
                </a:lnTo>
                <a:cubicBezTo>
                  <a:pt x="21600" y="968"/>
                  <a:pt x="20391" y="0"/>
                  <a:pt x="18898" y="0"/>
                </a:cubicBezTo>
                <a:cubicBezTo>
                  <a:pt x="18898" y="0"/>
                  <a:pt x="18898" y="0"/>
                  <a:pt x="18898" y="0"/>
                </a:cubicBezTo>
                <a:close/>
                <a:moveTo>
                  <a:pt x="6750" y="17278"/>
                </a:moveTo>
                <a:lnTo>
                  <a:pt x="6750" y="17278"/>
                </a:lnTo>
                <a:cubicBezTo>
                  <a:pt x="7495" y="17278"/>
                  <a:pt x="8102" y="16796"/>
                  <a:pt x="8102" y="16201"/>
                </a:cubicBezTo>
                <a:cubicBezTo>
                  <a:pt x="8102" y="15604"/>
                  <a:pt x="7495" y="15119"/>
                  <a:pt x="6750" y="15119"/>
                </a:cubicBezTo>
                <a:cubicBezTo>
                  <a:pt x="6005" y="15119"/>
                  <a:pt x="5399" y="15604"/>
                  <a:pt x="5399" y="16201"/>
                </a:cubicBezTo>
                <a:cubicBezTo>
                  <a:pt x="5399" y="16796"/>
                  <a:pt x="6005" y="17278"/>
                  <a:pt x="6750" y="17278"/>
                </a:cubicBezTo>
                <a:cubicBezTo>
                  <a:pt x="6750" y="17278"/>
                  <a:pt x="6750" y="17278"/>
                  <a:pt x="6750" y="17278"/>
                </a:cubicBezTo>
                <a:close/>
                <a:moveTo>
                  <a:pt x="6750" y="6482"/>
                </a:moveTo>
                <a:lnTo>
                  <a:pt x="14851" y="6482"/>
                </a:lnTo>
                <a:cubicBezTo>
                  <a:pt x="15596" y="6482"/>
                  <a:pt x="16199" y="5996"/>
                  <a:pt x="16199" y="5400"/>
                </a:cubicBezTo>
                <a:cubicBezTo>
                  <a:pt x="16199" y="4805"/>
                  <a:pt x="15596" y="4318"/>
                  <a:pt x="14851" y="4318"/>
                </a:cubicBezTo>
                <a:lnTo>
                  <a:pt x="6750" y="4318"/>
                </a:lnTo>
                <a:cubicBezTo>
                  <a:pt x="6005" y="4318"/>
                  <a:pt x="5399" y="4805"/>
                  <a:pt x="5399" y="5400"/>
                </a:cubicBezTo>
                <a:cubicBezTo>
                  <a:pt x="5399" y="5996"/>
                  <a:pt x="6005" y="6482"/>
                  <a:pt x="6750" y="6482"/>
                </a:cubicBezTo>
                <a:cubicBezTo>
                  <a:pt x="6750" y="6482"/>
                  <a:pt x="6750" y="6482"/>
                  <a:pt x="6750" y="6482"/>
                </a:cubicBezTo>
                <a:close/>
                <a:moveTo>
                  <a:pt x="10801" y="8641"/>
                </a:moveTo>
                <a:cubicBezTo>
                  <a:pt x="10056" y="8641"/>
                  <a:pt x="9449" y="9124"/>
                  <a:pt x="9449" y="9718"/>
                </a:cubicBezTo>
                <a:cubicBezTo>
                  <a:pt x="9449" y="10315"/>
                  <a:pt x="10052" y="10800"/>
                  <a:pt x="10801" y="10800"/>
                </a:cubicBezTo>
                <a:cubicBezTo>
                  <a:pt x="11546" y="10800"/>
                  <a:pt x="12148" y="10315"/>
                  <a:pt x="12148" y="9718"/>
                </a:cubicBezTo>
                <a:cubicBezTo>
                  <a:pt x="12148" y="9124"/>
                  <a:pt x="11546" y="8641"/>
                  <a:pt x="10801" y="8641"/>
                </a:cubicBezTo>
                <a:cubicBezTo>
                  <a:pt x="10801" y="8641"/>
                  <a:pt x="10801" y="8641"/>
                  <a:pt x="10801" y="8641"/>
                </a:cubicBezTo>
                <a:close/>
                <a:moveTo>
                  <a:pt x="10801" y="11881"/>
                </a:moveTo>
                <a:cubicBezTo>
                  <a:pt x="10056" y="11881"/>
                  <a:pt x="9449" y="12364"/>
                  <a:pt x="9449" y="12959"/>
                </a:cubicBezTo>
                <a:cubicBezTo>
                  <a:pt x="9449" y="13556"/>
                  <a:pt x="10056" y="14041"/>
                  <a:pt x="10801" y="14041"/>
                </a:cubicBezTo>
                <a:cubicBezTo>
                  <a:pt x="11546" y="14041"/>
                  <a:pt x="12148" y="13556"/>
                  <a:pt x="12148" y="12959"/>
                </a:cubicBezTo>
                <a:cubicBezTo>
                  <a:pt x="12148" y="12364"/>
                  <a:pt x="11546" y="11881"/>
                  <a:pt x="10801" y="11881"/>
                </a:cubicBezTo>
                <a:cubicBezTo>
                  <a:pt x="10801" y="11881"/>
                  <a:pt x="10801" y="11881"/>
                  <a:pt x="10801" y="11881"/>
                </a:cubicBezTo>
                <a:close/>
                <a:moveTo>
                  <a:pt x="14851" y="8641"/>
                </a:moveTo>
                <a:cubicBezTo>
                  <a:pt x="14106" y="8641"/>
                  <a:pt x="13500" y="9124"/>
                  <a:pt x="13500" y="9718"/>
                </a:cubicBezTo>
                <a:cubicBezTo>
                  <a:pt x="13500" y="10315"/>
                  <a:pt x="14106" y="10800"/>
                  <a:pt x="14851" y="10800"/>
                </a:cubicBezTo>
                <a:cubicBezTo>
                  <a:pt x="15596" y="10800"/>
                  <a:pt x="16199" y="10315"/>
                  <a:pt x="16199" y="9718"/>
                </a:cubicBezTo>
                <a:cubicBezTo>
                  <a:pt x="16199" y="9124"/>
                  <a:pt x="15596" y="8641"/>
                  <a:pt x="14851" y="8641"/>
                </a:cubicBezTo>
                <a:cubicBezTo>
                  <a:pt x="14851" y="8641"/>
                  <a:pt x="14851" y="8641"/>
                  <a:pt x="14851" y="8641"/>
                </a:cubicBezTo>
                <a:close/>
                <a:moveTo>
                  <a:pt x="14851" y="11881"/>
                </a:moveTo>
                <a:cubicBezTo>
                  <a:pt x="14106" y="11881"/>
                  <a:pt x="13500" y="12364"/>
                  <a:pt x="13500" y="12959"/>
                </a:cubicBezTo>
                <a:cubicBezTo>
                  <a:pt x="13500" y="13556"/>
                  <a:pt x="14106" y="14041"/>
                  <a:pt x="14851" y="14041"/>
                </a:cubicBezTo>
                <a:cubicBezTo>
                  <a:pt x="15596" y="14041"/>
                  <a:pt x="16199" y="13556"/>
                  <a:pt x="16199" y="12959"/>
                </a:cubicBezTo>
                <a:cubicBezTo>
                  <a:pt x="16199" y="12364"/>
                  <a:pt x="15596" y="11881"/>
                  <a:pt x="14851" y="11881"/>
                </a:cubicBezTo>
                <a:cubicBezTo>
                  <a:pt x="14851" y="11881"/>
                  <a:pt x="14851" y="11881"/>
                  <a:pt x="14851" y="1188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51" tIns="19051" rIns="19051" bIns="1905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9803" y="1444970"/>
            <a:ext cx="4377701" cy="3266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69043" y="5208608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srgbClr val="0070C0"/>
                </a:solidFill>
                <a:latin typeface="方正粗黑宋简体" pitchFamily="2" charset="-122"/>
                <a:ea typeface="方正粗黑宋简体" pitchFamily="2" charset="-122"/>
              </a:rPr>
              <a:t>“公朴班”授牌仪式</a:t>
            </a:r>
            <a:endParaRPr lang="zh-CN" altLang="en-US" sz="2800" dirty="0">
              <a:solidFill>
                <a:srgbClr val="0070C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0159" y="1285564"/>
            <a:ext cx="5401537" cy="3723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702767" y="5208608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srgbClr val="0070C0"/>
                </a:solidFill>
                <a:latin typeface="方正粗黑宋简体" pitchFamily="2" charset="-122"/>
                <a:ea typeface="方正粗黑宋简体" pitchFamily="2" charset="-122"/>
              </a:rPr>
              <a:t>“院士班”授牌仪式</a:t>
            </a:r>
            <a:endParaRPr lang="zh-CN" altLang="en-US" sz="2800" dirty="0">
              <a:solidFill>
                <a:srgbClr val="0070C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21646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圆角矩形 81"/>
          <p:cNvSpPr/>
          <p:nvPr/>
        </p:nvSpPr>
        <p:spPr>
          <a:xfrm>
            <a:off x="491319" y="420064"/>
            <a:ext cx="11218460" cy="6035722"/>
          </a:xfrm>
          <a:prstGeom prst="roundRect">
            <a:avLst>
              <a:gd name="adj" fmla="val 55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矩形 82"/>
          <p:cNvSpPr/>
          <p:nvPr/>
        </p:nvSpPr>
        <p:spPr>
          <a:xfrm>
            <a:off x="0" y="11410"/>
            <a:ext cx="1748116" cy="1722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256"/>
          <p:cNvSpPr/>
          <p:nvPr/>
        </p:nvSpPr>
        <p:spPr bwMode="auto">
          <a:xfrm>
            <a:off x="605803" y="543339"/>
            <a:ext cx="901629" cy="901631"/>
          </a:xfrm>
          <a:custGeom>
            <a:avLst/>
            <a:gdLst>
              <a:gd name="connsiteX0" fmla="*/ 256381 w 511174"/>
              <a:gd name="connsiteY0" fmla="*/ 360363 h 511176"/>
              <a:gd name="connsiteX1" fmla="*/ 271462 w 511174"/>
              <a:gd name="connsiteY1" fmla="*/ 375445 h 511176"/>
              <a:gd name="connsiteX2" fmla="*/ 271462 w 511174"/>
              <a:gd name="connsiteY2" fmla="*/ 496095 h 511176"/>
              <a:gd name="connsiteX3" fmla="*/ 256381 w 511174"/>
              <a:gd name="connsiteY3" fmla="*/ 511176 h 511176"/>
              <a:gd name="connsiteX4" fmla="*/ 241300 w 511174"/>
              <a:gd name="connsiteY4" fmla="*/ 496095 h 511176"/>
              <a:gd name="connsiteX5" fmla="*/ 241300 w 511174"/>
              <a:gd name="connsiteY5" fmla="*/ 375445 h 511176"/>
              <a:gd name="connsiteX6" fmla="*/ 256381 w 511174"/>
              <a:gd name="connsiteY6" fmla="*/ 360363 h 511176"/>
              <a:gd name="connsiteX7" fmla="*/ 307577 w 511174"/>
              <a:gd name="connsiteY7" fmla="*/ 344488 h 511176"/>
              <a:gd name="connsiteX8" fmla="*/ 315118 w 511174"/>
              <a:gd name="connsiteY8" fmla="*/ 344488 h 511176"/>
              <a:gd name="connsiteX9" fmla="*/ 326429 w 511174"/>
              <a:gd name="connsiteY9" fmla="*/ 352018 h 511176"/>
              <a:gd name="connsiteX10" fmla="*/ 386754 w 511174"/>
              <a:gd name="connsiteY10" fmla="*/ 457428 h 511176"/>
              <a:gd name="connsiteX11" fmla="*/ 382984 w 511174"/>
              <a:gd name="connsiteY11" fmla="*/ 476251 h 511176"/>
              <a:gd name="connsiteX12" fmla="*/ 375443 w 511174"/>
              <a:gd name="connsiteY12" fmla="*/ 476251 h 511176"/>
              <a:gd name="connsiteX13" fmla="*/ 364132 w 511174"/>
              <a:gd name="connsiteY13" fmla="*/ 468722 h 511176"/>
              <a:gd name="connsiteX14" fmla="*/ 303807 w 511174"/>
              <a:gd name="connsiteY14" fmla="*/ 367076 h 511176"/>
              <a:gd name="connsiteX15" fmla="*/ 307577 w 511174"/>
              <a:gd name="connsiteY15" fmla="*/ 344488 h 511176"/>
              <a:gd name="connsiteX16" fmla="*/ 196056 w 511174"/>
              <a:gd name="connsiteY16" fmla="*/ 344488 h 511176"/>
              <a:gd name="connsiteX17" fmla="*/ 203596 w 511174"/>
              <a:gd name="connsiteY17" fmla="*/ 344488 h 511176"/>
              <a:gd name="connsiteX18" fmla="*/ 207366 w 511174"/>
              <a:gd name="connsiteY18" fmla="*/ 367076 h 511176"/>
              <a:gd name="connsiteX19" fmla="*/ 147042 w 511174"/>
              <a:gd name="connsiteY19" fmla="*/ 468722 h 511176"/>
              <a:gd name="connsiteX20" fmla="*/ 135731 w 511174"/>
              <a:gd name="connsiteY20" fmla="*/ 476251 h 511176"/>
              <a:gd name="connsiteX21" fmla="*/ 128190 w 511174"/>
              <a:gd name="connsiteY21" fmla="*/ 476251 h 511176"/>
              <a:gd name="connsiteX22" fmla="*/ 124420 w 511174"/>
              <a:gd name="connsiteY22" fmla="*/ 457428 h 511176"/>
              <a:gd name="connsiteX23" fmla="*/ 184745 w 511174"/>
              <a:gd name="connsiteY23" fmla="*/ 352018 h 511176"/>
              <a:gd name="connsiteX24" fmla="*/ 196056 w 511174"/>
              <a:gd name="connsiteY24" fmla="*/ 344488 h 511176"/>
              <a:gd name="connsiteX25" fmla="*/ 360191 w 511174"/>
              <a:gd name="connsiteY25" fmla="*/ 300038 h 511176"/>
              <a:gd name="connsiteX26" fmla="*/ 367742 w 511174"/>
              <a:gd name="connsiteY26" fmla="*/ 303809 h 511176"/>
              <a:gd name="connsiteX27" fmla="*/ 469685 w 511174"/>
              <a:gd name="connsiteY27" fmla="*/ 364134 h 511176"/>
              <a:gd name="connsiteX28" fmla="*/ 477237 w 511174"/>
              <a:gd name="connsiteY28" fmla="*/ 382986 h 511176"/>
              <a:gd name="connsiteX29" fmla="*/ 462134 w 511174"/>
              <a:gd name="connsiteY29" fmla="*/ 390526 h 511176"/>
              <a:gd name="connsiteX30" fmla="*/ 458358 w 511174"/>
              <a:gd name="connsiteY30" fmla="*/ 386756 h 511176"/>
              <a:gd name="connsiteX31" fmla="*/ 352639 w 511174"/>
              <a:gd name="connsiteY31" fmla="*/ 326431 h 511176"/>
              <a:gd name="connsiteX32" fmla="*/ 345088 w 511174"/>
              <a:gd name="connsiteY32" fmla="*/ 307579 h 511176"/>
              <a:gd name="connsiteX33" fmla="*/ 360191 w 511174"/>
              <a:gd name="connsiteY33" fmla="*/ 300038 h 511176"/>
              <a:gd name="connsiteX34" fmla="*/ 150983 w 511174"/>
              <a:gd name="connsiteY34" fmla="*/ 300038 h 511176"/>
              <a:gd name="connsiteX35" fmla="*/ 166086 w 511174"/>
              <a:gd name="connsiteY35" fmla="*/ 307579 h 511176"/>
              <a:gd name="connsiteX36" fmla="*/ 158535 w 511174"/>
              <a:gd name="connsiteY36" fmla="*/ 326431 h 511176"/>
              <a:gd name="connsiteX37" fmla="*/ 52816 w 511174"/>
              <a:gd name="connsiteY37" fmla="*/ 386756 h 511176"/>
              <a:gd name="connsiteX38" fmla="*/ 49040 w 511174"/>
              <a:gd name="connsiteY38" fmla="*/ 390526 h 511176"/>
              <a:gd name="connsiteX39" fmla="*/ 33937 w 511174"/>
              <a:gd name="connsiteY39" fmla="*/ 382986 h 511176"/>
              <a:gd name="connsiteX40" fmla="*/ 41489 w 511174"/>
              <a:gd name="connsiteY40" fmla="*/ 364134 h 511176"/>
              <a:gd name="connsiteX41" fmla="*/ 143432 w 511174"/>
              <a:gd name="connsiteY41" fmla="*/ 303809 h 511176"/>
              <a:gd name="connsiteX42" fmla="*/ 150983 w 511174"/>
              <a:gd name="connsiteY42" fmla="*/ 300038 h 511176"/>
              <a:gd name="connsiteX43" fmla="*/ 375443 w 511174"/>
              <a:gd name="connsiteY43" fmla="*/ 239713 h 511176"/>
              <a:gd name="connsiteX44" fmla="*/ 496093 w 511174"/>
              <a:gd name="connsiteY44" fmla="*/ 239713 h 511176"/>
              <a:gd name="connsiteX45" fmla="*/ 511174 w 511174"/>
              <a:gd name="connsiteY45" fmla="*/ 254795 h 511176"/>
              <a:gd name="connsiteX46" fmla="*/ 496093 w 511174"/>
              <a:gd name="connsiteY46" fmla="*/ 269876 h 511176"/>
              <a:gd name="connsiteX47" fmla="*/ 375443 w 511174"/>
              <a:gd name="connsiteY47" fmla="*/ 269876 h 511176"/>
              <a:gd name="connsiteX48" fmla="*/ 360362 w 511174"/>
              <a:gd name="connsiteY48" fmla="*/ 254795 h 511176"/>
              <a:gd name="connsiteX49" fmla="*/ 375443 w 511174"/>
              <a:gd name="connsiteY49" fmla="*/ 239713 h 511176"/>
              <a:gd name="connsiteX50" fmla="*/ 15081 w 511174"/>
              <a:gd name="connsiteY50" fmla="*/ 239713 h 511176"/>
              <a:gd name="connsiteX51" fmla="*/ 135731 w 511174"/>
              <a:gd name="connsiteY51" fmla="*/ 239713 h 511176"/>
              <a:gd name="connsiteX52" fmla="*/ 150812 w 511174"/>
              <a:gd name="connsiteY52" fmla="*/ 254795 h 511176"/>
              <a:gd name="connsiteX53" fmla="*/ 135731 w 511174"/>
              <a:gd name="connsiteY53" fmla="*/ 269876 h 511176"/>
              <a:gd name="connsiteX54" fmla="*/ 15081 w 511174"/>
              <a:gd name="connsiteY54" fmla="*/ 269876 h 511176"/>
              <a:gd name="connsiteX55" fmla="*/ 0 w 511174"/>
              <a:gd name="connsiteY55" fmla="*/ 254795 h 511176"/>
              <a:gd name="connsiteX56" fmla="*/ 15081 w 511174"/>
              <a:gd name="connsiteY56" fmla="*/ 239713 h 511176"/>
              <a:gd name="connsiteX57" fmla="*/ 462134 w 511174"/>
              <a:gd name="connsiteY57" fmla="*/ 119063 h 511176"/>
              <a:gd name="connsiteX58" fmla="*/ 477237 w 511174"/>
              <a:gd name="connsiteY58" fmla="*/ 126604 h 511176"/>
              <a:gd name="connsiteX59" fmla="*/ 469685 w 511174"/>
              <a:gd name="connsiteY59" fmla="*/ 145456 h 511176"/>
              <a:gd name="connsiteX60" fmla="*/ 367742 w 511174"/>
              <a:gd name="connsiteY60" fmla="*/ 205781 h 511176"/>
              <a:gd name="connsiteX61" fmla="*/ 360191 w 511174"/>
              <a:gd name="connsiteY61" fmla="*/ 209551 h 511176"/>
              <a:gd name="connsiteX62" fmla="*/ 345088 w 511174"/>
              <a:gd name="connsiteY62" fmla="*/ 202011 h 511176"/>
              <a:gd name="connsiteX63" fmla="*/ 352639 w 511174"/>
              <a:gd name="connsiteY63" fmla="*/ 183159 h 511176"/>
              <a:gd name="connsiteX64" fmla="*/ 458358 w 511174"/>
              <a:gd name="connsiteY64" fmla="*/ 122834 h 511176"/>
              <a:gd name="connsiteX65" fmla="*/ 462134 w 511174"/>
              <a:gd name="connsiteY65" fmla="*/ 119063 h 511176"/>
              <a:gd name="connsiteX66" fmla="*/ 49040 w 511174"/>
              <a:gd name="connsiteY66" fmla="*/ 119063 h 511176"/>
              <a:gd name="connsiteX67" fmla="*/ 52816 w 511174"/>
              <a:gd name="connsiteY67" fmla="*/ 122834 h 511176"/>
              <a:gd name="connsiteX68" fmla="*/ 158535 w 511174"/>
              <a:gd name="connsiteY68" fmla="*/ 183159 h 511176"/>
              <a:gd name="connsiteX69" fmla="*/ 166086 w 511174"/>
              <a:gd name="connsiteY69" fmla="*/ 202011 h 511176"/>
              <a:gd name="connsiteX70" fmla="*/ 150983 w 511174"/>
              <a:gd name="connsiteY70" fmla="*/ 209551 h 511176"/>
              <a:gd name="connsiteX71" fmla="*/ 143432 w 511174"/>
              <a:gd name="connsiteY71" fmla="*/ 205781 h 511176"/>
              <a:gd name="connsiteX72" fmla="*/ 41489 w 511174"/>
              <a:gd name="connsiteY72" fmla="*/ 145456 h 511176"/>
              <a:gd name="connsiteX73" fmla="*/ 33937 w 511174"/>
              <a:gd name="connsiteY73" fmla="*/ 126604 h 511176"/>
              <a:gd name="connsiteX74" fmla="*/ 49040 w 511174"/>
              <a:gd name="connsiteY74" fmla="*/ 119063 h 511176"/>
              <a:gd name="connsiteX75" fmla="*/ 375443 w 511174"/>
              <a:gd name="connsiteY75" fmla="*/ 33338 h 511176"/>
              <a:gd name="connsiteX76" fmla="*/ 382984 w 511174"/>
              <a:gd name="connsiteY76" fmla="*/ 33338 h 511176"/>
              <a:gd name="connsiteX77" fmla="*/ 386754 w 511174"/>
              <a:gd name="connsiteY77" fmla="*/ 52161 h 511176"/>
              <a:gd name="connsiteX78" fmla="*/ 326429 w 511174"/>
              <a:gd name="connsiteY78" fmla="*/ 157572 h 511176"/>
              <a:gd name="connsiteX79" fmla="*/ 315118 w 511174"/>
              <a:gd name="connsiteY79" fmla="*/ 165101 h 511176"/>
              <a:gd name="connsiteX80" fmla="*/ 307577 w 511174"/>
              <a:gd name="connsiteY80" fmla="*/ 165101 h 511176"/>
              <a:gd name="connsiteX81" fmla="*/ 303807 w 511174"/>
              <a:gd name="connsiteY81" fmla="*/ 142513 h 511176"/>
              <a:gd name="connsiteX82" fmla="*/ 364132 w 511174"/>
              <a:gd name="connsiteY82" fmla="*/ 40867 h 511176"/>
              <a:gd name="connsiteX83" fmla="*/ 375443 w 511174"/>
              <a:gd name="connsiteY83" fmla="*/ 33338 h 511176"/>
              <a:gd name="connsiteX84" fmla="*/ 128190 w 511174"/>
              <a:gd name="connsiteY84" fmla="*/ 33338 h 511176"/>
              <a:gd name="connsiteX85" fmla="*/ 135731 w 511174"/>
              <a:gd name="connsiteY85" fmla="*/ 33338 h 511176"/>
              <a:gd name="connsiteX86" fmla="*/ 147042 w 511174"/>
              <a:gd name="connsiteY86" fmla="*/ 40867 h 511176"/>
              <a:gd name="connsiteX87" fmla="*/ 207366 w 511174"/>
              <a:gd name="connsiteY87" fmla="*/ 142513 h 511176"/>
              <a:gd name="connsiteX88" fmla="*/ 203596 w 511174"/>
              <a:gd name="connsiteY88" fmla="*/ 165101 h 511176"/>
              <a:gd name="connsiteX89" fmla="*/ 196056 w 511174"/>
              <a:gd name="connsiteY89" fmla="*/ 165101 h 511176"/>
              <a:gd name="connsiteX90" fmla="*/ 184745 w 511174"/>
              <a:gd name="connsiteY90" fmla="*/ 157572 h 511176"/>
              <a:gd name="connsiteX91" fmla="*/ 124420 w 511174"/>
              <a:gd name="connsiteY91" fmla="*/ 52161 h 511176"/>
              <a:gd name="connsiteX92" fmla="*/ 128190 w 511174"/>
              <a:gd name="connsiteY92" fmla="*/ 33338 h 511176"/>
              <a:gd name="connsiteX93" fmla="*/ 256381 w 511174"/>
              <a:gd name="connsiteY93" fmla="*/ 0 h 511176"/>
              <a:gd name="connsiteX94" fmla="*/ 271462 w 511174"/>
              <a:gd name="connsiteY94" fmla="*/ 14922 h 511176"/>
              <a:gd name="connsiteX95" fmla="*/ 271462 w 511174"/>
              <a:gd name="connsiteY95" fmla="*/ 134303 h 511176"/>
              <a:gd name="connsiteX96" fmla="*/ 256381 w 511174"/>
              <a:gd name="connsiteY96" fmla="*/ 149225 h 511176"/>
              <a:gd name="connsiteX97" fmla="*/ 241300 w 511174"/>
              <a:gd name="connsiteY97" fmla="*/ 134303 h 511176"/>
              <a:gd name="connsiteX98" fmla="*/ 241300 w 511174"/>
              <a:gd name="connsiteY98" fmla="*/ 14922 h 511176"/>
              <a:gd name="connsiteX99" fmla="*/ 256381 w 511174"/>
              <a:gd name="connsiteY99" fmla="*/ 0 h 51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11174" h="511176">
                <a:moveTo>
                  <a:pt x="256381" y="360363"/>
                </a:moveTo>
                <a:cubicBezTo>
                  <a:pt x="263921" y="360363"/>
                  <a:pt x="271462" y="367904"/>
                  <a:pt x="271462" y="375445"/>
                </a:cubicBezTo>
                <a:cubicBezTo>
                  <a:pt x="271462" y="375445"/>
                  <a:pt x="271462" y="375445"/>
                  <a:pt x="271462" y="496095"/>
                </a:cubicBezTo>
                <a:cubicBezTo>
                  <a:pt x="271462" y="503636"/>
                  <a:pt x="263921" y="511176"/>
                  <a:pt x="256381" y="511176"/>
                </a:cubicBezTo>
                <a:cubicBezTo>
                  <a:pt x="248840" y="511176"/>
                  <a:pt x="241300" y="503636"/>
                  <a:pt x="241300" y="496095"/>
                </a:cubicBezTo>
                <a:cubicBezTo>
                  <a:pt x="241300" y="496095"/>
                  <a:pt x="241300" y="496095"/>
                  <a:pt x="241300" y="375445"/>
                </a:cubicBezTo>
                <a:cubicBezTo>
                  <a:pt x="241300" y="367904"/>
                  <a:pt x="248840" y="360363"/>
                  <a:pt x="256381" y="360363"/>
                </a:cubicBezTo>
                <a:close/>
                <a:moveTo>
                  <a:pt x="307577" y="344488"/>
                </a:moveTo>
                <a:cubicBezTo>
                  <a:pt x="311348" y="344488"/>
                  <a:pt x="311348" y="344488"/>
                  <a:pt x="315118" y="344488"/>
                </a:cubicBezTo>
                <a:cubicBezTo>
                  <a:pt x="318888" y="344488"/>
                  <a:pt x="326429" y="348253"/>
                  <a:pt x="326429" y="352018"/>
                </a:cubicBezTo>
                <a:cubicBezTo>
                  <a:pt x="326429" y="352018"/>
                  <a:pt x="326429" y="352018"/>
                  <a:pt x="386754" y="457428"/>
                </a:cubicBezTo>
                <a:cubicBezTo>
                  <a:pt x="390524" y="461193"/>
                  <a:pt x="390524" y="472487"/>
                  <a:pt x="382984" y="476251"/>
                </a:cubicBezTo>
                <a:cubicBezTo>
                  <a:pt x="379213" y="476251"/>
                  <a:pt x="379213" y="476251"/>
                  <a:pt x="375443" y="476251"/>
                </a:cubicBezTo>
                <a:cubicBezTo>
                  <a:pt x="371673" y="476251"/>
                  <a:pt x="364132" y="472487"/>
                  <a:pt x="364132" y="468722"/>
                </a:cubicBezTo>
                <a:cubicBezTo>
                  <a:pt x="364132" y="468722"/>
                  <a:pt x="364132" y="468722"/>
                  <a:pt x="303807" y="367076"/>
                </a:cubicBezTo>
                <a:cubicBezTo>
                  <a:pt x="300037" y="359547"/>
                  <a:pt x="300037" y="352018"/>
                  <a:pt x="307577" y="344488"/>
                </a:cubicBezTo>
                <a:close/>
                <a:moveTo>
                  <a:pt x="196056" y="344488"/>
                </a:moveTo>
                <a:cubicBezTo>
                  <a:pt x="199826" y="344488"/>
                  <a:pt x="199826" y="344488"/>
                  <a:pt x="203596" y="344488"/>
                </a:cubicBezTo>
                <a:cubicBezTo>
                  <a:pt x="211137" y="352018"/>
                  <a:pt x="211137" y="359547"/>
                  <a:pt x="207366" y="367076"/>
                </a:cubicBezTo>
                <a:cubicBezTo>
                  <a:pt x="207366" y="367076"/>
                  <a:pt x="207366" y="367076"/>
                  <a:pt x="147042" y="468722"/>
                </a:cubicBezTo>
                <a:cubicBezTo>
                  <a:pt x="147042" y="472487"/>
                  <a:pt x="139501" y="476251"/>
                  <a:pt x="135731" y="476251"/>
                </a:cubicBezTo>
                <a:cubicBezTo>
                  <a:pt x="131961" y="476251"/>
                  <a:pt x="131961" y="476251"/>
                  <a:pt x="128190" y="476251"/>
                </a:cubicBezTo>
                <a:cubicBezTo>
                  <a:pt x="120650" y="472487"/>
                  <a:pt x="120650" y="461193"/>
                  <a:pt x="124420" y="457428"/>
                </a:cubicBezTo>
                <a:cubicBezTo>
                  <a:pt x="124420" y="457428"/>
                  <a:pt x="124420" y="457428"/>
                  <a:pt x="184745" y="352018"/>
                </a:cubicBezTo>
                <a:cubicBezTo>
                  <a:pt x="184745" y="348253"/>
                  <a:pt x="192285" y="344488"/>
                  <a:pt x="196056" y="344488"/>
                </a:cubicBezTo>
                <a:close/>
                <a:moveTo>
                  <a:pt x="360191" y="300038"/>
                </a:moveTo>
                <a:cubicBezTo>
                  <a:pt x="360191" y="300038"/>
                  <a:pt x="363966" y="300038"/>
                  <a:pt x="367742" y="303809"/>
                </a:cubicBezTo>
                <a:cubicBezTo>
                  <a:pt x="367742" y="303809"/>
                  <a:pt x="367742" y="303809"/>
                  <a:pt x="469685" y="364134"/>
                </a:cubicBezTo>
                <a:cubicBezTo>
                  <a:pt x="477237" y="367904"/>
                  <a:pt x="481012" y="375445"/>
                  <a:pt x="477237" y="382986"/>
                </a:cubicBezTo>
                <a:cubicBezTo>
                  <a:pt x="473461" y="386756"/>
                  <a:pt x="469685" y="390526"/>
                  <a:pt x="462134" y="390526"/>
                </a:cubicBezTo>
                <a:cubicBezTo>
                  <a:pt x="462134" y="390526"/>
                  <a:pt x="458358" y="390526"/>
                  <a:pt x="458358" y="386756"/>
                </a:cubicBezTo>
                <a:cubicBezTo>
                  <a:pt x="458358" y="386756"/>
                  <a:pt x="458358" y="386756"/>
                  <a:pt x="352639" y="326431"/>
                </a:cubicBezTo>
                <a:cubicBezTo>
                  <a:pt x="345088" y="322660"/>
                  <a:pt x="341312" y="315120"/>
                  <a:pt x="345088" y="307579"/>
                </a:cubicBezTo>
                <a:cubicBezTo>
                  <a:pt x="348864" y="303809"/>
                  <a:pt x="352639" y="300038"/>
                  <a:pt x="360191" y="300038"/>
                </a:cubicBezTo>
                <a:close/>
                <a:moveTo>
                  <a:pt x="150983" y="300038"/>
                </a:moveTo>
                <a:cubicBezTo>
                  <a:pt x="158535" y="300038"/>
                  <a:pt x="162310" y="303809"/>
                  <a:pt x="166086" y="307579"/>
                </a:cubicBezTo>
                <a:cubicBezTo>
                  <a:pt x="169862" y="315120"/>
                  <a:pt x="166086" y="322660"/>
                  <a:pt x="158535" y="326431"/>
                </a:cubicBezTo>
                <a:cubicBezTo>
                  <a:pt x="158535" y="326431"/>
                  <a:pt x="158535" y="326431"/>
                  <a:pt x="52816" y="386756"/>
                </a:cubicBezTo>
                <a:cubicBezTo>
                  <a:pt x="52816" y="390526"/>
                  <a:pt x="49040" y="390526"/>
                  <a:pt x="49040" y="390526"/>
                </a:cubicBezTo>
                <a:cubicBezTo>
                  <a:pt x="41489" y="390526"/>
                  <a:pt x="37713" y="386756"/>
                  <a:pt x="33937" y="382986"/>
                </a:cubicBezTo>
                <a:cubicBezTo>
                  <a:pt x="30162" y="375445"/>
                  <a:pt x="33937" y="367904"/>
                  <a:pt x="41489" y="364134"/>
                </a:cubicBezTo>
                <a:cubicBezTo>
                  <a:pt x="41489" y="364134"/>
                  <a:pt x="41489" y="364134"/>
                  <a:pt x="143432" y="303809"/>
                </a:cubicBezTo>
                <a:cubicBezTo>
                  <a:pt x="147208" y="300038"/>
                  <a:pt x="150983" y="300038"/>
                  <a:pt x="150983" y="300038"/>
                </a:cubicBezTo>
                <a:close/>
                <a:moveTo>
                  <a:pt x="375443" y="239713"/>
                </a:moveTo>
                <a:cubicBezTo>
                  <a:pt x="375443" y="239713"/>
                  <a:pt x="375443" y="239713"/>
                  <a:pt x="496093" y="239713"/>
                </a:cubicBezTo>
                <a:cubicBezTo>
                  <a:pt x="503634" y="239713"/>
                  <a:pt x="511174" y="247254"/>
                  <a:pt x="511174" y="254795"/>
                </a:cubicBezTo>
                <a:cubicBezTo>
                  <a:pt x="511174" y="262335"/>
                  <a:pt x="503634" y="269876"/>
                  <a:pt x="496093" y="269876"/>
                </a:cubicBezTo>
                <a:cubicBezTo>
                  <a:pt x="496093" y="269876"/>
                  <a:pt x="496093" y="269876"/>
                  <a:pt x="375443" y="269876"/>
                </a:cubicBezTo>
                <a:cubicBezTo>
                  <a:pt x="367903" y="269876"/>
                  <a:pt x="360362" y="262335"/>
                  <a:pt x="360362" y="254795"/>
                </a:cubicBezTo>
                <a:cubicBezTo>
                  <a:pt x="360362" y="247254"/>
                  <a:pt x="367903" y="239713"/>
                  <a:pt x="375443" y="239713"/>
                </a:cubicBezTo>
                <a:close/>
                <a:moveTo>
                  <a:pt x="15081" y="239713"/>
                </a:moveTo>
                <a:cubicBezTo>
                  <a:pt x="15081" y="239713"/>
                  <a:pt x="15081" y="239713"/>
                  <a:pt x="135731" y="239713"/>
                </a:cubicBezTo>
                <a:cubicBezTo>
                  <a:pt x="143271" y="239713"/>
                  <a:pt x="150812" y="247254"/>
                  <a:pt x="150812" y="254795"/>
                </a:cubicBezTo>
                <a:cubicBezTo>
                  <a:pt x="150812" y="262335"/>
                  <a:pt x="143271" y="269876"/>
                  <a:pt x="135731" y="269876"/>
                </a:cubicBezTo>
                <a:cubicBezTo>
                  <a:pt x="135731" y="269876"/>
                  <a:pt x="135731" y="269876"/>
                  <a:pt x="15081" y="269876"/>
                </a:cubicBezTo>
                <a:cubicBezTo>
                  <a:pt x="7540" y="269876"/>
                  <a:pt x="0" y="262335"/>
                  <a:pt x="0" y="254795"/>
                </a:cubicBezTo>
                <a:cubicBezTo>
                  <a:pt x="0" y="247254"/>
                  <a:pt x="7540" y="239713"/>
                  <a:pt x="15081" y="239713"/>
                </a:cubicBezTo>
                <a:close/>
                <a:moveTo>
                  <a:pt x="462134" y="119063"/>
                </a:moveTo>
                <a:cubicBezTo>
                  <a:pt x="469685" y="119063"/>
                  <a:pt x="473461" y="122834"/>
                  <a:pt x="477237" y="126604"/>
                </a:cubicBezTo>
                <a:cubicBezTo>
                  <a:pt x="481012" y="134145"/>
                  <a:pt x="477237" y="141685"/>
                  <a:pt x="469685" y="145456"/>
                </a:cubicBezTo>
                <a:cubicBezTo>
                  <a:pt x="469685" y="145456"/>
                  <a:pt x="469685" y="145456"/>
                  <a:pt x="367742" y="205781"/>
                </a:cubicBezTo>
                <a:cubicBezTo>
                  <a:pt x="363966" y="209551"/>
                  <a:pt x="360191" y="209551"/>
                  <a:pt x="360191" y="209551"/>
                </a:cubicBezTo>
                <a:cubicBezTo>
                  <a:pt x="352639" y="209551"/>
                  <a:pt x="348864" y="205781"/>
                  <a:pt x="345088" y="202011"/>
                </a:cubicBezTo>
                <a:cubicBezTo>
                  <a:pt x="341312" y="194470"/>
                  <a:pt x="345088" y="186929"/>
                  <a:pt x="352639" y="183159"/>
                </a:cubicBezTo>
                <a:cubicBezTo>
                  <a:pt x="352639" y="183159"/>
                  <a:pt x="352639" y="183159"/>
                  <a:pt x="458358" y="122834"/>
                </a:cubicBezTo>
                <a:cubicBezTo>
                  <a:pt x="458358" y="119063"/>
                  <a:pt x="462134" y="119063"/>
                  <a:pt x="462134" y="119063"/>
                </a:cubicBezTo>
                <a:close/>
                <a:moveTo>
                  <a:pt x="49040" y="119063"/>
                </a:moveTo>
                <a:cubicBezTo>
                  <a:pt x="49040" y="119063"/>
                  <a:pt x="52816" y="119063"/>
                  <a:pt x="52816" y="122834"/>
                </a:cubicBezTo>
                <a:cubicBezTo>
                  <a:pt x="52816" y="122834"/>
                  <a:pt x="52816" y="122834"/>
                  <a:pt x="158535" y="183159"/>
                </a:cubicBezTo>
                <a:cubicBezTo>
                  <a:pt x="166086" y="186929"/>
                  <a:pt x="169862" y="194470"/>
                  <a:pt x="166086" y="202011"/>
                </a:cubicBezTo>
                <a:cubicBezTo>
                  <a:pt x="162310" y="205781"/>
                  <a:pt x="158535" y="209551"/>
                  <a:pt x="150983" y="209551"/>
                </a:cubicBezTo>
                <a:cubicBezTo>
                  <a:pt x="150983" y="209551"/>
                  <a:pt x="147208" y="209551"/>
                  <a:pt x="143432" y="205781"/>
                </a:cubicBezTo>
                <a:cubicBezTo>
                  <a:pt x="143432" y="205781"/>
                  <a:pt x="143432" y="205781"/>
                  <a:pt x="41489" y="145456"/>
                </a:cubicBezTo>
                <a:cubicBezTo>
                  <a:pt x="33937" y="141685"/>
                  <a:pt x="30162" y="134145"/>
                  <a:pt x="33937" y="126604"/>
                </a:cubicBezTo>
                <a:cubicBezTo>
                  <a:pt x="37713" y="122834"/>
                  <a:pt x="41489" y="119063"/>
                  <a:pt x="49040" y="119063"/>
                </a:cubicBezTo>
                <a:close/>
                <a:moveTo>
                  <a:pt x="375443" y="33338"/>
                </a:moveTo>
                <a:cubicBezTo>
                  <a:pt x="379213" y="33338"/>
                  <a:pt x="379213" y="33338"/>
                  <a:pt x="382984" y="33338"/>
                </a:cubicBezTo>
                <a:cubicBezTo>
                  <a:pt x="390524" y="37102"/>
                  <a:pt x="390524" y="48396"/>
                  <a:pt x="386754" y="52161"/>
                </a:cubicBezTo>
                <a:cubicBezTo>
                  <a:pt x="386754" y="52161"/>
                  <a:pt x="386754" y="52161"/>
                  <a:pt x="326429" y="157572"/>
                </a:cubicBezTo>
                <a:cubicBezTo>
                  <a:pt x="326429" y="161337"/>
                  <a:pt x="318888" y="165101"/>
                  <a:pt x="315118" y="165101"/>
                </a:cubicBezTo>
                <a:cubicBezTo>
                  <a:pt x="311348" y="165101"/>
                  <a:pt x="311348" y="165101"/>
                  <a:pt x="307577" y="165101"/>
                </a:cubicBezTo>
                <a:cubicBezTo>
                  <a:pt x="300037" y="157572"/>
                  <a:pt x="300037" y="150043"/>
                  <a:pt x="303807" y="142513"/>
                </a:cubicBezTo>
                <a:cubicBezTo>
                  <a:pt x="303807" y="142513"/>
                  <a:pt x="303807" y="142513"/>
                  <a:pt x="364132" y="40867"/>
                </a:cubicBezTo>
                <a:cubicBezTo>
                  <a:pt x="364132" y="37102"/>
                  <a:pt x="371673" y="33338"/>
                  <a:pt x="375443" y="33338"/>
                </a:cubicBezTo>
                <a:close/>
                <a:moveTo>
                  <a:pt x="128190" y="33338"/>
                </a:moveTo>
                <a:cubicBezTo>
                  <a:pt x="131961" y="33338"/>
                  <a:pt x="131961" y="33338"/>
                  <a:pt x="135731" y="33338"/>
                </a:cubicBezTo>
                <a:cubicBezTo>
                  <a:pt x="139501" y="33338"/>
                  <a:pt x="147042" y="37102"/>
                  <a:pt x="147042" y="40867"/>
                </a:cubicBezTo>
                <a:cubicBezTo>
                  <a:pt x="147042" y="40867"/>
                  <a:pt x="147042" y="40867"/>
                  <a:pt x="207366" y="142513"/>
                </a:cubicBezTo>
                <a:cubicBezTo>
                  <a:pt x="211137" y="150043"/>
                  <a:pt x="211137" y="157572"/>
                  <a:pt x="203596" y="165101"/>
                </a:cubicBezTo>
                <a:cubicBezTo>
                  <a:pt x="199826" y="165101"/>
                  <a:pt x="199826" y="165101"/>
                  <a:pt x="196056" y="165101"/>
                </a:cubicBezTo>
                <a:cubicBezTo>
                  <a:pt x="192285" y="165101"/>
                  <a:pt x="184745" y="161337"/>
                  <a:pt x="184745" y="157572"/>
                </a:cubicBezTo>
                <a:cubicBezTo>
                  <a:pt x="184745" y="157572"/>
                  <a:pt x="184745" y="157572"/>
                  <a:pt x="124420" y="52161"/>
                </a:cubicBezTo>
                <a:cubicBezTo>
                  <a:pt x="120650" y="48396"/>
                  <a:pt x="120650" y="37102"/>
                  <a:pt x="128190" y="33338"/>
                </a:cubicBezTo>
                <a:close/>
                <a:moveTo>
                  <a:pt x="256381" y="0"/>
                </a:moveTo>
                <a:cubicBezTo>
                  <a:pt x="263921" y="0"/>
                  <a:pt x="271462" y="7461"/>
                  <a:pt x="271462" y="14922"/>
                </a:cubicBezTo>
                <a:cubicBezTo>
                  <a:pt x="271462" y="134303"/>
                  <a:pt x="271462" y="134303"/>
                  <a:pt x="271462" y="134303"/>
                </a:cubicBezTo>
                <a:cubicBezTo>
                  <a:pt x="271462" y="141764"/>
                  <a:pt x="263921" y="149225"/>
                  <a:pt x="256381" y="149225"/>
                </a:cubicBezTo>
                <a:cubicBezTo>
                  <a:pt x="248840" y="149225"/>
                  <a:pt x="241300" y="141764"/>
                  <a:pt x="241300" y="134303"/>
                </a:cubicBezTo>
                <a:cubicBezTo>
                  <a:pt x="241300" y="14922"/>
                  <a:pt x="241300" y="14922"/>
                  <a:pt x="241300" y="14922"/>
                </a:cubicBezTo>
                <a:cubicBezTo>
                  <a:pt x="241300" y="7461"/>
                  <a:pt x="248840" y="0"/>
                  <a:pt x="256381" y="0"/>
                </a:cubicBezTo>
                <a:close/>
              </a:path>
            </a:pathLst>
          </a:custGeom>
          <a:solidFill>
            <a:srgbClr val="5B9AA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/>
          </a:p>
        </p:txBody>
      </p:sp>
      <p:sp>
        <p:nvSpPr>
          <p:cNvPr id="18" name="文本框 17"/>
          <p:cNvSpPr txBox="1"/>
          <p:nvPr/>
        </p:nvSpPr>
        <p:spPr>
          <a:xfrm>
            <a:off x="1828798" y="702366"/>
            <a:ext cx="7531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2.</a:t>
            </a:r>
            <a:r>
              <a:rPr lang="zh-CN" altLang="zh-CN" sz="3600" b="1" dirty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成长柱：构“双士精神”循环行动</a:t>
            </a:r>
            <a:endParaRPr lang="zh-CN" altLang="en-US" sz="3600" b="1" dirty="0">
              <a:solidFill>
                <a:srgbClr val="7600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pic>
        <p:nvPicPr>
          <p:cNvPr id="10" name="图片 9" descr="走进高三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798" y="1444970"/>
            <a:ext cx="3598591" cy="2399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图片 10" descr="百日誓师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24818" y="1467966"/>
            <a:ext cx="4532608" cy="2866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 descr="18岁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28798" y="4029477"/>
            <a:ext cx="3598591" cy="2264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图片 12" descr="18岁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24819" y="3867426"/>
            <a:ext cx="4572044" cy="2426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4" name="直接连接符 13"/>
          <p:cNvCxnSpPr/>
          <p:nvPr/>
        </p:nvCxnSpPr>
        <p:spPr>
          <a:xfrm flipH="1">
            <a:off x="1597307" y="4029477"/>
            <a:ext cx="23149" cy="17014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H="1">
            <a:off x="1597307" y="1734191"/>
            <a:ext cx="23149" cy="17014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H="1">
            <a:off x="10590836" y="1734191"/>
            <a:ext cx="23149" cy="17014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H="1">
            <a:off x="10613985" y="4029477"/>
            <a:ext cx="23149" cy="17014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91879" y="1734191"/>
            <a:ext cx="615553" cy="152862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800" dirty="0" smtClean="0">
                <a:solidFill>
                  <a:schemeClr val="accent1">
                    <a:lumMod val="75000"/>
                  </a:schemeClr>
                </a:solidFill>
                <a:latin typeface="方正粗黑宋简体" pitchFamily="2" charset="-122"/>
                <a:ea typeface="方正粗黑宋简体" pitchFamily="2" charset="-122"/>
              </a:rPr>
              <a:t>走进高三</a:t>
            </a:r>
            <a:endParaRPr lang="zh-CN" altLang="en-US" sz="2800" dirty="0">
              <a:solidFill>
                <a:schemeClr val="accent1">
                  <a:lumMod val="75000"/>
                </a:schemeClr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91879" y="4029477"/>
            <a:ext cx="615553" cy="152862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800" dirty="0">
                <a:solidFill>
                  <a:schemeClr val="accent1">
                    <a:lumMod val="75000"/>
                  </a:schemeClr>
                </a:solidFill>
                <a:latin typeface="方正粗黑宋简体" pitchFamily="2" charset="-122"/>
                <a:ea typeface="方正粗黑宋简体" pitchFamily="2" charset="-122"/>
              </a:rPr>
              <a:t>成人</a:t>
            </a:r>
            <a:r>
              <a:rPr lang="zh-CN" altLang="en-US" sz="2800" dirty="0" smtClean="0">
                <a:solidFill>
                  <a:schemeClr val="accent1">
                    <a:lumMod val="75000"/>
                  </a:schemeClr>
                </a:solidFill>
                <a:latin typeface="方正粗黑宋简体" pitchFamily="2" charset="-122"/>
                <a:ea typeface="方正粗黑宋简体" pitchFamily="2" charset="-122"/>
              </a:rPr>
              <a:t>仪式</a:t>
            </a:r>
            <a:endParaRPr lang="zh-CN" altLang="en-US" sz="2800" dirty="0">
              <a:solidFill>
                <a:schemeClr val="accent1">
                  <a:lumMod val="75000"/>
                </a:schemeClr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756231" y="4068060"/>
            <a:ext cx="615553" cy="152862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800" dirty="0">
                <a:solidFill>
                  <a:schemeClr val="accent1">
                    <a:lumMod val="75000"/>
                  </a:schemeClr>
                </a:solidFill>
                <a:latin typeface="方正粗黑宋简体" pitchFamily="2" charset="-122"/>
                <a:ea typeface="方正粗黑宋简体" pitchFamily="2" charset="-122"/>
              </a:rPr>
              <a:t>成人</a:t>
            </a:r>
            <a:r>
              <a:rPr lang="zh-CN" altLang="en-US" sz="2800" dirty="0" smtClean="0">
                <a:solidFill>
                  <a:schemeClr val="accent1">
                    <a:lumMod val="75000"/>
                  </a:schemeClr>
                </a:solidFill>
                <a:latin typeface="方正粗黑宋简体" pitchFamily="2" charset="-122"/>
                <a:ea typeface="方正粗黑宋简体" pitchFamily="2" charset="-122"/>
              </a:rPr>
              <a:t>仪式</a:t>
            </a:r>
            <a:endParaRPr lang="zh-CN" altLang="en-US" sz="2800" dirty="0">
              <a:solidFill>
                <a:schemeClr val="accent1">
                  <a:lumMod val="75000"/>
                </a:schemeClr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756231" y="1734191"/>
            <a:ext cx="615553" cy="152862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800" dirty="0">
                <a:solidFill>
                  <a:schemeClr val="accent1">
                    <a:lumMod val="75000"/>
                  </a:schemeClr>
                </a:solidFill>
                <a:latin typeface="方正粗黑宋简体" pitchFamily="2" charset="-122"/>
                <a:ea typeface="方正粗黑宋简体" pitchFamily="2" charset="-122"/>
              </a:rPr>
              <a:t>百日誓师</a:t>
            </a:r>
          </a:p>
        </p:txBody>
      </p:sp>
    </p:spTree>
    <p:extLst>
      <p:ext uri="{BB962C8B-B14F-4D97-AF65-F5344CB8AC3E}">
        <p14:creationId xmlns:p14="http://schemas.microsoft.com/office/powerpoint/2010/main" xmlns="" val="35358228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圆角矩形 81"/>
          <p:cNvSpPr/>
          <p:nvPr/>
        </p:nvSpPr>
        <p:spPr>
          <a:xfrm>
            <a:off x="491319" y="433317"/>
            <a:ext cx="11218460" cy="6035722"/>
          </a:xfrm>
          <a:prstGeom prst="roundRect">
            <a:avLst>
              <a:gd name="adj" fmla="val 55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箭头连接符 5"/>
          <p:cNvCxnSpPr/>
          <p:nvPr/>
        </p:nvCxnSpPr>
        <p:spPr>
          <a:xfrm>
            <a:off x="3578088" y="3352800"/>
            <a:ext cx="5777947" cy="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3578088" y="2411895"/>
            <a:ext cx="30732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 smtClean="0">
                <a:solidFill>
                  <a:srgbClr val="760000"/>
                </a:solidFill>
                <a:latin typeface="汉仪君黑-45简" panose="020B0604020202020204" pitchFamily="34" charset="-122"/>
                <a:ea typeface="汉仪君黑-45简" panose="020B0604020202020204" pitchFamily="34" charset="-122"/>
              </a:rPr>
              <a:t>PART  01</a:t>
            </a:r>
            <a:endParaRPr lang="zh-CN" altLang="en-US" sz="5400" b="1" dirty="0">
              <a:solidFill>
                <a:srgbClr val="760000"/>
              </a:solidFill>
              <a:latin typeface="汉仪君黑-45简" panose="020B0604020202020204" pitchFamily="34" charset="-122"/>
              <a:ea typeface="汉仪君黑-45简" panose="020B0604020202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578088" y="3451178"/>
            <a:ext cx="63401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粗黑宋简体" pitchFamily="2" charset="-122"/>
                <a:ea typeface="方正粗黑宋简体" pitchFamily="2" charset="-122"/>
              </a:rPr>
              <a:t>项目内涵的厘定与完善</a:t>
            </a:r>
            <a:endParaRPr lang="zh-CN" altLang="en-US" sz="4800" dirty="0">
              <a:solidFill>
                <a:schemeClr val="tx1">
                  <a:lumMod val="75000"/>
                  <a:lumOff val="25000"/>
                </a:schemeClr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869" y="168761"/>
            <a:ext cx="1883306" cy="214942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圆角矩形 81"/>
          <p:cNvSpPr/>
          <p:nvPr/>
        </p:nvSpPr>
        <p:spPr>
          <a:xfrm>
            <a:off x="491319" y="420064"/>
            <a:ext cx="11218460" cy="6035722"/>
          </a:xfrm>
          <a:prstGeom prst="roundRect">
            <a:avLst>
              <a:gd name="adj" fmla="val 55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矩形 82"/>
          <p:cNvSpPr/>
          <p:nvPr/>
        </p:nvSpPr>
        <p:spPr>
          <a:xfrm>
            <a:off x="0" y="-165"/>
            <a:ext cx="1748116" cy="1722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256"/>
          <p:cNvSpPr/>
          <p:nvPr/>
        </p:nvSpPr>
        <p:spPr bwMode="auto">
          <a:xfrm>
            <a:off x="605803" y="543339"/>
            <a:ext cx="901629" cy="901631"/>
          </a:xfrm>
          <a:custGeom>
            <a:avLst/>
            <a:gdLst>
              <a:gd name="connsiteX0" fmla="*/ 256381 w 511174"/>
              <a:gd name="connsiteY0" fmla="*/ 360363 h 511176"/>
              <a:gd name="connsiteX1" fmla="*/ 271462 w 511174"/>
              <a:gd name="connsiteY1" fmla="*/ 375445 h 511176"/>
              <a:gd name="connsiteX2" fmla="*/ 271462 w 511174"/>
              <a:gd name="connsiteY2" fmla="*/ 496095 h 511176"/>
              <a:gd name="connsiteX3" fmla="*/ 256381 w 511174"/>
              <a:gd name="connsiteY3" fmla="*/ 511176 h 511176"/>
              <a:gd name="connsiteX4" fmla="*/ 241300 w 511174"/>
              <a:gd name="connsiteY4" fmla="*/ 496095 h 511176"/>
              <a:gd name="connsiteX5" fmla="*/ 241300 w 511174"/>
              <a:gd name="connsiteY5" fmla="*/ 375445 h 511176"/>
              <a:gd name="connsiteX6" fmla="*/ 256381 w 511174"/>
              <a:gd name="connsiteY6" fmla="*/ 360363 h 511176"/>
              <a:gd name="connsiteX7" fmla="*/ 307577 w 511174"/>
              <a:gd name="connsiteY7" fmla="*/ 344488 h 511176"/>
              <a:gd name="connsiteX8" fmla="*/ 315118 w 511174"/>
              <a:gd name="connsiteY8" fmla="*/ 344488 h 511176"/>
              <a:gd name="connsiteX9" fmla="*/ 326429 w 511174"/>
              <a:gd name="connsiteY9" fmla="*/ 352018 h 511176"/>
              <a:gd name="connsiteX10" fmla="*/ 386754 w 511174"/>
              <a:gd name="connsiteY10" fmla="*/ 457428 h 511176"/>
              <a:gd name="connsiteX11" fmla="*/ 382984 w 511174"/>
              <a:gd name="connsiteY11" fmla="*/ 476251 h 511176"/>
              <a:gd name="connsiteX12" fmla="*/ 375443 w 511174"/>
              <a:gd name="connsiteY12" fmla="*/ 476251 h 511176"/>
              <a:gd name="connsiteX13" fmla="*/ 364132 w 511174"/>
              <a:gd name="connsiteY13" fmla="*/ 468722 h 511176"/>
              <a:gd name="connsiteX14" fmla="*/ 303807 w 511174"/>
              <a:gd name="connsiteY14" fmla="*/ 367076 h 511176"/>
              <a:gd name="connsiteX15" fmla="*/ 307577 w 511174"/>
              <a:gd name="connsiteY15" fmla="*/ 344488 h 511176"/>
              <a:gd name="connsiteX16" fmla="*/ 196056 w 511174"/>
              <a:gd name="connsiteY16" fmla="*/ 344488 h 511176"/>
              <a:gd name="connsiteX17" fmla="*/ 203596 w 511174"/>
              <a:gd name="connsiteY17" fmla="*/ 344488 h 511176"/>
              <a:gd name="connsiteX18" fmla="*/ 207366 w 511174"/>
              <a:gd name="connsiteY18" fmla="*/ 367076 h 511176"/>
              <a:gd name="connsiteX19" fmla="*/ 147042 w 511174"/>
              <a:gd name="connsiteY19" fmla="*/ 468722 h 511176"/>
              <a:gd name="connsiteX20" fmla="*/ 135731 w 511174"/>
              <a:gd name="connsiteY20" fmla="*/ 476251 h 511176"/>
              <a:gd name="connsiteX21" fmla="*/ 128190 w 511174"/>
              <a:gd name="connsiteY21" fmla="*/ 476251 h 511176"/>
              <a:gd name="connsiteX22" fmla="*/ 124420 w 511174"/>
              <a:gd name="connsiteY22" fmla="*/ 457428 h 511176"/>
              <a:gd name="connsiteX23" fmla="*/ 184745 w 511174"/>
              <a:gd name="connsiteY23" fmla="*/ 352018 h 511176"/>
              <a:gd name="connsiteX24" fmla="*/ 196056 w 511174"/>
              <a:gd name="connsiteY24" fmla="*/ 344488 h 511176"/>
              <a:gd name="connsiteX25" fmla="*/ 360191 w 511174"/>
              <a:gd name="connsiteY25" fmla="*/ 300038 h 511176"/>
              <a:gd name="connsiteX26" fmla="*/ 367742 w 511174"/>
              <a:gd name="connsiteY26" fmla="*/ 303809 h 511176"/>
              <a:gd name="connsiteX27" fmla="*/ 469685 w 511174"/>
              <a:gd name="connsiteY27" fmla="*/ 364134 h 511176"/>
              <a:gd name="connsiteX28" fmla="*/ 477237 w 511174"/>
              <a:gd name="connsiteY28" fmla="*/ 382986 h 511176"/>
              <a:gd name="connsiteX29" fmla="*/ 462134 w 511174"/>
              <a:gd name="connsiteY29" fmla="*/ 390526 h 511176"/>
              <a:gd name="connsiteX30" fmla="*/ 458358 w 511174"/>
              <a:gd name="connsiteY30" fmla="*/ 386756 h 511176"/>
              <a:gd name="connsiteX31" fmla="*/ 352639 w 511174"/>
              <a:gd name="connsiteY31" fmla="*/ 326431 h 511176"/>
              <a:gd name="connsiteX32" fmla="*/ 345088 w 511174"/>
              <a:gd name="connsiteY32" fmla="*/ 307579 h 511176"/>
              <a:gd name="connsiteX33" fmla="*/ 360191 w 511174"/>
              <a:gd name="connsiteY33" fmla="*/ 300038 h 511176"/>
              <a:gd name="connsiteX34" fmla="*/ 150983 w 511174"/>
              <a:gd name="connsiteY34" fmla="*/ 300038 h 511176"/>
              <a:gd name="connsiteX35" fmla="*/ 166086 w 511174"/>
              <a:gd name="connsiteY35" fmla="*/ 307579 h 511176"/>
              <a:gd name="connsiteX36" fmla="*/ 158535 w 511174"/>
              <a:gd name="connsiteY36" fmla="*/ 326431 h 511176"/>
              <a:gd name="connsiteX37" fmla="*/ 52816 w 511174"/>
              <a:gd name="connsiteY37" fmla="*/ 386756 h 511176"/>
              <a:gd name="connsiteX38" fmla="*/ 49040 w 511174"/>
              <a:gd name="connsiteY38" fmla="*/ 390526 h 511176"/>
              <a:gd name="connsiteX39" fmla="*/ 33937 w 511174"/>
              <a:gd name="connsiteY39" fmla="*/ 382986 h 511176"/>
              <a:gd name="connsiteX40" fmla="*/ 41489 w 511174"/>
              <a:gd name="connsiteY40" fmla="*/ 364134 h 511176"/>
              <a:gd name="connsiteX41" fmla="*/ 143432 w 511174"/>
              <a:gd name="connsiteY41" fmla="*/ 303809 h 511176"/>
              <a:gd name="connsiteX42" fmla="*/ 150983 w 511174"/>
              <a:gd name="connsiteY42" fmla="*/ 300038 h 511176"/>
              <a:gd name="connsiteX43" fmla="*/ 375443 w 511174"/>
              <a:gd name="connsiteY43" fmla="*/ 239713 h 511176"/>
              <a:gd name="connsiteX44" fmla="*/ 496093 w 511174"/>
              <a:gd name="connsiteY44" fmla="*/ 239713 h 511176"/>
              <a:gd name="connsiteX45" fmla="*/ 511174 w 511174"/>
              <a:gd name="connsiteY45" fmla="*/ 254795 h 511176"/>
              <a:gd name="connsiteX46" fmla="*/ 496093 w 511174"/>
              <a:gd name="connsiteY46" fmla="*/ 269876 h 511176"/>
              <a:gd name="connsiteX47" fmla="*/ 375443 w 511174"/>
              <a:gd name="connsiteY47" fmla="*/ 269876 h 511176"/>
              <a:gd name="connsiteX48" fmla="*/ 360362 w 511174"/>
              <a:gd name="connsiteY48" fmla="*/ 254795 h 511176"/>
              <a:gd name="connsiteX49" fmla="*/ 375443 w 511174"/>
              <a:gd name="connsiteY49" fmla="*/ 239713 h 511176"/>
              <a:gd name="connsiteX50" fmla="*/ 15081 w 511174"/>
              <a:gd name="connsiteY50" fmla="*/ 239713 h 511176"/>
              <a:gd name="connsiteX51" fmla="*/ 135731 w 511174"/>
              <a:gd name="connsiteY51" fmla="*/ 239713 h 511176"/>
              <a:gd name="connsiteX52" fmla="*/ 150812 w 511174"/>
              <a:gd name="connsiteY52" fmla="*/ 254795 h 511176"/>
              <a:gd name="connsiteX53" fmla="*/ 135731 w 511174"/>
              <a:gd name="connsiteY53" fmla="*/ 269876 h 511176"/>
              <a:gd name="connsiteX54" fmla="*/ 15081 w 511174"/>
              <a:gd name="connsiteY54" fmla="*/ 269876 h 511176"/>
              <a:gd name="connsiteX55" fmla="*/ 0 w 511174"/>
              <a:gd name="connsiteY55" fmla="*/ 254795 h 511176"/>
              <a:gd name="connsiteX56" fmla="*/ 15081 w 511174"/>
              <a:gd name="connsiteY56" fmla="*/ 239713 h 511176"/>
              <a:gd name="connsiteX57" fmla="*/ 462134 w 511174"/>
              <a:gd name="connsiteY57" fmla="*/ 119063 h 511176"/>
              <a:gd name="connsiteX58" fmla="*/ 477237 w 511174"/>
              <a:gd name="connsiteY58" fmla="*/ 126604 h 511176"/>
              <a:gd name="connsiteX59" fmla="*/ 469685 w 511174"/>
              <a:gd name="connsiteY59" fmla="*/ 145456 h 511176"/>
              <a:gd name="connsiteX60" fmla="*/ 367742 w 511174"/>
              <a:gd name="connsiteY60" fmla="*/ 205781 h 511176"/>
              <a:gd name="connsiteX61" fmla="*/ 360191 w 511174"/>
              <a:gd name="connsiteY61" fmla="*/ 209551 h 511176"/>
              <a:gd name="connsiteX62" fmla="*/ 345088 w 511174"/>
              <a:gd name="connsiteY62" fmla="*/ 202011 h 511176"/>
              <a:gd name="connsiteX63" fmla="*/ 352639 w 511174"/>
              <a:gd name="connsiteY63" fmla="*/ 183159 h 511176"/>
              <a:gd name="connsiteX64" fmla="*/ 458358 w 511174"/>
              <a:gd name="connsiteY64" fmla="*/ 122834 h 511176"/>
              <a:gd name="connsiteX65" fmla="*/ 462134 w 511174"/>
              <a:gd name="connsiteY65" fmla="*/ 119063 h 511176"/>
              <a:gd name="connsiteX66" fmla="*/ 49040 w 511174"/>
              <a:gd name="connsiteY66" fmla="*/ 119063 h 511176"/>
              <a:gd name="connsiteX67" fmla="*/ 52816 w 511174"/>
              <a:gd name="connsiteY67" fmla="*/ 122834 h 511176"/>
              <a:gd name="connsiteX68" fmla="*/ 158535 w 511174"/>
              <a:gd name="connsiteY68" fmla="*/ 183159 h 511176"/>
              <a:gd name="connsiteX69" fmla="*/ 166086 w 511174"/>
              <a:gd name="connsiteY69" fmla="*/ 202011 h 511176"/>
              <a:gd name="connsiteX70" fmla="*/ 150983 w 511174"/>
              <a:gd name="connsiteY70" fmla="*/ 209551 h 511176"/>
              <a:gd name="connsiteX71" fmla="*/ 143432 w 511174"/>
              <a:gd name="connsiteY71" fmla="*/ 205781 h 511176"/>
              <a:gd name="connsiteX72" fmla="*/ 41489 w 511174"/>
              <a:gd name="connsiteY72" fmla="*/ 145456 h 511176"/>
              <a:gd name="connsiteX73" fmla="*/ 33937 w 511174"/>
              <a:gd name="connsiteY73" fmla="*/ 126604 h 511176"/>
              <a:gd name="connsiteX74" fmla="*/ 49040 w 511174"/>
              <a:gd name="connsiteY74" fmla="*/ 119063 h 511176"/>
              <a:gd name="connsiteX75" fmla="*/ 375443 w 511174"/>
              <a:gd name="connsiteY75" fmla="*/ 33338 h 511176"/>
              <a:gd name="connsiteX76" fmla="*/ 382984 w 511174"/>
              <a:gd name="connsiteY76" fmla="*/ 33338 h 511176"/>
              <a:gd name="connsiteX77" fmla="*/ 386754 w 511174"/>
              <a:gd name="connsiteY77" fmla="*/ 52161 h 511176"/>
              <a:gd name="connsiteX78" fmla="*/ 326429 w 511174"/>
              <a:gd name="connsiteY78" fmla="*/ 157572 h 511176"/>
              <a:gd name="connsiteX79" fmla="*/ 315118 w 511174"/>
              <a:gd name="connsiteY79" fmla="*/ 165101 h 511176"/>
              <a:gd name="connsiteX80" fmla="*/ 307577 w 511174"/>
              <a:gd name="connsiteY80" fmla="*/ 165101 h 511176"/>
              <a:gd name="connsiteX81" fmla="*/ 303807 w 511174"/>
              <a:gd name="connsiteY81" fmla="*/ 142513 h 511176"/>
              <a:gd name="connsiteX82" fmla="*/ 364132 w 511174"/>
              <a:gd name="connsiteY82" fmla="*/ 40867 h 511176"/>
              <a:gd name="connsiteX83" fmla="*/ 375443 w 511174"/>
              <a:gd name="connsiteY83" fmla="*/ 33338 h 511176"/>
              <a:gd name="connsiteX84" fmla="*/ 128190 w 511174"/>
              <a:gd name="connsiteY84" fmla="*/ 33338 h 511176"/>
              <a:gd name="connsiteX85" fmla="*/ 135731 w 511174"/>
              <a:gd name="connsiteY85" fmla="*/ 33338 h 511176"/>
              <a:gd name="connsiteX86" fmla="*/ 147042 w 511174"/>
              <a:gd name="connsiteY86" fmla="*/ 40867 h 511176"/>
              <a:gd name="connsiteX87" fmla="*/ 207366 w 511174"/>
              <a:gd name="connsiteY87" fmla="*/ 142513 h 511176"/>
              <a:gd name="connsiteX88" fmla="*/ 203596 w 511174"/>
              <a:gd name="connsiteY88" fmla="*/ 165101 h 511176"/>
              <a:gd name="connsiteX89" fmla="*/ 196056 w 511174"/>
              <a:gd name="connsiteY89" fmla="*/ 165101 h 511176"/>
              <a:gd name="connsiteX90" fmla="*/ 184745 w 511174"/>
              <a:gd name="connsiteY90" fmla="*/ 157572 h 511176"/>
              <a:gd name="connsiteX91" fmla="*/ 124420 w 511174"/>
              <a:gd name="connsiteY91" fmla="*/ 52161 h 511176"/>
              <a:gd name="connsiteX92" fmla="*/ 128190 w 511174"/>
              <a:gd name="connsiteY92" fmla="*/ 33338 h 511176"/>
              <a:gd name="connsiteX93" fmla="*/ 256381 w 511174"/>
              <a:gd name="connsiteY93" fmla="*/ 0 h 511176"/>
              <a:gd name="connsiteX94" fmla="*/ 271462 w 511174"/>
              <a:gd name="connsiteY94" fmla="*/ 14922 h 511176"/>
              <a:gd name="connsiteX95" fmla="*/ 271462 w 511174"/>
              <a:gd name="connsiteY95" fmla="*/ 134303 h 511176"/>
              <a:gd name="connsiteX96" fmla="*/ 256381 w 511174"/>
              <a:gd name="connsiteY96" fmla="*/ 149225 h 511176"/>
              <a:gd name="connsiteX97" fmla="*/ 241300 w 511174"/>
              <a:gd name="connsiteY97" fmla="*/ 134303 h 511176"/>
              <a:gd name="connsiteX98" fmla="*/ 241300 w 511174"/>
              <a:gd name="connsiteY98" fmla="*/ 14922 h 511176"/>
              <a:gd name="connsiteX99" fmla="*/ 256381 w 511174"/>
              <a:gd name="connsiteY99" fmla="*/ 0 h 51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11174" h="511176">
                <a:moveTo>
                  <a:pt x="256381" y="360363"/>
                </a:moveTo>
                <a:cubicBezTo>
                  <a:pt x="263921" y="360363"/>
                  <a:pt x="271462" y="367904"/>
                  <a:pt x="271462" y="375445"/>
                </a:cubicBezTo>
                <a:cubicBezTo>
                  <a:pt x="271462" y="375445"/>
                  <a:pt x="271462" y="375445"/>
                  <a:pt x="271462" y="496095"/>
                </a:cubicBezTo>
                <a:cubicBezTo>
                  <a:pt x="271462" y="503636"/>
                  <a:pt x="263921" y="511176"/>
                  <a:pt x="256381" y="511176"/>
                </a:cubicBezTo>
                <a:cubicBezTo>
                  <a:pt x="248840" y="511176"/>
                  <a:pt x="241300" y="503636"/>
                  <a:pt x="241300" y="496095"/>
                </a:cubicBezTo>
                <a:cubicBezTo>
                  <a:pt x="241300" y="496095"/>
                  <a:pt x="241300" y="496095"/>
                  <a:pt x="241300" y="375445"/>
                </a:cubicBezTo>
                <a:cubicBezTo>
                  <a:pt x="241300" y="367904"/>
                  <a:pt x="248840" y="360363"/>
                  <a:pt x="256381" y="360363"/>
                </a:cubicBezTo>
                <a:close/>
                <a:moveTo>
                  <a:pt x="307577" y="344488"/>
                </a:moveTo>
                <a:cubicBezTo>
                  <a:pt x="311348" y="344488"/>
                  <a:pt x="311348" y="344488"/>
                  <a:pt x="315118" y="344488"/>
                </a:cubicBezTo>
                <a:cubicBezTo>
                  <a:pt x="318888" y="344488"/>
                  <a:pt x="326429" y="348253"/>
                  <a:pt x="326429" y="352018"/>
                </a:cubicBezTo>
                <a:cubicBezTo>
                  <a:pt x="326429" y="352018"/>
                  <a:pt x="326429" y="352018"/>
                  <a:pt x="386754" y="457428"/>
                </a:cubicBezTo>
                <a:cubicBezTo>
                  <a:pt x="390524" y="461193"/>
                  <a:pt x="390524" y="472487"/>
                  <a:pt x="382984" y="476251"/>
                </a:cubicBezTo>
                <a:cubicBezTo>
                  <a:pt x="379213" y="476251"/>
                  <a:pt x="379213" y="476251"/>
                  <a:pt x="375443" y="476251"/>
                </a:cubicBezTo>
                <a:cubicBezTo>
                  <a:pt x="371673" y="476251"/>
                  <a:pt x="364132" y="472487"/>
                  <a:pt x="364132" y="468722"/>
                </a:cubicBezTo>
                <a:cubicBezTo>
                  <a:pt x="364132" y="468722"/>
                  <a:pt x="364132" y="468722"/>
                  <a:pt x="303807" y="367076"/>
                </a:cubicBezTo>
                <a:cubicBezTo>
                  <a:pt x="300037" y="359547"/>
                  <a:pt x="300037" y="352018"/>
                  <a:pt x="307577" y="344488"/>
                </a:cubicBezTo>
                <a:close/>
                <a:moveTo>
                  <a:pt x="196056" y="344488"/>
                </a:moveTo>
                <a:cubicBezTo>
                  <a:pt x="199826" y="344488"/>
                  <a:pt x="199826" y="344488"/>
                  <a:pt x="203596" y="344488"/>
                </a:cubicBezTo>
                <a:cubicBezTo>
                  <a:pt x="211137" y="352018"/>
                  <a:pt x="211137" y="359547"/>
                  <a:pt x="207366" y="367076"/>
                </a:cubicBezTo>
                <a:cubicBezTo>
                  <a:pt x="207366" y="367076"/>
                  <a:pt x="207366" y="367076"/>
                  <a:pt x="147042" y="468722"/>
                </a:cubicBezTo>
                <a:cubicBezTo>
                  <a:pt x="147042" y="472487"/>
                  <a:pt x="139501" y="476251"/>
                  <a:pt x="135731" y="476251"/>
                </a:cubicBezTo>
                <a:cubicBezTo>
                  <a:pt x="131961" y="476251"/>
                  <a:pt x="131961" y="476251"/>
                  <a:pt x="128190" y="476251"/>
                </a:cubicBezTo>
                <a:cubicBezTo>
                  <a:pt x="120650" y="472487"/>
                  <a:pt x="120650" y="461193"/>
                  <a:pt x="124420" y="457428"/>
                </a:cubicBezTo>
                <a:cubicBezTo>
                  <a:pt x="124420" y="457428"/>
                  <a:pt x="124420" y="457428"/>
                  <a:pt x="184745" y="352018"/>
                </a:cubicBezTo>
                <a:cubicBezTo>
                  <a:pt x="184745" y="348253"/>
                  <a:pt x="192285" y="344488"/>
                  <a:pt x="196056" y="344488"/>
                </a:cubicBezTo>
                <a:close/>
                <a:moveTo>
                  <a:pt x="360191" y="300038"/>
                </a:moveTo>
                <a:cubicBezTo>
                  <a:pt x="360191" y="300038"/>
                  <a:pt x="363966" y="300038"/>
                  <a:pt x="367742" y="303809"/>
                </a:cubicBezTo>
                <a:cubicBezTo>
                  <a:pt x="367742" y="303809"/>
                  <a:pt x="367742" y="303809"/>
                  <a:pt x="469685" y="364134"/>
                </a:cubicBezTo>
                <a:cubicBezTo>
                  <a:pt x="477237" y="367904"/>
                  <a:pt x="481012" y="375445"/>
                  <a:pt x="477237" y="382986"/>
                </a:cubicBezTo>
                <a:cubicBezTo>
                  <a:pt x="473461" y="386756"/>
                  <a:pt x="469685" y="390526"/>
                  <a:pt x="462134" y="390526"/>
                </a:cubicBezTo>
                <a:cubicBezTo>
                  <a:pt x="462134" y="390526"/>
                  <a:pt x="458358" y="390526"/>
                  <a:pt x="458358" y="386756"/>
                </a:cubicBezTo>
                <a:cubicBezTo>
                  <a:pt x="458358" y="386756"/>
                  <a:pt x="458358" y="386756"/>
                  <a:pt x="352639" y="326431"/>
                </a:cubicBezTo>
                <a:cubicBezTo>
                  <a:pt x="345088" y="322660"/>
                  <a:pt x="341312" y="315120"/>
                  <a:pt x="345088" y="307579"/>
                </a:cubicBezTo>
                <a:cubicBezTo>
                  <a:pt x="348864" y="303809"/>
                  <a:pt x="352639" y="300038"/>
                  <a:pt x="360191" y="300038"/>
                </a:cubicBezTo>
                <a:close/>
                <a:moveTo>
                  <a:pt x="150983" y="300038"/>
                </a:moveTo>
                <a:cubicBezTo>
                  <a:pt x="158535" y="300038"/>
                  <a:pt x="162310" y="303809"/>
                  <a:pt x="166086" y="307579"/>
                </a:cubicBezTo>
                <a:cubicBezTo>
                  <a:pt x="169862" y="315120"/>
                  <a:pt x="166086" y="322660"/>
                  <a:pt x="158535" y="326431"/>
                </a:cubicBezTo>
                <a:cubicBezTo>
                  <a:pt x="158535" y="326431"/>
                  <a:pt x="158535" y="326431"/>
                  <a:pt x="52816" y="386756"/>
                </a:cubicBezTo>
                <a:cubicBezTo>
                  <a:pt x="52816" y="390526"/>
                  <a:pt x="49040" y="390526"/>
                  <a:pt x="49040" y="390526"/>
                </a:cubicBezTo>
                <a:cubicBezTo>
                  <a:pt x="41489" y="390526"/>
                  <a:pt x="37713" y="386756"/>
                  <a:pt x="33937" y="382986"/>
                </a:cubicBezTo>
                <a:cubicBezTo>
                  <a:pt x="30162" y="375445"/>
                  <a:pt x="33937" y="367904"/>
                  <a:pt x="41489" y="364134"/>
                </a:cubicBezTo>
                <a:cubicBezTo>
                  <a:pt x="41489" y="364134"/>
                  <a:pt x="41489" y="364134"/>
                  <a:pt x="143432" y="303809"/>
                </a:cubicBezTo>
                <a:cubicBezTo>
                  <a:pt x="147208" y="300038"/>
                  <a:pt x="150983" y="300038"/>
                  <a:pt x="150983" y="300038"/>
                </a:cubicBezTo>
                <a:close/>
                <a:moveTo>
                  <a:pt x="375443" y="239713"/>
                </a:moveTo>
                <a:cubicBezTo>
                  <a:pt x="375443" y="239713"/>
                  <a:pt x="375443" y="239713"/>
                  <a:pt x="496093" y="239713"/>
                </a:cubicBezTo>
                <a:cubicBezTo>
                  <a:pt x="503634" y="239713"/>
                  <a:pt x="511174" y="247254"/>
                  <a:pt x="511174" y="254795"/>
                </a:cubicBezTo>
                <a:cubicBezTo>
                  <a:pt x="511174" y="262335"/>
                  <a:pt x="503634" y="269876"/>
                  <a:pt x="496093" y="269876"/>
                </a:cubicBezTo>
                <a:cubicBezTo>
                  <a:pt x="496093" y="269876"/>
                  <a:pt x="496093" y="269876"/>
                  <a:pt x="375443" y="269876"/>
                </a:cubicBezTo>
                <a:cubicBezTo>
                  <a:pt x="367903" y="269876"/>
                  <a:pt x="360362" y="262335"/>
                  <a:pt x="360362" y="254795"/>
                </a:cubicBezTo>
                <a:cubicBezTo>
                  <a:pt x="360362" y="247254"/>
                  <a:pt x="367903" y="239713"/>
                  <a:pt x="375443" y="239713"/>
                </a:cubicBezTo>
                <a:close/>
                <a:moveTo>
                  <a:pt x="15081" y="239713"/>
                </a:moveTo>
                <a:cubicBezTo>
                  <a:pt x="15081" y="239713"/>
                  <a:pt x="15081" y="239713"/>
                  <a:pt x="135731" y="239713"/>
                </a:cubicBezTo>
                <a:cubicBezTo>
                  <a:pt x="143271" y="239713"/>
                  <a:pt x="150812" y="247254"/>
                  <a:pt x="150812" y="254795"/>
                </a:cubicBezTo>
                <a:cubicBezTo>
                  <a:pt x="150812" y="262335"/>
                  <a:pt x="143271" y="269876"/>
                  <a:pt x="135731" y="269876"/>
                </a:cubicBezTo>
                <a:cubicBezTo>
                  <a:pt x="135731" y="269876"/>
                  <a:pt x="135731" y="269876"/>
                  <a:pt x="15081" y="269876"/>
                </a:cubicBezTo>
                <a:cubicBezTo>
                  <a:pt x="7540" y="269876"/>
                  <a:pt x="0" y="262335"/>
                  <a:pt x="0" y="254795"/>
                </a:cubicBezTo>
                <a:cubicBezTo>
                  <a:pt x="0" y="247254"/>
                  <a:pt x="7540" y="239713"/>
                  <a:pt x="15081" y="239713"/>
                </a:cubicBezTo>
                <a:close/>
                <a:moveTo>
                  <a:pt x="462134" y="119063"/>
                </a:moveTo>
                <a:cubicBezTo>
                  <a:pt x="469685" y="119063"/>
                  <a:pt x="473461" y="122834"/>
                  <a:pt x="477237" y="126604"/>
                </a:cubicBezTo>
                <a:cubicBezTo>
                  <a:pt x="481012" y="134145"/>
                  <a:pt x="477237" y="141685"/>
                  <a:pt x="469685" y="145456"/>
                </a:cubicBezTo>
                <a:cubicBezTo>
                  <a:pt x="469685" y="145456"/>
                  <a:pt x="469685" y="145456"/>
                  <a:pt x="367742" y="205781"/>
                </a:cubicBezTo>
                <a:cubicBezTo>
                  <a:pt x="363966" y="209551"/>
                  <a:pt x="360191" y="209551"/>
                  <a:pt x="360191" y="209551"/>
                </a:cubicBezTo>
                <a:cubicBezTo>
                  <a:pt x="352639" y="209551"/>
                  <a:pt x="348864" y="205781"/>
                  <a:pt x="345088" y="202011"/>
                </a:cubicBezTo>
                <a:cubicBezTo>
                  <a:pt x="341312" y="194470"/>
                  <a:pt x="345088" y="186929"/>
                  <a:pt x="352639" y="183159"/>
                </a:cubicBezTo>
                <a:cubicBezTo>
                  <a:pt x="352639" y="183159"/>
                  <a:pt x="352639" y="183159"/>
                  <a:pt x="458358" y="122834"/>
                </a:cubicBezTo>
                <a:cubicBezTo>
                  <a:pt x="458358" y="119063"/>
                  <a:pt x="462134" y="119063"/>
                  <a:pt x="462134" y="119063"/>
                </a:cubicBezTo>
                <a:close/>
                <a:moveTo>
                  <a:pt x="49040" y="119063"/>
                </a:moveTo>
                <a:cubicBezTo>
                  <a:pt x="49040" y="119063"/>
                  <a:pt x="52816" y="119063"/>
                  <a:pt x="52816" y="122834"/>
                </a:cubicBezTo>
                <a:cubicBezTo>
                  <a:pt x="52816" y="122834"/>
                  <a:pt x="52816" y="122834"/>
                  <a:pt x="158535" y="183159"/>
                </a:cubicBezTo>
                <a:cubicBezTo>
                  <a:pt x="166086" y="186929"/>
                  <a:pt x="169862" y="194470"/>
                  <a:pt x="166086" y="202011"/>
                </a:cubicBezTo>
                <a:cubicBezTo>
                  <a:pt x="162310" y="205781"/>
                  <a:pt x="158535" y="209551"/>
                  <a:pt x="150983" y="209551"/>
                </a:cubicBezTo>
                <a:cubicBezTo>
                  <a:pt x="150983" y="209551"/>
                  <a:pt x="147208" y="209551"/>
                  <a:pt x="143432" y="205781"/>
                </a:cubicBezTo>
                <a:cubicBezTo>
                  <a:pt x="143432" y="205781"/>
                  <a:pt x="143432" y="205781"/>
                  <a:pt x="41489" y="145456"/>
                </a:cubicBezTo>
                <a:cubicBezTo>
                  <a:pt x="33937" y="141685"/>
                  <a:pt x="30162" y="134145"/>
                  <a:pt x="33937" y="126604"/>
                </a:cubicBezTo>
                <a:cubicBezTo>
                  <a:pt x="37713" y="122834"/>
                  <a:pt x="41489" y="119063"/>
                  <a:pt x="49040" y="119063"/>
                </a:cubicBezTo>
                <a:close/>
                <a:moveTo>
                  <a:pt x="375443" y="33338"/>
                </a:moveTo>
                <a:cubicBezTo>
                  <a:pt x="379213" y="33338"/>
                  <a:pt x="379213" y="33338"/>
                  <a:pt x="382984" y="33338"/>
                </a:cubicBezTo>
                <a:cubicBezTo>
                  <a:pt x="390524" y="37102"/>
                  <a:pt x="390524" y="48396"/>
                  <a:pt x="386754" y="52161"/>
                </a:cubicBezTo>
                <a:cubicBezTo>
                  <a:pt x="386754" y="52161"/>
                  <a:pt x="386754" y="52161"/>
                  <a:pt x="326429" y="157572"/>
                </a:cubicBezTo>
                <a:cubicBezTo>
                  <a:pt x="326429" y="161337"/>
                  <a:pt x="318888" y="165101"/>
                  <a:pt x="315118" y="165101"/>
                </a:cubicBezTo>
                <a:cubicBezTo>
                  <a:pt x="311348" y="165101"/>
                  <a:pt x="311348" y="165101"/>
                  <a:pt x="307577" y="165101"/>
                </a:cubicBezTo>
                <a:cubicBezTo>
                  <a:pt x="300037" y="157572"/>
                  <a:pt x="300037" y="150043"/>
                  <a:pt x="303807" y="142513"/>
                </a:cubicBezTo>
                <a:cubicBezTo>
                  <a:pt x="303807" y="142513"/>
                  <a:pt x="303807" y="142513"/>
                  <a:pt x="364132" y="40867"/>
                </a:cubicBezTo>
                <a:cubicBezTo>
                  <a:pt x="364132" y="37102"/>
                  <a:pt x="371673" y="33338"/>
                  <a:pt x="375443" y="33338"/>
                </a:cubicBezTo>
                <a:close/>
                <a:moveTo>
                  <a:pt x="128190" y="33338"/>
                </a:moveTo>
                <a:cubicBezTo>
                  <a:pt x="131961" y="33338"/>
                  <a:pt x="131961" y="33338"/>
                  <a:pt x="135731" y="33338"/>
                </a:cubicBezTo>
                <a:cubicBezTo>
                  <a:pt x="139501" y="33338"/>
                  <a:pt x="147042" y="37102"/>
                  <a:pt x="147042" y="40867"/>
                </a:cubicBezTo>
                <a:cubicBezTo>
                  <a:pt x="147042" y="40867"/>
                  <a:pt x="147042" y="40867"/>
                  <a:pt x="207366" y="142513"/>
                </a:cubicBezTo>
                <a:cubicBezTo>
                  <a:pt x="211137" y="150043"/>
                  <a:pt x="211137" y="157572"/>
                  <a:pt x="203596" y="165101"/>
                </a:cubicBezTo>
                <a:cubicBezTo>
                  <a:pt x="199826" y="165101"/>
                  <a:pt x="199826" y="165101"/>
                  <a:pt x="196056" y="165101"/>
                </a:cubicBezTo>
                <a:cubicBezTo>
                  <a:pt x="192285" y="165101"/>
                  <a:pt x="184745" y="161337"/>
                  <a:pt x="184745" y="157572"/>
                </a:cubicBezTo>
                <a:cubicBezTo>
                  <a:pt x="184745" y="157572"/>
                  <a:pt x="184745" y="157572"/>
                  <a:pt x="124420" y="52161"/>
                </a:cubicBezTo>
                <a:cubicBezTo>
                  <a:pt x="120650" y="48396"/>
                  <a:pt x="120650" y="37102"/>
                  <a:pt x="128190" y="33338"/>
                </a:cubicBezTo>
                <a:close/>
                <a:moveTo>
                  <a:pt x="256381" y="0"/>
                </a:moveTo>
                <a:cubicBezTo>
                  <a:pt x="263921" y="0"/>
                  <a:pt x="271462" y="7461"/>
                  <a:pt x="271462" y="14922"/>
                </a:cubicBezTo>
                <a:cubicBezTo>
                  <a:pt x="271462" y="134303"/>
                  <a:pt x="271462" y="134303"/>
                  <a:pt x="271462" y="134303"/>
                </a:cubicBezTo>
                <a:cubicBezTo>
                  <a:pt x="271462" y="141764"/>
                  <a:pt x="263921" y="149225"/>
                  <a:pt x="256381" y="149225"/>
                </a:cubicBezTo>
                <a:cubicBezTo>
                  <a:pt x="248840" y="149225"/>
                  <a:pt x="241300" y="141764"/>
                  <a:pt x="241300" y="134303"/>
                </a:cubicBezTo>
                <a:cubicBezTo>
                  <a:pt x="241300" y="14922"/>
                  <a:pt x="241300" y="14922"/>
                  <a:pt x="241300" y="14922"/>
                </a:cubicBezTo>
                <a:cubicBezTo>
                  <a:pt x="241300" y="7461"/>
                  <a:pt x="248840" y="0"/>
                  <a:pt x="256381" y="0"/>
                </a:cubicBezTo>
                <a:close/>
              </a:path>
            </a:pathLst>
          </a:custGeom>
          <a:solidFill>
            <a:srgbClr val="5B9AA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/>
          </a:p>
        </p:txBody>
      </p:sp>
      <p:sp>
        <p:nvSpPr>
          <p:cNvPr id="18" name="文本框 17"/>
          <p:cNvSpPr txBox="1"/>
          <p:nvPr/>
        </p:nvSpPr>
        <p:spPr>
          <a:xfrm>
            <a:off x="1828798" y="702366"/>
            <a:ext cx="7531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3.</a:t>
            </a:r>
            <a:r>
              <a:rPr lang="zh-CN" altLang="zh-CN" sz="3600" b="1" dirty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星光路：创“生涯风车”育人范式</a:t>
            </a:r>
            <a:endParaRPr lang="zh-CN" altLang="en-US" sz="3600" b="1" dirty="0">
              <a:solidFill>
                <a:srgbClr val="7600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0" name="Shape 23143"/>
          <p:cNvSpPr/>
          <p:nvPr/>
        </p:nvSpPr>
        <p:spPr>
          <a:xfrm>
            <a:off x="5576235" y="4264821"/>
            <a:ext cx="497167" cy="621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851" y="15119"/>
                </a:moveTo>
                <a:cubicBezTo>
                  <a:pt x="14106" y="15119"/>
                  <a:pt x="13500" y="15604"/>
                  <a:pt x="13500" y="16201"/>
                </a:cubicBezTo>
                <a:cubicBezTo>
                  <a:pt x="13500" y="16796"/>
                  <a:pt x="14106" y="17278"/>
                  <a:pt x="14851" y="17278"/>
                </a:cubicBezTo>
                <a:cubicBezTo>
                  <a:pt x="15596" y="17278"/>
                  <a:pt x="16199" y="16796"/>
                  <a:pt x="16199" y="16201"/>
                </a:cubicBezTo>
                <a:cubicBezTo>
                  <a:pt x="16199" y="15604"/>
                  <a:pt x="15596" y="15119"/>
                  <a:pt x="14851" y="15119"/>
                </a:cubicBezTo>
                <a:cubicBezTo>
                  <a:pt x="14851" y="15119"/>
                  <a:pt x="14851" y="15119"/>
                  <a:pt x="14851" y="15119"/>
                </a:cubicBezTo>
                <a:close/>
                <a:moveTo>
                  <a:pt x="6750" y="10800"/>
                </a:moveTo>
                <a:lnTo>
                  <a:pt x="6750" y="10800"/>
                </a:lnTo>
                <a:cubicBezTo>
                  <a:pt x="7495" y="10800"/>
                  <a:pt x="8102" y="10315"/>
                  <a:pt x="8102" y="9718"/>
                </a:cubicBezTo>
                <a:cubicBezTo>
                  <a:pt x="8102" y="9124"/>
                  <a:pt x="7495" y="8641"/>
                  <a:pt x="6750" y="8641"/>
                </a:cubicBezTo>
                <a:cubicBezTo>
                  <a:pt x="6005" y="8641"/>
                  <a:pt x="5399" y="9124"/>
                  <a:pt x="5399" y="9718"/>
                </a:cubicBezTo>
                <a:cubicBezTo>
                  <a:pt x="5399" y="10315"/>
                  <a:pt x="6005" y="10800"/>
                  <a:pt x="6750" y="10800"/>
                </a:cubicBezTo>
                <a:cubicBezTo>
                  <a:pt x="6750" y="10800"/>
                  <a:pt x="6750" y="10800"/>
                  <a:pt x="6750" y="10800"/>
                </a:cubicBezTo>
                <a:close/>
                <a:moveTo>
                  <a:pt x="6750" y="14041"/>
                </a:moveTo>
                <a:lnTo>
                  <a:pt x="6750" y="14041"/>
                </a:lnTo>
                <a:cubicBezTo>
                  <a:pt x="7495" y="14041"/>
                  <a:pt x="8102" y="13556"/>
                  <a:pt x="8102" y="12959"/>
                </a:cubicBezTo>
                <a:cubicBezTo>
                  <a:pt x="8102" y="12364"/>
                  <a:pt x="7495" y="11881"/>
                  <a:pt x="6750" y="11881"/>
                </a:cubicBezTo>
                <a:cubicBezTo>
                  <a:pt x="6005" y="11881"/>
                  <a:pt x="5399" y="12364"/>
                  <a:pt x="5399" y="12959"/>
                </a:cubicBezTo>
                <a:cubicBezTo>
                  <a:pt x="5399" y="13556"/>
                  <a:pt x="6005" y="14041"/>
                  <a:pt x="6750" y="14041"/>
                </a:cubicBezTo>
                <a:cubicBezTo>
                  <a:pt x="6750" y="14041"/>
                  <a:pt x="6750" y="14041"/>
                  <a:pt x="6750" y="14041"/>
                </a:cubicBezTo>
                <a:close/>
                <a:moveTo>
                  <a:pt x="10801" y="15119"/>
                </a:moveTo>
                <a:cubicBezTo>
                  <a:pt x="10056" y="15119"/>
                  <a:pt x="9449" y="15604"/>
                  <a:pt x="9449" y="16201"/>
                </a:cubicBezTo>
                <a:cubicBezTo>
                  <a:pt x="9449" y="16796"/>
                  <a:pt x="10052" y="17278"/>
                  <a:pt x="10801" y="17278"/>
                </a:cubicBezTo>
                <a:cubicBezTo>
                  <a:pt x="11546" y="17278"/>
                  <a:pt x="12148" y="16796"/>
                  <a:pt x="12148" y="16201"/>
                </a:cubicBezTo>
                <a:cubicBezTo>
                  <a:pt x="12148" y="15604"/>
                  <a:pt x="11546" y="15119"/>
                  <a:pt x="10801" y="15119"/>
                </a:cubicBezTo>
                <a:cubicBezTo>
                  <a:pt x="10801" y="15119"/>
                  <a:pt x="10801" y="15119"/>
                  <a:pt x="10801" y="15119"/>
                </a:cubicBezTo>
                <a:close/>
                <a:moveTo>
                  <a:pt x="18898" y="19441"/>
                </a:moveTo>
                <a:lnTo>
                  <a:pt x="2700" y="19441"/>
                </a:lnTo>
                <a:lnTo>
                  <a:pt x="2700" y="2160"/>
                </a:lnTo>
                <a:lnTo>
                  <a:pt x="18898" y="2160"/>
                </a:lnTo>
                <a:cubicBezTo>
                  <a:pt x="18898" y="2160"/>
                  <a:pt x="18898" y="19441"/>
                  <a:pt x="18898" y="19441"/>
                </a:cubicBezTo>
                <a:close/>
                <a:moveTo>
                  <a:pt x="18898" y="0"/>
                </a:moveTo>
                <a:lnTo>
                  <a:pt x="2700" y="0"/>
                </a:lnTo>
                <a:cubicBezTo>
                  <a:pt x="1210" y="0"/>
                  <a:pt x="0" y="968"/>
                  <a:pt x="0" y="2160"/>
                </a:cubicBezTo>
                <a:lnTo>
                  <a:pt x="0" y="19441"/>
                </a:lnTo>
                <a:cubicBezTo>
                  <a:pt x="0" y="20633"/>
                  <a:pt x="1210" y="21600"/>
                  <a:pt x="2700" y="21600"/>
                </a:cubicBezTo>
                <a:lnTo>
                  <a:pt x="18898" y="21600"/>
                </a:lnTo>
                <a:cubicBezTo>
                  <a:pt x="20391" y="21600"/>
                  <a:pt x="21600" y="20633"/>
                  <a:pt x="21600" y="19441"/>
                </a:cubicBezTo>
                <a:lnTo>
                  <a:pt x="21600" y="2160"/>
                </a:lnTo>
                <a:cubicBezTo>
                  <a:pt x="21600" y="968"/>
                  <a:pt x="20391" y="0"/>
                  <a:pt x="18898" y="0"/>
                </a:cubicBezTo>
                <a:cubicBezTo>
                  <a:pt x="18898" y="0"/>
                  <a:pt x="18898" y="0"/>
                  <a:pt x="18898" y="0"/>
                </a:cubicBezTo>
                <a:close/>
                <a:moveTo>
                  <a:pt x="6750" y="17278"/>
                </a:moveTo>
                <a:lnTo>
                  <a:pt x="6750" y="17278"/>
                </a:lnTo>
                <a:cubicBezTo>
                  <a:pt x="7495" y="17278"/>
                  <a:pt x="8102" y="16796"/>
                  <a:pt x="8102" y="16201"/>
                </a:cubicBezTo>
                <a:cubicBezTo>
                  <a:pt x="8102" y="15604"/>
                  <a:pt x="7495" y="15119"/>
                  <a:pt x="6750" y="15119"/>
                </a:cubicBezTo>
                <a:cubicBezTo>
                  <a:pt x="6005" y="15119"/>
                  <a:pt x="5399" y="15604"/>
                  <a:pt x="5399" y="16201"/>
                </a:cubicBezTo>
                <a:cubicBezTo>
                  <a:pt x="5399" y="16796"/>
                  <a:pt x="6005" y="17278"/>
                  <a:pt x="6750" y="17278"/>
                </a:cubicBezTo>
                <a:cubicBezTo>
                  <a:pt x="6750" y="17278"/>
                  <a:pt x="6750" y="17278"/>
                  <a:pt x="6750" y="17278"/>
                </a:cubicBezTo>
                <a:close/>
                <a:moveTo>
                  <a:pt x="6750" y="6482"/>
                </a:moveTo>
                <a:lnTo>
                  <a:pt x="14851" y="6482"/>
                </a:lnTo>
                <a:cubicBezTo>
                  <a:pt x="15596" y="6482"/>
                  <a:pt x="16199" y="5996"/>
                  <a:pt x="16199" y="5400"/>
                </a:cubicBezTo>
                <a:cubicBezTo>
                  <a:pt x="16199" y="4805"/>
                  <a:pt x="15596" y="4318"/>
                  <a:pt x="14851" y="4318"/>
                </a:cubicBezTo>
                <a:lnTo>
                  <a:pt x="6750" y="4318"/>
                </a:lnTo>
                <a:cubicBezTo>
                  <a:pt x="6005" y="4318"/>
                  <a:pt x="5399" y="4805"/>
                  <a:pt x="5399" y="5400"/>
                </a:cubicBezTo>
                <a:cubicBezTo>
                  <a:pt x="5399" y="5996"/>
                  <a:pt x="6005" y="6482"/>
                  <a:pt x="6750" y="6482"/>
                </a:cubicBezTo>
                <a:cubicBezTo>
                  <a:pt x="6750" y="6482"/>
                  <a:pt x="6750" y="6482"/>
                  <a:pt x="6750" y="6482"/>
                </a:cubicBezTo>
                <a:close/>
                <a:moveTo>
                  <a:pt x="10801" y="8641"/>
                </a:moveTo>
                <a:cubicBezTo>
                  <a:pt x="10056" y="8641"/>
                  <a:pt x="9449" y="9124"/>
                  <a:pt x="9449" y="9718"/>
                </a:cubicBezTo>
                <a:cubicBezTo>
                  <a:pt x="9449" y="10315"/>
                  <a:pt x="10052" y="10800"/>
                  <a:pt x="10801" y="10800"/>
                </a:cubicBezTo>
                <a:cubicBezTo>
                  <a:pt x="11546" y="10800"/>
                  <a:pt x="12148" y="10315"/>
                  <a:pt x="12148" y="9718"/>
                </a:cubicBezTo>
                <a:cubicBezTo>
                  <a:pt x="12148" y="9124"/>
                  <a:pt x="11546" y="8641"/>
                  <a:pt x="10801" y="8641"/>
                </a:cubicBezTo>
                <a:cubicBezTo>
                  <a:pt x="10801" y="8641"/>
                  <a:pt x="10801" y="8641"/>
                  <a:pt x="10801" y="8641"/>
                </a:cubicBezTo>
                <a:close/>
                <a:moveTo>
                  <a:pt x="10801" y="11881"/>
                </a:moveTo>
                <a:cubicBezTo>
                  <a:pt x="10056" y="11881"/>
                  <a:pt x="9449" y="12364"/>
                  <a:pt x="9449" y="12959"/>
                </a:cubicBezTo>
                <a:cubicBezTo>
                  <a:pt x="9449" y="13556"/>
                  <a:pt x="10056" y="14041"/>
                  <a:pt x="10801" y="14041"/>
                </a:cubicBezTo>
                <a:cubicBezTo>
                  <a:pt x="11546" y="14041"/>
                  <a:pt x="12148" y="13556"/>
                  <a:pt x="12148" y="12959"/>
                </a:cubicBezTo>
                <a:cubicBezTo>
                  <a:pt x="12148" y="12364"/>
                  <a:pt x="11546" y="11881"/>
                  <a:pt x="10801" y="11881"/>
                </a:cubicBezTo>
                <a:cubicBezTo>
                  <a:pt x="10801" y="11881"/>
                  <a:pt x="10801" y="11881"/>
                  <a:pt x="10801" y="11881"/>
                </a:cubicBezTo>
                <a:close/>
                <a:moveTo>
                  <a:pt x="14851" y="8641"/>
                </a:moveTo>
                <a:cubicBezTo>
                  <a:pt x="14106" y="8641"/>
                  <a:pt x="13500" y="9124"/>
                  <a:pt x="13500" y="9718"/>
                </a:cubicBezTo>
                <a:cubicBezTo>
                  <a:pt x="13500" y="10315"/>
                  <a:pt x="14106" y="10800"/>
                  <a:pt x="14851" y="10800"/>
                </a:cubicBezTo>
                <a:cubicBezTo>
                  <a:pt x="15596" y="10800"/>
                  <a:pt x="16199" y="10315"/>
                  <a:pt x="16199" y="9718"/>
                </a:cubicBezTo>
                <a:cubicBezTo>
                  <a:pt x="16199" y="9124"/>
                  <a:pt x="15596" y="8641"/>
                  <a:pt x="14851" y="8641"/>
                </a:cubicBezTo>
                <a:cubicBezTo>
                  <a:pt x="14851" y="8641"/>
                  <a:pt x="14851" y="8641"/>
                  <a:pt x="14851" y="8641"/>
                </a:cubicBezTo>
                <a:close/>
                <a:moveTo>
                  <a:pt x="14851" y="11881"/>
                </a:moveTo>
                <a:cubicBezTo>
                  <a:pt x="14106" y="11881"/>
                  <a:pt x="13500" y="12364"/>
                  <a:pt x="13500" y="12959"/>
                </a:cubicBezTo>
                <a:cubicBezTo>
                  <a:pt x="13500" y="13556"/>
                  <a:pt x="14106" y="14041"/>
                  <a:pt x="14851" y="14041"/>
                </a:cubicBezTo>
                <a:cubicBezTo>
                  <a:pt x="15596" y="14041"/>
                  <a:pt x="16199" y="13556"/>
                  <a:pt x="16199" y="12959"/>
                </a:cubicBezTo>
                <a:cubicBezTo>
                  <a:pt x="16199" y="12364"/>
                  <a:pt x="15596" y="11881"/>
                  <a:pt x="14851" y="11881"/>
                </a:cubicBezTo>
                <a:cubicBezTo>
                  <a:pt x="14851" y="11881"/>
                  <a:pt x="14851" y="11881"/>
                  <a:pt x="14851" y="1188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51" tIns="19051" rIns="19051" bIns="1905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13279" y="1348697"/>
            <a:ext cx="3918478" cy="497687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100549" y="1914436"/>
            <a:ext cx="468705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方正粗黑宋简体" pitchFamily="2" charset="-122"/>
                <a:ea typeface="方正粗黑宋简体" pitchFamily="2" charset="-122"/>
              </a:rPr>
              <a:t>      </a:t>
            </a:r>
            <a:r>
              <a:rPr lang="zh-CN" altLang="zh-CN" sz="2800" dirty="0" smtClean="0">
                <a:latin typeface="方正粗黑宋简体" pitchFamily="2" charset="-122"/>
                <a:ea typeface="方正粗黑宋简体" pitchFamily="2" charset="-122"/>
              </a:rPr>
              <a:t>“生涯风车”</a:t>
            </a:r>
            <a:r>
              <a:rPr lang="zh-CN" altLang="zh-CN" sz="2800" dirty="0">
                <a:latin typeface="方正粗黑宋简体" pitchFamily="2" charset="-122"/>
                <a:ea typeface="方正粗黑宋简体" pitchFamily="2" charset="-122"/>
              </a:rPr>
              <a:t>模型围绕“希望”</a:t>
            </a:r>
            <a:r>
              <a:rPr lang="en-US" altLang="zh-CN" sz="2800" dirty="0">
                <a:latin typeface="方正粗黑宋简体" pitchFamily="2" charset="-122"/>
                <a:ea typeface="方正粗黑宋简体" pitchFamily="2" charset="-122"/>
              </a:rPr>
              <a:t>— </a:t>
            </a:r>
            <a:r>
              <a:rPr lang="zh-CN" altLang="zh-CN" sz="2800" dirty="0">
                <a:latin typeface="方正粗黑宋简体" pitchFamily="2" charset="-122"/>
                <a:ea typeface="方正粗黑宋简体" pitchFamily="2" charset="-122"/>
              </a:rPr>
              <a:t>为国为民的崇高“理想信念”这个核心内容，带动青年学生进行自我反思、自我澄清、建立愿景、设立目标、行动与适应，共同促进他们进行生涯规划和健康成长。</a:t>
            </a:r>
            <a:endParaRPr lang="zh-CN" altLang="en-US" sz="2800" dirty="0">
              <a:latin typeface="方正粗黑宋简体" pitchFamily="2" charset="-122"/>
              <a:ea typeface="方正粗黑宋简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97219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圆角矩形 81"/>
          <p:cNvSpPr/>
          <p:nvPr/>
        </p:nvSpPr>
        <p:spPr>
          <a:xfrm>
            <a:off x="491319" y="420064"/>
            <a:ext cx="11218460" cy="6035722"/>
          </a:xfrm>
          <a:prstGeom prst="roundRect">
            <a:avLst>
              <a:gd name="adj" fmla="val 55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矩形 82"/>
          <p:cNvSpPr/>
          <p:nvPr/>
        </p:nvSpPr>
        <p:spPr>
          <a:xfrm>
            <a:off x="0" y="11410"/>
            <a:ext cx="1748116" cy="1722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256"/>
          <p:cNvSpPr/>
          <p:nvPr/>
        </p:nvSpPr>
        <p:spPr bwMode="auto">
          <a:xfrm>
            <a:off x="605803" y="543339"/>
            <a:ext cx="901629" cy="901631"/>
          </a:xfrm>
          <a:custGeom>
            <a:avLst/>
            <a:gdLst>
              <a:gd name="connsiteX0" fmla="*/ 256381 w 511174"/>
              <a:gd name="connsiteY0" fmla="*/ 360363 h 511176"/>
              <a:gd name="connsiteX1" fmla="*/ 271462 w 511174"/>
              <a:gd name="connsiteY1" fmla="*/ 375445 h 511176"/>
              <a:gd name="connsiteX2" fmla="*/ 271462 w 511174"/>
              <a:gd name="connsiteY2" fmla="*/ 496095 h 511176"/>
              <a:gd name="connsiteX3" fmla="*/ 256381 w 511174"/>
              <a:gd name="connsiteY3" fmla="*/ 511176 h 511176"/>
              <a:gd name="connsiteX4" fmla="*/ 241300 w 511174"/>
              <a:gd name="connsiteY4" fmla="*/ 496095 h 511176"/>
              <a:gd name="connsiteX5" fmla="*/ 241300 w 511174"/>
              <a:gd name="connsiteY5" fmla="*/ 375445 h 511176"/>
              <a:gd name="connsiteX6" fmla="*/ 256381 w 511174"/>
              <a:gd name="connsiteY6" fmla="*/ 360363 h 511176"/>
              <a:gd name="connsiteX7" fmla="*/ 307577 w 511174"/>
              <a:gd name="connsiteY7" fmla="*/ 344488 h 511176"/>
              <a:gd name="connsiteX8" fmla="*/ 315118 w 511174"/>
              <a:gd name="connsiteY8" fmla="*/ 344488 h 511176"/>
              <a:gd name="connsiteX9" fmla="*/ 326429 w 511174"/>
              <a:gd name="connsiteY9" fmla="*/ 352018 h 511176"/>
              <a:gd name="connsiteX10" fmla="*/ 386754 w 511174"/>
              <a:gd name="connsiteY10" fmla="*/ 457428 h 511176"/>
              <a:gd name="connsiteX11" fmla="*/ 382984 w 511174"/>
              <a:gd name="connsiteY11" fmla="*/ 476251 h 511176"/>
              <a:gd name="connsiteX12" fmla="*/ 375443 w 511174"/>
              <a:gd name="connsiteY12" fmla="*/ 476251 h 511176"/>
              <a:gd name="connsiteX13" fmla="*/ 364132 w 511174"/>
              <a:gd name="connsiteY13" fmla="*/ 468722 h 511176"/>
              <a:gd name="connsiteX14" fmla="*/ 303807 w 511174"/>
              <a:gd name="connsiteY14" fmla="*/ 367076 h 511176"/>
              <a:gd name="connsiteX15" fmla="*/ 307577 w 511174"/>
              <a:gd name="connsiteY15" fmla="*/ 344488 h 511176"/>
              <a:gd name="connsiteX16" fmla="*/ 196056 w 511174"/>
              <a:gd name="connsiteY16" fmla="*/ 344488 h 511176"/>
              <a:gd name="connsiteX17" fmla="*/ 203596 w 511174"/>
              <a:gd name="connsiteY17" fmla="*/ 344488 h 511176"/>
              <a:gd name="connsiteX18" fmla="*/ 207366 w 511174"/>
              <a:gd name="connsiteY18" fmla="*/ 367076 h 511176"/>
              <a:gd name="connsiteX19" fmla="*/ 147042 w 511174"/>
              <a:gd name="connsiteY19" fmla="*/ 468722 h 511176"/>
              <a:gd name="connsiteX20" fmla="*/ 135731 w 511174"/>
              <a:gd name="connsiteY20" fmla="*/ 476251 h 511176"/>
              <a:gd name="connsiteX21" fmla="*/ 128190 w 511174"/>
              <a:gd name="connsiteY21" fmla="*/ 476251 h 511176"/>
              <a:gd name="connsiteX22" fmla="*/ 124420 w 511174"/>
              <a:gd name="connsiteY22" fmla="*/ 457428 h 511176"/>
              <a:gd name="connsiteX23" fmla="*/ 184745 w 511174"/>
              <a:gd name="connsiteY23" fmla="*/ 352018 h 511176"/>
              <a:gd name="connsiteX24" fmla="*/ 196056 w 511174"/>
              <a:gd name="connsiteY24" fmla="*/ 344488 h 511176"/>
              <a:gd name="connsiteX25" fmla="*/ 360191 w 511174"/>
              <a:gd name="connsiteY25" fmla="*/ 300038 h 511176"/>
              <a:gd name="connsiteX26" fmla="*/ 367742 w 511174"/>
              <a:gd name="connsiteY26" fmla="*/ 303809 h 511176"/>
              <a:gd name="connsiteX27" fmla="*/ 469685 w 511174"/>
              <a:gd name="connsiteY27" fmla="*/ 364134 h 511176"/>
              <a:gd name="connsiteX28" fmla="*/ 477237 w 511174"/>
              <a:gd name="connsiteY28" fmla="*/ 382986 h 511176"/>
              <a:gd name="connsiteX29" fmla="*/ 462134 w 511174"/>
              <a:gd name="connsiteY29" fmla="*/ 390526 h 511176"/>
              <a:gd name="connsiteX30" fmla="*/ 458358 w 511174"/>
              <a:gd name="connsiteY30" fmla="*/ 386756 h 511176"/>
              <a:gd name="connsiteX31" fmla="*/ 352639 w 511174"/>
              <a:gd name="connsiteY31" fmla="*/ 326431 h 511176"/>
              <a:gd name="connsiteX32" fmla="*/ 345088 w 511174"/>
              <a:gd name="connsiteY32" fmla="*/ 307579 h 511176"/>
              <a:gd name="connsiteX33" fmla="*/ 360191 w 511174"/>
              <a:gd name="connsiteY33" fmla="*/ 300038 h 511176"/>
              <a:gd name="connsiteX34" fmla="*/ 150983 w 511174"/>
              <a:gd name="connsiteY34" fmla="*/ 300038 h 511176"/>
              <a:gd name="connsiteX35" fmla="*/ 166086 w 511174"/>
              <a:gd name="connsiteY35" fmla="*/ 307579 h 511176"/>
              <a:gd name="connsiteX36" fmla="*/ 158535 w 511174"/>
              <a:gd name="connsiteY36" fmla="*/ 326431 h 511176"/>
              <a:gd name="connsiteX37" fmla="*/ 52816 w 511174"/>
              <a:gd name="connsiteY37" fmla="*/ 386756 h 511176"/>
              <a:gd name="connsiteX38" fmla="*/ 49040 w 511174"/>
              <a:gd name="connsiteY38" fmla="*/ 390526 h 511176"/>
              <a:gd name="connsiteX39" fmla="*/ 33937 w 511174"/>
              <a:gd name="connsiteY39" fmla="*/ 382986 h 511176"/>
              <a:gd name="connsiteX40" fmla="*/ 41489 w 511174"/>
              <a:gd name="connsiteY40" fmla="*/ 364134 h 511176"/>
              <a:gd name="connsiteX41" fmla="*/ 143432 w 511174"/>
              <a:gd name="connsiteY41" fmla="*/ 303809 h 511176"/>
              <a:gd name="connsiteX42" fmla="*/ 150983 w 511174"/>
              <a:gd name="connsiteY42" fmla="*/ 300038 h 511176"/>
              <a:gd name="connsiteX43" fmla="*/ 375443 w 511174"/>
              <a:gd name="connsiteY43" fmla="*/ 239713 h 511176"/>
              <a:gd name="connsiteX44" fmla="*/ 496093 w 511174"/>
              <a:gd name="connsiteY44" fmla="*/ 239713 h 511176"/>
              <a:gd name="connsiteX45" fmla="*/ 511174 w 511174"/>
              <a:gd name="connsiteY45" fmla="*/ 254795 h 511176"/>
              <a:gd name="connsiteX46" fmla="*/ 496093 w 511174"/>
              <a:gd name="connsiteY46" fmla="*/ 269876 h 511176"/>
              <a:gd name="connsiteX47" fmla="*/ 375443 w 511174"/>
              <a:gd name="connsiteY47" fmla="*/ 269876 h 511176"/>
              <a:gd name="connsiteX48" fmla="*/ 360362 w 511174"/>
              <a:gd name="connsiteY48" fmla="*/ 254795 h 511176"/>
              <a:gd name="connsiteX49" fmla="*/ 375443 w 511174"/>
              <a:gd name="connsiteY49" fmla="*/ 239713 h 511176"/>
              <a:gd name="connsiteX50" fmla="*/ 15081 w 511174"/>
              <a:gd name="connsiteY50" fmla="*/ 239713 h 511176"/>
              <a:gd name="connsiteX51" fmla="*/ 135731 w 511174"/>
              <a:gd name="connsiteY51" fmla="*/ 239713 h 511176"/>
              <a:gd name="connsiteX52" fmla="*/ 150812 w 511174"/>
              <a:gd name="connsiteY52" fmla="*/ 254795 h 511176"/>
              <a:gd name="connsiteX53" fmla="*/ 135731 w 511174"/>
              <a:gd name="connsiteY53" fmla="*/ 269876 h 511176"/>
              <a:gd name="connsiteX54" fmla="*/ 15081 w 511174"/>
              <a:gd name="connsiteY54" fmla="*/ 269876 h 511176"/>
              <a:gd name="connsiteX55" fmla="*/ 0 w 511174"/>
              <a:gd name="connsiteY55" fmla="*/ 254795 h 511176"/>
              <a:gd name="connsiteX56" fmla="*/ 15081 w 511174"/>
              <a:gd name="connsiteY56" fmla="*/ 239713 h 511176"/>
              <a:gd name="connsiteX57" fmla="*/ 462134 w 511174"/>
              <a:gd name="connsiteY57" fmla="*/ 119063 h 511176"/>
              <a:gd name="connsiteX58" fmla="*/ 477237 w 511174"/>
              <a:gd name="connsiteY58" fmla="*/ 126604 h 511176"/>
              <a:gd name="connsiteX59" fmla="*/ 469685 w 511174"/>
              <a:gd name="connsiteY59" fmla="*/ 145456 h 511176"/>
              <a:gd name="connsiteX60" fmla="*/ 367742 w 511174"/>
              <a:gd name="connsiteY60" fmla="*/ 205781 h 511176"/>
              <a:gd name="connsiteX61" fmla="*/ 360191 w 511174"/>
              <a:gd name="connsiteY61" fmla="*/ 209551 h 511176"/>
              <a:gd name="connsiteX62" fmla="*/ 345088 w 511174"/>
              <a:gd name="connsiteY62" fmla="*/ 202011 h 511176"/>
              <a:gd name="connsiteX63" fmla="*/ 352639 w 511174"/>
              <a:gd name="connsiteY63" fmla="*/ 183159 h 511176"/>
              <a:gd name="connsiteX64" fmla="*/ 458358 w 511174"/>
              <a:gd name="connsiteY64" fmla="*/ 122834 h 511176"/>
              <a:gd name="connsiteX65" fmla="*/ 462134 w 511174"/>
              <a:gd name="connsiteY65" fmla="*/ 119063 h 511176"/>
              <a:gd name="connsiteX66" fmla="*/ 49040 w 511174"/>
              <a:gd name="connsiteY66" fmla="*/ 119063 h 511176"/>
              <a:gd name="connsiteX67" fmla="*/ 52816 w 511174"/>
              <a:gd name="connsiteY67" fmla="*/ 122834 h 511176"/>
              <a:gd name="connsiteX68" fmla="*/ 158535 w 511174"/>
              <a:gd name="connsiteY68" fmla="*/ 183159 h 511176"/>
              <a:gd name="connsiteX69" fmla="*/ 166086 w 511174"/>
              <a:gd name="connsiteY69" fmla="*/ 202011 h 511176"/>
              <a:gd name="connsiteX70" fmla="*/ 150983 w 511174"/>
              <a:gd name="connsiteY70" fmla="*/ 209551 h 511176"/>
              <a:gd name="connsiteX71" fmla="*/ 143432 w 511174"/>
              <a:gd name="connsiteY71" fmla="*/ 205781 h 511176"/>
              <a:gd name="connsiteX72" fmla="*/ 41489 w 511174"/>
              <a:gd name="connsiteY72" fmla="*/ 145456 h 511176"/>
              <a:gd name="connsiteX73" fmla="*/ 33937 w 511174"/>
              <a:gd name="connsiteY73" fmla="*/ 126604 h 511176"/>
              <a:gd name="connsiteX74" fmla="*/ 49040 w 511174"/>
              <a:gd name="connsiteY74" fmla="*/ 119063 h 511176"/>
              <a:gd name="connsiteX75" fmla="*/ 375443 w 511174"/>
              <a:gd name="connsiteY75" fmla="*/ 33338 h 511176"/>
              <a:gd name="connsiteX76" fmla="*/ 382984 w 511174"/>
              <a:gd name="connsiteY76" fmla="*/ 33338 h 511176"/>
              <a:gd name="connsiteX77" fmla="*/ 386754 w 511174"/>
              <a:gd name="connsiteY77" fmla="*/ 52161 h 511176"/>
              <a:gd name="connsiteX78" fmla="*/ 326429 w 511174"/>
              <a:gd name="connsiteY78" fmla="*/ 157572 h 511176"/>
              <a:gd name="connsiteX79" fmla="*/ 315118 w 511174"/>
              <a:gd name="connsiteY79" fmla="*/ 165101 h 511176"/>
              <a:gd name="connsiteX80" fmla="*/ 307577 w 511174"/>
              <a:gd name="connsiteY80" fmla="*/ 165101 h 511176"/>
              <a:gd name="connsiteX81" fmla="*/ 303807 w 511174"/>
              <a:gd name="connsiteY81" fmla="*/ 142513 h 511176"/>
              <a:gd name="connsiteX82" fmla="*/ 364132 w 511174"/>
              <a:gd name="connsiteY82" fmla="*/ 40867 h 511176"/>
              <a:gd name="connsiteX83" fmla="*/ 375443 w 511174"/>
              <a:gd name="connsiteY83" fmla="*/ 33338 h 511176"/>
              <a:gd name="connsiteX84" fmla="*/ 128190 w 511174"/>
              <a:gd name="connsiteY84" fmla="*/ 33338 h 511176"/>
              <a:gd name="connsiteX85" fmla="*/ 135731 w 511174"/>
              <a:gd name="connsiteY85" fmla="*/ 33338 h 511176"/>
              <a:gd name="connsiteX86" fmla="*/ 147042 w 511174"/>
              <a:gd name="connsiteY86" fmla="*/ 40867 h 511176"/>
              <a:gd name="connsiteX87" fmla="*/ 207366 w 511174"/>
              <a:gd name="connsiteY87" fmla="*/ 142513 h 511176"/>
              <a:gd name="connsiteX88" fmla="*/ 203596 w 511174"/>
              <a:gd name="connsiteY88" fmla="*/ 165101 h 511176"/>
              <a:gd name="connsiteX89" fmla="*/ 196056 w 511174"/>
              <a:gd name="connsiteY89" fmla="*/ 165101 h 511176"/>
              <a:gd name="connsiteX90" fmla="*/ 184745 w 511174"/>
              <a:gd name="connsiteY90" fmla="*/ 157572 h 511176"/>
              <a:gd name="connsiteX91" fmla="*/ 124420 w 511174"/>
              <a:gd name="connsiteY91" fmla="*/ 52161 h 511176"/>
              <a:gd name="connsiteX92" fmla="*/ 128190 w 511174"/>
              <a:gd name="connsiteY92" fmla="*/ 33338 h 511176"/>
              <a:gd name="connsiteX93" fmla="*/ 256381 w 511174"/>
              <a:gd name="connsiteY93" fmla="*/ 0 h 511176"/>
              <a:gd name="connsiteX94" fmla="*/ 271462 w 511174"/>
              <a:gd name="connsiteY94" fmla="*/ 14922 h 511176"/>
              <a:gd name="connsiteX95" fmla="*/ 271462 w 511174"/>
              <a:gd name="connsiteY95" fmla="*/ 134303 h 511176"/>
              <a:gd name="connsiteX96" fmla="*/ 256381 w 511174"/>
              <a:gd name="connsiteY96" fmla="*/ 149225 h 511176"/>
              <a:gd name="connsiteX97" fmla="*/ 241300 w 511174"/>
              <a:gd name="connsiteY97" fmla="*/ 134303 h 511176"/>
              <a:gd name="connsiteX98" fmla="*/ 241300 w 511174"/>
              <a:gd name="connsiteY98" fmla="*/ 14922 h 511176"/>
              <a:gd name="connsiteX99" fmla="*/ 256381 w 511174"/>
              <a:gd name="connsiteY99" fmla="*/ 0 h 51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11174" h="511176">
                <a:moveTo>
                  <a:pt x="256381" y="360363"/>
                </a:moveTo>
                <a:cubicBezTo>
                  <a:pt x="263921" y="360363"/>
                  <a:pt x="271462" y="367904"/>
                  <a:pt x="271462" y="375445"/>
                </a:cubicBezTo>
                <a:cubicBezTo>
                  <a:pt x="271462" y="375445"/>
                  <a:pt x="271462" y="375445"/>
                  <a:pt x="271462" y="496095"/>
                </a:cubicBezTo>
                <a:cubicBezTo>
                  <a:pt x="271462" y="503636"/>
                  <a:pt x="263921" y="511176"/>
                  <a:pt x="256381" y="511176"/>
                </a:cubicBezTo>
                <a:cubicBezTo>
                  <a:pt x="248840" y="511176"/>
                  <a:pt x="241300" y="503636"/>
                  <a:pt x="241300" y="496095"/>
                </a:cubicBezTo>
                <a:cubicBezTo>
                  <a:pt x="241300" y="496095"/>
                  <a:pt x="241300" y="496095"/>
                  <a:pt x="241300" y="375445"/>
                </a:cubicBezTo>
                <a:cubicBezTo>
                  <a:pt x="241300" y="367904"/>
                  <a:pt x="248840" y="360363"/>
                  <a:pt x="256381" y="360363"/>
                </a:cubicBezTo>
                <a:close/>
                <a:moveTo>
                  <a:pt x="307577" y="344488"/>
                </a:moveTo>
                <a:cubicBezTo>
                  <a:pt x="311348" y="344488"/>
                  <a:pt x="311348" y="344488"/>
                  <a:pt x="315118" y="344488"/>
                </a:cubicBezTo>
                <a:cubicBezTo>
                  <a:pt x="318888" y="344488"/>
                  <a:pt x="326429" y="348253"/>
                  <a:pt x="326429" y="352018"/>
                </a:cubicBezTo>
                <a:cubicBezTo>
                  <a:pt x="326429" y="352018"/>
                  <a:pt x="326429" y="352018"/>
                  <a:pt x="386754" y="457428"/>
                </a:cubicBezTo>
                <a:cubicBezTo>
                  <a:pt x="390524" y="461193"/>
                  <a:pt x="390524" y="472487"/>
                  <a:pt x="382984" y="476251"/>
                </a:cubicBezTo>
                <a:cubicBezTo>
                  <a:pt x="379213" y="476251"/>
                  <a:pt x="379213" y="476251"/>
                  <a:pt x="375443" y="476251"/>
                </a:cubicBezTo>
                <a:cubicBezTo>
                  <a:pt x="371673" y="476251"/>
                  <a:pt x="364132" y="472487"/>
                  <a:pt x="364132" y="468722"/>
                </a:cubicBezTo>
                <a:cubicBezTo>
                  <a:pt x="364132" y="468722"/>
                  <a:pt x="364132" y="468722"/>
                  <a:pt x="303807" y="367076"/>
                </a:cubicBezTo>
                <a:cubicBezTo>
                  <a:pt x="300037" y="359547"/>
                  <a:pt x="300037" y="352018"/>
                  <a:pt x="307577" y="344488"/>
                </a:cubicBezTo>
                <a:close/>
                <a:moveTo>
                  <a:pt x="196056" y="344488"/>
                </a:moveTo>
                <a:cubicBezTo>
                  <a:pt x="199826" y="344488"/>
                  <a:pt x="199826" y="344488"/>
                  <a:pt x="203596" y="344488"/>
                </a:cubicBezTo>
                <a:cubicBezTo>
                  <a:pt x="211137" y="352018"/>
                  <a:pt x="211137" y="359547"/>
                  <a:pt x="207366" y="367076"/>
                </a:cubicBezTo>
                <a:cubicBezTo>
                  <a:pt x="207366" y="367076"/>
                  <a:pt x="207366" y="367076"/>
                  <a:pt x="147042" y="468722"/>
                </a:cubicBezTo>
                <a:cubicBezTo>
                  <a:pt x="147042" y="472487"/>
                  <a:pt x="139501" y="476251"/>
                  <a:pt x="135731" y="476251"/>
                </a:cubicBezTo>
                <a:cubicBezTo>
                  <a:pt x="131961" y="476251"/>
                  <a:pt x="131961" y="476251"/>
                  <a:pt x="128190" y="476251"/>
                </a:cubicBezTo>
                <a:cubicBezTo>
                  <a:pt x="120650" y="472487"/>
                  <a:pt x="120650" y="461193"/>
                  <a:pt x="124420" y="457428"/>
                </a:cubicBezTo>
                <a:cubicBezTo>
                  <a:pt x="124420" y="457428"/>
                  <a:pt x="124420" y="457428"/>
                  <a:pt x="184745" y="352018"/>
                </a:cubicBezTo>
                <a:cubicBezTo>
                  <a:pt x="184745" y="348253"/>
                  <a:pt x="192285" y="344488"/>
                  <a:pt x="196056" y="344488"/>
                </a:cubicBezTo>
                <a:close/>
                <a:moveTo>
                  <a:pt x="360191" y="300038"/>
                </a:moveTo>
                <a:cubicBezTo>
                  <a:pt x="360191" y="300038"/>
                  <a:pt x="363966" y="300038"/>
                  <a:pt x="367742" y="303809"/>
                </a:cubicBezTo>
                <a:cubicBezTo>
                  <a:pt x="367742" y="303809"/>
                  <a:pt x="367742" y="303809"/>
                  <a:pt x="469685" y="364134"/>
                </a:cubicBezTo>
                <a:cubicBezTo>
                  <a:pt x="477237" y="367904"/>
                  <a:pt x="481012" y="375445"/>
                  <a:pt x="477237" y="382986"/>
                </a:cubicBezTo>
                <a:cubicBezTo>
                  <a:pt x="473461" y="386756"/>
                  <a:pt x="469685" y="390526"/>
                  <a:pt x="462134" y="390526"/>
                </a:cubicBezTo>
                <a:cubicBezTo>
                  <a:pt x="462134" y="390526"/>
                  <a:pt x="458358" y="390526"/>
                  <a:pt x="458358" y="386756"/>
                </a:cubicBezTo>
                <a:cubicBezTo>
                  <a:pt x="458358" y="386756"/>
                  <a:pt x="458358" y="386756"/>
                  <a:pt x="352639" y="326431"/>
                </a:cubicBezTo>
                <a:cubicBezTo>
                  <a:pt x="345088" y="322660"/>
                  <a:pt x="341312" y="315120"/>
                  <a:pt x="345088" y="307579"/>
                </a:cubicBezTo>
                <a:cubicBezTo>
                  <a:pt x="348864" y="303809"/>
                  <a:pt x="352639" y="300038"/>
                  <a:pt x="360191" y="300038"/>
                </a:cubicBezTo>
                <a:close/>
                <a:moveTo>
                  <a:pt x="150983" y="300038"/>
                </a:moveTo>
                <a:cubicBezTo>
                  <a:pt x="158535" y="300038"/>
                  <a:pt x="162310" y="303809"/>
                  <a:pt x="166086" y="307579"/>
                </a:cubicBezTo>
                <a:cubicBezTo>
                  <a:pt x="169862" y="315120"/>
                  <a:pt x="166086" y="322660"/>
                  <a:pt x="158535" y="326431"/>
                </a:cubicBezTo>
                <a:cubicBezTo>
                  <a:pt x="158535" y="326431"/>
                  <a:pt x="158535" y="326431"/>
                  <a:pt x="52816" y="386756"/>
                </a:cubicBezTo>
                <a:cubicBezTo>
                  <a:pt x="52816" y="390526"/>
                  <a:pt x="49040" y="390526"/>
                  <a:pt x="49040" y="390526"/>
                </a:cubicBezTo>
                <a:cubicBezTo>
                  <a:pt x="41489" y="390526"/>
                  <a:pt x="37713" y="386756"/>
                  <a:pt x="33937" y="382986"/>
                </a:cubicBezTo>
                <a:cubicBezTo>
                  <a:pt x="30162" y="375445"/>
                  <a:pt x="33937" y="367904"/>
                  <a:pt x="41489" y="364134"/>
                </a:cubicBezTo>
                <a:cubicBezTo>
                  <a:pt x="41489" y="364134"/>
                  <a:pt x="41489" y="364134"/>
                  <a:pt x="143432" y="303809"/>
                </a:cubicBezTo>
                <a:cubicBezTo>
                  <a:pt x="147208" y="300038"/>
                  <a:pt x="150983" y="300038"/>
                  <a:pt x="150983" y="300038"/>
                </a:cubicBezTo>
                <a:close/>
                <a:moveTo>
                  <a:pt x="375443" y="239713"/>
                </a:moveTo>
                <a:cubicBezTo>
                  <a:pt x="375443" y="239713"/>
                  <a:pt x="375443" y="239713"/>
                  <a:pt x="496093" y="239713"/>
                </a:cubicBezTo>
                <a:cubicBezTo>
                  <a:pt x="503634" y="239713"/>
                  <a:pt x="511174" y="247254"/>
                  <a:pt x="511174" y="254795"/>
                </a:cubicBezTo>
                <a:cubicBezTo>
                  <a:pt x="511174" y="262335"/>
                  <a:pt x="503634" y="269876"/>
                  <a:pt x="496093" y="269876"/>
                </a:cubicBezTo>
                <a:cubicBezTo>
                  <a:pt x="496093" y="269876"/>
                  <a:pt x="496093" y="269876"/>
                  <a:pt x="375443" y="269876"/>
                </a:cubicBezTo>
                <a:cubicBezTo>
                  <a:pt x="367903" y="269876"/>
                  <a:pt x="360362" y="262335"/>
                  <a:pt x="360362" y="254795"/>
                </a:cubicBezTo>
                <a:cubicBezTo>
                  <a:pt x="360362" y="247254"/>
                  <a:pt x="367903" y="239713"/>
                  <a:pt x="375443" y="239713"/>
                </a:cubicBezTo>
                <a:close/>
                <a:moveTo>
                  <a:pt x="15081" y="239713"/>
                </a:moveTo>
                <a:cubicBezTo>
                  <a:pt x="15081" y="239713"/>
                  <a:pt x="15081" y="239713"/>
                  <a:pt x="135731" y="239713"/>
                </a:cubicBezTo>
                <a:cubicBezTo>
                  <a:pt x="143271" y="239713"/>
                  <a:pt x="150812" y="247254"/>
                  <a:pt x="150812" y="254795"/>
                </a:cubicBezTo>
                <a:cubicBezTo>
                  <a:pt x="150812" y="262335"/>
                  <a:pt x="143271" y="269876"/>
                  <a:pt x="135731" y="269876"/>
                </a:cubicBezTo>
                <a:cubicBezTo>
                  <a:pt x="135731" y="269876"/>
                  <a:pt x="135731" y="269876"/>
                  <a:pt x="15081" y="269876"/>
                </a:cubicBezTo>
                <a:cubicBezTo>
                  <a:pt x="7540" y="269876"/>
                  <a:pt x="0" y="262335"/>
                  <a:pt x="0" y="254795"/>
                </a:cubicBezTo>
                <a:cubicBezTo>
                  <a:pt x="0" y="247254"/>
                  <a:pt x="7540" y="239713"/>
                  <a:pt x="15081" y="239713"/>
                </a:cubicBezTo>
                <a:close/>
                <a:moveTo>
                  <a:pt x="462134" y="119063"/>
                </a:moveTo>
                <a:cubicBezTo>
                  <a:pt x="469685" y="119063"/>
                  <a:pt x="473461" y="122834"/>
                  <a:pt x="477237" y="126604"/>
                </a:cubicBezTo>
                <a:cubicBezTo>
                  <a:pt x="481012" y="134145"/>
                  <a:pt x="477237" y="141685"/>
                  <a:pt x="469685" y="145456"/>
                </a:cubicBezTo>
                <a:cubicBezTo>
                  <a:pt x="469685" y="145456"/>
                  <a:pt x="469685" y="145456"/>
                  <a:pt x="367742" y="205781"/>
                </a:cubicBezTo>
                <a:cubicBezTo>
                  <a:pt x="363966" y="209551"/>
                  <a:pt x="360191" y="209551"/>
                  <a:pt x="360191" y="209551"/>
                </a:cubicBezTo>
                <a:cubicBezTo>
                  <a:pt x="352639" y="209551"/>
                  <a:pt x="348864" y="205781"/>
                  <a:pt x="345088" y="202011"/>
                </a:cubicBezTo>
                <a:cubicBezTo>
                  <a:pt x="341312" y="194470"/>
                  <a:pt x="345088" y="186929"/>
                  <a:pt x="352639" y="183159"/>
                </a:cubicBezTo>
                <a:cubicBezTo>
                  <a:pt x="352639" y="183159"/>
                  <a:pt x="352639" y="183159"/>
                  <a:pt x="458358" y="122834"/>
                </a:cubicBezTo>
                <a:cubicBezTo>
                  <a:pt x="458358" y="119063"/>
                  <a:pt x="462134" y="119063"/>
                  <a:pt x="462134" y="119063"/>
                </a:cubicBezTo>
                <a:close/>
                <a:moveTo>
                  <a:pt x="49040" y="119063"/>
                </a:moveTo>
                <a:cubicBezTo>
                  <a:pt x="49040" y="119063"/>
                  <a:pt x="52816" y="119063"/>
                  <a:pt x="52816" y="122834"/>
                </a:cubicBezTo>
                <a:cubicBezTo>
                  <a:pt x="52816" y="122834"/>
                  <a:pt x="52816" y="122834"/>
                  <a:pt x="158535" y="183159"/>
                </a:cubicBezTo>
                <a:cubicBezTo>
                  <a:pt x="166086" y="186929"/>
                  <a:pt x="169862" y="194470"/>
                  <a:pt x="166086" y="202011"/>
                </a:cubicBezTo>
                <a:cubicBezTo>
                  <a:pt x="162310" y="205781"/>
                  <a:pt x="158535" y="209551"/>
                  <a:pt x="150983" y="209551"/>
                </a:cubicBezTo>
                <a:cubicBezTo>
                  <a:pt x="150983" y="209551"/>
                  <a:pt x="147208" y="209551"/>
                  <a:pt x="143432" y="205781"/>
                </a:cubicBezTo>
                <a:cubicBezTo>
                  <a:pt x="143432" y="205781"/>
                  <a:pt x="143432" y="205781"/>
                  <a:pt x="41489" y="145456"/>
                </a:cubicBezTo>
                <a:cubicBezTo>
                  <a:pt x="33937" y="141685"/>
                  <a:pt x="30162" y="134145"/>
                  <a:pt x="33937" y="126604"/>
                </a:cubicBezTo>
                <a:cubicBezTo>
                  <a:pt x="37713" y="122834"/>
                  <a:pt x="41489" y="119063"/>
                  <a:pt x="49040" y="119063"/>
                </a:cubicBezTo>
                <a:close/>
                <a:moveTo>
                  <a:pt x="375443" y="33338"/>
                </a:moveTo>
                <a:cubicBezTo>
                  <a:pt x="379213" y="33338"/>
                  <a:pt x="379213" y="33338"/>
                  <a:pt x="382984" y="33338"/>
                </a:cubicBezTo>
                <a:cubicBezTo>
                  <a:pt x="390524" y="37102"/>
                  <a:pt x="390524" y="48396"/>
                  <a:pt x="386754" y="52161"/>
                </a:cubicBezTo>
                <a:cubicBezTo>
                  <a:pt x="386754" y="52161"/>
                  <a:pt x="386754" y="52161"/>
                  <a:pt x="326429" y="157572"/>
                </a:cubicBezTo>
                <a:cubicBezTo>
                  <a:pt x="326429" y="161337"/>
                  <a:pt x="318888" y="165101"/>
                  <a:pt x="315118" y="165101"/>
                </a:cubicBezTo>
                <a:cubicBezTo>
                  <a:pt x="311348" y="165101"/>
                  <a:pt x="311348" y="165101"/>
                  <a:pt x="307577" y="165101"/>
                </a:cubicBezTo>
                <a:cubicBezTo>
                  <a:pt x="300037" y="157572"/>
                  <a:pt x="300037" y="150043"/>
                  <a:pt x="303807" y="142513"/>
                </a:cubicBezTo>
                <a:cubicBezTo>
                  <a:pt x="303807" y="142513"/>
                  <a:pt x="303807" y="142513"/>
                  <a:pt x="364132" y="40867"/>
                </a:cubicBezTo>
                <a:cubicBezTo>
                  <a:pt x="364132" y="37102"/>
                  <a:pt x="371673" y="33338"/>
                  <a:pt x="375443" y="33338"/>
                </a:cubicBezTo>
                <a:close/>
                <a:moveTo>
                  <a:pt x="128190" y="33338"/>
                </a:moveTo>
                <a:cubicBezTo>
                  <a:pt x="131961" y="33338"/>
                  <a:pt x="131961" y="33338"/>
                  <a:pt x="135731" y="33338"/>
                </a:cubicBezTo>
                <a:cubicBezTo>
                  <a:pt x="139501" y="33338"/>
                  <a:pt x="147042" y="37102"/>
                  <a:pt x="147042" y="40867"/>
                </a:cubicBezTo>
                <a:cubicBezTo>
                  <a:pt x="147042" y="40867"/>
                  <a:pt x="147042" y="40867"/>
                  <a:pt x="207366" y="142513"/>
                </a:cubicBezTo>
                <a:cubicBezTo>
                  <a:pt x="211137" y="150043"/>
                  <a:pt x="211137" y="157572"/>
                  <a:pt x="203596" y="165101"/>
                </a:cubicBezTo>
                <a:cubicBezTo>
                  <a:pt x="199826" y="165101"/>
                  <a:pt x="199826" y="165101"/>
                  <a:pt x="196056" y="165101"/>
                </a:cubicBezTo>
                <a:cubicBezTo>
                  <a:pt x="192285" y="165101"/>
                  <a:pt x="184745" y="161337"/>
                  <a:pt x="184745" y="157572"/>
                </a:cubicBezTo>
                <a:cubicBezTo>
                  <a:pt x="184745" y="157572"/>
                  <a:pt x="184745" y="157572"/>
                  <a:pt x="124420" y="52161"/>
                </a:cubicBezTo>
                <a:cubicBezTo>
                  <a:pt x="120650" y="48396"/>
                  <a:pt x="120650" y="37102"/>
                  <a:pt x="128190" y="33338"/>
                </a:cubicBezTo>
                <a:close/>
                <a:moveTo>
                  <a:pt x="256381" y="0"/>
                </a:moveTo>
                <a:cubicBezTo>
                  <a:pt x="263921" y="0"/>
                  <a:pt x="271462" y="7461"/>
                  <a:pt x="271462" y="14922"/>
                </a:cubicBezTo>
                <a:cubicBezTo>
                  <a:pt x="271462" y="134303"/>
                  <a:pt x="271462" y="134303"/>
                  <a:pt x="271462" y="134303"/>
                </a:cubicBezTo>
                <a:cubicBezTo>
                  <a:pt x="271462" y="141764"/>
                  <a:pt x="263921" y="149225"/>
                  <a:pt x="256381" y="149225"/>
                </a:cubicBezTo>
                <a:cubicBezTo>
                  <a:pt x="248840" y="149225"/>
                  <a:pt x="241300" y="141764"/>
                  <a:pt x="241300" y="134303"/>
                </a:cubicBezTo>
                <a:cubicBezTo>
                  <a:pt x="241300" y="14922"/>
                  <a:pt x="241300" y="14922"/>
                  <a:pt x="241300" y="14922"/>
                </a:cubicBezTo>
                <a:cubicBezTo>
                  <a:pt x="241300" y="7461"/>
                  <a:pt x="248840" y="0"/>
                  <a:pt x="256381" y="0"/>
                </a:cubicBezTo>
                <a:close/>
              </a:path>
            </a:pathLst>
          </a:custGeom>
          <a:solidFill>
            <a:srgbClr val="5B9AA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/>
          </a:p>
        </p:txBody>
      </p:sp>
      <p:sp>
        <p:nvSpPr>
          <p:cNvPr id="18" name="文本框 17"/>
          <p:cNvSpPr txBox="1"/>
          <p:nvPr/>
        </p:nvSpPr>
        <p:spPr>
          <a:xfrm>
            <a:off x="1828798" y="702366"/>
            <a:ext cx="7531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3.</a:t>
            </a:r>
            <a:r>
              <a:rPr lang="zh-CN" altLang="zh-CN" sz="3600" b="1" dirty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星光路：创“生涯风车”育人范式</a:t>
            </a:r>
            <a:endParaRPr lang="zh-CN" altLang="en-US" sz="3600" b="1" dirty="0">
              <a:solidFill>
                <a:srgbClr val="7600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0" name="Shape 23143"/>
          <p:cNvSpPr/>
          <p:nvPr/>
        </p:nvSpPr>
        <p:spPr>
          <a:xfrm>
            <a:off x="5576235" y="4264821"/>
            <a:ext cx="497167" cy="621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851" y="15119"/>
                </a:moveTo>
                <a:cubicBezTo>
                  <a:pt x="14106" y="15119"/>
                  <a:pt x="13500" y="15604"/>
                  <a:pt x="13500" y="16201"/>
                </a:cubicBezTo>
                <a:cubicBezTo>
                  <a:pt x="13500" y="16796"/>
                  <a:pt x="14106" y="17278"/>
                  <a:pt x="14851" y="17278"/>
                </a:cubicBezTo>
                <a:cubicBezTo>
                  <a:pt x="15596" y="17278"/>
                  <a:pt x="16199" y="16796"/>
                  <a:pt x="16199" y="16201"/>
                </a:cubicBezTo>
                <a:cubicBezTo>
                  <a:pt x="16199" y="15604"/>
                  <a:pt x="15596" y="15119"/>
                  <a:pt x="14851" y="15119"/>
                </a:cubicBezTo>
                <a:cubicBezTo>
                  <a:pt x="14851" y="15119"/>
                  <a:pt x="14851" y="15119"/>
                  <a:pt x="14851" y="15119"/>
                </a:cubicBezTo>
                <a:close/>
                <a:moveTo>
                  <a:pt x="6750" y="10800"/>
                </a:moveTo>
                <a:lnTo>
                  <a:pt x="6750" y="10800"/>
                </a:lnTo>
                <a:cubicBezTo>
                  <a:pt x="7495" y="10800"/>
                  <a:pt x="8102" y="10315"/>
                  <a:pt x="8102" y="9718"/>
                </a:cubicBezTo>
                <a:cubicBezTo>
                  <a:pt x="8102" y="9124"/>
                  <a:pt x="7495" y="8641"/>
                  <a:pt x="6750" y="8641"/>
                </a:cubicBezTo>
                <a:cubicBezTo>
                  <a:pt x="6005" y="8641"/>
                  <a:pt x="5399" y="9124"/>
                  <a:pt x="5399" y="9718"/>
                </a:cubicBezTo>
                <a:cubicBezTo>
                  <a:pt x="5399" y="10315"/>
                  <a:pt x="6005" y="10800"/>
                  <a:pt x="6750" y="10800"/>
                </a:cubicBezTo>
                <a:cubicBezTo>
                  <a:pt x="6750" y="10800"/>
                  <a:pt x="6750" y="10800"/>
                  <a:pt x="6750" y="10800"/>
                </a:cubicBezTo>
                <a:close/>
                <a:moveTo>
                  <a:pt x="6750" y="14041"/>
                </a:moveTo>
                <a:lnTo>
                  <a:pt x="6750" y="14041"/>
                </a:lnTo>
                <a:cubicBezTo>
                  <a:pt x="7495" y="14041"/>
                  <a:pt x="8102" y="13556"/>
                  <a:pt x="8102" y="12959"/>
                </a:cubicBezTo>
                <a:cubicBezTo>
                  <a:pt x="8102" y="12364"/>
                  <a:pt x="7495" y="11881"/>
                  <a:pt x="6750" y="11881"/>
                </a:cubicBezTo>
                <a:cubicBezTo>
                  <a:pt x="6005" y="11881"/>
                  <a:pt x="5399" y="12364"/>
                  <a:pt x="5399" y="12959"/>
                </a:cubicBezTo>
                <a:cubicBezTo>
                  <a:pt x="5399" y="13556"/>
                  <a:pt x="6005" y="14041"/>
                  <a:pt x="6750" y="14041"/>
                </a:cubicBezTo>
                <a:cubicBezTo>
                  <a:pt x="6750" y="14041"/>
                  <a:pt x="6750" y="14041"/>
                  <a:pt x="6750" y="14041"/>
                </a:cubicBezTo>
                <a:close/>
                <a:moveTo>
                  <a:pt x="10801" y="15119"/>
                </a:moveTo>
                <a:cubicBezTo>
                  <a:pt x="10056" y="15119"/>
                  <a:pt x="9449" y="15604"/>
                  <a:pt x="9449" y="16201"/>
                </a:cubicBezTo>
                <a:cubicBezTo>
                  <a:pt x="9449" y="16796"/>
                  <a:pt x="10052" y="17278"/>
                  <a:pt x="10801" y="17278"/>
                </a:cubicBezTo>
                <a:cubicBezTo>
                  <a:pt x="11546" y="17278"/>
                  <a:pt x="12148" y="16796"/>
                  <a:pt x="12148" y="16201"/>
                </a:cubicBezTo>
                <a:cubicBezTo>
                  <a:pt x="12148" y="15604"/>
                  <a:pt x="11546" y="15119"/>
                  <a:pt x="10801" y="15119"/>
                </a:cubicBezTo>
                <a:cubicBezTo>
                  <a:pt x="10801" y="15119"/>
                  <a:pt x="10801" y="15119"/>
                  <a:pt x="10801" y="15119"/>
                </a:cubicBezTo>
                <a:close/>
                <a:moveTo>
                  <a:pt x="18898" y="19441"/>
                </a:moveTo>
                <a:lnTo>
                  <a:pt x="2700" y="19441"/>
                </a:lnTo>
                <a:lnTo>
                  <a:pt x="2700" y="2160"/>
                </a:lnTo>
                <a:lnTo>
                  <a:pt x="18898" y="2160"/>
                </a:lnTo>
                <a:cubicBezTo>
                  <a:pt x="18898" y="2160"/>
                  <a:pt x="18898" y="19441"/>
                  <a:pt x="18898" y="19441"/>
                </a:cubicBezTo>
                <a:close/>
                <a:moveTo>
                  <a:pt x="18898" y="0"/>
                </a:moveTo>
                <a:lnTo>
                  <a:pt x="2700" y="0"/>
                </a:lnTo>
                <a:cubicBezTo>
                  <a:pt x="1210" y="0"/>
                  <a:pt x="0" y="968"/>
                  <a:pt x="0" y="2160"/>
                </a:cubicBezTo>
                <a:lnTo>
                  <a:pt x="0" y="19441"/>
                </a:lnTo>
                <a:cubicBezTo>
                  <a:pt x="0" y="20633"/>
                  <a:pt x="1210" y="21600"/>
                  <a:pt x="2700" y="21600"/>
                </a:cubicBezTo>
                <a:lnTo>
                  <a:pt x="18898" y="21600"/>
                </a:lnTo>
                <a:cubicBezTo>
                  <a:pt x="20391" y="21600"/>
                  <a:pt x="21600" y="20633"/>
                  <a:pt x="21600" y="19441"/>
                </a:cubicBezTo>
                <a:lnTo>
                  <a:pt x="21600" y="2160"/>
                </a:lnTo>
                <a:cubicBezTo>
                  <a:pt x="21600" y="968"/>
                  <a:pt x="20391" y="0"/>
                  <a:pt x="18898" y="0"/>
                </a:cubicBezTo>
                <a:cubicBezTo>
                  <a:pt x="18898" y="0"/>
                  <a:pt x="18898" y="0"/>
                  <a:pt x="18898" y="0"/>
                </a:cubicBezTo>
                <a:close/>
                <a:moveTo>
                  <a:pt x="6750" y="17278"/>
                </a:moveTo>
                <a:lnTo>
                  <a:pt x="6750" y="17278"/>
                </a:lnTo>
                <a:cubicBezTo>
                  <a:pt x="7495" y="17278"/>
                  <a:pt x="8102" y="16796"/>
                  <a:pt x="8102" y="16201"/>
                </a:cubicBezTo>
                <a:cubicBezTo>
                  <a:pt x="8102" y="15604"/>
                  <a:pt x="7495" y="15119"/>
                  <a:pt x="6750" y="15119"/>
                </a:cubicBezTo>
                <a:cubicBezTo>
                  <a:pt x="6005" y="15119"/>
                  <a:pt x="5399" y="15604"/>
                  <a:pt x="5399" y="16201"/>
                </a:cubicBezTo>
                <a:cubicBezTo>
                  <a:pt x="5399" y="16796"/>
                  <a:pt x="6005" y="17278"/>
                  <a:pt x="6750" y="17278"/>
                </a:cubicBezTo>
                <a:cubicBezTo>
                  <a:pt x="6750" y="17278"/>
                  <a:pt x="6750" y="17278"/>
                  <a:pt x="6750" y="17278"/>
                </a:cubicBezTo>
                <a:close/>
                <a:moveTo>
                  <a:pt x="6750" y="6482"/>
                </a:moveTo>
                <a:lnTo>
                  <a:pt x="14851" y="6482"/>
                </a:lnTo>
                <a:cubicBezTo>
                  <a:pt x="15596" y="6482"/>
                  <a:pt x="16199" y="5996"/>
                  <a:pt x="16199" y="5400"/>
                </a:cubicBezTo>
                <a:cubicBezTo>
                  <a:pt x="16199" y="4805"/>
                  <a:pt x="15596" y="4318"/>
                  <a:pt x="14851" y="4318"/>
                </a:cubicBezTo>
                <a:lnTo>
                  <a:pt x="6750" y="4318"/>
                </a:lnTo>
                <a:cubicBezTo>
                  <a:pt x="6005" y="4318"/>
                  <a:pt x="5399" y="4805"/>
                  <a:pt x="5399" y="5400"/>
                </a:cubicBezTo>
                <a:cubicBezTo>
                  <a:pt x="5399" y="5996"/>
                  <a:pt x="6005" y="6482"/>
                  <a:pt x="6750" y="6482"/>
                </a:cubicBezTo>
                <a:cubicBezTo>
                  <a:pt x="6750" y="6482"/>
                  <a:pt x="6750" y="6482"/>
                  <a:pt x="6750" y="6482"/>
                </a:cubicBezTo>
                <a:close/>
                <a:moveTo>
                  <a:pt x="10801" y="8641"/>
                </a:moveTo>
                <a:cubicBezTo>
                  <a:pt x="10056" y="8641"/>
                  <a:pt x="9449" y="9124"/>
                  <a:pt x="9449" y="9718"/>
                </a:cubicBezTo>
                <a:cubicBezTo>
                  <a:pt x="9449" y="10315"/>
                  <a:pt x="10052" y="10800"/>
                  <a:pt x="10801" y="10800"/>
                </a:cubicBezTo>
                <a:cubicBezTo>
                  <a:pt x="11546" y="10800"/>
                  <a:pt x="12148" y="10315"/>
                  <a:pt x="12148" y="9718"/>
                </a:cubicBezTo>
                <a:cubicBezTo>
                  <a:pt x="12148" y="9124"/>
                  <a:pt x="11546" y="8641"/>
                  <a:pt x="10801" y="8641"/>
                </a:cubicBezTo>
                <a:cubicBezTo>
                  <a:pt x="10801" y="8641"/>
                  <a:pt x="10801" y="8641"/>
                  <a:pt x="10801" y="8641"/>
                </a:cubicBezTo>
                <a:close/>
                <a:moveTo>
                  <a:pt x="10801" y="11881"/>
                </a:moveTo>
                <a:cubicBezTo>
                  <a:pt x="10056" y="11881"/>
                  <a:pt x="9449" y="12364"/>
                  <a:pt x="9449" y="12959"/>
                </a:cubicBezTo>
                <a:cubicBezTo>
                  <a:pt x="9449" y="13556"/>
                  <a:pt x="10056" y="14041"/>
                  <a:pt x="10801" y="14041"/>
                </a:cubicBezTo>
                <a:cubicBezTo>
                  <a:pt x="11546" y="14041"/>
                  <a:pt x="12148" y="13556"/>
                  <a:pt x="12148" y="12959"/>
                </a:cubicBezTo>
                <a:cubicBezTo>
                  <a:pt x="12148" y="12364"/>
                  <a:pt x="11546" y="11881"/>
                  <a:pt x="10801" y="11881"/>
                </a:cubicBezTo>
                <a:cubicBezTo>
                  <a:pt x="10801" y="11881"/>
                  <a:pt x="10801" y="11881"/>
                  <a:pt x="10801" y="11881"/>
                </a:cubicBezTo>
                <a:close/>
                <a:moveTo>
                  <a:pt x="14851" y="8641"/>
                </a:moveTo>
                <a:cubicBezTo>
                  <a:pt x="14106" y="8641"/>
                  <a:pt x="13500" y="9124"/>
                  <a:pt x="13500" y="9718"/>
                </a:cubicBezTo>
                <a:cubicBezTo>
                  <a:pt x="13500" y="10315"/>
                  <a:pt x="14106" y="10800"/>
                  <a:pt x="14851" y="10800"/>
                </a:cubicBezTo>
                <a:cubicBezTo>
                  <a:pt x="15596" y="10800"/>
                  <a:pt x="16199" y="10315"/>
                  <a:pt x="16199" y="9718"/>
                </a:cubicBezTo>
                <a:cubicBezTo>
                  <a:pt x="16199" y="9124"/>
                  <a:pt x="15596" y="8641"/>
                  <a:pt x="14851" y="8641"/>
                </a:cubicBezTo>
                <a:cubicBezTo>
                  <a:pt x="14851" y="8641"/>
                  <a:pt x="14851" y="8641"/>
                  <a:pt x="14851" y="8641"/>
                </a:cubicBezTo>
                <a:close/>
                <a:moveTo>
                  <a:pt x="14851" y="11881"/>
                </a:moveTo>
                <a:cubicBezTo>
                  <a:pt x="14106" y="11881"/>
                  <a:pt x="13500" y="12364"/>
                  <a:pt x="13500" y="12959"/>
                </a:cubicBezTo>
                <a:cubicBezTo>
                  <a:pt x="13500" y="13556"/>
                  <a:pt x="14106" y="14041"/>
                  <a:pt x="14851" y="14041"/>
                </a:cubicBezTo>
                <a:cubicBezTo>
                  <a:pt x="15596" y="14041"/>
                  <a:pt x="16199" y="13556"/>
                  <a:pt x="16199" y="12959"/>
                </a:cubicBezTo>
                <a:cubicBezTo>
                  <a:pt x="16199" y="12364"/>
                  <a:pt x="15596" y="11881"/>
                  <a:pt x="14851" y="11881"/>
                </a:cubicBezTo>
                <a:cubicBezTo>
                  <a:pt x="14851" y="11881"/>
                  <a:pt x="14851" y="11881"/>
                  <a:pt x="14851" y="1188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51" tIns="19051" rIns="19051" bIns="1905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7892" y="1452552"/>
            <a:ext cx="7367585" cy="4832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142290" y="1300294"/>
            <a:ext cx="89762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>
                <a:solidFill>
                  <a:srgbClr val="4472C4"/>
                </a:solidFill>
                <a:latin typeface="方正姚体" pitchFamily="2" charset="-122"/>
                <a:ea typeface="方正姚体" pitchFamily="2" charset="-122"/>
              </a:rPr>
              <a:t>寻访名人生涯路</a:t>
            </a:r>
            <a:endParaRPr lang="zh-CN" altLang="en-US" sz="4400" b="1" dirty="0">
              <a:solidFill>
                <a:srgbClr val="4472C4"/>
              </a:solidFill>
              <a:latin typeface="方正姚体" pitchFamily="2" charset="-122"/>
              <a:ea typeface="方正姚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19378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圆角矩形 81"/>
          <p:cNvSpPr/>
          <p:nvPr/>
        </p:nvSpPr>
        <p:spPr>
          <a:xfrm>
            <a:off x="491319" y="420064"/>
            <a:ext cx="11218460" cy="6035722"/>
          </a:xfrm>
          <a:prstGeom prst="roundRect">
            <a:avLst>
              <a:gd name="adj" fmla="val 55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矩形 82"/>
          <p:cNvSpPr/>
          <p:nvPr/>
        </p:nvSpPr>
        <p:spPr>
          <a:xfrm>
            <a:off x="0" y="11410"/>
            <a:ext cx="1748116" cy="1722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256"/>
          <p:cNvSpPr/>
          <p:nvPr/>
        </p:nvSpPr>
        <p:spPr bwMode="auto">
          <a:xfrm>
            <a:off x="605803" y="543339"/>
            <a:ext cx="901629" cy="901631"/>
          </a:xfrm>
          <a:custGeom>
            <a:avLst/>
            <a:gdLst>
              <a:gd name="connsiteX0" fmla="*/ 256381 w 511174"/>
              <a:gd name="connsiteY0" fmla="*/ 360363 h 511176"/>
              <a:gd name="connsiteX1" fmla="*/ 271462 w 511174"/>
              <a:gd name="connsiteY1" fmla="*/ 375445 h 511176"/>
              <a:gd name="connsiteX2" fmla="*/ 271462 w 511174"/>
              <a:gd name="connsiteY2" fmla="*/ 496095 h 511176"/>
              <a:gd name="connsiteX3" fmla="*/ 256381 w 511174"/>
              <a:gd name="connsiteY3" fmla="*/ 511176 h 511176"/>
              <a:gd name="connsiteX4" fmla="*/ 241300 w 511174"/>
              <a:gd name="connsiteY4" fmla="*/ 496095 h 511176"/>
              <a:gd name="connsiteX5" fmla="*/ 241300 w 511174"/>
              <a:gd name="connsiteY5" fmla="*/ 375445 h 511176"/>
              <a:gd name="connsiteX6" fmla="*/ 256381 w 511174"/>
              <a:gd name="connsiteY6" fmla="*/ 360363 h 511176"/>
              <a:gd name="connsiteX7" fmla="*/ 307577 w 511174"/>
              <a:gd name="connsiteY7" fmla="*/ 344488 h 511176"/>
              <a:gd name="connsiteX8" fmla="*/ 315118 w 511174"/>
              <a:gd name="connsiteY8" fmla="*/ 344488 h 511176"/>
              <a:gd name="connsiteX9" fmla="*/ 326429 w 511174"/>
              <a:gd name="connsiteY9" fmla="*/ 352018 h 511176"/>
              <a:gd name="connsiteX10" fmla="*/ 386754 w 511174"/>
              <a:gd name="connsiteY10" fmla="*/ 457428 h 511176"/>
              <a:gd name="connsiteX11" fmla="*/ 382984 w 511174"/>
              <a:gd name="connsiteY11" fmla="*/ 476251 h 511176"/>
              <a:gd name="connsiteX12" fmla="*/ 375443 w 511174"/>
              <a:gd name="connsiteY12" fmla="*/ 476251 h 511176"/>
              <a:gd name="connsiteX13" fmla="*/ 364132 w 511174"/>
              <a:gd name="connsiteY13" fmla="*/ 468722 h 511176"/>
              <a:gd name="connsiteX14" fmla="*/ 303807 w 511174"/>
              <a:gd name="connsiteY14" fmla="*/ 367076 h 511176"/>
              <a:gd name="connsiteX15" fmla="*/ 307577 w 511174"/>
              <a:gd name="connsiteY15" fmla="*/ 344488 h 511176"/>
              <a:gd name="connsiteX16" fmla="*/ 196056 w 511174"/>
              <a:gd name="connsiteY16" fmla="*/ 344488 h 511176"/>
              <a:gd name="connsiteX17" fmla="*/ 203596 w 511174"/>
              <a:gd name="connsiteY17" fmla="*/ 344488 h 511176"/>
              <a:gd name="connsiteX18" fmla="*/ 207366 w 511174"/>
              <a:gd name="connsiteY18" fmla="*/ 367076 h 511176"/>
              <a:gd name="connsiteX19" fmla="*/ 147042 w 511174"/>
              <a:gd name="connsiteY19" fmla="*/ 468722 h 511176"/>
              <a:gd name="connsiteX20" fmla="*/ 135731 w 511174"/>
              <a:gd name="connsiteY20" fmla="*/ 476251 h 511176"/>
              <a:gd name="connsiteX21" fmla="*/ 128190 w 511174"/>
              <a:gd name="connsiteY21" fmla="*/ 476251 h 511176"/>
              <a:gd name="connsiteX22" fmla="*/ 124420 w 511174"/>
              <a:gd name="connsiteY22" fmla="*/ 457428 h 511176"/>
              <a:gd name="connsiteX23" fmla="*/ 184745 w 511174"/>
              <a:gd name="connsiteY23" fmla="*/ 352018 h 511176"/>
              <a:gd name="connsiteX24" fmla="*/ 196056 w 511174"/>
              <a:gd name="connsiteY24" fmla="*/ 344488 h 511176"/>
              <a:gd name="connsiteX25" fmla="*/ 360191 w 511174"/>
              <a:gd name="connsiteY25" fmla="*/ 300038 h 511176"/>
              <a:gd name="connsiteX26" fmla="*/ 367742 w 511174"/>
              <a:gd name="connsiteY26" fmla="*/ 303809 h 511176"/>
              <a:gd name="connsiteX27" fmla="*/ 469685 w 511174"/>
              <a:gd name="connsiteY27" fmla="*/ 364134 h 511176"/>
              <a:gd name="connsiteX28" fmla="*/ 477237 w 511174"/>
              <a:gd name="connsiteY28" fmla="*/ 382986 h 511176"/>
              <a:gd name="connsiteX29" fmla="*/ 462134 w 511174"/>
              <a:gd name="connsiteY29" fmla="*/ 390526 h 511176"/>
              <a:gd name="connsiteX30" fmla="*/ 458358 w 511174"/>
              <a:gd name="connsiteY30" fmla="*/ 386756 h 511176"/>
              <a:gd name="connsiteX31" fmla="*/ 352639 w 511174"/>
              <a:gd name="connsiteY31" fmla="*/ 326431 h 511176"/>
              <a:gd name="connsiteX32" fmla="*/ 345088 w 511174"/>
              <a:gd name="connsiteY32" fmla="*/ 307579 h 511176"/>
              <a:gd name="connsiteX33" fmla="*/ 360191 w 511174"/>
              <a:gd name="connsiteY33" fmla="*/ 300038 h 511176"/>
              <a:gd name="connsiteX34" fmla="*/ 150983 w 511174"/>
              <a:gd name="connsiteY34" fmla="*/ 300038 h 511176"/>
              <a:gd name="connsiteX35" fmla="*/ 166086 w 511174"/>
              <a:gd name="connsiteY35" fmla="*/ 307579 h 511176"/>
              <a:gd name="connsiteX36" fmla="*/ 158535 w 511174"/>
              <a:gd name="connsiteY36" fmla="*/ 326431 h 511176"/>
              <a:gd name="connsiteX37" fmla="*/ 52816 w 511174"/>
              <a:gd name="connsiteY37" fmla="*/ 386756 h 511176"/>
              <a:gd name="connsiteX38" fmla="*/ 49040 w 511174"/>
              <a:gd name="connsiteY38" fmla="*/ 390526 h 511176"/>
              <a:gd name="connsiteX39" fmla="*/ 33937 w 511174"/>
              <a:gd name="connsiteY39" fmla="*/ 382986 h 511176"/>
              <a:gd name="connsiteX40" fmla="*/ 41489 w 511174"/>
              <a:gd name="connsiteY40" fmla="*/ 364134 h 511176"/>
              <a:gd name="connsiteX41" fmla="*/ 143432 w 511174"/>
              <a:gd name="connsiteY41" fmla="*/ 303809 h 511176"/>
              <a:gd name="connsiteX42" fmla="*/ 150983 w 511174"/>
              <a:gd name="connsiteY42" fmla="*/ 300038 h 511176"/>
              <a:gd name="connsiteX43" fmla="*/ 375443 w 511174"/>
              <a:gd name="connsiteY43" fmla="*/ 239713 h 511176"/>
              <a:gd name="connsiteX44" fmla="*/ 496093 w 511174"/>
              <a:gd name="connsiteY44" fmla="*/ 239713 h 511176"/>
              <a:gd name="connsiteX45" fmla="*/ 511174 w 511174"/>
              <a:gd name="connsiteY45" fmla="*/ 254795 h 511176"/>
              <a:gd name="connsiteX46" fmla="*/ 496093 w 511174"/>
              <a:gd name="connsiteY46" fmla="*/ 269876 h 511176"/>
              <a:gd name="connsiteX47" fmla="*/ 375443 w 511174"/>
              <a:gd name="connsiteY47" fmla="*/ 269876 h 511176"/>
              <a:gd name="connsiteX48" fmla="*/ 360362 w 511174"/>
              <a:gd name="connsiteY48" fmla="*/ 254795 h 511176"/>
              <a:gd name="connsiteX49" fmla="*/ 375443 w 511174"/>
              <a:gd name="connsiteY49" fmla="*/ 239713 h 511176"/>
              <a:gd name="connsiteX50" fmla="*/ 15081 w 511174"/>
              <a:gd name="connsiteY50" fmla="*/ 239713 h 511176"/>
              <a:gd name="connsiteX51" fmla="*/ 135731 w 511174"/>
              <a:gd name="connsiteY51" fmla="*/ 239713 h 511176"/>
              <a:gd name="connsiteX52" fmla="*/ 150812 w 511174"/>
              <a:gd name="connsiteY52" fmla="*/ 254795 h 511176"/>
              <a:gd name="connsiteX53" fmla="*/ 135731 w 511174"/>
              <a:gd name="connsiteY53" fmla="*/ 269876 h 511176"/>
              <a:gd name="connsiteX54" fmla="*/ 15081 w 511174"/>
              <a:gd name="connsiteY54" fmla="*/ 269876 h 511176"/>
              <a:gd name="connsiteX55" fmla="*/ 0 w 511174"/>
              <a:gd name="connsiteY55" fmla="*/ 254795 h 511176"/>
              <a:gd name="connsiteX56" fmla="*/ 15081 w 511174"/>
              <a:gd name="connsiteY56" fmla="*/ 239713 h 511176"/>
              <a:gd name="connsiteX57" fmla="*/ 462134 w 511174"/>
              <a:gd name="connsiteY57" fmla="*/ 119063 h 511176"/>
              <a:gd name="connsiteX58" fmla="*/ 477237 w 511174"/>
              <a:gd name="connsiteY58" fmla="*/ 126604 h 511176"/>
              <a:gd name="connsiteX59" fmla="*/ 469685 w 511174"/>
              <a:gd name="connsiteY59" fmla="*/ 145456 h 511176"/>
              <a:gd name="connsiteX60" fmla="*/ 367742 w 511174"/>
              <a:gd name="connsiteY60" fmla="*/ 205781 h 511176"/>
              <a:gd name="connsiteX61" fmla="*/ 360191 w 511174"/>
              <a:gd name="connsiteY61" fmla="*/ 209551 h 511176"/>
              <a:gd name="connsiteX62" fmla="*/ 345088 w 511174"/>
              <a:gd name="connsiteY62" fmla="*/ 202011 h 511176"/>
              <a:gd name="connsiteX63" fmla="*/ 352639 w 511174"/>
              <a:gd name="connsiteY63" fmla="*/ 183159 h 511176"/>
              <a:gd name="connsiteX64" fmla="*/ 458358 w 511174"/>
              <a:gd name="connsiteY64" fmla="*/ 122834 h 511176"/>
              <a:gd name="connsiteX65" fmla="*/ 462134 w 511174"/>
              <a:gd name="connsiteY65" fmla="*/ 119063 h 511176"/>
              <a:gd name="connsiteX66" fmla="*/ 49040 w 511174"/>
              <a:gd name="connsiteY66" fmla="*/ 119063 h 511176"/>
              <a:gd name="connsiteX67" fmla="*/ 52816 w 511174"/>
              <a:gd name="connsiteY67" fmla="*/ 122834 h 511176"/>
              <a:gd name="connsiteX68" fmla="*/ 158535 w 511174"/>
              <a:gd name="connsiteY68" fmla="*/ 183159 h 511176"/>
              <a:gd name="connsiteX69" fmla="*/ 166086 w 511174"/>
              <a:gd name="connsiteY69" fmla="*/ 202011 h 511176"/>
              <a:gd name="connsiteX70" fmla="*/ 150983 w 511174"/>
              <a:gd name="connsiteY70" fmla="*/ 209551 h 511176"/>
              <a:gd name="connsiteX71" fmla="*/ 143432 w 511174"/>
              <a:gd name="connsiteY71" fmla="*/ 205781 h 511176"/>
              <a:gd name="connsiteX72" fmla="*/ 41489 w 511174"/>
              <a:gd name="connsiteY72" fmla="*/ 145456 h 511176"/>
              <a:gd name="connsiteX73" fmla="*/ 33937 w 511174"/>
              <a:gd name="connsiteY73" fmla="*/ 126604 h 511176"/>
              <a:gd name="connsiteX74" fmla="*/ 49040 w 511174"/>
              <a:gd name="connsiteY74" fmla="*/ 119063 h 511176"/>
              <a:gd name="connsiteX75" fmla="*/ 375443 w 511174"/>
              <a:gd name="connsiteY75" fmla="*/ 33338 h 511176"/>
              <a:gd name="connsiteX76" fmla="*/ 382984 w 511174"/>
              <a:gd name="connsiteY76" fmla="*/ 33338 h 511176"/>
              <a:gd name="connsiteX77" fmla="*/ 386754 w 511174"/>
              <a:gd name="connsiteY77" fmla="*/ 52161 h 511176"/>
              <a:gd name="connsiteX78" fmla="*/ 326429 w 511174"/>
              <a:gd name="connsiteY78" fmla="*/ 157572 h 511176"/>
              <a:gd name="connsiteX79" fmla="*/ 315118 w 511174"/>
              <a:gd name="connsiteY79" fmla="*/ 165101 h 511176"/>
              <a:gd name="connsiteX80" fmla="*/ 307577 w 511174"/>
              <a:gd name="connsiteY80" fmla="*/ 165101 h 511176"/>
              <a:gd name="connsiteX81" fmla="*/ 303807 w 511174"/>
              <a:gd name="connsiteY81" fmla="*/ 142513 h 511176"/>
              <a:gd name="connsiteX82" fmla="*/ 364132 w 511174"/>
              <a:gd name="connsiteY82" fmla="*/ 40867 h 511176"/>
              <a:gd name="connsiteX83" fmla="*/ 375443 w 511174"/>
              <a:gd name="connsiteY83" fmla="*/ 33338 h 511176"/>
              <a:gd name="connsiteX84" fmla="*/ 128190 w 511174"/>
              <a:gd name="connsiteY84" fmla="*/ 33338 h 511176"/>
              <a:gd name="connsiteX85" fmla="*/ 135731 w 511174"/>
              <a:gd name="connsiteY85" fmla="*/ 33338 h 511176"/>
              <a:gd name="connsiteX86" fmla="*/ 147042 w 511174"/>
              <a:gd name="connsiteY86" fmla="*/ 40867 h 511176"/>
              <a:gd name="connsiteX87" fmla="*/ 207366 w 511174"/>
              <a:gd name="connsiteY87" fmla="*/ 142513 h 511176"/>
              <a:gd name="connsiteX88" fmla="*/ 203596 w 511174"/>
              <a:gd name="connsiteY88" fmla="*/ 165101 h 511176"/>
              <a:gd name="connsiteX89" fmla="*/ 196056 w 511174"/>
              <a:gd name="connsiteY89" fmla="*/ 165101 h 511176"/>
              <a:gd name="connsiteX90" fmla="*/ 184745 w 511174"/>
              <a:gd name="connsiteY90" fmla="*/ 157572 h 511176"/>
              <a:gd name="connsiteX91" fmla="*/ 124420 w 511174"/>
              <a:gd name="connsiteY91" fmla="*/ 52161 h 511176"/>
              <a:gd name="connsiteX92" fmla="*/ 128190 w 511174"/>
              <a:gd name="connsiteY92" fmla="*/ 33338 h 511176"/>
              <a:gd name="connsiteX93" fmla="*/ 256381 w 511174"/>
              <a:gd name="connsiteY93" fmla="*/ 0 h 511176"/>
              <a:gd name="connsiteX94" fmla="*/ 271462 w 511174"/>
              <a:gd name="connsiteY94" fmla="*/ 14922 h 511176"/>
              <a:gd name="connsiteX95" fmla="*/ 271462 w 511174"/>
              <a:gd name="connsiteY95" fmla="*/ 134303 h 511176"/>
              <a:gd name="connsiteX96" fmla="*/ 256381 w 511174"/>
              <a:gd name="connsiteY96" fmla="*/ 149225 h 511176"/>
              <a:gd name="connsiteX97" fmla="*/ 241300 w 511174"/>
              <a:gd name="connsiteY97" fmla="*/ 134303 h 511176"/>
              <a:gd name="connsiteX98" fmla="*/ 241300 w 511174"/>
              <a:gd name="connsiteY98" fmla="*/ 14922 h 511176"/>
              <a:gd name="connsiteX99" fmla="*/ 256381 w 511174"/>
              <a:gd name="connsiteY99" fmla="*/ 0 h 51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11174" h="511176">
                <a:moveTo>
                  <a:pt x="256381" y="360363"/>
                </a:moveTo>
                <a:cubicBezTo>
                  <a:pt x="263921" y="360363"/>
                  <a:pt x="271462" y="367904"/>
                  <a:pt x="271462" y="375445"/>
                </a:cubicBezTo>
                <a:cubicBezTo>
                  <a:pt x="271462" y="375445"/>
                  <a:pt x="271462" y="375445"/>
                  <a:pt x="271462" y="496095"/>
                </a:cubicBezTo>
                <a:cubicBezTo>
                  <a:pt x="271462" y="503636"/>
                  <a:pt x="263921" y="511176"/>
                  <a:pt x="256381" y="511176"/>
                </a:cubicBezTo>
                <a:cubicBezTo>
                  <a:pt x="248840" y="511176"/>
                  <a:pt x="241300" y="503636"/>
                  <a:pt x="241300" y="496095"/>
                </a:cubicBezTo>
                <a:cubicBezTo>
                  <a:pt x="241300" y="496095"/>
                  <a:pt x="241300" y="496095"/>
                  <a:pt x="241300" y="375445"/>
                </a:cubicBezTo>
                <a:cubicBezTo>
                  <a:pt x="241300" y="367904"/>
                  <a:pt x="248840" y="360363"/>
                  <a:pt x="256381" y="360363"/>
                </a:cubicBezTo>
                <a:close/>
                <a:moveTo>
                  <a:pt x="307577" y="344488"/>
                </a:moveTo>
                <a:cubicBezTo>
                  <a:pt x="311348" y="344488"/>
                  <a:pt x="311348" y="344488"/>
                  <a:pt x="315118" y="344488"/>
                </a:cubicBezTo>
                <a:cubicBezTo>
                  <a:pt x="318888" y="344488"/>
                  <a:pt x="326429" y="348253"/>
                  <a:pt x="326429" y="352018"/>
                </a:cubicBezTo>
                <a:cubicBezTo>
                  <a:pt x="326429" y="352018"/>
                  <a:pt x="326429" y="352018"/>
                  <a:pt x="386754" y="457428"/>
                </a:cubicBezTo>
                <a:cubicBezTo>
                  <a:pt x="390524" y="461193"/>
                  <a:pt x="390524" y="472487"/>
                  <a:pt x="382984" y="476251"/>
                </a:cubicBezTo>
                <a:cubicBezTo>
                  <a:pt x="379213" y="476251"/>
                  <a:pt x="379213" y="476251"/>
                  <a:pt x="375443" y="476251"/>
                </a:cubicBezTo>
                <a:cubicBezTo>
                  <a:pt x="371673" y="476251"/>
                  <a:pt x="364132" y="472487"/>
                  <a:pt x="364132" y="468722"/>
                </a:cubicBezTo>
                <a:cubicBezTo>
                  <a:pt x="364132" y="468722"/>
                  <a:pt x="364132" y="468722"/>
                  <a:pt x="303807" y="367076"/>
                </a:cubicBezTo>
                <a:cubicBezTo>
                  <a:pt x="300037" y="359547"/>
                  <a:pt x="300037" y="352018"/>
                  <a:pt x="307577" y="344488"/>
                </a:cubicBezTo>
                <a:close/>
                <a:moveTo>
                  <a:pt x="196056" y="344488"/>
                </a:moveTo>
                <a:cubicBezTo>
                  <a:pt x="199826" y="344488"/>
                  <a:pt x="199826" y="344488"/>
                  <a:pt x="203596" y="344488"/>
                </a:cubicBezTo>
                <a:cubicBezTo>
                  <a:pt x="211137" y="352018"/>
                  <a:pt x="211137" y="359547"/>
                  <a:pt x="207366" y="367076"/>
                </a:cubicBezTo>
                <a:cubicBezTo>
                  <a:pt x="207366" y="367076"/>
                  <a:pt x="207366" y="367076"/>
                  <a:pt x="147042" y="468722"/>
                </a:cubicBezTo>
                <a:cubicBezTo>
                  <a:pt x="147042" y="472487"/>
                  <a:pt x="139501" y="476251"/>
                  <a:pt x="135731" y="476251"/>
                </a:cubicBezTo>
                <a:cubicBezTo>
                  <a:pt x="131961" y="476251"/>
                  <a:pt x="131961" y="476251"/>
                  <a:pt x="128190" y="476251"/>
                </a:cubicBezTo>
                <a:cubicBezTo>
                  <a:pt x="120650" y="472487"/>
                  <a:pt x="120650" y="461193"/>
                  <a:pt x="124420" y="457428"/>
                </a:cubicBezTo>
                <a:cubicBezTo>
                  <a:pt x="124420" y="457428"/>
                  <a:pt x="124420" y="457428"/>
                  <a:pt x="184745" y="352018"/>
                </a:cubicBezTo>
                <a:cubicBezTo>
                  <a:pt x="184745" y="348253"/>
                  <a:pt x="192285" y="344488"/>
                  <a:pt x="196056" y="344488"/>
                </a:cubicBezTo>
                <a:close/>
                <a:moveTo>
                  <a:pt x="360191" y="300038"/>
                </a:moveTo>
                <a:cubicBezTo>
                  <a:pt x="360191" y="300038"/>
                  <a:pt x="363966" y="300038"/>
                  <a:pt x="367742" y="303809"/>
                </a:cubicBezTo>
                <a:cubicBezTo>
                  <a:pt x="367742" y="303809"/>
                  <a:pt x="367742" y="303809"/>
                  <a:pt x="469685" y="364134"/>
                </a:cubicBezTo>
                <a:cubicBezTo>
                  <a:pt x="477237" y="367904"/>
                  <a:pt x="481012" y="375445"/>
                  <a:pt x="477237" y="382986"/>
                </a:cubicBezTo>
                <a:cubicBezTo>
                  <a:pt x="473461" y="386756"/>
                  <a:pt x="469685" y="390526"/>
                  <a:pt x="462134" y="390526"/>
                </a:cubicBezTo>
                <a:cubicBezTo>
                  <a:pt x="462134" y="390526"/>
                  <a:pt x="458358" y="390526"/>
                  <a:pt x="458358" y="386756"/>
                </a:cubicBezTo>
                <a:cubicBezTo>
                  <a:pt x="458358" y="386756"/>
                  <a:pt x="458358" y="386756"/>
                  <a:pt x="352639" y="326431"/>
                </a:cubicBezTo>
                <a:cubicBezTo>
                  <a:pt x="345088" y="322660"/>
                  <a:pt x="341312" y="315120"/>
                  <a:pt x="345088" y="307579"/>
                </a:cubicBezTo>
                <a:cubicBezTo>
                  <a:pt x="348864" y="303809"/>
                  <a:pt x="352639" y="300038"/>
                  <a:pt x="360191" y="300038"/>
                </a:cubicBezTo>
                <a:close/>
                <a:moveTo>
                  <a:pt x="150983" y="300038"/>
                </a:moveTo>
                <a:cubicBezTo>
                  <a:pt x="158535" y="300038"/>
                  <a:pt x="162310" y="303809"/>
                  <a:pt x="166086" y="307579"/>
                </a:cubicBezTo>
                <a:cubicBezTo>
                  <a:pt x="169862" y="315120"/>
                  <a:pt x="166086" y="322660"/>
                  <a:pt x="158535" y="326431"/>
                </a:cubicBezTo>
                <a:cubicBezTo>
                  <a:pt x="158535" y="326431"/>
                  <a:pt x="158535" y="326431"/>
                  <a:pt x="52816" y="386756"/>
                </a:cubicBezTo>
                <a:cubicBezTo>
                  <a:pt x="52816" y="390526"/>
                  <a:pt x="49040" y="390526"/>
                  <a:pt x="49040" y="390526"/>
                </a:cubicBezTo>
                <a:cubicBezTo>
                  <a:pt x="41489" y="390526"/>
                  <a:pt x="37713" y="386756"/>
                  <a:pt x="33937" y="382986"/>
                </a:cubicBezTo>
                <a:cubicBezTo>
                  <a:pt x="30162" y="375445"/>
                  <a:pt x="33937" y="367904"/>
                  <a:pt x="41489" y="364134"/>
                </a:cubicBezTo>
                <a:cubicBezTo>
                  <a:pt x="41489" y="364134"/>
                  <a:pt x="41489" y="364134"/>
                  <a:pt x="143432" y="303809"/>
                </a:cubicBezTo>
                <a:cubicBezTo>
                  <a:pt x="147208" y="300038"/>
                  <a:pt x="150983" y="300038"/>
                  <a:pt x="150983" y="300038"/>
                </a:cubicBezTo>
                <a:close/>
                <a:moveTo>
                  <a:pt x="375443" y="239713"/>
                </a:moveTo>
                <a:cubicBezTo>
                  <a:pt x="375443" y="239713"/>
                  <a:pt x="375443" y="239713"/>
                  <a:pt x="496093" y="239713"/>
                </a:cubicBezTo>
                <a:cubicBezTo>
                  <a:pt x="503634" y="239713"/>
                  <a:pt x="511174" y="247254"/>
                  <a:pt x="511174" y="254795"/>
                </a:cubicBezTo>
                <a:cubicBezTo>
                  <a:pt x="511174" y="262335"/>
                  <a:pt x="503634" y="269876"/>
                  <a:pt x="496093" y="269876"/>
                </a:cubicBezTo>
                <a:cubicBezTo>
                  <a:pt x="496093" y="269876"/>
                  <a:pt x="496093" y="269876"/>
                  <a:pt x="375443" y="269876"/>
                </a:cubicBezTo>
                <a:cubicBezTo>
                  <a:pt x="367903" y="269876"/>
                  <a:pt x="360362" y="262335"/>
                  <a:pt x="360362" y="254795"/>
                </a:cubicBezTo>
                <a:cubicBezTo>
                  <a:pt x="360362" y="247254"/>
                  <a:pt x="367903" y="239713"/>
                  <a:pt x="375443" y="239713"/>
                </a:cubicBezTo>
                <a:close/>
                <a:moveTo>
                  <a:pt x="15081" y="239713"/>
                </a:moveTo>
                <a:cubicBezTo>
                  <a:pt x="15081" y="239713"/>
                  <a:pt x="15081" y="239713"/>
                  <a:pt x="135731" y="239713"/>
                </a:cubicBezTo>
                <a:cubicBezTo>
                  <a:pt x="143271" y="239713"/>
                  <a:pt x="150812" y="247254"/>
                  <a:pt x="150812" y="254795"/>
                </a:cubicBezTo>
                <a:cubicBezTo>
                  <a:pt x="150812" y="262335"/>
                  <a:pt x="143271" y="269876"/>
                  <a:pt x="135731" y="269876"/>
                </a:cubicBezTo>
                <a:cubicBezTo>
                  <a:pt x="135731" y="269876"/>
                  <a:pt x="135731" y="269876"/>
                  <a:pt x="15081" y="269876"/>
                </a:cubicBezTo>
                <a:cubicBezTo>
                  <a:pt x="7540" y="269876"/>
                  <a:pt x="0" y="262335"/>
                  <a:pt x="0" y="254795"/>
                </a:cubicBezTo>
                <a:cubicBezTo>
                  <a:pt x="0" y="247254"/>
                  <a:pt x="7540" y="239713"/>
                  <a:pt x="15081" y="239713"/>
                </a:cubicBezTo>
                <a:close/>
                <a:moveTo>
                  <a:pt x="462134" y="119063"/>
                </a:moveTo>
                <a:cubicBezTo>
                  <a:pt x="469685" y="119063"/>
                  <a:pt x="473461" y="122834"/>
                  <a:pt x="477237" y="126604"/>
                </a:cubicBezTo>
                <a:cubicBezTo>
                  <a:pt x="481012" y="134145"/>
                  <a:pt x="477237" y="141685"/>
                  <a:pt x="469685" y="145456"/>
                </a:cubicBezTo>
                <a:cubicBezTo>
                  <a:pt x="469685" y="145456"/>
                  <a:pt x="469685" y="145456"/>
                  <a:pt x="367742" y="205781"/>
                </a:cubicBezTo>
                <a:cubicBezTo>
                  <a:pt x="363966" y="209551"/>
                  <a:pt x="360191" y="209551"/>
                  <a:pt x="360191" y="209551"/>
                </a:cubicBezTo>
                <a:cubicBezTo>
                  <a:pt x="352639" y="209551"/>
                  <a:pt x="348864" y="205781"/>
                  <a:pt x="345088" y="202011"/>
                </a:cubicBezTo>
                <a:cubicBezTo>
                  <a:pt x="341312" y="194470"/>
                  <a:pt x="345088" y="186929"/>
                  <a:pt x="352639" y="183159"/>
                </a:cubicBezTo>
                <a:cubicBezTo>
                  <a:pt x="352639" y="183159"/>
                  <a:pt x="352639" y="183159"/>
                  <a:pt x="458358" y="122834"/>
                </a:cubicBezTo>
                <a:cubicBezTo>
                  <a:pt x="458358" y="119063"/>
                  <a:pt x="462134" y="119063"/>
                  <a:pt x="462134" y="119063"/>
                </a:cubicBezTo>
                <a:close/>
                <a:moveTo>
                  <a:pt x="49040" y="119063"/>
                </a:moveTo>
                <a:cubicBezTo>
                  <a:pt x="49040" y="119063"/>
                  <a:pt x="52816" y="119063"/>
                  <a:pt x="52816" y="122834"/>
                </a:cubicBezTo>
                <a:cubicBezTo>
                  <a:pt x="52816" y="122834"/>
                  <a:pt x="52816" y="122834"/>
                  <a:pt x="158535" y="183159"/>
                </a:cubicBezTo>
                <a:cubicBezTo>
                  <a:pt x="166086" y="186929"/>
                  <a:pt x="169862" y="194470"/>
                  <a:pt x="166086" y="202011"/>
                </a:cubicBezTo>
                <a:cubicBezTo>
                  <a:pt x="162310" y="205781"/>
                  <a:pt x="158535" y="209551"/>
                  <a:pt x="150983" y="209551"/>
                </a:cubicBezTo>
                <a:cubicBezTo>
                  <a:pt x="150983" y="209551"/>
                  <a:pt x="147208" y="209551"/>
                  <a:pt x="143432" y="205781"/>
                </a:cubicBezTo>
                <a:cubicBezTo>
                  <a:pt x="143432" y="205781"/>
                  <a:pt x="143432" y="205781"/>
                  <a:pt x="41489" y="145456"/>
                </a:cubicBezTo>
                <a:cubicBezTo>
                  <a:pt x="33937" y="141685"/>
                  <a:pt x="30162" y="134145"/>
                  <a:pt x="33937" y="126604"/>
                </a:cubicBezTo>
                <a:cubicBezTo>
                  <a:pt x="37713" y="122834"/>
                  <a:pt x="41489" y="119063"/>
                  <a:pt x="49040" y="119063"/>
                </a:cubicBezTo>
                <a:close/>
                <a:moveTo>
                  <a:pt x="375443" y="33338"/>
                </a:moveTo>
                <a:cubicBezTo>
                  <a:pt x="379213" y="33338"/>
                  <a:pt x="379213" y="33338"/>
                  <a:pt x="382984" y="33338"/>
                </a:cubicBezTo>
                <a:cubicBezTo>
                  <a:pt x="390524" y="37102"/>
                  <a:pt x="390524" y="48396"/>
                  <a:pt x="386754" y="52161"/>
                </a:cubicBezTo>
                <a:cubicBezTo>
                  <a:pt x="386754" y="52161"/>
                  <a:pt x="386754" y="52161"/>
                  <a:pt x="326429" y="157572"/>
                </a:cubicBezTo>
                <a:cubicBezTo>
                  <a:pt x="326429" y="161337"/>
                  <a:pt x="318888" y="165101"/>
                  <a:pt x="315118" y="165101"/>
                </a:cubicBezTo>
                <a:cubicBezTo>
                  <a:pt x="311348" y="165101"/>
                  <a:pt x="311348" y="165101"/>
                  <a:pt x="307577" y="165101"/>
                </a:cubicBezTo>
                <a:cubicBezTo>
                  <a:pt x="300037" y="157572"/>
                  <a:pt x="300037" y="150043"/>
                  <a:pt x="303807" y="142513"/>
                </a:cubicBezTo>
                <a:cubicBezTo>
                  <a:pt x="303807" y="142513"/>
                  <a:pt x="303807" y="142513"/>
                  <a:pt x="364132" y="40867"/>
                </a:cubicBezTo>
                <a:cubicBezTo>
                  <a:pt x="364132" y="37102"/>
                  <a:pt x="371673" y="33338"/>
                  <a:pt x="375443" y="33338"/>
                </a:cubicBezTo>
                <a:close/>
                <a:moveTo>
                  <a:pt x="128190" y="33338"/>
                </a:moveTo>
                <a:cubicBezTo>
                  <a:pt x="131961" y="33338"/>
                  <a:pt x="131961" y="33338"/>
                  <a:pt x="135731" y="33338"/>
                </a:cubicBezTo>
                <a:cubicBezTo>
                  <a:pt x="139501" y="33338"/>
                  <a:pt x="147042" y="37102"/>
                  <a:pt x="147042" y="40867"/>
                </a:cubicBezTo>
                <a:cubicBezTo>
                  <a:pt x="147042" y="40867"/>
                  <a:pt x="147042" y="40867"/>
                  <a:pt x="207366" y="142513"/>
                </a:cubicBezTo>
                <a:cubicBezTo>
                  <a:pt x="211137" y="150043"/>
                  <a:pt x="211137" y="157572"/>
                  <a:pt x="203596" y="165101"/>
                </a:cubicBezTo>
                <a:cubicBezTo>
                  <a:pt x="199826" y="165101"/>
                  <a:pt x="199826" y="165101"/>
                  <a:pt x="196056" y="165101"/>
                </a:cubicBezTo>
                <a:cubicBezTo>
                  <a:pt x="192285" y="165101"/>
                  <a:pt x="184745" y="161337"/>
                  <a:pt x="184745" y="157572"/>
                </a:cubicBezTo>
                <a:cubicBezTo>
                  <a:pt x="184745" y="157572"/>
                  <a:pt x="184745" y="157572"/>
                  <a:pt x="124420" y="52161"/>
                </a:cubicBezTo>
                <a:cubicBezTo>
                  <a:pt x="120650" y="48396"/>
                  <a:pt x="120650" y="37102"/>
                  <a:pt x="128190" y="33338"/>
                </a:cubicBezTo>
                <a:close/>
                <a:moveTo>
                  <a:pt x="256381" y="0"/>
                </a:moveTo>
                <a:cubicBezTo>
                  <a:pt x="263921" y="0"/>
                  <a:pt x="271462" y="7461"/>
                  <a:pt x="271462" y="14922"/>
                </a:cubicBezTo>
                <a:cubicBezTo>
                  <a:pt x="271462" y="134303"/>
                  <a:pt x="271462" y="134303"/>
                  <a:pt x="271462" y="134303"/>
                </a:cubicBezTo>
                <a:cubicBezTo>
                  <a:pt x="271462" y="141764"/>
                  <a:pt x="263921" y="149225"/>
                  <a:pt x="256381" y="149225"/>
                </a:cubicBezTo>
                <a:cubicBezTo>
                  <a:pt x="248840" y="149225"/>
                  <a:pt x="241300" y="141764"/>
                  <a:pt x="241300" y="134303"/>
                </a:cubicBezTo>
                <a:cubicBezTo>
                  <a:pt x="241300" y="14922"/>
                  <a:pt x="241300" y="14922"/>
                  <a:pt x="241300" y="14922"/>
                </a:cubicBezTo>
                <a:cubicBezTo>
                  <a:pt x="241300" y="7461"/>
                  <a:pt x="248840" y="0"/>
                  <a:pt x="256381" y="0"/>
                </a:cubicBezTo>
                <a:close/>
              </a:path>
            </a:pathLst>
          </a:custGeom>
          <a:solidFill>
            <a:srgbClr val="5B9AA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/>
          </a:p>
        </p:txBody>
      </p:sp>
      <p:sp>
        <p:nvSpPr>
          <p:cNvPr id="18" name="文本框 17"/>
          <p:cNvSpPr txBox="1"/>
          <p:nvPr/>
        </p:nvSpPr>
        <p:spPr>
          <a:xfrm>
            <a:off x="1828798" y="702366"/>
            <a:ext cx="7531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3.</a:t>
            </a:r>
            <a:r>
              <a:rPr lang="zh-CN" altLang="zh-CN" sz="3600" b="1" dirty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星光路：创“生涯风车”育人范式</a:t>
            </a:r>
            <a:endParaRPr lang="zh-CN" altLang="en-US" sz="3600" b="1" dirty="0">
              <a:solidFill>
                <a:srgbClr val="7600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0" name="Shape 23143"/>
          <p:cNvSpPr/>
          <p:nvPr/>
        </p:nvSpPr>
        <p:spPr>
          <a:xfrm>
            <a:off x="5576235" y="4264821"/>
            <a:ext cx="497167" cy="621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851" y="15119"/>
                </a:moveTo>
                <a:cubicBezTo>
                  <a:pt x="14106" y="15119"/>
                  <a:pt x="13500" y="15604"/>
                  <a:pt x="13500" y="16201"/>
                </a:cubicBezTo>
                <a:cubicBezTo>
                  <a:pt x="13500" y="16796"/>
                  <a:pt x="14106" y="17278"/>
                  <a:pt x="14851" y="17278"/>
                </a:cubicBezTo>
                <a:cubicBezTo>
                  <a:pt x="15596" y="17278"/>
                  <a:pt x="16199" y="16796"/>
                  <a:pt x="16199" y="16201"/>
                </a:cubicBezTo>
                <a:cubicBezTo>
                  <a:pt x="16199" y="15604"/>
                  <a:pt x="15596" y="15119"/>
                  <a:pt x="14851" y="15119"/>
                </a:cubicBezTo>
                <a:cubicBezTo>
                  <a:pt x="14851" y="15119"/>
                  <a:pt x="14851" y="15119"/>
                  <a:pt x="14851" y="15119"/>
                </a:cubicBezTo>
                <a:close/>
                <a:moveTo>
                  <a:pt x="6750" y="10800"/>
                </a:moveTo>
                <a:lnTo>
                  <a:pt x="6750" y="10800"/>
                </a:lnTo>
                <a:cubicBezTo>
                  <a:pt x="7495" y="10800"/>
                  <a:pt x="8102" y="10315"/>
                  <a:pt x="8102" y="9718"/>
                </a:cubicBezTo>
                <a:cubicBezTo>
                  <a:pt x="8102" y="9124"/>
                  <a:pt x="7495" y="8641"/>
                  <a:pt x="6750" y="8641"/>
                </a:cubicBezTo>
                <a:cubicBezTo>
                  <a:pt x="6005" y="8641"/>
                  <a:pt x="5399" y="9124"/>
                  <a:pt x="5399" y="9718"/>
                </a:cubicBezTo>
                <a:cubicBezTo>
                  <a:pt x="5399" y="10315"/>
                  <a:pt x="6005" y="10800"/>
                  <a:pt x="6750" y="10800"/>
                </a:cubicBezTo>
                <a:cubicBezTo>
                  <a:pt x="6750" y="10800"/>
                  <a:pt x="6750" y="10800"/>
                  <a:pt x="6750" y="10800"/>
                </a:cubicBezTo>
                <a:close/>
                <a:moveTo>
                  <a:pt x="6750" y="14041"/>
                </a:moveTo>
                <a:lnTo>
                  <a:pt x="6750" y="14041"/>
                </a:lnTo>
                <a:cubicBezTo>
                  <a:pt x="7495" y="14041"/>
                  <a:pt x="8102" y="13556"/>
                  <a:pt x="8102" y="12959"/>
                </a:cubicBezTo>
                <a:cubicBezTo>
                  <a:pt x="8102" y="12364"/>
                  <a:pt x="7495" y="11881"/>
                  <a:pt x="6750" y="11881"/>
                </a:cubicBezTo>
                <a:cubicBezTo>
                  <a:pt x="6005" y="11881"/>
                  <a:pt x="5399" y="12364"/>
                  <a:pt x="5399" y="12959"/>
                </a:cubicBezTo>
                <a:cubicBezTo>
                  <a:pt x="5399" y="13556"/>
                  <a:pt x="6005" y="14041"/>
                  <a:pt x="6750" y="14041"/>
                </a:cubicBezTo>
                <a:cubicBezTo>
                  <a:pt x="6750" y="14041"/>
                  <a:pt x="6750" y="14041"/>
                  <a:pt x="6750" y="14041"/>
                </a:cubicBezTo>
                <a:close/>
                <a:moveTo>
                  <a:pt x="10801" y="15119"/>
                </a:moveTo>
                <a:cubicBezTo>
                  <a:pt x="10056" y="15119"/>
                  <a:pt x="9449" y="15604"/>
                  <a:pt x="9449" y="16201"/>
                </a:cubicBezTo>
                <a:cubicBezTo>
                  <a:pt x="9449" y="16796"/>
                  <a:pt x="10052" y="17278"/>
                  <a:pt x="10801" y="17278"/>
                </a:cubicBezTo>
                <a:cubicBezTo>
                  <a:pt x="11546" y="17278"/>
                  <a:pt x="12148" y="16796"/>
                  <a:pt x="12148" y="16201"/>
                </a:cubicBezTo>
                <a:cubicBezTo>
                  <a:pt x="12148" y="15604"/>
                  <a:pt x="11546" y="15119"/>
                  <a:pt x="10801" y="15119"/>
                </a:cubicBezTo>
                <a:cubicBezTo>
                  <a:pt x="10801" y="15119"/>
                  <a:pt x="10801" y="15119"/>
                  <a:pt x="10801" y="15119"/>
                </a:cubicBezTo>
                <a:close/>
                <a:moveTo>
                  <a:pt x="18898" y="19441"/>
                </a:moveTo>
                <a:lnTo>
                  <a:pt x="2700" y="19441"/>
                </a:lnTo>
                <a:lnTo>
                  <a:pt x="2700" y="2160"/>
                </a:lnTo>
                <a:lnTo>
                  <a:pt x="18898" y="2160"/>
                </a:lnTo>
                <a:cubicBezTo>
                  <a:pt x="18898" y="2160"/>
                  <a:pt x="18898" y="19441"/>
                  <a:pt x="18898" y="19441"/>
                </a:cubicBezTo>
                <a:close/>
                <a:moveTo>
                  <a:pt x="18898" y="0"/>
                </a:moveTo>
                <a:lnTo>
                  <a:pt x="2700" y="0"/>
                </a:lnTo>
                <a:cubicBezTo>
                  <a:pt x="1210" y="0"/>
                  <a:pt x="0" y="968"/>
                  <a:pt x="0" y="2160"/>
                </a:cubicBezTo>
                <a:lnTo>
                  <a:pt x="0" y="19441"/>
                </a:lnTo>
                <a:cubicBezTo>
                  <a:pt x="0" y="20633"/>
                  <a:pt x="1210" y="21600"/>
                  <a:pt x="2700" y="21600"/>
                </a:cubicBezTo>
                <a:lnTo>
                  <a:pt x="18898" y="21600"/>
                </a:lnTo>
                <a:cubicBezTo>
                  <a:pt x="20391" y="21600"/>
                  <a:pt x="21600" y="20633"/>
                  <a:pt x="21600" y="19441"/>
                </a:cubicBezTo>
                <a:lnTo>
                  <a:pt x="21600" y="2160"/>
                </a:lnTo>
                <a:cubicBezTo>
                  <a:pt x="21600" y="968"/>
                  <a:pt x="20391" y="0"/>
                  <a:pt x="18898" y="0"/>
                </a:cubicBezTo>
                <a:cubicBezTo>
                  <a:pt x="18898" y="0"/>
                  <a:pt x="18898" y="0"/>
                  <a:pt x="18898" y="0"/>
                </a:cubicBezTo>
                <a:close/>
                <a:moveTo>
                  <a:pt x="6750" y="17278"/>
                </a:moveTo>
                <a:lnTo>
                  <a:pt x="6750" y="17278"/>
                </a:lnTo>
                <a:cubicBezTo>
                  <a:pt x="7495" y="17278"/>
                  <a:pt x="8102" y="16796"/>
                  <a:pt x="8102" y="16201"/>
                </a:cubicBezTo>
                <a:cubicBezTo>
                  <a:pt x="8102" y="15604"/>
                  <a:pt x="7495" y="15119"/>
                  <a:pt x="6750" y="15119"/>
                </a:cubicBezTo>
                <a:cubicBezTo>
                  <a:pt x="6005" y="15119"/>
                  <a:pt x="5399" y="15604"/>
                  <a:pt x="5399" y="16201"/>
                </a:cubicBezTo>
                <a:cubicBezTo>
                  <a:pt x="5399" y="16796"/>
                  <a:pt x="6005" y="17278"/>
                  <a:pt x="6750" y="17278"/>
                </a:cubicBezTo>
                <a:cubicBezTo>
                  <a:pt x="6750" y="17278"/>
                  <a:pt x="6750" y="17278"/>
                  <a:pt x="6750" y="17278"/>
                </a:cubicBezTo>
                <a:close/>
                <a:moveTo>
                  <a:pt x="6750" y="6482"/>
                </a:moveTo>
                <a:lnTo>
                  <a:pt x="14851" y="6482"/>
                </a:lnTo>
                <a:cubicBezTo>
                  <a:pt x="15596" y="6482"/>
                  <a:pt x="16199" y="5996"/>
                  <a:pt x="16199" y="5400"/>
                </a:cubicBezTo>
                <a:cubicBezTo>
                  <a:pt x="16199" y="4805"/>
                  <a:pt x="15596" y="4318"/>
                  <a:pt x="14851" y="4318"/>
                </a:cubicBezTo>
                <a:lnTo>
                  <a:pt x="6750" y="4318"/>
                </a:lnTo>
                <a:cubicBezTo>
                  <a:pt x="6005" y="4318"/>
                  <a:pt x="5399" y="4805"/>
                  <a:pt x="5399" y="5400"/>
                </a:cubicBezTo>
                <a:cubicBezTo>
                  <a:pt x="5399" y="5996"/>
                  <a:pt x="6005" y="6482"/>
                  <a:pt x="6750" y="6482"/>
                </a:cubicBezTo>
                <a:cubicBezTo>
                  <a:pt x="6750" y="6482"/>
                  <a:pt x="6750" y="6482"/>
                  <a:pt x="6750" y="6482"/>
                </a:cubicBezTo>
                <a:close/>
                <a:moveTo>
                  <a:pt x="10801" y="8641"/>
                </a:moveTo>
                <a:cubicBezTo>
                  <a:pt x="10056" y="8641"/>
                  <a:pt x="9449" y="9124"/>
                  <a:pt x="9449" y="9718"/>
                </a:cubicBezTo>
                <a:cubicBezTo>
                  <a:pt x="9449" y="10315"/>
                  <a:pt x="10052" y="10800"/>
                  <a:pt x="10801" y="10800"/>
                </a:cubicBezTo>
                <a:cubicBezTo>
                  <a:pt x="11546" y="10800"/>
                  <a:pt x="12148" y="10315"/>
                  <a:pt x="12148" y="9718"/>
                </a:cubicBezTo>
                <a:cubicBezTo>
                  <a:pt x="12148" y="9124"/>
                  <a:pt x="11546" y="8641"/>
                  <a:pt x="10801" y="8641"/>
                </a:cubicBezTo>
                <a:cubicBezTo>
                  <a:pt x="10801" y="8641"/>
                  <a:pt x="10801" y="8641"/>
                  <a:pt x="10801" y="8641"/>
                </a:cubicBezTo>
                <a:close/>
                <a:moveTo>
                  <a:pt x="10801" y="11881"/>
                </a:moveTo>
                <a:cubicBezTo>
                  <a:pt x="10056" y="11881"/>
                  <a:pt x="9449" y="12364"/>
                  <a:pt x="9449" y="12959"/>
                </a:cubicBezTo>
                <a:cubicBezTo>
                  <a:pt x="9449" y="13556"/>
                  <a:pt x="10056" y="14041"/>
                  <a:pt x="10801" y="14041"/>
                </a:cubicBezTo>
                <a:cubicBezTo>
                  <a:pt x="11546" y="14041"/>
                  <a:pt x="12148" y="13556"/>
                  <a:pt x="12148" y="12959"/>
                </a:cubicBezTo>
                <a:cubicBezTo>
                  <a:pt x="12148" y="12364"/>
                  <a:pt x="11546" y="11881"/>
                  <a:pt x="10801" y="11881"/>
                </a:cubicBezTo>
                <a:cubicBezTo>
                  <a:pt x="10801" y="11881"/>
                  <a:pt x="10801" y="11881"/>
                  <a:pt x="10801" y="11881"/>
                </a:cubicBezTo>
                <a:close/>
                <a:moveTo>
                  <a:pt x="14851" y="8641"/>
                </a:moveTo>
                <a:cubicBezTo>
                  <a:pt x="14106" y="8641"/>
                  <a:pt x="13500" y="9124"/>
                  <a:pt x="13500" y="9718"/>
                </a:cubicBezTo>
                <a:cubicBezTo>
                  <a:pt x="13500" y="10315"/>
                  <a:pt x="14106" y="10800"/>
                  <a:pt x="14851" y="10800"/>
                </a:cubicBezTo>
                <a:cubicBezTo>
                  <a:pt x="15596" y="10800"/>
                  <a:pt x="16199" y="10315"/>
                  <a:pt x="16199" y="9718"/>
                </a:cubicBezTo>
                <a:cubicBezTo>
                  <a:pt x="16199" y="9124"/>
                  <a:pt x="15596" y="8641"/>
                  <a:pt x="14851" y="8641"/>
                </a:cubicBezTo>
                <a:cubicBezTo>
                  <a:pt x="14851" y="8641"/>
                  <a:pt x="14851" y="8641"/>
                  <a:pt x="14851" y="8641"/>
                </a:cubicBezTo>
                <a:close/>
                <a:moveTo>
                  <a:pt x="14851" y="11881"/>
                </a:moveTo>
                <a:cubicBezTo>
                  <a:pt x="14106" y="11881"/>
                  <a:pt x="13500" y="12364"/>
                  <a:pt x="13500" y="12959"/>
                </a:cubicBezTo>
                <a:cubicBezTo>
                  <a:pt x="13500" y="13556"/>
                  <a:pt x="14106" y="14041"/>
                  <a:pt x="14851" y="14041"/>
                </a:cubicBezTo>
                <a:cubicBezTo>
                  <a:pt x="15596" y="14041"/>
                  <a:pt x="16199" y="13556"/>
                  <a:pt x="16199" y="12959"/>
                </a:cubicBezTo>
                <a:cubicBezTo>
                  <a:pt x="16199" y="12364"/>
                  <a:pt x="15596" y="11881"/>
                  <a:pt x="14851" y="11881"/>
                </a:cubicBezTo>
                <a:cubicBezTo>
                  <a:pt x="14851" y="11881"/>
                  <a:pt x="14851" y="11881"/>
                  <a:pt x="14851" y="1188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51" tIns="19051" rIns="19051" bIns="1905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pic>
        <p:nvPicPr>
          <p:cNvPr id="11" name="图片 10" descr="4ee8c7fa7247edf6816578efa0861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24357" y="1444969"/>
            <a:ext cx="4918318" cy="425259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12148" y="5697565"/>
            <a:ext cx="3629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00B050"/>
                </a:solidFill>
                <a:latin typeface="方正粗黑宋简体" pitchFamily="2" charset="-122"/>
                <a:ea typeface="方正粗黑宋简体" pitchFamily="2" charset="-122"/>
              </a:rPr>
              <a:t>参观上海药物研究所</a:t>
            </a:r>
            <a:endParaRPr lang="zh-CN" altLang="en-US" sz="2800" dirty="0">
              <a:solidFill>
                <a:srgbClr val="00B05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98288" y="5697565"/>
            <a:ext cx="3629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00B050"/>
                </a:solidFill>
                <a:latin typeface="方正粗黑宋简体" pitchFamily="2" charset="-122"/>
                <a:ea typeface="方正粗黑宋简体" pitchFamily="2" charset="-122"/>
              </a:rPr>
              <a:t>参观李公朴故居</a:t>
            </a:r>
            <a:endParaRPr lang="zh-CN" altLang="en-US" sz="2800" dirty="0">
              <a:solidFill>
                <a:srgbClr val="00B05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2448" y="1444971"/>
            <a:ext cx="5657161" cy="2034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2529" y="3536515"/>
            <a:ext cx="5657161" cy="216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519378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圆角矩形 81"/>
          <p:cNvSpPr/>
          <p:nvPr/>
        </p:nvSpPr>
        <p:spPr>
          <a:xfrm>
            <a:off x="491319" y="420064"/>
            <a:ext cx="11218460" cy="6035722"/>
          </a:xfrm>
          <a:prstGeom prst="roundRect">
            <a:avLst>
              <a:gd name="adj" fmla="val 55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矩形 82"/>
          <p:cNvSpPr/>
          <p:nvPr/>
        </p:nvSpPr>
        <p:spPr>
          <a:xfrm>
            <a:off x="0" y="22985"/>
            <a:ext cx="1748116" cy="1722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256"/>
          <p:cNvSpPr/>
          <p:nvPr/>
        </p:nvSpPr>
        <p:spPr bwMode="auto">
          <a:xfrm>
            <a:off x="605803" y="543339"/>
            <a:ext cx="901629" cy="901631"/>
          </a:xfrm>
          <a:custGeom>
            <a:avLst/>
            <a:gdLst>
              <a:gd name="connsiteX0" fmla="*/ 256381 w 511174"/>
              <a:gd name="connsiteY0" fmla="*/ 360363 h 511176"/>
              <a:gd name="connsiteX1" fmla="*/ 271462 w 511174"/>
              <a:gd name="connsiteY1" fmla="*/ 375445 h 511176"/>
              <a:gd name="connsiteX2" fmla="*/ 271462 w 511174"/>
              <a:gd name="connsiteY2" fmla="*/ 496095 h 511176"/>
              <a:gd name="connsiteX3" fmla="*/ 256381 w 511174"/>
              <a:gd name="connsiteY3" fmla="*/ 511176 h 511176"/>
              <a:gd name="connsiteX4" fmla="*/ 241300 w 511174"/>
              <a:gd name="connsiteY4" fmla="*/ 496095 h 511176"/>
              <a:gd name="connsiteX5" fmla="*/ 241300 w 511174"/>
              <a:gd name="connsiteY5" fmla="*/ 375445 h 511176"/>
              <a:gd name="connsiteX6" fmla="*/ 256381 w 511174"/>
              <a:gd name="connsiteY6" fmla="*/ 360363 h 511176"/>
              <a:gd name="connsiteX7" fmla="*/ 307577 w 511174"/>
              <a:gd name="connsiteY7" fmla="*/ 344488 h 511176"/>
              <a:gd name="connsiteX8" fmla="*/ 315118 w 511174"/>
              <a:gd name="connsiteY8" fmla="*/ 344488 h 511176"/>
              <a:gd name="connsiteX9" fmla="*/ 326429 w 511174"/>
              <a:gd name="connsiteY9" fmla="*/ 352018 h 511176"/>
              <a:gd name="connsiteX10" fmla="*/ 386754 w 511174"/>
              <a:gd name="connsiteY10" fmla="*/ 457428 h 511176"/>
              <a:gd name="connsiteX11" fmla="*/ 382984 w 511174"/>
              <a:gd name="connsiteY11" fmla="*/ 476251 h 511176"/>
              <a:gd name="connsiteX12" fmla="*/ 375443 w 511174"/>
              <a:gd name="connsiteY12" fmla="*/ 476251 h 511176"/>
              <a:gd name="connsiteX13" fmla="*/ 364132 w 511174"/>
              <a:gd name="connsiteY13" fmla="*/ 468722 h 511176"/>
              <a:gd name="connsiteX14" fmla="*/ 303807 w 511174"/>
              <a:gd name="connsiteY14" fmla="*/ 367076 h 511176"/>
              <a:gd name="connsiteX15" fmla="*/ 307577 w 511174"/>
              <a:gd name="connsiteY15" fmla="*/ 344488 h 511176"/>
              <a:gd name="connsiteX16" fmla="*/ 196056 w 511174"/>
              <a:gd name="connsiteY16" fmla="*/ 344488 h 511176"/>
              <a:gd name="connsiteX17" fmla="*/ 203596 w 511174"/>
              <a:gd name="connsiteY17" fmla="*/ 344488 h 511176"/>
              <a:gd name="connsiteX18" fmla="*/ 207366 w 511174"/>
              <a:gd name="connsiteY18" fmla="*/ 367076 h 511176"/>
              <a:gd name="connsiteX19" fmla="*/ 147042 w 511174"/>
              <a:gd name="connsiteY19" fmla="*/ 468722 h 511176"/>
              <a:gd name="connsiteX20" fmla="*/ 135731 w 511174"/>
              <a:gd name="connsiteY20" fmla="*/ 476251 h 511176"/>
              <a:gd name="connsiteX21" fmla="*/ 128190 w 511174"/>
              <a:gd name="connsiteY21" fmla="*/ 476251 h 511176"/>
              <a:gd name="connsiteX22" fmla="*/ 124420 w 511174"/>
              <a:gd name="connsiteY22" fmla="*/ 457428 h 511176"/>
              <a:gd name="connsiteX23" fmla="*/ 184745 w 511174"/>
              <a:gd name="connsiteY23" fmla="*/ 352018 h 511176"/>
              <a:gd name="connsiteX24" fmla="*/ 196056 w 511174"/>
              <a:gd name="connsiteY24" fmla="*/ 344488 h 511176"/>
              <a:gd name="connsiteX25" fmla="*/ 360191 w 511174"/>
              <a:gd name="connsiteY25" fmla="*/ 300038 h 511176"/>
              <a:gd name="connsiteX26" fmla="*/ 367742 w 511174"/>
              <a:gd name="connsiteY26" fmla="*/ 303809 h 511176"/>
              <a:gd name="connsiteX27" fmla="*/ 469685 w 511174"/>
              <a:gd name="connsiteY27" fmla="*/ 364134 h 511176"/>
              <a:gd name="connsiteX28" fmla="*/ 477237 w 511174"/>
              <a:gd name="connsiteY28" fmla="*/ 382986 h 511176"/>
              <a:gd name="connsiteX29" fmla="*/ 462134 w 511174"/>
              <a:gd name="connsiteY29" fmla="*/ 390526 h 511176"/>
              <a:gd name="connsiteX30" fmla="*/ 458358 w 511174"/>
              <a:gd name="connsiteY30" fmla="*/ 386756 h 511176"/>
              <a:gd name="connsiteX31" fmla="*/ 352639 w 511174"/>
              <a:gd name="connsiteY31" fmla="*/ 326431 h 511176"/>
              <a:gd name="connsiteX32" fmla="*/ 345088 w 511174"/>
              <a:gd name="connsiteY32" fmla="*/ 307579 h 511176"/>
              <a:gd name="connsiteX33" fmla="*/ 360191 w 511174"/>
              <a:gd name="connsiteY33" fmla="*/ 300038 h 511176"/>
              <a:gd name="connsiteX34" fmla="*/ 150983 w 511174"/>
              <a:gd name="connsiteY34" fmla="*/ 300038 h 511176"/>
              <a:gd name="connsiteX35" fmla="*/ 166086 w 511174"/>
              <a:gd name="connsiteY35" fmla="*/ 307579 h 511176"/>
              <a:gd name="connsiteX36" fmla="*/ 158535 w 511174"/>
              <a:gd name="connsiteY36" fmla="*/ 326431 h 511176"/>
              <a:gd name="connsiteX37" fmla="*/ 52816 w 511174"/>
              <a:gd name="connsiteY37" fmla="*/ 386756 h 511176"/>
              <a:gd name="connsiteX38" fmla="*/ 49040 w 511174"/>
              <a:gd name="connsiteY38" fmla="*/ 390526 h 511176"/>
              <a:gd name="connsiteX39" fmla="*/ 33937 w 511174"/>
              <a:gd name="connsiteY39" fmla="*/ 382986 h 511176"/>
              <a:gd name="connsiteX40" fmla="*/ 41489 w 511174"/>
              <a:gd name="connsiteY40" fmla="*/ 364134 h 511176"/>
              <a:gd name="connsiteX41" fmla="*/ 143432 w 511174"/>
              <a:gd name="connsiteY41" fmla="*/ 303809 h 511176"/>
              <a:gd name="connsiteX42" fmla="*/ 150983 w 511174"/>
              <a:gd name="connsiteY42" fmla="*/ 300038 h 511176"/>
              <a:gd name="connsiteX43" fmla="*/ 375443 w 511174"/>
              <a:gd name="connsiteY43" fmla="*/ 239713 h 511176"/>
              <a:gd name="connsiteX44" fmla="*/ 496093 w 511174"/>
              <a:gd name="connsiteY44" fmla="*/ 239713 h 511176"/>
              <a:gd name="connsiteX45" fmla="*/ 511174 w 511174"/>
              <a:gd name="connsiteY45" fmla="*/ 254795 h 511176"/>
              <a:gd name="connsiteX46" fmla="*/ 496093 w 511174"/>
              <a:gd name="connsiteY46" fmla="*/ 269876 h 511176"/>
              <a:gd name="connsiteX47" fmla="*/ 375443 w 511174"/>
              <a:gd name="connsiteY47" fmla="*/ 269876 h 511176"/>
              <a:gd name="connsiteX48" fmla="*/ 360362 w 511174"/>
              <a:gd name="connsiteY48" fmla="*/ 254795 h 511176"/>
              <a:gd name="connsiteX49" fmla="*/ 375443 w 511174"/>
              <a:gd name="connsiteY49" fmla="*/ 239713 h 511176"/>
              <a:gd name="connsiteX50" fmla="*/ 15081 w 511174"/>
              <a:gd name="connsiteY50" fmla="*/ 239713 h 511176"/>
              <a:gd name="connsiteX51" fmla="*/ 135731 w 511174"/>
              <a:gd name="connsiteY51" fmla="*/ 239713 h 511176"/>
              <a:gd name="connsiteX52" fmla="*/ 150812 w 511174"/>
              <a:gd name="connsiteY52" fmla="*/ 254795 h 511176"/>
              <a:gd name="connsiteX53" fmla="*/ 135731 w 511174"/>
              <a:gd name="connsiteY53" fmla="*/ 269876 h 511176"/>
              <a:gd name="connsiteX54" fmla="*/ 15081 w 511174"/>
              <a:gd name="connsiteY54" fmla="*/ 269876 h 511176"/>
              <a:gd name="connsiteX55" fmla="*/ 0 w 511174"/>
              <a:gd name="connsiteY55" fmla="*/ 254795 h 511176"/>
              <a:gd name="connsiteX56" fmla="*/ 15081 w 511174"/>
              <a:gd name="connsiteY56" fmla="*/ 239713 h 511176"/>
              <a:gd name="connsiteX57" fmla="*/ 462134 w 511174"/>
              <a:gd name="connsiteY57" fmla="*/ 119063 h 511176"/>
              <a:gd name="connsiteX58" fmla="*/ 477237 w 511174"/>
              <a:gd name="connsiteY58" fmla="*/ 126604 h 511176"/>
              <a:gd name="connsiteX59" fmla="*/ 469685 w 511174"/>
              <a:gd name="connsiteY59" fmla="*/ 145456 h 511176"/>
              <a:gd name="connsiteX60" fmla="*/ 367742 w 511174"/>
              <a:gd name="connsiteY60" fmla="*/ 205781 h 511176"/>
              <a:gd name="connsiteX61" fmla="*/ 360191 w 511174"/>
              <a:gd name="connsiteY61" fmla="*/ 209551 h 511176"/>
              <a:gd name="connsiteX62" fmla="*/ 345088 w 511174"/>
              <a:gd name="connsiteY62" fmla="*/ 202011 h 511176"/>
              <a:gd name="connsiteX63" fmla="*/ 352639 w 511174"/>
              <a:gd name="connsiteY63" fmla="*/ 183159 h 511176"/>
              <a:gd name="connsiteX64" fmla="*/ 458358 w 511174"/>
              <a:gd name="connsiteY64" fmla="*/ 122834 h 511176"/>
              <a:gd name="connsiteX65" fmla="*/ 462134 w 511174"/>
              <a:gd name="connsiteY65" fmla="*/ 119063 h 511176"/>
              <a:gd name="connsiteX66" fmla="*/ 49040 w 511174"/>
              <a:gd name="connsiteY66" fmla="*/ 119063 h 511176"/>
              <a:gd name="connsiteX67" fmla="*/ 52816 w 511174"/>
              <a:gd name="connsiteY67" fmla="*/ 122834 h 511176"/>
              <a:gd name="connsiteX68" fmla="*/ 158535 w 511174"/>
              <a:gd name="connsiteY68" fmla="*/ 183159 h 511176"/>
              <a:gd name="connsiteX69" fmla="*/ 166086 w 511174"/>
              <a:gd name="connsiteY69" fmla="*/ 202011 h 511176"/>
              <a:gd name="connsiteX70" fmla="*/ 150983 w 511174"/>
              <a:gd name="connsiteY70" fmla="*/ 209551 h 511176"/>
              <a:gd name="connsiteX71" fmla="*/ 143432 w 511174"/>
              <a:gd name="connsiteY71" fmla="*/ 205781 h 511176"/>
              <a:gd name="connsiteX72" fmla="*/ 41489 w 511174"/>
              <a:gd name="connsiteY72" fmla="*/ 145456 h 511176"/>
              <a:gd name="connsiteX73" fmla="*/ 33937 w 511174"/>
              <a:gd name="connsiteY73" fmla="*/ 126604 h 511176"/>
              <a:gd name="connsiteX74" fmla="*/ 49040 w 511174"/>
              <a:gd name="connsiteY74" fmla="*/ 119063 h 511176"/>
              <a:gd name="connsiteX75" fmla="*/ 375443 w 511174"/>
              <a:gd name="connsiteY75" fmla="*/ 33338 h 511176"/>
              <a:gd name="connsiteX76" fmla="*/ 382984 w 511174"/>
              <a:gd name="connsiteY76" fmla="*/ 33338 h 511176"/>
              <a:gd name="connsiteX77" fmla="*/ 386754 w 511174"/>
              <a:gd name="connsiteY77" fmla="*/ 52161 h 511176"/>
              <a:gd name="connsiteX78" fmla="*/ 326429 w 511174"/>
              <a:gd name="connsiteY78" fmla="*/ 157572 h 511176"/>
              <a:gd name="connsiteX79" fmla="*/ 315118 w 511174"/>
              <a:gd name="connsiteY79" fmla="*/ 165101 h 511176"/>
              <a:gd name="connsiteX80" fmla="*/ 307577 w 511174"/>
              <a:gd name="connsiteY80" fmla="*/ 165101 h 511176"/>
              <a:gd name="connsiteX81" fmla="*/ 303807 w 511174"/>
              <a:gd name="connsiteY81" fmla="*/ 142513 h 511176"/>
              <a:gd name="connsiteX82" fmla="*/ 364132 w 511174"/>
              <a:gd name="connsiteY82" fmla="*/ 40867 h 511176"/>
              <a:gd name="connsiteX83" fmla="*/ 375443 w 511174"/>
              <a:gd name="connsiteY83" fmla="*/ 33338 h 511176"/>
              <a:gd name="connsiteX84" fmla="*/ 128190 w 511174"/>
              <a:gd name="connsiteY84" fmla="*/ 33338 h 511176"/>
              <a:gd name="connsiteX85" fmla="*/ 135731 w 511174"/>
              <a:gd name="connsiteY85" fmla="*/ 33338 h 511176"/>
              <a:gd name="connsiteX86" fmla="*/ 147042 w 511174"/>
              <a:gd name="connsiteY86" fmla="*/ 40867 h 511176"/>
              <a:gd name="connsiteX87" fmla="*/ 207366 w 511174"/>
              <a:gd name="connsiteY87" fmla="*/ 142513 h 511176"/>
              <a:gd name="connsiteX88" fmla="*/ 203596 w 511174"/>
              <a:gd name="connsiteY88" fmla="*/ 165101 h 511176"/>
              <a:gd name="connsiteX89" fmla="*/ 196056 w 511174"/>
              <a:gd name="connsiteY89" fmla="*/ 165101 h 511176"/>
              <a:gd name="connsiteX90" fmla="*/ 184745 w 511174"/>
              <a:gd name="connsiteY90" fmla="*/ 157572 h 511176"/>
              <a:gd name="connsiteX91" fmla="*/ 124420 w 511174"/>
              <a:gd name="connsiteY91" fmla="*/ 52161 h 511176"/>
              <a:gd name="connsiteX92" fmla="*/ 128190 w 511174"/>
              <a:gd name="connsiteY92" fmla="*/ 33338 h 511176"/>
              <a:gd name="connsiteX93" fmla="*/ 256381 w 511174"/>
              <a:gd name="connsiteY93" fmla="*/ 0 h 511176"/>
              <a:gd name="connsiteX94" fmla="*/ 271462 w 511174"/>
              <a:gd name="connsiteY94" fmla="*/ 14922 h 511176"/>
              <a:gd name="connsiteX95" fmla="*/ 271462 w 511174"/>
              <a:gd name="connsiteY95" fmla="*/ 134303 h 511176"/>
              <a:gd name="connsiteX96" fmla="*/ 256381 w 511174"/>
              <a:gd name="connsiteY96" fmla="*/ 149225 h 511176"/>
              <a:gd name="connsiteX97" fmla="*/ 241300 w 511174"/>
              <a:gd name="connsiteY97" fmla="*/ 134303 h 511176"/>
              <a:gd name="connsiteX98" fmla="*/ 241300 w 511174"/>
              <a:gd name="connsiteY98" fmla="*/ 14922 h 511176"/>
              <a:gd name="connsiteX99" fmla="*/ 256381 w 511174"/>
              <a:gd name="connsiteY99" fmla="*/ 0 h 51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11174" h="511176">
                <a:moveTo>
                  <a:pt x="256381" y="360363"/>
                </a:moveTo>
                <a:cubicBezTo>
                  <a:pt x="263921" y="360363"/>
                  <a:pt x="271462" y="367904"/>
                  <a:pt x="271462" y="375445"/>
                </a:cubicBezTo>
                <a:cubicBezTo>
                  <a:pt x="271462" y="375445"/>
                  <a:pt x="271462" y="375445"/>
                  <a:pt x="271462" y="496095"/>
                </a:cubicBezTo>
                <a:cubicBezTo>
                  <a:pt x="271462" y="503636"/>
                  <a:pt x="263921" y="511176"/>
                  <a:pt x="256381" y="511176"/>
                </a:cubicBezTo>
                <a:cubicBezTo>
                  <a:pt x="248840" y="511176"/>
                  <a:pt x="241300" y="503636"/>
                  <a:pt x="241300" y="496095"/>
                </a:cubicBezTo>
                <a:cubicBezTo>
                  <a:pt x="241300" y="496095"/>
                  <a:pt x="241300" y="496095"/>
                  <a:pt x="241300" y="375445"/>
                </a:cubicBezTo>
                <a:cubicBezTo>
                  <a:pt x="241300" y="367904"/>
                  <a:pt x="248840" y="360363"/>
                  <a:pt x="256381" y="360363"/>
                </a:cubicBezTo>
                <a:close/>
                <a:moveTo>
                  <a:pt x="307577" y="344488"/>
                </a:moveTo>
                <a:cubicBezTo>
                  <a:pt x="311348" y="344488"/>
                  <a:pt x="311348" y="344488"/>
                  <a:pt x="315118" y="344488"/>
                </a:cubicBezTo>
                <a:cubicBezTo>
                  <a:pt x="318888" y="344488"/>
                  <a:pt x="326429" y="348253"/>
                  <a:pt x="326429" y="352018"/>
                </a:cubicBezTo>
                <a:cubicBezTo>
                  <a:pt x="326429" y="352018"/>
                  <a:pt x="326429" y="352018"/>
                  <a:pt x="386754" y="457428"/>
                </a:cubicBezTo>
                <a:cubicBezTo>
                  <a:pt x="390524" y="461193"/>
                  <a:pt x="390524" y="472487"/>
                  <a:pt x="382984" y="476251"/>
                </a:cubicBezTo>
                <a:cubicBezTo>
                  <a:pt x="379213" y="476251"/>
                  <a:pt x="379213" y="476251"/>
                  <a:pt x="375443" y="476251"/>
                </a:cubicBezTo>
                <a:cubicBezTo>
                  <a:pt x="371673" y="476251"/>
                  <a:pt x="364132" y="472487"/>
                  <a:pt x="364132" y="468722"/>
                </a:cubicBezTo>
                <a:cubicBezTo>
                  <a:pt x="364132" y="468722"/>
                  <a:pt x="364132" y="468722"/>
                  <a:pt x="303807" y="367076"/>
                </a:cubicBezTo>
                <a:cubicBezTo>
                  <a:pt x="300037" y="359547"/>
                  <a:pt x="300037" y="352018"/>
                  <a:pt x="307577" y="344488"/>
                </a:cubicBezTo>
                <a:close/>
                <a:moveTo>
                  <a:pt x="196056" y="344488"/>
                </a:moveTo>
                <a:cubicBezTo>
                  <a:pt x="199826" y="344488"/>
                  <a:pt x="199826" y="344488"/>
                  <a:pt x="203596" y="344488"/>
                </a:cubicBezTo>
                <a:cubicBezTo>
                  <a:pt x="211137" y="352018"/>
                  <a:pt x="211137" y="359547"/>
                  <a:pt x="207366" y="367076"/>
                </a:cubicBezTo>
                <a:cubicBezTo>
                  <a:pt x="207366" y="367076"/>
                  <a:pt x="207366" y="367076"/>
                  <a:pt x="147042" y="468722"/>
                </a:cubicBezTo>
                <a:cubicBezTo>
                  <a:pt x="147042" y="472487"/>
                  <a:pt x="139501" y="476251"/>
                  <a:pt x="135731" y="476251"/>
                </a:cubicBezTo>
                <a:cubicBezTo>
                  <a:pt x="131961" y="476251"/>
                  <a:pt x="131961" y="476251"/>
                  <a:pt x="128190" y="476251"/>
                </a:cubicBezTo>
                <a:cubicBezTo>
                  <a:pt x="120650" y="472487"/>
                  <a:pt x="120650" y="461193"/>
                  <a:pt x="124420" y="457428"/>
                </a:cubicBezTo>
                <a:cubicBezTo>
                  <a:pt x="124420" y="457428"/>
                  <a:pt x="124420" y="457428"/>
                  <a:pt x="184745" y="352018"/>
                </a:cubicBezTo>
                <a:cubicBezTo>
                  <a:pt x="184745" y="348253"/>
                  <a:pt x="192285" y="344488"/>
                  <a:pt x="196056" y="344488"/>
                </a:cubicBezTo>
                <a:close/>
                <a:moveTo>
                  <a:pt x="360191" y="300038"/>
                </a:moveTo>
                <a:cubicBezTo>
                  <a:pt x="360191" y="300038"/>
                  <a:pt x="363966" y="300038"/>
                  <a:pt x="367742" y="303809"/>
                </a:cubicBezTo>
                <a:cubicBezTo>
                  <a:pt x="367742" y="303809"/>
                  <a:pt x="367742" y="303809"/>
                  <a:pt x="469685" y="364134"/>
                </a:cubicBezTo>
                <a:cubicBezTo>
                  <a:pt x="477237" y="367904"/>
                  <a:pt x="481012" y="375445"/>
                  <a:pt x="477237" y="382986"/>
                </a:cubicBezTo>
                <a:cubicBezTo>
                  <a:pt x="473461" y="386756"/>
                  <a:pt x="469685" y="390526"/>
                  <a:pt x="462134" y="390526"/>
                </a:cubicBezTo>
                <a:cubicBezTo>
                  <a:pt x="462134" y="390526"/>
                  <a:pt x="458358" y="390526"/>
                  <a:pt x="458358" y="386756"/>
                </a:cubicBezTo>
                <a:cubicBezTo>
                  <a:pt x="458358" y="386756"/>
                  <a:pt x="458358" y="386756"/>
                  <a:pt x="352639" y="326431"/>
                </a:cubicBezTo>
                <a:cubicBezTo>
                  <a:pt x="345088" y="322660"/>
                  <a:pt x="341312" y="315120"/>
                  <a:pt x="345088" y="307579"/>
                </a:cubicBezTo>
                <a:cubicBezTo>
                  <a:pt x="348864" y="303809"/>
                  <a:pt x="352639" y="300038"/>
                  <a:pt x="360191" y="300038"/>
                </a:cubicBezTo>
                <a:close/>
                <a:moveTo>
                  <a:pt x="150983" y="300038"/>
                </a:moveTo>
                <a:cubicBezTo>
                  <a:pt x="158535" y="300038"/>
                  <a:pt x="162310" y="303809"/>
                  <a:pt x="166086" y="307579"/>
                </a:cubicBezTo>
                <a:cubicBezTo>
                  <a:pt x="169862" y="315120"/>
                  <a:pt x="166086" y="322660"/>
                  <a:pt x="158535" y="326431"/>
                </a:cubicBezTo>
                <a:cubicBezTo>
                  <a:pt x="158535" y="326431"/>
                  <a:pt x="158535" y="326431"/>
                  <a:pt x="52816" y="386756"/>
                </a:cubicBezTo>
                <a:cubicBezTo>
                  <a:pt x="52816" y="390526"/>
                  <a:pt x="49040" y="390526"/>
                  <a:pt x="49040" y="390526"/>
                </a:cubicBezTo>
                <a:cubicBezTo>
                  <a:pt x="41489" y="390526"/>
                  <a:pt x="37713" y="386756"/>
                  <a:pt x="33937" y="382986"/>
                </a:cubicBezTo>
                <a:cubicBezTo>
                  <a:pt x="30162" y="375445"/>
                  <a:pt x="33937" y="367904"/>
                  <a:pt x="41489" y="364134"/>
                </a:cubicBezTo>
                <a:cubicBezTo>
                  <a:pt x="41489" y="364134"/>
                  <a:pt x="41489" y="364134"/>
                  <a:pt x="143432" y="303809"/>
                </a:cubicBezTo>
                <a:cubicBezTo>
                  <a:pt x="147208" y="300038"/>
                  <a:pt x="150983" y="300038"/>
                  <a:pt x="150983" y="300038"/>
                </a:cubicBezTo>
                <a:close/>
                <a:moveTo>
                  <a:pt x="375443" y="239713"/>
                </a:moveTo>
                <a:cubicBezTo>
                  <a:pt x="375443" y="239713"/>
                  <a:pt x="375443" y="239713"/>
                  <a:pt x="496093" y="239713"/>
                </a:cubicBezTo>
                <a:cubicBezTo>
                  <a:pt x="503634" y="239713"/>
                  <a:pt x="511174" y="247254"/>
                  <a:pt x="511174" y="254795"/>
                </a:cubicBezTo>
                <a:cubicBezTo>
                  <a:pt x="511174" y="262335"/>
                  <a:pt x="503634" y="269876"/>
                  <a:pt x="496093" y="269876"/>
                </a:cubicBezTo>
                <a:cubicBezTo>
                  <a:pt x="496093" y="269876"/>
                  <a:pt x="496093" y="269876"/>
                  <a:pt x="375443" y="269876"/>
                </a:cubicBezTo>
                <a:cubicBezTo>
                  <a:pt x="367903" y="269876"/>
                  <a:pt x="360362" y="262335"/>
                  <a:pt x="360362" y="254795"/>
                </a:cubicBezTo>
                <a:cubicBezTo>
                  <a:pt x="360362" y="247254"/>
                  <a:pt x="367903" y="239713"/>
                  <a:pt x="375443" y="239713"/>
                </a:cubicBezTo>
                <a:close/>
                <a:moveTo>
                  <a:pt x="15081" y="239713"/>
                </a:moveTo>
                <a:cubicBezTo>
                  <a:pt x="15081" y="239713"/>
                  <a:pt x="15081" y="239713"/>
                  <a:pt x="135731" y="239713"/>
                </a:cubicBezTo>
                <a:cubicBezTo>
                  <a:pt x="143271" y="239713"/>
                  <a:pt x="150812" y="247254"/>
                  <a:pt x="150812" y="254795"/>
                </a:cubicBezTo>
                <a:cubicBezTo>
                  <a:pt x="150812" y="262335"/>
                  <a:pt x="143271" y="269876"/>
                  <a:pt x="135731" y="269876"/>
                </a:cubicBezTo>
                <a:cubicBezTo>
                  <a:pt x="135731" y="269876"/>
                  <a:pt x="135731" y="269876"/>
                  <a:pt x="15081" y="269876"/>
                </a:cubicBezTo>
                <a:cubicBezTo>
                  <a:pt x="7540" y="269876"/>
                  <a:pt x="0" y="262335"/>
                  <a:pt x="0" y="254795"/>
                </a:cubicBezTo>
                <a:cubicBezTo>
                  <a:pt x="0" y="247254"/>
                  <a:pt x="7540" y="239713"/>
                  <a:pt x="15081" y="239713"/>
                </a:cubicBezTo>
                <a:close/>
                <a:moveTo>
                  <a:pt x="462134" y="119063"/>
                </a:moveTo>
                <a:cubicBezTo>
                  <a:pt x="469685" y="119063"/>
                  <a:pt x="473461" y="122834"/>
                  <a:pt x="477237" y="126604"/>
                </a:cubicBezTo>
                <a:cubicBezTo>
                  <a:pt x="481012" y="134145"/>
                  <a:pt x="477237" y="141685"/>
                  <a:pt x="469685" y="145456"/>
                </a:cubicBezTo>
                <a:cubicBezTo>
                  <a:pt x="469685" y="145456"/>
                  <a:pt x="469685" y="145456"/>
                  <a:pt x="367742" y="205781"/>
                </a:cubicBezTo>
                <a:cubicBezTo>
                  <a:pt x="363966" y="209551"/>
                  <a:pt x="360191" y="209551"/>
                  <a:pt x="360191" y="209551"/>
                </a:cubicBezTo>
                <a:cubicBezTo>
                  <a:pt x="352639" y="209551"/>
                  <a:pt x="348864" y="205781"/>
                  <a:pt x="345088" y="202011"/>
                </a:cubicBezTo>
                <a:cubicBezTo>
                  <a:pt x="341312" y="194470"/>
                  <a:pt x="345088" y="186929"/>
                  <a:pt x="352639" y="183159"/>
                </a:cubicBezTo>
                <a:cubicBezTo>
                  <a:pt x="352639" y="183159"/>
                  <a:pt x="352639" y="183159"/>
                  <a:pt x="458358" y="122834"/>
                </a:cubicBezTo>
                <a:cubicBezTo>
                  <a:pt x="458358" y="119063"/>
                  <a:pt x="462134" y="119063"/>
                  <a:pt x="462134" y="119063"/>
                </a:cubicBezTo>
                <a:close/>
                <a:moveTo>
                  <a:pt x="49040" y="119063"/>
                </a:moveTo>
                <a:cubicBezTo>
                  <a:pt x="49040" y="119063"/>
                  <a:pt x="52816" y="119063"/>
                  <a:pt x="52816" y="122834"/>
                </a:cubicBezTo>
                <a:cubicBezTo>
                  <a:pt x="52816" y="122834"/>
                  <a:pt x="52816" y="122834"/>
                  <a:pt x="158535" y="183159"/>
                </a:cubicBezTo>
                <a:cubicBezTo>
                  <a:pt x="166086" y="186929"/>
                  <a:pt x="169862" y="194470"/>
                  <a:pt x="166086" y="202011"/>
                </a:cubicBezTo>
                <a:cubicBezTo>
                  <a:pt x="162310" y="205781"/>
                  <a:pt x="158535" y="209551"/>
                  <a:pt x="150983" y="209551"/>
                </a:cubicBezTo>
                <a:cubicBezTo>
                  <a:pt x="150983" y="209551"/>
                  <a:pt x="147208" y="209551"/>
                  <a:pt x="143432" y="205781"/>
                </a:cubicBezTo>
                <a:cubicBezTo>
                  <a:pt x="143432" y="205781"/>
                  <a:pt x="143432" y="205781"/>
                  <a:pt x="41489" y="145456"/>
                </a:cubicBezTo>
                <a:cubicBezTo>
                  <a:pt x="33937" y="141685"/>
                  <a:pt x="30162" y="134145"/>
                  <a:pt x="33937" y="126604"/>
                </a:cubicBezTo>
                <a:cubicBezTo>
                  <a:pt x="37713" y="122834"/>
                  <a:pt x="41489" y="119063"/>
                  <a:pt x="49040" y="119063"/>
                </a:cubicBezTo>
                <a:close/>
                <a:moveTo>
                  <a:pt x="375443" y="33338"/>
                </a:moveTo>
                <a:cubicBezTo>
                  <a:pt x="379213" y="33338"/>
                  <a:pt x="379213" y="33338"/>
                  <a:pt x="382984" y="33338"/>
                </a:cubicBezTo>
                <a:cubicBezTo>
                  <a:pt x="390524" y="37102"/>
                  <a:pt x="390524" y="48396"/>
                  <a:pt x="386754" y="52161"/>
                </a:cubicBezTo>
                <a:cubicBezTo>
                  <a:pt x="386754" y="52161"/>
                  <a:pt x="386754" y="52161"/>
                  <a:pt x="326429" y="157572"/>
                </a:cubicBezTo>
                <a:cubicBezTo>
                  <a:pt x="326429" y="161337"/>
                  <a:pt x="318888" y="165101"/>
                  <a:pt x="315118" y="165101"/>
                </a:cubicBezTo>
                <a:cubicBezTo>
                  <a:pt x="311348" y="165101"/>
                  <a:pt x="311348" y="165101"/>
                  <a:pt x="307577" y="165101"/>
                </a:cubicBezTo>
                <a:cubicBezTo>
                  <a:pt x="300037" y="157572"/>
                  <a:pt x="300037" y="150043"/>
                  <a:pt x="303807" y="142513"/>
                </a:cubicBezTo>
                <a:cubicBezTo>
                  <a:pt x="303807" y="142513"/>
                  <a:pt x="303807" y="142513"/>
                  <a:pt x="364132" y="40867"/>
                </a:cubicBezTo>
                <a:cubicBezTo>
                  <a:pt x="364132" y="37102"/>
                  <a:pt x="371673" y="33338"/>
                  <a:pt x="375443" y="33338"/>
                </a:cubicBezTo>
                <a:close/>
                <a:moveTo>
                  <a:pt x="128190" y="33338"/>
                </a:moveTo>
                <a:cubicBezTo>
                  <a:pt x="131961" y="33338"/>
                  <a:pt x="131961" y="33338"/>
                  <a:pt x="135731" y="33338"/>
                </a:cubicBezTo>
                <a:cubicBezTo>
                  <a:pt x="139501" y="33338"/>
                  <a:pt x="147042" y="37102"/>
                  <a:pt x="147042" y="40867"/>
                </a:cubicBezTo>
                <a:cubicBezTo>
                  <a:pt x="147042" y="40867"/>
                  <a:pt x="147042" y="40867"/>
                  <a:pt x="207366" y="142513"/>
                </a:cubicBezTo>
                <a:cubicBezTo>
                  <a:pt x="211137" y="150043"/>
                  <a:pt x="211137" y="157572"/>
                  <a:pt x="203596" y="165101"/>
                </a:cubicBezTo>
                <a:cubicBezTo>
                  <a:pt x="199826" y="165101"/>
                  <a:pt x="199826" y="165101"/>
                  <a:pt x="196056" y="165101"/>
                </a:cubicBezTo>
                <a:cubicBezTo>
                  <a:pt x="192285" y="165101"/>
                  <a:pt x="184745" y="161337"/>
                  <a:pt x="184745" y="157572"/>
                </a:cubicBezTo>
                <a:cubicBezTo>
                  <a:pt x="184745" y="157572"/>
                  <a:pt x="184745" y="157572"/>
                  <a:pt x="124420" y="52161"/>
                </a:cubicBezTo>
                <a:cubicBezTo>
                  <a:pt x="120650" y="48396"/>
                  <a:pt x="120650" y="37102"/>
                  <a:pt x="128190" y="33338"/>
                </a:cubicBezTo>
                <a:close/>
                <a:moveTo>
                  <a:pt x="256381" y="0"/>
                </a:moveTo>
                <a:cubicBezTo>
                  <a:pt x="263921" y="0"/>
                  <a:pt x="271462" y="7461"/>
                  <a:pt x="271462" y="14922"/>
                </a:cubicBezTo>
                <a:cubicBezTo>
                  <a:pt x="271462" y="134303"/>
                  <a:pt x="271462" y="134303"/>
                  <a:pt x="271462" y="134303"/>
                </a:cubicBezTo>
                <a:cubicBezTo>
                  <a:pt x="271462" y="141764"/>
                  <a:pt x="263921" y="149225"/>
                  <a:pt x="256381" y="149225"/>
                </a:cubicBezTo>
                <a:cubicBezTo>
                  <a:pt x="248840" y="149225"/>
                  <a:pt x="241300" y="141764"/>
                  <a:pt x="241300" y="134303"/>
                </a:cubicBezTo>
                <a:cubicBezTo>
                  <a:pt x="241300" y="14922"/>
                  <a:pt x="241300" y="14922"/>
                  <a:pt x="241300" y="14922"/>
                </a:cubicBezTo>
                <a:cubicBezTo>
                  <a:pt x="241300" y="7461"/>
                  <a:pt x="248840" y="0"/>
                  <a:pt x="256381" y="0"/>
                </a:cubicBezTo>
                <a:close/>
              </a:path>
            </a:pathLst>
          </a:custGeom>
          <a:solidFill>
            <a:srgbClr val="5B9AA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/>
          </a:p>
        </p:txBody>
      </p:sp>
      <p:sp>
        <p:nvSpPr>
          <p:cNvPr id="18" name="文本框 17"/>
          <p:cNvSpPr txBox="1"/>
          <p:nvPr/>
        </p:nvSpPr>
        <p:spPr>
          <a:xfrm>
            <a:off x="1828798" y="702366"/>
            <a:ext cx="7531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3.</a:t>
            </a:r>
            <a:r>
              <a:rPr lang="zh-CN" altLang="zh-CN" sz="3600" b="1" dirty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星光路：创“生涯风车”育人范式</a:t>
            </a:r>
            <a:endParaRPr lang="zh-CN" altLang="en-US" sz="3600" b="1" dirty="0">
              <a:solidFill>
                <a:srgbClr val="7600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0" name="Shape 23143"/>
          <p:cNvSpPr/>
          <p:nvPr/>
        </p:nvSpPr>
        <p:spPr>
          <a:xfrm>
            <a:off x="5576235" y="4264821"/>
            <a:ext cx="497167" cy="621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851" y="15119"/>
                </a:moveTo>
                <a:cubicBezTo>
                  <a:pt x="14106" y="15119"/>
                  <a:pt x="13500" y="15604"/>
                  <a:pt x="13500" y="16201"/>
                </a:cubicBezTo>
                <a:cubicBezTo>
                  <a:pt x="13500" y="16796"/>
                  <a:pt x="14106" y="17278"/>
                  <a:pt x="14851" y="17278"/>
                </a:cubicBezTo>
                <a:cubicBezTo>
                  <a:pt x="15596" y="17278"/>
                  <a:pt x="16199" y="16796"/>
                  <a:pt x="16199" y="16201"/>
                </a:cubicBezTo>
                <a:cubicBezTo>
                  <a:pt x="16199" y="15604"/>
                  <a:pt x="15596" y="15119"/>
                  <a:pt x="14851" y="15119"/>
                </a:cubicBezTo>
                <a:cubicBezTo>
                  <a:pt x="14851" y="15119"/>
                  <a:pt x="14851" y="15119"/>
                  <a:pt x="14851" y="15119"/>
                </a:cubicBezTo>
                <a:close/>
                <a:moveTo>
                  <a:pt x="6750" y="10800"/>
                </a:moveTo>
                <a:lnTo>
                  <a:pt x="6750" y="10800"/>
                </a:lnTo>
                <a:cubicBezTo>
                  <a:pt x="7495" y="10800"/>
                  <a:pt x="8102" y="10315"/>
                  <a:pt x="8102" y="9718"/>
                </a:cubicBezTo>
                <a:cubicBezTo>
                  <a:pt x="8102" y="9124"/>
                  <a:pt x="7495" y="8641"/>
                  <a:pt x="6750" y="8641"/>
                </a:cubicBezTo>
                <a:cubicBezTo>
                  <a:pt x="6005" y="8641"/>
                  <a:pt x="5399" y="9124"/>
                  <a:pt x="5399" y="9718"/>
                </a:cubicBezTo>
                <a:cubicBezTo>
                  <a:pt x="5399" y="10315"/>
                  <a:pt x="6005" y="10800"/>
                  <a:pt x="6750" y="10800"/>
                </a:cubicBezTo>
                <a:cubicBezTo>
                  <a:pt x="6750" y="10800"/>
                  <a:pt x="6750" y="10800"/>
                  <a:pt x="6750" y="10800"/>
                </a:cubicBezTo>
                <a:close/>
                <a:moveTo>
                  <a:pt x="6750" y="14041"/>
                </a:moveTo>
                <a:lnTo>
                  <a:pt x="6750" y="14041"/>
                </a:lnTo>
                <a:cubicBezTo>
                  <a:pt x="7495" y="14041"/>
                  <a:pt x="8102" y="13556"/>
                  <a:pt x="8102" y="12959"/>
                </a:cubicBezTo>
                <a:cubicBezTo>
                  <a:pt x="8102" y="12364"/>
                  <a:pt x="7495" y="11881"/>
                  <a:pt x="6750" y="11881"/>
                </a:cubicBezTo>
                <a:cubicBezTo>
                  <a:pt x="6005" y="11881"/>
                  <a:pt x="5399" y="12364"/>
                  <a:pt x="5399" y="12959"/>
                </a:cubicBezTo>
                <a:cubicBezTo>
                  <a:pt x="5399" y="13556"/>
                  <a:pt x="6005" y="14041"/>
                  <a:pt x="6750" y="14041"/>
                </a:cubicBezTo>
                <a:cubicBezTo>
                  <a:pt x="6750" y="14041"/>
                  <a:pt x="6750" y="14041"/>
                  <a:pt x="6750" y="14041"/>
                </a:cubicBezTo>
                <a:close/>
                <a:moveTo>
                  <a:pt x="10801" y="15119"/>
                </a:moveTo>
                <a:cubicBezTo>
                  <a:pt x="10056" y="15119"/>
                  <a:pt x="9449" y="15604"/>
                  <a:pt x="9449" y="16201"/>
                </a:cubicBezTo>
                <a:cubicBezTo>
                  <a:pt x="9449" y="16796"/>
                  <a:pt x="10052" y="17278"/>
                  <a:pt x="10801" y="17278"/>
                </a:cubicBezTo>
                <a:cubicBezTo>
                  <a:pt x="11546" y="17278"/>
                  <a:pt x="12148" y="16796"/>
                  <a:pt x="12148" y="16201"/>
                </a:cubicBezTo>
                <a:cubicBezTo>
                  <a:pt x="12148" y="15604"/>
                  <a:pt x="11546" y="15119"/>
                  <a:pt x="10801" y="15119"/>
                </a:cubicBezTo>
                <a:cubicBezTo>
                  <a:pt x="10801" y="15119"/>
                  <a:pt x="10801" y="15119"/>
                  <a:pt x="10801" y="15119"/>
                </a:cubicBezTo>
                <a:close/>
                <a:moveTo>
                  <a:pt x="18898" y="19441"/>
                </a:moveTo>
                <a:lnTo>
                  <a:pt x="2700" y="19441"/>
                </a:lnTo>
                <a:lnTo>
                  <a:pt x="2700" y="2160"/>
                </a:lnTo>
                <a:lnTo>
                  <a:pt x="18898" y="2160"/>
                </a:lnTo>
                <a:cubicBezTo>
                  <a:pt x="18898" y="2160"/>
                  <a:pt x="18898" y="19441"/>
                  <a:pt x="18898" y="19441"/>
                </a:cubicBezTo>
                <a:close/>
                <a:moveTo>
                  <a:pt x="18898" y="0"/>
                </a:moveTo>
                <a:lnTo>
                  <a:pt x="2700" y="0"/>
                </a:lnTo>
                <a:cubicBezTo>
                  <a:pt x="1210" y="0"/>
                  <a:pt x="0" y="968"/>
                  <a:pt x="0" y="2160"/>
                </a:cubicBezTo>
                <a:lnTo>
                  <a:pt x="0" y="19441"/>
                </a:lnTo>
                <a:cubicBezTo>
                  <a:pt x="0" y="20633"/>
                  <a:pt x="1210" y="21600"/>
                  <a:pt x="2700" y="21600"/>
                </a:cubicBezTo>
                <a:lnTo>
                  <a:pt x="18898" y="21600"/>
                </a:lnTo>
                <a:cubicBezTo>
                  <a:pt x="20391" y="21600"/>
                  <a:pt x="21600" y="20633"/>
                  <a:pt x="21600" y="19441"/>
                </a:cubicBezTo>
                <a:lnTo>
                  <a:pt x="21600" y="2160"/>
                </a:lnTo>
                <a:cubicBezTo>
                  <a:pt x="21600" y="968"/>
                  <a:pt x="20391" y="0"/>
                  <a:pt x="18898" y="0"/>
                </a:cubicBezTo>
                <a:cubicBezTo>
                  <a:pt x="18898" y="0"/>
                  <a:pt x="18898" y="0"/>
                  <a:pt x="18898" y="0"/>
                </a:cubicBezTo>
                <a:close/>
                <a:moveTo>
                  <a:pt x="6750" y="17278"/>
                </a:moveTo>
                <a:lnTo>
                  <a:pt x="6750" y="17278"/>
                </a:lnTo>
                <a:cubicBezTo>
                  <a:pt x="7495" y="17278"/>
                  <a:pt x="8102" y="16796"/>
                  <a:pt x="8102" y="16201"/>
                </a:cubicBezTo>
                <a:cubicBezTo>
                  <a:pt x="8102" y="15604"/>
                  <a:pt x="7495" y="15119"/>
                  <a:pt x="6750" y="15119"/>
                </a:cubicBezTo>
                <a:cubicBezTo>
                  <a:pt x="6005" y="15119"/>
                  <a:pt x="5399" y="15604"/>
                  <a:pt x="5399" y="16201"/>
                </a:cubicBezTo>
                <a:cubicBezTo>
                  <a:pt x="5399" y="16796"/>
                  <a:pt x="6005" y="17278"/>
                  <a:pt x="6750" y="17278"/>
                </a:cubicBezTo>
                <a:cubicBezTo>
                  <a:pt x="6750" y="17278"/>
                  <a:pt x="6750" y="17278"/>
                  <a:pt x="6750" y="17278"/>
                </a:cubicBezTo>
                <a:close/>
                <a:moveTo>
                  <a:pt x="6750" y="6482"/>
                </a:moveTo>
                <a:lnTo>
                  <a:pt x="14851" y="6482"/>
                </a:lnTo>
                <a:cubicBezTo>
                  <a:pt x="15596" y="6482"/>
                  <a:pt x="16199" y="5996"/>
                  <a:pt x="16199" y="5400"/>
                </a:cubicBezTo>
                <a:cubicBezTo>
                  <a:pt x="16199" y="4805"/>
                  <a:pt x="15596" y="4318"/>
                  <a:pt x="14851" y="4318"/>
                </a:cubicBezTo>
                <a:lnTo>
                  <a:pt x="6750" y="4318"/>
                </a:lnTo>
                <a:cubicBezTo>
                  <a:pt x="6005" y="4318"/>
                  <a:pt x="5399" y="4805"/>
                  <a:pt x="5399" y="5400"/>
                </a:cubicBezTo>
                <a:cubicBezTo>
                  <a:pt x="5399" y="5996"/>
                  <a:pt x="6005" y="6482"/>
                  <a:pt x="6750" y="6482"/>
                </a:cubicBezTo>
                <a:cubicBezTo>
                  <a:pt x="6750" y="6482"/>
                  <a:pt x="6750" y="6482"/>
                  <a:pt x="6750" y="6482"/>
                </a:cubicBezTo>
                <a:close/>
                <a:moveTo>
                  <a:pt x="10801" y="8641"/>
                </a:moveTo>
                <a:cubicBezTo>
                  <a:pt x="10056" y="8641"/>
                  <a:pt x="9449" y="9124"/>
                  <a:pt x="9449" y="9718"/>
                </a:cubicBezTo>
                <a:cubicBezTo>
                  <a:pt x="9449" y="10315"/>
                  <a:pt x="10052" y="10800"/>
                  <a:pt x="10801" y="10800"/>
                </a:cubicBezTo>
                <a:cubicBezTo>
                  <a:pt x="11546" y="10800"/>
                  <a:pt x="12148" y="10315"/>
                  <a:pt x="12148" y="9718"/>
                </a:cubicBezTo>
                <a:cubicBezTo>
                  <a:pt x="12148" y="9124"/>
                  <a:pt x="11546" y="8641"/>
                  <a:pt x="10801" y="8641"/>
                </a:cubicBezTo>
                <a:cubicBezTo>
                  <a:pt x="10801" y="8641"/>
                  <a:pt x="10801" y="8641"/>
                  <a:pt x="10801" y="8641"/>
                </a:cubicBezTo>
                <a:close/>
                <a:moveTo>
                  <a:pt x="10801" y="11881"/>
                </a:moveTo>
                <a:cubicBezTo>
                  <a:pt x="10056" y="11881"/>
                  <a:pt x="9449" y="12364"/>
                  <a:pt x="9449" y="12959"/>
                </a:cubicBezTo>
                <a:cubicBezTo>
                  <a:pt x="9449" y="13556"/>
                  <a:pt x="10056" y="14041"/>
                  <a:pt x="10801" y="14041"/>
                </a:cubicBezTo>
                <a:cubicBezTo>
                  <a:pt x="11546" y="14041"/>
                  <a:pt x="12148" y="13556"/>
                  <a:pt x="12148" y="12959"/>
                </a:cubicBezTo>
                <a:cubicBezTo>
                  <a:pt x="12148" y="12364"/>
                  <a:pt x="11546" y="11881"/>
                  <a:pt x="10801" y="11881"/>
                </a:cubicBezTo>
                <a:cubicBezTo>
                  <a:pt x="10801" y="11881"/>
                  <a:pt x="10801" y="11881"/>
                  <a:pt x="10801" y="11881"/>
                </a:cubicBezTo>
                <a:close/>
                <a:moveTo>
                  <a:pt x="14851" y="8641"/>
                </a:moveTo>
                <a:cubicBezTo>
                  <a:pt x="14106" y="8641"/>
                  <a:pt x="13500" y="9124"/>
                  <a:pt x="13500" y="9718"/>
                </a:cubicBezTo>
                <a:cubicBezTo>
                  <a:pt x="13500" y="10315"/>
                  <a:pt x="14106" y="10800"/>
                  <a:pt x="14851" y="10800"/>
                </a:cubicBezTo>
                <a:cubicBezTo>
                  <a:pt x="15596" y="10800"/>
                  <a:pt x="16199" y="10315"/>
                  <a:pt x="16199" y="9718"/>
                </a:cubicBezTo>
                <a:cubicBezTo>
                  <a:pt x="16199" y="9124"/>
                  <a:pt x="15596" y="8641"/>
                  <a:pt x="14851" y="8641"/>
                </a:cubicBezTo>
                <a:cubicBezTo>
                  <a:pt x="14851" y="8641"/>
                  <a:pt x="14851" y="8641"/>
                  <a:pt x="14851" y="8641"/>
                </a:cubicBezTo>
                <a:close/>
                <a:moveTo>
                  <a:pt x="14851" y="11881"/>
                </a:moveTo>
                <a:cubicBezTo>
                  <a:pt x="14106" y="11881"/>
                  <a:pt x="13500" y="12364"/>
                  <a:pt x="13500" y="12959"/>
                </a:cubicBezTo>
                <a:cubicBezTo>
                  <a:pt x="13500" y="13556"/>
                  <a:pt x="14106" y="14041"/>
                  <a:pt x="14851" y="14041"/>
                </a:cubicBezTo>
                <a:cubicBezTo>
                  <a:pt x="15596" y="14041"/>
                  <a:pt x="16199" y="13556"/>
                  <a:pt x="16199" y="12959"/>
                </a:cubicBezTo>
                <a:cubicBezTo>
                  <a:pt x="16199" y="12364"/>
                  <a:pt x="15596" y="11881"/>
                  <a:pt x="14851" y="11881"/>
                </a:cubicBezTo>
                <a:cubicBezTo>
                  <a:pt x="14851" y="11881"/>
                  <a:pt x="14851" y="11881"/>
                  <a:pt x="14851" y="1188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51" tIns="19051" rIns="19051" bIns="1905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pic>
        <p:nvPicPr>
          <p:cNvPr id="8" name="图片 7" descr="783137f647438bd4b71f5bd944ad0c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685" y="1456773"/>
            <a:ext cx="2095324" cy="1798269"/>
          </a:xfrm>
          <a:prstGeom prst="rect">
            <a:avLst/>
          </a:prstGeom>
        </p:spPr>
      </p:pic>
      <p:pic>
        <p:nvPicPr>
          <p:cNvPr id="9" name="图片 8" descr="8d0eae22b845af3ae4c8d25bee76cf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6686" y="3797109"/>
            <a:ext cx="2095324" cy="18232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84120" y="5759463"/>
            <a:ext cx="410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accent1">
                    <a:lumMod val="75000"/>
                  </a:schemeClr>
                </a:solidFill>
                <a:latin typeface="方正粗黑宋简体" pitchFamily="2" charset="-122"/>
                <a:ea typeface="方正粗黑宋简体" pitchFamily="2" charset="-122"/>
              </a:rPr>
              <a:t>百  行  职  业  体  验</a:t>
            </a:r>
            <a:endParaRPr lang="zh-CN" altLang="en-US" sz="2800" b="1" dirty="0">
              <a:solidFill>
                <a:schemeClr val="accent1">
                  <a:lumMod val="75000"/>
                </a:schemeClr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pic>
        <p:nvPicPr>
          <p:cNvPr id="11" name="图片 10" descr="职业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29209" y="1456773"/>
            <a:ext cx="1604695" cy="179826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4058" y="1444970"/>
            <a:ext cx="5561466" cy="4175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29209" y="3797109"/>
            <a:ext cx="1685718" cy="182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049479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圆角矩形 81"/>
          <p:cNvSpPr/>
          <p:nvPr/>
        </p:nvSpPr>
        <p:spPr>
          <a:xfrm>
            <a:off x="491319" y="420064"/>
            <a:ext cx="11218460" cy="6035722"/>
          </a:xfrm>
          <a:prstGeom prst="roundRect">
            <a:avLst>
              <a:gd name="adj" fmla="val 55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矩形 82"/>
          <p:cNvSpPr/>
          <p:nvPr/>
        </p:nvSpPr>
        <p:spPr>
          <a:xfrm>
            <a:off x="0" y="11410"/>
            <a:ext cx="1748116" cy="1722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256"/>
          <p:cNvSpPr/>
          <p:nvPr/>
        </p:nvSpPr>
        <p:spPr bwMode="auto">
          <a:xfrm>
            <a:off x="605803" y="543339"/>
            <a:ext cx="901629" cy="901631"/>
          </a:xfrm>
          <a:custGeom>
            <a:avLst/>
            <a:gdLst>
              <a:gd name="connsiteX0" fmla="*/ 256381 w 511174"/>
              <a:gd name="connsiteY0" fmla="*/ 360363 h 511176"/>
              <a:gd name="connsiteX1" fmla="*/ 271462 w 511174"/>
              <a:gd name="connsiteY1" fmla="*/ 375445 h 511176"/>
              <a:gd name="connsiteX2" fmla="*/ 271462 w 511174"/>
              <a:gd name="connsiteY2" fmla="*/ 496095 h 511176"/>
              <a:gd name="connsiteX3" fmla="*/ 256381 w 511174"/>
              <a:gd name="connsiteY3" fmla="*/ 511176 h 511176"/>
              <a:gd name="connsiteX4" fmla="*/ 241300 w 511174"/>
              <a:gd name="connsiteY4" fmla="*/ 496095 h 511176"/>
              <a:gd name="connsiteX5" fmla="*/ 241300 w 511174"/>
              <a:gd name="connsiteY5" fmla="*/ 375445 h 511176"/>
              <a:gd name="connsiteX6" fmla="*/ 256381 w 511174"/>
              <a:gd name="connsiteY6" fmla="*/ 360363 h 511176"/>
              <a:gd name="connsiteX7" fmla="*/ 307577 w 511174"/>
              <a:gd name="connsiteY7" fmla="*/ 344488 h 511176"/>
              <a:gd name="connsiteX8" fmla="*/ 315118 w 511174"/>
              <a:gd name="connsiteY8" fmla="*/ 344488 h 511176"/>
              <a:gd name="connsiteX9" fmla="*/ 326429 w 511174"/>
              <a:gd name="connsiteY9" fmla="*/ 352018 h 511176"/>
              <a:gd name="connsiteX10" fmla="*/ 386754 w 511174"/>
              <a:gd name="connsiteY10" fmla="*/ 457428 h 511176"/>
              <a:gd name="connsiteX11" fmla="*/ 382984 w 511174"/>
              <a:gd name="connsiteY11" fmla="*/ 476251 h 511176"/>
              <a:gd name="connsiteX12" fmla="*/ 375443 w 511174"/>
              <a:gd name="connsiteY12" fmla="*/ 476251 h 511176"/>
              <a:gd name="connsiteX13" fmla="*/ 364132 w 511174"/>
              <a:gd name="connsiteY13" fmla="*/ 468722 h 511176"/>
              <a:gd name="connsiteX14" fmla="*/ 303807 w 511174"/>
              <a:gd name="connsiteY14" fmla="*/ 367076 h 511176"/>
              <a:gd name="connsiteX15" fmla="*/ 307577 w 511174"/>
              <a:gd name="connsiteY15" fmla="*/ 344488 h 511176"/>
              <a:gd name="connsiteX16" fmla="*/ 196056 w 511174"/>
              <a:gd name="connsiteY16" fmla="*/ 344488 h 511176"/>
              <a:gd name="connsiteX17" fmla="*/ 203596 w 511174"/>
              <a:gd name="connsiteY17" fmla="*/ 344488 h 511176"/>
              <a:gd name="connsiteX18" fmla="*/ 207366 w 511174"/>
              <a:gd name="connsiteY18" fmla="*/ 367076 h 511176"/>
              <a:gd name="connsiteX19" fmla="*/ 147042 w 511174"/>
              <a:gd name="connsiteY19" fmla="*/ 468722 h 511176"/>
              <a:gd name="connsiteX20" fmla="*/ 135731 w 511174"/>
              <a:gd name="connsiteY20" fmla="*/ 476251 h 511176"/>
              <a:gd name="connsiteX21" fmla="*/ 128190 w 511174"/>
              <a:gd name="connsiteY21" fmla="*/ 476251 h 511176"/>
              <a:gd name="connsiteX22" fmla="*/ 124420 w 511174"/>
              <a:gd name="connsiteY22" fmla="*/ 457428 h 511176"/>
              <a:gd name="connsiteX23" fmla="*/ 184745 w 511174"/>
              <a:gd name="connsiteY23" fmla="*/ 352018 h 511176"/>
              <a:gd name="connsiteX24" fmla="*/ 196056 w 511174"/>
              <a:gd name="connsiteY24" fmla="*/ 344488 h 511176"/>
              <a:gd name="connsiteX25" fmla="*/ 360191 w 511174"/>
              <a:gd name="connsiteY25" fmla="*/ 300038 h 511176"/>
              <a:gd name="connsiteX26" fmla="*/ 367742 w 511174"/>
              <a:gd name="connsiteY26" fmla="*/ 303809 h 511176"/>
              <a:gd name="connsiteX27" fmla="*/ 469685 w 511174"/>
              <a:gd name="connsiteY27" fmla="*/ 364134 h 511176"/>
              <a:gd name="connsiteX28" fmla="*/ 477237 w 511174"/>
              <a:gd name="connsiteY28" fmla="*/ 382986 h 511176"/>
              <a:gd name="connsiteX29" fmla="*/ 462134 w 511174"/>
              <a:gd name="connsiteY29" fmla="*/ 390526 h 511176"/>
              <a:gd name="connsiteX30" fmla="*/ 458358 w 511174"/>
              <a:gd name="connsiteY30" fmla="*/ 386756 h 511176"/>
              <a:gd name="connsiteX31" fmla="*/ 352639 w 511174"/>
              <a:gd name="connsiteY31" fmla="*/ 326431 h 511176"/>
              <a:gd name="connsiteX32" fmla="*/ 345088 w 511174"/>
              <a:gd name="connsiteY32" fmla="*/ 307579 h 511176"/>
              <a:gd name="connsiteX33" fmla="*/ 360191 w 511174"/>
              <a:gd name="connsiteY33" fmla="*/ 300038 h 511176"/>
              <a:gd name="connsiteX34" fmla="*/ 150983 w 511174"/>
              <a:gd name="connsiteY34" fmla="*/ 300038 h 511176"/>
              <a:gd name="connsiteX35" fmla="*/ 166086 w 511174"/>
              <a:gd name="connsiteY35" fmla="*/ 307579 h 511176"/>
              <a:gd name="connsiteX36" fmla="*/ 158535 w 511174"/>
              <a:gd name="connsiteY36" fmla="*/ 326431 h 511176"/>
              <a:gd name="connsiteX37" fmla="*/ 52816 w 511174"/>
              <a:gd name="connsiteY37" fmla="*/ 386756 h 511176"/>
              <a:gd name="connsiteX38" fmla="*/ 49040 w 511174"/>
              <a:gd name="connsiteY38" fmla="*/ 390526 h 511176"/>
              <a:gd name="connsiteX39" fmla="*/ 33937 w 511174"/>
              <a:gd name="connsiteY39" fmla="*/ 382986 h 511176"/>
              <a:gd name="connsiteX40" fmla="*/ 41489 w 511174"/>
              <a:gd name="connsiteY40" fmla="*/ 364134 h 511176"/>
              <a:gd name="connsiteX41" fmla="*/ 143432 w 511174"/>
              <a:gd name="connsiteY41" fmla="*/ 303809 h 511176"/>
              <a:gd name="connsiteX42" fmla="*/ 150983 w 511174"/>
              <a:gd name="connsiteY42" fmla="*/ 300038 h 511176"/>
              <a:gd name="connsiteX43" fmla="*/ 375443 w 511174"/>
              <a:gd name="connsiteY43" fmla="*/ 239713 h 511176"/>
              <a:gd name="connsiteX44" fmla="*/ 496093 w 511174"/>
              <a:gd name="connsiteY44" fmla="*/ 239713 h 511176"/>
              <a:gd name="connsiteX45" fmla="*/ 511174 w 511174"/>
              <a:gd name="connsiteY45" fmla="*/ 254795 h 511176"/>
              <a:gd name="connsiteX46" fmla="*/ 496093 w 511174"/>
              <a:gd name="connsiteY46" fmla="*/ 269876 h 511176"/>
              <a:gd name="connsiteX47" fmla="*/ 375443 w 511174"/>
              <a:gd name="connsiteY47" fmla="*/ 269876 h 511176"/>
              <a:gd name="connsiteX48" fmla="*/ 360362 w 511174"/>
              <a:gd name="connsiteY48" fmla="*/ 254795 h 511176"/>
              <a:gd name="connsiteX49" fmla="*/ 375443 w 511174"/>
              <a:gd name="connsiteY49" fmla="*/ 239713 h 511176"/>
              <a:gd name="connsiteX50" fmla="*/ 15081 w 511174"/>
              <a:gd name="connsiteY50" fmla="*/ 239713 h 511176"/>
              <a:gd name="connsiteX51" fmla="*/ 135731 w 511174"/>
              <a:gd name="connsiteY51" fmla="*/ 239713 h 511176"/>
              <a:gd name="connsiteX52" fmla="*/ 150812 w 511174"/>
              <a:gd name="connsiteY52" fmla="*/ 254795 h 511176"/>
              <a:gd name="connsiteX53" fmla="*/ 135731 w 511174"/>
              <a:gd name="connsiteY53" fmla="*/ 269876 h 511176"/>
              <a:gd name="connsiteX54" fmla="*/ 15081 w 511174"/>
              <a:gd name="connsiteY54" fmla="*/ 269876 h 511176"/>
              <a:gd name="connsiteX55" fmla="*/ 0 w 511174"/>
              <a:gd name="connsiteY55" fmla="*/ 254795 h 511176"/>
              <a:gd name="connsiteX56" fmla="*/ 15081 w 511174"/>
              <a:gd name="connsiteY56" fmla="*/ 239713 h 511176"/>
              <a:gd name="connsiteX57" fmla="*/ 462134 w 511174"/>
              <a:gd name="connsiteY57" fmla="*/ 119063 h 511176"/>
              <a:gd name="connsiteX58" fmla="*/ 477237 w 511174"/>
              <a:gd name="connsiteY58" fmla="*/ 126604 h 511176"/>
              <a:gd name="connsiteX59" fmla="*/ 469685 w 511174"/>
              <a:gd name="connsiteY59" fmla="*/ 145456 h 511176"/>
              <a:gd name="connsiteX60" fmla="*/ 367742 w 511174"/>
              <a:gd name="connsiteY60" fmla="*/ 205781 h 511176"/>
              <a:gd name="connsiteX61" fmla="*/ 360191 w 511174"/>
              <a:gd name="connsiteY61" fmla="*/ 209551 h 511176"/>
              <a:gd name="connsiteX62" fmla="*/ 345088 w 511174"/>
              <a:gd name="connsiteY62" fmla="*/ 202011 h 511176"/>
              <a:gd name="connsiteX63" fmla="*/ 352639 w 511174"/>
              <a:gd name="connsiteY63" fmla="*/ 183159 h 511176"/>
              <a:gd name="connsiteX64" fmla="*/ 458358 w 511174"/>
              <a:gd name="connsiteY64" fmla="*/ 122834 h 511176"/>
              <a:gd name="connsiteX65" fmla="*/ 462134 w 511174"/>
              <a:gd name="connsiteY65" fmla="*/ 119063 h 511176"/>
              <a:gd name="connsiteX66" fmla="*/ 49040 w 511174"/>
              <a:gd name="connsiteY66" fmla="*/ 119063 h 511176"/>
              <a:gd name="connsiteX67" fmla="*/ 52816 w 511174"/>
              <a:gd name="connsiteY67" fmla="*/ 122834 h 511176"/>
              <a:gd name="connsiteX68" fmla="*/ 158535 w 511174"/>
              <a:gd name="connsiteY68" fmla="*/ 183159 h 511176"/>
              <a:gd name="connsiteX69" fmla="*/ 166086 w 511174"/>
              <a:gd name="connsiteY69" fmla="*/ 202011 h 511176"/>
              <a:gd name="connsiteX70" fmla="*/ 150983 w 511174"/>
              <a:gd name="connsiteY70" fmla="*/ 209551 h 511176"/>
              <a:gd name="connsiteX71" fmla="*/ 143432 w 511174"/>
              <a:gd name="connsiteY71" fmla="*/ 205781 h 511176"/>
              <a:gd name="connsiteX72" fmla="*/ 41489 w 511174"/>
              <a:gd name="connsiteY72" fmla="*/ 145456 h 511176"/>
              <a:gd name="connsiteX73" fmla="*/ 33937 w 511174"/>
              <a:gd name="connsiteY73" fmla="*/ 126604 h 511176"/>
              <a:gd name="connsiteX74" fmla="*/ 49040 w 511174"/>
              <a:gd name="connsiteY74" fmla="*/ 119063 h 511176"/>
              <a:gd name="connsiteX75" fmla="*/ 375443 w 511174"/>
              <a:gd name="connsiteY75" fmla="*/ 33338 h 511176"/>
              <a:gd name="connsiteX76" fmla="*/ 382984 w 511174"/>
              <a:gd name="connsiteY76" fmla="*/ 33338 h 511176"/>
              <a:gd name="connsiteX77" fmla="*/ 386754 w 511174"/>
              <a:gd name="connsiteY77" fmla="*/ 52161 h 511176"/>
              <a:gd name="connsiteX78" fmla="*/ 326429 w 511174"/>
              <a:gd name="connsiteY78" fmla="*/ 157572 h 511176"/>
              <a:gd name="connsiteX79" fmla="*/ 315118 w 511174"/>
              <a:gd name="connsiteY79" fmla="*/ 165101 h 511176"/>
              <a:gd name="connsiteX80" fmla="*/ 307577 w 511174"/>
              <a:gd name="connsiteY80" fmla="*/ 165101 h 511176"/>
              <a:gd name="connsiteX81" fmla="*/ 303807 w 511174"/>
              <a:gd name="connsiteY81" fmla="*/ 142513 h 511176"/>
              <a:gd name="connsiteX82" fmla="*/ 364132 w 511174"/>
              <a:gd name="connsiteY82" fmla="*/ 40867 h 511176"/>
              <a:gd name="connsiteX83" fmla="*/ 375443 w 511174"/>
              <a:gd name="connsiteY83" fmla="*/ 33338 h 511176"/>
              <a:gd name="connsiteX84" fmla="*/ 128190 w 511174"/>
              <a:gd name="connsiteY84" fmla="*/ 33338 h 511176"/>
              <a:gd name="connsiteX85" fmla="*/ 135731 w 511174"/>
              <a:gd name="connsiteY85" fmla="*/ 33338 h 511176"/>
              <a:gd name="connsiteX86" fmla="*/ 147042 w 511174"/>
              <a:gd name="connsiteY86" fmla="*/ 40867 h 511176"/>
              <a:gd name="connsiteX87" fmla="*/ 207366 w 511174"/>
              <a:gd name="connsiteY87" fmla="*/ 142513 h 511176"/>
              <a:gd name="connsiteX88" fmla="*/ 203596 w 511174"/>
              <a:gd name="connsiteY88" fmla="*/ 165101 h 511176"/>
              <a:gd name="connsiteX89" fmla="*/ 196056 w 511174"/>
              <a:gd name="connsiteY89" fmla="*/ 165101 h 511176"/>
              <a:gd name="connsiteX90" fmla="*/ 184745 w 511174"/>
              <a:gd name="connsiteY90" fmla="*/ 157572 h 511176"/>
              <a:gd name="connsiteX91" fmla="*/ 124420 w 511174"/>
              <a:gd name="connsiteY91" fmla="*/ 52161 h 511176"/>
              <a:gd name="connsiteX92" fmla="*/ 128190 w 511174"/>
              <a:gd name="connsiteY92" fmla="*/ 33338 h 511176"/>
              <a:gd name="connsiteX93" fmla="*/ 256381 w 511174"/>
              <a:gd name="connsiteY93" fmla="*/ 0 h 511176"/>
              <a:gd name="connsiteX94" fmla="*/ 271462 w 511174"/>
              <a:gd name="connsiteY94" fmla="*/ 14922 h 511176"/>
              <a:gd name="connsiteX95" fmla="*/ 271462 w 511174"/>
              <a:gd name="connsiteY95" fmla="*/ 134303 h 511176"/>
              <a:gd name="connsiteX96" fmla="*/ 256381 w 511174"/>
              <a:gd name="connsiteY96" fmla="*/ 149225 h 511176"/>
              <a:gd name="connsiteX97" fmla="*/ 241300 w 511174"/>
              <a:gd name="connsiteY97" fmla="*/ 134303 h 511176"/>
              <a:gd name="connsiteX98" fmla="*/ 241300 w 511174"/>
              <a:gd name="connsiteY98" fmla="*/ 14922 h 511176"/>
              <a:gd name="connsiteX99" fmla="*/ 256381 w 511174"/>
              <a:gd name="connsiteY99" fmla="*/ 0 h 51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11174" h="511176">
                <a:moveTo>
                  <a:pt x="256381" y="360363"/>
                </a:moveTo>
                <a:cubicBezTo>
                  <a:pt x="263921" y="360363"/>
                  <a:pt x="271462" y="367904"/>
                  <a:pt x="271462" y="375445"/>
                </a:cubicBezTo>
                <a:cubicBezTo>
                  <a:pt x="271462" y="375445"/>
                  <a:pt x="271462" y="375445"/>
                  <a:pt x="271462" y="496095"/>
                </a:cubicBezTo>
                <a:cubicBezTo>
                  <a:pt x="271462" y="503636"/>
                  <a:pt x="263921" y="511176"/>
                  <a:pt x="256381" y="511176"/>
                </a:cubicBezTo>
                <a:cubicBezTo>
                  <a:pt x="248840" y="511176"/>
                  <a:pt x="241300" y="503636"/>
                  <a:pt x="241300" y="496095"/>
                </a:cubicBezTo>
                <a:cubicBezTo>
                  <a:pt x="241300" y="496095"/>
                  <a:pt x="241300" y="496095"/>
                  <a:pt x="241300" y="375445"/>
                </a:cubicBezTo>
                <a:cubicBezTo>
                  <a:pt x="241300" y="367904"/>
                  <a:pt x="248840" y="360363"/>
                  <a:pt x="256381" y="360363"/>
                </a:cubicBezTo>
                <a:close/>
                <a:moveTo>
                  <a:pt x="307577" y="344488"/>
                </a:moveTo>
                <a:cubicBezTo>
                  <a:pt x="311348" y="344488"/>
                  <a:pt x="311348" y="344488"/>
                  <a:pt x="315118" y="344488"/>
                </a:cubicBezTo>
                <a:cubicBezTo>
                  <a:pt x="318888" y="344488"/>
                  <a:pt x="326429" y="348253"/>
                  <a:pt x="326429" y="352018"/>
                </a:cubicBezTo>
                <a:cubicBezTo>
                  <a:pt x="326429" y="352018"/>
                  <a:pt x="326429" y="352018"/>
                  <a:pt x="386754" y="457428"/>
                </a:cubicBezTo>
                <a:cubicBezTo>
                  <a:pt x="390524" y="461193"/>
                  <a:pt x="390524" y="472487"/>
                  <a:pt x="382984" y="476251"/>
                </a:cubicBezTo>
                <a:cubicBezTo>
                  <a:pt x="379213" y="476251"/>
                  <a:pt x="379213" y="476251"/>
                  <a:pt x="375443" y="476251"/>
                </a:cubicBezTo>
                <a:cubicBezTo>
                  <a:pt x="371673" y="476251"/>
                  <a:pt x="364132" y="472487"/>
                  <a:pt x="364132" y="468722"/>
                </a:cubicBezTo>
                <a:cubicBezTo>
                  <a:pt x="364132" y="468722"/>
                  <a:pt x="364132" y="468722"/>
                  <a:pt x="303807" y="367076"/>
                </a:cubicBezTo>
                <a:cubicBezTo>
                  <a:pt x="300037" y="359547"/>
                  <a:pt x="300037" y="352018"/>
                  <a:pt x="307577" y="344488"/>
                </a:cubicBezTo>
                <a:close/>
                <a:moveTo>
                  <a:pt x="196056" y="344488"/>
                </a:moveTo>
                <a:cubicBezTo>
                  <a:pt x="199826" y="344488"/>
                  <a:pt x="199826" y="344488"/>
                  <a:pt x="203596" y="344488"/>
                </a:cubicBezTo>
                <a:cubicBezTo>
                  <a:pt x="211137" y="352018"/>
                  <a:pt x="211137" y="359547"/>
                  <a:pt x="207366" y="367076"/>
                </a:cubicBezTo>
                <a:cubicBezTo>
                  <a:pt x="207366" y="367076"/>
                  <a:pt x="207366" y="367076"/>
                  <a:pt x="147042" y="468722"/>
                </a:cubicBezTo>
                <a:cubicBezTo>
                  <a:pt x="147042" y="472487"/>
                  <a:pt x="139501" y="476251"/>
                  <a:pt x="135731" y="476251"/>
                </a:cubicBezTo>
                <a:cubicBezTo>
                  <a:pt x="131961" y="476251"/>
                  <a:pt x="131961" y="476251"/>
                  <a:pt x="128190" y="476251"/>
                </a:cubicBezTo>
                <a:cubicBezTo>
                  <a:pt x="120650" y="472487"/>
                  <a:pt x="120650" y="461193"/>
                  <a:pt x="124420" y="457428"/>
                </a:cubicBezTo>
                <a:cubicBezTo>
                  <a:pt x="124420" y="457428"/>
                  <a:pt x="124420" y="457428"/>
                  <a:pt x="184745" y="352018"/>
                </a:cubicBezTo>
                <a:cubicBezTo>
                  <a:pt x="184745" y="348253"/>
                  <a:pt x="192285" y="344488"/>
                  <a:pt x="196056" y="344488"/>
                </a:cubicBezTo>
                <a:close/>
                <a:moveTo>
                  <a:pt x="360191" y="300038"/>
                </a:moveTo>
                <a:cubicBezTo>
                  <a:pt x="360191" y="300038"/>
                  <a:pt x="363966" y="300038"/>
                  <a:pt x="367742" y="303809"/>
                </a:cubicBezTo>
                <a:cubicBezTo>
                  <a:pt x="367742" y="303809"/>
                  <a:pt x="367742" y="303809"/>
                  <a:pt x="469685" y="364134"/>
                </a:cubicBezTo>
                <a:cubicBezTo>
                  <a:pt x="477237" y="367904"/>
                  <a:pt x="481012" y="375445"/>
                  <a:pt x="477237" y="382986"/>
                </a:cubicBezTo>
                <a:cubicBezTo>
                  <a:pt x="473461" y="386756"/>
                  <a:pt x="469685" y="390526"/>
                  <a:pt x="462134" y="390526"/>
                </a:cubicBezTo>
                <a:cubicBezTo>
                  <a:pt x="462134" y="390526"/>
                  <a:pt x="458358" y="390526"/>
                  <a:pt x="458358" y="386756"/>
                </a:cubicBezTo>
                <a:cubicBezTo>
                  <a:pt x="458358" y="386756"/>
                  <a:pt x="458358" y="386756"/>
                  <a:pt x="352639" y="326431"/>
                </a:cubicBezTo>
                <a:cubicBezTo>
                  <a:pt x="345088" y="322660"/>
                  <a:pt x="341312" y="315120"/>
                  <a:pt x="345088" y="307579"/>
                </a:cubicBezTo>
                <a:cubicBezTo>
                  <a:pt x="348864" y="303809"/>
                  <a:pt x="352639" y="300038"/>
                  <a:pt x="360191" y="300038"/>
                </a:cubicBezTo>
                <a:close/>
                <a:moveTo>
                  <a:pt x="150983" y="300038"/>
                </a:moveTo>
                <a:cubicBezTo>
                  <a:pt x="158535" y="300038"/>
                  <a:pt x="162310" y="303809"/>
                  <a:pt x="166086" y="307579"/>
                </a:cubicBezTo>
                <a:cubicBezTo>
                  <a:pt x="169862" y="315120"/>
                  <a:pt x="166086" y="322660"/>
                  <a:pt x="158535" y="326431"/>
                </a:cubicBezTo>
                <a:cubicBezTo>
                  <a:pt x="158535" y="326431"/>
                  <a:pt x="158535" y="326431"/>
                  <a:pt x="52816" y="386756"/>
                </a:cubicBezTo>
                <a:cubicBezTo>
                  <a:pt x="52816" y="390526"/>
                  <a:pt x="49040" y="390526"/>
                  <a:pt x="49040" y="390526"/>
                </a:cubicBezTo>
                <a:cubicBezTo>
                  <a:pt x="41489" y="390526"/>
                  <a:pt x="37713" y="386756"/>
                  <a:pt x="33937" y="382986"/>
                </a:cubicBezTo>
                <a:cubicBezTo>
                  <a:pt x="30162" y="375445"/>
                  <a:pt x="33937" y="367904"/>
                  <a:pt x="41489" y="364134"/>
                </a:cubicBezTo>
                <a:cubicBezTo>
                  <a:pt x="41489" y="364134"/>
                  <a:pt x="41489" y="364134"/>
                  <a:pt x="143432" y="303809"/>
                </a:cubicBezTo>
                <a:cubicBezTo>
                  <a:pt x="147208" y="300038"/>
                  <a:pt x="150983" y="300038"/>
                  <a:pt x="150983" y="300038"/>
                </a:cubicBezTo>
                <a:close/>
                <a:moveTo>
                  <a:pt x="375443" y="239713"/>
                </a:moveTo>
                <a:cubicBezTo>
                  <a:pt x="375443" y="239713"/>
                  <a:pt x="375443" y="239713"/>
                  <a:pt x="496093" y="239713"/>
                </a:cubicBezTo>
                <a:cubicBezTo>
                  <a:pt x="503634" y="239713"/>
                  <a:pt x="511174" y="247254"/>
                  <a:pt x="511174" y="254795"/>
                </a:cubicBezTo>
                <a:cubicBezTo>
                  <a:pt x="511174" y="262335"/>
                  <a:pt x="503634" y="269876"/>
                  <a:pt x="496093" y="269876"/>
                </a:cubicBezTo>
                <a:cubicBezTo>
                  <a:pt x="496093" y="269876"/>
                  <a:pt x="496093" y="269876"/>
                  <a:pt x="375443" y="269876"/>
                </a:cubicBezTo>
                <a:cubicBezTo>
                  <a:pt x="367903" y="269876"/>
                  <a:pt x="360362" y="262335"/>
                  <a:pt x="360362" y="254795"/>
                </a:cubicBezTo>
                <a:cubicBezTo>
                  <a:pt x="360362" y="247254"/>
                  <a:pt x="367903" y="239713"/>
                  <a:pt x="375443" y="239713"/>
                </a:cubicBezTo>
                <a:close/>
                <a:moveTo>
                  <a:pt x="15081" y="239713"/>
                </a:moveTo>
                <a:cubicBezTo>
                  <a:pt x="15081" y="239713"/>
                  <a:pt x="15081" y="239713"/>
                  <a:pt x="135731" y="239713"/>
                </a:cubicBezTo>
                <a:cubicBezTo>
                  <a:pt x="143271" y="239713"/>
                  <a:pt x="150812" y="247254"/>
                  <a:pt x="150812" y="254795"/>
                </a:cubicBezTo>
                <a:cubicBezTo>
                  <a:pt x="150812" y="262335"/>
                  <a:pt x="143271" y="269876"/>
                  <a:pt x="135731" y="269876"/>
                </a:cubicBezTo>
                <a:cubicBezTo>
                  <a:pt x="135731" y="269876"/>
                  <a:pt x="135731" y="269876"/>
                  <a:pt x="15081" y="269876"/>
                </a:cubicBezTo>
                <a:cubicBezTo>
                  <a:pt x="7540" y="269876"/>
                  <a:pt x="0" y="262335"/>
                  <a:pt x="0" y="254795"/>
                </a:cubicBezTo>
                <a:cubicBezTo>
                  <a:pt x="0" y="247254"/>
                  <a:pt x="7540" y="239713"/>
                  <a:pt x="15081" y="239713"/>
                </a:cubicBezTo>
                <a:close/>
                <a:moveTo>
                  <a:pt x="462134" y="119063"/>
                </a:moveTo>
                <a:cubicBezTo>
                  <a:pt x="469685" y="119063"/>
                  <a:pt x="473461" y="122834"/>
                  <a:pt x="477237" y="126604"/>
                </a:cubicBezTo>
                <a:cubicBezTo>
                  <a:pt x="481012" y="134145"/>
                  <a:pt x="477237" y="141685"/>
                  <a:pt x="469685" y="145456"/>
                </a:cubicBezTo>
                <a:cubicBezTo>
                  <a:pt x="469685" y="145456"/>
                  <a:pt x="469685" y="145456"/>
                  <a:pt x="367742" y="205781"/>
                </a:cubicBezTo>
                <a:cubicBezTo>
                  <a:pt x="363966" y="209551"/>
                  <a:pt x="360191" y="209551"/>
                  <a:pt x="360191" y="209551"/>
                </a:cubicBezTo>
                <a:cubicBezTo>
                  <a:pt x="352639" y="209551"/>
                  <a:pt x="348864" y="205781"/>
                  <a:pt x="345088" y="202011"/>
                </a:cubicBezTo>
                <a:cubicBezTo>
                  <a:pt x="341312" y="194470"/>
                  <a:pt x="345088" y="186929"/>
                  <a:pt x="352639" y="183159"/>
                </a:cubicBezTo>
                <a:cubicBezTo>
                  <a:pt x="352639" y="183159"/>
                  <a:pt x="352639" y="183159"/>
                  <a:pt x="458358" y="122834"/>
                </a:cubicBezTo>
                <a:cubicBezTo>
                  <a:pt x="458358" y="119063"/>
                  <a:pt x="462134" y="119063"/>
                  <a:pt x="462134" y="119063"/>
                </a:cubicBezTo>
                <a:close/>
                <a:moveTo>
                  <a:pt x="49040" y="119063"/>
                </a:moveTo>
                <a:cubicBezTo>
                  <a:pt x="49040" y="119063"/>
                  <a:pt x="52816" y="119063"/>
                  <a:pt x="52816" y="122834"/>
                </a:cubicBezTo>
                <a:cubicBezTo>
                  <a:pt x="52816" y="122834"/>
                  <a:pt x="52816" y="122834"/>
                  <a:pt x="158535" y="183159"/>
                </a:cubicBezTo>
                <a:cubicBezTo>
                  <a:pt x="166086" y="186929"/>
                  <a:pt x="169862" y="194470"/>
                  <a:pt x="166086" y="202011"/>
                </a:cubicBezTo>
                <a:cubicBezTo>
                  <a:pt x="162310" y="205781"/>
                  <a:pt x="158535" y="209551"/>
                  <a:pt x="150983" y="209551"/>
                </a:cubicBezTo>
                <a:cubicBezTo>
                  <a:pt x="150983" y="209551"/>
                  <a:pt x="147208" y="209551"/>
                  <a:pt x="143432" y="205781"/>
                </a:cubicBezTo>
                <a:cubicBezTo>
                  <a:pt x="143432" y="205781"/>
                  <a:pt x="143432" y="205781"/>
                  <a:pt x="41489" y="145456"/>
                </a:cubicBezTo>
                <a:cubicBezTo>
                  <a:pt x="33937" y="141685"/>
                  <a:pt x="30162" y="134145"/>
                  <a:pt x="33937" y="126604"/>
                </a:cubicBezTo>
                <a:cubicBezTo>
                  <a:pt x="37713" y="122834"/>
                  <a:pt x="41489" y="119063"/>
                  <a:pt x="49040" y="119063"/>
                </a:cubicBezTo>
                <a:close/>
                <a:moveTo>
                  <a:pt x="375443" y="33338"/>
                </a:moveTo>
                <a:cubicBezTo>
                  <a:pt x="379213" y="33338"/>
                  <a:pt x="379213" y="33338"/>
                  <a:pt x="382984" y="33338"/>
                </a:cubicBezTo>
                <a:cubicBezTo>
                  <a:pt x="390524" y="37102"/>
                  <a:pt x="390524" y="48396"/>
                  <a:pt x="386754" y="52161"/>
                </a:cubicBezTo>
                <a:cubicBezTo>
                  <a:pt x="386754" y="52161"/>
                  <a:pt x="386754" y="52161"/>
                  <a:pt x="326429" y="157572"/>
                </a:cubicBezTo>
                <a:cubicBezTo>
                  <a:pt x="326429" y="161337"/>
                  <a:pt x="318888" y="165101"/>
                  <a:pt x="315118" y="165101"/>
                </a:cubicBezTo>
                <a:cubicBezTo>
                  <a:pt x="311348" y="165101"/>
                  <a:pt x="311348" y="165101"/>
                  <a:pt x="307577" y="165101"/>
                </a:cubicBezTo>
                <a:cubicBezTo>
                  <a:pt x="300037" y="157572"/>
                  <a:pt x="300037" y="150043"/>
                  <a:pt x="303807" y="142513"/>
                </a:cubicBezTo>
                <a:cubicBezTo>
                  <a:pt x="303807" y="142513"/>
                  <a:pt x="303807" y="142513"/>
                  <a:pt x="364132" y="40867"/>
                </a:cubicBezTo>
                <a:cubicBezTo>
                  <a:pt x="364132" y="37102"/>
                  <a:pt x="371673" y="33338"/>
                  <a:pt x="375443" y="33338"/>
                </a:cubicBezTo>
                <a:close/>
                <a:moveTo>
                  <a:pt x="128190" y="33338"/>
                </a:moveTo>
                <a:cubicBezTo>
                  <a:pt x="131961" y="33338"/>
                  <a:pt x="131961" y="33338"/>
                  <a:pt x="135731" y="33338"/>
                </a:cubicBezTo>
                <a:cubicBezTo>
                  <a:pt x="139501" y="33338"/>
                  <a:pt x="147042" y="37102"/>
                  <a:pt x="147042" y="40867"/>
                </a:cubicBezTo>
                <a:cubicBezTo>
                  <a:pt x="147042" y="40867"/>
                  <a:pt x="147042" y="40867"/>
                  <a:pt x="207366" y="142513"/>
                </a:cubicBezTo>
                <a:cubicBezTo>
                  <a:pt x="211137" y="150043"/>
                  <a:pt x="211137" y="157572"/>
                  <a:pt x="203596" y="165101"/>
                </a:cubicBezTo>
                <a:cubicBezTo>
                  <a:pt x="199826" y="165101"/>
                  <a:pt x="199826" y="165101"/>
                  <a:pt x="196056" y="165101"/>
                </a:cubicBezTo>
                <a:cubicBezTo>
                  <a:pt x="192285" y="165101"/>
                  <a:pt x="184745" y="161337"/>
                  <a:pt x="184745" y="157572"/>
                </a:cubicBezTo>
                <a:cubicBezTo>
                  <a:pt x="184745" y="157572"/>
                  <a:pt x="184745" y="157572"/>
                  <a:pt x="124420" y="52161"/>
                </a:cubicBezTo>
                <a:cubicBezTo>
                  <a:pt x="120650" y="48396"/>
                  <a:pt x="120650" y="37102"/>
                  <a:pt x="128190" y="33338"/>
                </a:cubicBezTo>
                <a:close/>
                <a:moveTo>
                  <a:pt x="256381" y="0"/>
                </a:moveTo>
                <a:cubicBezTo>
                  <a:pt x="263921" y="0"/>
                  <a:pt x="271462" y="7461"/>
                  <a:pt x="271462" y="14922"/>
                </a:cubicBezTo>
                <a:cubicBezTo>
                  <a:pt x="271462" y="134303"/>
                  <a:pt x="271462" y="134303"/>
                  <a:pt x="271462" y="134303"/>
                </a:cubicBezTo>
                <a:cubicBezTo>
                  <a:pt x="271462" y="141764"/>
                  <a:pt x="263921" y="149225"/>
                  <a:pt x="256381" y="149225"/>
                </a:cubicBezTo>
                <a:cubicBezTo>
                  <a:pt x="248840" y="149225"/>
                  <a:pt x="241300" y="141764"/>
                  <a:pt x="241300" y="134303"/>
                </a:cubicBezTo>
                <a:cubicBezTo>
                  <a:pt x="241300" y="14922"/>
                  <a:pt x="241300" y="14922"/>
                  <a:pt x="241300" y="14922"/>
                </a:cubicBezTo>
                <a:cubicBezTo>
                  <a:pt x="241300" y="7461"/>
                  <a:pt x="248840" y="0"/>
                  <a:pt x="256381" y="0"/>
                </a:cubicBezTo>
                <a:close/>
              </a:path>
            </a:pathLst>
          </a:custGeom>
          <a:solidFill>
            <a:srgbClr val="5B9AA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/>
          </a:p>
        </p:txBody>
      </p:sp>
      <p:sp>
        <p:nvSpPr>
          <p:cNvPr id="18" name="文本框 17"/>
          <p:cNvSpPr txBox="1"/>
          <p:nvPr/>
        </p:nvSpPr>
        <p:spPr>
          <a:xfrm>
            <a:off x="1828798" y="702366"/>
            <a:ext cx="7531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3.</a:t>
            </a:r>
            <a:r>
              <a:rPr lang="zh-CN" altLang="zh-CN" sz="3600" b="1" dirty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星光路：创“生涯风车”育人范式</a:t>
            </a:r>
            <a:endParaRPr lang="zh-CN" altLang="en-US" sz="3600" b="1" dirty="0">
              <a:solidFill>
                <a:srgbClr val="7600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0" name="Shape 23143"/>
          <p:cNvSpPr/>
          <p:nvPr/>
        </p:nvSpPr>
        <p:spPr>
          <a:xfrm>
            <a:off x="5576235" y="4264821"/>
            <a:ext cx="497167" cy="621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851" y="15119"/>
                </a:moveTo>
                <a:cubicBezTo>
                  <a:pt x="14106" y="15119"/>
                  <a:pt x="13500" y="15604"/>
                  <a:pt x="13500" y="16201"/>
                </a:cubicBezTo>
                <a:cubicBezTo>
                  <a:pt x="13500" y="16796"/>
                  <a:pt x="14106" y="17278"/>
                  <a:pt x="14851" y="17278"/>
                </a:cubicBezTo>
                <a:cubicBezTo>
                  <a:pt x="15596" y="17278"/>
                  <a:pt x="16199" y="16796"/>
                  <a:pt x="16199" y="16201"/>
                </a:cubicBezTo>
                <a:cubicBezTo>
                  <a:pt x="16199" y="15604"/>
                  <a:pt x="15596" y="15119"/>
                  <a:pt x="14851" y="15119"/>
                </a:cubicBezTo>
                <a:cubicBezTo>
                  <a:pt x="14851" y="15119"/>
                  <a:pt x="14851" y="15119"/>
                  <a:pt x="14851" y="15119"/>
                </a:cubicBezTo>
                <a:close/>
                <a:moveTo>
                  <a:pt x="6750" y="10800"/>
                </a:moveTo>
                <a:lnTo>
                  <a:pt x="6750" y="10800"/>
                </a:lnTo>
                <a:cubicBezTo>
                  <a:pt x="7495" y="10800"/>
                  <a:pt x="8102" y="10315"/>
                  <a:pt x="8102" y="9718"/>
                </a:cubicBezTo>
                <a:cubicBezTo>
                  <a:pt x="8102" y="9124"/>
                  <a:pt x="7495" y="8641"/>
                  <a:pt x="6750" y="8641"/>
                </a:cubicBezTo>
                <a:cubicBezTo>
                  <a:pt x="6005" y="8641"/>
                  <a:pt x="5399" y="9124"/>
                  <a:pt x="5399" y="9718"/>
                </a:cubicBezTo>
                <a:cubicBezTo>
                  <a:pt x="5399" y="10315"/>
                  <a:pt x="6005" y="10800"/>
                  <a:pt x="6750" y="10800"/>
                </a:cubicBezTo>
                <a:cubicBezTo>
                  <a:pt x="6750" y="10800"/>
                  <a:pt x="6750" y="10800"/>
                  <a:pt x="6750" y="10800"/>
                </a:cubicBezTo>
                <a:close/>
                <a:moveTo>
                  <a:pt x="6750" y="14041"/>
                </a:moveTo>
                <a:lnTo>
                  <a:pt x="6750" y="14041"/>
                </a:lnTo>
                <a:cubicBezTo>
                  <a:pt x="7495" y="14041"/>
                  <a:pt x="8102" y="13556"/>
                  <a:pt x="8102" y="12959"/>
                </a:cubicBezTo>
                <a:cubicBezTo>
                  <a:pt x="8102" y="12364"/>
                  <a:pt x="7495" y="11881"/>
                  <a:pt x="6750" y="11881"/>
                </a:cubicBezTo>
                <a:cubicBezTo>
                  <a:pt x="6005" y="11881"/>
                  <a:pt x="5399" y="12364"/>
                  <a:pt x="5399" y="12959"/>
                </a:cubicBezTo>
                <a:cubicBezTo>
                  <a:pt x="5399" y="13556"/>
                  <a:pt x="6005" y="14041"/>
                  <a:pt x="6750" y="14041"/>
                </a:cubicBezTo>
                <a:cubicBezTo>
                  <a:pt x="6750" y="14041"/>
                  <a:pt x="6750" y="14041"/>
                  <a:pt x="6750" y="14041"/>
                </a:cubicBezTo>
                <a:close/>
                <a:moveTo>
                  <a:pt x="10801" y="15119"/>
                </a:moveTo>
                <a:cubicBezTo>
                  <a:pt x="10056" y="15119"/>
                  <a:pt x="9449" y="15604"/>
                  <a:pt x="9449" y="16201"/>
                </a:cubicBezTo>
                <a:cubicBezTo>
                  <a:pt x="9449" y="16796"/>
                  <a:pt x="10052" y="17278"/>
                  <a:pt x="10801" y="17278"/>
                </a:cubicBezTo>
                <a:cubicBezTo>
                  <a:pt x="11546" y="17278"/>
                  <a:pt x="12148" y="16796"/>
                  <a:pt x="12148" y="16201"/>
                </a:cubicBezTo>
                <a:cubicBezTo>
                  <a:pt x="12148" y="15604"/>
                  <a:pt x="11546" y="15119"/>
                  <a:pt x="10801" y="15119"/>
                </a:cubicBezTo>
                <a:cubicBezTo>
                  <a:pt x="10801" y="15119"/>
                  <a:pt x="10801" y="15119"/>
                  <a:pt x="10801" y="15119"/>
                </a:cubicBezTo>
                <a:close/>
                <a:moveTo>
                  <a:pt x="18898" y="19441"/>
                </a:moveTo>
                <a:lnTo>
                  <a:pt x="2700" y="19441"/>
                </a:lnTo>
                <a:lnTo>
                  <a:pt x="2700" y="2160"/>
                </a:lnTo>
                <a:lnTo>
                  <a:pt x="18898" y="2160"/>
                </a:lnTo>
                <a:cubicBezTo>
                  <a:pt x="18898" y="2160"/>
                  <a:pt x="18898" y="19441"/>
                  <a:pt x="18898" y="19441"/>
                </a:cubicBezTo>
                <a:close/>
                <a:moveTo>
                  <a:pt x="18898" y="0"/>
                </a:moveTo>
                <a:lnTo>
                  <a:pt x="2700" y="0"/>
                </a:lnTo>
                <a:cubicBezTo>
                  <a:pt x="1210" y="0"/>
                  <a:pt x="0" y="968"/>
                  <a:pt x="0" y="2160"/>
                </a:cubicBezTo>
                <a:lnTo>
                  <a:pt x="0" y="19441"/>
                </a:lnTo>
                <a:cubicBezTo>
                  <a:pt x="0" y="20633"/>
                  <a:pt x="1210" y="21600"/>
                  <a:pt x="2700" y="21600"/>
                </a:cubicBezTo>
                <a:lnTo>
                  <a:pt x="18898" y="21600"/>
                </a:lnTo>
                <a:cubicBezTo>
                  <a:pt x="20391" y="21600"/>
                  <a:pt x="21600" y="20633"/>
                  <a:pt x="21600" y="19441"/>
                </a:cubicBezTo>
                <a:lnTo>
                  <a:pt x="21600" y="2160"/>
                </a:lnTo>
                <a:cubicBezTo>
                  <a:pt x="21600" y="968"/>
                  <a:pt x="20391" y="0"/>
                  <a:pt x="18898" y="0"/>
                </a:cubicBezTo>
                <a:cubicBezTo>
                  <a:pt x="18898" y="0"/>
                  <a:pt x="18898" y="0"/>
                  <a:pt x="18898" y="0"/>
                </a:cubicBezTo>
                <a:close/>
                <a:moveTo>
                  <a:pt x="6750" y="17278"/>
                </a:moveTo>
                <a:lnTo>
                  <a:pt x="6750" y="17278"/>
                </a:lnTo>
                <a:cubicBezTo>
                  <a:pt x="7495" y="17278"/>
                  <a:pt x="8102" y="16796"/>
                  <a:pt x="8102" y="16201"/>
                </a:cubicBezTo>
                <a:cubicBezTo>
                  <a:pt x="8102" y="15604"/>
                  <a:pt x="7495" y="15119"/>
                  <a:pt x="6750" y="15119"/>
                </a:cubicBezTo>
                <a:cubicBezTo>
                  <a:pt x="6005" y="15119"/>
                  <a:pt x="5399" y="15604"/>
                  <a:pt x="5399" y="16201"/>
                </a:cubicBezTo>
                <a:cubicBezTo>
                  <a:pt x="5399" y="16796"/>
                  <a:pt x="6005" y="17278"/>
                  <a:pt x="6750" y="17278"/>
                </a:cubicBezTo>
                <a:cubicBezTo>
                  <a:pt x="6750" y="17278"/>
                  <a:pt x="6750" y="17278"/>
                  <a:pt x="6750" y="17278"/>
                </a:cubicBezTo>
                <a:close/>
                <a:moveTo>
                  <a:pt x="6750" y="6482"/>
                </a:moveTo>
                <a:lnTo>
                  <a:pt x="14851" y="6482"/>
                </a:lnTo>
                <a:cubicBezTo>
                  <a:pt x="15596" y="6482"/>
                  <a:pt x="16199" y="5996"/>
                  <a:pt x="16199" y="5400"/>
                </a:cubicBezTo>
                <a:cubicBezTo>
                  <a:pt x="16199" y="4805"/>
                  <a:pt x="15596" y="4318"/>
                  <a:pt x="14851" y="4318"/>
                </a:cubicBezTo>
                <a:lnTo>
                  <a:pt x="6750" y="4318"/>
                </a:lnTo>
                <a:cubicBezTo>
                  <a:pt x="6005" y="4318"/>
                  <a:pt x="5399" y="4805"/>
                  <a:pt x="5399" y="5400"/>
                </a:cubicBezTo>
                <a:cubicBezTo>
                  <a:pt x="5399" y="5996"/>
                  <a:pt x="6005" y="6482"/>
                  <a:pt x="6750" y="6482"/>
                </a:cubicBezTo>
                <a:cubicBezTo>
                  <a:pt x="6750" y="6482"/>
                  <a:pt x="6750" y="6482"/>
                  <a:pt x="6750" y="6482"/>
                </a:cubicBezTo>
                <a:close/>
                <a:moveTo>
                  <a:pt x="10801" y="8641"/>
                </a:moveTo>
                <a:cubicBezTo>
                  <a:pt x="10056" y="8641"/>
                  <a:pt x="9449" y="9124"/>
                  <a:pt x="9449" y="9718"/>
                </a:cubicBezTo>
                <a:cubicBezTo>
                  <a:pt x="9449" y="10315"/>
                  <a:pt x="10052" y="10800"/>
                  <a:pt x="10801" y="10800"/>
                </a:cubicBezTo>
                <a:cubicBezTo>
                  <a:pt x="11546" y="10800"/>
                  <a:pt x="12148" y="10315"/>
                  <a:pt x="12148" y="9718"/>
                </a:cubicBezTo>
                <a:cubicBezTo>
                  <a:pt x="12148" y="9124"/>
                  <a:pt x="11546" y="8641"/>
                  <a:pt x="10801" y="8641"/>
                </a:cubicBezTo>
                <a:cubicBezTo>
                  <a:pt x="10801" y="8641"/>
                  <a:pt x="10801" y="8641"/>
                  <a:pt x="10801" y="8641"/>
                </a:cubicBezTo>
                <a:close/>
                <a:moveTo>
                  <a:pt x="10801" y="11881"/>
                </a:moveTo>
                <a:cubicBezTo>
                  <a:pt x="10056" y="11881"/>
                  <a:pt x="9449" y="12364"/>
                  <a:pt x="9449" y="12959"/>
                </a:cubicBezTo>
                <a:cubicBezTo>
                  <a:pt x="9449" y="13556"/>
                  <a:pt x="10056" y="14041"/>
                  <a:pt x="10801" y="14041"/>
                </a:cubicBezTo>
                <a:cubicBezTo>
                  <a:pt x="11546" y="14041"/>
                  <a:pt x="12148" y="13556"/>
                  <a:pt x="12148" y="12959"/>
                </a:cubicBezTo>
                <a:cubicBezTo>
                  <a:pt x="12148" y="12364"/>
                  <a:pt x="11546" y="11881"/>
                  <a:pt x="10801" y="11881"/>
                </a:cubicBezTo>
                <a:cubicBezTo>
                  <a:pt x="10801" y="11881"/>
                  <a:pt x="10801" y="11881"/>
                  <a:pt x="10801" y="11881"/>
                </a:cubicBezTo>
                <a:close/>
                <a:moveTo>
                  <a:pt x="14851" y="8641"/>
                </a:moveTo>
                <a:cubicBezTo>
                  <a:pt x="14106" y="8641"/>
                  <a:pt x="13500" y="9124"/>
                  <a:pt x="13500" y="9718"/>
                </a:cubicBezTo>
                <a:cubicBezTo>
                  <a:pt x="13500" y="10315"/>
                  <a:pt x="14106" y="10800"/>
                  <a:pt x="14851" y="10800"/>
                </a:cubicBezTo>
                <a:cubicBezTo>
                  <a:pt x="15596" y="10800"/>
                  <a:pt x="16199" y="10315"/>
                  <a:pt x="16199" y="9718"/>
                </a:cubicBezTo>
                <a:cubicBezTo>
                  <a:pt x="16199" y="9124"/>
                  <a:pt x="15596" y="8641"/>
                  <a:pt x="14851" y="8641"/>
                </a:cubicBezTo>
                <a:cubicBezTo>
                  <a:pt x="14851" y="8641"/>
                  <a:pt x="14851" y="8641"/>
                  <a:pt x="14851" y="8641"/>
                </a:cubicBezTo>
                <a:close/>
                <a:moveTo>
                  <a:pt x="14851" y="11881"/>
                </a:moveTo>
                <a:cubicBezTo>
                  <a:pt x="14106" y="11881"/>
                  <a:pt x="13500" y="12364"/>
                  <a:pt x="13500" y="12959"/>
                </a:cubicBezTo>
                <a:cubicBezTo>
                  <a:pt x="13500" y="13556"/>
                  <a:pt x="14106" y="14041"/>
                  <a:pt x="14851" y="14041"/>
                </a:cubicBezTo>
                <a:cubicBezTo>
                  <a:pt x="15596" y="14041"/>
                  <a:pt x="16199" y="13556"/>
                  <a:pt x="16199" y="12959"/>
                </a:cubicBezTo>
                <a:cubicBezTo>
                  <a:pt x="16199" y="12364"/>
                  <a:pt x="15596" y="11881"/>
                  <a:pt x="14851" y="11881"/>
                </a:cubicBezTo>
                <a:cubicBezTo>
                  <a:pt x="14851" y="11881"/>
                  <a:pt x="14851" y="11881"/>
                  <a:pt x="14851" y="1188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51" tIns="19051" rIns="19051" bIns="1905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8116" y="1444970"/>
            <a:ext cx="9705598" cy="4897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79508" y="1493240"/>
            <a:ext cx="89762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solidFill>
                  <a:srgbClr val="4472C4"/>
                </a:solidFill>
                <a:latin typeface="方正姚体" pitchFamily="2" charset="-122"/>
                <a:ea typeface="方正姚体" pitchFamily="2" charset="-122"/>
              </a:rPr>
              <a:t>建构自我成长道</a:t>
            </a:r>
            <a:endParaRPr lang="zh-CN" altLang="en-US" sz="4000" b="1" dirty="0">
              <a:solidFill>
                <a:srgbClr val="4472C4"/>
              </a:solidFill>
              <a:latin typeface="方正姚体" pitchFamily="2" charset="-122"/>
              <a:ea typeface="方正姚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49479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圆角矩形 81"/>
          <p:cNvSpPr/>
          <p:nvPr/>
        </p:nvSpPr>
        <p:spPr>
          <a:xfrm>
            <a:off x="491319" y="420064"/>
            <a:ext cx="11218460" cy="6035722"/>
          </a:xfrm>
          <a:prstGeom prst="roundRect">
            <a:avLst>
              <a:gd name="adj" fmla="val 55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矩形 82"/>
          <p:cNvSpPr/>
          <p:nvPr/>
        </p:nvSpPr>
        <p:spPr>
          <a:xfrm>
            <a:off x="0" y="11410"/>
            <a:ext cx="1748116" cy="1722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256"/>
          <p:cNvSpPr/>
          <p:nvPr/>
        </p:nvSpPr>
        <p:spPr bwMode="auto">
          <a:xfrm>
            <a:off x="605803" y="543339"/>
            <a:ext cx="901629" cy="901631"/>
          </a:xfrm>
          <a:custGeom>
            <a:avLst/>
            <a:gdLst>
              <a:gd name="connsiteX0" fmla="*/ 256381 w 511174"/>
              <a:gd name="connsiteY0" fmla="*/ 360363 h 511176"/>
              <a:gd name="connsiteX1" fmla="*/ 271462 w 511174"/>
              <a:gd name="connsiteY1" fmla="*/ 375445 h 511176"/>
              <a:gd name="connsiteX2" fmla="*/ 271462 w 511174"/>
              <a:gd name="connsiteY2" fmla="*/ 496095 h 511176"/>
              <a:gd name="connsiteX3" fmla="*/ 256381 w 511174"/>
              <a:gd name="connsiteY3" fmla="*/ 511176 h 511176"/>
              <a:gd name="connsiteX4" fmla="*/ 241300 w 511174"/>
              <a:gd name="connsiteY4" fmla="*/ 496095 h 511176"/>
              <a:gd name="connsiteX5" fmla="*/ 241300 w 511174"/>
              <a:gd name="connsiteY5" fmla="*/ 375445 h 511176"/>
              <a:gd name="connsiteX6" fmla="*/ 256381 w 511174"/>
              <a:gd name="connsiteY6" fmla="*/ 360363 h 511176"/>
              <a:gd name="connsiteX7" fmla="*/ 307577 w 511174"/>
              <a:gd name="connsiteY7" fmla="*/ 344488 h 511176"/>
              <a:gd name="connsiteX8" fmla="*/ 315118 w 511174"/>
              <a:gd name="connsiteY8" fmla="*/ 344488 h 511176"/>
              <a:gd name="connsiteX9" fmla="*/ 326429 w 511174"/>
              <a:gd name="connsiteY9" fmla="*/ 352018 h 511176"/>
              <a:gd name="connsiteX10" fmla="*/ 386754 w 511174"/>
              <a:gd name="connsiteY10" fmla="*/ 457428 h 511176"/>
              <a:gd name="connsiteX11" fmla="*/ 382984 w 511174"/>
              <a:gd name="connsiteY11" fmla="*/ 476251 h 511176"/>
              <a:gd name="connsiteX12" fmla="*/ 375443 w 511174"/>
              <a:gd name="connsiteY12" fmla="*/ 476251 h 511176"/>
              <a:gd name="connsiteX13" fmla="*/ 364132 w 511174"/>
              <a:gd name="connsiteY13" fmla="*/ 468722 h 511176"/>
              <a:gd name="connsiteX14" fmla="*/ 303807 w 511174"/>
              <a:gd name="connsiteY14" fmla="*/ 367076 h 511176"/>
              <a:gd name="connsiteX15" fmla="*/ 307577 w 511174"/>
              <a:gd name="connsiteY15" fmla="*/ 344488 h 511176"/>
              <a:gd name="connsiteX16" fmla="*/ 196056 w 511174"/>
              <a:gd name="connsiteY16" fmla="*/ 344488 h 511176"/>
              <a:gd name="connsiteX17" fmla="*/ 203596 w 511174"/>
              <a:gd name="connsiteY17" fmla="*/ 344488 h 511176"/>
              <a:gd name="connsiteX18" fmla="*/ 207366 w 511174"/>
              <a:gd name="connsiteY18" fmla="*/ 367076 h 511176"/>
              <a:gd name="connsiteX19" fmla="*/ 147042 w 511174"/>
              <a:gd name="connsiteY19" fmla="*/ 468722 h 511176"/>
              <a:gd name="connsiteX20" fmla="*/ 135731 w 511174"/>
              <a:gd name="connsiteY20" fmla="*/ 476251 h 511176"/>
              <a:gd name="connsiteX21" fmla="*/ 128190 w 511174"/>
              <a:gd name="connsiteY21" fmla="*/ 476251 h 511176"/>
              <a:gd name="connsiteX22" fmla="*/ 124420 w 511174"/>
              <a:gd name="connsiteY22" fmla="*/ 457428 h 511176"/>
              <a:gd name="connsiteX23" fmla="*/ 184745 w 511174"/>
              <a:gd name="connsiteY23" fmla="*/ 352018 h 511176"/>
              <a:gd name="connsiteX24" fmla="*/ 196056 w 511174"/>
              <a:gd name="connsiteY24" fmla="*/ 344488 h 511176"/>
              <a:gd name="connsiteX25" fmla="*/ 360191 w 511174"/>
              <a:gd name="connsiteY25" fmla="*/ 300038 h 511176"/>
              <a:gd name="connsiteX26" fmla="*/ 367742 w 511174"/>
              <a:gd name="connsiteY26" fmla="*/ 303809 h 511176"/>
              <a:gd name="connsiteX27" fmla="*/ 469685 w 511174"/>
              <a:gd name="connsiteY27" fmla="*/ 364134 h 511176"/>
              <a:gd name="connsiteX28" fmla="*/ 477237 w 511174"/>
              <a:gd name="connsiteY28" fmla="*/ 382986 h 511176"/>
              <a:gd name="connsiteX29" fmla="*/ 462134 w 511174"/>
              <a:gd name="connsiteY29" fmla="*/ 390526 h 511176"/>
              <a:gd name="connsiteX30" fmla="*/ 458358 w 511174"/>
              <a:gd name="connsiteY30" fmla="*/ 386756 h 511176"/>
              <a:gd name="connsiteX31" fmla="*/ 352639 w 511174"/>
              <a:gd name="connsiteY31" fmla="*/ 326431 h 511176"/>
              <a:gd name="connsiteX32" fmla="*/ 345088 w 511174"/>
              <a:gd name="connsiteY32" fmla="*/ 307579 h 511176"/>
              <a:gd name="connsiteX33" fmla="*/ 360191 w 511174"/>
              <a:gd name="connsiteY33" fmla="*/ 300038 h 511176"/>
              <a:gd name="connsiteX34" fmla="*/ 150983 w 511174"/>
              <a:gd name="connsiteY34" fmla="*/ 300038 h 511176"/>
              <a:gd name="connsiteX35" fmla="*/ 166086 w 511174"/>
              <a:gd name="connsiteY35" fmla="*/ 307579 h 511176"/>
              <a:gd name="connsiteX36" fmla="*/ 158535 w 511174"/>
              <a:gd name="connsiteY36" fmla="*/ 326431 h 511176"/>
              <a:gd name="connsiteX37" fmla="*/ 52816 w 511174"/>
              <a:gd name="connsiteY37" fmla="*/ 386756 h 511176"/>
              <a:gd name="connsiteX38" fmla="*/ 49040 w 511174"/>
              <a:gd name="connsiteY38" fmla="*/ 390526 h 511176"/>
              <a:gd name="connsiteX39" fmla="*/ 33937 w 511174"/>
              <a:gd name="connsiteY39" fmla="*/ 382986 h 511176"/>
              <a:gd name="connsiteX40" fmla="*/ 41489 w 511174"/>
              <a:gd name="connsiteY40" fmla="*/ 364134 h 511176"/>
              <a:gd name="connsiteX41" fmla="*/ 143432 w 511174"/>
              <a:gd name="connsiteY41" fmla="*/ 303809 h 511176"/>
              <a:gd name="connsiteX42" fmla="*/ 150983 w 511174"/>
              <a:gd name="connsiteY42" fmla="*/ 300038 h 511176"/>
              <a:gd name="connsiteX43" fmla="*/ 375443 w 511174"/>
              <a:gd name="connsiteY43" fmla="*/ 239713 h 511176"/>
              <a:gd name="connsiteX44" fmla="*/ 496093 w 511174"/>
              <a:gd name="connsiteY44" fmla="*/ 239713 h 511176"/>
              <a:gd name="connsiteX45" fmla="*/ 511174 w 511174"/>
              <a:gd name="connsiteY45" fmla="*/ 254795 h 511176"/>
              <a:gd name="connsiteX46" fmla="*/ 496093 w 511174"/>
              <a:gd name="connsiteY46" fmla="*/ 269876 h 511176"/>
              <a:gd name="connsiteX47" fmla="*/ 375443 w 511174"/>
              <a:gd name="connsiteY47" fmla="*/ 269876 h 511176"/>
              <a:gd name="connsiteX48" fmla="*/ 360362 w 511174"/>
              <a:gd name="connsiteY48" fmla="*/ 254795 h 511176"/>
              <a:gd name="connsiteX49" fmla="*/ 375443 w 511174"/>
              <a:gd name="connsiteY49" fmla="*/ 239713 h 511176"/>
              <a:gd name="connsiteX50" fmla="*/ 15081 w 511174"/>
              <a:gd name="connsiteY50" fmla="*/ 239713 h 511176"/>
              <a:gd name="connsiteX51" fmla="*/ 135731 w 511174"/>
              <a:gd name="connsiteY51" fmla="*/ 239713 h 511176"/>
              <a:gd name="connsiteX52" fmla="*/ 150812 w 511174"/>
              <a:gd name="connsiteY52" fmla="*/ 254795 h 511176"/>
              <a:gd name="connsiteX53" fmla="*/ 135731 w 511174"/>
              <a:gd name="connsiteY53" fmla="*/ 269876 h 511176"/>
              <a:gd name="connsiteX54" fmla="*/ 15081 w 511174"/>
              <a:gd name="connsiteY54" fmla="*/ 269876 h 511176"/>
              <a:gd name="connsiteX55" fmla="*/ 0 w 511174"/>
              <a:gd name="connsiteY55" fmla="*/ 254795 h 511176"/>
              <a:gd name="connsiteX56" fmla="*/ 15081 w 511174"/>
              <a:gd name="connsiteY56" fmla="*/ 239713 h 511176"/>
              <a:gd name="connsiteX57" fmla="*/ 462134 w 511174"/>
              <a:gd name="connsiteY57" fmla="*/ 119063 h 511176"/>
              <a:gd name="connsiteX58" fmla="*/ 477237 w 511174"/>
              <a:gd name="connsiteY58" fmla="*/ 126604 h 511176"/>
              <a:gd name="connsiteX59" fmla="*/ 469685 w 511174"/>
              <a:gd name="connsiteY59" fmla="*/ 145456 h 511176"/>
              <a:gd name="connsiteX60" fmla="*/ 367742 w 511174"/>
              <a:gd name="connsiteY60" fmla="*/ 205781 h 511176"/>
              <a:gd name="connsiteX61" fmla="*/ 360191 w 511174"/>
              <a:gd name="connsiteY61" fmla="*/ 209551 h 511176"/>
              <a:gd name="connsiteX62" fmla="*/ 345088 w 511174"/>
              <a:gd name="connsiteY62" fmla="*/ 202011 h 511176"/>
              <a:gd name="connsiteX63" fmla="*/ 352639 w 511174"/>
              <a:gd name="connsiteY63" fmla="*/ 183159 h 511176"/>
              <a:gd name="connsiteX64" fmla="*/ 458358 w 511174"/>
              <a:gd name="connsiteY64" fmla="*/ 122834 h 511176"/>
              <a:gd name="connsiteX65" fmla="*/ 462134 w 511174"/>
              <a:gd name="connsiteY65" fmla="*/ 119063 h 511176"/>
              <a:gd name="connsiteX66" fmla="*/ 49040 w 511174"/>
              <a:gd name="connsiteY66" fmla="*/ 119063 h 511176"/>
              <a:gd name="connsiteX67" fmla="*/ 52816 w 511174"/>
              <a:gd name="connsiteY67" fmla="*/ 122834 h 511176"/>
              <a:gd name="connsiteX68" fmla="*/ 158535 w 511174"/>
              <a:gd name="connsiteY68" fmla="*/ 183159 h 511176"/>
              <a:gd name="connsiteX69" fmla="*/ 166086 w 511174"/>
              <a:gd name="connsiteY69" fmla="*/ 202011 h 511176"/>
              <a:gd name="connsiteX70" fmla="*/ 150983 w 511174"/>
              <a:gd name="connsiteY70" fmla="*/ 209551 h 511176"/>
              <a:gd name="connsiteX71" fmla="*/ 143432 w 511174"/>
              <a:gd name="connsiteY71" fmla="*/ 205781 h 511176"/>
              <a:gd name="connsiteX72" fmla="*/ 41489 w 511174"/>
              <a:gd name="connsiteY72" fmla="*/ 145456 h 511176"/>
              <a:gd name="connsiteX73" fmla="*/ 33937 w 511174"/>
              <a:gd name="connsiteY73" fmla="*/ 126604 h 511176"/>
              <a:gd name="connsiteX74" fmla="*/ 49040 w 511174"/>
              <a:gd name="connsiteY74" fmla="*/ 119063 h 511176"/>
              <a:gd name="connsiteX75" fmla="*/ 375443 w 511174"/>
              <a:gd name="connsiteY75" fmla="*/ 33338 h 511176"/>
              <a:gd name="connsiteX76" fmla="*/ 382984 w 511174"/>
              <a:gd name="connsiteY76" fmla="*/ 33338 h 511176"/>
              <a:gd name="connsiteX77" fmla="*/ 386754 w 511174"/>
              <a:gd name="connsiteY77" fmla="*/ 52161 h 511176"/>
              <a:gd name="connsiteX78" fmla="*/ 326429 w 511174"/>
              <a:gd name="connsiteY78" fmla="*/ 157572 h 511176"/>
              <a:gd name="connsiteX79" fmla="*/ 315118 w 511174"/>
              <a:gd name="connsiteY79" fmla="*/ 165101 h 511176"/>
              <a:gd name="connsiteX80" fmla="*/ 307577 w 511174"/>
              <a:gd name="connsiteY80" fmla="*/ 165101 h 511176"/>
              <a:gd name="connsiteX81" fmla="*/ 303807 w 511174"/>
              <a:gd name="connsiteY81" fmla="*/ 142513 h 511176"/>
              <a:gd name="connsiteX82" fmla="*/ 364132 w 511174"/>
              <a:gd name="connsiteY82" fmla="*/ 40867 h 511176"/>
              <a:gd name="connsiteX83" fmla="*/ 375443 w 511174"/>
              <a:gd name="connsiteY83" fmla="*/ 33338 h 511176"/>
              <a:gd name="connsiteX84" fmla="*/ 128190 w 511174"/>
              <a:gd name="connsiteY84" fmla="*/ 33338 h 511176"/>
              <a:gd name="connsiteX85" fmla="*/ 135731 w 511174"/>
              <a:gd name="connsiteY85" fmla="*/ 33338 h 511176"/>
              <a:gd name="connsiteX86" fmla="*/ 147042 w 511174"/>
              <a:gd name="connsiteY86" fmla="*/ 40867 h 511176"/>
              <a:gd name="connsiteX87" fmla="*/ 207366 w 511174"/>
              <a:gd name="connsiteY87" fmla="*/ 142513 h 511176"/>
              <a:gd name="connsiteX88" fmla="*/ 203596 w 511174"/>
              <a:gd name="connsiteY88" fmla="*/ 165101 h 511176"/>
              <a:gd name="connsiteX89" fmla="*/ 196056 w 511174"/>
              <a:gd name="connsiteY89" fmla="*/ 165101 h 511176"/>
              <a:gd name="connsiteX90" fmla="*/ 184745 w 511174"/>
              <a:gd name="connsiteY90" fmla="*/ 157572 h 511176"/>
              <a:gd name="connsiteX91" fmla="*/ 124420 w 511174"/>
              <a:gd name="connsiteY91" fmla="*/ 52161 h 511176"/>
              <a:gd name="connsiteX92" fmla="*/ 128190 w 511174"/>
              <a:gd name="connsiteY92" fmla="*/ 33338 h 511176"/>
              <a:gd name="connsiteX93" fmla="*/ 256381 w 511174"/>
              <a:gd name="connsiteY93" fmla="*/ 0 h 511176"/>
              <a:gd name="connsiteX94" fmla="*/ 271462 w 511174"/>
              <a:gd name="connsiteY94" fmla="*/ 14922 h 511176"/>
              <a:gd name="connsiteX95" fmla="*/ 271462 w 511174"/>
              <a:gd name="connsiteY95" fmla="*/ 134303 h 511176"/>
              <a:gd name="connsiteX96" fmla="*/ 256381 w 511174"/>
              <a:gd name="connsiteY96" fmla="*/ 149225 h 511176"/>
              <a:gd name="connsiteX97" fmla="*/ 241300 w 511174"/>
              <a:gd name="connsiteY97" fmla="*/ 134303 h 511176"/>
              <a:gd name="connsiteX98" fmla="*/ 241300 w 511174"/>
              <a:gd name="connsiteY98" fmla="*/ 14922 h 511176"/>
              <a:gd name="connsiteX99" fmla="*/ 256381 w 511174"/>
              <a:gd name="connsiteY99" fmla="*/ 0 h 51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11174" h="511176">
                <a:moveTo>
                  <a:pt x="256381" y="360363"/>
                </a:moveTo>
                <a:cubicBezTo>
                  <a:pt x="263921" y="360363"/>
                  <a:pt x="271462" y="367904"/>
                  <a:pt x="271462" y="375445"/>
                </a:cubicBezTo>
                <a:cubicBezTo>
                  <a:pt x="271462" y="375445"/>
                  <a:pt x="271462" y="375445"/>
                  <a:pt x="271462" y="496095"/>
                </a:cubicBezTo>
                <a:cubicBezTo>
                  <a:pt x="271462" y="503636"/>
                  <a:pt x="263921" y="511176"/>
                  <a:pt x="256381" y="511176"/>
                </a:cubicBezTo>
                <a:cubicBezTo>
                  <a:pt x="248840" y="511176"/>
                  <a:pt x="241300" y="503636"/>
                  <a:pt x="241300" y="496095"/>
                </a:cubicBezTo>
                <a:cubicBezTo>
                  <a:pt x="241300" y="496095"/>
                  <a:pt x="241300" y="496095"/>
                  <a:pt x="241300" y="375445"/>
                </a:cubicBezTo>
                <a:cubicBezTo>
                  <a:pt x="241300" y="367904"/>
                  <a:pt x="248840" y="360363"/>
                  <a:pt x="256381" y="360363"/>
                </a:cubicBezTo>
                <a:close/>
                <a:moveTo>
                  <a:pt x="307577" y="344488"/>
                </a:moveTo>
                <a:cubicBezTo>
                  <a:pt x="311348" y="344488"/>
                  <a:pt x="311348" y="344488"/>
                  <a:pt x="315118" y="344488"/>
                </a:cubicBezTo>
                <a:cubicBezTo>
                  <a:pt x="318888" y="344488"/>
                  <a:pt x="326429" y="348253"/>
                  <a:pt x="326429" y="352018"/>
                </a:cubicBezTo>
                <a:cubicBezTo>
                  <a:pt x="326429" y="352018"/>
                  <a:pt x="326429" y="352018"/>
                  <a:pt x="386754" y="457428"/>
                </a:cubicBezTo>
                <a:cubicBezTo>
                  <a:pt x="390524" y="461193"/>
                  <a:pt x="390524" y="472487"/>
                  <a:pt x="382984" y="476251"/>
                </a:cubicBezTo>
                <a:cubicBezTo>
                  <a:pt x="379213" y="476251"/>
                  <a:pt x="379213" y="476251"/>
                  <a:pt x="375443" y="476251"/>
                </a:cubicBezTo>
                <a:cubicBezTo>
                  <a:pt x="371673" y="476251"/>
                  <a:pt x="364132" y="472487"/>
                  <a:pt x="364132" y="468722"/>
                </a:cubicBezTo>
                <a:cubicBezTo>
                  <a:pt x="364132" y="468722"/>
                  <a:pt x="364132" y="468722"/>
                  <a:pt x="303807" y="367076"/>
                </a:cubicBezTo>
                <a:cubicBezTo>
                  <a:pt x="300037" y="359547"/>
                  <a:pt x="300037" y="352018"/>
                  <a:pt x="307577" y="344488"/>
                </a:cubicBezTo>
                <a:close/>
                <a:moveTo>
                  <a:pt x="196056" y="344488"/>
                </a:moveTo>
                <a:cubicBezTo>
                  <a:pt x="199826" y="344488"/>
                  <a:pt x="199826" y="344488"/>
                  <a:pt x="203596" y="344488"/>
                </a:cubicBezTo>
                <a:cubicBezTo>
                  <a:pt x="211137" y="352018"/>
                  <a:pt x="211137" y="359547"/>
                  <a:pt x="207366" y="367076"/>
                </a:cubicBezTo>
                <a:cubicBezTo>
                  <a:pt x="207366" y="367076"/>
                  <a:pt x="207366" y="367076"/>
                  <a:pt x="147042" y="468722"/>
                </a:cubicBezTo>
                <a:cubicBezTo>
                  <a:pt x="147042" y="472487"/>
                  <a:pt x="139501" y="476251"/>
                  <a:pt x="135731" y="476251"/>
                </a:cubicBezTo>
                <a:cubicBezTo>
                  <a:pt x="131961" y="476251"/>
                  <a:pt x="131961" y="476251"/>
                  <a:pt x="128190" y="476251"/>
                </a:cubicBezTo>
                <a:cubicBezTo>
                  <a:pt x="120650" y="472487"/>
                  <a:pt x="120650" y="461193"/>
                  <a:pt x="124420" y="457428"/>
                </a:cubicBezTo>
                <a:cubicBezTo>
                  <a:pt x="124420" y="457428"/>
                  <a:pt x="124420" y="457428"/>
                  <a:pt x="184745" y="352018"/>
                </a:cubicBezTo>
                <a:cubicBezTo>
                  <a:pt x="184745" y="348253"/>
                  <a:pt x="192285" y="344488"/>
                  <a:pt x="196056" y="344488"/>
                </a:cubicBezTo>
                <a:close/>
                <a:moveTo>
                  <a:pt x="360191" y="300038"/>
                </a:moveTo>
                <a:cubicBezTo>
                  <a:pt x="360191" y="300038"/>
                  <a:pt x="363966" y="300038"/>
                  <a:pt x="367742" y="303809"/>
                </a:cubicBezTo>
                <a:cubicBezTo>
                  <a:pt x="367742" y="303809"/>
                  <a:pt x="367742" y="303809"/>
                  <a:pt x="469685" y="364134"/>
                </a:cubicBezTo>
                <a:cubicBezTo>
                  <a:pt x="477237" y="367904"/>
                  <a:pt x="481012" y="375445"/>
                  <a:pt x="477237" y="382986"/>
                </a:cubicBezTo>
                <a:cubicBezTo>
                  <a:pt x="473461" y="386756"/>
                  <a:pt x="469685" y="390526"/>
                  <a:pt x="462134" y="390526"/>
                </a:cubicBezTo>
                <a:cubicBezTo>
                  <a:pt x="462134" y="390526"/>
                  <a:pt x="458358" y="390526"/>
                  <a:pt x="458358" y="386756"/>
                </a:cubicBezTo>
                <a:cubicBezTo>
                  <a:pt x="458358" y="386756"/>
                  <a:pt x="458358" y="386756"/>
                  <a:pt x="352639" y="326431"/>
                </a:cubicBezTo>
                <a:cubicBezTo>
                  <a:pt x="345088" y="322660"/>
                  <a:pt x="341312" y="315120"/>
                  <a:pt x="345088" y="307579"/>
                </a:cubicBezTo>
                <a:cubicBezTo>
                  <a:pt x="348864" y="303809"/>
                  <a:pt x="352639" y="300038"/>
                  <a:pt x="360191" y="300038"/>
                </a:cubicBezTo>
                <a:close/>
                <a:moveTo>
                  <a:pt x="150983" y="300038"/>
                </a:moveTo>
                <a:cubicBezTo>
                  <a:pt x="158535" y="300038"/>
                  <a:pt x="162310" y="303809"/>
                  <a:pt x="166086" y="307579"/>
                </a:cubicBezTo>
                <a:cubicBezTo>
                  <a:pt x="169862" y="315120"/>
                  <a:pt x="166086" y="322660"/>
                  <a:pt x="158535" y="326431"/>
                </a:cubicBezTo>
                <a:cubicBezTo>
                  <a:pt x="158535" y="326431"/>
                  <a:pt x="158535" y="326431"/>
                  <a:pt x="52816" y="386756"/>
                </a:cubicBezTo>
                <a:cubicBezTo>
                  <a:pt x="52816" y="390526"/>
                  <a:pt x="49040" y="390526"/>
                  <a:pt x="49040" y="390526"/>
                </a:cubicBezTo>
                <a:cubicBezTo>
                  <a:pt x="41489" y="390526"/>
                  <a:pt x="37713" y="386756"/>
                  <a:pt x="33937" y="382986"/>
                </a:cubicBezTo>
                <a:cubicBezTo>
                  <a:pt x="30162" y="375445"/>
                  <a:pt x="33937" y="367904"/>
                  <a:pt x="41489" y="364134"/>
                </a:cubicBezTo>
                <a:cubicBezTo>
                  <a:pt x="41489" y="364134"/>
                  <a:pt x="41489" y="364134"/>
                  <a:pt x="143432" y="303809"/>
                </a:cubicBezTo>
                <a:cubicBezTo>
                  <a:pt x="147208" y="300038"/>
                  <a:pt x="150983" y="300038"/>
                  <a:pt x="150983" y="300038"/>
                </a:cubicBezTo>
                <a:close/>
                <a:moveTo>
                  <a:pt x="375443" y="239713"/>
                </a:moveTo>
                <a:cubicBezTo>
                  <a:pt x="375443" y="239713"/>
                  <a:pt x="375443" y="239713"/>
                  <a:pt x="496093" y="239713"/>
                </a:cubicBezTo>
                <a:cubicBezTo>
                  <a:pt x="503634" y="239713"/>
                  <a:pt x="511174" y="247254"/>
                  <a:pt x="511174" y="254795"/>
                </a:cubicBezTo>
                <a:cubicBezTo>
                  <a:pt x="511174" y="262335"/>
                  <a:pt x="503634" y="269876"/>
                  <a:pt x="496093" y="269876"/>
                </a:cubicBezTo>
                <a:cubicBezTo>
                  <a:pt x="496093" y="269876"/>
                  <a:pt x="496093" y="269876"/>
                  <a:pt x="375443" y="269876"/>
                </a:cubicBezTo>
                <a:cubicBezTo>
                  <a:pt x="367903" y="269876"/>
                  <a:pt x="360362" y="262335"/>
                  <a:pt x="360362" y="254795"/>
                </a:cubicBezTo>
                <a:cubicBezTo>
                  <a:pt x="360362" y="247254"/>
                  <a:pt x="367903" y="239713"/>
                  <a:pt x="375443" y="239713"/>
                </a:cubicBezTo>
                <a:close/>
                <a:moveTo>
                  <a:pt x="15081" y="239713"/>
                </a:moveTo>
                <a:cubicBezTo>
                  <a:pt x="15081" y="239713"/>
                  <a:pt x="15081" y="239713"/>
                  <a:pt x="135731" y="239713"/>
                </a:cubicBezTo>
                <a:cubicBezTo>
                  <a:pt x="143271" y="239713"/>
                  <a:pt x="150812" y="247254"/>
                  <a:pt x="150812" y="254795"/>
                </a:cubicBezTo>
                <a:cubicBezTo>
                  <a:pt x="150812" y="262335"/>
                  <a:pt x="143271" y="269876"/>
                  <a:pt x="135731" y="269876"/>
                </a:cubicBezTo>
                <a:cubicBezTo>
                  <a:pt x="135731" y="269876"/>
                  <a:pt x="135731" y="269876"/>
                  <a:pt x="15081" y="269876"/>
                </a:cubicBezTo>
                <a:cubicBezTo>
                  <a:pt x="7540" y="269876"/>
                  <a:pt x="0" y="262335"/>
                  <a:pt x="0" y="254795"/>
                </a:cubicBezTo>
                <a:cubicBezTo>
                  <a:pt x="0" y="247254"/>
                  <a:pt x="7540" y="239713"/>
                  <a:pt x="15081" y="239713"/>
                </a:cubicBezTo>
                <a:close/>
                <a:moveTo>
                  <a:pt x="462134" y="119063"/>
                </a:moveTo>
                <a:cubicBezTo>
                  <a:pt x="469685" y="119063"/>
                  <a:pt x="473461" y="122834"/>
                  <a:pt x="477237" y="126604"/>
                </a:cubicBezTo>
                <a:cubicBezTo>
                  <a:pt x="481012" y="134145"/>
                  <a:pt x="477237" y="141685"/>
                  <a:pt x="469685" y="145456"/>
                </a:cubicBezTo>
                <a:cubicBezTo>
                  <a:pt x="469685" y="145456"/>
                  <a:pt x="469685" y="145456"/>
                  <a:pt x="367742" y="205781"/>
                </a:cubicBezTo>
                <a:cubicBezTo>
                  <a:pt x="363966" y="209551"/>
                  <a:pt x="360191" y="209551"/>
                  <a:pt x="360191" y="209551"/>
                </a:cubicBezTo>
                <a:cubicBezTo>
                  <a:pt x="352639" y="209551"/>
                  <a:pt x="348864" y="205781"/>
                  <a:pt x="345088" y="202011"/>
                </a:cubicBezTo>
                <a:cubicBezTo>
                  <a:pt x="341312" y="194470"/>
                  <a:pt x="345088" y="186929"/>
                  <a:pt x="352639" y="183159"/>
                </a:cubicBezTo>
                <a:cubicBezTo>
                  <a:pt x="352639" y="183159"/>
                  <a:pt x="352639" y="183159"/>
                  <a:pt x="458358" y="122834"/>
                </a:cubicBezTo>
                <a:cubicBezTo>
                  <a:pt x="458358" y="119063"/>
                  <a:pt x="462134" y="119063"/>
                  <a:pt x="462134" y="119063"/>
                </a:cubicBezTo>
                <a:close/>
                <a:moveTo>
                  <a:pt x="49040" y="119063"/>
                </a:moveTo>
                <a:cubicBezTo>
                  <a:pt x="49040" y="119063"/>
                  <a:pt x="52816" y="119063"/>
                  <a:pt x="52816" y="122834"/>
                </a:cubicBezTo>
                <a:cubicBezTo>
                  <a:pt x="52816" y="122834"/>
                  <a:pt x="52816" y="122834"/>
                  <a:pt x="158535" y="183159"/>
                </a:cubicBezTo>
                <a:cubicBezTo>
                  <a:pt x="166086" y="186929"/>
                  <a:pt x="169862" y="194470"/>
                  <a:pt x="166086" y="202011"/>
                </a:cubicBezTo>
                <a:cubicBezTo>
                  <a:pt x="162310" y="205781"/>
                  <a:pt x="158535" y="209551"/>
                  <a:pt x="150983" y="209551"/>
                </a:cubicBezTo>
                <a:cubicBezTo>
                  <a:pt x="150983" y="209551"/>
                  <a:pt x="147208" y="209551"/>
                  <a:pt x="143432" y="205781"/>
                </a:cubicBezTo>
                <a:cubicBezTo>
                  <a:pt x="143432" y="205781"/>
                  <a:pt x="143432" y="205781"/>
                  <a:pt x="41489" y="145456"/>
                </a:cubicBezTo>
                <a:cubicBezTo>
                  <a:pt x="33937" y="141685"/>
                  <a:pt x="30162" y="134145"/>
                  <a:pt x="33937" y="126604"/>
                </a:cubicBezTo>
                <a:cubicBezTo>
                  <a:pt x="37713" y="122834"/>
                  <a:pt x="41489" y="119063"/>
                  <a:pt x="49040" y="119063"/>
                </a:cubicBezTo>
                <a:close/>
                <a:moveTo>
                  <a:pt x="375443" y="33338"/>
                </a:moveTo>
                <a:cubicBezTo>
                  <a:pt x="379213" y="33338"/>
                  <a:pt x="379213" y="33338"/>
                  <a:pt x="382984" y="33338"/>
                </a:cubicBezTo>
                <a:cubicBezTo>
                  <a:pt x="390524" y="37102"/>
                  <a:pt x="390524" y="48396"/>
                  <a:pt x="386754" y="52161"/>
                </a:cubicBezTo>
                <a:cubicBezTo>
                  <a:pt x="386754" y="52161"/>
                  <a:pt x="386754" y="52161"/>
                  <a:pt x="326429" y="157572"/>
                </a:cubicBezTo>
                <a:cubicBezTo>
                  <a:pt x="326429" y="161337"/>
                  <a:pt x="318888" y="165101"/>
                  <a:pt x="315118" y="165101"/>
                </a:cubicBezTo>
                <a:cubicBezTo>
                  <a:pt x="311348" y="165101"/>
                  <a:pt x="311348" y="165101"/>
                  <a:pt x="307577" y="165101"/>
                </a:cubicBezTo>
                <a:cubicBezTo>
                  <a:pt x="300037" y="157572"/>
                  <a:pt x="300037" y="150043"/>
                  <a:pt x="303807" y="142513"/>
                </a:cubicBezTo>
                <a:cubicBezTo>
                  <a:pt x="303807" y="142513"/>
                  <a:pt x="303807" y="142513"/>
                  <a:pt x="364132" y="40867"/>
                </a:cubicBezTo>
                <a:cubicBezTo>
                  <a:pt x="364132" y="37102"/>
                  <a:pt x="371673" y="33338"/>
                  <a:pt x="375443" y="33338"/>
                </a:cubicBezTo>
                <a:close/>
                <a:moveTo>
                  <a:pt x="128190" y="33338"/>
                </a:moveTo>
                <a:cubicBezTo>
                  <a:pt x="131961" y="33338"/>
                  <a:pt x="131961" y="33338"/>
                  <a:pt x="135731" y="33338"/>
                </a:cubicBezTo>
                <a:cubicBezTo>
                  <a:pt x="139501" y="33338"/>
                  <a:pt x="147042" y="37102"/>
                  <a:pt x="147042" y="40867"/>
                </a:cubicBezTo>
                <a:cubicBezTo>
                  <a:pt x="147042" y="40867"/>
                  <a:pt x="147042" y="40867"/>
                  <a:pt x="207366" y="142513"/>
                </a:cubicBezTo>
                <a:cubicBezTo>
                  <a:pt x="211137" y="150043"/>
                  <a:pt x="211137" y="157572"/>
                  <a:pt x="203596" y="165101"/>
                </a:cubicBezTo>
                <a:cubicBezTo>
                  <a:pt x="199826" y="165101"/>
                  <a:pt x="199826" y="165101"/>
                  <a:pt x="196056" y="165101"/>
                </a:cubicBezTo>
                <a:cubicBezTo>
                  <a:pt x="192285" y="165101"/>
                  <a:pt x="184745" y="161337"/>
                  <a:pt x="184745" y="157572"/>
                </a:cubicBezTo>
                <a:cubicBezTo>
                  <a:pt x="184745" y="157572"/>
                  <a:pt x="184745" y="157572"/>
                  <a:pt x="124420" y="52161"/>
                </a:cubicBezTo>
                <a:cubicBezTo>
                  <a:pt x="120650" y="48396"/>
                  <a:pt x="120650" y="37102"/>
                  <a:pt x="128190" y="33338"/>
                </a:cubicBezTo>
                <a:close/>
                <a:moveTo>
                  <a:pt x="256381" y="0"/>
                </a:moveTo>
                <a:cubicBezTo>
                  <a:pt x="263921" y="0"/>
                  <a:pt x="271462" y="7461"/>
                  <a:pt x="271462" y="14922"/>
                </a:cubicBezTo>
                <a:cubicBezTo>
                  <a:pt x="271462" y="134303"/>
                  <a:pt x="271462" y="134303"/>
                  <a:pt x="271462" y="134303"/>
                </a:cubicBezTo>
                <a:cubicBezTo>
                  <a:pt x="271462" y="141764"/>
                  <a:pt x="263921" y="149225"/>
                  <a:pt x="256381" y="149225"/>
                </a:cubicBezTo>
                <a:cubicBezTo>
                  <a:pt x="248840" y="149225"/>
                  <a:pt x="241300" y="141764"/>
                  <a:pt x="241300" y="134303"/>
                </a:cubicBezTo>
                <a:cubicBezTo>
                  <a:pt x="241300" y="14922"/>
                  <a:pt x="241300" y="14922"/>
                  <a:pt x="241300" y="14922"/>
                </a:cubicBezTo>
                <a:cubicBezTo>
                  <a:pt x="241300" y="7461"/>
                  <a:pt x="248840" y="0"/>
                  <a:pt x="256381" y="0"/>
                </a:cubicBezTo>
                <a:close/>
              </a:path>
            </a:pathLst>
          </a:custGeom>
          <a:solidFill>
            <a:srgbClr val="5B9AA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/>
          </a:p>
        </p:txBody>
      </p:sp>
      <p:sp>
        <p:nvSpPr>
          <p:cNvPr id="18" name="文本框 17"/>
          <p:cNvSpPr txBox="1"/>
          <p:nvPr/>
        </p:nvSpPr>
        <p:spPr>
          <a:xfrm>
            <a:off x="1828798" y="702366"/>
            <a:ext cx="7531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4.</a:t>
            </a:r>
            <a:r>
              <a:rPr lang="zh-CN" altLang="zh-CN" sz="3600" b="1" dirty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共生圈：织“品格涵育”资源之网</a:t>
            </a:r>
            <a:endParaRPr lang="zh-CN" altLang="en-US" sz="3600" b="1" dirty="0">
              <a:solidFill>
                <a:srgbClr val="7600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0" name="Shape 23143"/>
          <p:cNvSpPr/>
          <p:nvPr/>
        </p:nvSpPr>
        <p:spPr>
          <a:xfrm>
            <a:off x="5576235" y="4264821"/>
            <a:ext cx="497167" cy="621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851" y="15119"/>
                </a:moveTo>
                <a:cubicBezTo>
                  <a:pt x="14106" y="15119"/>
                  <a:pt x="13500" y="15604"/>
                  <a:pt x="13500" y="16201"/>
                </a:cubicBezTo>
                <a:cubicBezTo>
                  <a:pt x="13500" y="16796"/>
                  <a:pt x="14106" y="17278"/>
                  <a:pt x="14851" y="17278"/>
                </a:cubicBezTo>
                <a:cubicBezTo>
                  <a:pt x="15596" y="17278"/>
                  <a:pt x="16199" y="16796"/>
                  <a:pt x="16199" y="16201"/>
                </a:cubicBezTo>
                <a:cubicBezTo>
                  <a:pt x="16199" y="15604"/>
                  <a:pt x="15596" y="15119"/>
                  <a:pt x="14851" y="15119"/>
                </a:cubicBezTo>
                <a:cubicBezTo>
                  <a:pt x="14851" y="15119"/>
                  <a:pt x="14851" y="15119"/>
                  <a:pt x="14851" y="15119"/>
                </a:cubicBezTo>
                <a:close/>
                <a:moveTo>
                  <a:pt x="6750" y="10800"/>
                </a:moveTo>
                <a:lnTo>
                  <a:pt x="6750" y="10800"/>
                </a:lnTo>
                <a:cubicBezTo>
                  <a:pt x="7495" y="10800"/>
                  <a:pt x="8102" y="10315"/>
                  <a:pt x="8102" y="9718"/>
                </a:cubicBezTo>
                <a:cubicBezTo>
                  <a:pt x="8102" y="9124"/>
                  <a:pt x="7495" y="8641"/>
                  <a:pt x="6750" y="8641"/>
                </a:cubicBezTo>
                <a:cubicBezTo>
                  <a:pt x="6005" y="8641"/>
                  <a:pt x="5399" y="9124"/>
                  <a:pt x="5399" y="9718"/>
                </a:cubicBezTo>
                <a:cubicBezTo>
                  <a:pt x="5399" y="10315"/>
                  <a:pt x="6005" y="10800"/>
                  <a:pt x="6750" y="10800"/>
                </a:cubicBezTo>
                <a:cubicBezTo>
                  <a:pt x="6750" y="10800"/>
                  <a:pt x="6750" y="10800"/>
                  <a:pt x="6750" y="10800"/>
                </a:cubicBezTo>
                <a:close/>
                <a:moveTo>
                  <a:pt x="6750" y="14041"/>
                </a:moveTo>
                <a:lnTo>
                  <a:pt x="6750" y="14041"/>
                </a:lnTo>
                <a:cubicBezTo>
                  <a:pt x="7495" y="14041"/>
                  <a:pt x="8102" y="13556"/>
                  <a:pt x="8102" y="12959"/>
                </a:cubicBezTo>
                <a:cubicBezTo>
                  <a:pt x="8102" y="12364"/>
                  <a:pt x="7495" y="11881"/>
                  <a:pt x="6750" y="11881"/>
                </a:cubicBezTo>
                <a:cubicBezTo>
                  <a:pt x="6005" y="11881"/>
                  <a:pt x="5399" y="12364"/>
                  <a:pt x="5399" y="12959"/>
                </a:cubicBezTo>
                <a:cubicBezTo>
                  <a:pt x="5399" y="13556"/>
                  <a:pt x="6005" y="14041"/>
                  <a:pt x="6750" y="14041"/>
                </a:cubicBezTo>
                <a:cubicBezTo>
                  <a:pt x="6750" y="14041"/>
                  <a:pt x="6750" y="14041"/>
                  <a:pt x="6750" y="14041"/>
                </a:cubicBezTo>
                <a:close/>
                <a:moveTo>
                  <a:pt x="10801" y="15119"/>
                </a:moveTo>
                <a:cubicBezTo>
                  <a:pt x="10056" y="15119"/>
                  <a:pt x="9449" y="15604"/>
                  <a:pt x="9449" y="16201"/>
                </a:cubicBezTo>
                <a:cubicBezTo>
                  <a:pt x="9449" y="16796"/>
                  <a:pt x="10052" y="17278"/>
                  <a:pt x="10801" y="17278"/>
                </a:cubicBezTo>
                <a:cubicBezTo>
                  <a:pt x="11546" y="17278"/>
                  <a:pt x="12148" y="16796"/>
                  <a:pt x="12148" y="16201"/>
                </a:cubicBezTo>
                <a:cubicBezTo>
                  <a:pt x="12148" y="15604"/>
                  <a:pt x="11546" y="15119"/>
                  <a:pt x="10801" y="15119"/>
                </a:cubicBezTo>
                <a:cubicBezTo>
                  <a:pt x="10801" y="15119"/>
                  <a:pt x="10801" y="15119"/>
                  <a:pt x="10801" y="15119"/>
                </a:cubicBezTo>
                <a:close/>
                <a:moveTo>
                  <a:pt x="18898" y="19441"/>
                </a:moveTo>
                <a:lnTo>
                  <a:pt x="2700" y="19441"/>
                </a:lnTo>
                <a:lnTo>
                  <a:pt x="2700" y="2160"/>
                </a:lnTo>
                <a:lnTo>
                  <a:pt x="18898" y="2160"/>
                </a:lnTo>
                <a:cubicBezTo>
                  <a:pt x="18898" y="2160"/>
                  <a:pt x="18898" y="19441"/>
                  <a:pt x="18898" y="19441"/>
                </a:cubicBezTo>
                <a:close/>
                <a:moveTo>
                  <a:pt x="18898" y="0"/>
                </a:moveTo>
                <a:lnTo>
                  <a:pt x="2700" y="0"/>
                </a:lnTo>
                <a:cubicBezTo>
                  <a:pt x="1210" y="0"/>
                  <a:pt x="0" y="968"/>
                  <a:pt x="0" y="2160"/>
                </a:cubicBezTo>
                <a:lnTo>
                  <a:pt x="0" y="19441"/>
                </a:lnTo>
                <a:cubicBezTo>
                  <a:pt x="0" y="20633"/>
                  <a:pt x="1210" y="21600"/>
                  <a:pt x="2700" y="21600"/>
                </a:cubicBezTo>
                <a:lnTo>
                  <a:pt x="18898" y="21600"/>
                </a:lnTo>
                <a:cubicBezTo>
                  <a:pt x="20391" y="21600"/>
                  <a:pt x="21600" y="20633"/>
                  <a:pt x="21600" y="19441"/>
                </a:cubicBezTo>
                <a:lnTo>
                  <a:pt x="21600" y="2160"/>
                </a:lnTo>
                <a:cubicBezTo>
                  <a:pt x="21600" y="968"/>
                  <a:pt x="20391" y="0"/>
                  <a:pt x="18898" y="0"/>
                </a:cubicBezTo>
                <a:cubicBezTo>
                  <a:pt x="18898" y="0"/>
                  <a:pt x="18898" y="0"/>
                  <a:pt x="18898" y="0"/>
                </a:cubicBezTo>
                <a:close/>
                <a:moveTo>
                  <a:pt x="6750" y="17278"/>
                </a:moveTo>
                <a:lnTo>
                  <a:pt x="6750" y="17278"/>
                </a:lnTo>
                <a:cubicBezTo>
                  <a:pt x="7495" y="17278"/>
                  <a:pt x="8102" y="16796"/>
                  <a:pt x="8102" y="16201"/>
                </a:cubicBezTo>
                <a:cubicBezTo>
                  <a:pt x="8102" y="15604"/>
                  <a:pt x="7495" y="15119"/>
                  <a:pt x="6750" y="15119"/>
                </a:cubicBezTo>
                <a:cubicBezTo>
                  <a:pt x="6005" y="15119"/>
                  <a:pt x="5399" y="15604"/>
                  <a:pt x="5399" y="16201"/>
                </a:cubicBezTo>
                <a:cubicBezTo>
                  <a:pt x="5399" y="16796"/>
                  <a:pt x="6005" y="17278"/>
                  <a:pt x="6750" y="17278"/>
                </a:cubicBezTo>
                <a:cubicBezTo>
                  <a:pt x="6750" y="17278"/>
                  <a:pt x="6750" y="17278"/>
                  <a:pt x="6750" y="17278"/>
                </a:cubicBezTo>
                <a:close/>
                <a:moveTo>
                  <a:pt x="6750" y="6482"/>
                </a:moveTo>
                <a:lnTo>
                  <a:pt x="14851" y="6482"/>
                </a:lnTo>
                <a:cubicBezTo>
                  <a:pt x="15596" y="6482"/>
                  <a:pt x="16199" y="5996"/>
                  <a:pt x="16199" y="5400"/>
                </a:cubicBezTo>
                <a:cubicBezTo>
                  <a:pt x="16199" y="4805"/>
                  <a:pt x="15596" y="4318"/>
                  <a:pt x="14851" y="4318"/>
                </a:cubicBezTo>
                <a:lnTo>
                  <a:pt x="6750" y="4318"/>
                </a:lnTo>
                <a:cubicBezTo>
                  <a:pt x="6005" y="4318"/>
                  <a:pt x="5399" y="4805"/>
                  <a:pt x="5399" y="5400"/>
                </a:cubicBezTo>
                <a:cubicBezTo>
                  <a:pt x="5399" y="5996"/>
                  <a:pt x="6005" y="6482"/>
                  <a:pt x="6750" y="6482"/>
                </a:cubicBezTo>
                <a:cubicBezTo>
                  <a:pt x="6750" y="6482"/>
                  <a:pt x="6750" y="6482"/>
                  <a:pt x="6750" y="6482"/>
                </a:cubicBezTo>
                <a:close/>
                <a:moveTo>
                  <a:pt x="10801" y="8641"/>
                </a:moveTo>
                <a:cubicBezTo>
                  <a:pt x="10056" y="8641"/>
                  <a:pt x="9449" y="9124"/>
                  <a:pt x="9449" y="9718"/>
                </a:cubicBezTo>
                <a:cubicBezTo>
                  <a:pt x="9449" y="10315"/>
                  <a:pt x="10052" y="10800"/>
                  <a:pt x="10801" y="10800"/>
                </a:cubicBezTo>
                <a:cubicBezTo>
                  <a:pt x="11546" y="10800"/>
                  <a:pt x="12148" y="10315"/>
                  <a:pt x="12148" y="9718"/>
                </a:cubicBezTo>
                <a:cubicBezTo>
                  <a:pt x="12148" y="9124"/>
                  <a:pt x="11546" y="8641"/>
                  <a:pt x="10801" y="8641"/>
                </a:cubicBezTo>
                <a:cubicBezTo>
                  <a:pt x="10801" y="8641"/>
                  <a:pt x="10801" y="8641"/>
                  <a:pt x="10801" y="8641"/>
                </a:cubicBezTo>
                <a:close/>
                <a:moveTo>
                  <a:pt x="10801" y="11881"/>
                </a:moveTo>
                <a:cubicBezTo>
                  <a:pt x="10056" y="11881"/>
                  <a:pt x="9449" y="12364"/>
                  <a:pt x="9449" y="12959"/>
                </a:cubicBezTo>
                <a:cubicBezTo>
                  <a:pt x="9449" y="13556"/>
                  <a:pt x="10056" y="14041"/>
                  <a:pt x="10801" y="14041"/>
                </a:cubicBezTo>
                <a:cubicBezTo>
                  <a:pt x="11546" y="14041"/>
                  <a:pt x="12148" y="13556"/>
                  <a:pt x="12148" y="12959"/>
                </a:cubicBezTo>
                <a:cubicBezTo>
                  <a:pt x="12148" y="12364"/>
                  <a:pt x="11546" y="11881"/>
                  <a:pt x="10801" y="11881"/>
                </a:cubicBezTo>
                <a:cubicBezTo>
                  <a:pt x="10801" y="11881"/>
                  <a:pt x="10801" y="11881"/>
                  <a:pt x="10801" y="11881"/>
                </a:cubicBezTo>
                <a:close/>
                <a:moveTo>
                  <a:pt x="14851" y="8641"/>
                </a:moveTo>
                <a:cubicBezTo>
                  <a:pt x="14106" y="8641"/>
                  <a:pt x="13500" y="9124"/>
                  <a:pt x="13500" y="9718"/>
                </a:cubicBezTo>
                <a:cubicBezTo>
                  <a:pt x="13500" y="10315"/>
                  <a:pt x="14106" y="10800"/>
                  <a:pt x="14851" y="10800"/>
                </a:cubicBezTo>
                <a:cubicBezTo>
                  <a:pt x="15596" y="10800"/>
                  <a:pt x="16199" y="10315"/>
                  <a:pt x="16199" y="9718"/>
                </a:cubicBezTo>
                <a:cubicBezTo>
                  <a:pt x="16199" y="9124"/>
                  <a:pt x="15596" y="8641"/>
                  <a:pt x="14851" y="8641"/>
                </a:cubicBezTo>
                <a:cubicBezTo>
                  <a:pt x="14851" y="8641"/>
                  <a:pt x="14851" y="8641"/>
                  <a:pt x="14851" y="8641"/>
                </a:cubicBezTo>
                <a:close/>
                <a:moveTo>
                  <a:pt x="14851" y="11881"/>
                </a:moveTo>
                <a:cubicBezTo>
                  <a:pt x="14106" y="11881"/>
                  <a:pt x="13500" y="12364"/>
                  <a:pt x="13500" y="12959"/>
                </a:cubicBezTo>
                <a:cubicBezTo>
                  <a:pt x="13500" y="13556"/>
                  <a:pt x="14106" y="14041"/>
                  <a:pt x="14851" y="14041"/>
                </a:cubicBezTo>
                <a:cubicBezTo>
                  <a:pt x="15596" y="14041"/>
                  <a:pt x="16199" y="13556"/>
                  <a:pt x="16199" y="12959"/>
                </a:cubicBezTo>
                <a:cubicBezTo>
                  <a:pt x="16199" y="12364"/>
                  <a:pt x="15596" y="11881"/>
                  <a:pt x="14851" y="11881"/>
                </a:cubicBezTo>
                <a:cubicBezTo>
                  <a:pt x="14851" y="11881"/>
                  <a:pt x="14851" y="11881"/>
                  <a:pt x="14851" y="1188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51" tIns="19051" rIns="19051" bIns="1905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349655"/>
            <a:ext cx="5918333" cy="5106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559065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圆角矩形 81"/>
          <p:cNvSpPr/>
          <p:nvPr/>
        </p:nvSpPr>
        <p:spPr>
          <a:xfrm>
            <a:off x="491319" y="420064"/>
            <a:ext cx="11218460" cy="6035722"/>
          </a:xfrm>
          <a:prstGeom prst="roundRect">
            <a:avLst>
              <a:gd name="adj" fmla="val 55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矩形 82"/>
          <p:cNvSpPr/>
          <p:nvPr/>
        </p:nvSpPr>
        <p:spPr>
          <a:xfrm>
            <a:off x="0" y="11410"/>
            <a:ext cx="1748116" cy="1722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256"/>
          <p:cNvSpPr/>
          <p:nvPr/>
        </p:nvSpPr>
        <p:spPr bwMode="auto">
          <a:xfrm>
            <a:off x="605803" y="543339"/>
            <a:ext cx="901629" cy="901631"/>
          </a:xfrm>
          <a:custGeom>
            <a:avLst/>
            <a:gdLst>
              <a:gd name="connsiteX0" fmla="*/ 256381 w 511174"/>
              <a:gd name="connsiteY0" fmla="*/ 360363 h 511176"/>
              <a:gd name="connsiteX1" fmla="*/ 271462 w 511174"/>
              <a:gd name="connsiteY1" fmla="*/ 375445 h 511176"/>
              <a:gd name="connsiteX2" fmla="*/ 271462 w 511174"/>
              <a:gd name="connsiteY2" fmla="*/ 496095 h 511176"/>
              <a:gd name="connsiteX3" fmla="*/ 256381 w 511174"/>
              <a:gd name="connsiteY3" fmla="*/ 511176 h 511176"/>
              <a:gd name="connsiteX4" fmla="*/ 241300 w 511174"/>
              <a:gd name="connsiteY4" fmla="*/ 496095 h 511176"/>
              <a:gd name="connsiteX5" fmla="*/ 241300 w 511174"/>
              <a:gd name="connsiteY5" fmla="*/ 375445 h 511176"/>
              <a:gd name="connsiteX6" fmla="*/ 256381 w 511174"/>
              <a:gd name="connsiteY6" fmla="*/ 360363 h 511176"/>
              <a:gd name="connsiteX7" fmla="*/ 307577 w 511174"/>
              <a:gd name="connsiteY7" fmla="*/ 344488 h 511176"/>
              <a:gd name="connsiteX8" fmla="*/ 315118 w 511174"/>
              <a:gd name="connsiteY8" fmla="*/ 344488 h 511176"/>
              <a:gd name="connsiteX9" fmla="*/ 326429 w 511174"/>
              <a:gd name="connsiteY9" fmla="*/ 352018 h 511176"/>
              <a:gd name="connsiteX10" fmla="*/ 386754 w 511174"/>
              <a:gd name="connsiteY10" fmla="*/ 457428 h 511176"/>
              <a:gd name="connsiteX11" fmla="*/ 382984 w 511174"/>
              <a:gd name="connsiteY11" fmla="*/ 476251 h 511176"/>
              <a:gd name="connsiteX12" fmla="*/ 375443 w 511174"/>
              <a:gd name="connsiteY12" fmla="*/ 476251 h 511176"/>
              <a:gd name="connsiteX13" fmla="*/ 364132 w 511174"/>
              <a:gd name="connsiteY13" fmla="*/ 468722 h 511176"/>
              <a:gd name="connsiteX14" fmla="*/ 303807 w 511174"/>
              <a:gd name="connsiteY14" fmla="*/ 367076 h 511176"/>
              <a:gd name="connsiteX15" fmla="*/ 307577 w 511174"/>
              <a:gd name="connsiteY15" fmla="*/ 344488 h 511176"/>
              <a:gd name="connsiteX16" fmla="*/ 196056 w 511174"/>
              <a:gd name="connsiteY16" fmla="*/ 344488 h 511176"/>
              <a:gd name="connsiteX17" fmla="*/ 203596 w 511174"/>
              <a:gd name="connsiteY17" fmla="*/ 344488 h 511176"/>
              <a:gd name="connsiteX18" fmla="*/ 207366 w 511174"/>
              <a:gd name="connsiteY18" fmla="*/ 367076 h 511176"/>
              <a:gd name="connsiteX19" fmla="*/ 147042 w 511174"/>
              <a:gd name="connsiteY19" fmla="*/ 468722 h 511176"/>
              <a:gd name="connsiteX20" fmla="*/ 135731 w 511174"/>
              <a:gd name="connsiteY20" fmla="*/ 476251 h 511176"/>
              <a:gd name="connsiteX21" fmla="*/ 128190 w 511174"/>
              <a:gd name="connsiteY21" fmla="*/ 476251 h 511176"/>
              <a:gd name="connsiteX22" fmla="*/ 124420 w 511174"/>
              <a:gd name="connsiteY22" fmla="*/ 457428 h 511176"/>
              <a:gd name="connsiteX23" fmla="*/ 184745 w 511174"/>
              <a:gd name="connsiteY23" fmla="*/ 352018 h 511176"/>
              <a:gd name="connsiteX24" fmla="*/ 196056 w 511174"/>
              <a:gd name="connsiteY24" fmla="*/ 344488 h 511176"/>
              <a:gd name="connsiteX25" fmla="*/ 360191 w 511174"/>
              <a:gd name="connsiteY25" fmla="*/ 300038 h 511176"/>
              <a:gd name="connsiteX26" fmla="*/ 367742 w 511174"/>
              <a:gd name="connsiteY26" fmla="*/ 303809 h 511176"/>
              <a:gd name="connsiteX27" fmla="*/ 469685 w 511174"/>
              <a:gd name="connsiteY27" fmla="*/ 364134 h 511176"/>
              <a:gd name="connsiteX28" fmla="*/ 477237 w 511174"/>
              <a:gd name="connsiteY28" fmla="*/ 382986 h 511176"/>
              <a:gd name="connsiteX29" fmla="*/ 462134 w 511174"/>
              <a:gd name="connsiteY29" fmla="*/ 390526 h 511176"/>
              <a:gd name="connsiteX30" fmla="*/ 458358 w 511174"/>
              <a:gd name="connsiteY30" fmla="*/ 386756 h 511176"/>
              <a:gd name="connsiteX31" fmla="*/ 352639 w 511174"/>
              <a:gd name="connsiteY31" fmla="*/ 326431 h 511176"/>
              <a:gd name="connsiteX32" fmla="*/ 345088 w 511174"/>
              <a:gd name="connsiteY32" fmla="*/ 307579 h 511176"/>
              <a:gd name="connsiteX33" fmla="*/ 360191 w 511174"/>
              <a:gd name="connsiteY33" fmla="*/ 300038 h 511176"/>
              <a:gd name="connsiteX34" fmla="*/ 150983 w 511174"/>
              <a:gd name="connsiteY34" fmla="*/ 300038 h 511176"/>
              <a:gd name="connsiteX35" fmla="*/ 166086 w 511174"/>
              <a:gd name="connsiteY35" fmla="*/ 307579 h 511176"/>
              <a:gd name="connsiteX36" fmla="*/ 158535 w 511174"/>
              <a:gd name="connsiteY36" fmla="*/ 326431 h 511176"/>
              <a:gd name="connsiteX37" fmla="*/ 52816 w 511174"/>
              <a:gd name="connsiteY37" fmla="*/ 386756 h 511176"/>
              <a:gd name="connsiteX38" fmla="*/ 49040 w 511174"/>
              <a:gd name="connsiteY38" fmla="*/ 390526 h 511176"/>
              <a:gd name="connsiteX39" fmla="*/ 33937 w 511174"/>
              <a:gd name="connsiteY39" fmla="*/ 382986 h 511176"/>
              <a:gd name="connsiteX40" fmla="*/ 41489 w 511174"/>
              <a:gd name="connsiteY40" fmla="*/ 364134 h 511176"/>
              <a:gd name="connsiteX41" fmla="*/ 143432 w 511174"/>
              <a:gd name="connsiteY41" fmla="*/ 303809 h 511176"/>
              <a:gd name="connsiteX42" fmla="*/ 150983 w 511174"/>
              <a:gd name="connsiteY42" fmla="*/ 300038 h 511176"/>
              <a:gd name="connsiteX43" fmla="*/ 375443 w 511174"/>
              <a:gd name="connsiteY43" fmla="*/ 239713 h 511176"/>
              <a:gd name="connsiteX44" fmla="*/ 496093 w 511174"/>
              <a:gd name="connsiteY44" fmla="*/ 239713 h 511176"/>
              <a:gd name="connsiteX45" fmla="*/ 511174 w 511174"/>
              <a:gd name="connsiteY45" fmla="*/ 254795 h 511176"/>
              <a:gd name="connsiteX46" fmla="*/ 496093 w 511174"/>
              <a:gd name="connsiteY46" fmla="*/ 269876 h 511176"/>
              <a:gd name="connsiteX47" fmla="*/ 375443 w 511174"/>
              <a:gd name="connsiteY47" fmla="*/ 269876 h 511176"/>
              <a:gd name="connsiteX48" fmla="*/ 360362 w 511174"/>
              <a:gd name="connsiteY48" fmla="*/ 254795 h 511176"/>
              <a:gd name="connsiteX49" fmla="*/ 375443 w 511174"/>
              <a:gd name="connsiteY49" fmla="*/ 239713 h 511176"/>
              <a:gd name="connsiteX50" fmla="*/ 15081 w 511174"/>
              <a:gd name="connsiteY50" fmla="*/ 239713 h 511176"/>
              <a:gd name="connsiteX51" fmla="*/ 135731 w 511174"/>
              <a:gd name="connsiteY51" fmla="*/ 239713 h 511176"/>
              <a:gd name="connsiteX52" fmla="*/ 150812 w 511174"/>
              <a:gd name="connsiteY52" fmla="*/ 254795 h 511176"/>
              <a:gd name="connsiteX53" fmla="*/ 135731 w 511174"/>
              <a:gd name="connsiteY53" fmla="*/ 269876 h 511176"/>
              <a:gd name="connsiteX54" fmla="*/ 15081 w 511174"/>
              <a:gd name="connsiteY54" fmla="*/ 269876 h 511176"/>
              <a:gd name="connsiteX55" fmla="*/ 0 w 511174"/>
              <a:gd name="connsiteY55" fmla="*/ 254795 h 511176"/>
              <a:gd name="connsiteX56" fmla="*/ 15081 w 511174"/>
              <a:gd name="connsiteY56" fmla="*/ 239713 h 511176"/>
              <a:gd name="connsiteX57" fmla="*/ 462134 w 511174"/>
              <a:gd name="connsiteY57" fmla="*/ 119063 h 511176"/>
              <a:gd name="connsiteX58" fmla="*/ 477237 w 511174"/>
              <a:gd name="connsiteY58" fmla="*/ 126604 h 511176"/>
              <a:gd name="connsiteX59" fmla="*/ 469685 w 511174"/>
              <a:gd name="connsiteY59" fmla="*/ 145456 h 511176"/>
              <a:gd name="connsiteX60" fmla="*/ 367742 w 511174"/>
              <a:gd name="connsiteY60" fmla="*/ 205781 h 511176"/>
              <a:gd name="connsiteX61" fmla="*/ 360191 w 511174"/>
              <a:gd name="connsiteY61" fmla="*/ 209551 h 511176"/>
              <a:gd name="connsiteX62" fmla="*/ 345088 w 511174"/>
              <a:gd name="connsiteY62" fmla="*/ 202011 h 511176"/>
              <a:gd name="connsiteX63" fmla="*/ 352639 w 511174"/>
              <a:gd name="connsiteY63" fmla="*/ 183159 h 511176"/>
              <a:gd name="connsiteX64" fmla="*/ 458358 w 511174"/>
              <a:gd name="connsiteY64" fmla="*/ 122834 h 511176"/>
              <a:gd name="connsiteX65" fmla="*/ 462134 w 511174"/>
              <a:gd name="connsiteY65" fmla="*/ 119063 h 511176"/>
              <a:gd name="connsiteX66" fmla="*/ 49040 w 511174"/>
              <a:gd name="connsiteY66" fmla="*/ 119063 h 511176"/>
              <a:gd name="connsiteX67" fmla="*/ 52816 w 511174"/>
              <a:gd name="connsiteY67" fmla="*/ 122834 h 511176"/>
              <a:gd name="connsiteX68" fmla="*/ 158535 w 511174"/>
              <a:gd name="connsiteY68" fmla="*/ 183159 h 511176"/>
              <a:gd name="connsiteX69" fmla="*/ 166086 w 511174"/>
              <a:gd name="connsiteY69" fmla="*/ 202011 h 511176"/>
              <a:gd name="connsiteX70" fmla="*/ 150983 w 511174"/>
              <a:gd name="connsiteY70" fmla="*/ 209551 h 511176"/>
              <a:gd name="connsiteX71" fmla="*/ 143432 w 511174"/>
              <a:gd name="connsiteY71" fmla="*/ 205781 h 511176"/>
              <a:gd name="connsiteX72" fmla="*/ 41489 w 511174"/>
              <a:gd name="connsiteY72" fmla="*/ 145456 h 511176"/>
              <a:gd name="connsiteX73" fmla="*/ 33937 w 511174"/>
              <a:gd name="connsiteY73" fmla="*/ 126604 h 511176"/>
              <a:gd name="connsiteX74" fmla="*/ 49040 w 511174"/>
              <a:gd name="connsiteY74" fmla="*/ 119063 h 511176"/>
              <a:gd name="connsiteX75" fmla="*/ 375443 w 511174"/>
              <a:gd name="connsiteY75" fmla="*/ 33338 h 511176"/>
              <a:gd name="connsiteX76" fmla="*/ 382984 w 511174"/>
              <a:gd name="connsiteY76" fmla="*/ 33338 h 511176"/>
              <a:gd name="connsiteX77" fmla="*/ 386754 w 511174"/>
              <a:gd name="connsiteY77" fmla="*/ 52161 h 511176"/>
              <a:gd name="connsiteX78" fmla="*/ 326429 w 511174"/>
              <a:gd name="connsiteY78" fmla="*/ 157572 h 511176"/>
              <a:gd name="connsiteX79" fmla="*/ 315118 w 511174"/>
              <a:gd name="connsiteY79" fmla="*/ 165101 h 511176"/>
              <a:gd name="connsiteX80" fmla="*/ 307577 w 511174"/>
              <a:gd name="connsiteY80" fmla="*/ 165101 h 511176"/>
              <a:gd name="connsiteX81" fmla="*/ 303807 w 511174"/>
              <a:gd name="connsiteY81" fmla="*/ 142513 h 511176"/>
              <a:gd name="connsiteX82" fmla="*/ 364132 w 511174"/>
              <a:gd name="connsiteY82" fmla="*/ 40867 h 511176"/>
              <a:gd name="connsiteX83" fmla="*/ 375443 w 511174"/>
              <a:gd name="connsiteY83" fmla="*/ 33338 h 511176"/>
              <a:gd name="connsiteX84" fmla="*/ 128190 w 511174"/>
              <a:gd name="connsiteY84" fmla="*/ 33338 h 511176"/>
              <a:gd name="connsiteX85" fmla="*/ 135731 w 511174"/>
              <a:gd name="connsiteY85" fmla="*/ 33338 h 511176"/>
              <a:gd name="connsiteX86" fmla="*/ 147042 w 511174"/>
              <a:gd name="connsiteY86" fmla="*/ 40867 h 511176"/>
              <a:gd name="connsiteX87" fmla="*/ 207366 w 511174"/>
              <a:gd name="connsiteY87" fmla="*/ 142513 h 511176"/>
              <a:gd name="connsiteX88" fmla="*/ 203596 w 511174"/>
              <a:gd name="connsiteY88" fmla="*/ 165101 h 511176"/>
              <a:gd name="connsiteX89" fmla="*/ 196056 w 511174"/>
              <a:gd name="connsiteY89" fmla="*/ 165101 h 511176"/>
              <a:gd name="connsiteX90" fmla="*/ 184745 w 511174"/>
              <a:gd name="connsiteY90" fmla="*/ 157572 h 511176"/>
              <a:gd name="connsiteX91" fmla="*/ 124420 w 511174"/>
              <a:gd name="connsiteY91" fmla="*/ 52161 h 511176"/>
              <a:gd name="connsiteX92" fmla="*/ 128190 w 511174"/>
              <a:gd name="connsiteY92" fmla="*/ 33338 h 511176"/>
              <a:gd name="connsiteX93" fmla="*/ 256381 w 511174"/>
              <a:gd name="connsiteY93" fmla="*/ 0 h 511176"/>
              <a:gd name="connsiteX94" fmla="*/ 271462 w 511174"/>
              <a:gd name="connsiteY94" fmla="*/ 14922 h 511176"/>
              <a:gd name="connsiteX95" fmla="*/ 271462 w 511174"/>
              <a:gd name="connsiteY95" fmla="*/ 134303 h 511176"/>
              <a:gd name="connsiteX96" fmla="*/ 256381 w 511174"/>
              <a:gd name="connsiteY96" fmla="*/ 149225 h 511176"/>
              <a:gd name="connsiteX97" fmla="*/ 241300 w 511174"/>
              <a:gd name="connsiteY97" fmla="*/ 134303 h 511176"/>
              <a:gd name="connsiteX98" fmla="*/ 241300 w 511174"/>
              <a:gd name="connsiteY98" fmla="*/ 14922 h 511176"/>
              <a:gd name="connsiteX99" fmla="*/ 256381 w 511174"/>
              <a:gd name="connsiteY99" fmla="*/ 0 h 51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11174" h="511176">
                <a:moveTo>
                  <a:pt x="256381" y="360363"/>
                </a:moveTo>
                <a:cubicBezTo>
                  <a:pt x="263921" y="360363"/>
                  <a:pt x="271462" y="367904"/>
                  <a:pt x="271462" y="375445"/>
                </a:cubicBezTo>
                <a:cubicBezTo>
                  <a:pt x="271462" y="375445"/>
                  <a:pt x="271462" y="375445"/>
                  <a:pt x="271462" y="496095"/>
                </a:cubicBezTo>
                <a:cubicBezTo>
                  <a:pt x="271462" y="503636"/>
                  <a:pt x="263921" y="511176"/>
                  <a:pt x="256381" y="511176"/>
                </a:cubicBezTo>
                <a:cubicBezTo>
                  <a:pt x="248840" y="511176"/>
                  <a:pt x="241300" y="503636"/>
                  <a:pt x="241300" y="496095"/>
                </a:cubicBezTo>
                <a:cubicBezTo>
                  <a:pt x="241300" y="496095"/>
                  <a:pt x="241300" y="496095"/>
                  <a:pt x="241300" y="375445"/>
                </a:cubicBezTo>
                <a:cubicBezTo>
                  <a:pt x="241300" y="367904"/>
                  <a:pt x="248840" y="360363"/>
                  <a:pt x="256381" y="360363"/>
                </a:cubicBezTo>
                <a:close/>
                <a:moveTo>
                  <a:pt x="307577" y="344488"/>
                </a:moveTo>
                <a:cubicBezTo>
                  <a:pt x="311348" y="344488"/>
                  <a:pt x="311348" y="344488"/>
                  <a:pt x="315118" y="344488"/>
                </a:cubicBezTo>
                <a:cubicBezTo>
                  <a:pt x="318888" y="344488"/>
                  <a:pt x="326429" y="348253"/>
                  <a:pt x="326429" y="352018"/>
                </a:cubicBezTo>
                <a:cubicBezTo>
                  <a:pt x="326429" y="352018"/>
                  <a:pt x="326429" y="352018"/>
                  <a:pt x="386754" y="457428"/>
                </a:cubicBezTo>
                <a:cubicBezTo>
                  <a:pt x="390524" y="461193"/>
                  <a:pt x="390524" y="472487"/>
                  <a:pt x="382984" y="476251"/>
                </a:cubicBezTo>
                <a:cubicBezTo>
                  <a:pt x="379213" y="476251"/>
                  <a:pt x="379213" y="476251"/>
                  <a:pt x="375443" y="476251"/>
                </a:cubicBezTo>
                <a:cubicBezTo>
                  <a:pt x="371673" y="476251"/>
                  <a:pt x="364132" y="472487"/>
                  <a:pt x="364132" y="468722"/>
                </a:cubicBezTo>
                <a:cubicBezTo>
                  <a:pt x="364132" y="468722"/>
                  <a:pt x="364132" y="468722"/>
                  <a:pt x="303807" y="367076"/>
                </a:cubicBezTo>
                <a:cubicBezTo>
                  <a:pt x="300037" y="359547"/>
                  <a:pt x="300037" y="352018"/>
                  <a:pt x="307577" y="344488"/>
                </a:cubicBezTo>
                <a:close/>
                <a:moveTo>
                  <a:pt x="196056" y="344488"/>
                </a:moveTo>
                <a:cubicBezTo>
                  <a:pt x="199826" y="344488"/>
                  <a:pt x="199826" y="344488"/>
                  <a:pt x="203596" y="344488"/>
                </a:cubicBezTo>
                <a:cubicBezTo>
                  <a:pt x="211137" y="352018"/>
                  <a:pt x="211137" y="359547"/>
                  <a:pt x="207366" y="367076"/>
                </a:cubicBezTo>
                <a:cubicBezTo>
                  <a:pt x="207366" y="367076"/>
                  <a:pt x="207366" y="367076"/>
                  <a:pt x="147042" y="468722"/>
                </a:cubicBezTo>
                <a:cubicBezTo>
                  <a:pt x="147042" y="472487"/>
                  <a:pt x="139501" y="476251"/>
                  <a:pt x="135731" y="476251"/>
                </a:cubicBezTo>
                <a:cubicBezTo>
                  <a:pt x="131961" y="476251"/>
                  <a:pt x="131961" y="476251"/>
                  <a:pt x="128190" y="476251"/>
                </a:cubicBezTo>
                <a:cubicBezTo>
                  <a:pt x="120650" y="472487"/>
                  <a:pt x="120650" y="461193"/>
                  <a:pt x="124420" y="457428"/>
                </a:cubicBezTo>
                <a:cubicBezTo>
                  <a:pt x="124420" y="457428"/>
                  <a:pt x="124420" y="457428"/>
                  <a:pt x="184745" y="352018"/>
                </a:cubicBezTo>
                <a:cubicBezTo>
                  <a:pt x="184745" y="348253"/>
                  <a:pt x="192285" y="344488"/>
                  <a:pt x="196056" y="344488"/>
                </a:cubicBezTo>
                <a:close/>
                <a:moveTo>
                  <a:pt x="360191" y="300038"/>
                </a:moveTo>
                <a:cubicBezTo>
                  <a:pt x="360191" y="300038"/>
                  <a:pt x="363966" y="300038"/>
                  <a:pt x="367742" y="303809"/>
                </a:cubicBezTo>
                <a:cubicBezTo>
                  <a:pt x="367742" y="303809"/>
                  <a:pt x="367742" y="303809"/>
                  <a:pt x="469685" y="364134"/>
                </a:cubicBezTo>
                <a:cubicBezTo>
                  <a:pt x="477237" y="367904"/>
                  <a:pt x="481012" y="375445"/>
                  <a:pt x="477237" y="382986"/>
                </a:cubicBezTo>
                <a:cubicBezTo>
                  <a:pt x="473461" y="386756"/>
                  <a:pt x="469685" y="390526"/>
                  <a:pt x="462134" y="390526"/>
                </a:cubicBezTo>
                <a:cubicBezTo>
                  <a:pt x="462134" y="390526"/>
                  <a:pt x="458358" y="390526"/>
                  <a:pt x="458358" y="386756"/>
                </a:cubicBezTo>
                <a:cubicBezTo>
                  <a:pt x="458358" y="386756"/>
                  <a:pt x="458358" y="386756"/>
                  <a:pt x="352639" y="326431"/>
                </a:cubicBezTo>
                <a:cubicBezTo>
                  <a:pt x="345088" y="322660"/>
                  <a:pt x="341312" y="315120"/>
                  <a:pt x="345088" y="307579"/>
                </a:cubicBezTo>
                <a:cubicBezTo>
                  <a:pt x="348864" y="303809"/>
                  <a:pt x="352639" y="300038"/>
                  <a:pt x="360191" y="300038"/>
                </a:cubicBezTo>
                <a:close/>
                <a:moveTo>
                  <a:pt x="150983" y="300038"/>
                </a:moveTo>
                <a:cubicBezTo>
                  <a:pt x="158535" y="300038"/>
                  <a:pt x="162310" y="303809"/>
                  <a:pt x="166086" y="307579"/>
                </a:cubicBezTo>
                <a:cubicBezTo>
                  <a:pt x="169862" y="315120"/>
                  <a:pt x="166086" y="322660"/>
                  <a:pt x="158535" y="326431"/>
                </a:cubicBezTo>
                <a:cubicBezTo>
                  <a:pt x="158535" y="326431"/>
                  <a:pt x="158535" y="326431"/>
                  <a:pt x="52816" y="386756"/>
                </a:cubicBezTo>
                <a:cubicBezTo>
                  <a:pt x="52816" y="390526"/>
                  <a:pt x="49040" y="390526"/>
                  <a:pt x="49040" y="390526"/>
                </a:cubicBezTo>
                <a:cubicBezTo>
                  <a:pt x="41489" y="390526"/>
                  <a:pt x="37713" y="386756"/>
                  <a:pt x="33937" y="382986"/>
                </a:cubicBezTo>
                <a:cubicBezTo>
                  <a:pt x="30162" y="375445"/>
                  <a:pt x="33937" y="367904"/>
                  <a:pt x="41489" y="364134"/>
                </a:cubicBezTo>
                <a:cubicBezTo>
                  <a:pt x="41489" y="364134"/>
                  <a:pt x="41489" y="364134"/>
                  <a:pt x="143432" y="303809"/>
                </a:cubicBezTo>
                <a:cubicBezTo>
                  <a:pt x="147208" y="300038"/>
                  <a:pt x="150983" y="300038"/>
                  <a:pt x="150983" y="300038"/>
                </a:cubicBezTo>
                <a:close/>
                <a:moveTo>
                  <a:pt x="375443" y="239713"/>
                </a:moveTo>
                <a:cubicBezTo>
                  <a:pt x="375443" y="239713"/>
                  <a:pt x="375443" y="239713"/>
                  <a:pt x="496093" y="239713"/>
                </a:cubicBezTo>
                <a:cubicBezTo>
                  <a:pt x="503634" y="239713"/>
                  <a:pt x="511174" y="247254"/>
                  <a:pt x="511174" y="254795"/>
                </a:cubicBezTo>
                <a:cubicBezTo>
                  <a:pt x="511174" y="262335"/>
                  <a:pt x="503634" y="269876"/>
                  <a:pt x="496093" y="269876"/>
                </a:cubicBezTo>
                <a:cubicBezTo>
                  <a:pt x="496093" y="269876"/>
                  <a:pt x="496093" y="269876"/>
                  <a:pt x="375443" y="269876"/>
                </a:cubicBezTo>
                <a:cubicBezTo>
                  <a:pt x="367903" y="269876"/>
                  <a:pt x="360362" y="262335"/>
                  <a:pt x="360362" y="254795"/>
                </a:cubicBezTo>
                <a:cubicBezTo>
                  <a:pt x="360362" y="247254"/>
                  <a:pt x="367903" y="239713"/>
                  <a:pt x="375443" y="239713"/>
                </a:cubicBezTo>
                <a:close/>
                <a:moveTo>
                  <a:pt x="15081" y="239713"/>
                </a:moveTo>
                <a:cubicBezTo>
                  <a:pt x="15081" y="239713"/>
                  <a:pt x="15081" y="239713"/>
                  <a:pt x="135731" y="239713"/>
                </a:cubicBezTo>
                <a:cubicBezTo>
                  <a:pt x="143271" y="239713"/>
                  <a:pt x="150812" y="247254"/>
                  <a:pt x="150812" y="254795"/>
                </a:cubicBezTo>
                <a:cubicBezTo>
                  <a:pt x="150812" y="262335"/>
                  <a:pt x="143271" y="269876"/>
                  <a:pt x="135731" y="269876"/>
                </a:cubicBezTo>
                <a:cubicBezTo>
                  <a:pt x="135731" y="269876"/>
                  <a:pt x="135731" y="269876"/>
                  <a:pt x="15081" y="269876"/>
                </a:cubicBezTo>
                <a:cubicBezTo>
                  <a:pt x="7540" y="269876"/>
                  <a:pt x="0" y="262335"/>
                  <a:pt x="0" y="254795"/>
                </a:cubicBezTo>
                <a:cubicBezTo>
                  <a:pt x="0" y="247254"/>
                  <a:pt x="7540" y="239713"/>
                  <a:pt x="15081" y="239713"/>
                </a:cubicBezTo>
                <a:close/>
                <a:moveTo>
                  <a:pt x="462134" y="119063"/>
                </a:moveTo>
                <a:cubicBezTo>
                  <a:pt x="469685" y="119063"/>
                  <a:pt x="473461" y="122834"/>
                  <a:pt x="477237" y="126604"/>
                </a:cubicBezTo>
                <a:cubicBezTo>
                  <a:pt x="481012" y="134145"/>
                  <a:pt x="477237" y="141685"/>
                  <a:pt x="469685" y="145456"/>
                </a:cubicBezTo>
                <a:cubicBezTo>
                  <a:pt x="469685" y="145456"/>
                  <a:pt x="469685" y="145456"/>
                  <a:pt x="367742" y="205781"/>
                </a:cubicBezTo>
                <a:cubicBezTo>
                  <a:pt x="363966" y="209551"/>
                  <a:pt x="360191" y="209551"/>
                  <a:pt x="360191" y="209551"/>
                </a:cubicBezTo>
                <a:cubicBezTo>
                  <a:pt x="352639" y="209551"/>
                  <a:pt x="348864" y="205781"/>
                  <a:pt x="345088" y="202011"/>
                </a:cubicBezTo>
                <a:cubicBezTo>
                  <a:pt x="341312" y="194470"/>
                  <a:pt x="345088" y="186929"/>
                  <a:pt x="352639" y="183159"/>
                </a:cubicBezTo>
                <a:cubicBezTo>
                  <a:pt x="352639" y="183159"/>
                  <a:pt x="352639" y="183159"/>
                  <a:pt x="458358" y="122834"/>
                </a:cubicBezTo>
                <a:cubicBezTo>
                  <a:pt x="458358" y="119063"/>
                  <a:pt x="462134" y="119063"/>
                  <a:pt x="462134" y="119063"/>
                </a:cubicBezTo>
                <a:close/>
                <a:moveTo>
                  <a:pt x="49040" y="119063"/>
                </a:moveTo>
                <a:cubicBezTo>
                  <a:pt x="49040" y="119063"/>
                  <a:pt x="52816" y="119063"/>
                  <a:pt x="52816" y="122834"/>
                </a:cubicBezTo>
                <a:cubicBezTo>
                  <a:pt x="52816" y="122834"/>
                  <a:pt x="52816" y="122834"/>
                  <a:pt x="158535" y="183159"/>
                </a:cubicBezTo>
                <a:cubicBezTo>
                  <a:pt x="166086" y="186929"/>
                  <a:pt x="169862" y="194470"/>
                  <a:pt x="166086" y="202011"/>
                </a:cubicBezTo>
                <a:cubicBezTo>
                  <a:pt x="162310" y="205781"/>
                  <a:pt x="158535" y="209551"/>
                  <a:pt x="150983" y="209551"/>
                </a:cubicBezTo>
                <a:cubicBezTo>
                  <a:pt x="150983" y="209551"/>
                  <a:pt x="147208" y="209551"/>
                  <a:pt x="143432" y="205781"/>
                </a:cubicBezTo>
                <a:cubicBezTo>
                  <a:pt x="143432" y="205781"/>
                  <a:pt x="143432" y="205781"/>
                  <a:pt x="41489" y="145456"/>
                </a:cubicBezTo>
                <a:cubicBezTo>
                  <a:pt x="33937" y="141685"/>
                  <a:pt x="30162" y="134145"/>
                  <a:pt x="33937" y="126604"/>
                </a:cubicBezTo>
                <a:cubicBezTo>
                  <a:pt x="37713" y="122834"/>
                  <a:pt x="41489" y="119063"/>
                  <a:pt x="49040" y="119063"/>
                </a:cubicBezTo>
                <a:close/>
                <a:moveTo>
                  <a:pt x="375443" y="33338"/>
                </a:moveTo>
                <a:cubicBezTo>
                  <a:pt x="379213" y="33338"/>
                  <a:pt x="379213" y="33338"/>
                  <a:pt x="382984" y="33338"/>
                </a:cubicBezTo>
                <a:cubicBezTo>
                  <a:pt x="390524" y="37102"/>
                  <a:pt x="390524" y="48396"/>
                  <a:pt x="386754" y="52161"/>
                </a:cubicBezTo>
                <a:cubicBezTo>
                  <a:pt x="386754" y="52161"/>
                  <a:pt x="386754" y="52161"/>
                  <a:pt x="326429" y="157572"/>
                </a:cubicBezTo>
                <a:cubicBezTo>
                  <a:pt x="326429" y="161337"/>
                  <a:pt x="318888" y="165101"/>
                  <a:pt x="315118" y="165101"/>
                </a:cubicBezTo>
                <a:cubicBezTo>
                  <a:pt x="311348" y="165101"/>
                  <a:pt x="311348" y="165101"/>
                  <a:pt x="307577" y="165101"/>
                </a:cubicBezTo>
                <a:cubicBezTo>
                  <a:pt x="300037" y="157572"/>
                  <a:pt x="300037" y="150043"/>
                  <a:pt x="303807" y="142513"/>
                </a:cubicBezTo>
                <a:cubicBezTo>
                  <a:pt x="303807" y="142513"/>
                  <a:pt x="303807" y="142513"/>
                  <a:pt x="364132" y="40867"/>
                </a:cubicBezTo>
                <a:cubicBezTo>
                  <a:pt x="364132" y="37102"/>
                  <a:pt x="371673" y="33338"/>
                  <a:pt x="375443" y="33338"/>
                </a:cubicBezTo>
                <a:close/>
                <a:moveTo>
                  <a:pt x="128190" y="33338"/>
                </a:moveTo>
                <a:cubicBezTo>
                  <a:pt x="131961" y="33338"/>
                  <a:pt x="131961" y="33338"/>
                  <a:pt x="135731" y="33338"/>
                </a:cubicBezTo>
                <a:cubicBezTo>
                  <a:pt x="139501" y="33338"/>
                  <a:pt x="147042" y="37102"/>
                  <a:pt x="147042" y="40867"/>
                </a:cubicBezTo>
                <a:cubicBezTo>
                  <a:pt x="147042" y="40867"/>
                  <a:pt x="147042" y="40867"/>
                  <a:pt x="207366" y="142513"/>
                </a:cubicBezTo>
                <a:cubicBezTo>
                  <a:pt x="211137" y="150043"/>
                  <a:pt x="211137" y="157572"/>
                  <a:pt x="203596" y="165101"/>
                </a:cubicBezTo>
                <a:cubicBezTo>
                  <a:pt x="199826" y="165101"/>
                  <a:pt x="199826" y="165101"/>
                  <a:pt x="196056" y="165101"/>
                </a:cubicBezTo>
                <a:cubicBezTo>
                  <a:pt x="192285" y="165101"/>
                  <a:pt x="184745" y="161337"/>
                  <a:pt x="184745" y="157572"/>
                </a:cubicBezTo>
                <a:cubicBezTo>
                  <a:pt x="184745" y="157572"/>
                  <a:pt x="184745" y="157572"/>
                  <a:pt x="124420" y="52161"/>
                </a:cubicBezTo>
                <a:cubicBezTo>
                  <a:pt x="120650" y="48396"/>
                  <a:pt x="120650" y="37102"/>
                  <a:pt x="128190" y="33338"/>
                </a:cubicBezTo>
                <a:close/>
                <a:moveTo>
                  <a:pt x="256381" y="0"/>
                </a:moveTo>
                <a:cubicBezTo>
                  <a:pt x="263921" y="0"/>
                  <a:pt x="271462" y="7461"/>
                  <a:pt x="271462" y="14922"/>
                </a:cubicBezTo>
                <a:cubicBezTo>
                  <a:pt x="271462" y="134303"/>
                  <a:pt x="271462" y="134303"/>
                  <a:pt x="271462" y="134303"/>
                </a:cubicBezTo>
                <a:cubicBezTo>
                  <a:pt x="271462" y="141764"/>
                  <a:pt x="263921" y="149225"/>
                  <a:pt x="256381" y="149225"/>
                </a:cubicBezTo>
                <a:cubicBezTo>
                  <a:pt x="248840" y="149225"/>
                  <a:pt x="241300" y="141764"/>
                  <a:pt x="241300" y="134303"/>
                </a:cubicBezTo>
                <a:cubicBezTo>
                  <a:pt x="241300" y="14922"/>
                  <a:pt x="241300" y="14922"/>
                  <a:pt x="241300" y="14922"/>
                </a:cubicBezTo>
                <a:cubicBezTo>
                  <a:pt x="241300" y="7461"/>
                  <a:pt x="248840" y="0"/>
                  <a:pt x="256381" y="0"/>
                </a:cubicBezTo>
                <a:close/>
              </a:path>
            </a:pathLst>
          </a:custGeom>
          <a:solidFill>
            <a:srgbClr val="5B9AA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/>
          </a:p>
        </p:txBody>
      </p:sp>
      <p:sp>
        <p:nvSpPr>
          <p:cNvPr id="18" name="文本框 17"/>
          <p:cNvSpPr txBox="1"/>
          <p:nvPr/>
        </p:nvSpPr>
        <p:spPr>
          <a:xfrm>
            <a:off x="1828798" y="702366"/>
            <a:ext cx="7531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4.</a:t>
            </a:r>
            <a:r>
              <a:rPr lang="zh-CN" altLang="zh-CN" sz="3600" b="1" dirty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共生圈：织“品格涵育”资源之网</a:t>
            </a:r>
            <a:endParaRPr lang="zh-CN" altLang="en-US" sz="3600" b="1" dirty="0">
              <a:solidFill>
                <a:srgbClr val="7600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0" name="Shape 23143"/>
          <p:cNvSpPr/>
          <p:nvPr/>
        </p:nvSpPr>
        <p:spPr>
          <a:xfrm>
            <a:off x="5576235" y="4264821"/>
            <a:ext cx="497167" cy="621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851" y="15119"/>
                </a:moveTo>
                <a:cubicBezTo>
                  <a:pt x="14106" y="15119"/>
                  <a:pt x="13500" y="15604"/>
                  <a:pt x="13500" y="16201"/>
                </a:cubicBezTo>
                <a:cubicBezTo>
                  <a:pt x="13500" y="16796"/>
                  <a:pt x="14106" y="17278"/>
                  <a:pt x="14851" y="17278"/>
                </a:cubicBezTo>
                <a:cubicBezTo>
                  <a:pt x="15596" y="17278"/>
                  <a:pt x="16199" y="16796"/>
                  <a:pt x="16199" y="16201"/>
                </a:cubicBezTo>
                <a:cubicBezTo>
                  <a:pt x="16199" y="15604"/>
                  <a:pt x="15596" y="15119"/>
                  <a:pt x="14851" y="15119"/>
                </a:cubicBezTo>
                <a:cubicBezTo>
                  <a:pt x="14851" y="15119"/>
                  <a:pt x="14851" y="15119"/>
                  <a:pt x="14851" y="15119"/>
                </a:cubicBezTo>
                <a:close/>
                <a:moveTo>
                  <a:pt x="6750" y="10800"/>
                </a:moveTo>
                <a:lnTo>
                  <a:pt x="6750" y="10800"/>
                </a:lnTo>
                <a:cubicBezTo>
                  <a:pt x="7495" y="10800"/>
                  <a:pt x="8102" y="10315"/>
                  <a:pt x="8102" y="9718"/>
                </a:cubicBezTo>
                <a:cubicBezTo>
                  <a:pt x="8102" y="9124"/>
                  <a:pt x="7495" y="8641"/>
                  <a:pt x="6750" y="8641"/>
                </a:cubicBezTo>
                <a:cubicBezTo>
                  <a:pt x="6005" y="8641"/>
                  <a:pt x="5399" y="9124"/>
                  <a:pt x="5399" y="9718"/>
                </a:cubicBezTo>
                <a:cubicBezTo>
                  <a:pt x="5399" y="10315"/>
                  <a:pt x="6005" y="10800"/>
                  <a:pt x="6750" y="10800"/>
                </a:cubicBezTo>
                <a:cubicBezTo>
                  <a:pt x="6750" y="10800"/>
                  <a:pt x="6750" y="10800"/>
                  <a:pt x="6750" y="10800"/>
                </a:cubicBezTo>
                <a:close/>
                <a:moveTo>
                  <a:pt x="6750" y="14041"/>
                </a:moveTo>
                <a:lnTo>
                  <a:pt x="6750" y="14041"/>
                </a:lnTo>
                <a:cubicBezTo>
                  <a:pt x="7495" y="14041"/>
                  <a:pt x="8102" y="13556"/>
                  <a:pt x="8102" y="12959"/>
                </a:cubicBezTo>
                <a:cubicBezTo>
                  <a:pt x="8102" y="12364"/>
                  <a:pt x="7495" y="11881"/>
                  <a:pt x="6750" y="11881"/>
                </a:cubicBezTo>
                <a:cubicBezTo>
                  <a:pt x="6005" y="11881"/>
                  <a:pt x="5399" y="12364"/>
                  <a:pt x="5399" y="12959"/>
                </a:cubicBezTo>
                <a:cubicBezTo>
                  <a:pt x="5399" y="13556"/>
                  <a:pt x="6005" y="14041"/>
                  <a:pt x="6750" y="14041"/>
                </a:cubicBezTo>
                <a:cubicBezTo>
                  <a:pt x="6750" y="14041"/>
                  <a:pt x="6750" y="14041"/>
                  <a:pt x="6750" y="14041"/>
                </a:cubicBezTo>
                <a:close/>
                <a:moveTo>
                  <a:pt x="10801" y="15119"/>
                </a:moveTo>
                <a:cubicBezTo>
                  <a:pt x="10056" y="15119"/>
                  <a:pt x="9449" y="15604"/>
                  <a:pt x="9449" y="16201"/>
                </a:cubicBezTo>
                <a:cubicBezTo>
                  <a:pt x="9449" y="16796"/>
                  <a:pt x="10052" y="17278"/>
                  <a:pt x="10801" y="17278"/>
                </a:cubicBezTo>
                <a:cubicBezTo>
                  <a:pt x="11546" y="17278"/>
                  <a:pt x="12148" y="16796"/>
                  <a:pt x="12148" y="16201"/>
                </a:cubicBezTo>
                <a:cubicBezTo>
                  <a:pt x="12148" y="15604"/>
                  <a:pt x="11546" y="15119"/>
                  <a:pt x="10801" y="15119"/>
                </a:cubicBezTo>
                <a:cubicBezTo>
                  <a:pt x="10801" y="15119"/>
                  <a:pt x="10801" y="15119"/>
                  <a:pt x="10801" y="15119"/>
                </a:cubicBezTo>
                <a:close/>
                <a:moveTo>
                  <a:pt x="18898" y="19441"/>
                </a:moveTo>
                <a:lnTo>
                  <a:pt x="2700" y="19441"/>
                </a:lnTo>
                <a:lnTo>
                  <a:pt x="2700" y="2160"/>
                </a:lnTo>
                <a:lnTo>
                  <a:pt x="18898" y="2160"/>
                </a:lnTo>
                <a:cubicBezTo>
                  <a:pt x="18898" y="2160"/>
                  <a:pt x="18898" y="19441"/>
                  <a:pt x="18898" y="19441"/>
                </a:cubicBezTo>
                <a:close/>
                <a:moveTo>
                  <a:pt x="18898" y="0"/>
                </a:moveTo>
                <a:lnTo>
                  <a:pt x="2700" y="0"/>
                </a:lnTo>
                <a:cubicBezTo>
                  <a:pt x="1210" y="0"/>
                  <a:pt x="0" y="968"/>
                  <a:pt x="0" y="2160"/>
                </a:cubicBezTo>
                <a:lnTo>
                  <a:pt x="0" y="19441"/>
                </a:lnTo>
                <a:cubicBezTo>
                  <a:pt x="0" y="20633"/>
                  <a:pt x="1210" y="21600"/>
                  <a:pt x="2700" y="21600"/>
                </a:cubicBezTo>
                <a:lnTo>
                  <a:pt x="18898" y="21600"/>
                </a:lnTo>
                <a:cubicBezTo>
                  <a:pt x="20391" y="21600"/>
                  <a:pt x="21600" y="20633"/>
                  <a:pt x="21600" y="19441"/>
                </a:cubicBezTo>
                <a:lnTo>
                  <a:pt x="21600" y="2160"/>
                </a:lnTo>
                <a:cubicBezTo>
                  <a:pt x="21600" y="968"/>
                  <a:pt x="20391" y="0"/>
                  <a:pt x="18898" y="0"/>
                </a:cubicBezTo>
                <a:cubicBezTo>
                  <a:pt x="18898" y="0"/>
                  <a:pt x="18898" y="0"/>
                  <a:pt x="18898" y="0"/>
                </a:cubicBezTo>
                <a:close/>
                <a:moveTo>
                  <a:pt x="6750" y="17278"/>
                </a:moveTo>
                <a:lnTo>
                  <a:pt x="6750" y="17278"/>
                </a:lnTo>
                <a:cubicBezTo>
                  <a:pt x="7495" y="17278"/>
                  <a:pt x="8102" y="16796"/>
                  <a:pt x="8102" y="16201"/>
                </a:cubicBezTo>
                <a:cubicBezTo>
                  <a:pt x="8102" y="15604"/>
                  <a:pt x="7495" y="15119"/>
                  <a:pt x="6750" y="15119"/>
                </a:cubicBezTo>
                <a:cubicBezTo>
                  <a:pt x="6005" y="15119"/>
                  <a:pt x="5399" y="15604"/>
                  <a:pt x="5399" y="16201"/>
                </a:cubicBezTo>
                <a:cubicBezTo>
                  <a:pt x="5399" y="16796"/>
                  <a:pt x="6005" y="17278"/>
                  <a:pt x="6750" y="17278"/>
                </a:cubicBezTo>
                <a:cubicBezTo>
                  <a:pt x="6750" y="17278"/>
                  <a:pt x="6750" y="17278"/>
                  <a:pt x="6750" y="17278"/>
                </a:cubicBezTo>
                <a:close/>
                <a:moveTo>
                  <a:pt x="6750" y="6482"/>
                </a:moveTo>
                <a:lnTo>
                  <a:pt x="14851" y="6482"/>
                </a:lnTo>
                <a:cubicBezTo>
                  <a:pt x="15596" y="6482"/>
                  <a:pt x="16199" y="5996"/>
                  <a:pt x="16199" y="5400"/>
                </a:cubicBezTo>
                <a:cubicBezTo>
                  <a:pt x="16199" y="4805"/>
                  <a:pt x="15596" y="4318"/>
                  <a:pt x="14851" y="4318"/>
                </a:cubicBezTo>
                <a:lnTo>
                  <a:pt x="6750" y="4318"/>
                </a:lnTo>
                <a:cubicBezTo>
                  <a:pt x="6005" y="4318"/>
                  <a:pt x="5399" y="4805"/>
                  <a:pt x="5399" y="5400"/>
                </a:cubicBezTo>
                <a:cubicBezTo>
                  <a:pt x="5399" y="5996"/>
                  <a:pt x="6005" y="6482"/>
                  <a:pt x="6750" y="6482"/>
                </a:cubicBezTo>
                <a:cubicBezTo>
                  <a:pt x="6750" y="6482"/>
                  <a:pt x="6750" y="6482"/>
                  <a:pt x="6750" y="6482"/>
                </a:cubicBezTo>
                <a:close/>
                <a:moveTo>
                  <a:pt x="10801" y="8641"/>
                </a:moveTo>
                <a:cubicBezTo>
                  <a:pt x="10056" y="8641"/>
                  <a:pt x="9449" y="9124"/>
                  <a:pt x="9449" y="9718"/>
                </a:cubicBezTo>
                <a:cubicBezTo>
                  <a:pt x="9449" y="10315"/>
                  <a:pt x="10052" y="10800"/>
                  <a:pt x="10801" y="10800"/>
                </a:cubicBezTo>
                <a:cubicBezTo>
                  <a:pt x="11546" y="10800"/>
                  <a:pt x="12148" y="10315"/>
                  <a:pt x="12148" y="9718"/>
                </a:cubicBezTo>
                <a:cubicBezTo>
                  <a:pt x="12148" y="9124"/>
                  <a:pt x="11546" y="8641"/>
                  <a:pt x="10801" y="8641"/>
                </a:cubicBezTo>
                <a:cubicBezTo>
                  <a:pt x="10801" y="8641"/>
                  <a:pt x="10801" y="8641"/>
                  <a:pt x="10801" y="8641"/>
                </a:cubicBezTo>
                <a:close/>
                <a:moveTo>
                  <a:pt x="10801" y="11881"/>
                </a:moveTo>
                <a:cubicBezTo>
                  <a:pt x="10056" y="11881"/>
                  <a:pt x="9449" y="12364"/>
                  <a:pt x="9449" y="12959"/>
                </a:cubicBezTo>
                <a:cubicBezTo>
                  <a:pt x="9449" y="13556"/>
                  <a:pt x="10056" y="14041"/>
                  <a:pt x="10801" y="14041"/>
                </a:cubicBezTo>
                <a:cubicBezTo>
                  <a:pt x="11546" y="14041"/>
                  <a:pt x="12148" y="13556"/>
                  <a:pt x="12148" y="12959"/>
                </a:cubicBezTo>
                <a:cubicBezTo>
                  <a:pt x="12148" y="12364"/>
                  <a:pt x="11546" y="11881"/>
                  <a:pt x="10801" y="11881"/>
                </a:cubicBezTo>
                <a:cubicBezTo>
                  <a:pt x="10801" y="11881"/>
                  <a:pt x="10801" y="11881"/>
                  <a:pt x="10801" y="11881"/>
                </a:cubicBezTo>
                <a:close/>
                <a:moveTo>
                  <a:pt x="14851" y="8641"/>
                </a:moveTo>
                <a:cubicBezTo>
                  <a:pt x="14106" y="8641"/>
                  <a:pt x="13500" y="9124"/>
                  <a:pt x="13500" y="9718"/>
                </a:cubicBezTo>
                <a:cubicBezTo>
                  <a:pt x="13500" y="10315"/>
                  <a:pt x="14106" y="10800"/>
                  <a:pt x="14851" y="10800"/>
                </a:cubicBezTo>
                <a:cubicBezTo>
                  <a:pt x="15596" y="10800"/>
                  <a:pt x="16199" y="10315"/>
                  <a:pt x="16199" y="9718"/>
                </a:cubicBezTo>
                <a:cubicBezTo>
                  <a:pt x="16199" y="9124"/>
                  <a:pt x="15596" y="8641"/>
                  <a:pt x="14851" y="8641"/>
                </a:cubicBezTo>
                <a:cubicBezTo>
                  <a:pt x="14851" y="8641"/>
                  <a:pt x="14851" y="8641"/>
                  <a:pt x="14851" y="8641"/>
                </a:cubicBezTo>
                <a:close/>
                <a:moveTo>
                  <a:pt x="14851" y="11881"/>
                </a:moveTo>
                <a:cubicBezTo>
                  <a:pt x="14106" y="11881"/>
                  <a:pt x="13500" y="12364"/>
                  <a:pt x="13500" y="12959"/>
                </a:cubicBezTo>
                <a:cubicBezTo>
                  <a:pt x="13500" y="13556"/>
                  <a:pt x="14106" y="14041"/>
                  <a:pt x="14851" y="14041"/>
                </a:cubicBezTo>
                <a:cubicBezTo>
                  <a:pt x="15596" y="14041"/>
                  <a:pt x="16199" y="13556"/>
                  <a:pt x="16199" y="12959"/>
                </a:cubicBezTo>
                <a:cubicBezTo>
                  <a:pt x="16199" y="12364"/>
                  <a:pt x="15596" y="11881"/>
                  <a:pt x="14851" y="11881"/>
                </a:cubicBezTo>
                <a:cubicBezTo>
                  <a:pt x="14851" y="11881"/>
                  <a:pt x="14851" y="11881"/>
                  <a:pt x="14851" y="1188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51" tIns="19051" rIns="19051" bIns="1905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9873" y="1348697"/>
            <a:ext cx="9723509" cy="4971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166185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圆角矩形 81"/>
          <p:cNvSpPr/>
          <p:nvPr/>
        </p:nvSpPr>
        <p:spPr>
          <a:xfrm>
            <a:off x="491319" y="433317"/>
            <a:ext cx="11218460" cy="6035722"/>
          </a:xfrm>
          <a:prstGeom prst="roundRect">
            <a:avLst>
              <a:gd name="adj" fmla="val 55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箭头连接符 5"/>
          <p:cNvCxnSpPr/>
          <p:nvPr/>
        </p:nvCxnSpPr>
        <p:spPr>
          <a:xfrm>
            <a:off x="3578088" y="3352800"/>
            <a:ext cx="5777947" cy="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3578088" y="2411895"/>
            <a:ext cx="30828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 smtClean="0">
                <a:solidFill>
                  <a:srgbClr val="760000"/>
                </a:solidFill>
                <a:latin typeface="汉仪君黑-45简" panose="020B0604020202020204" pitchFamily="34" charset="-122"/>
                <a:ea typeface="汉仪君黑-45简" panose="020B0604020202020204" pitchFamily="34" charset="-122"/>
              </a:rPr>
              <a:t>PART  03</a:t>
            </a:r>
            <a:endParaRPr lang="zh-CN" altLang="en-US" sz="5400" b="1" dirty="0">
              <a:solidFill>
                <a:srgbClr val="760000"/>
              </a:solidFill>
              <a:latin typeface="汉仪君黑-45简" panose="020B0604020202020204" pitchFamily="34" charset="-122"/>
              <a:ea typeface="汉仪君黑-45简" panose="020B0604020202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47941" y="3453100"/>
            <a:ext cx="88472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粗黑宋简体" pitchFamily="2" charset="-122"/>
                <a:ea typeface="方正粗黑宋简体" pitchFamily="2" charset="-122"/>
              </a:rPr>
              <a:t>已有成就及值得推介的创新之处</a:t>
            </a:r>
            <a:endParaRPr lang="zh-CN" altLang="en-US" sz="4800" dirty="0">
              <a:solidFill>
                <a:schemeClr val="tx1">
                  <a:lumMod val="75000"/>
                  <a:lumOff val="25000"/>
                </a:schemeClr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869" y="168761"/>
            <a:ext cx="1883306" cy="214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36894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圆角矩形 81"/>
          <p:cNvSpPr/>
          <p:nvPr/>
        </p:nvSpPr>
        <p:spPr>
          <a:xfrm>
            <a:off x="491319" y="420064"/>
            <a:ext cx="11218460" cy="6035722"/>
          </a:xfrm>
          <a:prstGeom prst="roundRect">
            <a:avLst>
              <a:gd name="adj" fmla="val 55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矩形 82"/>
          <p:cNvSpPr/>
          <p:nvPr/>
        </p:nvSpPr>
        <p:spPr>
          <a:xfrm>
            <a:off x="0" y="11410"/>
            <a:ext cx="1748116" cy="1722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256"/>
          <p:cNvSpPr/>
          <p:nvPr/>
        </p:nvSpPr>
        <p:spPr bwMode="auto">
          <a:xfrm>
            <a:off x="605803" y="543339"/>
            <a:ext cx="901629" cy="901631"/>
          </a:xfrm>
          <a:custGeom>
            <a:avLst/>
            <a:gdLst>
              <a:gd name="connsiteX0" fmla="*/ 256381 w 511174"/>
              <a:gd name="connsiteY0" fmla="*/ 360363 h 511176"/>
              <a:gd name="connsiteX1" fmla="*/ 271462 w 511174"/>
              <a:gd name="connsiteY1" fmla="*/ 375445 h 511176"/>
              <a:gd name="connsiteX2" fmla="*/ 271462 w 511174"/>
              <a:gd name="connsiteY2" fmla="*/ 496095 h 511176"/>
              <a:gd name="connsiteX3" fmla="*/ 256381 w 511174"/>
              <a:gd name="connsiteY3" fmla="*/ 511176 h 511176"/>
              <a:gd name="connsiteX4" fmla="*/ 241300 w 511174"/>
              <a:gd name="connsiteY4" fmla="*/ 496095 h 511176"/>
              <a:gd name="connsiteX5" fmla="*/ 241300 w 511174"/>
              <a:gd name="connsiteY5" fmla="*/ 375445 h 511176"/>
              <a:gd name="connsiteX6" fmla="*/ 256381 w 511174"/>
              <a:gd name="connsiteY6" fmla="*/ 360363 h 511176"/>
              <a:gd name="connsiteX7" fmla="*/ 307577 w 511174"/>
              <a:gd name="connsiteY7" fmla="*/ 344488 h 511176"/>
              <a:gd name="connsiteX8" fmla="*/ 315118 w 511174"/>
              <a:gd name="connsiteY8" fmla="*/ 344488 h 511176"/>
              <a:gd name="connsiteX9" fmla="*/ 326429 w 511174"/>
              <a:gd name="connsiteY9" fmla="*/ 352018 h 511176"/>
              <a:gd name="connsiteX10" fmla="*/ 386754 w 511174"/>
              <a:gd name="connsiteY10" fmla="*/ 457428 h 511176"/>
              <a:gd name="connsiteX11" fmla="*/ 382984 w 511174"/>
              <a:gd name="connsiteY11" fmla="*/ 476251 h 511176"/>
              <a:gd name="connsiteX12" fmla="*/ 375443 w 511174"/>
              <a:gd name="connsiteY12" fmla="*/ 476251 h 511176"/>
              <a:gd name="connsiteX13" fmla="*/ 364132 w 511174"/>
              <a:gd name="connsiteY13" fmla="*/ 468722 h 511176"/>
              <a:gd name="connsiteX14" fmla="*/ 303807 w 511174"/>
              <a:gd name="connsiteY14" fmla="*/ 367076 h 511176"/>
              <a:gd name="connsiteX15" fmla="*/ 307577 w 511174"/>
              <a:gd name="connsiteY15" fmla="*/ 344488 h 511176"/>
              <a:gd name="connsiteX16" fmla="*/ 196056 w 511174"/>
              <a:gd name="connsiteY16" fmla="*/ 344488 h 511176"/>
              <a:gd name="connsiteX17" fmla="*/ 203596 w 511174"/>
              <a:gd name="connsiteY17" fmla="*/ 344488 h 511176"/>
              <a:gd name="connsiteX18" fmla="*/ 207366 w 511174"/>
              <a:gd name="connsiteY18" fmla="*/ 367076 h 511176"/>
              <a:gd name="connsiteX19" fmla="*/ 147042 w 511174"/>
              <a:gd name="connsiteY19" fmla="*/ 468722 h 511176"/>
              <a:gd name="connsiteX20" fmla="*/ 135731 w 511174"/>
              <a:gd name="connsiteY20" fmla="*/ 476251 h 511176"/>
              <a:gd name="connsiteX21" fmla="*/ 128190 w 511174"/>
              <a:gd name="connsiteY21" fmla="*/ 476251 h 511176"/>
              <a:gd name="connsiteX22" fmla="*/ 124420 w 511174"/>
              <a:gd name="connsiteY22" fmla="*/ 457428 h 511176"/>
              <a:gd name="connsiteX23" fmla="*/ 184745 w 511174"/>
              <a:gd name="connsiteY23" fmla="*/ 352018 h 511176"/>
              <a:gd name="connsiteX24" fmla="*/ 196056 w 511174"/>
              <a:gd name="connsiteY24" fmla="*/ 344488 h 511176"/>
              <a:gd name="connsiteX25" fmla="*/ 360191 w 511174"/>
              <a:gd name="connsiteY25" fmla="*/ 300038 h 511176"/>
              <a:gd name="connsiteX26" fmla="*/ 367742 w 511174"/>
              <a:gd name="connsiteY26" fmla="*/ 303809 h 511176"/>
              <a:gd name="connsiteX27" fmla="*/ 469685 w 511174"/>
              <a:gd name="connsiteY27" fmla="*/ 364134 h 511176"/>
              <a:gd name="connsiteX28" fmla="*/ 477237 w 511174"/>
              <a:gd name="connsiteY28" fmla="*/ 382986 h 511176"/>
              <a:gd name="connsiteX29" fmla="*/ 462134 w 511174"/>
              <a:gd name="connsiteY29" fmla="*/ 390526 h 511176"/>
              <a:gd name="connsiteX30" fmla="*/ 458358 w 511174"/>
              <a:gd name="connsiteY30" fmla="*/ 386756 h 511176"/>
              <a:gd name="connsiteX31" fmla="*/ 352639 w 511174"/>
              <a:gd name="connsiteY31" fmla="*/ 326431 h 511176"/>
              <a:gd name="connsiteX32" fmla="*/ 345088 w 511174"/>
              <a:gd name="connsiteY32" fmla="*/ 307579 h 511176"/>
              <a:gd name="connsiteX33" fmla="*/ 360191 w 511174"/>
              <a:gd name="connsiteY33" fmla="*/ 300038 h 511176"/>
              <a:gd name="connsiteX34" fmla="*/ 150983 w 511174"/>
              <a:gd name="connsiteY34" fmla="*/ 300038 h 511176"/>
              <a:gd name="connsiteX35" fmla="*/ 166086 w 511174"/>
              <a:gd name="connsiteY35" fmla="*/ 307579 h 511176"/>
              <a:gd name="connsiteX36" fmla="*/ 158535 w 511174"/>
              <a:gd name="connsiteY36" fmla="*/ 326431 h 511176"/>
              <a:gd name="connsiteX37" fmla="*/ 52816 w 511174"/>
              <a:gd name="connsiteY37" fmla="*/ 386756 h 511176"/>
              <a:gd name="connsiteX38" fmla="*/ 49040 w 511174"/>
              <a:gd name="connsiteY38" fmla="*/ 390526 h 511176"/>
              <a:gd name="connsiteX39" fmla="*/ 33937 w 511174"/>
              <a:gd name="connsiteY39" fmla="*/ 382986 h 511176"/>
              <a:gd name="connsiteX40" fmla="*/ 41489 w 511174"/>
              <a:gd name="connsiteY40" fmla="*/ 364134 h 511176"/>
              <a:gd name="connsiteX41" fmla="*/ 143432 w 511174"/>
              <a:gd name="connsiteY41" fmla="*/ 303809 h 511176"/>
              <a:gd name="connsiteX42" fmla="*/ 150983 w 511174"/>
              <a:gd name="connsiteY42" fmla="*/ 300038 h 511176"/>
              <a:gd name="connsiteX43" fmla="*/ 375443 w 511174"/>
              <a:gd name="connsiteY43" fmla="*/ 239713 h 511176"/>
              <a:gd name="connsiteX44" fmla="*/ 496093 w 511174"/>
              <a:gd name="connsiteY44" fmla="*/ 239713 h 511176"/>
              <a:gd name="connsiteX45" fmla="*/ 511174 w 511174"/>
              <a:gd name="connsiteY45" fmla="*/ 254795 h 511176"/>
              <a:gd name="connsiteX46" fmla="*/ 496093 w 511174"/>
              <a:gd name="connsiteY46" fmla="*/ 269876 h 511176"/>
              <a:gd name="connsiteX47" fmla="*/ 375443 w 511174"/>
              <a:gd name="connsiteY47" fmla="*/ 269876 h 511176"/>
              <a:gd name="connsiteX48" fmla="*/ 360362 w 511174"/>
              <a:gd name="connsiteY48" fmla="*/ 254795 h 511176"/>
              <a:gd name="connsiteX49" fmla="*/ 375443 w 511174"/>
              <a:gd name="connsiteY49" fmla="*/ 239713 h 511176"/>
              <a:gd name="connsiteX50" fmla="*/ 15081 w 511174"/>
              <a:gd name="connsiteY50" fmla="*/ 239713 h 511176"/>
              <a:gd name="connsiteX51" fmla="*/ 135731 w 511174"/>
              <a:gd name="connsiteY51" fmla="*/ 239713 h 511176"/>
              <a:gd name="connsiteX52" fmla="*/ 150812 w 511174"/>
              <a:gd name="connsiteY52" fmla="*/ 254795 h 511176"/>
              <a:gd name="connsiteX53" fmla="*/ 135731 w 511174"/>
              <a:gd name="connsiteY53" fmla="*/ 269876 h 511176"/>
              <a:gd name="connsiteX54" fmla="*/ 15081 w 511174"/>
              <a:gd name="connsiteY54" fmla="*/ 269876 h 511176"/>
              <a:gd name="connsiteX55" fmla="*/ 0 w 511174"/>
              <a:gd name="connsiteY55" fmla="*/ 254795 h 511176"/>
              <a:gd name="connsiteX56" fmla="*/ 15081 w 511174"/>
              <a:gd name="connsiteY56" fmla="*/ 239713 h 511176"/>
              <a:gd name="connsiteX57" fmla="*/ 462134 w 511174"/>
              <a:gd name="connsiteY57" fmla="*/ 119063 h 511176"/>
              <a:gd name="connsiteX58" fmla="*/ 477237 w 511174"/>
              <a:gd name="connsiteY58" fmla="*/ 126604 h 511176"/>
              <a:gd name="connsiteX59" fmla="*/ 469685 w 511174"/>
              <a:gd name="connsiteY59" fmla="*/ 145456 h 511176"/>
              <a:gd name="connsiteX60" fmla="*/ 367742 w 511174"/>
              <a:gd name="connsiteY60" fmla="*/ 205781 h 511176"/>
              <a:gd name="connsiteX61" fmla="*/ 360191 w 511174"/>
              <a:gd name="connsiteY61" fmla="*/ 209551 h 511176"/>
              <a:gd name="connsiteX62" fmla="*/ 345088 w 511174"/>
              <a:gd name="connsiteY62" fmla="*/ 202011 h 511176"/>
              <a:gd name="connsiteX63" fmla="*/ 352639 w 511174"/>
              <a:gd name="connsiteY63" fmla="*/ 183159 h 511176"/>
              <a:gd name="connsiteX64" fmla="*/ 458358 w 511174"/>
              <a:gd name="connsiteY64" fmla="*/ 122834 h 511176"/>
              <a:gd name="connsiteX65" fmla="*/ 462134 w 511174"/>
              <a:gd name="connsiteY65" fmla="*/ 119063 h 511176"/>
              <a:gd name="connsiteX66" fmla="*/ 49040 w 511174"/>
              <a:gd name="connsiteY66" fmla="*/ 119063 h 511176"/>
              <a:gd name="connsiteX67" fmla="*/ 52816 w 511174"/>
              <a:gd name="connsiteY67" fmla="*/ 122834 h 511176"/>
              <a:gd name="connsiteX68" fmla="*/ 158535 w 511174"/>
              <a:gd name="connsiteY68" fmla="*/ 183159 h 511176"/>
              <a:gd name="connsiteX69" fmla="*/ 166086 w 511174"/>
              <a:gd name="connsiteY69" fmla="*/ 202011 h 511176"/>
              <a:gd name="connsiteX70" fmla="*/ 150983 w 511174"/>
              <a:gd name="connsiteY70" fmla="*/ 209551 h 511176"/>
              <a:gd name="connsiteX71" fmla="*/ 143432 w 511174"/>
              <a:gd name="connsiteY71" fmla="*/ 205781 h 511176"/>
              <a:gd name="connsiteX72" fmla="*/ 41489 w 511174"/>
              <a:gd name="connsiteY72" fmla="*/ 145456 h 511176"/>
              <a:gd name="connsiteX73" fmla="*/ 33937 w 511174"/>
              <a:gd name="connsiteY73" fmla="*/ 126604 h 511176"/>
              <a:gd name="connsiteX74" fmla="*/ 49040 w 511174"/>
              <a:gd name="connsiteY74" fmla="*/ 119063 h 511176"/>
              <a:gd name="connsiteX75" fmla="*/ 375443 w 511174"/>
              <a:gd name="connsiteY75" fmla="*/ 33338 h 511176"/>
              <a:gd name="connsiteX76" fmla="*/ 382984 w 511174"/>
              <a:gd name="connsiteY76" fmla="*/ 33338 h 511176"/>
              <a:gd name="connsiteX77" fmla="*/ 386754 w 511174"/>
              <a:gd name="connsiteY77" fmla="*/ 52161 h 511176"/>
              <a:gd name="connsiteX78" fmla="*/ 326429 w 511174"/>
              <a:gd name="connsiteY78" fmla="*/ 157572 h 511176"/>
              <a:gd name="connsiteX79" fmla="*/ 315118 w 511174"/>
              <a:gd name="connsiteY79" fmla="*/ 165101 h 511176"/>
              <a:gd name="connsiteX80" fmla="*/ 307577 w 511174"/>
              <a:gd name="connsiteY80" fmla="*/ 165101 h 511176"/>
              <a:gd name="connsiteX81" fmla="*/ 303807 w 511174"/>
              <a:gd name="connsiteY81" fmla="*/ 142513 h 511176"/>
              <a:gd name="connsiteX82" fmla="*/ 364132 w 511174"/>
              <a:gd name="connsiteY82" fmla="*/ 40867 h 511176"/>
              <a:gd name="connsiteX83" fmla="*/ 375443 w 511174"/>
              <a:gd name="connsiteY83" fmla="*/ 33338 h 511176"/>
              <a:gd name="connsiteX84" fmla="*/ 128190 w 511174"/>
              <a:gd name="connsiteY84" fmla="*/ 33338 h 511176"/>
              <a:gd name="connsiteX85" fmla="*/ 135731 w 511174"/>
              <a:gd name="connsiteY85" fmla="*/ 33338 h 511176"/>
              <a:gd name="connsiteX86" fmla="*/ 147042 w 511174"/>
              <a:gd name="connsiteY86" fmla="*/ 40867 h 511176"/>
              <a:gd name="connsiteX87" fmla="*/ 207366 w 511174"/>
              <a:gd name="connsiteY87" fmla="*/ 142513 h 511176"/>
              <a:gd name="connsiteX88" fmla="*/ 203596 w 511174"/>
              <a:gd name="connsiteY88" fmla="*/ 165101 h 511176"/>
              <a:gd name="connsiteX89" fmla="*/ 196056 w 511174"/>
              <a:gd name="connsiteY89" fmla="*/ 165101 h 511176"/>
              <a:gd name="connsiteX90" fmla="*/ 184745 w 511174"/>
              <a:gd name="connsiteY90" fmla="*/ 157572 h 511176"/>
              <a:gd name="connsiteX91" fmla="*/ 124420 w 511174"/>
              <a:gd name="connsiteY91" fmla="*/ 52161 h 511176"/>
              <a:gd name="connsiteX92" fmla="*/ 128190 w 511174"/>
              <a:gd name="connsiteY92" fmla="*/ 33338 h 511176"/>
              <a:gd name="connsiteX93" fmla="*/ 256381 w 511174"/>
              <a:gd name="connsiteY93" fmla="*/ 0 h 511176"/>
              <a:gd name="connsiteX94" fmla="*/ 271462 w 511174"/>
              <a:gd name="connsiteY94" fmla="*/ 14922 h 511176"/>
              <a:gd name="connsiteX95" fmla="*/ 271462 w 511174"/>
              <a:gd name="connsiteY95" fmla="*/ 134303 h 511176"/>
              <a:gd name="connsiteX96" fmla="*/ 256381 w 511174"/>
              <a:gd name="connsiteY96" fmla="*/ 149225 h 511176"/>
              <a:gd name="connsiteX97" fmla="*/ 241300 w 511174"/>
              <a:gd name="connsiteY97" fmla="*/ 134303 h 511176"/>
              <a:gd name="connsiteX98" fmla="*/ 241300 w 511174"/>
              <a:gd name="connsiteY98" fmla="*/ 14922 h 511176"/>
              <a:gd name="connsiteX99" fmla="*/ 256381 w 511174"/>
              <a:gd name="connsiteY99" fmla="*/ 0 h 51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11174" h="511176">
                <a:moveTo>
                  <a:pt x="256381" y="360363"/>
                </a:moveTo>
                <a:cubicBezTo>
                  <a:pt x="263921" y="360363"/>
                  <a:pt x="271462" y="367904"/>
                  <a:pt x="271462" y="375445"/>
                </a:cubicBezTo>
                <a:cubicBezTo>
                  <a:pt x="271462" y="375445"/>
                  <a:pt x="271462" y="375445"/>
                  <a:pt x="271462" y="496095"/>
                </a:cubicBezTo>
                <a:cubicBezTo>
                  <a:pt x="271462" y="503636"/>
                  <a:pt x="263921" y="511176"/>
                  <a:pt x="256381" y="511176"/>
                </a:cubicBezTo>
                <a:cubicBezTo>
                  <a:pt x="248840" y="511176"/>
                  <a:pt x="241300" y="503636"/>
                  <a:pt x="241300" y="496095"/>
                </a:cubicBezTo>
                <a:cubicBezTo>
                  <a:pt x="241300" y="496095"/>
                  <a:pt x="241300" y="496095"/>
                  <a:pt x="241300" y="375445"/>
                </a:cubicBezTo>
                <a:cubicBezTo>
                  <a:pt x="241300" y="367904"/>
                  <a:pt x="248840" y="360363"/>
                  <a:pt x="256381" y="360363"/>
                </a:cubicBezTo>
                <a:close/>
                <a:moveTo>
                  <a:pt x="307577" y="344488"/>
                </a:moveTo>
                <a:cubicBezTo>
                  <a:pt x="311348" y="344488"/>
                  <a:pt x="311348" y="344488"/>
                  <a:pt x="315118" y="344488"/>
                </a:cubicBezTo>
                <a:cubicBezTo>
                  <a:pt x="318888" y="344488"/>
                  <a:pt x="326429" y="348253"/>
                  <a:pt x="326429" y="352018"/>
                </a:cubicBezTo>
                <a:cubicBezTo>
                  <a:pt x="326429" y="352018"/>
                  <a:pt x="326429" y="352018"/>
                  <a:pt x="386754" y="457428"/>
                </a:cubicBezTo>
                <a:cubicBezTo>
                  <a:pt x="390524" y="461193"/>
                  <a:pt x="390524" y="472487"/>
                  <a:pt x="382984" y="476251"/>
                </a:cubicBezTo>
                <a:cubicBezTo>
                  <a:pt x="379213" y="476251"/>
                  <a:pt x="379213" y="476251"/>
                  <a:pt x="375443" y="476251"/>
                </a:cubicBezTo>
                <a:cubicBezTo>
                  <a:pt x="371673" y="476251"/>
                  <a:pt x="364132" y="472487"/>
                  <a:pt x="364132" y="468722"/>
                </a:cubicBezTo>
                <a:cubicBezTo>
                  <a:pt x="364132" y="468722"/>
                  <a:pt x="364132" y="468722"/>
                  <a:pt x="303807" y="367076"/>
                </a:cubicBezTo>
                <a:cubicBezTo>
                  <a:pt x="300037" y="359547"/>
                  <a:pt x="300037" y="352018"/>
                  <a:pt x="307577" y="344488"/>
                </a:cubicBezTo>
                <a:close/>
                <a:moveTo>
                  <a:pt x="196056" y="344488"/>
                </a:moveTo>
                <a:cubicBezTo>
                  <a:pt x="199826" y="344488"/>
                  <a:pt x="199826" y="344488"/>
                  <a:pt x="203596" y="344488"/>
                </a:cubicBezTo>
                <a:cubicBezTo>
                  <a:pt x="211137" y="352018"/>
                  <a:pt x="211137" y="359547"/>
                  <a:pt x="207366" y="367076"/>
                </a:cubicBezTo>
                <a:cubicBezTo>
                  <a:pt x="207366" y="367076"/>
                  <a:pt x="207366" y="367076"/>
                  <a:pt x="147042" y="468722"/>
                </a:cubicBezTo>
                <a:cubicBezTo>
                  <a:pt x="147042" y="472487"/>
                  <a:pt x="139501" y="476251"/>
                  <a:pt x="135731" y="476251"/>
                </a:cubicBezTo>
                <a:cubicBezTo>
                  <a:pt x="131961" y="476251"/>
                  <a:pt x="131961" y="476251"/>
                  <a:pt x="128190" y="476251"/>
                </a:cubicBezTo>
                <a:cubicBezTo>
                  <a:pt x="120650" y="472487"/>
                  <a:pt x="120650" y="461193"/>
                  <a:pt x="124420" y="457428"/>
                </a:cubicBezTo>
                <a:cubicBezTo>
                  <a:pt x="124420" y="457428"/>
                  <a:pt x="124420" y="457428"/>
                  <a:pt x="184745" y="352018"/>
                </a:cubicBezTo>
                <a:cubicBezTo>
                  <a:pt x="184745" y="348253"/>
                  <a:pt x="192285" y="344488"/>
                  <a:pt x="196056" y="344488"/>
                </a:cubicBezTo>
                <a:close/>
                <a:moveTo>
                  <a:pt x="360191" y="300038"/>
                </a:moveTo>
                <a:cubicBezTo>
                  <a:pt x="360191" y="300038"/>
                  <a:pt x="363966" y="300038"/>
                  <a:pt x="367742" y="303809"/>
                </a:cubicBezTo>
                <a:cubicBezTo>
                  <a:pt x="367742" y="303809"/>
                  <a:pt x="367742" y="303809"/>
                  <a:pt x="469685" y="364134"/>
                </a:cubicBezTo>
                <a:cubicBezTo>
                  <a:pt x="477237" y="367904"/>
                  <a:pt x="481012" y="375445"/>
                  <a:pt x="477237" y="382986"/>
                </a:cubicBezTo>
                <a:cubicBezTo>
                  <a:pt x="473461" y="386756"/>
                  <a:pt x="469685" y="390526"/>
                  <a:pt x="462134" y="390526"/>
                </a:cubicBezTo>
                <a:cubicBezTo>
                  <a:pt x="462134" y="390526"/>
                  <a:pt x="458358" y="390526"/>
                  <a:pt x="458358" y="386756"/>
                </a:cubicBezTo>
                <a:cubicBezTo>
                  <a:pt x="458358" y="386756"/>
                  <a:pt x="458358" y="386756"/>
                  <a:pt x="352639" y="326431"/>
                </a:cubicBezTo>
                <a:cubicBezTo>
                  <a:pt x="345088" y="322660"/>
                  <a:pt x="341312" y="315120"/>
                  <a:pt x="345088" y="307579"/>
                </a:cubicBezTo>
                <a:cubicBezTo>
                  <a:pt x="348864" y="303809"/>
                  <a:pt x="352639" y="300038"/>
                  <a:pt x="360191" y="300038"/>
                </a:cubicBezTo>
                <a:close/>
                <a:moveTo>
                  <a:pt x="150983" y="300038"/>
                </a:moveTo>
                <a:cubicBezTo>
                  <a:pt x="158535" y="300038"/>
                  <a:pt x="162310" y="303809"/>
                  <a:pt x="166086" y="307579"/>
                </a:cubicBezTo>
                <a:cubicBezTo>
                  <a:pt x="169862" y="315120"/>
                  <a:pt x="166086" y="322660"/>
                  <a:pt x="158535" y="326431"/>
                </a:cubicBezTo>
                <a:cubicBezTo>
                  <a:pt x="158535" y="326431"/>
                  <a:pt x="158535" y="326431"/>
                  <a:pt x="52816" y="386756"/>
                </a:cubicBezTo>
                <a:cubicBezTo>
                  <a:pt x="52816" y="390526"/>
                  <a:pt x="49040" y="390526"/>
                  <a:pt x="49040" y="390526"/>
                </a:cubicBezTo>
                <a:cubicBezTo>
                  <a:pt x="41489" y="390526"/>
                  <a:pt x="37713" y="386756"/>
                  <a:pt x="33937" y="382986"/>
                </a:cubicBezTo>
                <a:cubicBezTo>
                  <a:pt x="30162" y="375445"/>
                  <a:pt x="33937" y="367904"/>
                  <a:pt x="41489" y="364134"/>
                </a:cubicBezTo>
                <a:cubicBezTo>
                  <a:pt x="41489" y="364134"/>
                  <a:pt x="41489" y="364134"/>
                  <a:pt x="143432" y="303809"/>
                </a:cubicBezTo>
                <a:cubicBezTo>
                  <a:pt x="147208" y="300038"/>
                  <a:pt x="150983" y="300038"/>
                  <a:pt x="150983" y="300038"/>
                </a:cubicBezTo>
                <a:close/>
                <a:moveTo>
                  <a:pt x="375443" y="239713"/>
                </a:moveTo>
                <a:cubicBezTo>
                  <a:pt x="375443" y="239713"/>
                  <a:pt x="375443" y="239713"/>
                  <a:pt x="496093" y="239713"/>
                </a:cubicBezTo>
                <a:cubicBezTo>
                  <a:pt x="503634" y="239713"/>
                  <a:pt x="511174" y="247254"/>
                  <a:pt x="511174" y="254795"/>
                </a:cubicBezTo>
                <a:cubicBezTo>
                  <a:pt x="511174" y="262335"/>
                  <a:pt x="503634" y="269876"/>
                  <a:pt x="496093" y="269876"/>
                </a:cubicBezTo>
                <a:cubicBezTo>
                  <a:pt x="496093" y="269876"/>
                  <a:pt x="496093" y="269876"/>
                  <a:pt x="375443" y="269876"/>
                </a:cubicBezTo>
                <a:cubicBezTo>
                  <a:pt x="367903" y="269876"/>
                  <a:pt x="360362" y="262335"/>
                  <a:pt x="360362" y="254795"/>
                </a:cubicBezTo>
                <a:cubicBezTo>
                  <a:pt x="360362" y="247254"/>
                  <a:pt x="367903" y="239713"/>
                  <a:pt x="375443" y="239713"/>
                </a:cubicBezTo>
                <a:close/>
                <a:moveTo>
                  <a:pt x="15081" y="239713"/>
                </a:moveTo>
                <a:cubicBezTo>
                  <a:pt x="15081" y="239713"/>
                  <a:pt x="15081" y="239713"/>
                  <a:pt x="135731" y="239713"/>
                </a:cubicBezTo>
                <a:cubicBezTo>
                  <a:pt x="143271" y="239713"/>
                  <a:pt x="150812" y="247254"/>
                  <a:pt x="150812" y="254795"/>
                </a:cubicBezTo>
                <a:cubicBezTo>
                  <a:pt x="150812" y="262335"/>
                  <a:pt x="143271" y="269876"/>
                  <a:pt x="135731" y="269876"/>
                </a:cubicBezTo>
                <a:cubicBezTo>
                  <a:pt x="135731" y="269876"/>
                  <a:pt x="135731" y="269876"/>
                  <a:pt x="15081" y="269876"/>
                </a:cubicBezTo>
                <a:cubicBezTo>
                  <a:pt x="7540" y="269876"/>
                  <a:pt x="0" y="262335"/>
                  <a:pt x="0" y="254795"/>
                </a:cubicBezTo>
                <a:cubicBezTo>
                  <a:pt x="0" y="247254"/>
                  <a:pt x="7540" y="239713"/>
                  <a:pt x="15081" y="239713"/>
                </a:cubicBezTo>
                <a:close/>
                <a:moveTo>
                  <a:pt x="462134" y="119063"/>
                </a:moveTo>
                <a:cubicBezTo>
                  <a:pt x="469685" y="119063"/>
                  <a:pt x="473461" y="122834"/>
                  <a:pt x="477237" y="126604"/>
                </a:cubicBezTo>
                <a:cubicBezTo>
                  <a:pt x="481012" y="134145"/>
                  <a:pt x="477237" y="141685"/>
                  <a:pt x="469685" y="145456"/>
                </a:cubicBezTo>
                <a:cubicBezTo>
                  <a:pt x="469685" y="145456"/>
                  <a:pt x="469685" y="145456"/>
                  <a:pt x="367742" y="205781"/>
                </a:cubicBezTo>
                <a:cubicBezTo>
                  <a:pt x="363966" y="209551"/>
                  <a:pt x="360191" y="209551"/>
                  <a:pt x="360191" y="209551"/>
                </a:cubicBezTo>
                <a:cubicBezTo>
                  <a:pt x="352639" y="209551"/>
                  <a:pt x="348864" y="205781"/>
                  <a:pt x="345088" y="202011"/>
                </a:cubicBezTo>
                <a:cubicBezTo>
                  <a:pt x="341312" y="194470"/>
                  <a:pt x="345088" y="186929"/>
                  <a:pt x="352639" y="183159"/>
                </a:cubicBezTo>
                <a:cubicBezTo>
                  <a:pt x="352639" y="183159"/>
                  <a:pt x="352639" y="183159"/>
                  <a:pt x="458358" y="122834"/>
                </a:cubicBezTo>
                <a:cubicBezTo>
                  <a:pt x="458358" y="119063"/>
                  <a:pt x="462134" y="119063"/>
                  <a:pt x="462134" y="119063"/>
                </a:cubicBezTo>
                <a:close/>
                <a:moveTo>
                  <a:pt x="49040" y="119063"/>
                </a:moveTo>
                <a:cubicBezTo>
                  <a:pt x="49040" y="119063"/>
                  <a:pt x="52816" y="119063"/>
                  <a:pt x="52816" y="122834"/>
                </a:cubicBezTo>
                <a:cubicBezTo>
                  <a:pt x="52816" y="122834"/>
                  <a:pt x="52816" y="122834"/>
                  <a:pt x="158535" y="183159"/>
                </a:cubicBezTo>
                <a:cubicBezTo>
                  <a:pt x="166086" y="186929"/>
                  <a:pt x="169862" y="194470"/>
                  <a:pt x="166086" y="202011"/>
                </a:cubicBezTo>
                <a:cubicBezTo>
                  <a:pt x="162310" y="205781"/>
                  <a:pt x="158535" y="209551"/>
                  <a:pt x="150983" y="209551"/>
                </a:cubicBezTo>
                <a:cubicBezTo>
                  <a:pt x="150983" y="209551"/>
                  <a:pt x="147208" y="209551"/>
                  <a:pt x="143432" y="205781"/>
                </a:cubicBezTo>
                <a:cubicBezTo>
                  <a:pt x="143432" y="205781"/>
                  <a:pt x="143432" y="205781"/>
                  <a:pt x="41489" y="145456"/>
                </a:cubicBezTo>
                <a:cubicBezTo>
                  <a:pt x="33937" y="141685"/>
                  <a:pt x="30162" y="134145"/>
                  <a:pt x="33937" y="126604"/>
                </a:cubicBezTo>
                <a:cubicBezTo>
                  <a:pt x="37713" y="122834"/>
                  <a:pt x="41489" y="119063"/>
                  <a:pt x="49040" y="119063"/>
                </a:cubicBezTo>
                <a:close/>
                <a:moveTo>
                  <a:pt x="375443" y="33338"/>
                </a:moveTo>
                <a:cubicBezTo>
                  <a:pt x="379213" y="33338"/>
                  <a:pt x="379213" y="33338"/>
                  <a:pt x="382984" y="33338"/>
                </a:cubicBezTo>
                <a:cubicBezTo>
                  <a:pt x="390524" y="37102"/>
                  <a:pt x="390524" y="48396"/>
                  <a:pt x="386754" y="52161"/>
                </a:cubicBezTo>
                <a:cubicBezTo>
                  <a:pt x="386754" y="52161"/>
                  <a:pt x="386754" y="52161"/>
                  <a:pt x="326429" y="157572"/>
                </a:cubicBezTo>
                <a:cubicBezTo>
                  <a:pt x="326429" y="161337"/>
                  <a:pt x="318888" y="165101"/>
                  <a:pt x="315118" y="165101"/>
                </a:cubicBezTo>
                <a:cubicBezTo>
                  <a:pt x="311348" y="165101"/>
                  <a:pt x="311348" y="165101"/>
                  <a:pt x="307577" y="165101"/>
                </a:cubicBezTo>
                <a:cubicBezTo>
                  <a:pt x="300037" y="157572"/>
                  <a:pt x="300037" y="150043"/>
                  <a:pt x="303807" y="142513"/>
                </a:cubicBezTo>
                <a:cubicBezTo>
                  <a:pt x="303807" y="142513"/>
                  <a:pt x="303807" y="142513"/>
                  <a:pt x="364132" y="40867"/>
                </a:cubicBezTo>
                <a:cubicBezTo>
                  <a:pt x="364132" y="37102"/>
                  <a:pt x="371673" y="33338"/>
                  <a:pt x="375443" y="33338"/>
                </a:cubicBezTo>
                <a:close/>
                <a:moveTo>
                  <a:pt x="128190" y="33338"/>
                </a:moveTo>
                <a:cubicBezTo>
                  <a:pt x="131961" y="33338"/>
                  <a:pt x="131961" y="33338"/>
                  <a:pt x="135731" y="33338"/>
                </a:cubicBezTo>
                <a:cubicBezTo>
                  <a:pt x="139501" y="33338"/>
                  <a:pt x="147042" y="37102"/>
                  <a:pt x="147042" y="40867"/>
                </a:cubicBezTo>
                <a:cubicBezTo>
                  <a:pt x="147042" y="40867"/>
                  <a:pt x="147042" y="40867"/>
                  <a:pt x="207366" y="142513"/>
                </a:cubicBezTo>
                <a:cubicBezTo>
                  <a:pt x="211137" y="150043"/>
                  <a:pt x="211137" y="157572"/>
                  <a:pt x="203596" y="165101"/>
                </a:cubicBezTo>
                <a:cubicBezTo>
                  <a:pt x="199826" y="165101"/>
                  <a:pt x="199826" y="165101"/>
                  <a:pt x="196056" y="165101"/>
                </a:cubicBezTo>
                <a:cubicBezTo>
                  <a:pt x="192285" y="165101"/>
                  <a:pt x="184745" y="161337"/>
                  <a:pt x="184745" y="157572"/>
                </a:cubicBezTo>
                <a:cubicBezTo>
                  <a:pt x="184745" y="157572"/>
                  <a:pt x="184745" y="157572"/>
                  <a:pt x="124420" y="52161"/>
                </a:cubicBezTo>
                <a:cubicBezTo>
                  <a:pt x="120650" y="48396"/>
                  <a:pt x="120650" y="37102"/>
                  <a:pt x="128190" y="33338"/>
                </a:cubicBezTo>
                <a:close/>
                <a:moveTo>
                  <a:pt x="256381" y="0"/>
                </a:moveTo>
                <a:cubicBezTo>
                  <a:pt x="263921" y="0"/>
                  <a:pt x="271462" y="7461"/>
                  <a:pt x="271462" y="14922"/>
                </a:cubicBezTo>
                <a:cubicBezTo>
                  <a:pt x="271462" y="134303"/>
                  <a:pt x="271462" y="134303"/>
                  <a:pt x="271462" y="134303"/>
                </a:cubicBezTo>
                <a:cubicBezTo>
                  <a:pt x="271462" y="141764"/>
                  <a:pt x="263921" y="149225"/>
                  <a:pt x="256381" y="149225"/>
                </a:cubicBezTo>
                <a:cubicBezTo>
                  <a:pt x="248840" y="149225"/>
                  <a:pt x="241300" y="141764"/>
                  <a:pt x="241300" y="134303"/>
                </a:cubicBezTo>
                <a:cubicBezTo>
                  <a:pt x="241300" y="14922"/>
                  <a:pt x="241300" y="14922"/>
                  <a:pt x="241300" y="14922"/>
                </a:cubicBezTo>
                <a:cubicBezTo>
                  <a:pt x="241300" y="7461"/>
                  <a:pt x="248840" y="0"/>
                  <a:pt x="256381" y="0"/>
                </a:cubicBezTo>
                <a:close/>
              </a:path>
            </a:pathLst>
          </a:custGeom>
          <a:solidFill>
            <a:srgbClr val="5B9AA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/>
          </a:p>
        </p:txBody>
      </p:sp>
      <p:sp>
        <p:nvSpPr>
          <p:cNvPr id="18" name="文本框 17"/>
          <p:cNvSpPr txBox="1"/>
          <p:nvPr/>
        </p:nvSpPr>
        <p:spPr>
          <a:xfrm>
            <a:off x="1828798" y="702366"/>
            <a:ext cx="4288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1.</a:t>
            </a:r>
            <a:r>
              <a:rPr lang="zh-CN" altLang="zh-CN" sz="3600" b="1" dirty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育人范式初步形成</a:t>
            </a:r>
            <a:endParaRPr lang="zh-CN" altLang="en-US" sz="3600" b="1" dirty="0">
              <a:solidFill>
                <a:srgbClr val="7600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0" name="Shape 23143"/>
          <p:cNvSpPr/>
          <p:nvPr/>
        </p:nvSpPr>
        <p:spPr>
          <a:xfrm>
            <a:off x="5576235" y="4264821"/>
            <a:ext cx="497167" cy="621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851" y="15119"/>
                </a:moveTo>
                <a:cubicBezTo>
                  <a:pt x="14106" y="15119"/>
                  <a:pt x="13500" y="15604"/>
                  <a:pt x="13500" y="16201"/>
                </a:cubicBezTo>
                <a:cubicBezTo>
                  <a:pt x="13500" y="16796"/>
                  <a:pt x="14106" y="17278"/>
                  <a:pt x="14851" y="17278"/>
                </a:cubicBezTo>
                <a:cubicBezTo>
                  <a:pt x="15596" y="17278"/>
                  <a:pt x="16199" y="16796"/>
                  <a:pt x="16199" y="16201"/>
                </a:cubicBezTo>
                <a:cubicBezTo>
                  <a:pt x="16199" y="15604"/>
                  <a:pt x="15596" y="15119"/>
                  <a:pt x="14851" y="15119"/>
                </a:cubicBezTo>
                <a:cubicBezTo>
                  <a:pt x="14851" y="15119"/>
                  <a:pt x="14851" y="15119"/>
                  <a:pt x="14851" y="15119"/>
                </a:cubicBezTo>
                <a:close/>
                <a:moveTo>
                  <a:pt x="6750" y="10800"/>
                </a:moveTo>
                <a:lnTo>
                  <a:pt x="6750" y="10800"/>
                </a:lnTo>
                <a:cubicBezTo>
                  <a:pt x="7495" y="10800"/>
                  <a:pt x="8102" y="10315"/>
                  <a:pt x="8102" y="9718"/>
                </a:cubicBezTo>
                <a:cubicBezTo>
                  <a:pt x="8102" y="9124"/>
                  <a:pt x="7495" y="8641"/>
                  <a:pt x="6750" y="8641"/>
                </a:cubicBezTo>
                <a:cubicBezTo>
                  <a:pt x="6005" y="8641"/>
                  <a:pt x="5399" y="9124"/>
                  <a:pt x="5399" y="9718"/>
                </a:cubicBezTo>
                <a:cubicBezTo>
                  <a:pt x="5399" y="10315"/>
                  <a:pt x="6005" y="10800"/>
                  <a:pt x="6750" y="10800"/>
                </a:cubicBezTo>
                <a:cubicBezTo>
                  <a:pt x="6750" y="10800"/>
                  <a:pt x="6750" y="10800"/>
                  <a:pt x="6750" y="10800"/>
                </a:cubicBezTo>
                <a:close/>
                <a:moveTo>
                  <a:pt x="6750" y="14041"/>
                </a:moveTo>
                <a:lnTo>
                  <a:pt x="6750" y="14041"/>
                </a:lnTo>
                <a:cubicBezTo>
                  <a:pt x="7495" y="14041"/>
                  <a:pt x="8102" y="13556"/>
                  <a:pt x="8102" y="12959"/>
                </a:cubicBezTo>
                <a:cubicBezTo>
                  <a:pt x="8102" y="12364"/>
                  <a:pt x="7495" y="11881"/>
                  <a:pt x="6750" y="11881"/>
                </a:cubicBezTo>
                <a:cubicBezTo>
                  <a:pt x="6005" y="11881"/>
                  <a:pt x="5399" y="12364"/>
                  <a:pt x="5399" y="12959"/>
                </a:cubicBezTo>
                <a:cubicBezTo>
                  <a:pt x="5399" y="13556"/>
                  <a:pt x="6005" y="14041"/>
                  <a:pt x="6750" y="14041"/>
                </a:cubicBezTo>
                <a:cubicBezTo>
                  <a:pt x="6750" y="14041"/>
                  <a:pt x="6750" y="14041"/>
                  <a:pt x="6750" y="14041"/>
                </a:cubicBezTo>
                <a:close/>
                <a:moveTo>
                  <a:pt x="10801" y="15119"/>
                </a:moveTo>
                <a:cubicBezTo>
                  <a:pt x="10056" y="15119"/>
                  <a:pt x="9449" y="15604"/>
                  <a:pt x="9449" y="16201"/>
                </a:cubicBezTo>
                <a:cubicBezTo>
                  <a:pt x="9449" y="16796"/>
                  <a:pt x="10052" y="17278"/>
                  <a:pt x="10801" y="17278"/>
                </a:cubicBezTo>
                <a:cubicBezTo>
                  <a:pt x="11546" y="17278"/>
                  <a:pt x="12148" y="16796"/>
                  <a:pt x="12148" y="16201"/>
                </a:cubicBezTo>
                <a:cubicBezTo>
                  <a:pt x="12148" y="15604"/>
                  <a:pt x="11546" y="15119"/>
                  <a:pt x="10801" y="15119"/>
                </a:cubicBezTo>
                <a:cubicBezTo>
                  <a:pt x="10801" y="15119"/>
                  <a:pt x="10801" y="15119"/>
                  <a:pt x="10801" y="15119"/>
                </a:cubicBezTo>
                <a:close/>
                <a:moveTo>
                  <a:pt x="18898" y="19441"/>
                </a:moveTo>
                <a:lnTo>
                  <a:pt x="2700" y="19441"/>
                </a:lnTo>
                <a:lnTo>
                  <a:pt x="2700" y="2160"/>
                </a:lnTo>
                <a:lnTo>
                  <a:pt x="18898" y="2160"/>
                </a:lnTo>
                <a:cubicBezTo>
                  <a:pt x="18898" y="2160"/>
                  <a:pt x="18898" y="19441"/>
                  <a:pt x="18898" y="19441"/>
                </a:cubicBezTo>
                <a:close/>
                <a:moveTo>
                  <a:pt x="18898" y="0"/>
                </a:moveTo>
                <a:lnTo>
                  <a:pt x="2700" y="0"/>
                </a:lnTo>
                <a:cubicBezTo>
                  <a:pt x="1210" y="0"/>
                  <a:pt x="0" y="968"/>
                  <a:pt x="0" y="2160"/>
                </a:cubicBezTo>
                <a:lnTo>
                  <a:pt x="0" y="19441"/>
                </a:lnTo>
                <a:cubicBezTo>
                  <a:pt x="0" y="20633"/>
                  <a:pt x="1210" y="21600"/>
                  <a:pt x="2700" y="21600"/>
                </a:cubicBezTo>
                <a:lnTo>
                  <a:pt x="18898" y="21600"/>
                </a:lnTo>
                <a:cubicBezTo>
                  <a:pt x="20391" y="21600"/>
                  <a:pt x="21600" y="20633"/>
                  <a:pt x="21600" y="19441"/>
                </a:cubicBezTo>
                <a:lnTo>
                  <a:pt x="21600" y="2160"/>
                </a:lnTo>
                <a:cubicBezTo>
                  <a:pt x="21600" y="968"/>
                  <a:pt x="20391" y="0"/>
                  <a:pt x="18898" y="0"/>
                </a:cubicBezTo>
                <a:cubicBezTo>
                  <a:pt x="18898" y="0"/>
                  <a:pt x="18898" y="0"/>
                  <a:pt x="18898" y="0"/>
                </a:cubicBezTo>
                <a:close/>
                <a:moveTo>
                  <a:pt x="6750" y="17278"/>
                </a:moveTo>
                <a:lnTo>
                  <a:pt x="6750" y="17278"/>
                </a:lnTo>
                <a:cubicBezTo>
                  <a:pt x="7495" y="17278"/>
                  <a:pt x="8102" y="16796"/>
                  <a:pt x="8102" y="16201"/>
                </a:cubicBezTo>
                <a:cubicBezTo>
                  <a:pt x="8102" y="15604"/>
                  <a:pt x="7495" y="15119"/>
                  <a:pt x="6750" y="15119"/>
                </a:cubicBezTo>
                <a:cubicBezTo>
                  <a:pt x="6005" y="15119"/>
                  <a:pt x="5399" y="15604"/>
                  <a:pt x="5399" y="16201"/>
                </a:cubicBezTo>
                <a:cubicBezTo>
                  <a:pt x="5399" y="16796"/>
                  <a:pt x="6005" y="17278"/>
                  <a:pt x="6750" y="17278"/>
                </a:cubicBezTo>
                <a:cubicBezTo>
                  <a:pt x="6750" y="17278"/>
                  <a:pt x="6750" y="17278"/>
                  <a:pt x="6750" y="17278"/>
                </a:cubicBezTo>
                <a:close/>
                <a:moveTo>
                  <a:pt x="6750" y="6482"/>
                </a:moveTo>
                <a:lnTo>
                  <a:pt x="14851" y="6482"/>
                </a:lnTo>
                <a:cubicBezTo>
                  <a:pt x="15596" y="6482"/>
                  <a:pt x="16199" y="5996"/>
                  <a:pt x="16199" y="5400"/>
                </a:cubicBezTo>
                <a:cubicBezTo>
                  <a:pt x="16199" y="4805"/>
                  <a:pt x="15596" y="4318"/>
                  <a:pt x="14851" y="4318"/>
                </a:cubicBezTo>
                <a:lnTo>
                  <a:pt x="6750" y="4318"/>
                </a:lnTo>
                <a:cubicBezTo>
                  <a:pt x="6005" y="4318"/>
                  <a:pt x="5399" y="4805"/>
                  <a:pt x="5399" y="5400"/>
                </a:cubicBezTo>
                <a:cubicBezTo>
                  <a:pt x="5399" y="5996"/>
                  <a:pt x="6005" y="6482"/>
                  <a:pt x="6750" y="6482"/>
                </a:cubicBezTo>
                <a:cubicBezTo>
                  <a:pt x="6750" y="6482"/>
                  <a:pt x="6750" y="6482"/>
                  <a:pt x="6750" y="6482"/>
                </a:cubicBezTo>
                <a:close/>
                <a:moveTo>
                  <a:pt x="10801" y="8641"/>
                </a:moveTo>
                <a:cubicBezTo>
                  <a:pt x="10056" y="8641"/>
                  <a:pt x="9449" y="9124"/>
                  <a:pt x="9449" y="9718"/>
                </a:cubicBezTo>
                <a:cubicBezTo>
                  <a:pt x="9449" y="10315"/>
                  <a:pt x="10052" y="10800"/>
                  <a:pt x="10801" y="10800"/>
                </a:cubicBezTo>
                <a:cubicBezTo>
                  <a:pt x="11546" y="10800"/>
                  <a:pt x="12148" y="10315"/>
                  <a:pt x="12148" y="9718"/>
                </a:cubicBezTo>
                <a:cubicBezTo>
                  <a:pt x="12148" y="9124"/>
                  <a:pt x="11546" y="8641"/>
                  <a:pt x="10801" y="8641"/>
                </a:cubicBezTo>
                <a:cubicBezTo>
                  <a:pt x="10801" y="8641"/>
                  <a:pt x="10801" y="8641"/>
                  <a:pt x="10801" y="8641"/>
                </a:cubicBezTo>
                <a:close/>
                <a:moveTo>
                  <a:pt x="10801" y="11881"/>
                </a:moveTo>
                <a:cubicBezTo>
                  <a:pt x="10056" y="11881"/>
                  <a:pt x="9449" y="12364"/>
                  <a:pt x="9449" y="12959"/>
                </a:cubicBezTo>
                <a:cubicBezTo>
                  <a:pt x="9449" y="13556"/>
                  <a:pt x="10056" y="14041"/>
                  <a:pt x="10801" y="14041"/>
                </a:cubicBezTo>
                <a:cubicBezTo>
                  <a:pt x="11546" y="14041"/>
                  <a:pt x="12148" y="13556"/>
                  <a:pt x="12148" y="12959"/>
                </a:cubicBezTo>
                <a:cubicBezTo>
                  <a:pt x="12148" y="12364"/>
                  <a:pt x="11546" y="11881"/>
                  <a:pt x="10801" y="11881"/>
                </a:cubicBezTo>
                <a:cubicBezTo>
                  <a:pt x="10801" y="11881"/>
                  <a:pt x="10801" y="11881"/>
                  <a:pt x="10801" y="11881"/>
                </a:cubicBezTo>
                <a:close/>
                <a:moveTo>
                  <a:pt x="14851" y="8641"/>
                </a:moveTo>
                <a:cubicBezTo>
                  <a:pt x="14106" y="8641"/>
                  <a:pt x="13500" y="9124"/>
                  <a:pt x="13500" y="9718"/>
                </a:cubicBezTo>
                <a:cubicBezTo>
                  <a:pt x="13500" y="10315"/>
                  <a:pt x="14106" y="10800"/>
                  <a:pt x="14851" y="10800"/>
                </a:cubicBezTo>
                <a:cubicBezTo>
                  <a:pt x="15596" y="10800"/>
                  <a:pt x="16199" y="10315"/>
                  <a:pt x="16199" y="9718"/>
                </a:cubicBezTo>
                <a:cubicBezTo>
                  <a:pt x="16199" y="9124"/>
                  <a:pt x="15596" y="8641"/>
                  <a:pt x="14851" y="8641"/>
                </a:cubicBezTo>
                <a:cubicBezTo>
                  <a:pt x="14851" y="8641"/>
                  <a:pt x="14851" y="8641"/>
                  <a:pt x="14851" y="8641"/>
                </a:cubicBezTo>
                <a:close/>
                <a:moveTo>
                  <a:pt x="14851" y="11881"/>
                </a:moveTo>
                <a:cubicBezTo>
                  <a:pt x="14106" y="11881"/>
                  <a:pt x="13500" y="12364"/>
                  <a:pt x="13500" y="12959"/>
                </a:cubicBezTo>
                <a:cubicBezTo>
                  <a:pt x="13500" y="13556"/>
                  <a:pt x="14106" y="14041"/>
                  <a:pt x="14851" y="14041"/>
                </a:cubicBezTo>
                <a:cubicBezTo>
                  <a:pt x="15596" y="14041"/>
                  <a:pt x="16199" y="13556"/>
                  <a:pt x="16199" y="12959"/>
                </a:cubicBezTo>
                <a:cubicBezTo>
                  <a:pt x="16199" y="12364"/>
                  <a:pt x="15596" y="11881"/>
                  <a:pt x="14851" y="11881"/>
                </a:cubicBezTo>
                <a:cubicBezTo>
                  <a:pt x="14851" y="11881"/>
                  <a:pt x="14851" y="11881"/>
                  <a:pt x="14851" y="1188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51" tIns="19051" rIns="19051" bIns="1905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8116" y="1348698"/>
            <a:ext cx="9803418" cy="501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568144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圆角矩形 81"/>
          <p:cNvSpPr/>
          <p:nvPr/>
        </p:nvSpPr>
        <p:spPr>
          <a:xfrm>
            <a:off x="491319" y="420064"/>
            <a:ext cx="11218460" cy="6035722"/>
          </a:xfrm>
          <a:prstGeom prst="roundRect">
            <a:avLst>
              <a:gd name="adj" fmla="val 55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矩形 82"/>
          <p:cNvSpPr/>
          <p:nvPr/>
        </p:nvSpPr>
        <p:spPr>
          <a:xfrm>
            <a:off x="0" y="22985"/>
            <a:ext cx="1748116" cy="1722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256"/>
          <p:cNvSpPr/>
          <p:nvPr/>
        </p:nvSpPr>
        <p:spPr bwMode="auto">
          <a:xfrm>
            <a:off x="605803" y="543339"/>
            <a:ext cx="901629" cy="901631"/>
          </a:xfrm>
          <a:custGeom>
            <a:avLst/>
            <a:gdLst>
              <a:gd name="connsiteX0" fmla="*/ 256381 w 511174"/>
              <a:gd name="connsiteY0" fmla="*/ 360363 h 511176"/>
              <a:gd name="connsiteX1" fmla="*/ 271462 w 511174"/>
              <a:gd name="connsiteY1" fmla="*/ 375445 h 511176"/>
              <a:gd name="connsiteX2" fmla="*/ 271462 w 511174"/>
              <a:gd name="connsiteY2" fmla="*/ 496095 h 511176"/>
              <a:gd name="connsiteX3" fmla="*/ 256381 w 511174"/>
              <a:gd name="connsiteY3" fmla="*/ 511176 h 511176"/>
              <a:gd name="connsiteX4" fmla="*/ 241300 w 511174"/>
              <a:gd name="connsiteY4" fmla="*/ 496095 h 511176"/>
              <a:gd name="connsiteX5" fmla="*/ 241300 w 511174"/>
              <a:gd name="connsiteY5" fmla="*/ 375445 h 511176"/>
              <a:gd name="connsiteX6" fmla="*/ 256381 w 511174"/>
              <a:gd name="connsiteY6" fmla="*/ 360363 h 511176"/>
              <a:gd name="connsiteX7" fmla="*/ 307577 w 511174"/>
              <a:gd name="connsiteY7" fmla="*/ 344488 h 511176"/>
              <a:gd name="connsiteX8" fmla="*/ 315118 w 511174"/>
              <a:gd name="connsiteY8" fmla="*/ 344488 h 511176"/>
              <a:gd name="connsiteX9" fmla="*/ 326429 w 511174"/>
              <a:gd name="connsiteY9" fmla="*/ 352018 h 511176"/>
              <a:gd name="connsiteX10" fmla="*/ 386754 w 511174"/>
              <a:gd name="connsiteY10" fmla="*/ 457428 h 511176"/>
              <a:gd name="connsiteX11" fmla="*/ 382984 w 511174"/>
              <a:gd name="connsiteY11" fmla="*/ 476251 h 511176"/>
              <a:gd name="connsiteX12" fmla="*/ 375443 w 511174"/>
              <a:gd name="connsiteY12" fmla="*/ 476251 h 511176"/>
              <a:gd name="connsiteX13" fmla="*/ 364132 w 511174"/>
              <a:gd name="connsiteY13" fmla="*/ 468722 h 511176"/>
              <a:gd name="connsiteX14" fmla="*/ 303807 w 511174"/>
              <a:gd name="connsiteY14" fmla="*/ 367076 h 511176"/>
              <a:gd name="connsiteX15" fmla="*/ 307577 w 511174"/>
              <a:gd name="connsiteY15" fmla="*/ 344488 h 511176"/>
              <a:gd name="connsiteX16" fmla="*/ 196056 w 511174"/>
              <a:gd name="connsiteY16" fmla="*/ 344488 h 511176"/>
              <a:gd name="connsiteX17" fmla="*/ 203596 w 511174"/>
              <a:gd name="connsiteY17" fmla="*/ 344488 h 511176"/>
              <a:gd name="connsiteX18" fmla="*/ 207366 w 511174"/>
              <a:gd name="connsiteY18" fmla="*/ 367076 h 511176"/>
              <a:gd name="connsiteX19" fmla="*/ 147042 w 511174"/>
              <a:gd name="connsiteY19" fmla="*/ 468722 h 511176"/>
              <a:gd name="connsiteX20" fmla="*/ 135731 w 511174"/>
              <a:gd name="connsiteY20" fmla="*/ 476251 h 511176"/>
              <a:gd name="connsiteX21" fmla="*/ 128190 w 511174"/>
              <a:gd name="connsiteY21" fmla="*/ 476251 h 511176"/>
              <a:gd name="connsiteX22" fmla="*/ 124420 w 511174"/>
              <a:gd name="connsiteY22" fmla="*/ 457428 h 511176"/>
              <a:gd name="connsiteX23" fmla="*/ 184745 w 511174"/>
              <a:gd name="connsiteY23" fmla="*/ 352018 h 511176"/>
              <a:gd name="connsiteX24" fmla="*/ 196056 w 511174"/>
              <a:gd name="connsiteY24" fmla="*/ 344488 h 511176"/>
              <a:gd name="connsiteX25" fmla="*/ 360191 w 511174"/>
              <a:gd name="connsiteY25" fmla="*/ 300038 h 511176"/>
              <a:gd name="connsiteX26" fmla="*/ 367742 w 511174"/>
              <a:gd name="connsiteY26" fmla="*/ 303809 h 511176"/>
              <a:gd name="connsiteX27" fmla="*/ 469685 w 511174"/>
              <a:gd name="connsiteY27" fmla="*/ 364134 h 511176"/>
              <a:gd name="connsiteX28" fmla="*/ 477237 w 511174"/>
              <a:gd name="connsiteY28" fmla="*/ 382986 h 511176"/>
              <a:gd name="connsiteX29" fmla="*/ 462134 w 511174"/>
              <a:gd name="connsiteY29" fmla="*/ 390526 h 511176"/>
              <a:gd name="connsiteX30" fmla="*/ 458358 w 511174"/>
              <a:gd name="connsiteY30" fmla="*/ 386756 h 511176"/>
              <a:gd name="connsiteX31" fmla="*/ 352639 w 511174"/>
              <a:gd name="connsiteY31" fmla="*/ 326431 h 511176"/>
              <a:gd name="connsiteX32" fmla="*/ 345088 w 511174"/>
              <a:gd name="connsiteY32" fmla="*/ 307579 h 511176"/>
              <a:gd name="connsiteX33" fmla="*/ 360191 w 511174"/>
              <a:gd name="connsiteY33" fmla="*/ 300038 h 511176"/>
              <a:gd name="connsiteX34" fmla="*/ 150983 w 511174"/>
              <a:gd name="connsiteY34" fmla="*/ 300038 h 511176"/>
              <a:gd name="connsiteX35" fmla="*/ 166086 w 511174"/>
              <a:gd name="connsiteY35" fmla="*/ 307579 h 511176"/>
              <a:gd name="connsiteX36" fmla="*/ 158535 w 511174"/>
              <a:gd name="connsiteY36" fmla="*/ 326431 h 511176"/>
              <a:gd name="connsiteX37" fmla="*/ 52816 w 511174"/>
              <a:gd name="connsiteY37" fmla="*/ 386756 h 511176"/>
              <a:gd name="connsiteX38" fmla="*/ 49040 w 511174"/>
              <a:gd name="connsiteY38" fmla="*/ 390526 h 511176"/>
              <a:gd name="connsiteX39" fmla="*/ 33937 w 511174"/>
              <a:gd name="connsiteY39" fmla="*/ 382986 h 511176"/>
              <a:gd name="connsiteX40" fmla="*/ 41489 w 511174"/>
              <a:gd name="connsiteY40" fmla="*/ 364134 h 511176"/>
              <a:gd name="connsiteX41" fmla="*/ 143432 w 511174"/>
              <a:gd name="connsiteY41" fmla="*/ 303809 h 511176"/>
              <a:gd name="connsiteX42" fmla="*/ 150983 w 511174"/>
              <a:gd name="connsiteY42" fmla="*/ 300038 h 511176"/>
              <a:gd name="connsiteX43" fmla="*/ 375443 w 511174"/>
              <a:gd name="connsiteY43" fmla="*/ 239713 h 511176"/>
              <a:gd name="connsiteX44" fmla="*/ 496093 w 511174"/>
              <a:gd name="connsiteY44" fmla="*/ 239713 h 511176"/>
              <a:gd name="connsiteX45" fmla="*/ 511174 w 511174"/>
              <a:gd name="connsiteY45" fmla="*/ 254795 h 511176"/>
              <a:gd name="connsiteX46" fmla="*/ 496093 w 511174"/>
              <a:gd name="connsiteY46" fmla="*/ 269876 h 511176"/>
              <a:gd name="connsiteX47" fmla="*/ 375443 w 511174"/>
              <a:gd name="connsiteY47" fmla="*/ 269876 h 511176"/>
              <a:gd name="connsiteX48" fmla="*/ 360362 w 511174"/>
              <a:gd name="connsiteY48" fmla="*/ 254795 h 511176"/>
              <a:gd name="connsiteX49" fmla="*/ 375443 w 511174"/>
              <a:gd name="connsiteY49" fmla="*/ 239713 h 511176"/>
              <a:gd name="connsiteX50" fmla="*/ 15081 w 511174"/>
              <a:gd name="connsiteY50" fmla="*/ 239713 h 511176"/>
              <a:gd name="connsiteX51" fmla="*/ 135731 w 511174"/>
              <a:gd name="connsiteY51" fmla="*/ 239713 h 511176"/>
              <a:gd name="connsiteX52" fmla="*/ 150812 w 511174"/>
              <a:gd name="connsiteY52" fmla="*/ 254795 h 511176"/>
              <a:gd name="connsiteX53" fmla="*/ 135731 w 511174"/>
              <a:gd name="connsiteY53" fmla="*/ 269876 h 511176"/>
              <a:gd name="connsiteX54" fmla="*/ 15081 w 511174"/>
              <a:gd name="connsiteY54" fmla="*/ 269876 h 511176"/>
              <a:gd name="connsiteX55" fmla="*/ 0 w 511174"/>
              <a:gd name="connsiteY55" fmla="*/ 254795 h 511176"/>
              <a:gd name="connsiteX56" fmla="*/ 15081 w 511174"/>
              <a:gd name="connsiteY56" fmla="*/ 239713 h 511176"/>
              <a:gd name="connsiteX57" fmla="*/ 462134 w 511174"/>
              <a:gd name="connsiteY57" fmla="*/ 119063 h 511176"/>
              <a:gd name="connsiteX58" fmla="*/ 477237 w 511174"/>
              <a:gd name="connsiteY58" fmla="*/ 126604 h 511176"/>
              <a:gd name="connsiteX59" fmla="*/ 469685 w 511174"/>
              <a:gd name="connsiteY59" fmla="*/ 145456 h 511176"/>
              <a:gd name="connsiteX60" fmla="*/ 367742 w 511174"/>
              <a:gd name="connsiteY60" fmla="*/ 205781 h 511176"/>
              <a:gd name="connsiteX61" fmla="*/ 360191 w 511174"/>
              <a:gd name="connsiteY61" fmla="*/ 209551 h 511176"/>
              <a:gd name="connsiteX62" fmla="*/ 345088 w 511174"/>
              <a:gd name="connsiteY62" fmla="*/ 202011 h 511176"/>
              <a:gd name="connsiteX63" fmla="*/ 352639 w 511174"/>
              <a:gd name="connsiteY63" fmla="*/ 183159 h 511176"/>
              <a:gd name="connsiteX64" fmla="*/ 458358 w 511174"/>
              <a:gd name="connsiteY64" fmla="*/ 122834 h 511176"/>
              <a:gd name="connsiteX65" fmla="*/ 462134 w 511174"/>
              <a:gd name="connsiteY65" fmla="*/ 119063 h 511176"/>
              <a:gd name="connsiteX66" fmla="*/ 49040 w 511174"/>
              <a:gd name="connsiteY66" fmla="*/ 119063 h 511176"/>
              <a:gd name="connsiteX67" fmla="*/ 52816 w 511174"/>
              <a:gd name="connsiteY67" fmla="*/ 122834 h 511176"/>
              <a:gd name="connsiteX68" fmla="*/ 158535 w 511174"/>
              <a:gd name="connsiteY68" fmla="*/ 183159 h 511176"/>
              <a:gd name="connsiteX69" fmla="*/ 166086 w 511174"/>
              <a:gd name="connsiteY69" fmla="*/ 202011 h 511176"/>
              <a:gd name="connsiteX70" fmla="*/ 150983 w 511174"/>
              <a:gd name="connsiteY70" fmla="*/ 209551 h 511176"/>
              <a:gd name="connsiteX71" fmla="*/ 143432 w 511174"/>
              <a:gd name="connsiteY71" fmla="*/ 205781 h 511176"/>
              <a:gd name="connsiteX72" fmla="*/ 41489 w 511174"/>
              <a:gd name="connsiteY72" fmla="*/ 145456 h 511176"/>
              <a:gd name="connsiteX73" fmla="*/ 33937 w 511174"/>
              <a:gd name="connsiteY73" fmla="*/ 126604 h 511176"/>
              <a:gd name="connsiteX74" fmla="*/ 49040 w 511174"/>
              <a:gd name="connsiteY74" fmla="*/ 119063 h 511176"/>
              <a:gd name="connsiteX75" fmla="*/ 375443 w 511174"/>
              <a:gd name="connsiteY75" fmla="*/ 33338 h 511176"/>
              <a:gd name="connsiteX76" fmla="*/ 382984 w 511174"/>
              <a:gd name="connsiteY76" fmla="*/ 33338 h 511176"/>
              <a:gd name="connsiteX77" fmla="*/ 386754 w 511174"/>
              <a:gd name="connsiteY77" fmla="*/ 52161 h 511176"/>
              <a:gd name="connsiteX78" fmla="*/ 326429 w 511174"/>
              <a:gd name="connsiteY78" fmla="*/ 157572 h 511176"/>
              <a:gd name="connsiteX79" fmla="*/ 315118 w 511174"/>
              <a:gd name="connsiteY79" fmla="*/ 165101 h 511176"/>
              <a:gd name="connsiteX80" fmla="*/ 307577 w 511174"/>
              <a:gd name="connsiteY80" fmla="*/ 165101 h 511176"/>
              <a:gd name="connsiteX81" fmla="*/ 303807 w 511174"/>
              <a:gd name="connsiteY81" fmla="*/ 142513 h 511176"/>
              <a:gd name="connsiteX82" fmla="*/ 364132 w 511174"/>
              <a:gd name="connsiteY82" fmla="*/ 40867 h 511176"/>
              <a:gd name="connsiteX83" fmla="*/ 375443 w 511174"/>
              <a:gd name="connsiteY83" fmla="*/ 33338 h 511176"/>
              <a:gd name="connsiteX84" fmla="*/ 128190 w 511174"/>
              <a:gd name="connsiteY84" fmla="*/ 33338 h 511176"/>
              <a:gd name="connsiteX85" fmla="*/ 135731 w 511174"/>
              <a:gd name="connsiteY85" fmla="*/ 33338 h 511176"/>
              <a:gd name="connsiteX86" fmla="*/ 147042 w 511174"/>
              <a:gd name="connsiteY86" fmla="*/ 40867 h 511176"/>
              <a:gd name="connsiteX87" fmla="*/ 207366 w 511174"/>
              <a:gd name="connsiteY87" fmla="*/ 142513 h 511176"/>
              <a:gd name="connsiteX88" fmla="*/ 203596 w 511174"/>
              <a:gd name="connsiteY88" fmla="*/ 165101 h 511176"/>
              <a:gd name="connsiteX89" fmla="*/ 196056 w 511174"/>
              <a:gd name="connsiteY89" fmla="*/ 165101 h 511176"/>
              <a:gd name="connsiteX90" fmla="*/ 184745 w 511174"/>
              <a:gd name="connsiteY90" fmla="*/ 157572 h 511176"/>
              <a:gd name="connsiteX91" fmla="*/ 124420 w 511174"/>
              <a:gd name="connsiteY91" fmla="*/ 52161 h 511176"/>
              <a:gd name="connsiteX92" fmla="*/ 128190 w 511174"/>
              <a:gd name="connsiteY92" fmla="*/ 33338 h 511176"/>
              <a:gd name="connsiteX93" fmla="*/ 256381 w 511174"/>
              <a:gd name="connsiteY93" fmla="*/ 0 h 511176"/>
              <a:gd name="connsiteX94" fmla="*/ 271462 w 511174"/>
              <a:gd name="connsiteY94" fmla="*/ 14922 h 511176"/>
              <a:gd name="connsiteX95" fmla="*/ 271462 w 511174"/>
              <a:gd name="connsiteY95" fmla="*/ 134303 h 511176"/>
              <a:gd name="connsiteX96" fmla="*/ 256381 w 511174"/>
              <a:gd name="connsiteY96" fmla="*/ 149225 h 511176"/>
              <a:gd name="connsiteX97" fmla="*/ 241300 w 511174"/>
              <a:gd name="connsiteY97" fmla="*/ 134303 h 511176"/>
              <a:gd name="connsiteX98" fmla="*/ 241300 w 511174"/>
              <a:gd name="connsiteY98" fmla="*/ 14922 h 511176"/>
              <a:gd name="connsiteX99" fmla="*/ 256381 w 511174"/>
              <a:gd name="connsiteY99" fmla="*/ 0 h 51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11174" h="511176">
                <a:moveTo>
                  <a:pt x="256381" y="360363"/>
                </a:moveTo>
                <a:cubicBezTo>
                  <a:pt x="263921" y="360363"/>
                  <a:pt x="271462" y="367904"/>
                  <a:pt x="271462" y="375445"/>
                </a:cubicBezTo>
                <a:cubicBezTo>
                  <a:pt x="271462" y="375445"/>
                  <a:pt x="271462" y="375445"/>
                  <a:pt x="271462" y="496095"/>
                </a:cubicBezTo>
                <a:cubicBezTo>
                  <a:pt x="271462" y="503636"/>
                  <a:pt x="263921" y="511176"/>
                  <a:pt x="256381" y="511176"/>
                </a:cubicBezTo>
                <a:cubicBezTo>
                  <a:pt x="248840" y="511176"/>
                  <a:pt x="241300" y="503636"/>
                  <a:pt x="241300" y="496095"/>
                </a:cubicBezTo>
                <a:cubicBezTo>
                  <a:pt x="241300" y="496095"/>
                  <a:pt x="241300" y="496095"/>
                  <a:pt x="241300" y="375445"/>
                </a:cubicBezTo>
                <a:cubicBezTo>
                  <a:pt x="241300" y="367904"/>
                  <a:pt x="248840" y="360363"/>
                  <a:pt x="256381" y="360363"/>
                </a:cubicBezTo>
                <a:close/>
                <a:moveTo>
                  <a:pt x="307577" y="344488"/>
                </a:moveTo>
                <a:cubicBezTo>
                  <a:pt x="311348" y="344488"/>
                  <a:pt x="311348" y="344488"/>
                  <a:pt x="315118" y="344488"/>
                </a:cubicBezTo>
                <a:cubicBezTo>
                  <a:pt x="318888" y="344488"/>
                  <a:pt x="326429" y="348253"/>
                  <a:pt x="326429" y="352018"/>
                </a:cubicBezTo>
                <a:cubicBezTo>
                  <a:pt x="326429" y="352018"/>
                  <a:pt x="326429" y="352018"/>
                  <a:pt x="386754" y="457428"/>
                </a:cubicBezTo>
                <a:cubicBezTo>
                  <a:pt x="390524" y="461193"/>
                  <a:pt x="390524" y="472487"/>
                  <a:pt x="382984" y="476251"/>
                </a:cubicBezTo>
                <a:cubicBezTo>
                  <a:pt x="379213" y="476251"/>
                  <a:pt x="379213" y="476251"/>
                  <a:pt x="375443" y="476251"/>
                </a:cubicBezTo>
                <a:cubicBezTo>
                  <a:pt x="371673" y="476251"/>
                  <a:pt x="364132" y="472487"/>
                  <a:pt x="364132" y="468722"/>
                </a:cubicBezTo>
                <a:cubicBezTo>
                  <a:pt x="364132" y="468722"/>
                  <a:pt x="364132" y="468722"/>
                  <a:pt x="303807" y="367076"/>
                </a:cubicBezTo>
                <a:cubicBezTo>
                  <a:pt x="300037" y="359547"/>
                  <a:pt x="300037" y="352018"/>
                  <a:pt x="307577" y="344488"/>
                </a:cubicBezTo>
                <a:close/>
                <a:moveTo>
                  <a:pt x="196056" y="344488"/>
                </a:moveTo>
                <a:cubicBezTo>
                  <a:pt x="199826" y="344488"/>
                  <a:pt x="199826" y="344488"/>
                  <a:pt x="203596" y="344488"/>
                </a:cubicBezTo>
                <a:cubicBezTo>
                  <a:pt x="211137" y="352018"/>
                  <a:pt x="211137" y="359547"/>
                  <a:pt x="207366" y="367076"/>
                </a:cubicBezTo>
                <a:cubicBezTo>
                  <a:pt x="207366" y="367076"/>
                  <a:pt x="207366" y="367076"/>
                  <a:pt x="147042" y="468722"/>
                </a:cubicBezTo>
                <a:cubicBezTo>
                  <a:pt x="147042" y="472487"/>
                  <a:pt x="139501" y="476251"/>
                  <a:pt x="135731" y="476251"/>
                </a:cubicBezTo>
                <a:cubicBezTo>
                  <a:pt x="131961" y="476251"/>
                  <a:pt x="131961" y="476251"/>
                  <a:pt x="128190" y="476251"/>
                </a:cubicBezTo>
                <a:cubicBezTo>
                  <a:pt x="120650" y="472487"/>
                  <a:pt x="120650" y="461193"/>
                  <a:pt x="124420" y="457428"/>
                </a:cubicBezTo>
                <a:cubicBezTo>
                  <a:pt x="124420" y="457428"/>
                  <a:pt x="124420" y="457428"/>
                  <a:pt x="184745" y="352018"/>
                </a:cubicBezTo>
                <a:cubicBezTo>
                  <a:pt x="184745" y="348253"/>
                  <a:pt x="192285" y="344488"/>
                  <a:pt x="196056" y="344488"/>
                </a:cubicBezTo>
                <a:close/>
                <a:moveTo>
                  <a:pt x="360191" y="300038"/>
                </a:moveTo>
                <a:cubicBezTo>
                  <a:pt x="360191" y="300038"/>
                  <a:pt x="363966" y="300038"/>
                  <a:pt x="367742" y="303809"/>
                </a:cubicBezTo>
                <a:cubicBezTo>
                  <a:pt x="367742" y="303809"/>
                  <a:pt x="367742" y="303809"/>
                  <a:pt x="469685" y="364134"/>
                </a:cubicBezTo>
                <a:cubicBezTo>
                  <a:pt x="477237" y="367904"/>
                  <a:pt x="481012" y="375445"/>
                  <a:pt x="477237" y="382986"/>
                </a:cubicBezTo>
                <a:cubicBezTo>
                  <a:pt x="473461" y="386756"/>
                  <a:pt x="469685" y="390526"/>
                  <a:pt x="462134" y="390526"/>
                </a:cubicBezTo>
                <a:cubicBezTo>
                  <a:pt x="462134" y="390526"/>
                  <a:pt x="458358" y="390526"/>
                  <a:pt x="458358" y="386756"/>
                </a:cubicBezTo>
                <a:cubicBezTo>
                  <a:pt x="458358" y="386756"/>
                  <a:pt x="458358" y="386756"/>
                  <a:pt x="352639" y="326431"/>
                </a:cubicBezTo>
                <a:cubicBezTo>
                  <a:pt x="345088" y="322660"/>
                  <a:pt x="341312" y="315120"/>
                  <a:pt x="345088" y="307579"/>
                </a:cubicBezTo>
                <a:cubicBezTo>
                  <a:pt x="348864" y="303809"/>
                  <a:pt x="352639" y="300038"/>
                  <a:pt x="360191" y="300038"/>
                </a:cubicBezTo>
                <a:close/>
                <a:moveTo>
                  <a:pt x="150983" y="300038"/>
                </a:moveTo>
                <a:cubicBezTo>
                  <a:pt x="158535" y="300038"/>
                  <a:pt x="162310" y="303809"/>
                  <a:pt x="166086" y="307579"/>
                </a:cubicBezTo>
                <a:cubicBezTo>
                  <a:pt x="169862" y="315120"/>
                  <a:pt x="166086" y="322660"/>
                  <a:pt x="158535" y="326431"/>
                </a:cubicBezTo>
                <a:cubicBezTo>
                  <a:pt x="158535" y="326431"/>
                  <a:pt x="158535" y="326431"/>
                  <a:pt x="52816" y="386756"/>
                </a:cubicBezTo>
                <a:cubicBezTo>
                  <a:pt x="52816" y="390526"/>
                  <a:pt x="49040" y="390526"/>
                  <a:pt x="49040" y="390526"/>
                </a:cubicBezTo>
                <a:cubicBezTo>
                  <a:pt x="41489" y="390526"/>
                  <a:pt x="37713" y="386756"/>
                  <a:pt x="33937" y="382986"/>
                </a:cubicBezTo>
                <a:cubicBezTo>
                  <a:pt x="30162" y="375445"/>
                  <a:pt x="33937" y="367904"/>
                  <a:pt x="41489" y="364134"/>
                </a:cubicBezTo>
                <a:cubicBezTo>
                  <a:pt x="41489" y="364134"/>
                  <a:pt x="41489" y="364134"/>
                  <a:pt x="143432" y="303809"/>
                </a:cubicBezTo>
                <a:cubicBezTo>
                  <a:pt x="147208" y="300038"/>
                  <a:pt x="150983" y="300038"/>
                  <a:pt x="150983" y="300038"/>
                </a:cubicBezTo>
                <a:close/>
                <a:moveTo>
                  <a:pt x="375443" y="239713"/>
                </a:moveTo>
                <a:cubicBezTo>
                  <a:pt x="375443" y="239713"/>
                  <a:pt x="375443" y="239713"/>
                  <a:pt x="496093" y="239713"/>
                </a:cubicBezTo>
                <a:cubicBezTo>
                  <a:pt x="503634" y="239713"/>
                  <a:pt x="511174" y="247254"/>
                  <a:pt x="511174" y="254795"/>
                </a:cubicBezTo>
                <a:cubicBezTo>
                  <a:pt x="511174" y="262335"/>
                  <a:pt x="503634" y="269876"/>
                  <a:pt x="496093" y="269876"/>
                </a:cubicBezTo>
                <a:cubicBezTo>
                  <a:pt x="496093" y="269876"/>
                  <a:pt x="496093" y="269876"/>
                  <a:pt x="375443" y="269876"/>
                </a:cubicBezTo>
                <a:cubicBezTo>
                  <a:pt x="367903" y="269876"/>
                  <a:pt x="360362" y="262335"/>
                  <a:pt x="360362" y="254795"/>
                </a:cubicBezTo>
                <a:cubicBezTo>
                  <a:pt x="360362" y="247254"/>
                  <a:pt x="367903" y="239713"/>
                  <a:pt x="375443" y="239713"/>
                </a:cubicBezTo>
                <a:close/>
                <a:moveTo>
                  <a:pt x="15081" y="239713"/>
                </a:moveTo>
                <a:cubicBezTo>
                  <a:pt x="15081" y="239713"/>
                  <a:pt x="15081" y="239713"/>
                  <a:pt x="135731" y="239713"/>
                </a:cubicBezTo>
                <a:cubicBezTo>
                  <a:pt x="143271" y="239713"/>
                  <a:pt x="150812" y="247254"/>
                  <a:pt x="150812" y="254795"/>
                </a:cubicBezTo>
                <a:cubicBezTo>
                  <a:pt x="150812" y="262335"/>
                  <a:pt x="143271" y="269876"/>
                  <a:pt x="135731" y="269876"/>
                </a:cubicBezTo>
                <a:cubicBezTo>
                  <a:pt x="135731" y="269876"/>
                  <a:pt x="135731" y="269876"/>
                  <a:pt x="15081" y="269876"/>
                </a:cubicBezTo>
                <a:cubicBezTo>
                  <a:pt x="7540" y="269876"/>
                  <a:pt x="0" y="262335"/>
                  <a:pt x="0" y="254795"/>
                </a:cubicBezTo>
                <a:cubicBezTo>
                  <a:pt x="0" y="247254"/>
                  <a:pt x="7540" y="239713"/>
                  <a:pt x="15081" y="239713"/>
                </a:cubicBezTo>
                <a:close/>
                <a:moveTo>
                  <a:pt x="462134" y="119063"/>
                </a:moveTo>
                <a:cubicBezTo>
                  <a:pt x="469685" y="119063"/>
                  <a:pt x="473461" y="122834"/>
                  <a:pt x="477237" y="126604"/>
                </a:cubicBezTo>
                <a:cubicBezTo>
                  <a:pt x="481012" y="134145"/>
                  <a:pt x="477237" y="141685"/>
                  <a:pt x="469685" y="145456"/>
                </a:cubicBezTo>
                <a:cubicBezTo>
                  <a:pt x="469685" y="145456"/>
                  <a:pt x="469685" y="145456"/>
                  <a:pt x="367742" y="205781"/>
                </a:cubicBezTo>
                <a:cubicBezTo>
                  <a:pt x="363966" y="209551"/>
                  <a:pt x="360191" y="209551"/>
                  <a:pt x="360191" y="209551"/>
                </a:cubicBezTo>
                <a:cubicBezTo>
                  <a:pt x="352639" y="209551"/>
                  <a:pt x="348864" y="205781"/>
                  <a:pt x="345088" y="202011"/>
                </a:cubicBezTo>
                <a:cubicBezTo>
                  <a:pt x="341312" y="194470"/>
                  <a:pt x="345088" y="186929"/>
                  <a:pt x="352639" y="183159"/>
                </a:cubicBezTo>
                <a:cubicBezTo>
                  <a:pt x="352639" y="183159"/>
                  <a:pt x="352639" y="183159"/>
                  <a:pt x="458358" y="122834"/>
                </a:cubicBezTo>
                <a:cubicBezTo>
                  <a:pt x="458358" y="119063"/>
                  <a:pt x="462134" y="119063"/>
                  <a:pt x="462134" y="119063"/>
                </a:cubicBezTo>
                <a:close/>
                <a:moveTo>
                  <a:pt x="49040" y="119063"/>
                </a:moveTo>
                <a:cubicBezTo>
                  <a:pt x="49040" y="119063"/>
                  <a:pt x="52816" y="119063"/>
                  <a:pt x="52816" y="122834"/>
                </a:cubicBezTo>
                <a:cubicBezTo>
                  <a:pt x="52816" y="122834"/>
                  <a:pt x="52816" y="122834"/>
                  <a:pt x="158535" y="183159"/>
                </a:cubicBezTo>
                <a:cubicBezTo>
                  <a:pt x="166086" y="186929"/>
                  <a:pt x="169862" y="194470"/>
                  <a:pt x="166086" y="202011"/>
                </a:cubicBezTo>
                <a:cubicBezTo>
                  <a:pt x="162310" y="205781"/>
                  <a:pt x="158535" y="209551"/>
                  <a:pt x="150983" y="209551"/>
                </a:cubicBezTo>
                <a:cubicBezTo>
                  <a:pt x="150983" y="209551"/>
                  <a:pt x="147208" y="209551"/>
                  <a:pt x="143432" y="205781"/>
                </a:cubicBezTo>
                <a:cubicBezTo>
                  <a:pt x="143432" y="205781"/>
                  <a:pt x="143432" y="205781"/>
                  <a:pt x="41489" y="145456"/>
                </a:cubicBezTo>
                <a:cubicBezTo>
                  <a:pt x="33937" y="141685"/>
                  <a:pt x="30162" y="134145"/>
                  <a:pt x="33937" y="126604"/>
                </a:cubicBezTo>
                <a:cubicBezTo>
                  <a:pt x="37713" y="122834"/>
                  <a:pt x="41489" y="119063"/>
                  <a:pt x="49040" y="119063"/>
                </a:cubicBezTo>
                <a:close/>
                <a:moveTo>
                  <a:pt x="375443" y="33338"/>
                </a:moveTo>
                <a:cubicBezTo>
                  <a:pt x="379213" y="33338"/>
                  <a:pt x="379213" y="33338"/>
                  <a:pt x="382984" y="33338"/>
                </a:cubicBezTo>
                <a:cubicBezTo>
                  <a:pt x="390524" y="37102"/>
                  <a:pt x="390524" y="48396"/>
                  <a:pt x="386754" y="52161"/>
                </a:cubicBezTo>
                <a:cubicBezTo>
                  <a:pt x="386754" y="52161"/>
                  <a:pt x="386754" y="52161"/>
                  <a:pt x="326429" y="157572"/>
                </a:cubicBezTo>
                <a:cubicBezTo>
                  <a:pt x="326429" y="161337"/>
                  <a:pt x="318888" y="165101"/>
                  <a:pt x="315118" y="165101"/>
                </a:cubicBezTo>
                <a:cubicBezTo>
                  <a:pt x="311348" y="165101"/>
                  <a:pt x="311348" y="165101"/>
                  <a:pt x="307577" y="165101"/>
                </a:cubicBezTo>
                <a:cubicBezTo>
                  <a:pt x="300037" y="157572"/>
                  <a:pt x="300037" y="150043"/>
                  <a:pt x="303807" y="142513"/>
                </a:cubicBezTo>
                <a:cubicBezTo>
                  <a:pt x="303807" y="142513"/>
                  <a:pt x="303807" y="142513"/>
                  <a:pt x="364132" y="40867"/>
                </a:cubicBezTo>
                <a:cubicBezTo>
                  <a:pt x="364132" y="37102"/>
                  <a:pt x="371673" y="33338"/>
                  <a:pt x="375443" y="33338"/>
                </a:cubicBezTo>
                <a:close/>
                <a:moveTo>
                  <a:pt x="128190" y="33338"/>
                </a:moveTo>
                <a:cubicBezTo>
                  <a:pt x="131961" y="33338"/>
                  <a:pt x="131961" y="33338"/>
                  <a:pt x="135731" y="33338"/>
                </a:cubicBezTo>
                <a:cubicBezTo>
                  <a:pt x="139501" y="33338"/>
                  <a:pt x="147042" y="37102"/>
                  <a:pt x="147042" y="40867"/>
                </a:cubicBezTo>
                <a:cubicBezTo>
                  <a:pt x="147042" y="40867"/>
                  <a:pt x="147042" y="40867"/>
                  <a:pt x="207366" y="142513"/>
                </a:cubicBezTo>
                <a:cubicBezTo>
                  <a:pt x="211137" y="150043"/>
                  <a:pt x="211137" y="157572"/>
                  <a:pt x="203596" y="165101"/>
                </a:cubicBezTo>
                <a:cubicBezTo>
                  <a:pt x="199826" y="165101"/>
                  <a:pt x="199826" y="165101"/>
                  <a:pt x="196056" y="165101"/>
                </a:cubicBezTo>
                <a:cubicBezTo>
                  <a:pt x="192285" y="165101"/>
                  <a:pt x="184745" y="161337"/>
                  <a:pt x="184745" y="157572"/>
                </a:cubicBezTo>
                <a:cubicBezTo>
                  <a:pt x="184745" y="157572"/>
                  <a:pt x="184745" y="157572"/>
                  <a:pt x="124420" y="52161"/>
                </a:cubicBezTo>
                <a:cubicBezTo>
                  <a:pt x="120650" y="48396"/>
                  <a:pt x="120650" y="37102"/>
                  <a:pt x="128190" y="33338"/>
                </a:cubicBezTo>
                <a:close/>
                <a:moveTo>
                  <a:pt x="256381" y="0"/>
                </a:moveTo>
                <a:cubicBezTo>
                  <a:pt x="263921" y="0"/>
                  <a:pt x="271462" y="7461"/>
                  <a:pt x="271462" y="14922"/>
                </a:cubicBezTo>
                <a:cubicBezTo>
                  <a:pt x="271462" y="134303"/>
                  <a:pt x="271462" y="134303"/>
                  <a:pt x="271462" y="134303"/>
                </a:cubicBezTo>
                <a:cubicBezTo>
                  <a:pt x="271462" y="141764"/>
                  <a:pt x="263921" y="149225"/>
                  <a:pt x="256381" y="149225"/>
                </a:cubicBezTo>
                <a:cubicBezTo>
                  <a:pt x="248840" y="149225"/>
                  <a:pt x="241300" y="141764"/>
                  <a:pt x="241300" y="134303"/>
                </a:cubicBezTo>
                <a:cubicBezTo>
                  <a:pt x="241300" y="14922"/>
                  <a:pt x="241300" y="14922"/>
                  <a:pt x="241300" y="14922"/>
                </a:cubicBezTo>
                <a:cubicBezTo>
                  <a:pt x="241300" y="7461"/>
                  <a:pt x="248840" y="0"/>
                  <a:pt x="256381" y="0"/>
                </a:cubicBezTo>
                <a:close/>
              </a:path>
            </a:pathLst>
          </a:custGeom>
          <a:solidFill>
            <a:srgbClr val="5B9AA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/>
          </a:p>
        </p:txBody>
      </p:sp>
      <p:sp>
        <p:nvSpPr>
          <p:cNvPr id="18" name="文本框 17"/>
          <p:cNvSpPr txBox="1"/>
          <p:nvPr/>
        </p:nvSpPr>
        <p:spPr>
          <a:xfrm>
            <a:off x="1828798" y="702366"/>
            <a:ext cx="4288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2.</a:t>
            </a:r>
            <a:r>
              <a:rPr lang="zh-CN" altLang="zh-CN" sz="3600" b="1" dirty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课程体系日趋完善</a:t>
            </a:r>
            <a:endParaRPr lang="zh-CN" altLang="en-US" sz="3600" b="1" dirty="0">
              <a:solidFill>
                <a:srgbClr val="7600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0" name="Shape 23143"/>
          <p:cNvSpPr/>
          <p:nvPr/>
        </p:nvSpPr>
        <p:spPr>
          <a:xfrm>
            <a:off x="5576235" y="4264821"/>
            <a:ext cx="497167" cy="621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851" y="15119"/>
                </a:moveTo>
                <a:cubicBezTo>
                  <a:pt x="14106" y="15119"/>
                  <a:pt x="13500" y="15604"/>
                  <a:pt x="13500" y="16201"/>
                </a:cubicBezTo>
                <a:cubicBezTo>
                  <a:pt x="13500" y="16796"/>
                  <a:pt x="14106" y="17278"/>
                  <a:pt x="14851" y="17278"/>
                </a:cubicBezTo>
                <a:cubicBezTo>
                  <a:pt x="15596" y="17278"/>
                  <a:pt x="16199" y="16796"/>
                  <a:pt x="16199" y="16201"/>
                </a:cubicBezTo>
                <a:cubicBezTo>
                  <a:pt x="16199" y="15604"/>
                  <a:pt x="15596" y="15119"/>
                  <a:pt x="14851" y="15119"/>
                </a:cubicBezTo>
                <a:cubicBezTo>
                  <a:pt x="14851" y="15119"/>
                  <a:pt x="14851" y="15119"/>
                  <a:pt x="14851" y="15119"/>
                </a:cubicBezTo>
                <a:close/>
                <a:moveTo>
                  <a:pt x="6750" y="10800"/>
                </a:moveTo>
                <a:lnTo>
                  <a:pt x="6750" y="10800"/>
                </a:lnTo>
                <a:cubicBezTo>
                  <a:pt x="7495" y="10800"/>
                  <a:pt x="8102" y="10315"/>
                  <a:pt x="8102" y="9718"/>
                </a:cubicBezTo>
                <a:cubicBezTo>
                  <a:pt x="8102" y="9124"/>
                  <a:pt x="7495" y="8641"/>
                  <a:pt x="6750" y="8641"/>
                </a:cubicBezTo>
                <a:cubicBezTo>
                  <a:pt x="6005" y="8641"/>
                  <a:pt x="5399" y="9124"/>
                  <a:pt x="5399" y="9718"/>
                </a:cubicBezTo>
                <a:cubicBezTo>
                  <a:pt x="5399" y="10315"/>
                  <a:pt x="6005" y="10800"/>
                  <a:pt x="6750" y="10800"/>
                </a:cubicBezTo>
                <a:cubicBezTo>
                  <a:pt x="6750" y="10800"/>
                  <a:pt x="6750" y="10800"/>
                  <a:pt x="6750" y="10800"/>
                </a:cubicBezTo>
                <a:close/>
                <a:moveTo>
                  <a:pt x="6750" y="14041"/>
                </a:moveTo>
                <a:lnTo>
                  <a:pt x="6750" y="14041"/>
                </a:lnTo>
                <a:cubicBezTo>
                  <a:pt x="7495" y="14041"/>
                  <a:pt x="8102" y="13556"/>
                  <a:pt x="8102" y="12959"/>
                </a:cubicBezTo>
                <a:cubicBezTo>
                  <a:pt x="8102" y="12364"/>
                  <a:pt x="7495" y="11881"/>
                  <a:pt x="6750" y="11881"/>
                </a:cubicBezTo>
                <a:cubicBezTo>
                  <a:pt x="6005" y="11881"/>
                  <a:pt x="5399" y="12364"/>
                  <a:pt x="5399" y="12959"/>
                </a:cubicBezTo>
                <a:cubicBezTo>
                  <a:pt x="5399" y="13556"/>
                  <a:pt x="6005" y="14041"/>
                  <a:pt x="6750" y="14041"/>
                </a:cubicBezTo>
                <a:cubicBezTo>
                  <a:pt x="6750" y="14041"/>
                  <a:pt x="6750" y="14041"/>
                  <a:pt x="6750" y="14041"/>
                </a:cubicBezTo>
                <a:close/>
                <a:moveTo>
                  <a:pt x="10801" y="15119"/>
                </a:moveTo>
                <a:cubicBezTo>
                  <a:pt x="10056" y="15119"/>
                  <a:pt x="9449" y="15604"/>
                  <a:pt x="9449" y="16201"/>
                </a:cubicBezTo>
                <a:cubicBezTo>
                  <a:pt x="9449" y="16796"/>
                  <a:pt x="10052" y="17278"/>
                  <a:pt x="10801" y="17278"/>
                </a:cubicBezTo>
                <a:cubicBezTo>
                  <a:pt x="11546" y="17278"/>
                  <a:pt x="12148" y="16796"/>
                  <a:pt x="12148" y="16201"/>
                </a:cubicBezTo>
                <a:cubicBezTo>
                  <a:pt x="12148" y="15604"/>
                  <a:pt x="11546" y="15119"/>
                  <a:pt x="10801" y="15119"/>
                </a:cubicBezTo>
                <a:cubicBezTo>
                  <a:pt x="10801" y="15119"/>
                  <a:pt x="10801" y="15119"/>
                  <a:pt x="10801" y="15119"/>
                </a:cubicBezTo>
                <a:close/>
                <a:moveTo>
                  <a:pt x="18898" y="19441"/>
                </a:moveTo>
                <a:lnTo>
                  <a:pt x="2700" y="19441"/>
                </a:lnTo>
                <a:lnTo>
                  <a:pt x="2700" y="2160"/>
                </a:lnTo>
                <a:lnTo>
                  <a:pt x="18898" y="2160"/>
                </a:lnTo>
                <a:cubicBezTo>
                  <a:pt x="18898" y="2160"/>
                  <a:pt x="18898" y="19441"/>
                  <a:pt x="18898" y="19441"/>
                </a:cubicBezTo>
                <a:close/>
                <a:moveTo>
                  <a:pt x="18898" y="0"/>
                </a:moveTo>
                <a:lnTo>
                  <a:pt x="2700" y="0"/>
                </a:lnTo>
                <a:cubicBezTo>
                  <a:pt x="1210" y="0"/>
                  <a:pt x="0" y="968"/>
                  <a:pt x="0" y="2160"/>
                </a:cubicBezTo>
                <a:lnTo>
                  <a:pt x="0" y="19441"/>
                </a:lnTo>
                <a:cubicBezTo>
                  <a:pt x="0" y="20633"/>
                  <a:pt x="1210" y="21600"/>
                  <a:pt x="2700" y="21600"/>
                </a:cubicBezTo>
                <a:lnTo>
                  <a:pt x="18898" y="21600"/>
                </a:lnTo>
                <a:cubicBezTo>
                  <a:pt x="20391" y="21600"/>
                  <a:pt x="21600" y="20633"/>
                  <a:pt x="21600" y="19441"/>
                </a:cubicBezTo>
                <a:lnTo>
                  <a:pt x="21600" y="2160"/>
                </a:lnTo>
                <a:cubicBezTo>
                  <a:pt x="21600" y="968"/>
                  <a:pt x="20391" y="0"/>
                  <a:pt x="18898" y="0"/>
                </a:cubicBezTo>
                <a:cubicBezTo>
                  <a:pt x="18898" y="0"/>
                  <a:pt x="18898" y="0"/>
                  <a:pt x="18898" y="0"/>
                </a:cubicBezTo>
                <a:close/>
                <a:moveTo>
                  <a:pt x="6750" y="17278"/>
                </a:moveTo>
                <a:lnTo>
                  <a:pt x="6750" y="17278"/>
                </a:lnTo>
                <a:cubicBezTo>
                  <a:pt x="7495" y="17278"/>
                  <a:pt x="8102" y="16796"/>
                  <a:pt x="8102" y="16201"/>
                </a:cubicBezTo>
                <a:cubicBezTo>
                  <a:pt x="8102" y="15604"/>
                  <a:pt x="7495" y="15119"/>
                  <a:pt x="6750" y="15119"/>
                </a:cubicBezTo>
                <a:cubicBezTo>
                  <a:pt x="6005" y="15119"/>
                  <a:pt x="5399" y="15604"/>
                  <a:pt x="5399" y="16201"/>
                </a:cubicBezTo>
                <a:cubicBezTo>
                  <a:pt x="5399" y="16796"/>
                  <a:pt x="6005" y="17278"/>
                  <a:pt x="6750" y="17278"/>
                </a:cubicBezTo>
                <a:cubicBezTo>
                  <a:pt x="6750" y="17278"/>
                  <a:pt x="6750" y="17278"/>
                  <a:pt x="6750" y="17278"/>
                </a:cubicBezTo>
                <a:close/>
                <a:moveTo>
                  <a:pt x="6750" y="6482"/>
                </a:moveTo>
                <a:lnTo>
                  <a:pt x="14851" y="6482"/>
                </a:lnTo>
                <a:cubicBezTo>
                  <a:pt x="15596" y="6482"/>
                  <a:pt x="16199" y="5996"/>
                  <a:pt x="16199" y="5400"/>
                </a:cubicBezTo>
                <a:cubicBezTo>
                  <a:pt x="16199" y="4805"/>
                  <a:pt x="15596" y="4318"/>
                  <a:pt x="14851" y="4318"/>
                </a:cubicBezTo>
                <a:lnTo>
                  <a:pt x="6750" y="4318"/>
                </a:lnTo>
                <a:cubicBezTo>
                  <a:pt x="6005" y="4318"/>
                  <a:pt x="5399" y="4805"/>
                  <a:pt x="5399" y="5400"/>
                </a:cubicBezTo>
                <a:cubicBezTo>
                  <a:pt x="5399" y="5996"/>
                  <a:pt x="6005" y="6482"/>
                  <a:pt x="6750" y="6482"/>
                </a:cubicBezTo>
                <a:cubicBezTo>
                  <a:pt x="6750" y="6482"/>
                  <a:pt x="6750" y="6482"/>
                  <a:pt x="6750" y="6482"/>
                </a:cubicBezTo>
                <a:close/>
                <a:moveTo>
                  <a:pt x="10801" y="8641"/>
                </a:moveTo>
                <a:cubicBezTo>
                  <a:pt x="10056" y="8641"/>
                  <a:pt x="9449" y="9124"/>
                  <a:pt x="9449" y="9718"/>
                </a:cubicBezTo>
                <a:cubicBezTo>
                  <a:pt x="9449" y="10315"/>
                  <a:pt x="10052" y="10800"/>
                  <a:pt x="10801" y="10800"/>
                </a:cubicBezTo>
                <a:cubicBezTo>
                  <a:pt x="11546" y="10800"/>
                  <a:pt x="12148" y="10315"/>
                  <a:pt x="12148" y="9718"/>
                </a:cubicBezTo>
                <a:cubicBezTo>
                  <a:pt x="12148" y="9124"/>
                  <a:pt x="11546" y="8641"/>
                  <a:pt x="10801" y="8641"/>
                </a:cubicBezTo>
                <a:cubicBezTo>
                  <a:pt x="10801" y="8641"/>
                  <a:pt x="10801" y="8641"/>
                  <a:pt x="10801" y="8641"/>
                </a:cubicBezTo>
                <a:close/>
                <a:moveTo>
                  <a:pt x="10801" y="11881"/>
                </a:moveTo>
                <a:cubicBezTo>
                  <a:pt x="10056" y="11881"/>
                  <a:pt x="9449" y="12364"/>
                  <a:pt x="9449" y="12959"/>
                </a:cubicBezTo>
                <a:cubicBezTo>
                  <a:pt x="9449" y="13556"/>
                  <a:pt x="10056" y="14041"/>
                  <a:pt x="10801" y="14041"/>
                </a:cubicBezTo>
                <a:cubicBezTo>
                  <a:pt x="11546" y="14041"/>
                  <a:pt x="12148" y="13556"/>
                  <a:pt x="12148" y="12959"/>
                </a:cubicBezTo>
                <a:cubicBezTo>
                  <a:pt x="12148" y="12364"/>
                  <a:pt x="11546" y="11881"/>
                  <a:pt x="10801" y="11881"/>
                </a:cubicBezTo>
                <a:cubicBezTo>
                  <a:pt x="10801" y="11881"/>
                  <a:pt x="10801" y="11881"/>
                  <a:pt x="10801" y="11881"/>
                </a:cubicBezTo>
                <a:close/>
                <a:moveTo>
                  <a:pt x="14851" y="8641"/>
                </a:moveTo>
                <a:cubicBezTo>
                  <a:pt x="14106" y="8641"/>
                  <a:pt x="13500" y="9124"/>
                  <a:pt x="13500" y="9718"/>
                </a:cubicBezTo>
                <a:cubicBezTo>
                  <a:pt x="13500" y="10315"/>
                  <a:pt x="14106" y="10800"/>
                  <a:pt x="14851" y="10800"/>
                </a:cubicBezTo>
                <a:cubicBezTo>
                  <a:pt x="15596" y="10800"/>
                  <a:pt x="16199" y="10315"/>
                  <a:pt x="16199" y="9718"/>
                </a:cubicBezTo>
                <a:cubicBezTo>
                  <a:pt x="16199" y="9124"/>
                  <a:pt x="15596" y="8641"/>
                  <a:pt x="14851" y="8641"/>
                </a:cubicBezTo>
                <a:cubicBezTo>
                  <a:pt x="14851" y="8641"/>
                  <a:pt x="14851" y="8641"/>
                  <a:pt x="14851" y="8641"/>
                </a:cubicBezTo>
                <a:close/>
                <a:moveTo>
                  <a:pt x="14851" y="11881"/>
                </a:moveTo>
                <a:cubicBezTo>
                  <a:pt x="14106" y="11881"/>
                  <a:pt x="13500" y="12364"/>
                  <a:pt x="13500" y="12959"/>
                </a:cubicBezTo>
                <a:cubicBezTo>
                  <a:pt x="13500" y="13556"/>
                  <a:pt x="14106" y="14041"/>
                  <a:pt x="14851" y="14041"/>
                </a:cubicBezTo>
                <a:cubicBezTo>
                  <a:pt x="15596" y="14041"/>
                  <a:pt x="16199" y="13556"/>
                  <a:pt x="16199" y="12959"/>
                </a:cubicBezTo>
                <a:cubicBezTo>
                  <a:pt x="16199" y="12364"/>
                  <a:pt x="15596" y="11881"/>
                  <a:pt x="14851" y="11881"/>
                </a:cubicBezTo>
                <a:cubicBezTo>
                  <a:pt x="14851" y="11881"/>
                  <a:pt x="14851" y="11881"/>
                  <a:pt x="14851" y="1188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51" tIns="19051" rIns="19051" bIns="1905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8116" y="1444970"/>
            <a:ext cx="8074301" cy="501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079187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圆角矩形 81"/>
          <p:cNvSpPr/>
          <p:nvPr/>
        </p:nvSpPr>
        <p:spPr>
          <a:xfrm>
            <a:off x="491319" y="420064"/>
            <a:ext cx="11218460" cy="6035722"/>
          </a:xfrm>
          <a:prstGeom prst="roundRect">
            <a:avLst>
              <a:gd name="adj" fmla="val 55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矩形 82"/>
          <p:cNvSpPr/>
          <p:nvPr/>
        </p:nvSpPr>
        <p:spPr>
          <a:xfrm>
            <a:off x="0" y="-11740"/>
            <a:ext cx="1748116" cy="1722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256"/>
          <p:cNvSpPr/>
          <p:nvPr/>
        </p:nvSpPr>
        <p:spPr bwMode="auto">
          <a:xfrm>
            <a:off x="605803" y="543339"/>
            <a:ext cx="901629" cy="901631"/>
          </a:xfrm>
          <a:custGeom>
            <a:avLst/>
            <a:gdLst>
              <a:gd name="connsiteX0" fmla="*/ 256381 w 511174"/>
              <a:gd name="connsiteY0" fmla="*/ 360363 h 511176"/>
              <a:gd name="connsiteX1" fmla="*/ 271462 w 511174"/>
              <a:gd name="connsiteY1" fmla="*/ 375445 h 511176"/>
              <a:gd name="connsiteX2" fmla="*/ 271462 w 511174"/>
              <a:gd name="connsiteY2" fmla="*/ 496095 h 511176"/>
              <a:gd name="connsiteX3" fmla="*/ 256381 w 511174"/>
              <a:gd name="connsiteY3" fmla="*/ 511176 h 511176"/>
              <a:gd name="connsiteX4" fmla="*/ 241300 w 511174"/>
              <a:gd name="connsiteY4" fmla="*/ 496095 h 511176"/>
              <a:gd name="connsiteX5" fmla="*/ 241300 w 511174"/>
              <a:gd name="connsiteY5" fmla="*/ 375445 h 511176"/>
              <a:gd name="connsiteX6" fmla="*/ 256381 w 511174"/>
              <a:gd name="connsiteY6" fmla="*/ 360363 h 511176"/>
              <a:gd name="connsiteX7" fmla="*/ 307577 w 511174"/>
              <a:gd name="connsiteY7" fmla="*/ 344488 h 511176"/>
              <a:gd name="connsiteX8" fmla="*/ 315118 w 511174"/>
              <a:gd name="connsiteY8" fmla="*/ 344488 h 511176"/>
              <a:gd name="connsiteX9" fmla="*/ 326429 w 511174"/>
              <a:gd name="connsiteY9" fmla="*/ 352018 h 511176"/>
              <a:gd name="connsiteX10" fmla="*/ 386754 w 511174"/>
              <a:gd name="connsiteY10" fmla="*/ 457428 h 511176"/>
              <a:gd name="connsiteX11" fmla="*/ 382984 w 511174"/>
              <a:gd name="connsiteY11" fmla="*/ 476251 h 511176"/>
              <a:gd name="connsiteX12" fmla="*/ 375443 w 511174"/>
              <a:gd name="connsiteY12" fmla="*/ 476251 h 511176"/>
              <a:gd name="connsiteX13" fmla="*/ 364132 w 511174"/>
              <a:gd name="connsiteY13" fmla="*/ 468722 h 511176"/>
              <a:gd name="connsiteX14" fmla="*/ 303807 w 511174"/>
              <a:gd name="connsiteY14" fmla="*/ 367076 h 511176"/>
              <a:gd name="connsiteX15" fmla="*/ 307577 w 511174"/>
              <a:gd name="connsiteY15" fmla="*/ 344488 h 511176"/>
              <a:gd name="connsiteX16" fmla="*/ 196056 w 511174"/>
              <a:gd name="connsiteY16" fmla="*/ 344488 h 511176"/>
              <a:gd name="connsiteX17" fmla="*/ 203596 w 511174"/>
              <a:gd name="connsiteY17" fmla="*/ 344488 h 511176"/>
              <a:gd name="connsiteX18" fmla="*/ 207366 w 511174"/>
              <a:gd name="connsiteY18" fmla="*/ 367076 h 511176"/>
              <a:gd name="connsiteX19" fmla="*/ 147042 w 511174"/>
              <a:gd name="connsiteY19" fmla="*/ 468722 h 511176"/>
              <a:gd name="connsiteX20" fmla="*/ 135731 w 511174"/>
              <a:gd name="connsiteY20" fmla="*/ 476251 h 511176"/>
              <a:gd name="connsiteX21" fmla="*/ 128190 w 511174"/>
              <a:gd name="connsiteY21" fmla="*/ 476251 h 511176"/>
              <a:gd name="connsiteX22" fmla="*/ 124420 w 511174"/>
              <a:gd name="connsiteY22" fmla="*/ 457428 h 511176"/>
              <a:gd name="connsiteX23" fmla="*/ 184745 w 511174"/>
              <a:gd name="connsiteY23" fmla="*/ 352018 h 511176"/>
              <a:gd name="connsiteX24" fmla="*/ 196056 w 511174"/>
              <a:gd name="connsiteY24" fmla="*/ 344488 h 511176"/>
              <a:gd name="connsiteX25" fmla="*/ 360191 w 511174"/>
              <a:gd name="connsiteY25" fmla="*/ 300038 h 511176"/>
              <a:gd name="connsiteX26" fmla="*/ 367742 w 511174"/>
              <a:gd name="connsiteY26" fmla="*/ 303809 h 511176"/>
              <a:gd name="connsiteX27" fmla="*/ 469685 w 511174"/>
              <a:gd name="connsiteY27" fmla="*/ 364134 h 511176"/>
              <a:gd name="connsiteX28" fmla="*/ 477237 w 511174"/>
              <a:gd name="connsiteY28" fmla="*/ 382986 h 511176"/>
              <a:gd name="connsiteX29" fmla="*/ 462134 w 511174"/>
              <a:gd name="connsiteY29" fmla="*/ 390526 h 511176"/>
              <a:gd name="connsiteX30" fmla="*/ 458358 w 511174"/>
              <a:gd name="connsiteY30" fmla="*/ 386756 h 511176"/>
              <a:gd name="connsiteX31" fmla="*/ 352639 w 511174"/>
              <a:gd name="connsiteY31" fmla="*/ 326431 h 511176"/>
              <a:gd name="connsiteX32" fmla="*/ 345088 w 511174"/>
              <a:gd name="connsiteY32" fmla="*/ 307579 h 511176"/>
              <a:gd name="connsiteX33" fmla="*/ 360191 w 511174"/>
              <a:gd name="connsiteY33" fmla="*/ 300038 h 511176"/>
              <a:gd name="connsiteX34" fmla="*/ 150983 w 511174"/>
              <a:gd name="connsiteY34" fmla="*/ 300038 h 511176"/>
              <a:gd name="connsiteX35" fmla="*/ 166086 w 511174"/>
              <a:gd name="connsiteY35" fmla="*/ 307579 h 511176"/>
              <a:gd name="connsiteX36" fmla="*/ 158535 w 511174"/>
              <a:gd name="connsiteY36" fmla="*/ 326431 h 511176"/>
              <a:gd name="connsiteX37" fmla="*/ 52816 w 511174"/>
              <a:gd name="connsiteY37" fmla="*/ 386756 h 511176"/>
              <a:gd name="connsiteX38" fmla="*/ 49040 w 511174"/>
              <a:gd name="connsiteY38" fmla="*/ 390526 h 511176"/>
              <a:gd name="connsiteX39" fmla="*/ 33937 w 511174"/>
              <a:gd name="connsiteY39" fmla="*/ 382986 h 511176"/>
              <a:gd name="connsiteX40" fmla="*/ 41489 w 511174"/>
              <a:gd name="connsiteY40" fmla="*/ 364134 h 511176"/>
              <a:gd name="connsiteX41" fmla="*/ 143432 w 511174"/>
              <a:gd name="connsiteY41" fmla="*/ 303809 h 511176"/>
              <a:gd name="connsiteX42" fmla="*/ 150983 w 511174"/>
              <a:gd name="connsiteY42" fmla="*/ 300038 h 511176"/>
              <a:gd name="connsiteX43" fmla="*/ 375443 w 511174"/>
              <a:gd name="connsiteY43" fmla="*/ 239713 h 511176"/>
              <a:gd name="connsiteX44" fmla="*/ 496093 w 511174"/>
              <a:gd name="connsiteY44" fmla="*/ 239713 h 511176"/>
              <a:gd name="connsiteX45" fmla="*/ 511174 w 511174"/>
              <a:gd name="connsiteY45" fmla="*/ 254795 h 511176"/>
              <a:gd name="connsiteX46" fmla="*/ 496093 w 511174"/>
              <a:gd name="connsiteY46" fmla="*/ 269876 h 511176"/>
              <a:gd name="connsiteX47" fmla="*/ 375443 w 511174"/>
              <a:gd name="connsiteY47" fmla="*/ 269876 h 511176"/>
              <a:gd name="connsiteX48" fmla="*/ 360362 w 511174"/>
              <a:gd name="connsiteY48" fmla="*/ 254795 h 511176"/>
              <a:gd name="connsiteX49" fmla="*/ 375443 w 511174"/>
              <a:gd name="connsiteY49" fmla="*/ 239713 h 511176"/>
              <a:gd name="connsiteX50" fmla="*/ 15081 w 511174"/>
              <a:gd name="connsiteY50" fmla="*/ 239713 h 511176"/>
              <a:gd name="connsiteX51" fmla="*/ 135731 w 511174"/>
              <a:gd name="connsiteY51" fmla="*/ 239713 h 511176"/>
              <a:gd name="connsiteX52" fmla="*/ 150812 w 511174"/>
              <a:gd name="connsiteY52" fmla="*/ 254795 h 511176"/>
              <a:gd name="connsiteX53" fmla="*/ 135731 w 511174"/>
              <a:gd name="connsiteY53" fmla="*/ 269876 h 511176"/>
              <a:gd name="connsiteX54" fmla="*/ 15081 w 511174"/>
              <a:gd name="connsiteY54" fmla="*/ 269876 h 511176"/>
              <a:gd name="connsiteX55" fmla="*/ 0 w 511174"/>
              <a:gd name="connsiteY55" fmla="*/ 254795 h 511176"/>
              <a:gd name="connsiteX56" fmla="*/ 15081 w 511174"/>
              <a:gd name="connsiteY56" fmla="*/ 239713 h 511176"/>
              <a:gd name="connsiteX57" fmla="*/ 462134 w 511174"/>
              <a:gd name="connsiteY57" fmla="*/ 119063 h 511176"/>
              <a:gd name="connsiteX58" fmla="*/ 477237 w 511174"/>
              <a:gd name="connsiteY58" fmla="*/ 126604 h 511176"/>
              <a:gd name="connsiteX59" fmla="*/ 469685 w 511174"/>
              <a:gd name="connsiteY59" fmla="*/ 145456 h 511176"/>
              <a:gd name="connsiteX60" fmla="*/ 367742 w 511174"/>
              <a:gd name="connsiteY60" fmla="*/ 205781 h 511176"/>
              <a:gd name="connsiteX61" fmla="*/ 360191 w 511174"/>
              <a:gd name="connsiteY61" fmla="*/ 209551 h 511176"/>
              <a:gd name="connsiteX62" fmla="*/ 345088 w 511174"/>
              <a:gd name="connsiteY62" fmla="*/ 202011 h 511176"/>
              <a:gd name="connsiteX63" fmla="*/ 352639 w 511174"/>
              <a:gd name="connsiteY63" fmla="*/ 183159 h 511176"/>
              <a:gd name="connsiteX64" fmla="*/ 458358 w 511174"/>
              <a:gd name="connsiteY64" fmla="*/ 122834 h 511176"/>
              <a:gd name="connsiteX65" fmla="*/ 462134 w 511174"/>
              <a:gd name="connsiteY65" fmla="*/ 119063 h 511176"/>
              <a:gd name="connsiteX66" fmla="*/ 49040 w 511174"/>
              <a:gd name="connsiteY66" fmla="*/ 119063 h 511176"/>
              <a:gd name="connsiteX67" fmla="*/ 52816 w 511174"/>
              <a:gd name="connsiteY67" fmla="*/ 122834 h 511176"/>
              <a:gd name="connsiteX68" fmla="*/ 158535 w 511174"/>
              <a:gd name="connsiteY68" fmla="*/ 183159 h 511176"/>
              <a:gd name="connsiteX69" fmla="*/ 166086 w 511174"/>
              <a:gd name="connsiteY69" fmla="*/ 202011 h 511176"/>
              <a:gd name="connsiteX70" fmla="*/ 150983 w 511174"/>
              <a:gd name="connsiteY70" fmla="*/ 209551 h 511176"/>
              <a:gd name="connsiteX71" fmla="*/ 143432 w 511174"/>
              <a:gd name="connsiteY71" fmla="*/ 205781 h 511176"/>
              <a:gd name="connsiteX72" fmla="*/ 41489 w 511174"/>
              <a:gd name="connsiteY72" fmla="*/ 145456 h 511176"/>
              <a:gd name="connsiteX73" fmla="*/ 33937 w 511174"/>
              <a:gd name="connsiteY73" fmla="*/ 126604 h 511176"/>
              <a:gd name="connsiteX74" fmla="*/ 49040 w 511174"/>
              <a:gd name="connsiteY74" fmla="*/ 119063 h 511176"/>
              <a:gd name="connsiteX75" fmla="*/ 375443 w 511174"/>
              <a:gd name="connsiteY75" fmla="*/ 33338 h 511176"/>
              <a:gd name="connsiteX76" fmla="*/ 382984 w 511174"/>
              <a:gd name="connsiteY76" fmla="*/ 33338 h 511176"/>
              <a:gd name="connsiteX77" fmla="*/ 386754 w 511174"/>
              <a:gd name="connsiteY77" fmla="*/ 52161 h 511176"/>
              <a:gd name="connsiteX78" fmla="*/ 326429 w 511174"/>
              <a:gd name="connsiteY78" fmla="*/ 157572 h 511176"/>
              <a:gd name="connsiteX79" fmla="*/ 315118 w 511174"/>
              <a:gd name="connsiteY79" fmla="*/ 165101 h 511176"/>
              <a:gd name="connsiteX80" fmla="*/ 307577 w 511174"/>
              <a:gd name="connsiteY80" fmla="*/ 165101 h 511176"/>
              <a:gd name="connsiteX81" fmla="*/ 303807 w 511174"/>
              <a:gd name="connsiteY81" fmla="*/ 142513 h 511176"/>
              <a:gd name="connsiteX82" fmla="*/ 364132 w 511174"/>
              <a:gd name="connsiteY82" fmla="*/ 40867 h 511176"/>
              <a:gd name="connsiteX83" fmla="*/ 375443 w 511174"/>
              <a:gd name="connsiteY83" fmla="*/ 33338 h 511176"/>
              <a:gd name="connsiteX84" fmla="*/ 128190 w 511174"/>
              <a:gd name="connsiteY84" fmla="*/ 33338 h 511176"/>
              <a:gd name="connsiteX85" fmla="*/ 135731 w 511174"/>
              <a:gd name="connsiteY85" fmla="*/ 33338 h 511176"/>
              <a:gd name="connsiteX86" fmla="*/ 147042 w 511174"/>
              <a:gd name="connsiteY86" fmla="*/ 40867 h 511176"/>
              <a:gd name="connsiteX87" fmla="*/ 207366 w 511174"/>
              <a:gd name="connsiteY87" fmla="*/ 142513 h 511176"/>
              <a:gd name="connsiteX88" fmla="*/ 203596 w 511174"/>
              <a:gd name="connsiteY88" fmla="*/ 165101 h 511176"/>
              <a:gd name="connsiteX89" fmla="*/ 196056 w 511174"/>
              <a:gd name="connsiteY89" fmla="*/ 165101 h 511176"/>
              <a:gd name="connsiteX90" fmla="*/ 184745 w 511174"/>
              <a:gd name="connsiteY90" fmla="*/ 157572 h 511176"/>
              <a:gd name="connsiteX91" fmla="*/ 124420 w 511174"/>
              <a:gd name="connsiteY91" fmla="*/ 52161 h 511176"/>
              <a:gd name="connsiteX92" fmla="*/ 128190 w 511174"/>
              <a:gd name="connsiteY92" fmla="*/ 33338 h 511176"/>
              <a:gd name="connsiteX93" fmla="*/ 256381 w 511174"/>
              <a:gd name="connsiteY93" fmla="*/ 0 h 511176"/>
              <a:gd name="connsiteX94" fmla="*/ 271462 w 511174"/>
              <a:gd name="connsiteY94" fmla="*/ 14922 h 511176"/>
              <a:gd name="connsiteX95" fmla="*/ 271462 w 511174"/>
              <a:gd name="connsiteY95" fmla="*/ 134303 h 511176"/>
              <a:gd name="connsiteX96" fmla="*/ 256381 w 511174"/>
              <a:gd name="connsiteY96" fmla="*/ 149225 h 511176"/>
              <a:gd name="connsiteX97" fmla="*/ 241300 w 511174"/>
              <a:gd name="connsiteY97" fmla="*/ 134303 h 511176"/>
              <a:gd name="connsiteX98" fmla="*/ 241300 w 511174"/>
              <a:gd name="connsiteY98" fmla="*/ 14922 h 511176"/>
              <a:gd name="connsiteX99" fmla="*/ 256381 w 511174"/>
              <a:gd name="connsiteY99" fmla="*/ 0 h 51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11174" h="511176">
                <a:moveTo>
                  <a:pt x="256381" y="360363"/>
                </a:moveTo>
                <a:cubicBezTo>
                  <a:pt x="263921" y="360363"/>
                  <a:pt x="271462" y="367904"/>
                  <a:pt x="271462" y="375445"/>
                </a:cubicBezTo>
                <a:cubicBezTo>
                  <a:pt x="271462" y="375445"/>
                  <a:pt x="271462" y="375445"/>
                  <a:pt x="271462" y="496095"/>
                </a:cubicBezTo>
                <a:cubicBezTo>
                  <a:pt x="271462" y="503636"/>
                  <a:pt x="263921" y="511176"/>
                  <a:pt x="256381" y="511176"/>
                </a:cubicBezTo>
                <a:cubicBezTo>
                  <a:pt x="248840" y="511176"/>
                  <a:pt x="241300" y="503636"/>
                  <a:pt x="241300" y="496095"/>
                </a:cubicBezTo>
                <a:cubicBezTo>
                  <a:pt x="241300" y="496095"/>
                  <a:pt x="241300" y="496095"/>
                  <a:pt x="241300" y="375445"/>
                </a:cubicBezTo>
                <a:cubicBezTo>
                  <a:pt x="241300" y="367904"/>
                  <a:pt x="248840" y="360363"/>
                  <a:pt x="256381" y="360363"/>
                </a:cubicBezTo>
                <a:close/>
                <a:moveTo>
                  <a:pt x="307577" y="344488"/>
                </a:moveTo>
                <a:cubicBezTo>
                  <a:pt x="311348" y="344488"/>
                  <a:pt x="311348" y="344488"/>
                  <a:pt x="315118" y="344488"/>
                </a:cubicBezTo>
                <a:cubicBezTo>
                  <a:pt x="318888" y="344488"/>
                  <a:pt x="326429" y="348253"/>
                  <a:pt x="326429" y="352018"/>
                </a:cubicBezTo>
                <a:cubicBezTo>
                  <a:pt x="326429" y="352018"/>
                  <a:pt x="326429" y="352018"/>
                  <a:pt x="386754" y="457428"/>
                </a:cubicBezTo>
                <a:cubicBezTo>
                  <a:pt x="390524" y="461193"/>
                  <a:pt x="390524" y="472487"/>
                  <a:pt x="382984" y="476251"/>
                </a:cubicBezTo>
                <a:cubicBezTo>
                  <a:pt x="379213" y="476251"/>
                  <a:pt x="379213" y="476251"/>
                  <a:pt x="375443" y="476251"/>
                </a:cubicBezTo>
                <a:cubicBezTo>
                  <a:pt x="371673" y="476251"/>
                  <a:pt x="364132" y="472487"/>
                  <a:pt x="364132" y="468722"/>
                </a:cubicBezTo>
                <a:cubicBezTo>
                  <a:pt x="364132" y="468722"/>
                  <a:pt x="364132" y="468722"/>
                  <a:pt x="303807" y="367076"/>
                </a:cubicBezTo>
                <a:cubicBezTo>
                  <a:pt x="300037" y="359547"/>
                  <a:pt x="300037" y="352018"/>
                  <a:pt x="307577" y="344488"/>
                </a:cubicBezTo>
                <a:close/>
                <a:moveTo>
                  <a:pt x="196056" y="344488"/>
                </a:moveTo>
                <a:cubicBezTo>
                  <a:pt x="199826" y="344488"/>
                  <a:pt x="199826" y="344488"/>
                  <a:pt x="203596" y="344488"/>
                </a:cubicBezTo>
                <a:cubicBezTo>
                  <a:pt x="211137" y="352018"/>
                  <a:pt x="211137" y="359547"/>
                  <a:pt x="207366" y="367076"/>
                </a:cubicBezTo>
                <a:cubicBezTo>
                  <a:pt x="207366" y="367076"/>
                  <a:pt x="207366" y="367076"/>
                  <a:pt x="147042" y="468722"/>
                </a:cubicBezTo>
                <a:cubicBezTo>
                  <a:pt x="147042" y="472487"/>
                  <a:pt x="139501" y="476251"/>
                  <a:pt x="135731" y="476251"/>
                </a:cubicBezTo>
                <a:cubicBezTo>
                  <a:pt x="131961" y="476251"/>
                  <a:pt x="131961" y="476251"/>
                  <a:pt x="128190" y="476251"/>
                </a:cubicBezTo>
                <a:cubicBezTo>
                  <a:pt x="120650" y="472487"/>
                  <a:pt x="120650" y="461193"/>
                  <a:pt x="124420" y="457428"/>
                </a:cubicBezTo>
                <a:cubicBezTo>
                  <a:pt x="124420" y="457428"/>
                  <a:pt x="124420" y="457428"/>
                  <a:pt x="184745" y="352018"/>
                </a:cubicBezTo>
                <a:cubicBezTo>
                  <a:pt x="184745" y="348253"/>
                  <a:pt x="192285" y="344488"/>
                  <a:pt x="196056" y="344488"/>
                </a:cubicBezTo>
                <a:close/>
                <a:moveTo>
                  <a:pt x="360191" y="300038"/>
                </a:moveTo>
                <a:cubicBezTo>
                  <a:pt x="360191" y="300038"/>
                  <a:pt x="363966" y="300038"/>
                  <a:pt x="367742" y="303809"/>
                </a:cubicBezTo>
                <a:cubicBezTo>
                  <a:pt x="367742" y="303809"/>
                  <a:pt x="367742" y="303809"/>
                  <a:pt x="469685" y="364134"/>
                </a:cubicBezTo>
                <a:cubicBezTo>
                  <a:pt x="477237" y="367904"/>
                  <a:pt x="481012" y="375445"/>
                  <a:pt x="477237" y="382986"/>
                </a:cubicBezTo>
                <a:cubicBezTo>
                  <a:pt x="473461" y="386756"/>
                  <a:pt x="469685" y="390526"/>
                  <a:pt x="462134" y="390526"/>
                </a:cubicBezTo>
                <a:cubicBezTo>
                  <a:pt x="462134" y="390526"/>
                  <a:pt x="458358" y="390526"/>
                  <a:pt x="458358" y="386756"/>
                </a:cubicBezTo>
                <a:cubicBezTo>
                  <a:pt x="458358" y="386756"/>
                  <a:pt x="458358" y="386756"/>
                  <a:pt x="352639" y="326431"/>
                </a:cubicBezTo>
                <a:cubicBezTo>
                  <a:pt x="345088" y="322660"/>
                  <a:pt x="341312" y="315120"/>
                  <a:pt x="345088" y="307579"/>
                </a:cubicBezTo>
                <a:cubicBezTo>
                  <a:pt x="348864" y="303809"/>
                  <a:pt x="352639" y="300038"/>
                  <a:pt x="360191" y="300038"/>
                </a:cubicBezTo>
                <a:close/>
                <a:moveTo>
                  <a:pt x="150983" y="300038"/>
                </a:moveTo>
                <a:cubicBezTo>
                  <a:pt x="158535" y="300038"/>
                  <a:pt x="162310" y="303809"/>
                  <a:pt x="166086" y="307579"/>
                </a:cubicBezTo>
                <a:cubicBezTo>
                  <a:pt x="169862" y="315120"/>
                  <a:pt x="166086" y="322660"/>
                  <a:pt x="158535" y="326431"/>
                </a:cubicBezTo>
                <a:cubicBezTo>
                  <a:pt x="158535" y="326431"/>
                  <a:pt x="158535" y="326431"/>
                  <a:pt x="52816" y="386756"/>
                </a:cubicBezTo>
                <a:cubicBezTo>
                  <a:pt x="52816" y="390526"/>
                  <a:pt x="49040" y="390526"/>
                  <a:pt x="49040" y="390526"/>
                </a:cubicBezTo>
                <a:cubicBezTo>
                  <a:pt x="41489" y="390526"/>
                  <a:pt x="37713" y="386756"/>
                  <a:pt x="33937" y="382986"/>
                </a:cubicBezTo>
                <a:cubicBezTo>
                  <a:pt x="30162" y="375445"/>
                  <a:pt x="33937" y="367904"/>
                  <a:pt x="41489" y="364134"/>
                </a:cubicBezTo>
                <a:cubicBezTo>
                  <a:pt x="41489" y="364134"/>
                  <a:pt x="41489" y="364134"/>
                  <a:pt x="143432" y="303809"/>
                </a:cubicBezTo>
                <a:cubicBezTo>
                  <a:pt x="147208" y="300038"/>
                  <a:pt x="150983" y="300038"/>
                  <a:pt x="150983" y="300038"/>
                </a:cubicBezTo>
                <a:close/>
                <a:moveTo>
                  <a:pt x="375443" y="239713"/>
                </a:moveTo>
                <a:cubicBezTo>
                  <a:pt x="375443" y="239713"/>
                  <a:pt x="375443" y="239713"/>
                  <a:pt x="496093" y="239713"/>
                </a:cubicBezTo>
                <a:cubicBezTo>
                  <a:pt x="503634" y="239713"/>
                  <a:pt x="511174" y="247254"/>
                  <a:pt x="511174" y="254795"/>
                </a:cubicBezTo>
                <a:cubicBezTo>
                  <a:pt x="511174" y="262335"/>
                  <a:pt x="503634" y="269876"/>
                  <a:pt x="496093" y="269876"/>
                </a:cubicBezTo>
                <a:cubicBezTo>
                  <a:pt x="496093" y="269876"/>
                  <a:pt x="496093" y="269876"/>
                  <a:pt x="375443" y="269876"/>
                </a:cubicBezTo>
                <a:cubicBezTo>
                  <a:pt x="367903" y="269876"/>
                  <a:pt x="360362" y="262335"/>
                  <a:pt x="360362" y="254795"/>
                </a:cubicBezTo>
                <a:cubicBezTo>
                  <a:pt x="360362" y="247254"/>
                  <a:pt x="367903" y="239713"/>
                  <a:pt x="375443" y="239713"/>
                </a:cubicBezTo>
                <a:close/>
                <a:moveTo>
                  <a:pt x="15081" y="239713"/>
                </a:moveTo>
                <a:cubicBezTo>
                  <a:pt x="15081" y="239713"/>
                  <a:pt x="15081" y="239713"/>
                  <a:pt x="135731" y="239713"/>
                </a:cubicBezTo>
                <a:cubicBezTo>
                  <a:pt x="143271" y="239713"/>
                  <a:pt x="150812" y="247254"/>
                  <a:pt x="150812" y="254795"/>
                </a:cubicBezTo>
                <a:cubicBezTo>
                  <a:pt x="150812" y="262335"/>
                  <a:pt x="143271" y="269876"/>
                  <a:pt x="135731" y="269876"/>
                </a:cubicBezTo>
                <a:cubicBezTo>
                  <a:pt x="135731" y="269876"/>
                  <a:pt x="135731" y="269876"/>
                  <a:pt x="15081" y="269876"/>
                </a:cubicBezTo>
                <a:cubicBezTo>
                  <a:pt x="7540" y="269876"/>
                  <a:pt x="0" y="262335"/>
                  <a:pt x="0" y="254795"/>
                </a:cubicBezTo>
                <a:cubicBezTo>
                  <a:pt x="0" y="247254"/>
                  <a:pt x="7540" y="239713"/>
                  <a:pt x="15081" y="239713"/>
                </a:cubicBezTo>
                <a:close/>
                <a:moveTo>
                  <a:pt x="462134" y="119063"/>
                </a:moveTo>
                <a:cubicBezTo>
                  <a:pt x="469685" y="119063"/>
                  <a:pt x="473461" y="122834"/>
                  <a:pt x="477237" y="126604"/>
                </a:cubicBezTo>
                <a:cubicBezTo>
                  <a:pt x="481012" y="134145"/>
                  <a:pt x="477237" y="141685"/>
                  <a:pt x="469685" y="145456"/>
                </a:cubicBezTo>
                <a:cubicBezTo>
                  <a:pt x="469685" y="145456"/>
                  <a:pt x="469685" y="145456"/>
                  <a:pt x="367742" y="205781"/>
                </a:cubicBezTo>
                <a:cubicBezTo>
                  <a:pt x="363966" y="209551"/>
                  <a:pt x="360191" y="209551"/>
                  <a:pt x="360191" y="209551"/>
                </a:cubicBezTo>
                <a:cubicBezTo>
                  <a:pt x="352639" y="209551"/>
                  <a:pt x="348864" y="205781"/>
                  <a:pt x="345088" y="202011"/>
                </a:cubicBezTo>
                <a:cubicBezTo>
                  <a:pt x="341312" y="194470"/>
                  <a:pt x="345088" y="186929"/>
                  <a:pt x="352639" y="183159"/>
                </a:cubicBezTo>
                <a:cubicBezTo>
                  <a:pt x="352639" y="183159"/>
                  <a:pt x="352639" y="183159"/>
                  <a:pt x="458358" y="122834"/>
                </a:cubicBezTo>
                <a:cubicBezTo>
                  <a:pt x="458358" y="119063"/>
                  <a:pt x="462134" y="119063"/>
                  <a:pt x="462134" y="119063"/>
                </a:cubicBezTo>
                <a:close/>
                <a:moveTo>
                  <a:pt x="49040" y="119063"/>
                </a:moveTo>
                <a:cubicBezTo>
                  <a:pt x="49040" y="119063"/>
                  <a:pt x="52816" y="119063"/>
                  <a:pt x="52816" y="122834"/>
                </a:cubicBezTo>
                <a:cubicBezTo>
                  <a:pt x="52816" y="122834"/>
                  <a:pt x="52816" y="122834"/>
                  <a:pt x="158535" y="183159"/>
                </a:cubicBezTo>
                <a:cubicBezTo>
                  <a:pt x="166086" y="186929"/>
                  <a:pt x="169862" y="194470"/>
                  <a:pt x="166086" y="202011"/>
                </a:cubicBezTo>
                <a:cubicBezTo>
                  <a:pt x="162310" y="205781"/>
                  <a:pt x="158535" y="209551"/>
                  <a:pt x="150983" y="209551"/>
                </a:cubicBezTo>
                <a:cubicBezTo>
                  <a:pt x="150983" y="209551"/>
                  <a:pt x="147208" y="209551"/>
                  <a:pt x="143432" y="205781"/>
                </a:cubicBezTo>
                <a:cubicBezTo>
                  <a:pt x="143432" y="205781"/>
                  <a:pt x="143432" y="205781"/>
                  <a:pt x="41489" y="145456"/>
                </a:cubicBezTo>
                <a:cubicBezTo>
                  <a:pt x="33937" y="141685"/>
                  <a:pt x="30162" y="134145"/>
                  <a:pt x="33937" y="126604"/>
                </a:cubicBezTo>
                <a:cubicBezTo>
                  <a:pt x="37713" y="122834"/>
                  <a:pt x="41489" y="119063"/>
                  <a:pt x="49040" y="119063"/>
                </a:cubicBezTo>
                <a:close/>
                <a:moveTo>
                  <a:pt x="375443" y="33338"/>
                </a:moveTo>
                <a:cubicBezTo>
                  <a:pt x="379213" y="33338"/>
                  <a:pt x="379213" y="33338"/>
                  <a:pt x="382984" y="33338"/>
                </a:cubicBezTo>
                <a:cubicBezTo>
                  <a:pt x="390524" y="37102"/>
                  <a:pt x="390524" y="48396"/>
                  <a:pt x="386754" y="52161"/>
                </a:cubicBezTo>
                <a:cubicBezTo>
                  <a:pt x="386754" y="52161"/>
                  <a:pt x="386754" y="52161"/>
                  <a:pt x="326429" y="157572"/>
                </a:cubicBezTo>
                <a:cubicBezTo>
                  <a:pt x="326429" y="161337"/>
                  <a:pt x="318888" y="165101"/>
                  <a:pt x="315118" y="165101"/>
                </a:cubicBezTo>
                <a:cubicBezTo>
                  <a:pt x="311348" y="165101"/>
                  <a:pt x="311348" y="165101"/>
                  <a:pt x="307577" y="165101"/>
                </a:cubicBezTo>
                <a:cubicBezTo>
                  <a:pt x="300037" y="157572"/>
                  <a:pt x="300037" y="150043"/>
                  <a:pt x="303807" y="142513"/>
                </a:cubicBezTo>
                <a:cubicBezTo>
                  <a:pt x="303807" y="142513"/>
                  <a:pt x="303807" y="142513"/>
                  <a:pt x="364132" y="40867"/>
                </a:cubicBezTo>
                <a:cubicBezTo>
                  <a:pt x="364132" y="37102"/>
                  <a:pt x="371673" y="33338"/>
                  <a:pt x="375443" y="33338"/>
                </a:cubicBezTo>
                <a:close/>
                <a:moveTo>
                  <a:pt x="128190" y="33338"/>
                </a:moveTo>
                <a:cubicBezTo>
                  <a:pt x="131961" y="33338"/>
                  <a:pt x="131961" y="33338"/>
                  <a:pt x="135731" y="33338"/>
                </a:cubicBezTo>
                <a:cubicBezTo>
                  <a:pt x="139501" y="33338"/>
                  <a:pt x="147042" y="37102"/>
                  <a:pt x="147042" y="40867"/>
                </a:cubicBezTo>
                <a:cubicBezTo>
                  <a:pt x="147042" y="40867"/>
                  <a:pt x="147042" y="40867"/>
                  <a:pt x="207366" y="142513"/>
                </a:cubicBezTo>
                <a:cubicBezTo>
                  <a:pt x="211137" y="150043"/>
                  <a:pt x="211137" y="157572"/>
                  <a:pt x="203596" y="165101"/>
                </a:cubicBezTo>
                <a:cubicBezTo>
                  <a:pt x="199826" y="165101"/>
                  <a:pt x="199826" y="165101"/>
                  <a:pt x="196056" y="165101"/>
                </a:cubicBezTo>
                <a:cubicBezTo>
                  <a:pt x="192285" y="165101"/>
                  <a:pt x="184745" y="161337"/>
                  <a:pt x="184745" y="157572"/>
                </a:cubicBezTo>
                <a:cubicBezTo>
                  <a:pt x="184745" y="157572"/>
                  <a:pt x="184745" y="157572"/>
                  <a:pt x="124420" y="52161"/>
                </a:cubicBezTo>
                <a:cubicBezTo>
                  <a:pt x="120650" y="48396"/>
                  <a:pt x="120650" y="37102"/>
                  <a:pt x="128190" y="33338"/>
                </a:cubicBezTo>
                <a:close/>
                <a:moveTo>
                  <a:pt x="256381" y="0"/>
                </a:moveTo>
                <a:cubicBezTo>
                  <a:pt x="263921" y="0"/>
                  <a:pt x="271462" y="7461"/>
                  <a:pt x="271462" y="14922"/>
                </a:cubicBezTo>
                <a:cubicBezTo>
                  <a:pt x="271462" y="134303"/>
                  <a:pt x="271462" y="134303"/>
                  <a:pt x="271462" y="134303"/>
                </a:cubicBezTo>
                <a:cubicBezTo>
                  <a:pt x="271462" y="141764"/>
                  <a:pt x="263921" y="149225"/>
                  <a:pt x="256381" y="149225"/>
                </a:cubicBezTo>
                <a:cubicBezTo>
                  <a:pt x="248840" y="149225"/>
                  <a:pt x="241300" y="141764"/>
                  <a:pt x="241300" y="134303"/>
                </a:cubicBezTo>
                <a:cubicBezTo>
                  <a:pt x="241300" y="14922"/>
                  <a:pt x="241300" y="14922"/>
                  <a:pt x="241300" y="14922"/>
                </a:cubicBezTo>
                <a:cubicBezTo>
                  <a:pt x="241300" y="7461"/>
                  <a:pt x="248840" y="0"/>
                  <a:pt x="256381" y="0"/>
                </a:cubicBezTo>
                <a:close/>
              </a:path>
            </a:pathLst>
          </a:custGeom>
          <a:solidFill>
            <a:srgbClr val="5B9AA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/>
          </a:p>
        </p:txBody>
      </p:sp>
      <p:sp>
        <p:nvSpPr>
          <p:cNvPr id="18" name="文本框 17"/>
          <p:cNvSpPr txBox="1"/>
          <p:nvPr/>
        </p:nvSpPr>
        <p:spPr>
          <a:xfrm>
            <a:off x="1828798" y="702366"/>
            <a:ext cx="4354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3600" b="1" dirty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（一）目标更为</a:t>
            </a:r>
            <a:r>
              <a:rPr lang="zh-CN" altLang="zh-CN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明确</a:t>
            </a:r>
            <a:endParaRPr lang="zh-CN" altLang="en-US" sz="3600" dirty="0">
              <a:solidFill>
                <a:srgbClr val="7600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0" name="Shape 23143"/>
          <p:cNvSpPr/>
          <p:nvPr/>
        </p:nvSpPr>
        <p:spPr>
          <a:xfrm>
            <a:off x="5576235" y="4264821"/>
            <a:ext cx="497167" cy="621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851" y="15119"/>
                </a:moveTo>
                <a:cubicBezTo>
                  <a:pt x="14106" y="15119"/>
                  <a:pt x="13500" y="15604"/>
                  <a:pt x="13500" y="16201"/>
                </a:cubicBezTo>
                <a:cubicBezTo>
                  <a:pt x="13500" y="16796"/>
                  <a:pt x="14106" y="17278"/>
                  <a:pt x="14851" y="17278"/>
                </a:cubicBezTo>
                <a:cubicBezTo>
                  <a:pt x="15596" y="17278"/>
                  <a:pt x="16199" y="16796"/>
                  <a:pt x="16199" y="16201"/>
                </a:cubicBezTo>
                <a:cubicBezTo>
                  <a:pt x="16199" y="15604"/>
                  <a:pt x="15596" y="15119"/>
                  <a:pt x="14851" y="15119"/>
                </a:cubicBezTo>
                <a:cubicBezTo>
                  <a:pt x="14851" y="15119"/>
                  <a:pt x="14851" y="15119"/>
                  <a:pt x="14851" y="15119"/>
                </a:cubicBezTo>
                <a:close/>
                <a:moveTo>
                  <a:pt x="6750" y="10800"/>
                </a:moveTo>
                <a:lnTo>
                  <a:pt x="6750" y="10800"/>
                </a:lnTo>
                <a:cubicBezTo>
                  <a:pt x="7495" y="10800"/>
                  <a:pt x="8102" y="10315"/>
                  <a:pt x="8102" y="9718"/>
                </a:cubicBezTo>
                <a:cubicBezTo>
                  <a:pt x="8102" y="9124"/>
                  <a:pt x="7495" y="8641"/>
                  <a:pt x="6750" y="8641"/>
                </a:cubicBezTo>
                <a:cubicBezTo>
                  <a:pt x="6005" y="8641"/>
                  <a:pt x="5399" y="9124"/>
                  <a:pt x="5399" y="9718"/>
                </a:cubicBezTo>
                <a:cubicBezTo>
                  <a:pt x="5399" y="10315"/>
                  <a:pt x="6005" y="10800"/>
                  <a:pt x="6750" y="10800"/>
                </a:cubicBezTo>
                <a:cubicBezTo>
                  <a:pt x="6750" y="10800"/>
                  <a:pt x="6750" y="10800"/>
                  <a:pt x="6750" y="10800"/>
                </a:cubicBezTo>
                <a:close/>
                <a:moveTo>
                  <a:pt x="6750" y="14041"/>
                </a:moveTo>
                <a:lnTo>
                  <a:pt x="6750" y="14041"/>
                </a:lnTo>
                <a:cubicBezTo>
                  <a:pt x="7495" y="14041"/>
                  <a:pt x="8102" y="13556"/>
                  <a:pt x="8102" y="12959"/>
                </a:cubicBezTo>
                <a:cubicBezTo>
                  <a:pt x="8102" y="12364"/>
                  <a:pt x="7495" y="11881"/>
                  <a:pt x="6750" y="11881"/>
                </a:cubicBezTo>
                <a:cubicBezTo>
                  <a:pt x="6005" y="11881"/>
                  <a:pt x="5399" y="12364"/>
                  <a:pt x="5399" y="12959"/>
                </a:cubicBezTo>
                <a:cubicBezTo>
                  <a:pt x="5399" y="13556"/>
                  <a:pt x="6005" y="14041"/>
                  <a:pt x="6750" y="14041"/>
                </a:cubicBezTo>
                <a:cubicBezTo>
                  <a:pt x="6750" y="14041"/>
                  <a:pt x="6750" y="14041"/>
                  <a:pt x="6750" y="14041"/>
                </a:cubicBezTo>
                <a:close/>
                <a:moveTo>
                  <a:pt x="10801" y="15119"/>
                </a:moveTo>
                <a:cubicBezTo>
                  <a:pt x="10056" y="15119"/>
                  <a:pt x="9449" y="15604"/>
                  <a:pt x="9449" y="16201"/>
                </a:cubicBezTo>
                <a:cubicBezTo>
                  <a:pt x="9449" y="16796"/>
                  <a:pt x="10052" y="17278"/>
                  <a:pt x="10801" y="17278"/>
                </a:cubicBezTo>
                <a:cubicBezTo>
                  <a:pt x="11546" y="17278"/>
                  <a:pt x="12148" y="16796"/>
                  <a:pt x="12148" y="16201"/>
                </a:cubicBezTo>
                <a:cubicBezTo>
                  <a:pt x="12148" y="15604"/>
                  <a:pt x="11546" y="15119"/>
                  <a:pt x="10801" y="15119"/>
                </a:cubicBezTo>
                <a:cubicBezTo>
                  <a:pt x="10801" y="15119"/>
                  <a:pt x="10801" y="15119"/>
                  <a:pt x="10801" y="15119"/>
                </a:cubicBezTo>
                <a:close/>
                <a:moveTo>
                  <a:pt x="18898" y="19441"/>
                </a:moveTo>
                <a:lnTo>
                  <a:pt x="2700" y="19441"/>
                </a:lnTo>
                <a:lnTo>
                  <a:pt x="2700" y="2160"/>
                </a:lnTo>
                <a:lnTo>
                  <a:pt x="18898" y="2160"/>
                </a:lnTo>
                <a:cubicBezTo>
                  <a:pt x="18898" y="2160"/>
                  <a:pt x="18898" y="19441"/>
                  <a:pt x="18898" y="19441"/>
                </a:cubicBezTo>
                <a:close/>
                <a:moveTo>
                  <a:pt x="18898" y="0"/>
                </a:moveTo>
                <a:lnTo>
                  <a:pt x="2700" y="0"/>
                </a:lnTo>
                <a:cubicBezTo>
                  <a:pt x="1210" y="0"/>
                  <a:pt x="0" y="968"/>
                  <a:pt x="0" y="2160"/>
                </a:cubicBezTo>
                <a:lnTo>
                  <a:pt x="0" y="19441"/>
                </a:lnTo>
                <a:cubicBezTo>
                  <a:pt x="0" y="20633"/>
                  <a:pt x="1210" y="21600"/>
                  <a:pt x="2700" y="21600"/>
                </a:cubicBezTo>
                <a:lnTo>
                  <a:pt x="18898" y="21600"/>
                </a:lnTo>
                <a:cubicBezTo>
                  <a:pt x="20391" y="21600"/>
                  <a:pt x="21600" y="20633"/>
                  <a:pt x="21600" y="19441"/>
                </a:cubicBezTo>
                <a:lnTo>
                  <a:pt x="21600" y="2160"/>
                </a:lnTo>
                <a:cubicBezTo>
                  <a:pt x="21600" y="968"/>
                  <a:pt x="20391" y="0"/>
                  <a:pt x="18898" y="0"/>
                </a:cubicBezTo>
                <a:cubicBezTo>
                  <a:pt x="18898" y="0"/>
                  <a:pt x="18898" y="0"/>
                  <a:pt x="18898" y="0"/>
                </a:cubicBezTo>
                <a:close/>
                <a:moveTo>
                  <a:pt x="6750" y="17278"/>
                </a:moveTo>
                <a:lnTo>
                  <a:pt x="6750" y="17278"/>
                </a:lnTo>
                <a:cubicBezTo>
                  <a:pt x="7495" y="17278"/>
                  <a:pt x="8102" y="16796"/>
                  <a:pt x="8102" y="16201"/>
                </a:cubicBezTo>
                <a:cubicBezTo>
                  <a:pt x="8102" y="15604"/>
                  <a:pt x="7495" y="15119"/>
                  <a:pt x="6750" y="15119"/>
                </a:cubicBezTo>
                <a:cubicBezTo>
                  <a:pt x="6005" y="15119"/>
                  <a:pt x="5399" y="15604"/>
                  <a:pt x="5399" y="16201"/>
                </a:cubicBezTo>
                <a:cubicBezTo>
                  <a:pt x="5399" y="16796"/>
                  <a:pt x="6005" y="17278"/>
                  <a:pt x="6750" y="17278"/>
                </a:cubicBezTo>
                <a:cubicBezTo>
                  <a:pt x="6750" y="17278"/>
                  <a:pt x="6750" y="17278"/>
                  <a:pt x="6750" y="17278"/>
                </a:cubicBezTo>
                <a:close/>
                <a:moveTo>
                  <a:pt x="6750" y="6482"/>
                </a:moveTo>
                <a:lnTo>
                  <a:pt x="14851" y="6482"/>
                </a:lnTo>
                <a:cubicBezTo>
                  <a:pt x="15596" y="6482"/>
                  <a:pt x="16199" y="5996"/>
                  <a:pt x="16199" y="5400"/>
                </a:cubicBezTo>
                <a:cubicBezTo>
                  <a:pt x="16199" y="4805"/>
                  <a:pt x="15596" y="4318"/>
                  <a:pt x="14851" y="4318"/>
                </a:cubicBezTo>
                <a:lnTo>
                  <a:pt x="6750" y="4318"/>
                </a:lnTo>
                <a:cubicBezTo>
                  <a:pt x="6005" y="4318"/>
                  <a:pt x="5399" y="4805"/>
                  <a:pt x="5399" y="5400"/>
                </a:cubicBezTo>
                <a:cubicBezTo>
                  <a:pt x="5399" y="5996"/>
                  <a:pt x="6005" y="6482"/>
                  <a:pt x="6750" y="6482"/>
                </a:cubicBezTo>
                <a:cubicBezTo>
                  <a:pt x="6750" y="6482"/>
                  <a:pt x="6750" y="6482"/>
                  <a:pt x="6750" y="6482"/>
                </a:cubicBezTo>
                <a:close/>
                <a:moveTo>
                  <a:pt x="10801" y="8641"/>
                </a:moveTo>
                <a:cubicBezTo>
                  <a:pt x="10056" y="8641"/>
                  <a:pt x="9449" y="9124"/>
                  <a:pt x="9449" y="9718"/>
                </a:cubicBezTo>
                <a:cubicBezTo>
                  <a:pt x="9449" y="10315"/>
                  <a:pt x="10052" y="10800"/>
                  <a:pt x="10801" y="10800"/>
                </a:cubicBezTo>
                <a:cubicBezTo>
                  <a:pt x="11546" y="10800"/>
                  <a:pt x="12148" y="10315"/>
                  <a:pt x="12148" y="9718"/>
                </a:cubicBezTo>
                <a:cubicBezTo>
                  <a:pt x="12148" y="9124"/>
                  <a:pt x="11546" y="8641"/>
                  <a:pt x="10801" y="8641"/>
                </a:cubicBezTo>
                <a:cubicBezTo>
                  <a:pt x="10801" y="8641"/>
                  <a:pt x="10801" y="8641"/>
                  <a:pt x="10801" y="8641"/>
                </a:cubicBezTo>
                <a:close/>
                <a:moveTo>
                  <a:pt x="10801" y="11881"/>
                </a:moveTo>
                <a:cubicBezTo>
                  <a:pt x="10056" y="11881"/>
                  <a:pt x="9449" y="12364"/>
                  <a:pt x="9449" y="12959"/>
                </a:cubicBezTo>
                <a:cubicBezTo>
                  <a:pt x="9449" y="13556"/>
                  <a:pt x="10056" y="14041"/>
                  <a:pt x="10801" y="14041"/>
                </a:cubicBezTo>
                <a:cubicBezTo>
                  <a:pt x="11546" y="14041"/>
                  <a:pt x="12148" y="13556"/>
                  <a:pt x="12148" y="12959"/>
                </a:cubicBezTo>
                <a:cubicBezTo>
                  <a:pt x="12148" y="12364"/>
                  <a:pt x="11546" y="11881"/>
                  <a:pt x="10801" y="11881"/>
                </a:cubicBezTo>
                <a:cubicBezTo>
                  <a:pt x="10801" y="11881"/>
                  <a:pt x="10801" y="11881"/>
                  <a:pt x="10801" y="11881"/>
                </a:cubicBezTo>
                <a:close/>
                <a:moveTo>
                  <a:pt x="14851" y="8641"/>
                </a:moveTo>
                <a:cubicBezTo>
                  <a:pt x="14106" y="8641"/>
                  <a:pt x="13500" y="9124"/>
                  <a:pt x="13500" y="9718"/>
                </a:cubicBezTo>
                <a:cubicBezTo>
                  <a:pt x="13500" y="10315"/>
                  <a:pt x="14106" y="10800"/>
                  <a:pt x="14851" y="10800"/>
                </a:cubicBezTo>
                <a:cubicBezTo>
                  <a:pt x="15596" y="10800"/>
                  <a:pt x="16199" y="10315"/>
                  <a:pt x="16199" y="9718"/>
                </a:cubicBezTo>
                <a:cubicBezTo>
                  <a:pt x="16199" y="9124"/>
                  <a:pt x="15596" y="8641"/>
                  <a:pt x="14851" y="8641"/>
                </a:cubicBezTo>
                <a:cubicBezTo>
                  <a:pt x="14851" y="8641"/>
                  <a:pt x="14851" y="8641"/>
                  <a:pt x="14851" y="8641"/>
                </a:cubicBezTo>
                <a:close/>
                <a:moveTo>
                  <a:pt x="14851" y="11881"/>
                </a:moveTo>
                <a:cubicBezTo>
                  <a:pt x="14106" y="11881"/>
                  <a:pt x="13500" y="12364"/>
                  <a:pt x="13500" y="12959"/>
                </a:cubicBezTo>
                <a:cubicBezTo>
                  <a:pt x="13500" y="13556"/>
                  <a:pt x="14106" y="14041"/>
                  <a:pt x="14851" y="14041"/>
                </a:cubicBezTo>
                <a:cubicBezTo>
                  <a:pt x="15596" y="14041"/>
                  <a:pt x="16199" y="13556"/>
                  <a:pt x="16199" y="12959"/>
                </a:cubicBezTo>
                <a:cubicBezTo>
                  <a:pt x="16199" y="12364"/>
                  <a:pt x="15596" y="11881"/>
                  <a:pt x="14851" y="11881"/>
                </a:cubicBezTo>
                <a:cubicBezTo>
                  <a:pt x="14851" y="11881"/>
                  <a:pt x="14851" y="11881"/>
                  <a:pt x="14851" y="1188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51" tIns="19051" rIns="19051" bIns="1905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grpSp>
        <p:nvGrpSpPr>
          <p:cNvPr id="22" name="组合 21"/>
          <p:cNvGrpSpPr/>
          <p:nvPr/>
        </p:nvGrpSpPr>
        <p:grpSpPr>
          <a:xfrm>
            <a:off x="2261530" y="1727390"/>
            <a:ext cx="6629409" cy="4178480"/>
            <a:chOff x="2827424" y="1284397"/>
            <a:chExt cx="7213036" cy="5381360"/>
          </a:xfrm>
        </p:grpSpPr>
        <p:grpSp>
          <p:nvGrpSpPr>
            <p:cNvPr id="23" name="Group 90"/>
            <p:cNvGrpSpPr>
              <a:grpSpLocks noChangeAspect="1"/>
            </p:cNvGrpSpPr>
            <p:nvPr/>
          </p:nvGrpSpPr>
          <p:grpSpPr bwMode="auto">
            <a:xfrm rot="10800000">
              <a:off x="3719980" y="1424739"/>
              <a:ext cx="5549900" cy="5091113"/>
              <a:chOff x="1130" y="-2"/>
              <a:chExt cx="3496" cy="3207"/>
            </a:xfrm>
          </p:grpSpPr>
          <p:sp>
            <p:nvSpPr>
              <p:cNvPr id="28" name="Freeform 91"/>
              <p:cNvSpPr/>
              <p:nvPr/>
            </p:nvSpPr>
            <p:spPr bwMode="auto">
              <a:xfrm>
                <a:off x="1185" y="115"/>
                <a:ext cx="3191" cy="2984"/>
              </a:xfrm>
              <a:custGeom>
                <a:avLst/>
                <a:gdLst>
                  <a:gd name="T0" fmla="*/ 1023 w 1383"/>
                  <a:gd name="T1" fmla="*/ 77 h 1293"/>
                  <a:gd name="T2" fmla="*/ 1044 w 1383"/>
                  <a:gd name="T3" fmla="*/ 129 h 1293"/>
                  <a:gd name="T4" fmla="*/ 1044 w 1383"/>
                  <a:gd name="T5" fmla="*/ 237 h 1293"/>
                  <a:gd name="T6" fmla="*/ 1023 w 1383"/>
                  <a:gd name="T7" fmla="*/ 289 h 1293"/>
                  <a:gd name="T8" fmla="*/ 974 w 1383"/>
                  <a:gd name="T9" fmla="*/ 310 h 1293"/>
                  <a:gd name="T10" fmla="*/ 392 w 1383"/>
                  <a:gd name="T11" fmla="*/ 310 h 1293"/>
                  <a:gd name="T12" fmla="*/ 318 w 1383"/>
                  <a:gd name="T13" fmla="*/ 343 h 1293"/>
                  <a:gd name="T14" fmla="*/ 287 w 1383"/>
                  <a:gd name="T15" fmla="*/ 421 h 1293"/>
                  <a:gd name="T16" fmla="*/ 287 w 1383"/>
                  <a:gd name="T17" fmla="*/ 562 h 1293"/>
                  <a:gd name="T18" fmla="*/ 318 w 1383"/>
                  <a:gd name="T19" fmla="*/ 640 h 1293"/>
                  <a:gd name="T20" fmla="*/ 392 w 1383"/>
                  <a:gd name="T21" fmla="*/ 673 h 1293"/>
                  <a:gd name="T22" fmla="*/ 699 w 1383"/>
                  <a:gd name="T23" fmla="*/ 673 h 1293"/>
                  <a:gd name="T24" fmla="*/ 748 w 1383"/>
                  <a:gd name="T25" fmla="*/ 694 h 1293"/>
                  <a:gd name="T26" fmla="*/ 769 w 1383"/>
                  <a:gd name="T27" fmla="*/ 747 h 1293"/>
                  <a:gd name="T28" fmla="*/ 769 w 1383"/>
                  <a:gd name="T29" fmla="*/ 857 h 1293"/>
                  <a:gd name="T30" fmla="*/ 748 w 1383"/>
                  <a:gd name="T31" fmla="*/ 909 h 1293"/>
                  <a:gd name="T32" fmla="*/ 699 w 1383"/>
                  <a:gd name="T33" fmla="*/ 931 h 1293"/>
                  <a:gd name="T34" fmla="*/ 255 w 1383"/>
                  <a:gd name="T35" fmla="*/ 931 h 1293"/>
                  <a:gd name="T36" fmla="*/ 180 w 1383"/>
                  <a:gd name="T37" fmla="*/ 963 h 1293"/>
                  <a:gd name="T38" fmla="*/ 149 w 1383"/>
                  <a:gd name="T39" fmla="*/ 1041 h 1293"/>
                  <a:gd name="T40" fmla="*/ 149 w 1383"/>
                  <a:gd name="T41" fmla="*/ 1183 h 1293"/>
                  <a:gd name="T42" fmla="*/ 180 w 1383"/>
                  <a:gd name="T43" fmla="*/ 1261 h 1293"/>
                  <a:gd name="T44" fmla="*/ 255 w 1383"/>
                  <a:gd name="T45" fmla="*/ 1293 h 1293"/>
                  <a:gd name="T46" fmla="*/ 1383 w 1383"/>
                  <a:gd name="T47" fmla="*/ 1293 h 1293"/>
                  <a:gd name="T48" fmla="*/ 1374 w 1383"/>
                  <a:gd name="T49" fmla="*/ 1266 h 1293"/>
                  <a:gd name="T50" fmla="*/ 1383 w 1383"/>
                  <a:gd name="T51" fmla="*/ 1238 h 1293"/>
                  <a:gd name="T52" fmla="*/ 272 w 1383"/>
                  <a:gd name="T53" fmla="*/ 1238 h 1293"/>
                  <a:gd name="T54" fmla="*/ 223 w 1383"/>
                  <a:gd name="T55" fmla="*/ 1216 h 1293"/>
                  <a:gd name="T56" fmla="*/ 202 w 1383"/>
                  <a:gd name="T57" fmla="*/ 1164 h 1293"/>
                  <a:gd name="T58" fmla="*/ 202 w 1383"/>
                  <a:gd name="T59" fmla="*/ 1060 h 1293"/>
                  <a:gd name="T60" fmla="*/ 223 w 1383"/>
                  <a:gd name="T61" fmla="*/ 1008 h 1293"/>
                  <a:gd name="T62" fmla="*/ 272 w 1383"/>
                  <a:gd name="T63" fmla="*/ 986 h 1293"/>
                  <a:gd name="T64" fmla="*/ 716 w 1383"/>
                  <a:gd name="T65" fmla="*/ 986 h 1293"/>
                  <a:gd name="T66" fmla="*/ 791 w 1383"/>
                  <a:gd name="T67" fmla="*/ 954 h 1293"/>
                  <a:gd name="T68" fmla="*/ 822 w 1383"/>
                  <a:gd name="T69" fmla="*/ 876 h 1293"/>
                  <a:gd name="T70" fmla="*/ 822 w 1383"/>
                  <a:gd name="T71" fmla="*/ 728 h 1293"/>
                  <a:gd name="T72" fmla="*/ 791 w 1383"/>
                  <a:gd name="T73" fmla="*/ 650 h 1293"/>
                  <a:gd name="T74" fmla="*/ 716 w 1383"/>
                  <a:gd name="T75" fmla="*/ 617 h 1293"/>
                  <a:gd name="T76" fmla="*/ 401 w 1383"/>
                  <a:gd name="T77" fmla="*/ 617 h 1293"/>
                  <a:gd name="T78" fmla="*/ 351 w 1383"/>
                  <a:gd name="T79" fmla="*/ 596 h 1293"/>
                  <a:gd name="T80" fmla="*/ 331 w 1383"/>
                  <a:gd name="T81" fmla="*/ 544 h 1293"/>
                  <a:gd name="T82" fmla="*/ 331 w 1383"/>
                  <a:gd name="T83" fmla="*/ 439 h 1293"/>
                  <a:gd name="T84" fmla="*/ 351 w 1383"/>
                  <a:gd name="T85" fmla="*/ 387 h 1293"/>
                  <a:gd name="T86" fmla="*/ 401 w 1383"/>
                  <a:gd name="T87" fmla="*/ 366 h 1293"/>
                  <a:gd name="T88" fmla="*/ 991 w 1383"/>
                  <a:gd name="T89" fmla="*/ 366 h 1293"/>
                  <a:gd name="T90" fmla="*/ 1066 w 1383"/>
                  <a:gd name="T91" fmla="*/ 333 h 1293"/>
                  <a:gd name="T92" fmla="*/ 1096 w 1383"/>
                  <a:gd name="T93" fmla="*/ 255 h 1293"/>
                  <a:gd name="T94" fmla="*/ 1096 w 1383"/>
                  <a:gd name="T95" fmla="*/ 111 h 1293"/>
                  <a:gd name="T96" fmla="*/ 1066 w 1383"/>
                  <a:gd name="T97" fmla="*/ 32 h 1293"/>
                  <a:gd name="T98" fmla="*/ 991 w 1383"/>
                  <a:gd name="T99" fmla="*/ 0 h 1293"/>
                  <a:gd name="T100" fmla="*/ 0 w 1383"/>
                  <a:gd name="T101" fmla="*/ 0 h 1293"/>
                  <a:gd name="T102" fmla="*/ 0 w 1383"/>
                  <a:gd name="T103" fmla="*/ 55 h 1293"/>
                  <a:gd name="T104" fmla="*/ 974 w 1383"/>
                  <a:gd name="T105" fmla="*/ 55 h 1293"/>
                  <a:gd name="T106" fmla="*/ 1023 w 1383"/>
                  <a:gd name="T107" fmla="*/ 77 h 1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383" h="1293">
                    <a:moveTo>
                      <a:pt x="1023" y="77"/>
                    </a:moveTo>
                    <a:cubicBezTo>
                      <a:pt x="1037" y="91"/>
                      <a:pt x="1044" y="110"/>
                      <a:pt x="1044" y="129"/>
                    </a:cubicBezTo>
                    <a:cubicBezTo>
                      <a:pt x="1044" y="237"/>
                      <a:pt x="1044" y="237"/>
                      <a:pt x="1044" y="237"/>
                    </a:cubicBezTo>
                    <a:cubicBezTo>
                      <a:pt x="1044" y="255"/>
                      <a:pt x="1037" y="274"/>
                      <a:pt x="1023" y="289"/>
                    </a:cubicBezTo>
                    <a:cubicBezTo>
                      <a:pt x="1010" y="303"/>
                      <a:pt x="992" y="310"/>
                      <a:pt x="974" y="310"/>
                    </a:cubicBezTo>
                    <a:cubicBezTo>
                      <a:pt x="392" y="310"/>
                      <a:pt x="392" y="310"/>
                      <a:pt x="392" y="310"/>
                    </a:cubicBezTo>
                    <a:cubicBezTo>
                      <a:pt x="365" y="310"/>
                      <a:pt x="338" y="321"/>
                      <a:pt x="318" y="343"/>
                    </a:cubicBezTo>
                    <a:cubicBezTo>
                      <a:pt x="297" y="364"/>
                      <a:pt x="287" y="393"/>
                      <a:pt x="287" y="421"/>
                    </a:cubicBezTo>
                    <a:cubicBezTo>
                      <a:pt x="287" y="562"/>
                      <a:pt x="287" y="562"/>
                      <a:pt x="287" y="562"/>
                    </a:cubicBezTo>
                    <a:cubicBezTo>
                      <a:pt x="287" y="590"/>
                      <a:pt x="297" y="619"/>
                      <a:pt x="318" y="640"/>
                    </a:cubicBezTo>
                    <a:cubicBezTo>
                      <a:pt x="338" y="662"/>
                      <a:pt x="365" y="673"/>
                      <a:pt x="392" y="673"/>
                    </a:cubicBezTo>
                    <a:cubicBezTo>
                      <a:pt x="699" y="673"/>
                      <a:pt x="699" y="673"/>
                      <a:pt x="699" y="673"/>
                    </a:cubicBezTo>
                    <a:cubicBezTo>
                      <a:pt x="717" y="673"/>
                      <a:pt x="735" y="680"/>
                      <a:pt x="748" y="694"/>
                    </a:cubicBezTo>
                    <a:cubicBezTo>
                      <a:pt x="762" y="709"/>
                      <a:pt x="769" y="728"/>
                      <a:pt x="769" y="747"/>
                    </a:cubicBezTo>
                    <a:cubicBezTo>
                      <a:pt x="769" y="857"/>
                      <a:pt x="769" y="857"/>
                      <a:pt x="769" y="857"/>
                    </a:cubicBezTo>
                    <a:cubicBezTo>
                      <a:pt x="769" y="876"/>
                      <a:pt x="762" y="895"/>
                      <a:pt x="748" y="909"/>
                    </a:cubicBezTo>
                    <a:cubicBezTo>
                      <a:pt x="735" y="924"/>
                      <a:pt x="717" y="931"/>
                      <a:pt x="699" y="931"/>
                    </a:cubicBezTo>
                    <a:cubicBezTo>
                      <a:pt x="255" y="931"/>
                      <a:pt x="255" y="931"/>
                      <a:pt x="255" y="931"/>
                    </a:cubicBezTo>
                    <a:cubicBezTo>
                      <a:pt x="228" y="931"/>
                      <a:pt x="201" y="942"/>
                      <a:pt x="180" y="963"/>
                    </a:cubicBezTo>
                    <a:cubicBezTo>
                      <a:pt x="160" y="985"/>
                      <a:pt x="149" y="1013"/>
                      <a:pt x="149" y="1041"/>
                    </a:cubicBezTo>
                    <a:cubicBezTo>
                      <a:pt x="149" y="1183"/>
                      <a:pt x="149" y="1183"/>
                      <a:pt x="149" y="1183"/>
                    </a:cubicBezTo>
                    <a:cubicBezTo>
                      <a:pt x="149" y="1211"/>
                      <a:pt x="160" y="1239"/>
                      <a:pt x="180" y="1261"/>
                    </a:cubicBezTo>
                    <a:cubicBezTo>
                      <a:pt x="201" y="1283"/>
                      <a:pt x="228" y="1293"/>
                      <a:pt x="255" y="1293"/>
                    </a:cubicBezTo>
                    <a:cubicBezTo>
                      <a:pt x="1383" y="1293"/>
                      <a:pt x="1383" y="1293"/>
                      <a:pt x="1383" y="1293"/>
                    </a:cubicBezTo>
                    <a:cubicBezTo>
                      <a:pt x="1383" y="1293"/>
                      <a:pt x="1374" y="1284"/>
                      <a:pt x="1374" y="1266"/>
                    </a:cubicBezTo>
                    <a:cubicBezTo>
                      <a:pt x="1374" y="1248"/>
                      <a:pt x="1383" y="1238"/>
                      <a:pt x="1383" y="1238"/>
                    </a:cubicBezTo>
                    <a:cubicBezTo>
                      <a:pt x="272" y="1238"/>
                      <a:pt x="272" y="1238"/>
                      <a:pt x="272" y="1238"/>
                    </a:cubicBezTo>
                    <a:cubicBezTo>
                      <a:pt x="254" y="1238"/>
                      <a:pt x="236" y="1231"/>
                      <a:pt x="223" y="1216"/>
                    </a:cubicBezTo>
                    <a:cubicBezTo>
                      <a:pt x="209" y="1202"/>
                      <a:pt x="202" y="1183"/>
                      <a:pt x="202" y="1164"/>
                    </a:cubicBezTo>
                    <a:cubicBezTo>
                      <a:pt x="202" y="1060"/>
                      <a:pt x="202" y="1060"/>
                      <a:pt x="202" y="1060"/>
                    </a:cubicBezTo>
                    <a:cubicBezTo>
                      <a:pt x="202" y="1041"/>
                      <a:pt x="209" y="1022"/>
                      <a:pt x="223" y="1008"/>
                    </a:cubicBezTo>
                    <a:cubicBezTo>
                      <a:pt x="236" y="993"/>
                      <a:pt x="254" y="986"/>
                      <a:pt x="272" y="986"/>
                    </a:cubicBezTo>
                    <a:cubicBezTo>
                      <a:pt x="716" y="986"/>
                      <a:pt x="716" y="986"/>
                      <a:pt x="716" y="986"/>
                    </a:cubicBezTo>
                    <a:cubicBezTo>
                      <a:pt x="743" y="986"/>
                      <a:pt x="770" y="975"/>
                      <a:pt x="791" y="954"/>
                    </a:cubicBezTo>
                    <a:cubicBezTo>
                      <a:pt x="811" y="932"/>
                      <a:pt x="822" y="904"/>
                      <a:pt x="822" y="876"/>
                    </a:cubicBezTo>
                    <a:cubicBezTo>
                      <a:pt x="822" y="728"/>
                      <a:pt x="822" y="728"/>
                      <a:pt x="822" y="728"/>
                    </a:cubicBezTo>
                    <a:cubicBezTo>
                      <a:pt x="822" y="700"/>
                      <a:pt x="811" y="671"/>
                      <a:pt x="791" y="650"/>
                    </a:cubicBezTo>
                    <a:cubicBezTo>
                      <a:pt x="770" y="628"/>
                      <a:pt x="743" y="617"/>
                      <a:pt x="716" y="617"/>
                    </a:cubicBezTo>
                    <a:cubicBezTo>
                      <a:pt x="401" y="617"/>
                      <a:pt x="401" y="617"/>
                      <a:pt x="401" y="617"/>
                    </a:cubicBezTo>
                    <a:cubicBezTo>
                      <a:pt x="383" y="617"/>
                      <a:pt x="365" y="610"/>
                      <a:pt x="351" y="596"/>
                    </a:cubicBezTo>
                    <a:cubicBezTo>
                      <a:pt x="337" y="581"/>
                      <a:pt x="331" y="563"/>
                      <a:pt x="331" y="544"/>
                    </a:cubicBezTo>
                    <a:cubicBezTo>
                      <a:pt x="331" y="439"/>
                      <a:pt x="331" y="439"/>
                      <a:pt x="331" y="439"/>
                    </a:cubicBezTo>
                    <a:cubicBezTo>
                      <a:pt x="331" y="420"/>
                      <a:pt x="337" y="402"/>
                      <a:pt x="351" y="387"/>
                    </a:cubicBezTo>
                    <a:cubicBezTo>
                      <a:pt x="365" y="373"/>
                      <a:pt x="383" y="366"/>
                      <a:pt x="401" y="366"/>
                    </a:cubicBezTo>
                    <a:cubicBezTo>
                      <a:pt x="991" y="366"/>
                      <a:pt x="991" y="366"/>
                      <a:pt x="991" y="366"/>
                    </a:cubicBezTo>
                    <a:cubicBezTo>
                      <a:pt x="1018" y="366"/>
                      <a:pt x="1045" y="355"/>
                      <a:pt x="1066" y="333"/>
                    </a:cubicBezTo>
                    <a:cubicBezTo>
                      <a:pt x="1086" y="312"/>
                      <a:pt x="1096" y="283"/>
                      <a:pt x="1096" y="255"/>
                    </a:cubicBezTo>
                    <a:cubicBezTo>
                      <a:pt x="1096" y="111"/>
                      <a:pt x="1096" y="111"/>
                      <a:pt x="1096" y="111"/>
                    </a:cubicBezTo>
                    <a:cubicBezTo>
                      <a:pt x="1096" y="82"/>
                      <a:pt x="1086" y="54"/>
                      <a:pt x="1066" y="32"/>
                    </a:cubicBezTo>
                    <a:cubicBezTo>
                      <a:pt x="1045" y="11"/>
                      <a:pt x="1018" y="0"/>
                      <a:pt x="99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974" y="55"/>
                      <a:pt x="974" y="55"/>
                      <a:pt x="974" y="55"/>
                    </a:cubicBezTo>
                    <a:cubicBezTo>
                      <a:pt x="992" y="55"/>
                      <a:pt x="1010" y="62"/>
                      <a:pt x="1023" y="7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2">
                      <a:lumMod val="97000"/>
                      <a:lumOff val="3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j-ea"/>
                  <a:ea typeface="+mj-ea"/>
                </a:endParaRPr>
              </a:p>
            </p:txBody>
          </p:sp>
          <p:sp>
            <p:nvSpPr>
              <p:cNvPr id="31" name="Freeform 92"/>
              <p:cNvSpPr/>
              <p:nvPr/>
            </p:nvSpPr>
            <p:spPr bwMode="auto">
              <a:xfrm>
                <a:off x="1185" y="9"/>
                <a:ext cx="3191" cy="2963"/>
              </a:xfrm>
              <a:custGeom>
                <a:avLst/>
                <a:gdLst>
                  <a:gd name="T0" fmla="*/ 1066 w 1383"/>
                  <a:gd name="T1" fmla="*/ 78 h 1284"/>
                  <a:gd name="T2" fmla="*/ 1096 w 1383"/>
                  <a:gd name="T3" fmla="*/ 157 h 1284"/>
                  <a:gd name="T4" fmla="*/ 1096 w 1383"/>
                  <a:gd name="T5" fmla="*/ 301 h 1284"/>
                  <a:gd name="T6" fmla="*/ 1066 w 1383"/>
                  <a:gd name="T7" fmla="*/ 379 h 1284"/>
                  <a:gd name="T8" fmla="*/ 991 w 1383"/>
                  <a:gd name="T9" fmla="*/ 412 h 1284"/>
                  <a:gd name="T10" fmla="*/ 401 w 1383"/>
                  <a:gd name="T11" fmla="*/ 412 h 1284"/>
                  <a:gd name="T12" fmla="*/ 351 w 1383"/>
                  <a:gd name="T13" fmla="*/ 433 h 1284"/>
                  <a:gd name="T14" fmla="*/ 331 w 1383"/>
                  <a:gd name="T15" fmla="*/ 485 h 1284"/>
                  <a:gd name="T16" fmla="*/ 331 w 1383"/>
                  <a:gd name="T17" fmla="*/ 590 h 1284"/>
                  <a:gd name="T18" fmla="*/ 351 w 1383"/>
                  <a:gd name="T19" fmla="*/ 642 h 1284"/>
                  <a:gd name="T20" fmla="*/ 401 w 1383"/>
                  <a:gd name="T21" fmla="*/ 663 h 1284"/>
                  <a:gd name="T22" fmla="*/ 716 w 1383"/>
                  <a:gd name="T23" fmla="*/ 663 h 1284"/>
                  <a:gd name="T24" fmla="*/ 791 w 1383"/>
                  <a:gd name="T25" fmla="*/ 696 h 1284"/>
                  <a:gd name="T26" fmla="*/ 822 w 1383"/>
                  <a:gd name="T27" fmla="*/ 774 h 1284"/>
                  <a:gd name="T28" fmla="*/ 822 w 1383"/>
                  <a:gd name="T29" fmla="*/ 922 h 1284"/>
                  <a:gd name="T30" fmla="*/ 791 w 1383"/>
                  <a:gd name="T31" fmla="*/ 1000 h 1284"/>
                  <a:gd name="T32" fmla="*/ 716 w 1383"/>
                  <a:gd name="T33" fmla="*/ 1032 h 1284"/>
                  <a:gd name="T34" fmla="*/ 272 w 1383"/>
                  <a:gd name="T35" fmla="*/ 1032 h 1284"/>
                  <a:gd name="T36" fmla="*/ 223 w 1383"/>
                  <a:gd name="T37" fmla="*/ 1054 h 1284"/>
                  <a:gd name="T38" fmla="*/ 202 w 1383"/>
                  <a:gd name="T39" fmla="*/ 1106 h 1284"/>
                  <a:gd name="T40" fmla="*/ 202 w 1383"/>
                  <a:gd name="T41" fmla="*/ 1210 h 1284"/>
                  <a:gd name="T42" fmla="*/ 223 w 1383"/>
                  <a:gd name="T43" fmla="*/ 1262 h 1284"/>
                  <a:gd name="T44" fmla="*/ 272 w 1383"/>
                  <a:gd name="T45" fmla="*/ 1284 h 1284"/>
                  <a:gd name="T46" fmla="*/ 1383 w 1383"/>
                  <a:gd name="T47" fmla="*/ 1284 h 1284"/>
                  <a:gd name="T48" fmla="*/ 1374 w 1383"/>
                  <a:gd name="T49" fmla="*/ 1261 h 1284"/>
                  <a:gd name="T50" fmla="*/ 1383 w 1383"/>
                  <a:gd name="T51" fmla="*/ 1238 h 1284"/>
                  <a:gd name="T52" fmla="*/ 298 w 1383"/>
                  <a:gd name="T53" fmla="*/ 1238 h 1284"/>
                  <a:gd name="T54" fmla="*/ 261 w 1383"/>
                  <a:gd name="T55" fmla="*/ 1222 h 1284"/>
                  <a:gd name="T56" fmla="*/ 246 w 1383"/>
                  <a:gd name="T57" fmla="*/ 1183 h 1284"/>
                  <a:gd name="T58" fmla="*/ 246 w 1383"/>
                  <a:gd name="T59" fmla="*/ 1134 h 1284"/>
                  <a:gd name="T60" fmla="*/ 261 w 1383"/>
                  <a:gd name="T61" fmla="*/ 1094 h 1284"/>
                  <a:gd name="T62" fmla="*/ 298 w 1383"/>
                  <a:gd name="T63" fmla="*/ 1078 h 1284"/>
                  <a:gd name="T64" fmla="*/ 725 w 1383"/>
                  <a:gd name="T65" fmla="*/ 1078 h 1284"/>
                  <a:gd name="T66" fmla="*/ 824 w 1383"/>
                  <a:gd name="T67" fmla="*/ 1035 h 1284"/>
                  <a:gd name="T68" fmla="*/ 865 w 1383"/>
                  <a:gd name="T69" fmla="*/ 931 h 1284"/>
                  <a:gd name="T70" fmla="*/ 865 w 1383"/>
                  <a:gd name="T71" fmla="*/ 765 h 1284"/>
                  <a:gd name="T72" fmla="*/ 824 w 1383"/>
                  <a:gd name="T73" fmla="*/ 661 h 1284"/>
                  <a:gd name="T74" fmla="*/ 725 w 1383"/>
                  <a:gd name="T75" fmla="*/ 617 h 1284"/>
                  <a:gd name="T76" fmla="*/ 430 w 1383"/>
                  <a:gd name="T77" fmla="*/ 617 h 1284"/>
                  <a:gd name="T78" fmla="*/ 393 w 1383"/>
                  <a:gd name="T79" fmla="*/ 601 h 1284"/>
                  <a:gd name="T80" fmla="*/ 377 w 1383"/>
                  <a:gd name="T81" fmla="*/ 562 h 1284"/>
                  <a:gd name="T82" fmla="*/ 377 w 1383"/>
                  <a:gd name="T83" fmla="*/ 513 h 1284"/>
                  <a:gd name="T84" fmla="*/ 393 w 1383"/>
                  <a:gd name="T85" fmla="*/ 474 h 1284"/>
                  <a:gd name="T86" fmla="*/ 430 w 1383"/>
                  <a:gd name="T87" fmla="*/ 458 h 1284"/>
                  <a:gd name="T88" fmla="*/ 1000 w 1383"/>
                  <a:gd name="T89" fmla="*/ 458 h 1284"/>
                  <a:gd name="T90" fmla="*/ 1099 w 1383"/>
                  <a:gd name="T91" fmla="*/ 414 h 1284"/>
                  <a:gd name="T92" fmla="*/ 1140 w 1383"/>
                  <a:gd name="T93" fmla="*/ 310 h 1284"/>
                  <a:gd name="T94" fmla="*/ 1140 w 1383"/>
                  <a:gd name="T95" fmla="*/ 147 h 1284"/>
                  <a:gd name="T96" fmla="*/ 1099 w 1383"/>
                  <a:gd name="T97" fmla="*/ 43 h 1284"/>
                  <a:gd name="T98" fmla="*/ 1000 w 1383"/>
                  <a:gd name="T99" fmla="*/ 0 h 1284"/>
                  <a:gd name="T100" fmla="*/ 0 w 1383"/>
                  <a:gd name="T101" fmla="*/ 0 h 1284"/>
                  <a:gd name="T102" fmla="*/ 0 w 1383"/>
                  <a:gd name="T103" fmla="*/ 46 h 1284"/>
                  <a:gd name="T104" fmla="*/ 991 w 1383"/>
                  <a:gd name="T105" fmla="*/ 46 h 1284"/>
                  <a:gd name="T106" fmla="*/ 1066 w 1383"/>
                  <a:gd name="T107" fmla="*/ 78 h 1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383" h="1284">
                    <a:moveTo>
                      <a:pt x="1066" y="78"/>
                    </a:moveTo>
                    <a:cubicBezTo>
                      <a:pt x="1086" y="100"/>
                      <a:pt x="1096" y="128"/>
                      <a:pt x="1096" y="157"/>
                    </a:cubicBezTo>
                    <a:cubicBezTo>
                      <a:pt x="1096" y="301"/>
                      <a:pt x="1096" y="301"/>
                      <a:pt x="1096" y="301"/>
                    </a:cubicBezTo>
                    <a:cubicBezTo>
                      <a:pt x="1096" y="329"/>
                      <a:pt x="1086" y="358"/>
                      <a:pt x="1066" y="379"/>
                    </a:cubicBezTo>
                    <a:cubicBezTo>
                      <a:pt x="1045" y="401"/>
                      <a:pt x="1018" y="412"/>
                      <a:pt x="991" y="412"/>
                    </a:cubicBezTo>
                    <a:cubicBezTo>
                      <a:pt x="401" y="412"/>
                      <a:pt x="401" y="412"/>
                      <a:pt x="401" y="412"/>
                    </a:cubicBezTo>
                    <a:cubicBezTo>
                      <a:pt x="383" y="412"/>
                      <a:pt x="365" y="419"/>
                      <a:pt x="351" y="433"/>
                    </a:cubicBezTo>
                    <a:cubicBezTo>
                      <a:pt x="337" y="448"/>
                      <a:pt x="331" y="466"/>
                      <a:pt x="331" y="485"/>
                    </a:cubicBezTo>
                    <a:cubicBezTo>
                      <a:pt x="331" y="590"/>
                      <a:pt x="331" y="590"/>
                      <a:pt x="331" y="590"/>
                    </a:cubicBezTo>
                    <a:cubicBezTo>
                      <a:pt x="331" y="609"/>
                      <a:pt x="337" y="627"/>
                      <a:pt x="351" y="642"/>
                    </a:cubicBezTo>
                    <a:cubicBezTo>
                      <a:pt x="365" y="656"/>
                      <a:pt x="383" y="663"/>
                      <a:pt x="401" y="663"/>
                    </a:cubicBezTo>
                    <a:cubicBezTo>
                      <a:pt x="716" y="663"/>
                      <a:pt x="716" y="663"/>
                      <a:pt x="716" y="663"/>
                    </a:cubicBezTo>
                    <a:cubicBezTo>
                      <a:pt x="743" y="663"/>
                      <a:pt x="770" y="674"/>
                      <a:pt x="791" y="696"/>
                    </a:cubicBezTo>
                    <a:cubicBezTo>
                      <a:pt x="811" y="717"/>
                      <a:pt x="822" y="746"/>
                      <a:pt x="822" y="774"/>
                    </a:cubicBezTo>
                    <a:cubicBezTo>
                      <a:pt x="822" y="922"/>
                      <a:pt x="822" y="922"/>
                      <a:pt x="822" y="922"/>
                    </a:cubicBezTo>
                    <a:cubicBezTo>
                      <a:pt x="822" y="950"/>
                      <a:pt x="811" y="978"/>
                      <a:pt x="791" y="1000"/>
                    </a:cubicBezTo>
                    <a:cubicBezTo>
                      <a:pt x="770" y="1021"/>
                      <a:pt x="743" y="1032"/>
                      <a:pt x="716" y="1032"/>
                    </a:cubicBezTo>
                    <a:cubicBezTo>
                      <a:pt x="272" y="1032"/>
                      <a:pt x="272" y="1032"/>
                      <a:pt x="272" y="1032"/>
                    </a:cubicBezTo>
                    <a:cubicBezTo>
                      <a:pt x="254" y="1032"/>
                      <a:pt x="236" y="1039"/>
                      <a:pt x="223" y="1054"/>
                    </a:cubicBezTo>
                    <a:cubicBezTo>
                      <a:pt x="209" y="1068"/>
                      <a:pt x="202" y="1087"/>
                      <a:pt x="202" y="1106"/>
                    </a:cubicBezTo>
                    <a:cubicBezTo>
                      <a:pt x="202" y="1210"/>
                      <a:pt x="202" y="1210"/>
                      <a:pt x="202" y="1210"/>
                    </a:cubicBezTo>
                    <a:cubicBezTo>
                      <a:pt x="202" y="1229"/>
                      <a:pt x="209" y="1248"/>
                      <a:pt x="223" y="1262"/>
                    </a:cubicBezTo>
                    <a:cubicBezTo>
                      <a:pt x="236" y="1277"/>
                      <a:pt x="254" y="1284"/>
                      <a:pt x="272" y="1284"/>
                    </a:cubicBezTo>
                    <a:cubicBezTo>
                      <a:pt x="1383" y="1284"/>
                      <a:pt x="1383" y="1284"/>
                      <a:pt x="1383" y="1284"/>
                    </a:cubicBezTo>
                    <a:cubicBezTo>
                      <a:pt x="1383" y="1284"/>
                      <a:pt x="1374" y="1276"/>
                      <a:pt x="1374" y="1261"/>
                    </a:cubicBezTo>
                    <a:cubicBezTo>
                      <a:pt x="1374" y="1246"/>
                      <a:pt x="1383" y="1238"/>
                      <a:pt x="1383" y="1238"/>
                    </a:cubicBezTo>
                    <a:cubicBezTo>
                      <a:pt x="298" y="1238"/>
                      <a:pt x="298" y="1238"/>
                      <a:pt x="298" y="1238"/>
                    </a:cubicBezTo>
                    <a:cubicBezTo>
                      <a:pt x="285" y="1238"/>
                      <a:pt x="272" y="1233"/>
                      <a:pt x="261" y="1222"/>
                    </a:cubicBezTo>
                    <a:cubicBezTo>
                      <a:pt x="251" y="1211"/>
                      <a:pt x="246" y="1197"/>
                      <a:pt x="246" y="1183"/>
                    </a:cubicBezTo>
                    <a:cubicBezTo>
                      <a:pt x="246" y="1134"/>
                      <a:pt x="246" y="1134"/>
                      <a:pt x="246" y="1134"/>
                    </a:cubicBezTo>
                    <a:cubicBezTo>
                      <a:pt x="246" y="1119"/>
                      <a:pt x="251" y="1105"/>
                      <a:pt x="261" y="1094"/>
                    </a:cubicBezTo>
                    <a:cubicBezTo>
                      <a:pt x="272" y="1084"/>
                      <a:pt x="285" y="1078"/>
                      <a:pt x="298" y="1078"/>
                    </a:cubicBezTo>
                    <a:cubicBezTo>
                      <a:pt x="725" y="1078"/>
                      <a:pt x="725" y="1078"/>
                      <a:pt x="725" y="1078"/>
                    </a:cubicBezTo>
                    <a:cubicBezTo>
                      <a:pt x="761" y="1078"/>
                      <a:pt x="797" y="1064"/>
                      <a:pt x="824" y="1035"/>
                    </a:cubicBezTo>
                    <a:cubicBezTo>
                      <a:pt x="852" y="1006"/>
                      <a:pt x="865" y="968"/>
                      <a:pt x="865" y="931"/>
                    </a:cubicBezTo>
                    <a:cubicBezTo>
                      <a:pt x="865" y="765"/>
                      <a:pt x="865" y="765"/>
                      <a:pt x="865" y="765"/>
                    </a:cubicBezTo>
                    <a:cubicBezTo>
                      <a:pt x="865" y="727"/>
                      <a:pt x="852" y="689"/>
                      <a:pt x="824" y="661"/>
                    </a:cubicBezTo>
                    <a:cubicBezTo>
                      <a:pt x="797" y="632"/>
                      <a:pt x="761" y="617"/>
                      <a:pt x="725" y="617"/>
                    </a:cubicBezTo>
                    <a:cubicBezTo>
                      <a:pt x="430" y="617"/>
                      <a:pt x="430" y="617"/>
                      <a:pt x="430" y="617"/>
                    </a:cubicBezTo>
                    <a:cubicBezTo>
                      <a:pt x="417" y="617"/>
                      <a:pt x="403" y="612"/>
                      <a:pt x="393" y="601"/>
                    </a:cubicBezTo>
                    <a:cubicBezTo>
                      <a:pt x="382" y="590"/>
                      <a:pt x="377" y="576"/>
                      <a:pt x="377" y="562"/>
                    </a:cubicBezTo>
                    <a:cubicBezTo>
                      <a:pt x="377" y="513"/>
                      <a:pt x="377" y="513"/>
                      <a:pt x="377" y="513"/>
                    </a:cubicBezTo>
                    <a:cubicBezTo>
                      <a:pt x="377" y="499"/>
                      <a:pt x="382" y="485"/>
                      <a:pt x="393" y="474"/>
                    </a:cubicBezTo>
                    <a:cubicBezTo>
                      <a:pt x="403" y="463"/>
                      <a:pt x="417" y="458"/>
                      <a:pt x="430" y="458"/>
                    </a:cubicBezTo>
                    <a:cubicBezTo>
                      <a:pt x="1000" y="458"/>
                      <a:pt x="1000" y="458"/>
                      <a:pt x="1000" y="458"/>
                    </a:cubicBezTo>
                    <a:cubicBezTo>
                      <a:pt x="1036" y="458"/>
                      <a:pt x="1072" y="443"/>
                      <a:pt x="1099" y="414"/>
                    </a:cubicBezTo>
                    <a:cubicBezTo>
                      <a:pt x="1127" y="386"/>
                      <a:pt x="1140" y="348"/>
                      <a:pt x="1140" y="310"/>
                    </a:cubicBezTo>
                    <a:cubicBezTo>
                      <a:pt x="1140" y="147"/>
                      <a:pt x="1140" y="147"/>
                      <a:pt x="1140" y="147"/>
                    </a:cubicBezTo>
                    <a:cubicBezTo>
                      <a:pt x="1140" y="110"/>
                      <a:pt x="1127" y="72"/>
                      <a:pt x="1099" y="43"/>
                    </a:cubicBezTo>
                    <a:cubicBezTo>
                      <a:pt x="1072" y="14"/>
                      <a:pt x="1036" y="0"/>
                      <a:pt x="100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991" y="46"/>
                      <a:pt x="991" y="46"/>
                      <a:pt x="991" y="46"/>
                    </a:cubicBezTo>
                    <a:cubicBezTo>
                      <a:pt x="1018" y="46"/>
                      <a:pt x="1045" y="57"/>
                      <a:pt x="1066" y="7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6">
                      <a:lumMod val="67000"/>
                    </a:schemeClr>
                  </a:gs>
                  <a:gs pos="48000">
                    <a:schemeClr val="accent6">
                      <a:lumMod val="97000"/>
                      <a:lumOff val="3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j-ea"/>
                  <a:ea typeface="+mj-ea"/>
                </a:endParaRPr>
              </a:p>
            </p:txBody>
          </p:sp>
          <p:sp>
            <p:nvSpPr>
              <p:cNvPr id="32" name="Freeform 93"/>
              <p:cNvSpPr/>
              <p:nvPr/>
            </p:nvSpPr>
            <p:spPr bwMode="auto">
              <a:xfrm>
                <a:off x="1191" y="242"/>
                <a:ext cx="3191" cy="2963"/>
              </a:xfrm>
              <a:custGeom>
                <a:avLst/>
                <a:gdLst>
                  <a:gd name="T0" fmla="*/ 255 w 1383"/>
                  <a:gd name="T1" fmla="*/ 1238 h 1284"/>
                  <a:gd name="T2" fmla="*/ 180 w 1383"/>
                  <a:gd name="T3" fmla="*/ 1206 h 1284"/>
                  <a:gd name="T4" fmla="*/ 149 w 1383"/>
                  <a:gd name="T5" fmla="*/ 1128 h 1284"/>
                  <a:gd name="T6" fmla="*/ 149 w 1383"/>
                  <a:gd name="T7" fmla="*/ 986 h 1284"/>
                  <a:gd name="T8" fmla="*/ 180 w 1383"/>
                  <a:gd name="T9" fmla="*/ 908 h 1284"/>
                  <a:gd name="T10" fmla="*/ 255 w 1383"/>
                  <a:gd name="T11" fmla="*/ 876 h 1284"/>
                  <a:gd name="T12" fmla="*/ 699 w 1383"/>
                  <a:gd name="T13" fmla="*/ 876 h 1284"/>
                  <a:gd name="T14" fmla="*/ 748 w 1383"/>
                  <a:gd name="T15" fmla="*/ 854 h 1284"/>
                  <a:gd name="T16" fmla="*/ 769 w 1383"/>
                  <a:gd name="T17" fmla="*/ 802 h 1284"/>
                  <a:gd name="T18" fmla="*/ 769 w 1383"/>
                  <a:gd name="T19" fmla="*/ 692 h 1284"/>
                  <a:gd name="T20" fmla="*/ 748 w 1383"/>
                  <a:gd name="T21" fmla="*/ 639 h 1284"/>
                  <a:gd name="T22" fmla="*/ 699 w 1383"/>
                  <a:gd name="T23" fmla="*/ 618 h 1284"/>
                  <a:gd name="T24" fmla="*/ 392 w 1383"/>
                  <a:gd name="T25" fmla="*/ 618 h 1284"/>
                  <a:gd name="T26" fmla="*/ 318 w 1383"/>
                  <a:gd name="T27" fmla="*/ 585 h 1284"/>
                  <a:gd name="T28" fmla="*/ 287 w 1383"/>
                  <a:gd name="T29" fmla="*/ 507 h 1284"/>
                  <a:gd name="T30" fmla="*/ 287 w 1383"/>
                  <a:gd name="T31" fmla="*/ 366 h 1284"/>
                  <a:gd name="T32" fmla="*/ 318 w 1383"/>
                  <a:gd name="T33" fmla="*/ 288 h 1284"/>
                  <a:gd name="T34" fmla="*/ 392 w 1383"/>
                  <a:gd name="T35" fmla="*/ 255 h 1284"/>
                  <a:gd name="T36" fmla="*/ 974 w 1383"/>
                  <a:gd name="T37" fmla="*/ 255 h 1284"/>
                  <a:gd name="T38" fmla="*/ 1023 w 1383"/>
                  <a:gd name="T39" fmla="*/ 234 h 1284"/>
                  <a:gd name="T40" fmla="*/ 1044 w 1383"/>
                  <a:gd name="T41" fmla="*/ 182 h 1284"/>
                  <a:gd name="T42" fmla="*/ 1044 w 1383"/>
                  <a:gd name="T43" fmla="*/ 74 h 1284"/>
                  <a:gd name="T44" fmla="*/ 1023 w 1383"/>
                  <a:gd name="T45" fmla="*/ 22 h 1284"/>
                  <a:gd name="T46" fmla="*/ 974 w 1383"/>
                  <a:gd name="T47" fmla="*/ 0 h 1284"/>
                  <a:gd name="T48" fmla="*/ 0 w 1383"/>
                  <a:gd name="T49" fmla="*/ 0 h 1284"/>
                  <a:gd name="T50" fmla="*/ 0 w 1383"/>
                  <a:gd name="T51" fmla="*/ 46 h 1284"/>
                  <a:gd name="T52" fmla="*/ 947 w 1383"/>
                  <a:gd name="T53" fmla="*/ 46 h 1284"/>
                  <a:gd name="T54" fmla="*/ 985 w 1383"/>
                  <a:gd name="T55" fmla="*/ 63 h 1284"/>
                  <a:gd name="T56" fmla="*/ 1000 w 1383"/>
                  <a:gd name="T57" fmla="*/ 102 h 1284"/>
                  <a:gd name="T58" fmla="*/ 1000 w 1383"/>
                  <a:gd name="T59" fmla="*/ 154 h 1284"/>
                  <a:gd name="T60" fmla="*/ 985 w 1383"/>
                  <a:gd name="T61" fmla="*/ 193 h 1284"/>
                  <a:gd name="T62" fmla="*/ 947 w 1383"/>
                  <a:gd name="T63" fmla="*/ 209 h 1284"/>
                  <a:gd name="T64" fmla="*/ 377 w 1383"/>
                  <a:gd name="T65" fmla="*/ 209 h 1284"/>
                  <a:gd name="T66" fmla="*/ 278 w 1383"/>
                  <a:gd name="T67" fmla="*/ 252 h 1284"/>
                  <a:gd name="T68" fmla="*/ 237 w 1383"/>
                  <a:gd name="T69" fmla="*/ 357 h 1284"/>
                  <a:gd name="T70" fmla="*/ 237 w 1383"/>
                  <a:gd name="T71" fmla="*/ 516 h 1284"/>
                  <a:gd name="T72" fmla="*/ 278 w 1383"/>
                  <a:gd name="T73" fmla="*/ 621 h 1284"/>
                  <a:gd name="T74" fmla="*/ 377 w 1383"/>
                  <a:gd name="T75" fmla="*/ 664 h 1284"/>
                  <a:gd name="T76" fmla="*/ 673 w 1383"/>
                  <a:gd name="T77" fmla="*/ 664 h 1284"/>
                  <a:gd name="T78" fmla="*/ 710 w 1383"/>
                  <a:gd name="T79" fmla="*/ 680 h 1284"/>
                  <a:gd name="T80" fmla="*/ 725 w 1383"/>
                  <a:gd name="T81" fmla="*/ 719 h 1284"/>
                  <a:gd name="T82" fmla="*/ 725 w 1383"/>
                  <a:gd name="T83" fmla="*/ 774 h 1284"/>
                  <a:gd name="T84" fmla="*/ 710 w 1383"/>
                  <a:gd name="T85" fmla="*/ 814 h 1284"/>
                  <a:gd name="T86" fmla="*/ 673 w 1383"/>
                  <a:gd name="T87" fmla="*/ 830 h 1284"/>
                  <a:gd name="T88" fmla="*/ 246 w 1383"/>
                  <a:gd name="T89" fmla="*/ 830 h 1284"/>
                  <a:gd name="T90" fmla="*/ 147 w 1383"/>
                  <a:gd name="T91" fmla="*/ 873 h 1284"/>
                  <a:gd name="T92" fmla="*/ 106 w 1383"/>
                  <a:gd name="T93" fmla="*/ 977 h 1284"/>
                  <a:gd name="T94" fmla="*/ 106 w 1383"/>
                  <a:gd name="T95" fmla="*/ 1137 h 1284"/>
                  <a:gd name="T96" fmla="*/ 147 w 1383"/>
                  <a:gd name="T97" fmla="*/ 1241 h 1284"/>
                  <a:gd name="T98" fmla="*/ 246 w 1383"/>
                  <a:gd name="T99" fmla="*/ 1284 h 1284"/>
                  <a:gd name="T100" fmla="*/ 1383 w 1383"/>
                  <a:gd name="T101" fmla="*/ 1284 h 1284"/>
                  <a:gd name="T102" fmla="*/ 1374 w 1383"/>
                  <a:gd name="T103" fmla="*/ 1260 h 1284"/>
                  <a:gd name="T104" fmla="*/ 1383 w 1383"/>
                  <a:gd name="T105" fmla="*/ 1238 h 1284"/>
                  <a:gd name="T106" fmla="*/ 255 w 1383"/>
                  <a:gd name="T107" fmla="*/ 1238 h 1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383" h="1284">
                    <a:moveTo>
                      <a:pt x="255" y="1238"/>
                    </a:moveTo>
                    <a:cubicBezTo>
                      <a:pt x="228" y="1238"/>
                      <a:pt x="201" y="1228"/>
                      <a:pt x="180" y="1206"/>
                    </a:cubicBezTo>
                    <a:cubicBezTo>
                      <a:pt x="160" y="1184"/>
                      <a:pt x="149" y="1156"/>
                      <a:pt x="149" y="1128"/>
                    </a:cubicBezTo>
                    <a:cubicBezTo>
                      <a:pt x="149" y="986"/>
                      <a:pt x="149" y="986"/>
                      <a:pt x="149" y="986"/>
                    </a:cubicBezTo>
                    <a:cubicBezTo>
                      <a:pt x="149" y="958"/>
                      <a:pt x="160" y="930"/>
                      <a:pt x="180" y="908"/>
                    </a:cubicBezTo>
                    <a:cubicBezTo>
                      <a:pt x="201" y="887"/>
                      <a:pt x="228" y="876"/>
                      <a:pt x="255" y="876"/>
                    </a:cubicBezTo>
                    <a:cubicBezTo>
                      <a:pt x="699" y="876"/>
                      <a:pt x="699" y="876"/>
                      <a:pt x="699" y="876"/>
                    </a:cubicBezTo>
                    <a:cubicBezTo>
                      <a:pt x="717" y="876"/>
                      <a:pt x="735" y="869"/>
                      <a:pt x="748" y="854"/>
                    </a:cubicBezTo>
                    <a:cubicBezTo>
                      <a:pt x="762" y="840"/>
                      <a:pt x="769" y="821"/>
                      <a:pt x="769" y="802"/>
                    </a:cubicBezTo>
                    <a:cubicBezTo>
                      <a:pt x="769" y="692"/>
                      <a:pt x="769" y="692"/>
                      <a:pt x="769" y="692"/>
                    </a:cubicBezTo>
                    <a:cubicBezTo>
                      <a:pt x="769" y="673"/>
                      <a:pt x="762" y="654"/>
                      <a:pt x="748" y="639"/>
                    </a:cubicBezTo>
                    <a:cubicBezTo>
                      <a:pt x="735" y="625"/>
                      <a:pt x="717" y="618"/>
                      <a:pt x="699" y="618"/>
                    </a:cubicBezTo>
                    <a:cubicBezTo>
                      <a:pt x="392" y="618"/>
                      <a:pt x="392" y="618"/>
                      <a:pt x="392" y="618"/>
                    </a:cubicBezTo>
                    <a:cubicBezTo>
                      <a:pt x="365" y="618"/>
                      <a:pt x="338" y="607"/>
                      <a:pt x="318" y="585"/>
                    </a:cubicBezTo>
                    <a:cubicBezTo>
                      <a:pt x="297" y="564"/>
                      <a:pt x="287" y="535"/>
                      <a:pt x="287" y="507"/>
                    </a:cubicBezTo>
                    <a:cubicBezTo>
                      <a:pt x="287" y="366"/>
                      <a:pt x="287" y="366"/>
                      <a:pt x="287" y="366"/>
                    </a:cubicBezTo>
                    <a:cubicBezTo>
                      <a:pt x="287" y="338"/>
                      <a:pt x="297" y="309"/>
                      <a:pt x="318" y="288"/>
                    </a:cubicBezTo>
                    <a:cubicBezTo>
                      <a:pt x="338" y="266"/>
                      <a:pt x="365" y="255"/>
                      <a:pt x="392" y="255"/>
                    </a:cubicBezTo>
                    <a:cubicBezTo>
                      <a:pt x="974" y="255"/>
                      <a:pt x="974" y="255"/>
                      <a:pt x="974" y="255"/>
                    </a:cubicBezTo>
                    <a:cubicBezTo>
                      <a:pt x="992" y="255"/>
                      <a:pt x="1010" y="248"/>
                      <a:pt x="1023" y="234"/>
                    </a:cubicBezTo>
                    <a:cubicBezTo>
                      <a:pt x="1037" y="219"/>
                      <a:pt x="1044" y="200"/>
                      <a:pt x="1044" y="182"/>
                    </a:cubicBezTo>
                    <a:cubicBezTo>
                      <a:pt x="1044" y="74"/>
                      <a:pt x="1044" y="74"/>
                      <a:pt x="1044" y="74"/>
                    </a:cubicBezTo>
                    <a:cubicBezTo>
                      <a:pt x="1044" y="55"/>
                      <a:pt x="1037" y="36"/>
                      <a:pt x="1023" y="22"/>
                    </a:cubicBezTo>
                    <a:cubicBezTo>
                      <a:pt x="1010" y="7"/>
                      <a:pt x="992" y="0"/>
                      <a:pt x="97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947" y="46"/>
                      <a:pt x="947" y="46"/>
                      <a:pt x="947" y="46"/>
                    </a:cubicBezTo>
                    <a:cubicBezTo>
                      <a:pt x="961" y="46"/>
                      <a:pt x="974" y="52"/>
                      <a:pt x="985" y="63"/>
                    </a:cubicBezTo>
                    <a:cubicBezTo>
                      <a:pt x="995" y="73"/>
                      <a:pt x="1000" y="87"/>
                      <a:pt x="1000" y="102"/>
                    </a:cubicBezTo>
                    <a:cubicBezTo>
                      <a:pt x="1000" y="154"/>
                      <a:pt x="1000" y="154"/>
                      <a:pt x="1000" y="154"/>
                    </a:cubicBezTo>
                    <a:cubicBezTo>
                      <a:pt x="1000" y="168"/>
                      <a:pt x="995" y="182"/>
                      <a:pt x="985" y="193"/>
                    </a:cubicBezTo>
                    <a:cubicBezTo>
                      <a:pt x="974" y="204"/>
                      <a:pt x="961" y="209"/>
                      <a:pt x="947" y="209"/>
                    </a:cubicBezTo>
                    <a:cubicBezTo>
                      <a:pt x="377" y="209"/>
                      <a:pt x="377" y="209"/>
                      <a:pt x="377" y="209"/>
                    </a:cubicBezTo>
                    <a:cubicBezTo>
                      <a:pt x="341" y="209"/>
                      <a:pt x="306" y="224"/>
                      <a:pt x="278" y="252"/>
                    </a:cubicBezTo>
                    <a:cubicBezTo>
                      <a:pt x="251" y="281"/>
                      <a:pt x="237" y="319"/>
                      <a:pt x="237" y="357"/>
                    </a:cubicBezTo>
                    <a:cubicBezTo>
                      <a:pt x="237" y="516"/>
                      <a:pt x="237" y="516"/>
                      <a:pt x="237" y="516"/>
                    </a:cubicBezTo>
                    <a:cubicBezTo>
                      <a:pt x="237" y="554"/>
                      <a:pt x="251" y="592"/>
                      <a:pt x="278" y="621"/>
                    </a:cubicBezTo>
                    <a:cubicBezTo>
                      <a:pt x="306" y="649"/>
                      <a:pt x="341" y="664"/>
                      <a:pt x="377" y="664"/>
                    </a:cubicBezTo>
                    <a:cubicBezTo>
                      <a:pt x="673" y="664"/>
                      <a:pt x="673" y="664"/>
                      <a:pt x="673" y="664"/>
                    </a:cubicBezTo>
                    <a:cubicBezTo>
                      <a:pt x="686" y="664"/>
                      <a:pt x="700" y="669"/>
                      <a:pt x="710" y="680"/>
                    </a:cubicBezTo>
                    <a:cubicBezTo>
                      <a:pt x="720" y="691"/>
                      <a:pt x="725" y="705"/>
                      <a:pt x="725" y="719"/>
                    </a:cubicBezTo>
                    <a:cubicBezTo>
                      <a:pt x="725" y="774"/>
                      <a:pt x="725" y="774"/>
                      <a:pt x="725" y="774"/>
                    </a:cubicBezTo>
                    <a:cubicBezTo>
                      <a:pt x="725" y="789"/>
                      <a:pt x="720" y="803"/>
                      <a:pt x="710" y="814"/>
                    </a:cubicBezTo>
                    <a:cubicBezTo>
                      <a:pt x="700" y="824"/>
                      <a:pt x="686" y="830"/>
                      <a:pt x="673" y="830"/>
                    </a:cubicBezTo>
                    <a:cubicBezTo>
                      <a:pt x="246" y="830"/>
                      <a:pt x="246" y="830"/>
                      <a:pt x="246" y="830"/>
                    </a:cubicBezTo>
                    <a:cubicBezTo>
                      <a:pt x="210" y="830"/>
                      <a:pt x="174" y="844"/>
                      <a:pt x="147" y="873"/>
                    </a:cubicBezTo>
                    <a:cubicBezTo>
                      <a:pt x="119" y="902"/>
                      <a:pt x="106" y="939"/>
                      <a:pt x="106" y="977"/>
                    </a:cubicBezTo>
                    <a:cubicBezTo>
                      <a:pt x="106" y="1137"/>
                      <a:pt x="106" y="1137"/>
                      <a:pt x="106" y="1137"/>
                    </a:cubicBezTo>
                    <a:cubicBezTo>
                      <a:pt x="106" y="1175"/>
                      <a:pt x="119" y="1212"/>
                      <a:pt x="147" y="1241"/>
                    </a:cubicBezTo>
                    <a:cubicBezTo>
                      <a:pt x="174" y="1270"/>
                      <a:pt x="210" y="1284"/>
                      <a:pt x="246" y="1284"/>
                    </a:cubicBezTo>
                    <a:cubicBezTo>
                      <a:pt x="1383" y="1284"/>
                      <a:pt x="1383" y="1284"/>
                      <a:pt x="1383" y="1284"/>
                    </a:cubicBezTo>
                    <a:cubicBezTo>
                      <a:pt x="1383" y="1284"/>
                      <a:pt x="1374" y="1275"/>
                      <a:pt x="1374" y="1260"/>
                    </a:cubicBezTo>
                    <a:cubicBezTo>
                      <a:pt x="1374" y="1246"/>
                      <a:pt x="1383" y="1238"/>
                      <a:pt x="1383" y="1238"/>
                    </a:cubicBezTo>
                    <a:lnTo>
                      <a:pt x="255" y="123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j-ea"/>
                  <a:ea typeface="+mj-ea"/>
                </a:endParaRPr>
              </a:p>
            </p:txBody>
          </p:sp>
          <p:sp>
            <p:nvSpPr>
              <p:cNvPr id="33" name="Freeform 94"/>
              <p:cNvSpPr/>
              <p:nvPr/>
            </p:nvSpPr>
            <p:spPr bwMode="auto">
              <a:xfrm>
                <a:off x="1130" y="5"/>
                <a:ext cx="203" cy="350"/>
              </a:xfrm>
              <a:custGeom>
                <a:avLst/>
                <a:gdLst>
                  <a:gd name="T0" fmla="*/ 12 w 88"/>
                  <a:gd name="T1" fmla="*/ 2 h 152"/>
                  <a:gd name="T2" fmla="*/ 0 w 88"/>
                  <a:gd name="T3" fmla="*/ 77 h 152"/>
                  <a:gd name="T4" fmla="*/ 12 w 88"/>
                  <a:gd name="T5" fmla="*/ 150 h 152"/>
                  <a:gd name="T6" fmla="*/ 87 w 88"/>
                  <a:gd name="T7" fmla="*/ 152 h 152"/>
                  <a:gd name="T8" fmla="*/ 88 w 88"/>
                  <a:gd name="T9" fmla="*/ 77 h 152"/>
                  <a:gd name="T10" fmla="*/ 87 w 88"/>
                  <a:gd name="T11" fmla="*/ 0 h 152"/>
                  <a:gd name="T12" fmla="*/ 12 w 88"/>
                  <a:gd name="T13" fmla="*/ 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152">
                    <a:moveTo>
                      <a:pt x="12" y="2"/>
                    </a:moveTo>
                    <a:cubicBezTo>
                      <a:pt x="1" y="3"/>
                      <a:pt x="0" y="40"/>
                      <a:pt x="0" y="77"/>
                    </a:cubicBezTo>
                    <a:cubicBezTo>
                      <a:pt x="0" y="114"/>
                      <a:pt x="2" y="149"/>
                      <a:pt x="12" y="150"/>
                    </a:cubicBezTo>
                    <a:cubicBezTo>
                      <a:pt x="20" y="151"/>
                      <a:pt x="87" y="152"/>
                      <a:pt x="87" y="152"/>
                    </a:cubicBezTo>
                    <a:cubicBezTo>
                      <a:pt x="87" y="152"/>
                      <a:pt x="88" y="131"/>
                      <a:pt x="88" y="77"/>
                    </a:cubicBezTo>
                    <a:cubicBezTo>
                      <a:pt x="88" y="23"/>
                      <a:pt x="87" y="0"/>
                      <a:pt x="87" y="0"/>
                    </a:cubicBezTo>
                    <a:cubicBezTo>
                      <a:pt x="87" y="0"/>
                      <a:pt x="21" y="1"/>
                      <a:pt x="12" y="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j-ea"/>
                  <a:ea typeface="+mj-ea"/>
                </a:endParaRPr>
              </a:p>
            </p:txBody>
          </p:sp>
          <p:pic>
            <p:nvPicPr>
              <p:cNvPr id="35" name="Picture 9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5" y="-2"/>
                <a:ext cx="187" cy="3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9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6" y="-1"/>
                <a:ext cx="35" cy="3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97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5" y="-1"/>
                <a:ext cx="35" cy="3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9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2" y="-1"/>
                <a:ext cx="35" cy="3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" name="Picture 99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1" y="-1"/>
                <a:ext cx="35" cy="3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" name="Freeform 100"/>
              <p:cNvSpPr/>
              <p:nvPr/>
            </p:nvSpPr>
            <p:spPr bwMode="auto">
              <a:xfrm>
                <a:off x="4356" y="2866"/>
                <a:ext cx="164" cy="146"/>
              </a:xfrm>
              <a:custGeom>
                <a:avLst/>
                <a:gdLst>
                  <a:gd name="T0" fmla="*/ 9 w 71"/>
                  <a:gd name="T1" fmla="*/ 0 h 63"/>
                  <a:gd name="T2" fmla="*/ 0 w 71"/>
                  <a:gd name="T3" fmla="*/ 23 h 63"/>
                  <a:gd name="T4" fmla="*/ 9 w 71"/>
                  <a:gd name="T5" fmla="*/ 46 h 63"/>
                  <a:gd name="T6" fmla="*/ 9 w 71"/>
                  <a:gd name="T7" fmla="*/ 46 h 63"/>
                  <a:gd name="T8" fmla="*/ 70 w 71"/>
                  <a:gd name="T9" fmla="*/ 63 h 63"/>
                  <a:gd name="T10" fmla="*/ 71 w 71"/>
                  <a:gd name="T11" fmla="*/ 45 h 63"/>
                  <a:gd name="T12" fmla="*/ 9 w 71"/>
                  <a:gd name="T13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63">
                    <a:moveTo>
                      <a:pt x="9" y="0"/>
                    </a:moveTo>
                    <a:cubicBezTo>
                      <a:pt x="8" y="1"/>
                      <a:pt x="0" y="9"/>
                      <a:pt x="0" y="23"/>
                    </a:cubicBezTo>
                    <a:cubicBezTo>
                      <a:pt x="0" y="38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70" y="63"/>
                      <a:pt x="70" y="63"/>
                      <a:pt x="70" y="63"/>
                    </a:cubicBezTo>
                    <a:cubicBezTo>
                      <a:pt x="70" y="54"/>
                      <a:pt x="71" y="47"/>
                      <a:pt x="71" y="45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j-ea"/>
                  <a:ea typeface="+mj-ea"/>
                </a:endParaRPr>
              </a:p>
            </p:txBody>
          </p:sp>
          <p:sp>
            <p:nvSpPr>
              <p:cNvPr id="44" name="Freeform 101"/>
              <p:cNvSpPr/>
              <p:nvPr/>
            </p:nvSpPr>
            <p:spPr bwMode="auto">
              <a:xfrm>
                <a:off x="4356" y="2972"/>
                <a:ext cx="164" cy="127"/>
              </a:xfrm>
              <a:custGeom>
                <a:avLst/>
                <a:gdLst>
                  <a:gd name="T0" fmla="*/ 70 w 71"/>
                  <a:gd name="T1" fmla="*/ 17 h 55"/>
                  <a:gd name="T2" fmla="*/ 9 w 71"/>
                  <a:gd name="T3" fmla="*/ 0 h 55"/>
                  <a:gd name="T4" fmla="*/ 0 w 71"/>
                  <a:gd name="T5" fmla="*/ 28 h 55"/>
                  <a:gd name="T6" fmla="*/ 9 w 71"/>
                  <a:gd name="T7" fmla="*/ 55 h 55"/>
                  <a:gd name="T8" fmla="*/ 71 w 71"/>
                  <a:gd name="T9" fmla="*/ 37 h 55"/>
                  <a:gd name="T10" fmla="*/ 70 w 71"/>
                  <a:gd name="T11" fmla="*/ 17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55">
                    <a:moveTo>
                      <a:pt x="70" y="17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0" y="11"/>
                      <a:pt x="0" y="28"/>
                    </a:cubicBezTo>
                    <a:cubicBezTo>
                      <a:pt x="0" y="46"/>
                      <a:pt x="9" y="55"/>
                      <a:pt x="9" y="55"/>
                    </a:cubicBezTo>
                    <a:cubicBezTo>
                      <a:pt x="71" y="37"/>
                      <a:pt x="71" y="37"/>
                      <a:pt x="71" y="37"/>
                    </a:cubicBezTo>
                    <a:cubicBezTo>
                      <a:pt x="71" y="31"/>
                      <a:pt x="71" y="23"/>
                      <a:pt x="70" y="17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j-ea"/>
                  <a:ea typeface="+mj-ea"/>
                </a:endParaRPr>
              </a:p>
            </p:txBody>
          </p:sp>
          <p:sp>
            <p:nvSpPr>
              <p:cNvPr id="45" name="Freeform 102"/>
              <p:cNvSpPr/>
              <p:nvPr/>
            </p:nvSpPr>
            <p:spPr bwMode="auto">
              <a:xfrm>
                <a:off x="4356" y="3058"/>
                <a:ext cx="166" cy="147"/>
              </a:xfrm>
              <a:custGeom>
                <a:avLst/>
                <a:gdLst>
                  <a:gd name="T0" fmla="*/ 0 w 72"/>
                  <a:gd name="T1" fmla="*/ 40 h 64"/>
                  <a:gd name="T2" fmla="*/ 9 w 72"/>
                  <a:gd name="T3" fmla="*/ 64 h 64"/>
                  <a:gd name="T4" fmla="*/ 72 w 72"/>
                  <a:gd name="T5" fmla="*/ 19 h 64"/>
                  <a:gd name="T6" fmla="*/ 71 w 72"/>
                  <a:gd name="T7" fmla="*/ 0 h 64"/>
                  <a:gd name="T8" fmla="*/ 8 w 72"/>
                  <a:gd name="T9" fmla="*/ 19 h 64"/>
                  <a:gd name="T10" fmla="*/ 0 w 72"/>
                  <a:gd name="T11" fmla="*/ 4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64">
                    <a:moveTo>
                      <a:pt x="0" y="40"/>
                    </a:moveTo>
                    <a:cubicBezTo>
                      <a:pt x="0" y="55"/>
                      <a:pt x="9" y="64"/>
                      <a:pt x="9" y="64"/>
                    </a:cubicBezTo>
                    <a:cubicBezTo>
                      <a:pt x="72" y="19"/>
                      <a:pt x="72" y="19"/>
                      <a:pt x="72" y="19"/>
                    </a:cubicBezTo>
                    <a:cubicBezTo>
                      <a:pt x="72" y="17"/>
                      <a:pt x="71" y="9"/>
                      <a:pt x="71" y="0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7" y="20"/>
                      <a:pt x="0" y="28"/>
                      <a:pt x="0" y="4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j-ea"/>
                  <a:ea typeface="+mj-ea"/>
                </a:endParaRPr>
              </a:p>
            </p:txBody>
          </p:sp>
          <p:sp>
            <p:nvSpPr>
              <p:cNvPr id="46" name="Freeform 103"/>
              <p:cNvSpPr/>
              <p:nvPr/>
            </p:nvSpPr>
            <p:spPr bwMode="auto">
              <a:xfrm>
                <a:off x="4503" y="2970"/>
                <a:ext cx="123" cy="132"/>
              </a:xfrm>
              <a:custGeom>
                <a:avLst/>
                <a:gdLst>
                  <a:gd name="T0" fmla="*/ 7 w 53"/>
                  <a:gd name="T1" fmla="*/ 0 h 57"/>
                  <a:gd name="T2" fmla="*/ 52 w 53"/>
                  <a:gd name="T3" fmla="*/ 25 h 57"/>
                  <a:gd name="T4" fmla="*/ 53 w 53"/>
                  <a:gd name="T5" fmla="*/ 29 h 57"/>
                  <a:gd name="T6" fmla="*/ 52 w 53"/>
                  <a:gd name="T7" fmla="*/ 33 h 57"/>
                  <a:gd name="T8" fmla="*/ 8 w 53"/>
                  <a:gd name="T9" fmla="*/ 57 h 57"/>
                  <a:gd name="T10" fmla="*/ 1 w 53"/>
                  <a:gd name="T11" fmla="*/ 45 h 57"/>
                  <a:gd name="T12" fmla="*/ 3 w 53"/>
                  <a:gd name="T13" fmla="*/ 29 h 57"/>
                  <a:gd name="T14" fmla="*/ 1 w 53"/>
                  <a:gd name="T15" fmla="*/ 13 h 57"/>
                  <a:gd name="T16" fmla="*/ 7 w 53"/>
                  <a:gd name="T17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" h="57">
                    <a:moveTo>
                      <a:pt x="7" y="0"/>
                    </a:moveTo>
                    <a:cubicBezTo>
                      <a:pt x="52" y="25"/>
                      <a:pt x="52" y="25"/>
                      <a:pt x="52" y="25"/>
                    </a:cubicBezTo>
                    <a:cubicBezTo>
                      <a:pt x="53" y="26"/>
                      <a:pt x="53" y="27"/>
                      <a:pt x="53" y="29"/>
                    </a:cubicBezTo>
                    <a:cubicBezTo>
                      <a:pt x="53" y="31"/>
                      <a:pt x="53" y="32"/>
                      <a:pt x="52" y="33"/>
                    </a:cubicBezTo>
                    <a:cubicBezTo>
                      <a:pt x="8" y="57"/>
                      <a:pt x="8" y="57"/>
                      <a:pt x="8" y="57"/>
                    </a:cubicBezTo>
                    <a:cubicBezTo>
                      <a:pt x="7" y="52"/>
                      <a:pt x="2" y="49"/>
                      <a:pt x="1" y="45"/>
                    </a:cubicBezTo>
                    <a:cubicBezTo>
                      <a:pt x="0" y="40"/>
                      <a:pt x="3" y="34"/>
                      <a:pt x="3" y="29"/>
                    </a:cubicBezTo>
                    <a:cubicBezTo>
                      <a:pt x="3" y="23"/>
                      <a:pt x="0" y="17"/>
                      <a:pt x="1" y="13"/>
                    </a:cubicBezTo>
                    <a:cubicBezTo>
                      <a:pt x="1" y="7"/>
                      <a:pt x="6" y="4"/>
                      <a:pt x="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j-ea"/>
                  <a:ea typeface="+mj-ea"/>
                </a:endParaRPr>
              </a:p>
            </p:txBody>
          </p:sp>
        </p:grpSp>
        <p:sp>
          <p:nvSpPr>
            <p:cNvPr id="24" name="Oval 22"/>
            <p:cNvSpPr/>
            <p:nvPr/>
          </p:nvSpPr>
          <p:spPr>
            <a:xfrm>
              <a:off x="9162876" y="5788173"/>
              <a:ext cx="877584" cy="877584"/>
            </a:xfrm>
            <a:prstGeom prst="ellipse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accent2"/>
                  </a:solidFill>
                  <a:latin typeface="+mj-ea"/>
                  <a:ea typeface="+mj-ea"/>
                </a:rPr>
                <a:t>1</a:t>
              </a:r>
              <a:endParaRPr lang="en-US" sz="3600" dirty="0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  <p:sp>
          <p:nvSpPr>
            <p:cNvPr id="25" name="Oval 23"/>
            <p:cNvSpPr/>
            <p:nvPr/>
          </p:nvSpPr>
          <p:spPr>
            <a:xfrm>
              <a:off x="3817611" y="5151656"/>
              <a:ext cx="877584" cy="877584"/>
            </a:xfrm>
            <a:prstGeom prst="ellipse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accent4"/>
                  </a:solidFill>
                  <a:latin typeface="+mj-ea"/>
                  <a:ea typeface="+mj-ea"/>
                </a:rPr>
                <a:t>2</a:t>
              </a:r>
              <a:endParaRPr lang="en-US" sz="3600" dirty="0">
                <a:solidFill>
                  <a:schemeClr val="accent4"/>
                </a:solidFill>
                <a:latin typeface="+mj-ea"/>
                <a:ea typeface="+mj-ea"/>
              </a:endParaRPr>
            </a:p>
          </p:txBody>
        </p:sp>
        <p:sp>
          <p:nvSpPr>
            <p:cNvPr id="26" name="Oval 24"/>
            <p:cNvSpPr/>
            <p:nvPr/>
          </p:nvSpPr>
          <p:spPr>
            <a:xfrm>
              <a:off x="4859315" y="2992014"/>
              <a:ext cx="877584" cy="877584"/>
            </a:xfrm>
            <a:prstGeom prst="ellipse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accent1"/>
                  </a:solidFill>
                  <a:latin typeface="+mj-ea"/>
                  <a:ea typeface="+mj-ea"/>
                </a:rPr>
                <a:t>3</a:t>
              </a:r>
              <a:endParaRPr lang="en-US" sz="3600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27" name="Oval 25"/>
            <p:cNvSpPr/>
            <p:nvPr/>
          </p:nvSpPr>
          <p:spPr>
            <a:xfrm>
              <a:off x="2827424" y="1284397"/>
              <a:ext cx="877584" cy="877584"/>
            </a:xfrm>
            <a:prstGeom prst="ellipse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accent5"/>
                  </a:solidFill>
                  <a:latin typeface="+mj-ea"/>
                  <a:ea typeface="+mj-ea"/>
                </a:rPr>
                <a:t>5</a:t>
              </a:r>
              <a:endParaRPr lang="en-US" sz="3600" dirty="0">
                <a:solidFill>
                  <a:schemeClr val="accent5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47" name="Content Placeholder 2"/>
          <p:cNvSpPr txBox="1"/>
          <p:nvPr/>
        </p:nvSpPr>
        <p:spPr>
          <a:xfrm>
            <a:off x="1066689" y="1375634"/>
            <a:ext cx="881485" cy="20183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zh-CN" altLang="zh-CN" sz="2400" dirty="0">
                <a:solidFill>
                  <a:schemeClr val="accent6">
                    <a:lumMod val="50000"/>
                  </a:schemeClr>
                </a:solidFill>
                <a:latin typeface="方正粗黑宋简体" pitchFamily="2" charset="-122"/>
                <a:ea typeface="方正粗黑宋简体" pitchFamily="2" charset="-122"/>
              </a:rPr>
              <a:t>重</a:t>
            </a:r>
            <a:r>
              <a:rPr lang="zh-CN" altLang="zh-CN" sz="2400" dirty="0" smtClean="0">
                <a:solidFill>
                  <a:schemeClr val="accent6">
                    <a:lumMod val="50000"/>
                  </a:schemeClr>
                </a:solidFill>
                <a:latin typeface="方正粗黑宋简体" pitchFamily="2" charset="-122"/>
                <a:ea typeface="方正粗黑宋简体" pitchFamily="2" charset="-122"/>
              </a:rPr>
              <a:t>信</a:t>
            </a:r>
            <a:endParaRPr lang="en-US" altLang="zh-CN" sz="2400" dirty="0" smtClean="0">
              <a:solidFill>
                <a:schemeClr val="accent6">
                  <a:lumMod val="50000"/>
                </a:schemeClr>
              </a:solidFill>
              <a:latin typeface="方正粗黑宋简体" pitchFamily="2" charset="-122"/>
              <a:ea typeface="方正粗黑宋简体" pitchFamily="2" charset="-122"/>
            </a:endParaRPr>
          </a:p>
          <a:p>
            <a:pPr marL="0" indent="0" algn="r">
              <a:buNone/>
            </a:pPr>
            <a:r>
              <a:rPr lang="zh-CN" altLang="zh-CN" sz="2400" dirty="0" smtClean="0">
                <a:solidFill>
                  <a:schemeClr val="accent6">
                    <a:lumMod val="50000"/>
                  </a:schemeClr>
                </a:solidFill>
                <a:latin typeface="方正粗黑宋简体" pitchFamily="2" charset="-122"/>
                <a:ea typeface="方正粗黑宋简体" pitchFamily="2" charset="-122"/>
              </a:rPr>
              <a:t>守责</a:t>
            </a:r>
            <a:endParaRPr lang="en-US" altLang="zh-CN" sz="2400" dirty="0" smtClean="0">
              <a:solidFill>
                <a:schemeClr val="accent6">
                  <a:lumMod val="50000"/>
                </a:schemeClr>
              </a:solidFill>
              <a:latin typeface="方正粗黑宋简体" pitchFamily="2" charset="-122"/>
              <a:ea typeface="方正粗黑宋简体" pitchFamily="2" charset="-122"/>
            </a:endParaRPr>
          </a:p>
          <a:p>
            <a:pPr marL="0" indent="0" algn="r">
              <a:buNone/>
            </a:pPr>
            <a:r>
              <a:rPr lang="zh-CN" altLang="zh-CN" sz="2400" dirty="0" smtClean="0">
                <a:solidFill>
                  <a:schemeClr val="accent6">
                    <a:lumMod val="50000"/>
                  </a:schemeClr>
                </a:solidFill>
                <a:latin typeface="方正粗黑宋简体" pitchFamily="2" charset="-122"/>
                <a:ea typeface="方正粗黑宋简体" pitchFamily="2" charset="-122"/>
              </a:rPr>
              <a:t>尚智</a:t>
            </a:r>
            <a:endParaRPr lang="en-US" altLang="zh-CN" sz="2400" dirty="0" smtClean="0">
              <a:solidFill>
                <a:schemeClr val="accent6">
                  <a:lumMod val="50000"/>
                </a:schemeClr>
              </a:solidFill>
              <a:latin typeface="方正粗黑宋简体" pitchFamily="2" charset="-122"/>
              <a:ea typeface="方正粗黑宋简体" pitchFamily="2" charset="-122"/>
            </a:endParaRPr>
          </a:p>
          <a:p>
            <a:pPr marL="0" indent="0" algn="r">
              <a:buNone/>
            </a:pPr>
            <a:r>
              <a:rPr lang="zh-CN" altLang="zh-CN" sz="2400" dirty="0" smtClean="0">
                <a:solidFill>
                  <a:schemeClr val="accent6">
                    <a:lumMod val="50000"/>
                  </a:schemeClr>
                </a:solidFill>
                <a:latin typeface="方正粗黑宋简体" pitchFamily="2" charset="-122"/>
                <a:ea typeface="方正粗黑宋简体" pitchFamily="2" charset="-122"/>
              </a:rPr>
              <a:t>争先</a:t>
            </a:r>
            <a:r>
              <a:rPr lang="en-US" b="1" dirty="0" smtClean="0">
                <a:solidFill>
                  <a:schemeClr val="accent1"/>
                </a:solidFill>
                <a:latin typeface="+mj-ea"/>
                <a:ea typeface="+mj-ea"/>
              </a:rPr>
              <a:t/>
            </a:r>
            <a:br>
              <a:rPr lang="en-US" b="1" dirty="0" smtClean="0">
                <a:solidFill>
                  <a:schemeClr val="accent1"/>
                </a:solidFill>
                <a:latin typeface="+mj-ea"/>
                <a:ea typeface="+mj-ea"/>
              </a:rPr>
            </a:b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.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8" name="Content Placeholder 2"/>
          <p:cNvSpPr txBox="1"/>
          <p:nvPr/>
        </p:nvSpPr>
        <p:spPr>
          <a:xfrm>
            <a:off x="8821808" y="1873959"/>
            <a:ext cx="2523416" cy="551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400" b="1" dirty="0" smtClean="0">
                <a:solidFill>
                  <a:schemeClr val="accent6">
                    <a:lumMod val="50000"/>
                  </a:schemeClr>
                </a:solidFill>
                <a:latin typeface="方正粗黑宋简体" pitchFamily="2" charset="-122"/>
                <a:ea typeface="方正粗黑宋简体" pitchFamily="2" charset="-122"/>
              </a:rPr>
              <a:t>理想信念教育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方正粗黑宋简体" pitchFamily="2" charset="-122"/>
                <a:ea typeface="方正粗黑宋简体" pitchFamily="2" charset="-122"/>
              </a:rPr>
              <a:t/>
            </a:r>
            <a:b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方正粗黑宋简体" pitchFamily="2" charset="-122"/>
                <a:ea typeface="方正粗黑宋简体" pitchFamily="2" charset="-122"/>
              </a:rPr>
            </a:br>
            <a:endParaRPr lang="en-US" sz="1800" dirty="0">
              <a:solidFill>
                <a:schemeClr val="accent6">
                  <a:lumMod val="50000"/>
                </a:schemeClr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49" name="Content Placeholder 2"/>
          <p:cNvSpPr txBox="1"/>
          <p:nvPr/>
        </p:nvSpPr>
        <p:spPr>
          <a:xfrm>
            <a:off x="1999576" y="3157904"/>
            <a:ext cx="2344043" cy="6482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zh-CN" altLang="en-US" sz="2400" b="1" dirty="0" smtClean="0">
                <a:solidFill>
                  <a:schemeClr val="accent6">
                    <a:lumMod val="50000"/>
                  </a:schemeClr>
                </a:solidFill>
                <a:latin typeface="方正粗黑宋简体" pitchFamily="2" charset="-122"/>
                <a:ea typeface="方正粗黑宋简体" pitchFamily="2" charset="-122"/>
              </a:rPr>
              <a:t>特色德育课程</a:t>
            </a:r>
            <a:r>
              <a:rPr lang="en-US" b="1" dirty="0" smtClean="0">
                <a:solidFill>
                  <a:schemeClr val="accent4"/>
                </a:solidFill>
                <a:latin typeface="+mj-ea"/>
                <a:ea typeface="+mj-ea"/>
              </a:rPr>
              <a:t/>
            </a:r>
            <a:br>
              <a:rPr lang="en-US" b="1" dirty="0" smtClean="0">
                <a:solidFill>
                  <a:schemeClr val="accent4"/>
                </a:solidFill>
                <a:latin typeface="+mj-ea"/>
                <a:ea typeface="+mj-ea"/>
              </a:rPr>
            </a:br>
            <a:endParaRPr lang="en-US" sz="1100" dirty="0"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0" name="Content Placeholder 2"/>
          <p:cNvSpPr txBox="1"/>
          <p:nvPr/>
        </p:nvSpPr>
        <p:spPr>
          <a:xfrm>
            <a:off x="8821808" y="5289710"/>
            <a:ext cx="2128160" cy="481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zh-CN" sz="2400" b="1" dirty="0">
                <a:solidFill>
                  <a:schemeClr val="accent6">
                    <a:lumMod val="50000"/>
                  </a:schemeClr>
                </a:solidFill>
                <a:latin typeface="方正粗黑宋简体" pitchFamily="2" charset="-122"/>
                <a:ea typeface="方正粗黑宋简体" pitchFamily="2" charset="-122"/>
              </a:rPr>
              <a:t>名人资源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51" name="Content Placeholder 2"/>
          <p:cNvSpPr txBox="1"/>
          <p:nvPr/>
        </p:nvSpPr>
        <p:spPr>
          <a:xfrm>
            <a:off x="1056617" y="4899205"/>
            <a:ext cx="2132421" cy="3820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zh-CN" altLang="en-US" sz="2400" b="1" dirty="0" smtClean="0">
                <a:solidFill>
                  <a:schemeClr val="accent6">
                    <a:lumMod val="50000"/>
                  </a:schemeClr>
                </a:solidFill>
                <a:latin typeface="方正粗黑宋简体" pitchFamily="2" charset="-122"/>
                <a:ea typeface="方正粗黑宋简体" pitchFamily="2" charset="-122"/>
              </a:rPr>
              <a:t>自主德育活动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方正粗黑宋简体" pitchFamily="2" charset="-122"/>
                <a:ea typeface="方正粗黑宋简体" pitchFamily="2" charset="-122"/>
              </a:rPr>
              <a:t/>
            </a:r>
            <a:b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方正粗黑宋简体" pitchFamily="2" charset="-122"/>
                <a:ea typeface="方正粗黑宋简体" pitchFamily="2" charset="-122"/>
              </a:rPr>
            </a:br>
            <a:endParaRPr lang="en-US" sz="1800" dirty="0">
              <a:solidFill>
                <a:schemeClr val="accent6">
                  <a:lumMod val="50000"/>
                </a:schemeClr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52" name="Oval 25"/>
          <p:cNvSpPr/>
          <p:nvPr/>
        </p:nvSpPr>
        <p:spPr>
          <a:xfrm>
            <a:off x="7914973" y="1727390"/>
            <a:ext cx="806576" cy="681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5"/>
                </a:solidFill>
                <a:latin typeface="+mj-ea"/>
                <a:ea typeface="+mj-ea"/>
              </a:rPr>
              <a:t>4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5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圆角矩形 81"/>
          <p:cNvSpPr/>
          <p:nvPr/>
        </p:nvSpPr>
        <p:spPr>
          <a:xfrm>
            <a:off x="491319" y="420064"/>
            <a:ext cx="11218460" cy="6035722"/>
          </a:xfrm>
          <a:prstGeom prst="roundRect">
            <a:avLst>
              <a:gd name="adj" fmla="val 55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矩形 82"/>
          <p:cNvSpPr/>
          <p:nvPr/>
        </p:nvSpPr>
        <p:spPr>
          <a:xfrm>
            <a:off x="0" y="-165"/>
            <a:ext cx="1748116" cy="1722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256"/>
          <p:cNvSpPr/>
          <p:nvPr/>
        </p:nvSpPr>
        <p:spPr bwMode="auto">
          <a:xfrm>
            <a:off x="605803" y="543339"/>
            <a:ext cx="901629" cy="901631"/>
          </a:xfrm>
          <a:custGeom>
            <a:avLst/>
            <a:gdLst>
              <a:gd name="connsiteX0" fmla="*/ 256381 w 511174"/>
              <a:gd name="connsiteY0" fmla="*/ 360363 h 511176"/>
              <a:gd name="connsiteX1" fmla="*/ 271462 w 511174"/>
              <a:gd name="connsiteY1" fmla="*/ 375445 h 511176"/>
              <a:gd name="connsiteX2" fmla="*/ 271462 w 511174"/>
              <a:gd name="connsiteY2" fmla="*/ 496095 h 511176"/>
              <a:gd name="connsiteX3" fmla="*/ 256381 w 511174"/>
              <a:gd name="connsiteY3" fmla="*/ 511176 h 511176"/>
              <a:gd name="connsiteX4" fmla="*/ 241300 w 511174"/>
              <a:gd name="connsiteY4" fmla="*/ 496095 h 511176"/>
              <a:gd name="connsiteX5" fmla="*/ 241300 w 511174"/>
              <a:gd name="connsiteY5" fmla="*/ 375445 h 511176"/>
              <a:gd name="connsiteX6" fmla="*/ 256381 w 511174"/>
              <a:gd name="connsiteY6" fmla="*/ 360363 h 511176"/>
              <a:gd name="connsiteX7" fmla="*/ 307577 w 511174"/>
              <a:gd name="connsiteY7" fmla="*/ 344488 h 511176"/>
              <a:gd name="connsiteX8" fmla="*/ 315118 w 511174"/>
              <a:gd name="connsiteY8" fmla="*/ 344488 h 511176"/>
              <a:gd name="connsiteX9" fmla="*/ 326429 w 511174"/>
              <a:gd name="connsiteY9" fmla="*/ 352018 h 511176"/>
              <a:gd name="connsiteX10" fmla="*/ 386754 w 511174"/>
              <a:gd name="connsiteY10" fmla="*/ 457428 h 511176"/>
              <a:gd name="connsiteX11" fmla="*/ 382984 w 511174"/>
              <a:gd name="connsiteY11" fmla="*/ 476251 h 511176"/>
              <a:gd name="connsiteX12" fmla="*/ 375443 w 511174"/>
              <a:gd name="connsiteY12" fmla="*/ 476251 h 511176"/>
              <a:gd name="connsiteX13" fmla="*/ 364132 w 511174"/>
              <a:gd name="connsiteY13" fmla="*/ 468722 h 511176"/>
              <a:gd name="connsiteX14" fmla="*/ 303807 w 511174"/>
              <a:gd name="connsiteY14" fmla="*/ 367076 h 511176"/>
              <a:gd name="connsiteX15" fmla="*/ 307577 w 511174"/>
              <a:gd name="connsiteY15" fmla="*/ 344488 h 511176"/>
              <a:gd name="connsiteX16" fmla="*/ 196056 w 511174"/>
              <a:gd name="connsiteY16" fmla="*/ 344488 h 511176"/>
              <a:gd name="connsiteX17" fmla="*/ 203596 w 511174"/>
              <a:gd name="connsiteY17" fmla="*/ 344488 h 511176"/>
              <a:gd name="connsiteX18" fmla="*/ 207366 w 511174"/>
              <a:gd name="connsiteY18" fmla="*/ 367076 h 511176"/>
              <a:gd name="connsiteX19" fmla="*/ 147042 w 511174"/>
              <a:gd name="connsiteY19" fmla="*/ 468722 h 511176"/>
              <a:gd name="connsiteX20" fmla="*/ 135731 w 511174"/>
              <a:gd name="connsiteY20" fmla="*/ 476251 h 511176"/>
              <a:gd name="connsiteX21" fmla="*/ 128190 w 511174"/>
              <a:gd name="connsiteY21" fmla="*/ 476251 h 511176"/>
              <a:gd name="connsiteX22" fmla="*/ 124420 w 511174"/>
              <a:gd name="connsiteY22" fmla="*/ 457428 h 511176"/>
              <a:gd name="connsiteX23" fmla="*/ 184745 w 511174"/>
              <a:gd name="connsiteY23" fmla="*/ 352018 h 511176"/>
              <a:gd name="connsiteX24" fmla="*/ 196056 w 511174"/>
              <a:gd name="connsiteY24" fmla="*/ 344488 h 511176"/>
              <a:gd name="connsiteX25" fmla="*/ 360191 w 511174"/>
              <a:gd name="connsiteY25" fmla="*/ 300038 h 511176"/>
              <a:gd name="connsiteX26" fmla="*/ 367742 w 511174"/>
              <a:gd name="connsiteY26" fmla="*/ 303809 h 511176"/>
              <a:gd name="connsiteX27" fmla="*/ 469685 w 511174"/>
              <a:gd name="connsiteY27" fmla="*/ 364134 h 511176"/>
              <a:gd name="connsiteX28" fmla="*/ 477237 w 511174"/>
              <a:gd name="connsiteY28" fmla="*/ 382986 h 511176"/>
              <a:gd name="connsiteX29" fmla="*/ 462134 w 511174"/>
              <a:gd name="connsiteY29" fmla="*/ 390526 h 511176"/>
              <a:gd name="connsiteX30" fmla="*/ 458358 w 511174"/>
              <a:gd name="connsiteY30" fmla="*/ 386756 h 511176"/>
              <a:gd name="connsiteX31" fmla="*/ 352639 w 511174"/>
              <a:gd name="connsiteY31" fmla="*/ 326431 h 511176"/>
              <a:gd name="connsiteX32" fmla="*/ 345088 w 511174"/>
              <a:gd name="connsiteY32" fmla="*/ 307579 h 511176"/>
              <a:gd name="connsiteX33" fmla="*/ 360191 w 511174"/>
              <a:gd name="connsiteY33" fmla="*/ 300038 h 511176"/>
              <a:gd name="connsiteX34" fmla="*/ 150983 w 511174"/>
              <a:gd name="connsiteY34" fmla="*/ 300038 h 511176"/>
              <a:gd name="connsiteX35" fmla="*/ 166086 w 511174"/>
              <a:gd name="connsiteY35" fmla="*/ 307579 h 511176"/>
              <a:gd name="connsiteX36" fmla="*/ 158535 w 511174"/>
              <a:gd name="connsiteY36" fmla="*/ 326431 h 511176"/>
              <a:gd name="connsiteX37" fmla="*/ 52816 w 511174"/>
              <a:gd name="connsiteY37" fmla="*/ 386756 h 511176"/>
              <a:gd name="connsiteX38" fmla="*/ 49040 w 511174"/>
              <a:gd name="connsiteY38" fmla="*/ 390526 h 511176"/>
              <a:gd name="connsiteX39" fmla="*/ 33937 w 511174"/>
              <a:gd name="connsiteY39" fmla="*/ 382986 h 511176"/>
              <a:gd name="connsiteX40" fmla="*/ 41489 w 511174"/>
              <a:gd name="connsiteY40" fmla="*/ 364134 h 511176"/>
              <a:gd name="connsiteX41" fmla="*/ 143432 w 511174"/>
              <a:gd name="connsiteY41" fmla="*/ 303809 h 511176"/>
              <a:gd name="connsiteX42" fmla="*/ 150983 w 511174"/>
              <a:gd name="connsiteY42" fmla="*/ 300038 h 511176"/>
              <a:gd name="connsiteX43" fmla="*/ 375443 w 511174"/>
              <a:gd name="connsiteY43" fmla="*/ 239713 h 511176"/>
              <a:gd name="connsiteX44" fmla="*/ 496093 w 511174"/>
              <a:gd name="connsiteY44" fmla="*/ 239713 h 511176"/>
              <a:gd name="connsiteX45" fmla="*/ 511174 w 511174"/>
              <a:gd name="connsiteY45" fmla="*/ 254795 h 511176"/>
              <a:gd name="connsiteX46" fmla="*/ 496093 w 511174"/>
              <a:gd name="connsiteY46" fmla="*/ 269876 h 511176"/>
              <a:gd name="connsiteX47" fmla="*/ 375443 w 511174"/>
              <a:gd name="connsiteY47" fmla="*/ 269876 h 511176"/>
              <a:gd name="connsiteX48" fmla="*/ 360362 w 511174"/>
              <a:gd name="connsiteY48" fmla="*/ 254795 h 511176"/>
              <a:gd name="connsiteX49" fmla="*/ 375443 w 511174"/>
              <a:gd name="connsiteY49" fmla="*/ 239713 h 511176"/>
              <a:gd name="connsiteX50" fmla="*/ 15081 w 511174"/>
              <a:gd name="connsiteY50" fmla="*/ 239713 h 511176"/>
              <a:gd name="connsiteX51" fmla="*/ 135731 w 511174"/>
              <a:gd name="connsiteY51" fmla="*/ 239713 h 511176"/>
              <a:gd name="connsiteX52" fmla="*/ 150812 w 511174"/>
              <a:gd name="connsiteY52" fmla="*/ 254795 h 511176"/>
              <a:gd name="connsiteX53" fmla="*/ 135731 w 511174"/>
              <a:gd name="connsiteY53" fmla="*/ 269876 h 511176"/>
              <a:gd name="connsiteX54" fmla="*/ 15081 w 511174"/>
              <a:gd name="connsiteY54" fmla="*/ 269876 h 511176"/>
              <a:gd name="connsiteX55" fmla="*/ 0 w 511174"/>
              <a:gd name="connsiteY55" fmla="*/ 254795 h 511176"/>
              <a:gd name="connsiteX56" fmla="*/ 15081 w 511174"/>
              <a:gd name="connsiteY56" fmla="*/ 239713 h 511176"/>
              <a:gd name="connsiteX57" fmla="*/ 462134 w 511174"/>
              <a:gd name="connsiteY57" fmla="*/ 119063 h 511176"/>
              <a:gd name="connsiteX58" fmla="*/ 477237 w 511174"/>
              <a:gd name="connsiteY58" fmla="*/ 126604 h 511176"/>
              <a:gd name="connsiteX59" fmla="*/ 469685 w 511174"/>
              <a:gd name="connsiteY59" fmla="*/ 145456 h 511176"/>
              <a:gd name="connsiteX60" fmla="*/ 367742 w 511174"/>
              <a:gd name="connsiteY60" fmla="*/ 205781 h 511176"/>
              <a:gd name="connsiteX61" fmla="*/ 360191 w 511174"/>
              <a:gd name="connsiteY61" fmla="*/ 209551 h 511176"/>
              <a:gd name="connsiteX62" fmla="*/ 345088 w 511174"/>
              <a:gd name="connsiteY62" fmla="*/ 202011 h 511176"/>
              <a:gd name="connsiteX63" fmla="*/ 352639 w 511174"/>
              <a:gd name="connsiteY63" fmla="*/ 183159 h 511176"/>
              <a:gd name="connsiteX64" fmla="*/ 458358 w 511174"/>
              <a:gd name="connsiteY64" fmla="*/ 122834 h 511176"/>
              <a:gd name="connsiteX65" fmla="*/ 462134 w 511174"/>
              <a:gd name="connsiteY65" fmla="*/ 119063 h 511176"/>
              <a:gd name="connsiteX66" fmla="*/ 49040 w 511174"/>
              <a:gd name="connsiteY66" fmla="*/ 119063 h 511176"/>
              <a:gd name="connsiteX67" fmla="*/ 52816 w 511174"/>
              <a:gd name="connsiteY67" fmla="*/ 122834 h 511176"/>
              <a:gd name="connsiteX68" fmla="*/ 158535 w 511174"/>
              <a:gd name="connsiteY68" fmla="*/ 183159 h 511176"/>
              <a:gd name="connsiteX69" fmla="*/ 166086 w 511174"/>
              <a:gd name="connsiteY69" fmla="*/ 202011 h 511176"/>
              <a:gd name="connsiteX70" fmla="*/ 150983 w 511174"/>
              <a:gd name="connsiteY70" fmla="*/ 209551 h 511176"/>
              <a:gd name="connsiteX71" fmla="*/ 143432 w 511174"/>
              <a:gd name="connsiteY71" fmla="*/ 205781 h 511176"/>
              <a:gd name="connsiteX72" fmla="*/ 41489 w 511174"/>
              <a:gd name="connsiteY72" fmla="*/ 145456 h 511176"/>
              <a:gd name="connsiteX73" fmla="*/ 33937 w 511174"/>
              <a:gd name="connsiteY73" fmla="*/ 126604 h 511176"/>
              <a:gd name="connsiteX74" fmla="*/ 49040 w 511174"/>
              <a:gd name="connsiteY74" fmla="*/ 119063 h 511176"/>
              <a:gd name="connsiteX75" fmla="*/ 375443 w 511174"/>
              <a:gd name="connsiteY75" fmla="*/ 33338 h 511176"/>
              <a:gd name="connsiteX76" fmla="*/ 382984 w 511174"/>
              <a:gd name="connsiteY76" fmla="*/ 33338 h 511176"/>
              <a:gd name="connsiteX77" fmla="*/ 386754 w 511174"/>
              <a:gd name="connsiteY77" fmla="*/ 52161 h 511176"/>
              <a:gd name="connsiteX78" fmla="*/ 326429 w 511174"/>
              <a:gd name="connsiteY78" fmla="*/ 157572 h 511176"/>
              <a:gd name="connsiteX79" fmla="*/ 315118 w 511174"/>
              <a:gd name="connsiteY79" fmla="*/ 165101 h 511176"/>
              <a:gd name="connsiteX80" fmla="*/ 307577 w 511174"/>
              <a:gd name="connsiteY80" fmla="*/ 165101 h 511176"/>
              <a:gd name="connsiteX81" fmla="*/ 303807 w 511174"/>
              <a:gd name="connsiteY81" fmla="*/ 142513 h 511176"/>
              <a:gd name="connsiteX82" fmla="*/ 364132 w 511174"/>
              <a:gd name="connsiteY82" fmla="*/ 40867 h 511176"/>
              <a:gd name="connsiteX83" fmla="*/ 375443 w 511174"/>
              <a:gd name="connsiteY83" fmla="*/ 33338 h 511176"/>
              <a:gd name="connsiteX84" fmla="*/ 128190 w 511174"/>
              <a:gd name="connsiteY84" fmla="*/ 33338 h 511176"/>
              <a:gd name="connsiteX85" fmla="*/ 135731 w 511174"/>
              <a:gd name="connsiteY85" fmla="*/ 33338 h 511176"/>
              <a:gd name="connsiteX86" fmla="*/ 147042 w 511174"/>
              <a:gd name="connsiteY86" fmla="*/ 40867 h 511176"/>
              <a:gd name="connsiteX87" fmla="*/ 207366 w 511174"/>
              <a:gd name="connsiteY87" fmla="*/ 142513 h 511176"/>
              <a:gd name="connsiteX88" fmla="*/ 203596 w 511174"/>
              <a:gd name="connsiteY88" fmla="*/ 165101 h 511176"/>
              <a:gd name="connsiteX89" fmla="*/ 196056 w 511174"/>
              <a:gd name="connsiteY89" fmla="*/ 165101 h 511176"/>
              <a:gd name="connsiteX90" fmla="*/ 184745 w 511174"/>
              <a:gd name="connsiteY90" fmla="*/ 157572 h 511176"/>
              <a:gd name="connsiteX91" fmla="*/ 124420 w 511174"/>
              <a:gd name="connsiteY91" fmla="*/ 52161 h 511176"/>
              <a:gd name="connsiteX92" fmla="*/ 128190 w 511174"/>
              <a:gd name="connsiteY92" fmla="*/ 33338 h 511176"/>
              <a:gd name="connsiteX93" fmla="*/ 256381 w 511174"/>
              <a:gd name="connsiteY93" fmla="*/ 0 h 511176"/>
              <a:gd name="connsiteX94" fmla="*/ 271462 w 511174"/>
              <a:gd name="connsiteY94" fmla="*/ 14922 h 511176"/>
              <a:gd name="connsiteX95" fmla="*/ 271462 w 511174"/>
              <a:gd name="connsiteY95" fmla="*/ 134303 h 511176"/>
              <a:gd name="connsiteX96" fmla="*/ 256381 w 511174"/>
              <a:gd name="connsiteY96" fmla="*/ 149225 h 511176"/>
              <a:gd name="connsiteX97" fmla="*/ 241300 w 511174"/>
              <a:gd name="connsiteY97" fmla="*/ 134303 h 511176"/>
              <a:gd name="connsiteX98" fmla="*/ 241300 w 511174"/>
              <a:gd name="connsiteY98" fmla="*/ 14922 h 511176"/>
              <a:gd name="connsiteX99" fmla="*/ 256381 w 511174"/>
              <a:gd name="connsiteY99" fmla="*/ 0 h 51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11174" h="511176">
                <a:moveTo>
                  <a:pt x="256381" y="360363"/>
                </a:moveTo>
                <a:cubicBezTo>
                  <a:pt x="263921" y="360363"/>
                  <a:pt x="271462" y="367904"/>
                  <a:pt x="271462" y="375445"/>
                </a:cubicBezTo>
                <a:cubicBezTo>
                  <a:pt x="271462" y="375445"/>
                  <a:pt x="271462" y="375445"/>
                  <a:pt x="271462" y="496095"/>
                </a:cubicBezTo>
                <a:cubicBezTo>
                  <a:pt x="271462" y="503636"/>
                  <a:pt x="263921" y="511176"/>
                  <a:pt x="256381" y="511176"/>
                </a:cubicBezTo>
                <a:cubicBezTo>
                  <a:pt x="248840" y="511176"/>
                  <a:pt x="241300" y="503636"/>
                  <a:pt x="241300" y="496095"/>
                </a:cubicBezTo>
                <a:cubicBezTo>
                  <a:pt x="241300" y="496095"/>
                  <a:pt x="241300" y="496095"/>
                  <a:pt x="241300" y="375445"/>
                </a:cubicBezTo>
                <a:cubicBezTo>
                  <a:pt x="241300" y="367904"/>
                  <a:pt x="248840" y="360363"/>
                  <a:pt x="256381" y="360363"/>
                </a:cubicBezTo>
                <a:close/>
                <a:moveTo>
                  <a:pt x="307577" y="344488"/>
                </a:moveTo>
                <a:cubicBezTo>
                  <a:pt x="311348" y="344488"/>
                  <a:pt x="311348" y="344488"/>
                  <a:pt x="315118" y="344488"/>
                </a:cubicBezTo>
                <a:cubicBezTo>
                  <a:pt x="318888" y="344488"/>
                  <a:pt x="326429" y="348253"/>
                  <a:pt x="326429" y="352018"/>
                </a:cubicBezTo>
                <a:cubicBezTo>
                  <a:pt x="326429" y="352018"/>
                  <a:pt x="326429" y="352018"/>
                  <a:pt x="386754" y="457428"/>
                </a:cubicBezTo>
                <a:cubicBezTo>
                  <a:pt x="390524" y="461193"/>
                  <a:pt x="390524" y="472487"/>
                  <a:pt x="382984" y="476251"/>
                </a:cubicBezTo>
                <a:cubicBezTo>
                  <a:pt x="379213" y="476251"/>
                  <a:pt x="379213" y="476251"/>
                  <a:pt x="375443" y="476251"/>
                </a:cubicBezTo>
                <a:cubicBezTo>
                  <a:pt x="371673" y="476251"/>
                  <a:pt x="364132" y="472487"/>
                  <a:pt x="364132" y="468722"/>
                </a:cubicBezTo>
                <a:cubicBezTo>
                  <a:pt x="364132" y="468722"/>
                  <a:pt x="364132" y="468722"/>
                  <a:pt x="303807" y="367076"/>
                </a:cubicBezTo>
                <a:cubicBezTo>
                  <a:pt x="300037" y="359547"/>
                  <a:pt x="300037" y="352018"/>
                  <a:pt x="307577" y="344488"/>
                </a:cubicBezTo>
                <a:close/>
                <a:moveTo>
                  <a:pt x="196056" y="344488"/>
                </a:moveTo>
                <a:cubicBezTo>
                  <a:pt x="199826" y="344488"/>
                  <a:pt x="199826" y="344488"/>
                  <a:pt x="203596" y="344488"/>
                </a:cubicBezTo>
                <a:cubicBezTo>
                  <a:pt x="211137" y="352018"/>
                  <a:pt x="211137" y="359547"/>
                  <a:pt x="207366" y="367076"/>
                </a:cubicBezTo>
                <a:cubicBezTo>
                  <a:pt x="207366" y="367076"/>
                  <a:pt x="207366" y="367076"/>
                  <a:pt x="147042" y="468722"/>
                </a:cubicBezTo>
                <a:cubicBezTo>
                  <a:pt x="147042" y="472487"/>
                  <a:pt x="139501" y="476251"/>
                  <a:pt x="135731" y="476251"/>
                </a:cubicBezTo>
                <a:cubicBezTo>
                  <a:pt x="131961" y="476251"/>
                  <a:pt x="131961" y="476251"/>
                  <a:pt x="128190" y="476251"/>
                </a:cubicBezTo>
                <a:cubicBezTo>
                  <a:pt x="120650" y="472487"/>
                  <a:pt x="120650" y="461193"/>
                  <a:pt x="124420" y="457428"/>
                </a:cubicBezTo>
                <a:cubicBezTo>
                  <a:pt x="124420" y="457428"/>
                  <a:pt x="124420" y="457428"/>
                  <a:pt x="184745" y="352018"/>
                </a:cubicBezTo>
                <a:cubicBezTo>
                  <a:pt x="184745" y="348253"/>
                  <a:pt x="192285" y="344488"/>
                  <a:pt x="196056" y="344488"/>
                </a:cubicBezTo>
                <a:close/>
                <a:moveTo>
                  <a:pt x="360191" y="300038"/>
                </a:moveTo>
                <a:cubicBezTo>
                  <a:pt x="360191" y="300038"/>
                  <a:pt x="363966" y="300038"/>
                  <a:pt x="367742" y="303809"/>
                </a:cubicBezTo>
                <a:cubicBezTo>
                  <a:pt x="367742" y="303809"/>
                  <a:pt x="367742" y="303809"/>
                  <a:pt x="469685" y="364134"/>
                </a:cubicBezTo>
                <a:cubicBezTo>
                  <a:pt x="477237" y="367904"/>
                  <a:pt x="481012" y="375445"/>
                  <a:pt x="477237" y="382986"/>
                </a:cubicBezTo>
                <a:cubicBezTo>
                  <a:pt x="473461" y="386756"/>
                  <a:pt x="469685" y="390526"/>
                  <a:pt x="462134" y="390526"/>
                </a:cubicBezTo>
                <a:cubicBezTo>
                  <a:pt x="462134" y="390526"/>
                  <a:pt x="458358" y="390526"/>
                  <a:pt x="458358" y="386756"/>
                </a:cubicBezTo>
                <a:cubicBezTo>
                  <a:pt x="458358" y="386756"/>
                  <a:pt x="458358" y="386756"/>
                  <a:pt x="352639" y="326431"/>
                </a:cubicBezTo>
                <a:cubicBezTo>
                  <a:pt x="345088" y="322660"/>
                  <a:pt x="341312" y="315120"/>
                  <a:pt x="345088" y="307579"/>
                </a:cubicBezTo>
                <a:cubicBezTo>
                  <a:pt x="348864" y="303809"/>
                  <a:pt x="352639" y="300038"/>
                  <a:pt x="360191" y="300038"/>
                </a:cubicBezTo>
                <a:close/>
                <a:moveTo>
                  <a:pt x="150983" y="300038"/>
                </a:moveTo>
                <a:cubicBezTo>
                  <a:pt x="158535" y="300038"/>
                  <a:pt x="162310" y="303809"/>
                  <a:pt x="166086" y="307579"/>
                </a:cubicBezTo>
                <a:cubicBezTo>
                  <a:pt x="169862" y="315120"/>
                  <a:pt x="166086" y="322660"/>
                  <a:pt x="158535" y="326431"/>
                </a:cubicBezTo>
                <a:cubicBezTo>
                  <a:pt x="158535" y="326431"/>
                  <a:pt x="158535" y="326431"/>
                  <a:pt x="52816" y="386756"/>
                </a:cubicBezTo>
                <a:cubicBezTo>
                  <a:pt x="52816" y="390526"/>
                  <a:pt x="49040" y="390526"/>
                  <a:pt x="49040" y="390526"/>
                </a:cubicBezTo>
                <a:cubicBezTo>
                  <a:pt x="41489" y="390526"/>
                  <a:pt x="37713" y="386756"/>
                  <a:pt x="33937" y="382986"/>
                </a:cubicBezTo>
                <a:cubicBezTo>
                  <a:pt x="30162" y="375445"/>
                  <a:pt x="33937" y="367904"/>
                  <a:pt x="41489" y="364134"/>
                </a:cubicBezTo>
                <a:cubicBezTo>
                  <a:pt x="41489" y="364134"/>
                  <a:pt x="41489" y="364134"/>
                  <a:pt x="143432" y="303809"/>
                </a:cubicBezTo>
                <a:cubicBezTo>
                  <a:pt x="147208" y="300038"/>
                  <a:pt x="150983" y="300038"/>
                  <a:pt x="150983" y="300038"/>
                </a:cubicBezTo>
                <a:close/>
                <a:moveTo>
                  <a:pt x="375443" y="239713"/>
                </a:moveTo>
                <a:cubicBezTo>
                  <a:pt x="375443" y="239713"/>
                  <a:pt x="375443" y="239713"/>
                  <a:pt x="496093" y="239713"/>
                </a:cubicBezTo>
                <a:cubicBezTo>
                  <a:pt x="503634" y="239713"/>
                  <a:pt x="511174" y="247254"/>
                  <a:pt x="511174" y="254795"/>
                </a:cubicBezTo>
                <a:cubicBezTo>
                  <a:pt x="511174" y="262335"/>
                  <a:pt x="503634" y="269876"/>
                  <a:pt x="496093" y="269876"/>
                </a:cubicBezTo>
                <a:cubicBezTo>
                  <a:pt x="496093" y="269876"/>
                  <a:pt x="496093" y="269876"/>
                  <a:pt x="375443" y="269876"/>
                </a:cubicBezTo>
                <a:cubicBezTo>
                  <a:pt x="367903" y="269876"/>
                  <a:pt x="360362" y="262335"/>
                  <a:pt x="360362" y="254795"/>
                </a:cubicBezTo>
                <a:cubicBezTo>
                  <a:pt x="360362" y="247254"/>
                  <a:pt x="367903" y="239713"/>
                  <a:pt x="375443" y="239713"/>
                </a:cubicBezTo>
                <a:close/>
                <a:moveTo>
                  <a:pt x="15081" y="239713"/>
                </a:moveTo>
                <a:cubicBezTo>
                  <a:pt x="15081" y="239713"/>
                  <a:pt x="15081" y="239713"/>
                  <a:pt x="135731" y="239713"/>
                </a:cubicBezTo>
                <a:cubicBezTo>
                  <a:pt x="143271" y="239713"/>
                  <a:pt x="150812" y="247254"/>
                  <a:pt x="150812" y="254795"/>
                </a:cubicBezTo>
                <a:cubicBezTo>
                  <a:pt x="150812" y="262335"/>
                  <a:pt x="143271" y="269876"/>
                  <a:pt x="135731" y="269876"/>
                </a:cubicBezTo>
                <a:cubicBezTo>
                  <a:pt x="135731" y="269876"/>
                  <a:pt x="135731" y="269876"/>
                  <a:pt x="15081" y="269876"/>
                </a:cubicBezTo>
                <a:cubicBezTo>
                  <a:pt x="7540" y="269876"/>
                  <a:pt x="0" y="262335"/>
                  <a:pt x="0" y="254795"/>
                </a:cubicBezTo>
                <a:cubicBezTo>
                  <a:pt x="0" y="247254"/>
                  <a:pt x="7540" y="239713"/>
                  <a:pt x="15081" y="239713"/>
                </a:cubicBezTo>
                <a:close/>
                <a:moveTo>
                  <a:pt x="462134" y="119063"/>
                </a:moveTo>
                <a:cubicBezTo>
                  <a:pt x="469685" y="119063"/>
                  <a:pt x="473461" y="122834"/>
                  <a:pt x="477237" y="126604"/>
                </a:cubicBezTo>
                <a:cubicBezTo>
                  <a:pt x="481012" y="134145"/>
                  <a:pt x="477237" y="141685"/>
                  <a:pt x="469685" y="145456"/>
                </a:cubicBezTo>
                <a:cubicBezTo>
                  <a:pt x="469685" y="145456"/>
                  <a:pt x="469685" y="145456"/>
                  <a:pt x="367742" y="205781"/>
                </a:cubicBezTo>
                <a:cubicBezTo>
                  <a:pt x="363966" y="209551"/>
                  <a:pt x="360191" y="209551"/>
                  <a:pt x="360191" y="209551"/>
                </a:cubicBezTo>
                <a:cubicBezTo>
                  <a:pt x="352639" y="209551"/>
                  <a:pt x="348864" y="205781"/>
                  <a:pt x="345088" y="202011"/>
                </a:cubicBezTo>
                <a:cubicBezTo>
                  <a:pt x="341312" y="194470"/>
                  <a:pt x="345088" y="186929"/>
                  <a:pt x="352639" y="183159"/>
                </a:cubicBezTo>
                <a:cubicBezTo>
                  <a:pt x="352639" y="183159"/>
                  <a:pt x="352639" y="183159"/>
                  <a:pt x="458358" y="122834"/>
                </a:cubicBezTo>
                <a:cubicBezTo>
                  <a:pt x="458358" y="119063"/>
                  <a:pt x="462134" y="119063"/>
                  <a:pt x="462134" y="119063"/>
                </a:cubicBezTo>
                <a:close/>
                <a:moveTo>
                  <a:pt x="49040" y="119063"/>
                </a:moveTo>
                <a:cubicBezTo>
                  <a:pt x="49040" y="119063"/>
                  <a:pt x="52816" y="119063"/>
                  <a:pt x="52816" y="122834"/>
                </a:cubicBezTo>
                <a:cubicBezTo>
                  <a:pt x="52816" y="122834"/>
                  <a:pt x="52816" y="122834"/>
                  <a:pt x="158535" y="183159"/>
                </a:cubicBezTo>
                <a:cubicBezTo>
                  <a:pt x="166086" y="186929"/>
                  <a:pt x="169862" y="194470"/>
                  <a:pt x="166086" y="202011"/>
                </a:cubicBezTo>
                <a:cubicBezTo>
                  <a:pt x="162310" y="205781"/>
                  <a:pt x="158535" y="209551"/>
                  <a:pt x="150983" y="209551"/>
                </a:cubicBezTo>
                <a:cubicBezTo>
                  <a:pt x="150983" y="209551"/>
                  <a:pt x="147208" y="209551"/>
                  <a:pt x="143432" y="205781"/>
                </a:cubicBezTo>
                <a:cubicBezTo>
                  <a:pt x="143432" y="205781"/>
                  <a:pt x="143432" y="205781"/>
                  <a:pt x="41489" y="145456"/>
                </a:cubicBezTo>
                <a:cubicBezTo>
                  <a:pt x="33937" y="141685"/>
                  <a:pt x="30162" y="134145"/>
                  <a:pt x="33937" y="126604"/>
                </a:cubicBezTo>
                <a:cubicBezTo>
                  <a:pt x="37713" y="122834"/>
                  <a:pt x="41489" y="119063"/>
                  <a:pt x="49040" y="119063"/>
                </a:cubicBezTo>
                <a:close/>
                <a:moveTo>
                  <a:pt x="375443" y="33338"/>
                </a:moveTo>
                <a:cubicBezTo>
                  <a:pt x="379213" y="33338"/>
                  <a:pt x="379213" y="33338"/>
                  <a:pt x="382984" y="33338"/>
                </a:cubicBezTo>
                <a:cubicBezTo>
                  <a:pt x="390524" y="37102"/>
                  <a:pt x="390524" y="48396"/>
                  <a:pt x="386754" y="52161"/>
                </a:cubicBezTo>
                <a:cubicBezTo>
                  <a:pt x="386754" y="52161"/>
                  <a:pt x="386754" y="52161"/>
                  <a:pt x="326429" y="157572"/>
                </a:cubicBezTo>
                <a:cubicBezTo>
                  <a:pt x="326429" y="161337"/>
                  <a:pt x="318888" y="165101"/>
                  <a:pt x="315118" y="165101"/>
                </a:cubicBezTo>
                <a:cubicBezTo>
                  <a:pt x="311348" y="165101"/>
                  <a:pt x="311348" y="165101"/>
                  <a:pt x="307577" y="165101"/>
                </a:cubicBezTo>
                <a:cubicBezTo>
                  <a:pt x="300037" y="157572"/>
                  <a:pt x="300037" y="150043"/>
                  <a:pt x="303807" y="142513"/>
                </a:cubicBezTo>
                <a:cubicBezTo>
                  <a:pt x="303807" y="142513"/>
                  <a:pt x="303807" y="142513"/>
                  <a:pt x="364132" y="40867"/>
                </a:cubicBezTo>
                <a:cubicBezTo>
                  <a:pt x="364132" y="37102"/>
                  <a:pt x="371673" y="33338"/>
                  <a:pt x="375443" y="33338"/>
                </a:cubicBezTo>
                <a:close/>
                <a:moveTo>
                  <a:pt x="128190" y="33338"/>
                </a:moveTo>
                <a:cubicBezTo>
                  <a:pt x="131961" y="33338"/>
                  <a:pt x="131961" y="33338"/>
                  <a:pt x="135731" y="33338"/>
                </a:cubicBezTo>
                <a:cubicBezTo>
                  <a:pt x="139501" y="33338"/>
                  <a:pt x="147042" y="37102"/>
                  <a:pt x="147042" y="40867"/>
                </a:cubicBezTo>
                <a:cubicBezTo>
                  <a:pt x="147042" y="40867"/>
                  <a:pt x="147042" y="40867"/>
                  <a:pt x="207366" y="142513"/>
                </a:cubicBezTo>
                <a:cubicBezTo>
                  <a:pt x="211137" y="150043"/>
                  <a:pt x="211137" y="157572"/>
                  <a:pt x="203596" y="165101"/>
                </a:cubicBezTo>
                <a:cubicBezTo>
                  <a:pt x="199826" y="165101"/>
                  <a:pt x="199826" y="165101"/>
                  <a:pt x="196056" y="165101"/>
                </a:cubicBezTo>
                <a:cubicBezTo>
                  <a:pt x="192285" y="165101"/>
                  <a:pt x="184745" y="161337"/>
                  <a:pt x="184745" y="157572"/>
                </a:cubicBezTo>
                <a:cubicBezTo>
                  <a:pt x="184745" y="157572"/>
                  <a:pt x="184745" y="157572"/>
                  <a:pt x="124420" y="52161"/>
                </a:cubicBezTo>
                <a:cubicBezTo>
                  <a:pt x="120650" y="48396"/>
                  <a:pt x="120650" y="37102"/>
                  <a:pt x="128190" y="33338"/>
                </a:cubicBezTo>
                <a:close/>
                <a:moveTo>
                  <a:pt x="256381" y="0"/>
                </a:moveTo>
                <a:cubicBezTo>
                  <a:pt x="263921" y="0"/>
                  <a:pt x="271462" y="7461"/>
                  <a:pt x="271462" y="14922"/>
                </a:cubicBezTo>
                <a:cubicBezTo>
                  <a:pt x="271462" y="134303"/>
                  <a:pt x="271462" y="134303"/>
                  <a:pt x="271462" y="134303"/>
                </a:cubicBezTo>
                <a:cubicBezTo>
                  <a:pt x="271462" y="141764"/>
                  <a:pt x="263921" y="149225"/>
                  <a:pt x="256381" y="149225"/>
                </a:cubicBezTo>
                <a:cubicBezTo>
                  <a:pt x="248840" y="149225"/>
                  <a:pt x="241300" y="141764"/>
                  <a:pt x="241300" y="134303"/>
                </a:cubicBezTo>
                <a:cubicBezTo>
                  <a:pt x="241300" y="14922"/>
                  <a:pt x="241300" y="14922"/>
                  <a:pt x="241300" y="14922"/>
                </a:cubicBezTo>
                <a:cubicBezTo>
                  <a:pt x="241300" y="7461"/>
                  <a:pt x="248840" y="0"/>
                  <a:pt x="256381" y="0"/>
                </a:cubicBezTo>
                <a:close/>
              </a:path>
            </a:pathLst>
          </a:custGeom>
          <a:solidFill>
            <a:srgbClr val="5B9AA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2004" y="4200383"/>
            <a:ext cx="3832567" cy="2157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1344" y="1544022"/>
            <a:ext cx="3449274" cy="254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9190" y="4200383"/>
            <a:ext cx="3441428" cy="2157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2005" y="1544023"/>
            <a:ext cx="3832567" cy="254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29486" y="2279798"/>
            <a:ext cx="615553" cy="332398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800" dirty="0" smtClean="0">
                <a:solidFill>
                  <a:srgbClr val="C00000"/>
                </a:solidFill>
                <a:latin typeface="方正粗黑宋简体" pitchFamily="2" charset="-122"/>
                <a:ea typeface="方正粗黑宋简体" pitchFamily="2" charset="-122"/>
              </a:rPr>
              <a:t>缤纷多彩的社团活动</a:t>
            </a:r>
            <a:endParaRPr lang="zh-CN" altLang="en-US" sz="2800" dirty="0">
              <a:solidFill>
                <a:srgbClr val="C000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H="1">
            <a:off x="6654018" y="1913206"/>
            <a:ext cx="28136" cy="38404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 flipH="1">
            <a:off x="6100551" y="4172247"/>
            <a:ext cx="115837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002467" y="2150416"/>
            <a:ext cx="553998" cy="163121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400" dirty="0" smtClean="0">
                <a:solidFill>
                  <a:srgbClr val="00B050"/>
                </a:solidFill>
                <a:latin typeface="方正粗黑宋简体" pitchFamily="2" charset="-122"/>
                <a:ea typeface="方正粗黑宋简体" pitchFamily="2" charset="-122"/>
              </a:rPr>
              <a:t>模拟联合国</a:t>
            </a:r>
            <a:endParaRPr lang="zh-CN" altLang="en-US" sz="2400" dirty="0">
              <a:solidFill>
                <a:srgbClr val="00B05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82154" y="1842640"/>
            <a:ext cx="553998" cy="224676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400" dirty="0">
                <a:solidFill>
                  <a:srgbClr val="00B050"/>
                </a:solidFill>
                <a:latin typeface="方正粗黑宋简体" pitchFamily="2" charset="-122"/>
                <a:ea typeface="方正粗黑宋简体" pitchFamily="2" charset="-122"/>
              </a:rPr>
              <a:t>武高之声广播台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002467" y="4273898"/>
            <a:ext cx="553998" cy="163121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400" dirty="0">
                <a:solidFill>
                  <a:srgbClr val="00B050"/>
                </a:solidFill>
                <a:latin typeface="方正粗黑宋简体" pitchFamily="2" charset="-122"/>
                <a:ea typeface="方正粗黑宋简体" pitchFamily="2" charset="-122"/>
              </a:rPr>
              <a:t>公朴志愿者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682154" y="4480401"/>
            <a:ext cx="553998" cy="132343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400" dirty="0">
                <a:solidFill>
                  <a:srgbClr val="00B050"/>
                </a:solidFill>
                <a:latin typeface="方正粗黑宋简体" pitchFamily="2" charset="-122"/>
                <a:ea typeface="方正粗黑宋简体" pitchFamily="2" charset="-122"/>
              </a:rPr>
              <a:t>模拟政协</a:t>
            </a:r>
          </a:p>
        </p:txBody>
      </p:sp>
      <p:sp>
        <p:nvSpPr>
          <p:cNvPr id="19" name="文本框 17"/>
          <p:cNvSpPr txBox="1"/>
          <p:nvPr/>
        </p:nvSpPr>
        <p:spPr>
          <a:xfrm>
            <a:off x="1744908" y="534586"/>
            <a:ext cx="4288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2.</a:t>
            </a:r>
            <a:r>
              <a:rPr lang="zh-CN" altLang="zh-CN" sz="3600" b="1" dirty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课程体系日趋完善</a:t>
            </a:r>
            <a:endParaRPr lang="zh-CN" altLang="en-US" sz="3600" b="1" dirty="0">
              <a:solidFill>
                <a:srgbClr val="7600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861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圆角矩形 81"/>
          <p:cNvSpPr/>
          <p:nvPr/>
        </p:nvSpPr>
        <p:spPr>
          <a:xfrm>
            <a:off x="491319" y="420064"/>
            <a:ext cx="11218460" cy="6035722"/>
          </a:xfrm>
          <a:prstGeom prst="roundRect">
            <a:avLst>
              <a:gd name="adj" fmla="val 55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矩形 82"/>
          <p:cNvSpPr/>
          <p:nvPr/>
        </p:nvSpPr>
        <p:spPr>
          <a:xfrm>
            <a:off x="0" y="-165"/>
            <a:ext cx="1748116" cy="1722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256"/>
          <p:cNvSpPr/>
          <p:nvPr/>
        </p:nvSpPr>
        <p:spPr bwMode="auto">
          <a:xfrm>
            <a:off x="605803" y="543339"/>
            <a:ext cx="901629" cy="901631"/>
          </a:xfrm>
          <a:custGeom>
            <a:avLst/>
            <a:gdLst>
              <a:gd name="connsiteX0" fmla="*/ 256381 w 511174"/>
              <a:gd name="connsiteY0" fmla="*/ 360363 h 511176"/>
              <a:gd name="connsiteX1" fmla="*/ 271462 w 511174"/>
              <a:gd name="connsiteY1" fmla="*/ 375445 h 511176"/>
              <a:gd name="connsiteX2" fmla="*/ 271462 w 511174"/>
              <a:gd name="connsiteY2" fmla="*/ 496095 h 511176"/>
              <a:gd name="connsiteX3" fmla="*/ 256381 w 511174"/>
              <a:gd name="connsiteY3" fmla="*/ 511176 h 511176"/>
              <a:gd name="connsiteX4" fmla="*/ 241300 w 511174"/>
              <a:gd name="connsiteY4" fmla="*/ 496095 h 511176"/>
              <a:gd name="connsiteX5" fmla="*/ 241300 w 511174"/>
              <a:gd name="connsiteY5" fmla="*/ 375445 h 511176"/>
              <a:gd name="connsiteX6" fmla="*/ 256381 w 511174"/>
              <a:gd name="connsiteY6" fmla="*/ 360363 h 511176"/>
              <a:gd name="connsiteX7" fmla="*/ 307577 w 511174"/>
              <a:gd name="connsiteY7" fmla="*/ 344488 h 511176"/>
              <a:gd name="connsiteX8" fmla="*/ 315118 w 511174"/>
              <a:gd name="connsiteY8" fmla="*/ 344488 h 511176"/>
              <a:gd name="connsiteX9" fmla="*/ 326429 w 511174"/>
              <a:gd name="connsiteY9" fmla="*/ 352018 h 511176"/>
              <a:gd name="connsiteX10" fmla="*/ 386754 w 511174"/>
              <a:gd name="connsiteY10" fmla="*/ 457428 h 511176"/>
              <a:gd name="connsiteX11" fmla="*/ 382984 w 511174"/>
              <a:gd name="connsiteY11" fmla="*/ 476251 h 511176"/>
              <a:gd name="connsiteX12" fmla="*/ 375443 w 511174"/>
              <a:gd name="connsiteY12" fmla="*/ 476251 h 511176"/>
              <a:gd name="connsiteX13" fmla="*/ 364132 w 511174"/>
              <a:gd name="connsiteY13" fmla="*/ 468722 h 511176"/>
              <a:gd name="connsiteX14" fmla="*/ 303807 w 511174"/>
              <a:gd name="connsiteY14" fmla="*/ 367076 h 511176"/>
              <a:gd name="connsiteX15" fmla="*/ 307577 w 511174"/>
              <a:gd name="connsiteY15" fmla="*/ 344488 h 511176"/>
              <a:gd name="connsiteX16" fmla="*/ 196056 w 511174"/>
              <a:gd name="connsiteY16" fmla="*/ 344488 h 511176"/>
              <a:gd name="connsiteX17" fmla="*/ 203596 w 511174"/>
              <a:gd name="connsiteY17" fmla="*/ 344488 h 511176"/>
              <a:gd name="connsiteX18" fmla="*/ 207366 w 511174"/>
              <a:gd name="connsiteY18" fmla="*/ 367076 h 511176"/>
              <a:gd name="connsiteX19" fmla="*/ 147042 w 511174"/>
              <a:gd name="connsiteY19" fmla="*/ 468722 h 511176"/>
              <a:gd name="connsiteX20" fmla="*/ 135731 w 511174"/>
              <a:gd name="connsiteY20" fmla="*/ 476251 h 511176"/>
              <a:gd name="connsiteX21" fmla="*/ 128190 w 511174"/>
              <a:gd name="connsiteY21" fmla="*/ 476251 h 511176"/>
              <a:gd name="connsiteX22" fmla="*/ 124420 w 511174"/>
              <a:gd name="connsiteY22" fmla="*/ 457428 h 511176"/>
              <a:gd name="connsiteX23" fmla="*/ 184745 w 511174"/>
              <a:gd name="connsiteY23" fmla="*/ 352018 h 511176"/>
              <a:gd name="connsiteX24" fmla="*/ 196056 w 511174"/>
              <a:gd name="connsiteY24" fmla="*/ 344488 h 511176"/>
              <a:gd name="connsiteX25" fmla="*/ 360191 w 511174"/>
              <a:gd name="connsiteY25" fmla="*/ 300038 h 511176"/>
              <a:gd name="connsiteX26" fmla="*/ 367742 w 511174"/>
              <a:gd name="connsiteY26" fmla="*/ 303809 h 511176"/>
              <a:gd name="connsiteX27" fmla="*/ 469685 w 511174"/>
              <a:gd name="connsiteY27" fmla="*/ 364134 h 511176"/>
              <a:gd name="connsiteX28" fmla="*/ 477237 w 511174"/>
              <a:gd name="connsiteY28" fmla="*/ 382986 h 511176"/>
              <a:gd name="connsiteX29" fmla="*/ 462134 w 511174"/>
              <a:gd name="connsiteY29" fmla="*/ 390526 h 511176"/>
              <a:gd name="connsiteX30" fmla="*/ 458358 w 511174"/>
              <a:gd name="connsiteY30" fmla="*/ 386756 h 511176"/>
              <a:gd name="connsiteX31" fmla="*/ 352639 w 511174"/>
              <a:gd name="connsiteY31" fmla="*/ 326431 h 511176"/>
              <a:gd name="connsiteX32" fmla="*/ 345088 w 511174"/>
              <a:gd name="connsiteY32" fmla="*/ 307579 h 511176"/>
              <a:gd name="connsiteX33" fmla="*/ 360191 w 511174"/>
              <a:gd name="connsiteY33" fmla="*/ 300038 h 511176"/>
              <a:gd name="connsiteX34" fmla="*/ 150983 w 511174"/>
              <a:gd name="connsiteY34" fmla="*/ 300038 h 511176"/>
              <a:gd name="connsiteX35" fmla="*/ 166086 w 511174"/>
              <a:gd name="connsiteY35" fmla="*/ 307579 h 511176"/>
              <a:gd name="connsiteX36" fmla="*/ 158535 w 511174"/>
              <a:gd name="connsiteY36" fmla="*/ 326431 h 511176"/>
              <a:gd name="connsiteX37" fmla="*/ 52816 w 511174"/>
              <a:gd name="connsiteY37" fmla="*/ 386756 h 511176"/>
              <a:gd name="connsiteX38" fmla="*/ 49040 w 511174"/>
              <a:gd name="connsiteY38" fmla="*/ 390526 h 511176"/>
              <a:gd name="connsiteX39" fmla="*/ 33937 w 511174"/>
              <a:gd name="connsiteY39" fmla="*/ 382986 h 511176"/>
              <a:gd name="connsiteX40" fmla="*/ 41489 w 511174"/>
              <a:gd name="connsiteY40" fmla="*/ 364134 h 511176"/>
              <a:gd name="connsiteX41" fmla="*/ 143432 w 511174"/>
              <a:gd name="connsiteY41" fmla="*/ 303809 h 511176"/>
              <a:gd name="connsiteX42" fmla="*/ 150983 w 511174"/>
              <a:gd name="connsiteY42" fmla="*/ 300038 h 511176"/>
              <a:gd name="connsiteX43" fmla="*/ 375443 w 511174"/>
              <a:gd name="connsiteY43" fmla="*/ 239713 h 511176"/>
              <a:gd name="connsiteX44" fmla="*/ 496093 w 511174"/>
              <a:gd name="connsiteY44" fmla="*/ 239713 h 511176"/>
              <a:gd name="connsiteX45" fmla="*/ 511174 w 511174"/>
              <a:gd name="connsiteY45" fmla="*/ 254795 h 511176"/>
              <a:gd name="connsiteX46" fmla="*/ 496093 w 511174"/>
              <a:gd name="connsiteY46" fmla="*/ 269876 h 511176"/>
              <a:gd name="connsiteX47" fmla="*/ 375443 w 511174"/>
              <a:gd name="connsiteY47" fmla="*/ 269876 h 511176"/>
              <a:gd name="connsiteX48" fmla="*/ 360362 w 511174"/>
              <a:gd name="connsiteY48" fmla="*/ 254795 h 511176"/>
              <a:gd name="connsiteX49" fmla="*/ 375443 w 511174"/>
              <a:gd name="connsiteY49" fmla="*/ 239713 h 511176"/>
              <a:gd name="connsiteX50" fmla="*/ 15081 w 511174"/>
              <a:gd name="connsiteY50" fmla="*/ 239713 h 511176"/>
              <a:gd name="connsiteX51" fmla="*/ 135731 w 511174"/>
              <a:gd name="connsiteY51" fmla="*/ 239713 h 511176"/>
              <a:gd name="connsiteX52" fmla="*/ 150812 w 511174"/>
              <a:gd name="connsiteY52" fmla="*/ 254795 h 511176"/>
              <a:gd name="connsiteX53" fmla="*/ 135731 w 511174"/>
              <a:gd name="connsiteY53" fmla="*/ 269876 h 511176"/>
              <a:gd name="connsiteX54" fmla="*/ 15081 w 511174"/>
              <a:gd name="connsiteY54" fmla="*/ 269876 h 511176"/>
              <a:gd name="connsiteX55" fmla="*/ 0 w 511174"/>
              <a:gd name="connsiteY55" fmla="*/ 254795 h 511176"/>
              <a:gd name="connsiteX56" fmla="*/ 15081 w 511174"/>
              <a:gd name="connsiteY56" fmla="*/ 239713 h 511176"/>
              <a:gd name="connsiteX57" fmla="*/ 462134 w 511174"/>
              <a:gd name="connsiteY57" fmla="*/ 119063 h 511176"/>
              <a:gd name="connsiteX58" fmla="*/ 477237 w 511174"/>
              <a:gd name="connsiteY58" fmla="*/ 126604 h 511176"/>
              <a:gd name="connsiteX59" fmla="*/ 469685 w 511174"/>
              <a:gd name="connsiteY59" fmla="*/ 145456 h 511176"/>
              <a:gd name="connsiteX60" fmla="*/ 367742 w 511174"/>
              <a:gd name="connsiteY60" fmla="*/ 205781 h 511176"/>
              <a:gd name="connsiteX61" fmla="*/ 360191 w 511174"/>
              <a:gd name="connsiteY61" fmla="*/ 209551 h 511176"/>
              <a:gd name="connsiteX62" fmla="*/ 345088 w 511174"/>
              <a:gd name="connsiteY62" fmla="*/ 202011 h 511176"/>
              <a:gd name="connsiteX63" fmla="*/ 352639 w 511174"/>
              <a:gd name="connsiteY63" fmla="*/ 183159 h 511176"/>
              <a:gd name="connsiteX64" fmla="*/ 458358 w 511174"/>
              <a:gd name="connsiteY64" fmla="*/ 122834 h 511176"/>
              <a:gd name="connsiteX65" fmla="*/ 462134 w 511174"/>
              <a:gd name="connsiteY65" fmla="*/ 119063 h 511176"/>
              <a:gd name="connsiteX66" fmla="*/ 49040 w 511174"/>
              <a:gd name="connsiteY66" fmla="*/ 119063 h 511176"/>
              <a:gd name="connsiteX67" fmla="*/ 52816 w 511174"/>
              <a:gd name="connsiteY67" fmla="*/ 122834 h 511176"/>
              <a:gd name="connsiteX68" fmla="*/ 158535 w 511174"/>
              <a:gd name="connsiteY68" fmla="*/ 183159 h 511176"/>
              <a:gd name="connsiteX69" fmla="*/ 166086 w 511174"/>
              <a:gd name="connsiteY69" fmla="*/ 202011 h 511176"/>
              <a:gd name="connsiteX70" fmla="*/ 150983 w 511174"/>
              <a:gd name="connsiteY70" fmla="*/ 209551 h 511176"/>
              <a:gd name="connsiteX71" fmla="*/ 143432 w 511174"/>
              <a:gd name="connsiteY71" fmla="*/ 205781 h 511176"/>
              <a:gd name="connsiteX72" fmla="*/ 41489 w 511174"/>
              <a:gd name="connsiteY72" fmla="*/ 145456 h 511176"/>
              <a:gd name="connsiteX73" fmla="*/ 33937 w 511174"/>
              <a:gd name="connsiteY73" fmla="*/ 126604 h 511176"/>
              <a:gd name="connsiteX74" fmla="*/ 49040 w 511174"/>
              <a:gd name="connsiteY74" fmla="*/ 119063 h 511176"/>
              <a:gd name="connsiteX75" fmla="*/ 375443 w 511174"/>
              <a:gd name="connsiteY75" fmla="*/ 33338 h 511176"/>
              <a:gd name="connsiteX76" fmla="*/ 382984 w 511174"/>
              <a:gd name="connsiteY76" fmla="*/ 33338 h 511176"/>
              <a:gd name="connsiteX77" fmla="*/ 386754 w 511174"/>
              <a:gd name="connsiteY77" fmla="*/ 52161 h 511176"/>
              <a:gd name="connsiteX78" fmla="*/ 326429 w 511174"/>
              <a:gd name="connsiteY78" fmla="*/ 157572 h 511176"/>
              <a:gd name="connsiteX79" fmla="*/ 315118 w 511174"/>
              <a:gd name="connsiteY79" fmla="*/ 165101 h 511176"/>
              <a:gd name="connsiteX80" fmla="*/ 307577 w 511174"/>
              <a:gd name="connsiteY80" fmla="*/ 165101 h 511176"/>
              <a:gd name="connsiteX81" fmla="*/ 303807 w 511174"/>
              <a:gd name="connsiteY81" fmla="*/ 142513 h 511176"/>
              <a:gd name="connsiteX82" fmla="*/ 364132 w 511174"/>
              <a:gd name="connsiteY82" fmla="*/ 40867 h 511176"/>
              <a:gd name="connsiteX83" fmla="*/ 375443 w 511174"/>
              <a:gd name="connsiteY83" fmla="*/ 33338 h 511176"/>
              <a:gd name="connsiteX84" fmla="*/ 128190 w 511174"/>
              <a:gd name="connsiteY84" fmla="*/ 33338 h 511176"/>
              <a:gd name="connsiteX85" fmla="*/ 135731 w 511174"/>
              <a:gd name="connsiteY85" fmla="*/ 33338 h 511176"/>
              <a:gd name="connsiteX86" fmla="*/ 147042 w 511174"/>
              <a:gd name="connsiteY86" fmla="*/ 40867 h 511176"/>
              <a:gd name="connsiteX87" fmla="*/ 207366 w 511174"/>
              <a:gd name="connsiteY87" fmla="*/ 142513 h 511176"/>
              <a:gd name="connsiteX88" fmla="*/ 203596 w 511174"/>
              <a:gd name="connsiteY88" fmla="*/ 165101 h 511176"/>
              <a:gd name="connsiteX89" fmla="*/ 196056 w 511174"/>
              <a:gd name="connsiteY89" fmla="*/ 165101 h 511176"/>
              <a:gd name="connsiteX90" fmla="*/ 184745 w 511174"/>
              <a:gd name="connsiteY90" fmla="*/ 157572 h 511176"/>
              <a:gd name="connsiteX91" fmla="*/ 124420 w 511174"/>
              <a:gd name="connsiteY91" fmla="*/ 52161 h 511176"/>
              <a:gd name="connsiteX92" fmla="*/ 128190 w 511174"/>
              <a:gd name="connsiteY92" fmla="*/ 33338 h 511176"/>
              <a:gd name="connsiteX93" fmla="*/ 256381 w 511174"/>
              <a:gd name="connsiteY93" fmla="*/ 0 h 511176"/>
              <a:gd name="connsiteX94" fmla="*/ 271462 w 511174"/>
              <a:gd name="connsiteY94" fmla="*/ 14922 h 511176"/>
              <a:gd name="connsiteX95" fmla="*/ 271462 w 511174"/>
              <a:gd name="connsiteY95" fmla="*/ 134303 h 511176"/>
              <a:gd name="connsiteX96" fmla="*/ 256381 w 511174"/>
              <a:gd name="connsiteY96" fmla="*/ 149225 h 511176"/>
              <a:gd name="connsiteX97" fmla="*/ 241300 w 511174"/>
              <a:gd name="connsiteY97" fmla="*/ 134303 h 511176"/>
              <a:gd name="connsiteX98" fmla="*/ 241300 w 511174"/>
              <a:gd name="connsiteY98" fmla="*/ 14922 h 511176"/>
              <a:gd name="connsiteX99" fmla="*/ 256381 w 511174"/>
              <a:gd name="connsiteY99" fmla="*/ 0 h 51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11174" h="511176">
                <a:moveTo>
                  <a:pt x="256381" y="360363"/>
                </a:moveTo>
                <a:cubicBezTo>
                  <a:pt x="263921" y="360363"/>
                  <a:pt x="271462" y="367904"/>
                  <a:pt x="271462" y="375445"/>
                </a:cubicBezTo>
                <a:cubicBezTo>
                  <a:pt x="271462" y="375445"/>
                  <a:pt x="271462" y="375445"/>
                  <a:pt x="271462" y="496095"/>
                </a:cubicBezTo>
                <a:cubicBezTo>
                  <a:pt x="271462" y="503636"/>
                  <a:pt x="263921" y="511176"/>
                  <a:pt x="256381" y="511176"/>
                </a:cubicBezTo>
                <a:cubicBezTo>
                  <a:pt x="248840" y="511176"/>
                  <a:pt x="241300" y="503636"/>
                  <a:pt x="241300" y="496095"/>
                </a:cubicBezTo>
                <a:cubicBezTo>
                  <a:pt x="241300" y="496095"/>
                  <a:pt x="241300" y="496095"/>
                  <a:pt x="241300" y="375445"/>
                </a:cubicBezTo>
                <a:cubicBezTo>
                  <a:pt x="241300" y="367904"/>
                  <a:pt x="248840" y="360363"/>
                  <a:pt x="256381" y="360363"/>
                </a:cubicBezTo>
                <a:close/>
                <a:moveTo>
                  <a:pt x="307577" y="344488"/>
                </a:moveTo>
                <a:cubicBezTo>
                  <a:pt x="311348" y="344488"/>
                  <a:pt x="311348" y="344488"/>
                  <a:pt x="315118" y="344488"/>
                </a:cubicBezTo>
                <a:cubicBezTo>
                  <a:pt x="318888" y="344488"/>
                  <a:pt x="326429" y="348253"/>
                  <a:pt x="326429" y="352018"/>
                </a:cubicBezTo>
                <a:cubicBezTo>
                  <a:pt x="326429" y="352018"/>
                  <a:pt x="326429" y="352018"/>
                  <a:pt x="386754" y="457428"/>
                </a:cubicBezTo>
                <a:cubicBezTo>
                  <a:pt x="390524" y="461193"/>
                  <a:pt x="390524" y="472487"/>
                  <a:pt x="382984" y="476251"/>
                </a:cubicBezTo>
                <a:cubicBezTo>
                  <a:pt x="379213" y="476251"/>
                  <a:pt x="379213" y="476251"/>
                  <a:pt x="375443" y="476251"/>
                </a:cubicBezTo>
                <a:cubicBezTo>
                  <a:pt x="371673" y="476251"/>
                  <a:pt x="364132" y="472487"/>
                  <a:pt x="364132" y="468722"/>
                </a:cubicBezTo>
                <a:cubicBezTo>
                  <a:pt x="364132" y="468722"/>
                  <a:pt x="364132" y="468722"/>
                  <a:pt x="303807" y="367076"/>
                </a:cubicBezTo>
                <a:cubicBezTo>
                  <a:pt x="300037" y="359547"/>
                  <a:pt x="300037" y="352018"/>
                  <a:pt x="307577" y="344488"/>
                </a:cubicBezTo>
                <a:close/>
                <a:moveTo>
                  <a:pt x="196056" y="344488"/>
                </a:moveTo>
                <a:cubicBezTo>
                  <a:pt x="199826" y="344488"/>
                  <a:pt x="199826" y="344488"/>
                  <a:pt x="203596" y="344488"/>
                </a:cubicBezTo>
                <a:cubicBezTo>
                  <a:pt x="211137" y="352018"/>
                  <a:pt x="211137" y="359547"/>
                  <a:pt x="207366" y="367076"/>
                </a:cubicBezTo>
                <a:cubicBezTo>
                  <a:pt x="207366" y="367076"/>
                  <a:pt x="207366" y="367076"/>
                  <a:pt x="147042" y="468722"/>
                </a:cubicBezTo>
                <a:cubicBezTo>
                  <a:pt x="147042" y="472487"/>
                  <a:pt x="139501" y="476251"/>
                  <a:pt x="135731" y="476251"/>
                </a:cubicBezTo>
                <a:cubicBezTo>
                  <a:pt x="131961" y="476251"/>
                  <a:pt x="131961" y="476251"/>
                  <a:pt x="128190" y="476251"/>
                </a:cubicBezTo>
                <a:cubicBezTo>
                  <a:pt x="120650" y="472487"/>
                  <a:pt x="120650" y="461193"/>
                  <a:pt x="124420" y="457428"/>
                </a:cubicBezTo>
                <a:cubicBezTo>
                  <a:pt x="124420" y="457428"/>
                  <a:pt x="124420" y="457428"/>
                  <a:pt x="184745" y="352018"/>
                </a:cubicBezTo>
                <a:cubicBezTo>
                  <a:pt x="184745" y="348253"/>
                  <a:pt x="192285" y="344488"/>
                  <a:pt x="196056" y="344488"/>
                </a:cubicBezTo>
                <a:close/>
                <a:moveTo>
                  <a:pt x="360191" y="300038"/>
                </a:moveTo>
                <a:cubicBezTo>
                  <a:pt x="360191" y="300038"/>
                  <a:pt x="363966" y="300038"/>
                  <a:pt x="367742" y="303809"/>
                </a:cubicBezTo>
                <a:cubicBezTo>
                  <a:pt x="367742" y="303809"/>
                  <a:pt x="367742" y="303809"/>
                  <a:pt x="469685" y="364134"/>
                </a:cubicBezTo>
                <a:cubicBezTo>
                  <a:pt x="477237" y="367904"/>
                  <a:pt x="481012" y="375445"/>
                  <a:pt x="477237" y="382986"/>
                </a:cubicBezTo>
                <a:cubicBezTo>
                  <a:pt x="473461" y="386756"/>
                  <a:pt x="469685" y="390526"/>
                  <a:pt x="462134" y="390526"/>
                </a:cubicBezTo>
                <a:cubicBezTo>
                  <a:pt x="462134" y="390526"/>
                  <a:pt x="458358" y="390526"/>
                  <a:pt x="458358" y="386756"/>
                </a:cubicBezTo>
                <a:cubicBezTo>
                  <a:pt x="458358" y="386756"/>
                  <a:pt x="458358" y="386756"/>
                  <a:pt x="352639" y="326431"/>
                </a:cubicBezTo>
                <a:cubicBezTo>
                  <a:pt x="345088" y="322660"/>
                  <a:pt x="341312" y="315120"/>
                  <a:pt x="345088" y="307579"/>
                </a:cubicBezTo>
                <a:cubicBezTo>
                  <a:pt x="348864" y="303809"/>
                  <a:pt x="352639" y="300038"/>
                  <a:pt x="360191" y="300038"/>
                </a:cubicBezTo>
                <a:close/>
                <a:moveTo>
                  <a:pt x="150983" y="300038"/>
                </a:moveTo>
                <a:cubicBezTo>
                  <a:pt x="158535" y="300038"/>
                  <a:pt x="162310" y="303809"/>
                  <a:pt x="166086" y="307579"/>
                </a:cubicBezTo>
                <a:cubicBezTo>
                  <a:pt x="169862" y="315120"/>
                  <a:pt x="166086" y="322660"/>
                  <a:pt x="158535" y="326431"/>
                </a:cubicBezTo>
                <a:cubicBezTo>
                  <a:pt x="158535" y="326431"/>
                  <a:pt x="158535" y="326431"/>
                  <a:pt x="52816" y="386756"/>
                </a:cubicBezTo>
                <a:cubicBezTo>
                  <a:pt x="52816" y="390526"/>
                  <a:pt x="49040" y="390526"/>
                  <a:pt x="49040" y="390526"/>
                </a:cubicBezTo>
                <a:cubicBezTo>
                  <a:pt x="41489" y="390526"/>
                  <a:pt x="37713" y="386756"/>
                  <a:pt x="33937" y="382986"/>
                </a:cubicBezTo>
                <a:cubicBezTo>
                  <a:pt x="30162" y="375445"/>
                  <a:pt x="33937" y="367904"/>
                  <a:pt x="41489" y="364134"/>
                </a:cubicBezTo>
                <a:cubicBezTo>
                  <a:pt x="41489" y="364134"/>
                  <a:pt x="41489" y="364134"/>
                  <a:pt x="143432" y="303809"/>
                </a:cubicBezTo>
                <a:cubicBezTo>
                  <a:pt x="147208" y="300038"/>
                  <a:pt x="150983" y="300038"/>
                  <a:pt x="150983" y="300038"/>
                </a:cubicBezTo>
                <a:close/>
                <a:moveTo>
                  <a:pt x="375443" y="239713"/>
                </a:moveTo>
                <a:cubicBezTo>
                  <a:pt x="375443" y="239713"/>
                  <a:pt x="375443" y="239713"/>
                  <a:pt x="496093" y="239713"/>
                </a:cubicBezTo>
                <a:cubicBezTo>
                  <a:pt x="503634" y="239713"/>
                  <a:pt x="511174" y="247254"/>
                  <a:pt x="511174" y="254795"/>
                </a:cubicBezTo>
                <a:cubicBezTo>
                  <a:pt x="511174" y="262335"/>
                  <a:pt x="503634" y="269876"/>
                  <a:pt x="496093" y="269876"/>
                </a:cubicBezTo>
                <a:cubicBezTo>
                  <a:pt x="496093" y="269876"/>
                  <a:pt x="496093" y="269876"/>
                  <a:pt x="375443" y="269876"/>
                </a:cubicBezTo>
                <a:cubicBezTo>
                  <a:pt x="367903" y="269876"/>
                  <a:pt x="360362" y="262335"/>
                  <a:pt x="360362" y="254795"/>
                </a:cubicBezTo>
                <a:cubicBezTo>
                  <a:pt x="360362" y="247254"/>
                  <a:pt x="367903" y="239713"/>
                  <a:pt x="375443" y="239713"/>
                </a:cubicBezTo>
                <a:close/>
                <a:moveTo>
                  <a:pt x="15081" y="239713"/>
                </a:moveTo>
                <a:cubicBezTo>
                  <a:pt x="15081" y="239713"/>
                  <a:pt x="15081" y="239713"/>
                  <a:pt x="135731" y="239713"/>
                </a:cubicBezTo>
                <a:cubicBezTo>
                  <a:pt x="143271" y="239713"/>
                  <a:pt x="150812" y="247254"/>
                  <a:pt x="150812" y="254795"/>
                </a:cubicBezTo>
                <a:cubicBezTo>
                  <a:pt x="150812" y="262335"/>
                  <a:pt x="143271" y="269876"/>
                  <a:pt x="135731" y="269876"/>
                </a:cubicBezTo>
                <a:cubicBezTo>
                  <a:pt x="135731" y="269876"/>
                  <a:pt x="135731" y="269876"/>
                  <a:pt x="15081" y="269876"/>
                </a:cubicBezTo>
                <a:cubicBezTo>
                  <a:pt x="7540" y="269876"/>
                  <a:pt x="0" y="262335"/>
                  <a:pt x="0" y="254795"/>
                </a:cubicBezTo>
                <a:cubicBezTo>
                  <a:pt x="0" y="247254"/>
                  <a:pt x="7540" y="239713"/>
                  <a:pt x="15081" y="239713"/>
                </a:cubicBezTo>
                <a:close/>
                <a:moveTo>
                  <a:pt x="462134" y="119063"/>
                </a:moveTo>
                <a:cubicBezTo>
                  <a:pt x="469685" y="119063"/>
                  <a:pt x="473461" y="122834"/>
                  <a:pt x="477237" y="126604"/>
                </a:cubicBezTo>
                <a:cubicBezTo>
                  <a:pt x="481012" y="134145"/>
                  <a:pt x="477237" y="141685"/>
                  <a:pt x="469685" y="145456"/>
                </a:cubicBezTo>
                <a:cubicBezTo>
                  <a:pt x="469685" y="145456"/>
                  <a:pt x="469685" y="145456"/>
                  <a:pt x="367742" y="205781"/>
                </a:cubicBezTo>
                <a:cubicBezTo>
                  <a:pt x="363966" y="209551"/>
                  <a:pt x="360191" y="209551"/>
                  <a:pt x="360191" y="209551"/>
                </a:cubicBezTo>
                <a:cubicBezTo>
                  <a:pt x="352639" y="209551"/>
                  <a:pt x="348864" y="205781"/>
                  <a:pt x="345088" y="202011"/>
                </a:cubicBezTo>
                <a:cubicBezTo>
                  <a:pt x="341312" y="194470"/>
                  <a:pt x="345088" y="186929"/>
                  <a:pt x="352639" y="183159"/>
                </a:cubicBezTo>
                <a:cubicBezTo>
                  <a:pt x="352639" y="183159"/>
                  <a:pt x="352639" y="183159"/>
                  <a:pt x="458358" y="122834"/>
                </a:cubicBezTo>
                <a:cubicBezTo>
                  <a:pt x="458358" y="119063"/>
                  <a:pt x="462134" y="119063"/>
                  <a:pt x="462134" y="119063"/>
                </a:cubicBezTo>
                <a:close/>
                <a:moveTo>
                  <a:pt x="49040" y="119063"/>
                </a:moveTo>
                <a:cubicBezTo>
                  <a:pt x="49040" y="119063"/>
                  <a:pt x="52816" y="119063"/>
                  <a:pt x="52816" y="122834"/>
                </a:cubicBezTo>
                <a:cubicBezTo>
                  <a:pt x="52816" y="122834"/>
                  <a:pt x="52816" y="122834"/>
                  <a:pt x="158535" y="183159"/>
                </a:cubicBezTo>
                <a:cubicBezTo>
                  <a:pt x="166086" y="186929"/>
                  <a:pt x="169862" y="194470"/>
                  <a:pt x="166086" y="202011"/>
                </a:cubicBezTo>
                <a:cubicBezTo>
                  <a:pt x="162310" y="205781"/>
                  <a:pt x="158535" y="209551"/>
                  <a:pt x="150983" y="209551"/>
                </a:cubicBezTo>
                <a:cubicBezTo>
                  <a:pt x="150983" y="209551"/>
                  <a:pt x="147208" y="209551"/>
                  <a:pt x="143432" y="205781"/>
                </a:cubicBezTo>
                <a:cubicBezTo>
                  <a:pt x="143432" y="205781"/>
                  <a:pt x="143432" y="205781"/>
                  <a:pt x="41489" y="145456"/>
                </a:cubicBezTo>
                <a:cubicBezTo>
                  <a:pt x="33937" y="141685"/>
                  <a:pt x="30162" y="134145"/>
                  <a:pt x="33937" y="126604"/>
                </a:cubicBezTo>
                <a:cubicBezTo>
                  <a:pt x="37713" y="122834"/>
                  <a:pt x="41489" y="119063"/>
                  <a:pt x="49040" y="119063"/>
                </a:cubicBezTo>
                <a:close/>
                <a:moveTo>
                  <a:pt x="375443" y="33338"/>
                </a:moveTo>
                <a:cubicBezTo>
                  <a:pt x="379213" y="33338"/>
                  <a:pt x="379213" y="33338"/>
                  <a:pt x="382984" y="33338"/>
                </a:cubicBezTo>
                <a:cubicBezTo>
                  <a:pt x="390524" y="37102"/>
                  <a:pt x="390524" y="48396"/>
                  <a:pt x="386754" y="52161"/>
                </a:cubicBezTo>
                <a:cubicBezTo>
                  <a:pt x="386754" y="52161"/>
                  <a:pt x="386754" y="52161"/>
                  <a:pt x="326429" y="157572"/>
                </a:cubicBezTo>
                <a:cubicBezTo>
                  <a:pt x="326429" y="161337"/>
                  <a:pt x="318888" y="165101"/>
                  <a:pt x="315118" y="165101"/>
                </a:cubicBezTo>
                <a:cubicBezTo>
                  <a:pt x="311348" y="165101"/>
                  <a:pt x="311348" y="165101"/>
                  <a:pt x="307577" y="165101"/>
                </a:cubicBezTo>
                <a:cubicBezTo>
                  <a:pt x="300037" y="157572"/>
                  <a:pt x="300037" y="150043"/>
                  <a:pt x="303807" y="142513"/>
                </a:cubicBezTo>
                <a:cubicBezTo>
                  <a:pt x="303807" y="142513"/>
                  <a:pt x="303807" y="142513"/>
                  <a:pt x="364132" y="40867"/>
                </a:cubicBezTo>
                <a:cubicBezTo>
                  <a:pt x="364132" y="37102"/>
                  <a:pt x="371673" y="33338"/>
                  <a:pt x="375443" y="33338"/>
                </a:cubicBezTo>
                <a:close/>
                <a:moveTo>
                  <a:pt x="128190" y="33338"/>
                </a:moveTo>
                <a:cubicBezTo>
                  <a:pt x="131961" y="33338"/>
                  <a:pt x="131961" y="33338"/>
                  <a:pt x="135731" y="33338"/>
                </a:cubicBezTo>
                <a:cubicBezTo>
                  <a:pt x="139501" y="33338"/>
                  <a:pt x="147042" y="37102"/>
                  <a:pt x="147042" y="40867"/>
                </a:cubicBezTo>
                <a:cubicBezTo>
                  <a:pt x="147042" y="40867"/>
                  <a:pt x="147042" y="40867"/>
                  <a:pt x="207366" y="142513"/>
                </a:cubicBezTo>
                <a:cubicBezTo>
                  <a:pt x="211137" y="150043"/>
                  <a:pt x="211137" y="157572"/>
                  <a:pt x="203596" y="165101"/>
                </a:cubicBezTo>
                <a:cubicBezTo>
                  <a:pt x="199826" y="165101"/>
                  <a:pt x="199826" y="165101"/>
                  <a:pt x="196056" y="165101"/>
                </a:cubicBezTo>
                <a:cubicBezTo>
                  <a:pt x="192285" y="165101"/>
                  <a:pt x="184745" y="161337"/>
                  <a:pt x="184745" y="157572"/>
                </a:cubicBezTo>
                <a:cubicBezTo>
                  <a:pt x="184745" y="157572"/>
                  <a:pt x="184745" y="157572"/>
                  <a:pt x="124420" y="52161"/>
                </a:cubicBezTo>
                <a:cubicBezTo>
                  <a:pt x="120650" y="48396"/>
                  <a:pt x="120650" y="37102"/>
                  <a:pt x="128190" y="33338"/>
                </a:cubicBezTo>
                <a:close/>
                <a:moveTo>
                  <a:pt x="256381" y="0"/>
                </a:moveTo>
                <a:cubicBezTo>
                  <a:pt x="263921" y="0"/>
                  <a:pt x="271462" y="7461"/>
                  <a:pt x="271462" y="14922"/>
                </a:cubicBezTo>
                <a:cubicBezTo>
                  <a:pt x="271462" y="134303"/>
                  <a:pt x="271462" y="134303"/>
                  <a:pt x="271462" y="134303"/>
                </a:cubicBezTo>
                <a:cubicBezTo>
                  <a:pt x="271462" y="141764"/>
                  <a:pt x="263921" y="149225"/>
                  <a:pt x="256381" y="149225"/>
                </a:cubicBezTo>
                <a:cubicBezTo>
                  <a:pt x="248840" y="149225"/>
                  <a:pt x="241300" y="141764"/>
                  <a:pt x="241300" y="134303"/>
                </a:cubicBezTo>
                <a:cubicBezTo>
                  <a:pt x="241300" y="14922"/>
                  <a:pt x="241300" y="14922"/>
                  <a:pt x="241300" y="14922"/>
                </a:cubicBezTo>
                <a:cubicBezTo>
                  <a:pt x="241300" y="7461"/>
                  <a:pt x="248840" y="0"/>
                  <a:pt x="256381" y="0"/>
                </a:cubicBezTo>
                <a:close/>
              </a:path>
            </a:pathLst>
          </a:custGeom>
          <a:solidFill>
            <a:srgbClr val="5B9AA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/>
          </a:p>
        </p:txBody>
      </p:sp>
      <p:sp>
        <p:nvSpPr>
          <p:cNvPr id="30" name="Shape 23143"/>
          <p:cNvSpPr/>
          <p:nvPr/>
        </p:nvSpPr>
        <p:spPr>
          <a:xfrm>
            <a:off x="5576235" y="4264821"/>
            <a:ext cx="497167" cy="621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851" y="15119"/>
                </a:moveTo>
                <a:cubicBezTo>
                  <a:pt x="14106" y="15119"/>
                  <a:pt x="13500" y="15604"/>
                  <a:pt x="13500" y="16201"/>
                </a:cubicBezTo>
                <a:cubicBezTo>
                  <a:pt x="13500" y="16796"/>
                  <a:pt x="14106" y="17278"/>
                  <a:pt x="14851" y="17278"/>
                </a:cubicBezTo>
                <a:cubicBezTo>
                  <a:pt x="15596" y="17278"/>
                  <a:pt x="16199" y="16796"/>
                  <a:pt x="16199" y="16201"/>
                </a:cubicBezTo>
                <a:cubicBezTo>
                  <a:pt x="16199" y="15604"/>
                  <a:pt x="15596" y="15119"/>
                  <a:pt x="14851" y="15119"/>
                </a:cubicBezTo>
                <a:cubicBezTo>
                  <a:pt x="14851" y="15119"/>
                  <a:pt x="14851" y="15119"/>
                  <a:pt x="14851" y="15119"/>
                </a:cubicBezTo>
                <a:close/>
                <a:moveTo>
                  <a:pt x="6750" y="10800"/>
                </a:moveTo>
                <a:lnTo>
                  <a:pt x="6750" y="10800"/>
                </a:lnTo>
                <a:cubicBezTo>
                  <a:pt x="7495" y="10800"/>
                  <a:pt x="8102" y="10315"/>
                  <a:pt x="8102" y="9718"/>
                </a:cubicBezTo>
                <a:cubicBezTo>
                  <a:pt x="8102" y="9124"/>
                  <a:pt x="7495" y="8641"/>
                  <a:pt x="6750" y="8641"/>
                </a:cubicBezTo>
                <a:cubicBezTo>
                  <a:pt x="6005" y="8641"/>
                  <a:pt x="5399" y="9124"/>
                  <a:pt x="5399" y="9718"/>
                </a:cubicBezTo>
                <a:cubicBezTo>
                  <a:pt x="5399" y="10315"/>
                  <a:pt x="6005" y="10800"/>
                  <a:pt x="6750" y="10800"/>
                </a:cubicBezTo>
                <a:cubicBezTo>
                  <a:pt x="6750" y="10800"/>
                  <a:pt x="6750" y="10800"/>
                  <a:pt x="6750" y="10800"/>
                </a:cubicBezTo>
                <a:close/>
                <a:moveTo>
                  <a:pt x="6750" y="14041"/>
                </a:moveTo>
                <a:lnTo>
                  <a:pt x="6750" y="14041"/>
                </a:lnTo>
                <a:cubicBezTo>
                  <a:pt x="7495" y="14041"/>
                  <a:pt x="8102" y="13556"/>
                  <a:pt x="8102" y="12959"/>
                </a:cubicBezTo>
                <a:cubicBezTo>
                  <a:pt x="8102" y="12364"/>
                  <a:pt x="7495" y="11881"/>
                  <a:pt x="6750" y="11881"/>
                </a:cubicBezTo>
                <a:cubicBezTo>
                  <a:pt x="6005" y="11881"/>
                  <a:pt x="5399" y="12364"/>
                  <a:pt x="5399" y="12959"/>
                </a:cubicBezTo>
                <a:cubicBezTo>
                  <a:pt x="5399" y="13556"/>
                  <a:pt x="6005" y="14041"/>
                  <a:pt x="6750" y="14041"/>
                </a:cubicBezTo>
                <a:cubicBezTo>
                  <a:pt x="6750" y="14041"/>
                  <a:pt x="6750" y="14041"/>
                  <a:pt x="6750" y="14041"/>
                </a:cubicBezTo>
                <a:close/>
                <a:moveTo>
                  <a:pt x="10801" y="15119"/>
                </a:moveTo>
                <a:cubicBezTo>
                  <a:pt x="10056" y="15119"/>
                  <a:pt x="9449" y="15604"/>
                  <a:pt x="9449" y="16201"/>
                </a:cubicBezTo>
                <a:cubicBezTo>
                  <a:pt x="9449" y="16796"/>
                  <a:pt x="10052" y="17278"/>
                  <a:pt x="10801" y="17278"/>
                </a:cubicBezTo>
                <a:cubicBezTo>
                  <a:pt x="11546" y="17278"/>
                  <a:pt x="12148" y="16796"/>
                  <a:pt x="12148" y="16201"/>
                </a:cubicBezTo>
                <a:cubicBezTo>
                  <a:pt x="12148" y="15604"/>
                  <a:pt x="11546" y="15119"/>
                  <a:pt x="10801" y="15119"/>
                </a:cubicBezTo>
                <a:cubicBezTo>
                  <a:pt x="10801" y="15119"/>
                  <a:pt x="10801" y="15119"/>
                  <a:pt x="10801" y="15119"/>
                </a:cubicBezTo>
                <a:close/>
                <a:moveTo>
                  <a:pt x="18898" y="19441"/>
                </a:moveTo>
                <a:lnTo>
                  <a:pt x="2700" y="19441"/>
                </a:lnTo>
                <a:lnTo>
                  <a:pt x="2700" y="2160"/>
                </a:lnTo>
                <a:lnTo>
                  <a:pt x="18898" y="2160"/>
                </a:lnTo>
                <a:cubicBezTo>
                  <a:pt x="18898" y="2160"/>
                  <a:pt x="18898" y="19441"/>
                  <a:pt x="18898" y="19441"/>
                </a:cubicBezTo>
                <a:close/>
                <a:moveTo>
                  <a:pt x="18898" y="0"/>
                </a:moveTo>
                <a:lnTo>
                  <a:pt x="2700" y="0"/>
                </a:lnTo>
                <a:cubicBezTo>
                  <a:pt x="1210" y="0"/>
                  <a:pt x="0" y="968"/>
                  <a:pt x="0" y="2160"/>
                </a:cubicBezTo>
                <a:lnTo>
                  <a:pt x="0" y="19441"/>
                </a:lnTo>
                <a:cubicBezTo>
                  <a:pt x="0" y="20633"/>
                  <a:pt x="1210" y="21600"/>
                  <a:pt x="2700" y="21600"/>
                </a:cubicBezTo>
                <a:lnTo>
                  <a:pt x="18898" y="21600"/>
                </a:lnTo>
                <a:cubicBezTo>
                  <a:pt x="20391" y="21600"/>
                  <a:pt x="21600" y="20633"/>
                  <a:pt x="21600" y="19441"/>
                </a:cubicBezTo>
                <a:lnTo>
                  <a:pt x="21600" y="2160"/>
                </a:lnTo>
                <a:cubicBezTo>
                  <a:pt x="21600" y="968"/>
                  <a:pt x="20391" y="0"/>
                  <a:pt x="18898" y="0"/>
                </a:cubicBezTo>
                <a:cubicBezTo>
                  <a:pt x="18898" y="0"/>
                  <a:pt x="18898" y="0"/>
                  <a:pt x="18898" y="0"/>
                </a:cubicBezTo>
                <a:close/>
                <a:moveTo>
                  <a:pt x="6750" y="17278"/>
                </a:moveTo>
                <a:lnTo>
                  <a:pt x="6750" y="17278"/>
                </a:lnTo>
                <a:cubicBezTo>
                  <a:pt x="7495" y="17278"/>
                  <a:pt x="8102" y="16796"/>
                  <a:pt x="8102" y="16201"/>
                </a:cubicBezTo>
                <a:cubicBezTo>
                  <a:pt x="8102" y="15604"/>
                  <a:pt x="7495" y="15119"/>
                  <a:pt x="6750" y="15119"/>
                </a:cubicBezTo>
                <a:cubicBezTo>
                  <a:pt x="6005" y="15119"/>
                  <a:pt x="5399" y="15604"/>
                  <a:pt x="5399" y="16201"/>
                </a:cubicBezTo>
                <a:cubicBezTo>
                  <a:pt x="5399" y="16796"/>
                  <a:pt x="6005" y="17278"/>
                  <a:pt x="6750" y="17278"/>
                </a:cubicBezTo>
                <a:cubicBezTo>
                  <a:pt x="6750" y="17278"/>
                  <a:pt x="6750" y="17278"/>
                  <a:pt x="6750" y="17278"/>
                </a:cubicBezTo>
                <a:close/>
                <a:moveTo>
                  <a:pt x="6750" y="6482"/>
                </a:moveTo>
                <a:lnTo>
                  <a:pt x="14851" y="6482"/>
                </a:lnTo>
                <a:cubicBezTo>
                  <a:pt x="15596" y="6482"/>
                  <a:pt x="16199" y="5996"/>
                  <a:pt x="16199" y="5400"/>
                </a:cubicBezTo>
                <a:cubicBezTo>
                  <a:pt x="16199" y="4805"/>
                  <a:pt x="15596" y="4318"/>
                  <a:pt x="14851" y="4318"/>
                </a:cubicBezTo>
                <a:lnTo>
                  <a:pt x="6750" y="4318"/>
                </a:lnTo>
                <a:cubicBezTo>
                  <a:pt x="6005" y="4318"/>
                  <a:pt x="5399" y="4805"/>
                  <a:pt x="5399" y="5400"/>
                </a:cubicBezTo>
                <a:cubicBezTo>
                  <a:pt x="5399" y="5996"/>
                  <a:pt x="6005" y="6482"/>
                  <a:pt x="6750" y="6482"/>
                </a:cubicBezTo>
                <a:cubicBezTo>
                  <a:pt x="6750" y="6482"/>
                  <a:pt x="6750" y="6482"/>
                  <a:pt x="6750" y="6482"/>
                </a:cubicBezTo>
                <a:close/>
                <a:moveTo>
                  <a:pt x="10801" y="8641"/>
                </a:moveTo>
                <a:cubicBezTo>
                  <a:pt x="10056" y="8641"/>
                  <a:pt x="9449" y="9124"/>
                  <a:pt x="9449" y="9718"/>
                </a:cubicBezTo>
                <a:cubicBezTo>
                  <a:pt x="9449" y="10315"/>
                  <a:pt x="10052" y="10800"/>
                  <a:pt x="10801" y="10800"/>
                </a:cubicBezTo>
                <a:cubicBezTo>
                  <a:pt x="11546" y="10800"/>
                  <a:pt x="12148" y="10315"/>
                  <a:pt x="12148" y="9718"/>
                </a:cubicBezTo>
                <a:cubicBezTo>
                  <a:pt x="12148" y="9124"/>
                  <a:pt x="11546" y="8641"/>
                  <a:pt x="10801" y="8641"/>
                </a:cubicBezTo>
                <a:cubicBezTo>
                  <a:pt x="10801" y="8641"/>
                  <a:pt x="10801" y="8641"/>
                  <a:pt x="10801" y="8641"/>
                </a:cubicBezTo>
                <a:close/>
                <a:moveTo>
                  <a:pt x="10801" y="11881"/>
                </a:moveTo>
                <a:cubicBezTo>
                  <a:pt x="10056" y="11881"/>
                  <a:pt x="9449" y="12364"/>
                  <a:pt x="9449" y="12959"/>
                </a:cubicBezTo>
                <a:cubicBezTo>
                  <a:pt x="9449" y="13556"/>
                  <a:pt x="10056" y="14041"/>
                  <a:pt x="10801" y="14041"/>
                </a:cubicBezTo>
                <a:cubicBezTo>
                  <a:pt x="11546" y="14041"/>
                  <a:pt x="12148" y="13556"/>
                  <a:pt x="12148" y="12959"/>
                </a:cubicBezTo>
                <a:cubicBezTo>
                  <a:pt x="12148" y="12364"/>
                  <a:pt x="11546" y="11881"/>
                  <a:pt x="10801" y="11881"/>
                </a:cubicBezTo>
                <a:cubicBezTo>
                  <a:pt x="10801" y="11881"/>
                  <a:pt x="10801" y="11881"/>
                  <a:pt x="10801" y="11881"/>
                </a:cubicBezTo>
                <a:close/>
                <a:moveTo>
                  <a:pt x="14851" y="8641"/>
                </a:moveTo>
                <a:cubicBezTo>
                  <a:pt x="14106" y="8641"/>
                  <a:pt x="13500" y="9124"/>
                  <a:pt x="13500" y="9718"/>
                </a:cubicBezTo>
                <a:cubicBezTo>
                  <a:pt x="13500" y="10315"/>
                  <a:pt x="14106" y="10800"/>
                  <a:pt x="14851" y="10800"/>
                </a:cubicBezTo>
                <a:cubicBezTo>
                  <a:pt x="15596" y="10800"/>
                  <a:pt x="16199" y="10315"/>
                  <a:pt x="16199" y="9718"/>
                </a:cubicBezTo>
                <a:cubicBezTo>
                  <a:pt x="16199" y="9124"/>
                  <a:pt x="15596" y="8641"/>
                  <a:pt x="14851" y="8641"/>
                </a:cubicBezTo>
                <a:cubicBezTo>
                  <a:pt x="14851" y="8641"/>
                  <a:pt x="14851" y="8641"/>
                  <a:pt x="14851" y="8641"/>
                </a:cubicBezTo>
                <a:close/>
                <a:moveTo>
                  <a:pt x="14851" y="11881"/>
                </a:moveTo>
                <a:cubicBezTo>
                  <a:pt x="14106" y="11881"/>
                  <a:pt x="13500" y="12364"/>
                  <a:pt x="13500" y="12959"/>
                </a:cubicBezTo>
                <a:cubicBezTo>
                  <a:pt x="13500" y="13556"/>
                  <a:pt x="14106" y="14041"/>
                  <a:pt x="14851" y="14041"/>
                </a:cubicBezTo>
                <a:cubicBezTo>
                  <a:pt x="15596" y="14041"/>
                  <a:pt x="16199" y="13556"/>
                  <a:pt x="16199" y="12959"/>
                </a:cubicBezTo>
                <a:cubicBezTo>
                  <a:pt x="16199" y="12364"/>
                  <a:pt x="15596" y="11881"/>
                  <a:pt x="14851" y="11881"/>
                </a:cubicBezTo>
                <a:cubicBezTo>
                  <a:pt x="14851" y="11881"/>
                  <a:pt x="14851" y="11881"/>
                  <a:pt x="14851" y="1188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51" tIns="19051" rIns="19051" bIns="1905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pic>
        <p:nvPicPr>
          <p:cNvPr id="55313" name="Picture 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453" y="1444970"/>
            <a:ext cx="8854633" cy="462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5114" y="2280213"/>
            <a:ext cx="232316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002060"/>
                </a:solidFill>
                <a:latin typeface="方正粗黑宋简体" pitchFamily="2" charset="-122"/>
                <a:ea typeface="方正粗黑宋简体" pitchFamily="2" charset="-122"/>
              </a:rPr>
              <a:t>自主管理每周总结</a:t>
            </a:r>
          </a:p>
          <a:p>
            <a:endParaRPr lang="zh-CN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91769" y="3618490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002060"/>
                </a:solidFill>
                <a:latin typeface="方正粗黑宋简体" pitchFamily="2" charset="-122"/>
                <a:ea typeface="方正粗黑宋简体" pitchFamily="2" charset="-122"/>
              </a:rPr>
              <a:t>自主</a:t>
            </a:r>
            <a:r>
              <a:rPr lang="zh-CN" altLang="en-US" sz="2000" dirty="0" smtClean="0">
                <a:solidFill>
                  <a:srgbClr val="002060"/>
                </a:solidFill>
                <a:latin typeface="方正粗黑宋简体" pitchFamily="2" charset="-122"/>
                <a:ea typeface="方正粗黑宋简体" pitchFamily="2" charset="-122"/>
              </a:rPr>
              <a:t>管理检查单</a:t>
            </a:r>
            <a:endParaRPr lang="zh-CN" altLang="en-US" sz="2000" dirty="0">
              <a:solidFill>
                <a:srgbClr val="00206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1769" y="4984303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002060"/>
                </a:solidFill>
                <a:latin typeface="方正粗黑宋简体" pitchFamily="2" charset="-122"/>
                <a:ea typeface="方正粗黑宋简体" pitchFamily="2" charset="-122"/>
              </a:rPr>
              <a:t>自主</a:t>
            </a:r>
            <a:r>
              <a:rPr lang="zh-CN" altLang="en-US" sz="2000" dirty="0" smtClean="0">
                <a:solidFill>
                  <a:srgbClr val="002060"/>
                </a:solidFill>
                <a:latin typeface="方正粗黑宋简体" pitchFamily="2" charset="-122"/>
                <a:ea typeface="方正粗黑宋简体" pitchFamily="2" charset="-122"/>
              </a:rPr>
              <a:t>管理汇总表</a:t>
            </a:r>
            <a:endParaRPr lang="zh-CN" altLang="en-US" sz="2000" dirty="0">
              <a:solidFill>
                <a:srgbClr val="00206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27453" y="1600367"/>
            <a:ext cx="8935656" cy="5107089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肘形连接符 8"/>
          <p:cNvCxnSpPr/>
          <p:nvPr/>
        </p:nvCxnSpPr>
        <p:spPr>
          <a:xfrm>
            <a:off x="605803" y="2734517"/>
            <a:ext cx="2021650" cy="448524"/>
          </a:xfrm>
          <a:prstGeom prst="bentConnector3">
            <a:avLst>
              <a:gd name="adj1" fmla="val 87215"/>
            </a:avLst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肘形连接符 19"/>
          <p:cNvCxnSpPr/>
          <p:nvPr/>
        </p:nvCxnSpPr>
        <p:spPr>
          <a:xfrm>
            <a:off x="605803" y="4056214"/>
            <a:ext cx="3642106" cy="565616"/>
          </a:xfrm>
          <a:prstGeom prst="bentConnector3">
            <a:avLst>
              <a:gd name="adj1" fmla="val 50000"/>
            </a:avLst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肘形连接符 21"/>
          <p:cNvCxnSpPr/>
          <p:nvPr/>
        </p:nvCxnSpPr>
        <p:spPr>
          <a:xfrm>
            <a:off x="605803" y="5407563"/>
            <a:ext cx="6825144" cy="565616"/>
          </a:xfrm>
          <a:prstGeom prst="bentConnector3">
            <a:avLst>
              <a:gd name="adj1" fmla="val 50000"/>
            </a:avLst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7"/>
          <p:cNvSpPr txBox="1"/>
          <p:nvPr/>
        </p:nvSpPr>
        <p:spPr>
          <a:xfrm>
            <a:off x="1728130" y="492641"/>
            <a:ext cx="4288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2.</a:t>
            </a:r>
            <a:r>
              <a:rPr lang="zh-CN" altLang="zh-CN" sz="3600" b="1" dirty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课程体系日趋完善</a:t>
            </a:r>
            <a:endParaRPr lang="zh-CN" altLang="en-US" sz="3600" b="1" dirty="0">
              <a:solidFill>
                <a:srgbClr val="7600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04513" y="1015068"/>
            <a:ext cx="3716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336600"/>
                </a:solidFill>
                <a:latin typeface="方正粗黑宋简体" pitchFamily="2" charset="-122"/>
                <a:ea typeface="方正粗黑宋简体" pitchFamily="2" charset="-122"/>
              </a:rPr>
              <a:t>三级三维自主管理模式</a:t>
            </a:r>
            <a:endParaRPr lang="zh-CN" altLang="en-US" sz="2400" b="1" dirty="0">
              <a:solidFill>
                <a:srgbClr val="3366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64291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圆角矩形 81"/>
          <p:cNvSpPr/>
          <p:nvPr/>
        </p:nvSpPr>
        <p:spPr>
          <a:xfrm>
            <a:off x="491319" y="420064"/>
            <a:ext cx="11218460" cy="6035722"/>
          </a:xfrm>
          <a:prstGeom prst="roundRect">
            <a:avLst>
              <a:gd name="adj" fmla="val 55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矩形 82"/>
          <p:cNvSpPr/>
          <p:nvPr/>
        </p:nvSpPr>
        <p:spPr>
          <a:xfrm>
            <a:off x="0" y="11410"/>
            <a:ext cx="1748116" cy="1722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256"/>
          <p:cNvSpPr/>
          <p:nvPr/>
        </p:nvSpPr>
        <p:spPr bwMode="auto">
          <a:xfrm>
            <a:off x="605803" y="543339"/>
            <a:ext cx="901629" cy="901631"/>
          </a:xfrm>
          <a:custGeom>
            <a:avLst/>
            <a:gdLst>
              <a:gd name="connsiteX0" fmla="*/ 256381 w 511174"/>
              <a:gd name="connsiteY0" fmla="*/ 360363 h 511176"/>
              <a:gd name="connsiteX1" fmla="*/ 271462 w 511174"/>
              <a:gd name="connsiteY1" fmla="*/ 375445 h 511176"/>
              <a:gd name="connsiteX2" fmla="*/ 271462 w 511174"/>
              <a:gd name="connsiteY2" fmla="*/ 496095 h 511176"/>
              <a:gd name="connsiteX3" fmla="*/ 256381 w 511174"/>
              <a:gd name="connsiteY3" fmla="*/ 511176 h 511176"/>
              <a:gd name="connsiteX4" fmla="*/ 241300 w 511174"/>
              <a:gd name="connsiteY4" fmla="*/ 496095 h 511176"/>
              <a:gd name="connsiteX5" fmla="*/ 241300 w 511174"/>
              <a:gd name="connsiteY5" fmla="*/ 375445 h 511176"/>
              <a:gd name="connsiteX6" fmla="*/ 256381 w 511174"/>
              <a:gd name="connsiteY6" fmla="*/ 360363 h 511176"/>
              <a:gd name="connsiteX7" fmla="*/ 307577 w 511174"/>
              <a:gd name="connsiteY7" fmla="*/ 344488 h 511176"/>
              <a:gd name="connsiteX8" fmla="*/ 315118 w 511174"/>
              <a:gd name="connsiteY8" fmla="*/ 344488 h 511176"/>
              <a:gd name="connsiteX9" fmla="*/ 326429 w 511174"/>
              <a:gd name="connsiteY9" fmla="*/ 352018 h 511176"/>
              <a:gd name="connsiteX10" fmla="*/ 386754 w 511174"/>
              <a:gd name="connsiteY10" fmla="*/ 457428 h 511176"/>
              <a:gd name="connsiteX11" fmla="*/ 382984 w 511174"/>
              <a:gd name="connsiteY11" fmla="*/ 476251 h 511176"/>
              <a:gd name="connsiteX12" fmla="*/ 375443 w 511174"/>
              <a:gd name="connsiteY12" fmla="*/ 476251 h 511176"/>
              <a:gd name="connsiteX13" fmla="*/ 364132 w 511174"/>
              <a:gd name="connsiteY13" fmla="*/ 468722 h 511176"/>
              <a:gd name="connsiteX14" fmla="*/ 303807 w 511174"/>
              <a:gd name="connsiteY14" fmla="*/ 367076 h 511176"/>
              <a:gd name="connsiteX15" fmla="*/ 307577 w 511174"/>
              <a:gd name="connsiteY15" fmla="*/ 344488 h 511176"/>
              <a:gd name="connsiteX16" fmla="*/ 196056 w 511174"/>
              <a:gd name="connsiteY16" fmla="*/ 344488 h 511176"/>
              <a:gd name="connsiteX17" fmla="*/ 203596 w 511174"/>
              <a:gd name="connsiteY17" fmla="*/ 344488 h 511176"/>
              <a:gd name="connsiteX18" fmla="*/ 207366 w 511174"/>
              <a:gd name="connsiteY18" fmla="*/ 367076 h 511176"/>
              <a:gd name="connsiteX19" fmla="*/ 147042 w 511174"/>
              <a:gd name="connsiteY19" fmla="*/ 468722 h 511176"/>
              <a:gd name="connsiteX20" fmla="*/ 135731 w 511174"/>
              <a:gd name="connsiteY20" fmla="*/ 476251 h 511176"/>
              <a:gd name="connsiteX21" fmla="*/ 128190 w 511174"/>
              <a:gd name="connsiteY21" fmla="*/ 476251 h 511176"/>
              <a:gd name="connsiteX22" fmla="*/ 124420 w 511174"/>
              <a:gd name="connsiteY22" fmla="*/ 457428 h 511176"/>
              <a:gd name="connsiteX23" fmla="*/ 184745 w 511174"/>
              <a:gd name="connsiteY23" fmla="*/ 352018 h 511176"/>
              <a:gd name="connsiteX24" fmla="*/ 196056 w 511174"/>
              <a:gd name="connsiteY24" fmla="*/ 344488 h 511176"/>
              <a:gd name="connsiteX25" fmla="*/ 360191 w 511174"/>
              <a:gd name="connsiteY25" fmla="*/ 300038 h 511176"/>
              <a:gd name="connsiteX26" fmla="*/ 367742 w 511174"/>
              <a:gd name="connsiteY26" fmla="*/ 303809 h 511176"/>
              <a:gd name="connsiteX27" fmla="*/ 469685 w 511174"/>
              <a:gd name="connsiteY27" fmla="*/ 364134 h 511176"/>
              <a:gd name="connsiteX28" fmla="*/ 477237 w 511174"/>
              <a:gd name="connsiteY28" fmla="*/ 382986 h 511176"/>
              <a:gd name="connsiteX29" fmla="*/ 462134 w 511174"/>
              <a:gd name="connsiteY29" fmla="*/ 390526 h 511176"/>
              <a:gd name="connsiteX30" fmla="*/ 458358 w 511174"/>
              <a:gd name="connsiteY30" fmla="*/ 386756 h 511176"/>
              <a:gd name="connsiteX31" fmla="*/ 352639 w 511174"/>
              <a:gd name="connsiteY31" fmla="*/ 326431 h 511176"/>
              <a:gd name="connsiteX32" fmla="*/ 345088 w 511174"/>
              <a:gd name="connsiteY32" fmla="*/ 307579 h 511176"/>
              <a:gd name="connsiteX33" fmla="*/ 360191 w 511174"/>
              <a:gd name="connsiteY33" fmla="*/ 300038 h 511176"/>
              <a:gd name="connsiteX34" fmla="*/ 150983 w 511174"/>
              <a:gd name="connsiteY34" fmla="*/ 300038 h 511176"/>
              <a:gd name="connsiteX35" fmla="*/ 166086 w 511174"/>
              <a:gd name="connsiteY35" fmla="*/ 307579 h 511176"/>
              <a:gd name="connsiteX36" fmla="*/ 158535 w 511174"/>
              <a:gd name="connsiteY36" fmla="*/ 326431 h 511176"/>
              <a:gd name="connsiteX37" fmla="*/ 52816 w 511174"/>
              <a:gd name="connsiteY37" fmla="*/ 386756 h 511176"/>
              <a:gd name="connsiteX38" fmla="*/ 49040 w 511174"/>
              <a:gd name="connsiteY38" fmla="*/ 390526 h 511176"/>
              <a:gd name="connsiteX39" fmla="*/ 33937 w 511174"/>
              <a:gd name="connsiteY39" fmla="*/ 382986 h 511176"/>
              <a:gd name="connsiteX40" fmla="*/ 41489 w 511174"/>
              <a:gd name="connsiteY40" fmla="*/ 364134 h 511176"/>
              <a:gd name="connsiteX41" fmla="*/ 143432 w 511174"/>
              <a:gd name="connsiteY41" fmla="*/ 303809 h 511176"/>
              <a:gd name="connsiteX42" fmla="*/ 150983 w 511174"/>
              <a:gd name="connsiteY42" fmla="*/ 300038 h 511176"/>
              <a:gd name="connsiteX43" fmla="*/ 375443 w 511174"/>
              <a:gd name="connsiteY43" fmla="*/ 239713 h 511176"/>
              <a:gd name="connsiteX44" fmla="*/ 496093 w 511174"/>
              <a:gd name="connsiteY44" fmla="*/ 239713 h 511176"/>
              <a:gd name="connsiteX45" fmla="*/ 511174 w 511174"/>
              <a:gd name="connsiteY45" fmla="*/ 254795 h 511176"/>
              <a:gd name="connsiteX46" fmla="*/ 496093 w 511174"/>
              <a:gd name="connsiteY46" fmla="*/ 269876 h 511176"/>
              <a:gd name="connsiteX47" fmla="*/ 375443 w 511174"/>
              <a:gd name="connsiteY47" fmla="*/ 269876 h 511176"/>
              <a:gd name="connsiteX48" fmla="*/ 360362 w 511174"/>
              <a:gd name="connsiteY48" fmla="*/ 254795 h 511176"/>
              <a:gd name="connsiteX49" fmla="*/ 375443 w 511174"/>
              <a:gd name="connsiteY49" fmla="*/ 239713 h 511176"/>
              <a:gd name="connsiteX50" fmla="*/ 15081 w 511174"/>
              <a:gd name="connsiteY50" fmla="*/ 239713 h 511176"/>
              <a:gd name="connsiteX51" fmla="*/ 135731 w 511174"/>
              <a:gd name="connsiteY51" fmla="*/ 239713 h 511176"/>
              <a:gd name="connsiteX52" fmla="*/ 150812 w 511174"/>
              <a:gd name="connsiteY52" fmla="*/ 254795 h 511176"/>
              <a:gd name="connsiteX53" fmla="*/ 135731 w 511174"/>
              <a:gd name="connsiteY53" fmla="*/ 269876 h 511176"/>
              <a:gd name="connsiteX54" fmla="*/ 15081 w 511174"/>
              <a:gd name="connsiteY54" fmla="*/ 269876 h 511176"/>
              <a:gd name="connsiteX55" fmla="*/ 0 w 511174"/>
              <a:gd name="connsiteY55" fmla="*/ 254795 h 511176"/>
              <a:gd name="connsiteX56" fmla="*/ 15081 w 511174"/>
              <a:gd name="connsiteY56" fmla="*/ 239713 h 511176"/>
              <a:gd name="connsiteX57" fmla="*/ 462134 w 511174"/>
              <a:gd name="connsiteY57" fmla="*/ 119063 h 511176"/>
              <a:gd name="connsiteX58" fmla="*/ 477237 w 511174"/>
              <a:gd name="connsiteY58" fmla="*/ 126604 h 511176"/>
              <a:gd name="connsiteX59" fmla="*/ 469685 w 511174"/>
              <a:gd name="connsiteY59" fmla="*/ 145456 h 511176"/>
              <a:gd name="connsiteX60" fmla="*/ 367742 w 511174"/>
              <a:gd name="connsiteY60" fmla="*/ 205781 h 511176"/>
              <a:gd name="connsiteX61" fmla="*/ 360191 w 511174"/>
              <a:gd name="connsiteY61" fmla="*/ 209551 h 511176"/>
              <a:gd name="connsiteX62" fmla="*/ 345088 w 511174"/>
              <a:gd name="connsiteY62" fmla="*/ 202011 h 511176"/>
              <a:gd name="connsiteX63" fmla="*/ 352639 w 511174"/>
              <a:gd name="connsiteY63" fmla="*/ 183159 h 511176"/>
              <a:gd name="connsiteX64" fmla="*/ 458358 w 511174"/>
              <a:gd name="connsiteY64" fmla="*/ 122834 h 511176"/>
              <a:gd name="connsiteX65" fmla="*/ 462134 w 511174"/>
              <a:gd name="connsiteY65" fmla="*/ 119063 h 511176"/>
              <a:gd name="connsiteX66" fmla="*/ 49040 w 511174"/>
              <a:gd name="connsiteY66" fmla="*/ 119063 h 511176"/>
              <a:gd name="connsiteX67" fmla="*/ 52816 w 511174"/>
              <a:gd name="connsiteY67" fmla="*/ 122834 h 511176"/>
              <a:gd name="connsiteX68" fmla="*/ 158535 w 511174"/>
              <a:gd name="connsiteY68" fmla="*/ 183159 h 511176"/>
              <a:gd name="connsiteX69" fmla="*/ 166086 w 511174"/>
              <a:gd name="connsiteY69" fmla="*/ 202011 h 511176"/>
              <a:gd name="connsiteX70" fmla="*/ 150983 w 511174"/>
              <a:gd name="connsiteY70" fmla="*/ 209551 h 511176"/>
              <a:gd name="connsiteX71" fmla="*/ 143432 w 511174"/>
              <a:gd name="connsiteY71" fmla="*/ 205781 h 511176"/>
              <a:gd name="connsiteX72" fmla="*/ 41489 w 511174"/>
              <a:gd name="connsiteY72" fmla="*/ 145456 h 511176"/>
              <a:gd name="connsiteX73" fmla="*/ 33937 w 511174"/>
              <a:gd name="connsiteY73" fmla="*/ 126604 h 511176"/>
              <a:gd name="connsiteX74" fmla="*/ 49040 w 511174"/>
              <a:gd name="connsiteY74" fmla="*/ 119063 h 511176"/>
              <a:gd name="connsiteX75" fmla="*/ 375443 w 511174"/>
              <a:gd name="connsiteY75" fmla="*/ 33338 h 511176"/>
              <a:gd name="connsiteX76" fmla="*/ 382984 w 511174"/>
              <a:gd name="connsiteY76" fmla="*/ 33338 h 511176"/>
              <a:gd name="connsiteX77" fmla="*/ 386754 w 511174"/>
              <a:gd name="connsiteY77" fmla="*/ 52161 h 511176"/>
              <a:gd name="connsiteX78" fmla="*/ 326429 w 511174"/>
              <a:gd name="connsiteY78" fmla="*/ 157572 h 511176"/>
              <a:gd name="connsiteX79" fmla="*/ 315118 w 511174"/>
              <a:gd name="connsiteY79" fmla="*/ 165101 h 511176"/>
              <a:gd name="connsiteX80" fmla="*/ 307577 w 511174"/>
              <a:gd name="connsiteY80" fmla="*/ 165101 h 511176"/>
              <a:gd name="connsiteX81" fmla="*/ 303807 w 511174"/>
              <a:gd name="connsiteY81" fmla="*/ 142513 h 511176"/>
              <a:gd name="connsiteX82" fmla="*/ 364132 w 511174"/>
              <a:gd name="connsiteY82" fmla="*/ 40867 h 511176"/>
              <a:gd name="connsiteX83" fmla="*/ 375443 w 511174"/>
              <a:gd name="connsiteY83" fmla="*/ 33338 h 511176"/>
              <a:gd name="connsiteX84" fmla="*/ 128190 w 511174"/>
              <a:gd name="connsiteY84" fmla="*/ 33338 h 511176"/>
              <a:gd name="connsiteX85" fmla="*/ 135731 w 511174"/>
              <a:gd name="connsiteY85" fmla="*/ 33338 h 511176"/>
              <a:gd name="connsiteX86" fmla="*/ 147042 w 511174"/>
              <a:gd name="connsiteY86" fmla="*/ 40867 h 511176"/>
              <a:gd name="connsiteX87" fmla="*/ 207366 w 511174"/>
              <a:gd name="connsiteY87" fmla="*/ 142513 h 511176"/>
              <a:gd name="connsiteX88" fmla="*/ 203596 w 511174"/>
              <a:gd name="connsiteY88" fmla="*/ 165101 h 511176"/>
              <a:gd name="connsiteX89" fmla="*/ 196056 w 511174"/>
              <a:gd name="connsiteY89" fmla="*/ 165101 h 511176"/>
              <a:gd name="connsiteX90" fmla="*/ 184745 w 511174"/>
              <a:gd name="connsiteY90" fmla="*/ 157572 h 511176"/>
              <a:gd name="connsiteX91" fmla="*/ 124420 w 511174"/>
              <a:gd name="connsiteY91" fmla="*/ 52161 h 511176"/>
              <a:gd name="connsiteX92" fmla="*/ 128190 w 511174"/>
              <a:gd name="connsiteY92" fmla="*/ 33338 h 511176"/>
              <a:gd name="connsiteX93" fmla="*/ 256381 w 511174"/>
              <a:gd name="connsiteY93" fmla="*/ 0 h 511176"/>
              <a:gd name="connsiteX94" fmla="*/ 271462 w 511174"/>
              <a:gd name="connsiteY94" fmla="*/ 14922 h 511176"/>
              <a:gd name="connsiteX95" fmla="*/ 271462 w 511174"/>
              <a:gd name="connsiteY95" fmla="*/ 134303 h 511176"/>
              <a:gd name="connsiteX96" fmla="*/ 256381 w 511174"/>
              <a:gd name="connsiteY96" fmla="*/ 149225 h 511176"/>
              <a:gd name="connsiteX97" fmla="*/ 241300 w 511174"/>
              <a:gd name="connsiteY97" fmla="*/ 134303 h 511176"/>
              <a:gd name="connsiteX98" fmla="*/ 241300 w 511174"/>
              <a:gd name="connsiteY98" fmla="*/ 14922 h 511176"/>
              <a:gd name="connsiteX99" fmla="*/ 256381 w 511174"/>
              <a:gd name="connsiteY99" fmla="*/ 0 h 51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11174" h="511176">
                <a:moveTo>
                  <a:pt x="256381" y="360363"/>
                </a:moveTo>
                <a:cubicBezTo>
                  <a:pt x="263921" y="360363"/>
                  <a:pt x="271462" y="367904"/>
                  <a:pt x="271462" y="375445"/>
                </a:cubicBezTo>
                <a:cubicBezTo>
                  <a:pt x="271462" y="375445"/>
                  <a:pt x="271462" y="375445"/>
                  <a:pt x="271462" y="496095"/>
                </a:cubicBezTo>
                <a:cubicBezTo>
                  <a:pt x="271462" y="503636"/>
                  <a:pt x="263921" y="511176"/>
                  <a:pt x="256381" y="511176"/>
                </a:cubicBezTo>
                <a:cubicBezTo>
                  <a:pt x="248840" y="511176"/>
                  <a:pt x="241300" y="503636"/>
                  <a:pt x="241300" y="496095"/>
                </a:cubicBezTo>
                <a:cubicBezTo>
                  <a:pt x="241300" y="496095"/>
                  <a:pt x="241300" y="496095"/>
                  <a:pt x="241300" y="375445"/>
                </a:cubicBezTo>
                <a:cubicBezTo>
                  <a:pt x="241300" y="367904"/>
                  <a:pt x="248840" y="360363"/>
                  <a:pt x="256381" y="360363"/>
                </a:cubicBezTo>
                <a:close/>
                <a:moveTo>
                  <a:pt x="307577" y="344488"/>
                </a:moveTo>
                <a:cubicBezTo>
                  <a:pt x="311348" y="344488"/>
                  <a:pt x="311348" y="344488"/>
                  <a:pt x="315118" y="344488"/>
                </a:cubicBezTo>
                <a:cubicBezTo>
                  <a:pt x="318888" y="344488"/>
                  <a:pt x="326429" y="348253"/>
                  <a:pt x="326429" y="352018"/>
                </a:cubicBezTo>
                <a:cubicBezTo>
                  <a:pt x="326429" y="352018"/>
                  <a:pt x="326429" y="352018"/>
                  <a:pt x="386754" y="457428"/>
                </a:cubicBezTo>
                <a:cubicBezTo>
                  <a:pt x="390524" y="461193"/>
                  <a:pt x="390524" y="472487"/>
                  <a:pt x="382984" y="476251"/>
                </a:cubicBezTo>
                <a:cubicBezTo>
                  <a:pt x="379213" y="476251"/>
                  <a:pt x="379213" y="476251"/>
                  <a:pt x="375443" y="476251"/>
                </a:cubicBezTo>
                <a:cubicBezTo>
                  <a:pt x="371673" y="476251"/>
                  <a:pt x="364132" y="472487"/>
                  <a:pt x="364132" y="468722"/>
                </a:cubicBezTo>
                <a:cubicBezTo>
                  <a:pt x="364132" y="468722"/>
                  <a:pt x="364132" y="468722"/>
                  <a:pt x="303807" y="367076"/>
                </a:cubicBezTo>
                <a:cubicBezTo>
                  <a:pt x="300037" y="359547"/>
                  <a:pt x="300037" y="352018"/>
                  <a:pt x="307577" y="344488"/>
                </a:cubicBezTo>
                <a:close/>
                <a:moveTo>
                  <a:pt x="196056" y="344488"/>
                </a:moveTo>
                <a:cubicBezTo>
                  <a:pt x="199826" y="344488"/>
                  <a:pt x="199826" y="344488"/>
                  <a:pt x="203596" y="344488"/>
                </a:cubicBezTo>
                <a:cubicBezTo>
                  <a:pt x="211137" y="352018"/>
                  <a:pt x="211137" y="359547"/>
                  <a:pt x="207366" y="367076"/>
                </a:cubicBezTo>
                <a:cubicBezTo>
                  <a:pt x="207366" y="367076"/>
                  <a:pt x="207366" y="367076"/>
                  <a:pt x="147042" y="468722"/>
                </a:cubicBezTo>
                <a:cubicBezTo>
                  <a:pt x="147042" y="472487"/>
                  <a:pt x="139501" y="476251"/>
                  <a:pt x="135731" y="476251"/>
                </a:cubicBezTo>
                <a:cubicBezTo>
                  <a:pt x="131961" y="476251"/>
                  <a:pt x="131961" y="476251"/>
                  <a:pt x="128190" y="476251"/>
                </a:cubicBezTo>
                <a:cubicBezTo>
                  <a:pt x="120650" y="472487"/>
                  <a:pt x="120650" y="461193"/>
                  <a:pt x="124420" y="457428"/>
                </a:cubicBezTo>
                <a:cubicBezTo>
                  <a:pt x="124420" y="457428"/>
                  <a:pt x="124420" y="457428"/>
                  <a:pt x="184745" y="352018"/>
                </a:cubicBezTo>
                <a:cubicBezTo>
                  <a:pt x="184745" y="348253"/>
                  <a:pt x="192285" y="344488"/>
                  <a:pt x="196056" y="344488"/>
                </a:cubicBezTo>
                <a:close/>
                <a:moveTo>
                  <a:pt x="360191" y="300038"/>
                </a:moveTo>
                <a:cubicBezTo>
                  <a:pt x="360191" y="300038"/>
                  <a:pt x="363966" y="300038"/>
                  <a:pt x="367742" y="303809"/>
                </a:cubicBezTo>
                <a:cubicBezTo>
                  <a:pt x="367742" y="303809"/>
                  <a:pt x="367742" y="303809"/>
                  <a:pt x="469685" y="364134"/>
                </a:cubicBezTo>
                <a:cubicBezTo>
                  <a:pt x="477237" y="367904"/>
                  <a:pt x="481012" y="375445"/>
                  <a:pt x="477237" y="382986"/>
                </a:cubicBezTo>
                <a:cubicBezTo>
                  <a:pt x="473461" y="386756"/>
                  <a:pt x="469685" y="390526"/>
                  <a:pt x="462134" y="390526"/>
                </a:cubicBezTo>
                <a:cubicBezTo>
                  <a:pt x="462134" y="390526"/>
                  <a:pt x="458358" y="390526"/>
                  <a:pt x="458358" y="386756"/>
                </a:cubicBezTo>
                <a:cubicBezTo>
                  <a:pt x="458358" y="386756"/>
                  <a:pt x="458358" y="386756"/>
                  <a:pt x="352639" y="326431"/>
                </a:cubicBezTo>
                <a:cubicBezTo>
                  <a:pt x="345088" y="322660"/>
                  <a:pt x="341312" y="315120"/>
                  <a:pt x="345088" y="307579"/>
                </a:cubicBezTo>
                <a:cubicBezTo>
                  <a:pt x="348864" y="303809"/>
                  <a:pt x="352639" y="300038"/>
                  <a:pt x="360191" y="300038"/>
                </a:cubicBezTo>
                <a:close/>
                <a:moveTo>
                  <a:pt x="150983" y="300038"/>
                </a:moveTo>
                <a:cubicBezTo>
                  <a:pt x="158535" y="300038"/>
                  <a:pt x="162310" y="303809"/>
                  <a:pt x="166086" y="307579"/>
                </a:cubicBezTo>
                <a:cubicBezTo>
                  <a:pt x="169862" y="315120"/>
                  <a:pt x="166086" y="322660"/>
                  <a:pt x="158535" y="326431"/>
                </a:cubicBezTo>
                <a:cubicBezTo>
                  <a:pt x="158535" y="326431"/>
                  <a:pt x="158535" y="326431"/>
                  <a:pt x="52816" y="386756"/>
                </a:cubicBezTo>
                <a:cubicBezTo>
                  <a:pt x="52816" y="390526"/>
                  <a:pt x="49040" y="390526"/>
                  <a:pt x="49040" y="390526"/>
                </a:cubicBezTo>
                <a:cubicBezTo>
                  <a:pt x="41489" y="390526"/>
                  <a:pt x="37713" y="386756"/>
                  <a:pt x="33937" y="382986"/>
                </a:cubicBezTo>
                <a:cubicBezTo>
                  <a:pt x="30162" y="375445"/>
                  <a:pt x="33937" y="367904"/>
                  <a:pt x="41489" y="364134"/>
                </a:cubicBezTo>
                <a:cubicBezTo>
                  <a:pt x="41489" y="364134"/>
                  <a:pt x="41489" y="364134"/>
                  <a:pt x="143432" y="303809"/>
                </a:cubicBezTo>
                <a:cubicBezTo>
                  <a:pt x="147208" y="300038"/>
                  <a:pt x="150983" y="300038"/>
                  <a:pt x="150983" y="300038"/>
                </a:cubicBezTo>
                <a:close/>
                <a:moveTo>
                  <a:pt x="375443" y="239713"/>
                </a:moveTo>
                <a:cubicBezTo>
                  <a:pt x="375443" y="239713"/>
                  <a:pt x="375443" y="239713"/>
                  <a:pt x="496093" y="239713"/>
                </a:cubicBezTo>
                <a:cubicBezTo>
                  <a:pt x="503634" y="239713"/>
                  <a:pt x="511174" y="247254"/>
                  <a:pt x="511174" y="254795"/>
                </a:cubicBezTo>
                <a:cubicBezTo>
                  <a:pt x="511174" y="262335"/>
                  <a:pt x="503634" y="269876"/>
                  <a:pt x="496093" y="269876"/>
                </a:cubicBezTo>
                <a:cubicBezTo>
                  <a:pt x="496093" y="269876"/>
                  <a:pt x="496093" y="269876"/>
                  <a:pt x="375443" y="269876"/>
                </a:cubicBezTo>
                <a:cubicBezTo>
                  <a:pt x="367903" y="269876"/>
                  <a:pt x="360362" y="262335"/>
                  <a:pt x="360362" y="254795"/>
                </a:cubicBezTo>
                <a:cubicBezTo>
                  <a:pt x="360362" y="247254"/>
                  <a:pt x="367903" y="239713"/>
                  <a:pt x="375443" y="239713"/>
                </a:cubicBezTo>
                <a:close/>
                <a:moveTo>
                  <a:pt x="15081" y="239713"/>
                </a:moveTo>
                <a:cubicBezTo>
                  <a:pt x="15081" y="239713"/>
                  <a:pt x="15081" y="239713"/>
                  <a:pt x="135731" y="239713"/>
                </a:cubicBezTo>
                <a:cubicBezTo>
                  <a:pt x="143271" y="239713"/>
                  <a:pt x="150812" y="247254"/>
                  <a:pt x="150812" y="254795"/>
                </a:cubicBezTo>
                <a:cubicBezTo>
                  <a:pt x="150812" y="262335"/>
                  <a:pt x="143271" y="269876"/>
                  <a:pt x="135731" y="269876"/>
                </a:cubicBezTo>
                <a:cubicBezTo>
                  <a:pt x="135731" y="269876"/>
                  <a:pt x="135731" y="269876"/>
                  <a:pt x="15081" y="269876"/>
                </a:cubicBezTo>
                <a:cubicBezTo>
                  <a:pt x="7540" y="269876"/>
                  <a:pt x="0" y="262335"/>
                  <a:pt x="0" y="254795"/>
                </a:cubicBezTo>
                <a:cubicBezTo>
                  <a:pt x="0" y="247254"/>
                  <a:pt x="7540" y="239713"/>
                  <a:pt x="15081" y="239713"/>
                </a:cubicBezTo>
                <a:close/>
                <a:moveTo>
                  <a:pt x="462134" y="119063"/>
                </a:moveTo>
                <a:cubicBezTo>
                  <a:pt x="469685" y="119063"/>
                  <a:pt x="473461" y="122834"/>
                  <a:pt x="477237" y="126604"/>
                </a:cubicBezTo>
                <a:cubicBezTo>
                  <a:pt x="481012" y="134145"/>
                  <a:pt x="477237" y="141685"/>
                  <a:pt x="469685" y="145456"/>
                </a:cubicBezTo>
                <a:cubicBezTo>
                  <a:pt x="469685" y="145456"/>
                  <a:pt x="469685" y="145456"/>
                  <a:pt x="367742" y="205781"/>
                </a:cubicBezTo>
                <a:cubicBezTo>
                  <a:pt x="363966" y="209551"/>
                  <a:pt x="360191" y="209551"/>
                  <a:pt x="360191" y="209551"/>
                </a:cubicBezTo>
                <a:cubicBezTo>
                  <a:pt x="352639" y="209551"/>
                  <a:pt x="348864" y="205781"/>
                  <a:pt x="345088" y="202011"/>
                </a:cubicBezTo>
                <a:cubicBezTo>
                  <a:pt x="341312" y="194470"/>
                  <a:pt x="345088" y="186929"/>
                  <a:pt x="352639" y="183159"/>
                </a:cubicBezTo>
                <a:cubicBezTo>
                  <a:pt x="352639" y="183159"/>
                  <a:pt x="352639" y="183159"/>
                  <a:pt x="458358" y="122834"/>
                </a:cubicBezTo>
                <a:cubicBezTo>
                  <a:pt x="458358" y="119063"/>
                  <a:pt x="462134" y="119063"/>
                  <a:pt x="462134" y="119063"/>
                </a:cubicBezTo>
                <a:close/>
                <a:moveTo>
                  <a:pt x="49040" y="119063"/>
                </a:moveTo>
                <a:cubicBezTo>
                  <a:pt x="49040" y="119063"/>
                  <a:pt x="52816" y="119063"/>
                  <a:pt x="52816" y="122834"/>
                </a:cubicBezTo>
                <a:cubicBezTo>
                  <a:pt x="52816" y="122834"/>
                  <a:pt x="52816" y="122834"/>
                  <a:pt x="158535" y="183159"/>
                </a:cubicBezTo>
                <a:cubicBezTo>
                  <a:pt x="166086" y="186929"/>
                  <a:pt x="169862" y="194470"/>
                  <a:pt x="166086" y="202011"/>
                </a:cubicBezTo>
                <a:cubicBezTo>
                  <a:pt x="162310" y="205781"/>
                  <a:pt x="158535" y="209551"/>
                  <a:pt x="150983" y="209551"/>
                </a:cubicBezTo>
                <a:cubicBezTo>
                  <a:pt x="150983" y="209551"/>
                  <a:pt x="147208" y="209551"/>
                  <a:pt x="143432" y="205781"/>
                </a:cubicBezTo>
                <a:cubicBezTo>
                  <a:pt x="143432" y="205781"/>
                  <a:pt x="143432" y="205781"/>
                  <a:pt x="41489" y="145456"/>
                </a:cubicBezTo>
                <a:cubicBezTo>
                  <a:pt x="33937" y="141685"/>
                  <a:pt x="30162" y="134145"/>
                  <a:pt x="33937" y="126604"/>
                </a:cubicBezTo>
                <a:cubicBezTo>
                  <a:pt x="37713" y="122834"/>
                  <a:pt x="41489" y="119063"/>
                  <a:pt x="49040" y="119063"/>
                </a:cubicBezTo>
                <a:close/>
                <a:moveTo>
                  <a:pt x="375443" y="33338"/>
                </a:moveTo>
                <a:cubicBezTo>
                  <a:pt x="379213" y="33338"/>
                  <a:pt x="379213" y="33338"/>
                  <a:pt x="382984" y="33338"/>
                </a:cubicBezTo>
                <a:cubicBezTo>
                  <a:pt x="390524" y="37102"/>
                  <a:pt x="390524" y="48396"/>
                  <a:pt x="386754" y="52161"/>
                </a:cubicBezTo>
                <a:cubicBezTo>
                  <a:pt x="386754" y="52161"/>
                  <a:pt x="386754" y="52161"/>
                  <a:pt x="326429" y="157572"/>
                </a:cubicBezTo>
                <a:cubicBezTo>
                  <a:pt x="326429" y="161337"/>
                  <a:pt x="318888" y="165101"/>
                  <a:pt x="315118" y="165101"/>
                </a:cubicBezTo>
                <a:cubicBezTo>
                  <a:pt x="311348" y="165101"/>
                  <a:pt x="311348" y="165101"/>
                  <a:pt x="307577" y="165101"/>
                </a:cubicBezTo>
                <a:cubicBezTo>
                  <a:pt x="300037" y="157572"/>
                  <a:pt x="300037" y="150043"/>
                  <a:pt x="303807" y="142513"/>
                </a:cubicBezTo>
                <a:cubicBezTo>
                  <a:pt x="303807" y="142513"/>
                  <a:pt x="303807" y="142513"/>
                  <a:pt x="364132" y="40867"/>
                </a:cubicBezTo>
                <a:cubicBezTo>
                  <a:pt x="364132" y="37102"/>
                  <a:pt x="371673" y="33338"/>
                  <a:pt x="375443" y="33338"/>
                </a:cubicBezTo>
                <a:close/>
                <a:moveTo>
                  <a:pt x="128190" y="33338"/>
                </a:moveTo>
                <a:cubicBezTo>
                  <a:pt x="131961" y="33338"/>
                  <a:pt x="131961" y="33338"/>
                  <a:pt x="135731" y="33338"/>
                </a:cubicBezTo>
                <a:cubicBezTo>
                  <a:pt x="139501" y="33338"/>
                  <a:pt x="147042" y="37102"/>
                  <a:pt x="147042" y="40867"/>
                </a:cubicBezTo>
                <a:cubicBezTo>
                  <a:pt x="147042" y="40867"/>
                  <a:pt x="147042" y="40867"/>
                  <a:pt x="207366" y="142513"/>
                </a:cubicBezTo>
                <a:cubicBezTo>
                  <a:pt x="211137" y="150043"/>
                  <a:pt x="211137" y="157572"/>
                  <a:pt x="203596" y="165101"/>
                </a:cubicBezTo>
                <a:cubicBezTo>
                  <a:pt x="199826" y="165101"/>
                  <a:pt x="199826" y="165101"/>
                  <a:pt x="196056" y="165101"/>
                </a:cubicBezTo>
                <a:cubicBezTo>
                  <a:pt x="192285" y="165101"/>
                  <a:pt x="184745" y="161337"/>
                  <a:pt x="184745" y="157572"/>
                </a:cubicBezTo>
                <a:cubicBezTo>
                  <a:pt x="184745" y="157572"/>
                  <a:pt x="184745" y="157572"/>
                  <a:pt x="124420" y="52161"/>
                </a:cubicBezTo>
                <a:cubicBezTo>
                  <a:pt x="120650" y="48396"/>
                  <a:pt x="120650" y="37102"/>
                  <a:pt x="128190" y="33338"/>
                </a:cubicBezTo>
                <a:close/>
                <a:moveTo>
                  <a:pt x="256381" y="0"/>
                </a:moveTo>
                <a:cubicBezTo>
                  <a:pt x="263921" y="0"/>
                  <a:pt x="271462" y="7461"/>
                  <a:pt x="271462" y="14922"/>
                </a:cubicBezTo>
                <a:cubicBezTo>
                  <a:pt x="271462" y="134303"/>
                  <a:pt x="271462" y="134303"/>
                  <a:pt x="271462" y="134303"/>
                </a:cubicBezTo>
                <a:cubicBezTo>
                  <a:pt x="271462" y="141764"/>
                  <a:pt x="263921" y="149225"/>
                  <a:pt x="256381" y="149225"/>
                </a:cubicBezTo>
                <a:cubicBezTo>
                  <a:pt x="248840" y="149225"/>
                  <a:pt x="241300" y="141764"/>
                  <a:pt x="241300" y="134303"/>
                </a:cubicBezTo>
                <a:cubicBezTo>
                  <a:pt x="241300" y="14922"/>
                  <a:pt x="241300" y="14922"/>
                  <a:pt x="241300" y="14922"/>
                </a:cubicBezTo>
                <a:cubicBezTo>
                  <a:pt x="241300" y="7461"/>
                  <a:pt x="248840" y="0"/>
                  <a:pt x="256381" y="0"/>
                </a:cubicBezTo>
                <a:close/>
              </a:path>
            </a:pathLst>
          </a:custGeom>
          <a:solidFill>
            <a:srgbClr val="5B9AA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/>
          </a:p>
        </p:txBody>
      </p:sp>
      <p:sp>
        <p:nvSpPr>
          <p:cNvPr id="18" name="文本框 17"/>
          <p:cNvSpPr txBox="1"/>
          <p:nvPr/>
        </p:nvSpPr>
        <p:spPr>
          <a:xfrm>
            <a:off x="1828798" y="702366"/>
            <a:ext cx="4288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3.</a:t>
            </a:r>
            <a:r>
              <a:rPr lang="zh-CN" altLang="zh-CN" sz="3600" b="1" dirty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生涯规划走向成熟</a:t>
            </a:r>
            <a:endParaRPr lang="zh-CN" altLang="en-US" sz="3600" b="1" dirty="0">
              <a:solidFill>
                <a:srgbClr val="7600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0" name="Shape 23143"/>
          <p:cNvSpPr/>
          <p:nvPr/>
        </p:nvSpPr>
        <p:spPr>
          <a:xfrm>
            <a:off x="5576235" y="4264821"/>
            <a:ext cx="497167" cy="621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851" y="15119"/>
                </a:moveTo>
                <a:cubicBezTo>
                  <a:pt x="14106" y="15119"/>
                  <a:pt x="13500" y="15604"/>
                  <a:pt x="13500" y="16201"/>
                </a:cubicBezTo>
                <a:cubicBezTo>
                  <a:pt x="13500" y="16796"/>
                  <a:pt x="14106" y="17278"/>
                  <a:pt x="14851" y="17278"/>
                </a:cubicBezTo>
                <a:cubicBezTo>
                  <a:pt x="15596" y="17278"/>
                  <a:pt x="16199" y="16796"/>
                  <a:pt x="16199" y="16201"/>
                </a:cubicBezTo>
                <a:cubicBezTo>
                  <a:pt x="16199" y="15604"/>
                  <a:pt x="15596" y="15119"/>
                  <a:pt x="14851" y="15119"/>
                </a:cubicBezTo>
                <a:cubicBezTo>
                  <a:pt x="14851" y="15119"/>
                  <a:pt x="14851" y="15119"/>
                  <a:pt x="14851" y="15119"/>
                </a:cubicBezTo>
                <a:close/>
                <a:moveTo>
                  <a:pt x="6750" y="10800"/>
                </a:moveTo>
                <a:lnTo>
                  <a:pt x="6750" y="10800"/>
                </a:lnTo>
                <a:cubicBezTo>
                  <a:pt x="7495" y="10800"/>
                  <a:pt x="8102" y="10315"/>
                  <a:pt x="8102" y="9718"/>
                </a:cubicBezTo>
                <a:cubicBezTo>
                  <a:pt x="8102" y="9124"/>
                  <a:pt x="7495" y="8641"/>
                  <a:pt x="6750" y="8641"/>
                </a:cubicBezTo>
                <a:cubicBezTo>
                  <a:pt x="6005" y="8641"/>
                  <a:pt x="5399" y="9124"/>
                  <a:pt x="5399" y="9718"/>
                </a:cubicBezTo>
                <a:cubicBezTo>
                  <a:pt x="5399" y="10315"/>
                  <a:pt x="6005" y="10800"/>
                  <a:pt x="6750" y="10800"/>
                </a:cubicBezTo>
                <a:cubicBezTo>
                  <a:pt x="6750" y="10800"/>
                  <a:pt x="6750" y="10800"/>
                  <a:pt x="6750" y="10800"/>
                </a:cubicBezTo>
                <a:close/>
                <a:moveTo>
                  <a:pt x="6750" y="14041"/>
                </a:moveTo>
                <a:lnTo>
                  <a:pt x="6750" y="14041"/>
                </a:lnTo>
                <a:cubicBezTo>
                  <a:pt x="7495" y="14041"/>
                  <a:pt x="8102" y="13556"/>
                  <a:pt x="8102" y="12959"/>
                </a:cubicBezTo>
                <a:cubicBezTo>
                  <a:pt x="8102" y="12364"/>
                  <a:pt x="7495" y="11881"/>
                  <a:pt x="6750" y="11881"/>
                </a:cubicBezTo>
                <a:cubicBezTo>
                  <a:pt x="6005" y="11881"/>
                  <a:pt x="5399" y="12364"/>
                  <a:pt x="5399" y="12959"/>
                </a:cubicBezTo>
                <a:cubicBezTo>
                  <a:pt x="5399" y="13556"/>
                  <a:pt x="6005" y="14041"/>
                  <a:pt x="6750" y="14041"/>
                </a:cubicBezTo>
                <a:cubicBezTo>
                  <a:pt x="6750" y="14041"/>
                  <a:pt x="6750" y="14041"/>
                  <a:pt x="6750" y="14041"/>
                </a:cubicBezTo>
                <a:close/>
                <a:moveTo>
                  <a:pt x="10801" y="15119"/>
                </a:moveTo>
                <a:cubicBezTo>
                  <a:pt x="10056" y="15119"/>
                  <a:pt x="9449" y="15604"/>
                  <a:pt x="9449" y="16201"/>
                </a:cubicBezTo>
                <a:cubicBezTo>
                  <a:pt x="9449" y="16796"/>
                  <a:pt x="10052" y="17278"/>
                  <a:pt x="10801" y="17278"/>
                </a:cubicBezTo>
                <a:cubicBezTo>
                  <a:pt x="11546" y="17278"/>
                  <a:pt x="12148" y="16796"/>
                  <a:pt x="12148" y="16201"/>
                </a:cubicBezTo>
                <a:cubicBezTo>
                  <a:pt x="12148" y="15604"/>
                  <a:pt x="11546" y="15119"/>
                  <a:pt x="10801" y="15119"/>
                </a:cubicBezTo>
                <a:cubicBezTo>
                  <a:pt x="10801" y="15119"/>
                  <a:pt x="10801" y="15119"/>
                  <a:pt x="10801" y="15119"/>
                </a:cubicBezTo>
                <a:close/>
                <a:moveTo>
                  <a:pt x="18898" y="19441"/>
                </a:moveTo>
                <a:lnTo>
                  <a:pt x="2700" y="19441"/>
                </a:lnTo>
                <a:lnTo>
                  <a:pt x="2700" y="2160"/>
                </a:lnTo>
                <a:lnTo>
                  <a:pt x="18898" y="2160"/>
                </a:lnTo>
                <a:cubicBezTo>
                  <a:pt x="18898" y="2160"/>
                  <a:pt x="18898" y="19441"/>
                  <a:pt x="18898" y="19441"/>
                </a:cubicBezTo>
                <a:close/>
                <a:moveTo>
                  <a:pt x="18898" y="0"/>
                </a:moveTo>
                <a:lnTo>
                  <a:pt x="2700" y="0"/>
                </a:lnTo>
                <a:cubicBezTo>
                  <a:pt x="1210" y="0"/>
                  <a:pt x="0" y="968"/>
                  <a:pt x="0" y="2160"/>
                </a:cubicBezTo>
                <a:lnTo>
                  <a:pt x="0" y="19441"/>
                </a:lnTo>
                <a:cubicBezTo>
                  <a:pt x="0" y="20633"/>
                  <a:pt x="1210" y="21600"/>
                  <a:pt x="2700" y="21600"/>
                </a:cubicBezTo>
                <a:lnTo>
                  <a:pt x="18898" y="21600"/>
                </a:lnTo>
                <a:cubicBezTo>
                  <a:pt x="20391" y="21600"/>
                  <a:pt x="21600" y="20633"/>
                  <a:pt x="21600" y="19441"/>
                </a:cubicBezTo>
                <a:lnTo>
                  <a:pt x="21600" y="2160"/>
                </a:lnTo>
                <a:cubicBezTo>
                  <a:pt x="21600" y="968"/>
                  <a:pt x="20391" y="0"/>
                  <a:pt x="18898" y="0"/>
                </a:cubicBezTo>
                <a:cubicBezTo>
                  <a:pt x="18898" y="0"/>
                  <a:pt x="18898" y="0"/>
                  <a:pt x="18898" y="0"/>
                </a:cubicBezTo>
                <a:close/>
                <a:moveTo>
                  <a:pt x="6750" y="17278"/>
                </a:moveTo>
                <a:lnTo>
                  <a:pt x="6750" y="17278"/>
                </a:lnTo>
                <a:cubicBezTo>
                  <a:pt x="7495" y="17278"/>
                  <a:pt x="8102" y="16796"/>
                  <a:pt x="8102" y="16201"/>
                </a:cubicBezTo>
                <a:cubicBezTo>
                  <a:pt x="8102" y="15604"/>
                  <a:pt x="7495" y="15119"/>
                  <a:pt x="6750" y="15119"/>
                </a:cubicBezTo>
                <a:cubicBezTo>
                  <a:pt x="6005" y="15119"/>
                  <a:pt x="5399" y="15604"/>
                  <a:pt x="5399" y="16201"/>
                </a:cubicBezTo>
                <a:cubicBezTo>
                  <a:pt x="5399" y="16796"/>
                  <a:pt x="6005" y="17278"/>
                  <a:pt x="6750" y="17278"/>
                </a:cubicBezTo>
                <a:cubicBezTo>
                  <a:pt x="6750" y="17278"/>
                  <a:pt x="6750" y="17278"/>
                  <a:pt x="6750" y="17278"/>
                </a:cubicBezTo>
                <a:close/>
                <a:moveTo>
                  <a:pt x="6750" y="6482"/>
                </a:moveTo>
                <a:lnTo>
                  <a:pt x="14851" y="6482"/>
                </a:lnTo>
                <a:cubicBezTo>
                  <a:pt x="15596" y="6482"/>
                  <a:pt x="16199" y="5996"/>
                  <a:pt x="16199" y="5400"/>
                </a:cubicBezTo>
                <a:cubicBezTo>
                  <a:pt x="16199" y="4805"/>
                  <a:pt x="15596" y="4318"/>
                  <a:pt x="14851" y="4318"/>
                </a:cubicBezTo>
                <a:lnTo>
                  <a:pt x="6750" y="4318"/>
                </a:lnTo>
                <a:cubicBezTo>
                  <a:pt x="6005" y="4318"/>
                  <a:pt x="5399" y="4805"/>
                  <a:pt x="5399" y="5400"/>
                </a:cubicBezTo>
                <a:cubicBezTo>
                  <a:pt x="5399" y="5996"/>
                  <a:pt x="6005" y="6482"/>
                  <a:pt x="6750" y="6482"/>
                </a:cubicBezTo>
                <a:cubicBezTo>
                  <a:pt x="6750" y="6482"/>
                  <a:pt x="6750" y="6482"/>
                  <a:pt x="6750" y="6482"/>
                </a:cubicBezTo>
                <a:close/>
                <a:moveTo>
                  <a:pt x="10801" y="8641"/>
                </a:moveTo>
                <a:cubicBezTo>
                  <a:pt x="10056" y="8641"/>
                  <a:pt x="9449" y="9124"/>
                  <a:pt x="9449" y="9718"/>
                </a:cubicBezTo>
                <a:cubicBezTo>
                  <a:pt x="9449" y="10315"/>
                  <a:pt x="10052" y="10800"/>
                  <a:pt x="10801" y="10800"/>
                </a:cubicBezTo>
                <a:cubicBezTo>
                  <a:pt x="11546" y="10800"/>
                  <a:pt x="12148" y="10315"/>
                  <a:pt x="12148" y="9718"/>
                </a:cubicBezTo>
                <a:cubicBezTo>
                  <a:pt x="12148" y="9124"/>
                  <a:pt x="11546" y="8641"/>
                  <a:pt x="10801" y="8641"/>
                </a:cubicBezTo>
                <a:cubicBezTo>
                  <a:pt x="10801" y="8641"/>
                  <a:pt x="10801" y="8641"/>
                  <a:pt x="10801" y="8641"/>
                </a:cubicBezTo>
                <a:close/>
                <a:moveTo>
                  <a:pt x="10801" y="11881"/>
                </a:moveTo>
                <a:cubicBezTo>
                  <a:pt x="10056" y="11881"/>
                  <a:pt x="9449" y="12364"/>
                  <a:pt x="9449" y="12959"/>
                </a:cubicBezTo>
                <a:cubicBezTo>
                  <a:pt x="9449" y="13556"/>
                  <a:pt x="10056" y="14041"/>
                  <a:pt x="10801" y="14041"/>
                </a:cubicBezTo>
                <a:cubicBezTo>
                  <a:pt x="11546" y="14041"/>
                  <a:pt x="12148" y="13556"/>
                  <a:pt x="12148" y="12959"/>
                </a:cubicBezTo>
                <a:cubicBezTo>
                  <a:pt x="12148" y="12364"/>
                  <a:pt x="11546" y="11881"/>
                  <a:pt x="10801" y="11881"/>
                </a:cubicBezTo>
                <a:cubicBezTo>
                  <a:pt x="10801" y="11881"/>
                  <a:pt x="10801" y="11881"/>
                  <a:pt x="10801" y="11881"/>
                </a:cubicBezTo>
                <a:close/>
                <a:moveTo>
                  <a:pt x="14851" y="8641"/>
                </a:moveTo>
                <a:cubicBezTo>
                  <a:pt x="14106" y="8641"/>
                  <a:pt x="13500" y="9124"/>
                  <a:pt x="13500" y="9718"/>
                </a:cubicBezTo>
                <a:cubicBezTo>
                  <a:pt x="13500" y="10315"/>
                  <a:pt x="14106" y="10800"/>
                  <a:pt x="14851" y="10800"/>
                </a:cubicBezTo>
                <a:cubicBezTo>
                  <a:pt x="15596" y="10800"/>
                  <a:pt x="16199" y="10315"/>
                  <a:pt x="16199" y="9718"/>
                </a:cubicBezTo>
                <a:cubicBezTo>
                  <a:pt x="16199" y="9124"/>
                  <a:pt x="15596" y="8641"/>
                  <a:pt x="14851" y="8641"/>
                </a:cubicBezTo>
                <a:cubicBezTo>
                  <a:pt x="14851" y="8641"/>
                  <a:pt x="14851" y="8641"/>
                  <a:pt x="14851" y="8641"/>
                </a:cubicBezTo>
                <a:close/>
                <a:moveTo>
                  <a:pt x="14851" y="11881"/>
                </a:moveTo>
                <a:cubicBezTo>
                  <a:pt x="14106" y="11881"/>
                  <a:pt x="13500" y="12364"/>
                  <a:pt x="13500" y="12959"/>
                </a:cubicBezTo>
                <a:cubicBezTo>
                  <a:pt x="13500" y="13556"/>
                  <a:pt x="14106" y="14041"/>
                  <a:pt x="14851" y="14041"/>
                </a:cubicBezTo>
                <a:cubicBezTo>
                  <a:pt x="15596" y="14041"/>
                  <a:pt x="16199" y="13556"/>
                  <a:pt x="16199" y="12959"/>
                </a:cubicBezTo>
                <a:cubicBezTo>
                  <a:pt x="16199" y="12364"/>
                  <a:pt x="15596" y="11881"/>
                  <a:pt x="14851" y="11881"/>
                </a:cubicBezTo>
                <a:cubicBezTo>
                  <a:pt x="14851" y="11881"/>
                  <a:pt x="14851" y="11881"/>
                  <a:pt x="14851" y="1188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51" tIns="19051" rIns="19051" bIns="1905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7432" y="1444970"/>
            <a:ext cx="8985364" cy="501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446931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圆角矩形 81"/>
          <p:cNvSpPr/>
          <p:nvPr/>
        </p:nvSpPr>
        <p:spPr>
          <a:xfrm>
            <a:off x="491319" y="420064"/>
            <a:ext cx="11218460" cy="6035722"/>
          </a:xfrm>
          <a:prstGeom prst="roundRect">
            <a:avLst>
              <a:gd name="adj" fmla="val 55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矩形 82"/>
          <p:cNvSpPr/>
          <p:nvPr/>
        </p:nvSpPr>
        <p:spPr>
          <a:xfrm>
            <a:off x="0" y="22985"/>
            <a:ext cx="1748116" cy="1722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256"/>
          <p:cNvSpPr/>
          <p:nvPr/>
        </p:nvSpPr>
        <p:spPr bwMode="auto">
          <a:xfrm>
            <a:off x="605803" y="543339"/>
            <a:ext cx="901629" cy="901631"/>
          </a:xfrm>
          <a:custGeom>
            <a:avLst/>
            <a:gdLst>
              <a:gd name="connsiteX0" fmla="*/ 256381 w 511174"/>
              <a:gd name="connsiteY0" fmla="*/ 360363 h 511176"/>
              <a:gd name="connsiteX1" fmla="*/ 271462 w 511174"/>
              <a:gd name="connsiteY1" fmla="*/ 375445 h 511176"/>
              <a:gd name="connsiteX2" fmla="*/ 271462 w 511174"/>
              <a:gd name="connsiteY2" fmla="*/ 496095 h 511176"/>
              <a:gd name="connsiteX3" fmla="*/ 256381 w 511174"/>
              <a:gd name="connsiteY3" fmla="*/ 511176 h 511176"/>
              <a:gd name="connsiteX4" fmla="*/ 241300 w 511174"/>
              <a:gd name="connsiteY4" fmla="*/ 496095 h 511176"/>
              <a:gd name="connsiteX5" fmla="*/ 241300 w 511174"/>
              <a:gd name="connsiteY5" fmla="*/ 375445 h 511176"/>
              <a:gd name="connsiteX6" fmla="*/ 256381 w 511174"/>
              <a:gd name="connsiteY6" fmla="*/ 360363 h 511176"/>
              <a:gd name="connsiteX7" fmla="*/ 307577 w 511174"/>
              <a:gd name="connsiteY7" fmla="*/ 344488 h 511176"/>
              <a:gd name="connsiteX8" fmla="*/ 315118 w 511174"/>
              <a:gd name="connsiteY8" fmla="*/ 344488 h 511176"/>
              <a:gd name="connsiteX9" fmla="*/ 326429 w 511174"/>
              <a:gd name="connsiteY9" fmla="*/ 352018 h 511176"/>
              <a:gd name="connsiteX10" fmla="*/ 386754 w 511174"/>
              <a:gd name="connsiteY10" fmla="*/ 457428 h 511176"/>
              <a:gd name="connsiteX11" fmla="*/ 382984 w 511174"/>
              <a:gd name="connsiteY11" fmla="*/ 476251 h 511176"/>
              <a:gd name="connsiteX12" fmla="*/ 375443 w 511174"/>
              <a:gd name="connsiteY12" fmla="*/ 476251 h 511176"/>
              <a:gd name="connsiteX13" fmla="*/ 364132 w 511174"/>
              <a:gd name="connsiteY13" fmla="*/ 468722 h 511176"/>
              <a:gd name="connsiteX14" fmla="*/ 303807 w 511174"/>
              <a:gd name="connsiteY14" fmla="*/ 367076 h 511176"/>
              <a:gd name="connsiteX15" fmla="*/ 307577 w 511174"/>
              <a:gd name="connsiteY15" fmla="*/ 344488 h 511176"/>
              <a:gd name="connsiteX16" fmla="*/ 196056 w 511174"/>
              <a:gd name="connsiteY16" fmla="*/ 344488 h 511176"/>
              <a:gd name="connsiteX17" fmla="*/ 203596 w 511174"/>
              <a:gd name="connsiteY17" fmla="*/ 344488 h 511176"/>
              <a:gd name="connsiteX18" fmla="*/ 207366 w 511174"/>
              <a:gd name="connsiteY18" fmla="*/ 367076 h 511176"/>
              <a:gd name="connsiteX19" fmla="*/ 147042 w 511174"/>
              <a:gd name="connsiteY19" fmla="*/ 468722 h 511176"/>
              <a:gd name="connsiteX20" fmla="*/ 135731 w 511174"/>
              <a:gd name="connsiteY20" fmla="*/ 476251 h 511176"/>
              <a:gd name="connsiteX21" fmla="*/ 128190 w 511174"/>
              <a:gd name="connsiteY21" fmla="*/ 476251 h 511176"/>
              <a:gd name="connsiteX22" fmla="*/ 124420 w 511174"/>
              <a:gd name="connsiteY22" fmla="*/ 457428 h 511176"/>
              <a:gd name="connsiteX23" fmla="*/ 184745 w 511174"/>
              <a:gd name="connsiteY23" fmla="*/ 352018 h 511176"/>
              <a:gd name="connsiteX24" fmla="*/ 196056 w 511174"/>
              <a:gd name="connsiteY24" fmla="*/ 344488 h 511176"/>
              <a:gd name="connsiteX25" fmla="*/ 360191 w 511174"/>
              <a:gd name="connsiteY25" fmla="*/ 300038 h 511176"/>
              <a:gd name="connsiteX26" fmla="*/ 367742 w 511174"/>
              <a:gd name="connsiteY26" fmla="*/ 303809 h 511176"/>
              <a:gd name="connsiteX27" fmla="*/ 469685 w 511174"/>
              <a:gd name="connsiteY27" fmla="*/ 364134 h 511176"/>
              <a:gd name="connsiteX28" fmla="*/ 477237 w 511174"/>
              <a:gd name="connsiteY28" fmla="*/ 382986 h 511176"/>
              <a:gd name="connsiteX29" fmla="*/ 462134 w 511174"/>
              <a:gd name="connsiteY29" fmla="*/ 390526 h 511176"/>
              <a:gd name="connsiteX30" fmla="*/ 458358 w 511174"/>
              <a:gd name="connsiteY30" fmla="*/ 386756 h 511176"/>
              <a:gd name="connsiteX31" fmla="*/ 352639 w 511174"/>
              <a:gd name="connsiteY31" fmla="*/ 326431 h 511176"/>
              <a:gd name="connsiteX32" fmla="*/ 345088 w 511174"/>
              <a:gd name="connsiteY32" fmla="*/ 307579 h 511176"/>
              <a:gd name="connsiteX33" fmla="*/ 360191 w 511174"/>
              <a:gd name="connsiteY33" fmla="*/ 300038 h 511176"/>
              <a:gd name="connsiteX34" fmla="*/ 150983 w 511174"/>
              <a:gd name="connsiteY34" fmla="*/ 300038 h 511176"/>
              <a:gd name="connsiteX35" fmla="*/ 166086 w 511174"/>
              <a:gd name="connsiteY35" fmla="*/ 307579 h 511176"/>
              <a:gd name="connsiteX36" fmla="*/ 158535 w 511174"/>
              <a:gd name="connsiteY36" fmla="*/ 326431 h 511176"/>
              <a:gd name="connsiteX37" fmla="*/ 52816 w 511174"/>
              <a:gd name="connsiteY37" fmla="*/ 386756 h 511176"/>
              <a:gd name="connsiteX38" fmla="*/ 49040 w 511174"/>
              <a:gd name="connsiteY38" fmla="*/ 390526 h 511176"/>
              <a:gd name="connsiteX39" fmla="*/ 33937 w 511174"/>
              <a:gd name="connsiteY39" fmla="*/ 382986 h 511176"/>
              <a:gd name="connsiteX40" fmla="*/ 41489 w 511174"/>
              <a:gd name="connsiteY40" fmla="*/ 364134 h 511176"/>
              <a:gd name="connsiteX41" fmla="*/ 143432 w 511174"/>
              <a:gd name="connsiteY41" fmla="*/ 303809 h 511176"/>
              <a:gd name="connsiteX42" fmla="*/ 150983 w 511174"/>
              <a:gd name="connsiteY42" fmla="*/ 300038 h 511176"/>
              <a:gd name="connsiteX43" fmla="*/ 375443 w 511174"/>
              <a:gd name="connsiteY43" fmla="*/ 239713 h 511176"/>
              <a:gd name="connsiteX44" fmla="*/ 496093 w 511174"/>
              <a:gd name="connsiteY44" fmla="*/ 239713 h 511176"/>
              <a:gd name="connsiteX45" fmla="*/ 511174 w 511174"/>
              <a:gd name="connsiteY45" fmla="*/ 254795 h 511176"/>
              <a:gd name="connsiteX46" fmla="*/ 496093 w 511174"/>
              <a:gd name="connsiteY46" fmla="*/ 269876 h 511176"/>
              <a:gd name="connsiteX47" fmla="*/ 375443 w 511174"/>
              <a:gd name="connsiteY47" fmla="*/ 269876 h 511176"/>
              <a:gd name="connsiteX48" fmla="*/ 360362 w 511174"/>
              <a:gd name="connsiteY48" fmla="*/ 254795 h 511176"/>
              <a:gd name="connsiteX49" fmla="*/ 375443 w 511174"/>
              <a:gd name="connsiteY49" fmla="*/ 239713 h 511176"/>
              <a:gd name="connsiteX50" fmla="*/ 15081 w 511174"/>
              <a:gd name="connsiteY50" fmla="*/ 239713 h 511176"/>
              <a:gd name="connsiteX51" fmla="*/ 135731 w 511174"/>
              <a:gd name="connsiteY51" fmla="*/ 239713 h 511176"/>
              <a:gd name="connsiteX52" fmla="*/ 150812 w 511174"/>
              <a:gd name="connsiteY52" fmla="*/ 254795 h 511176"/>
              <a:gd name="connsiteX53" fmla="*/ 135731 w 511174"/>
              <a:gd name="connsiteY53" fmla="*/ 269876 h 511176"/>
              <a:gd name="connsiteX54" fmla="*/ 15081 w 511174"/>
              <a:gd name="connsiteY54" fmla="*/ 269876 h 511176"/>
              <a:gd name="connsiteX55" fmla="*/ 0 w 511174"/>
              <a:gd name="connsiteY55" fmla="*/ 254795 h 511176"/>
              <a:gd name="connsiteX56" fmla="*/ 15081 w 511174"/>
              <a:gd name="connsiteY56" fmla="*/ 239713 h 511176"/>
              <a:gd name="connsiteX57" fmla="*/ 462134 w 511174"/>
              <a:gd name="connsiteY57" fmla="*/ 119063 h 511176"/>
              <a:gd name="connsiteX58" fmla="*/ 477237 w 511174"/>
              <a:gd name="connsiteY58" fmla="*/ 126604 h 511176"/>
              <a:gd name="connsiteX59" fmla="*/ 469685 w 511174"/>
              <a:gd name="connsiteY59" fmla="*/ 145456 h 511176"/>
              <a:gd name="connsiteX60" fmla="*/ 367742 w 511174"/>
              <a:gd name="connsiteY60" fmla="*/ 205781 h 511176"/>
              <a:gd name="connsiteX61" fmla="*/ 360191 w 511174"/>
              <a:gd name="connsiteY61" fmla="*/ 209551 h 511176"/>
              <a:gd name="connsiteX62" fmla="*/ 345088 w 511174"/>
              <a:gd name="connsiteY62" fmla="*/ 202011 h 511176"/>
              <a:gd name="connsiteX63" fmla="*/ 352639 w 511174"/>
              <a:gd name="connsiteY63" fmla="*/ 183159 h 511176"/>
              <a:gd name="connsiteX64" fmla="*/ 458358 w 511174"/>
              <a:gd name="connsiteY64" fmla="*/ 122834 h 511176"/>
              <a:gd name="connsiteX65" fmla="*/ 462134 w 511174"/>
              <a:gd name="connsiteY65" fmla="*/ 119063 h 511176"/>
              <a:gd name="connsiteX66" fmla="*/ 49040 w 511174"/>
              <a:gd name="connsiteY66" fmla="*/ 119063 h 511176"/>
              <a:gd name="connsiteX67" fmla="*/ 52816 w 511174"/>
              <a:gd name="connsiteY67" fmla="*/ 122834 h 511176"/>
              <a:gd name="connsiteX68" fmla="*/ 158535 w 511174"/>
              <a:gd name="connsiteY68" fmla="*/ 183159 h 511176"/>
              <a:gd name="connsiteX69" fmla="*/ 166086 w 511174"/>
              <a:gd name="connsiteY69" fmla="*/ 202011 h 511176"/>
              <a:gd name="connsiteX70" fmla="*/ 150983 w 511174"/>
              <a:gd name="connsiteY70" fmla="*/ 209551 h 511176"/>
              <a:gd name="connsiteX71" fmla="*/ 143432 w 511174"/>
              <a:gd name="connsiteY71" fmla="*/ 205781 h 511176"/>
              <a:gd name="connsiteX72" fmla="*/ 41489 w 511174"/>
              <a:gd name="connsiteY72" fmla="*/ 145456 h 511176"/>
              <a:gd name="connsiteX73" fmla="*/ 33937 w 511174"/>
              <a:gd name="connsiteY73" fmla="*/ 126604 h 511176"/>
              <a:gd name="connsiteX74" fmla="*/ 49040 w 511174"/>
              <a:gd name="connsiteY74" fmla="*/ 119063 h 511176"/>
              <a:gd name="connsiteX75" fmla="*/ 375443 w 511174"/>
              <a:gd name="connsiteY75" fmla="*/ 33338 h 511176"/>
              <a:gd name="connsiteX76" fmla="*/ 382984 w 511174"/>
              <a:gd name="connsiteY76" fmla="*/ 33338 h 511176"/>
              <a:gd name="connsiteX77" fmla="*/ 386754 w 511174"/>
              <a:gd name="connsiteY77" fmla="*/ 52161 h 511176"/>
              <a:gd name="connsiteX78" fmla="*/ 326429 w 511174"/>
              <a:gd name="connsiteY78" fmla="*/ 157572 h 511176"/>
              <a:gd name="connsiteX79" fmla="*/ 315118 w 511174"/>
              <a:gd name="connsiteY79" fmla="*/ 165101 h 511176"/>
              <a:gd name="connsiteX80" fmla="*/ 307577 w 511174"/>
              <a:gd name="connsiteY80" fmla="*/ 165101 h 511176"/>
              <a:gd name="connsiteX81" fmla="*/ 303807 w 511174"/>
              <a:gd name="connsiteY81" fmla="*/ 142513 h 511176"/>
              <a:gd name="connsiteX82" fmla="*/ 364132 w 511174"/>
              <a:gd name="connsiteY82" fmla="*/ 40867 h 511176"/>
              <a:gd name="connsiteX83" fmla="*/ 375443 w 511174"/>
              <a:gd name="connsiteY83" fmla="*/ 33338 h 511176"/>
              <a:gd name="connsiteX84" fmla="*/ 128190 w 511174"/>
              <a:gd name="connsiteY84" fmla="*/ 33338 h 511176"/>
              <a:gd name="connsiteX85" fmla="*/ 135731 w 511174"/>
              <a:gd name="connsiteY85" fmla="*/ 33338 h 511176"/>
              <a:gd name="connsiteX86" fmla="*/ 147042 w 511174"/>
              <a:gd name="connsiteY86" fmla="*/ 40867 h 511176"/>
              <a:gd name="connsiteX87" fmla="*/ 207366 w 511174"/>
              <a:gd name="connsiteY87" fmla="*/ 142513 h 511176"/>
              <a:gd name="connsiteX88" fmla="*/ 203596 w 511174"/>
              <a:gd name="connsiteY88" fmla="*/ 165101 h 511176"/>
              <a:gd name="connsiteX89" fmla="*/ 196056 w 511174"/>
              <a:gd name="connsiteY89" fmla="*/ 165101 h 511176"/>
              <a:gd name="connsiteX90" fmla="*/ 184745 w 511174"/>
              <a:gd name="connsiteY90" fmla="*/ 157572 h 511176"/>
              <a:gd name="connsiteX91" fmla="*/ 124420 w 511174"/>
              <a:gd name="connsiteY91" fmla="*/ 52161 h 511176"/>
              <a:gd name="connsiteX92" fmla="*/ 128190 w 511174"/>
              <a:gd name="connsiteY92" fmla="*/ 33338 h 511176"/>
              <a:gd name="connsiteX93" fmla="*/ 256381 w 511174"/>
              <a:gd name="connsiteY93" fmla="*/ 0 h 511176"/>
              <a:gd name="connsiteX94" fmla="*/ 271462 w 511174"/>
              <a:gd name="connsiteY94" fmla="*/ 14922 h 511176"/>
              <a:gd name="connsiteX95" fmla="*/ 271462 w 511174"/>
              <a:gd name="connsiteY95" fmla="*/ 134303 h 511176"/>
              <a:gd name="connsiteX96" fmla="*/ 256381 w 511174"/>
              <a:gd name="connsiteY96" fmla="*/ 149225 h 511176"/>
              <a:gd name="connsiteX97" fmla="*/ 241300 w 511174"/>
              <a:gd name="connsiteY97" fmla="*/ 134303 h 511176"/>
              <a:gd name="connsiteX98" fmla="*/ 241300 w 511174"/>
              <a:gd name="connsiteY98" fmla="*/ 14922 h 511176"/>
              <a:gd name="connsiteX99" fmla="*/ 256381 w 511174"/>
              <a:gd name="connsiteY99" fmla="*/ 0 h 51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11174" h="511176">
                <a:moveTo>
                  <a:pt x="256381" y="360363"/>
                </a:moveTo>
                <a:cubicBezTo>
                  <a:pt x="263921" y="360363"/>
                  <a:pt x="271462" y="367904"/>
                  <a:pt x="271462" y="375445"/>
                </a:cubicBezTo>
                <a:cubicBezTo>
                  <a:pt x="271462" y="375445"/>
                  <a:pt x="271462" y="375445"/>
                  <a:pt x="271462" y="496095"/>
                </a:cubicBezTo>
                <a:cubicBezTo>
                  <a:pt x="271462" y="503636"/>
                  <a:pt x="263921" y="511176"/>
                  <a:pt x="256381" y="511176"/>
                </a:cubicBezTo>
                <a:cubicBezTo>
                  <a:pt x="248840" y="511176"/>
                  <a:pt x="241300" y="503636"/>
                  <a:pt x="241300" y="496095"/>
                </a:cubicBezTo>
                <a:cubicBezTo>
                  <a:pt x="241300" y="496095"/>
                  <a:pt x="241300" y="496095"/>
                  <a:pt x="241300" y="375445"/>
                </a:cubicBezTo>
                <a:cubicBezTo>
                  <a:pt x="241300" y="367904"/>
                  <a:pt x="248840" y="360363"/>
                  <a:pt x="256381" y="360363"/>
                </a:cubicBezTo>
                <a:close/>
                <a:moveTo>
                  <a:pt x="307577" y="344488"/>
                </a:moveTo>
                <a:cubicBezTo>
                  <a:pt x="311348" y="344488"/>
                  <a:pt x="311348" y="344488"/>
                  <a:pt x="315118" y="344488"/>
                </a:cubicBezTo>
                <a:cubicBezTo>
                  <a:pt x="318888" y="344488"/>
                  <a:pt x="326429" y="348253"/>
                  <a:pt x="326429" y="352018"/>
                </a:cubicBezTo>
                <a:cubicBezTo>
                  <a:pt x="326429" y="352018"/>
                  <a:pt x="326429" y="352018"/>
                  <a:pt x="386754" y="457428"/>
                </a:cubicBezTo>
                <a:cubicBezTo>
                  <a:pt x="390524" y="461193"/>
                  <a:pt x="390524" y="472487"/>
                  <a:pt x="382984" y="476251"/>
                </a:cubicBezTo>
                <a:cubicBezTo>
                  <a:pt x="379213" y="476251"/>
                  <a:pt x="379213" y="476251"/>
                  <a:pt x="375443" y="476251"/>
                </a:cubicBezTo>
                <a:cubicBezTo>
                  <a:pt x="371673" y="476251"/>
                  <a:pt x="364132" y="472487"/>
                  <a:pt x="364132" y="468722"/>
                </a:cubicBezTo>
                <a:cubicBezTo>
                  <a:pt x="364132" y="468722"/>
                  <a:pt x="364132" y="468722"/>
                  <a:pt x="303807" y="367076"/>
                </a:cubicBezTo>
                <a:cubicBezTo>
                  <a:pt x="300037" y="359547"/>
                  <a:pt x="300037" y="352018"/>
                  <a:pt x="307577" y="344488"/>
                </a:cubicBezTo>
                <a:close/>
                <a:moveTo>
                  <a:pt x="196056" y="344488"/>
                </a:moveTo>
                <a:cubicBezTo>
                  <a:pt x="199826" y="344488"/>
                  <a:pt x="199826" y="344488"/>
                  <a:pt x="203596" y="344488"/>
                </a:cubicBezTo>
                <a:cubicBezTo>
                  <a:pt x="211137" y="352018"/>
                  <a:pt x="211137" y="359547"/>
                  <a:pt x="207366" y="367076"/>
                </a:cubicBezTo>
                <a:cubicBezTo>
                  <a:pt x="207366" y="367076"/>
                  <a:pt x="207366" y="367076"/>
                  <a:pt x="147042" y="468722"/>
                </a:cubicBezTo>
                <a:cubicBezTo>
                  <a:pt x="147042" y="472487"/>
                  <a:pt x="139501" y="476251"/>
                  <a:pt x="135731" y="476251"/>
                </a:cubicBezTo>
                <a:cubicBezTo>
                  <a:pt x="131961" y="476251"/>
                  <a:pt x="131961" y="476251"/>
                  <a:pt x="128190" y="476251"/>
                </a:cubicBezTo>
                <a:cubicBezTo>
                  <a:pt x="120650" y="472487"/>
                  <a:pt x="120650" y="461193"/>
                  <a:pt x="124420" y="457428"/>
                </a:cubicBezTo>
                <a:cubicBezTo>
                  <a:pt x="124420" y="457428"/>
                  <a:pt x="124420" y="457428"/>
                  <a:pt x="184745" y="352018"/>
                </a:cubicBezTo>
                <a:cubicBezTo>
                  <a:pt x="184745" y="348253"/>
                  <a:pt x="192285" y="344488"/>
                  <a:pt x="196056" y="344488"/>
                </a:cubicBezTo>
                <a:close/>
                <a:moveTo>
                  <a:pt x="360191" y="300038"/>
                </a:moveTo>
                <a:cubicBezTo>
                  <a:pt x="360191" y="300038"/>
                  <a:pt x="363966" y="300038"/>
                  <a:pt x="367742" y="303809"/>
                </a:cubicBezTo>
                <a:cubicBezTo>
                  <a:pt x="367742" y="303809"/>
                  <a:pt x="367742" y="303809"/>
                  <a:pt x="469685" y="364134"/>
                </a:cubicBezTo>
                <a:cubicBezTo>
                  <a:pt x="477237" y="367904"/>
                  <a:pt x="481012" y="375445"/>
                  <a:pt x="477237" y="382986"/>
                </a:cubicBezTo>
                <a:cubicBezTo>
                  <a:pt x="473461" y="386756"/>
                  <a:pt x="469685" y="390526"/>
                  <a:pt x="462134" y="390526"/>
                </a:cubicBezTo>
                <a:cubicBezTo>
                  <a:pt x="462134" y="390526"/>
                  <a:pt x="458358" y="390526"/>
                  <a:pt x="458358" y="386756"/>
                </a:cubicBezTo>
                <a:cubicBezTo>
                  <a:pt x="458358" y="386756"/>
                  <a:pt x="458358" y="386756"/>
                  <a:pt x="352639" y="326431"/>
                </a:cubicBezTo>
                <a:cubicBezTo>
                  <a:pt x="345088" y="322660"/>
                  <a:pt x="341312" y="315120"/>
                  <a:pt x="345088" y="307579"/>
                </a:cubicBezTo>
                <a:cubicBezTo>
                  <a:pt x="348864" y="303809"/>
                  <a:pt x="352639" y="300038"/>
                  <a:pt x="360191" y="300038"/>
                </a:cubicBezTo>
                <a:close/>
                <a:moveTo>
                  <a:pt x="150983" y="300038"/>
                </a:moveTo>
                <a:cubicBezTo>
                  <a:pt x="158535" y="300038"/>
                  <a:pt x="162310" y="303809"/>
                  <a:pt x="166086" y="307579"/>
                </a:cubicBezTo>
                <a:cubicBezTo>
                  <a:pt x="169862" y="315120"/>
                  <a:pt x="166086" y="322660"/>
                  <a:pt x="158535" y="326431"/>
                </a:cubicBezTo>
                <a:cubicBezTo>
                  <a:pt x="158535" y="326431"/>
                  <a:pt x="158535" y="326431"/>
                  <a:pt x="52816" y="386756"/>
                </a:cubicBezTo>
                <a:cubicBezTo>
                  <a:pt x="52816" y="390526"/>
                  <a:pt x="49040" y="390526"/>
                  <a:pt x="49040" y="390526"/>
                </a:cubicBezTo>
                <a:cubicBezTo>
                  <a:pt x="41489" y="390526"/>
                  <a:pt x="37713" y="386756"/>
                  <a:pt x="33937" y="382986"/>
                </a:cubicBezTo>
                <a:cubicBezTo>
                  <a:pt x="30162" y="375445"/>
                  <a:pt x="33937" y="367904"/>
                  <a:pt x="41489" y="364134"/>
                </a:cubicBezTo>
                <a:cubicBezTo>
                  <a:pt x="41489" y="364134"/>
                  <a:pt x="41489" y="364134"/>
                  <a:pt x="143432" y="303809"/>
                </a:cubicBezTo>
                <a:cubicBezTo>
                  <a:pt x="147208" y="300038"/>
                  <a:pt x="150983" y="300038"/>
                  <a:pt x="150983" y="300038"/>
                </a:cubicBezTo>
                <a:close/>
                <a:moveTo>
                  <a:pt x="375443" y="239713"/>
                </a:moveTo>
                <a:cubicBezTo>
                  <a:pt x="375443" y="239713"/>
                  <a:pt x="375443" y="239713"/>
                  <a:pt x="496093" y="239713"/>
                </a:cubicBezTo>
                <a:cubicBezTo>
                  <a:pt x="503634" y="239713"/>
                  <a:pt x="511174" y="247254"/>
                  <a:pt x="511174" y="254795"/>
                </a:cubicBezTo>
                <a:cubicBezTo>
                  <a:pt x="511174" y="262335"/>
                  <a:pt x="503634" y="269876"/>
                  <a:pt x="496093" y="269876"/>
                </a:cubicBezTo>
                <a:cubicBezTo>
                  <a:pt x="496093" y="269876"/>
                  <a:pt x="496093" y="269876"/>
                  <a:pt x="375443" y="269876"/>
                </a:cubicBezTo>
                <a:cubicBezTo>
                  <a:pt x="367903" y="269876"/>
                  <a:pt x="360362" y="262335"/>
                  <a:pt x="360362" y="254795"/>
                </a:cubicBezTo>
                <a:cubicBezTo>
                  <a:pt x="360362" y="247254"/>
                  <a:pt x="367903" y="239713"/>
                  <a:pt x="375443" y="239713"/>
                </a:cubicBezTo>
                <a:close/>
                <a:moveTo>
                  <a:pt x="15081" y="239713"/>
                </a:moveTo>
                <a:cubicBezTo>
                  <a:pt x="15081" y="239713"/>
                  <a:pt x="15081" y="239713"/>
                  <a:pt x="135731" y="239713"/>
                </a:cubicBezTo>
                <a:cubicBezTo>
                  <a:pt x="143271" y="239713"/>
                  <a:pt x="150812" y="247254"/>
                  <a:pt x="150812" y="254795"/>
                </a:cubicBezTo>
                <a:cubicBezTo>
                  <a:pt x="150812" y="262335"/>
                  <a:pt x="143271" y="269876"/>
                  <a:pt x="135731" y="269876"/>
                </a:cubicBezTo>
                <a:cubicBezTo>
                  <a:pt x="135731" y="269876"/>
                  <a:pt x="135731" y="269876"/>
                  <a:pt x="15081" y="269876"/>
                </a:cubicBezTo>
                <a:cubicBezTo>
                  <a:pt x="7540" y="269876"/>
                  <a:pt x="0" y="262335"/>
                  <a:pt x="0" y="254795"/>
                </a:cubicBezTo>
                <a:cubicBezTo>
                  <a:pt x="0" y="247254"/>
                  <a:pt x="7540" y="239713"/>
                  <a:pt x="15081" y="239713"/>
                </a:cubicBezTo>
                <a:close/>
                <a:moveTo>
                  <a:pt x="462134" y="119063"/>
                </a:moveTo>
                <a:cubicBezTo>
                  <a:pt x="469685" y="119063"/>
                  <a:pt x="473461" y="122834"/>
                  <a:pt x="477237" y="126604"/>
                </a:cubicBezTo>
                <a:cubicBezTo>
                  <a:pt x="481012" y="134145"/>
                  <a:pt x="477237" y="141685"/>
                  <a:pt x="469685" y="145456"/>
                </a:cubicBezTo>
                <a:cubicBezTo>
                  <a:pt x="469685" y="145456"/>
                  <a:pt x="469685" y="145456"/>
                  <a:pt x="367742" y="205781"/>
                </a:cubicBezTo>
                <a:cubicBezTo>
                  <a:pt x="363966" y="209551"/>
                  <a:pt x="360191" y="209551"/>
                  <a:pt x="360191" y="209551"/>
                </a:cubicBezTo>
                <a:cubicBezTo>
                  <a:pt x="352639" y="209551"/>
                  <a:pt x="348864" y="205781"/>
                  <a:pt x="345088" y="202011"/>
                </a:cubicBezTo>
                <a:cubicBezTo>
                  <a:pt x="341312" y="194470"/>
                  <a:pt x="345088" y="186929"/>
                  <a:pt x="352639" y="183159"/>
                </a:cubicBezTo>
                <a:cubicBezTo>
                  <a:pt x="352639" y="183159"/>
                  <a:pt x="352639" y="183159"/>
                  <a:pt x="458358" y="122834"/>
                </a:cubicBezTo>
                <a:cubicBezTo>
                  <a:pt x="458358" y="119063"/>
                  <a:pt x="462134" y="119063"/>
                  <a:pt x="462134" y="119063"/>
                </a:cubicBezTo>
                <a:close/>
                <a:moveTo>
                  <a:pt x="49040" y="119063"/>
                </a:moveTo>
                <a:cubicBezTo>
                  <a:pt x="49040" y="119063"/>
                  <a:pt x="52816" y="119063"/>
                  <a:pt x="52816" y="122834"/>
                </a:cubicBezTo>
                <a:cubicBezTo>
                  <a:pt x="52816" y="122834"/>
                  <a:pt x="52816" y="122834"/>
                  <a:pt x="158535" y="183159"/>
                </a:cubicBezTo>
                <a:cubicBezTo>
                  <a:pt x="166086" y="186929"/>
                  <a:pt x="169862" y="194470"/>
                  <a:pt x="166086" y="202011"/>
                </a:cubicBezTo>
                <a:cubicBezTo>
                  <a:pt x="162310" y="205781"/>
                  <a:pt x="158535" y="209551"/>
                  <a:pt x="150983" y="209551"/>
                </a:cubicBezTo>
                <a:cubicBezTo>
                  <a:pt x="150983" y="209551"/>
                  <a:pt x="147208" y="209551"/>
                  <a:pt x="143432" y="205781"/>
                </a:cubicBezTo>
                <a:cubicBezTo>
                  <a:pt x="143432" y="205781"/>
                  <a:pt x="143432" y="205781"/>
                  <a:pt x="41489" y="145456"/>
                </a:cubicBezTo>
                <a:cubicBezTo>
                  <a:pt x="33937" y="141685"/>
                  <a:pt x="30162" y="134145"/>
                  <a:pt x="33937" y="126604"/>
                </a:cubicBezTo>
                <a:cubicBezTo>
                  <a:pt x="37713" y="122834"/>
                  <a:pt x="41489" y="119063"/>
                  <a:pt x="49040" y="119063"/>
                </a:cubicBezTo>
                <a:close/>
                <a:moveTo>
                  <a:pt x="375443" y="33338"/>
                </a:moveTo>
                <a:cubicBezTo>
                  <a:pt x="379213" y="33338"/>
                  <a:pt x="379213" y="33338"/>
                  <a:pt x="382984" y="33338"/>
                </a:cubicBezTo>
                <a:cubicBezTo>
                  <a:pt x="390524" y="37102"/>
                  <a:pt x="390524" y="48396"/>
                  <a:pt x="386754" y="52161"/>
                </a:cubicBezTo>
                <a:cubicBezTo>
                  <a:pt x="386754" y="52161"/>
                  <a:pt x="386754" y="52161"/>
                  <a:pt x="326429" y="157572"/>
                </a:cubicBezTo>
                <a:cubicBezTo>
                  <a:pt x="326429" y="161337"/>
                  <a:pt x="318888" y="165101"/>
                  <a:pt x="315118" y="165101"/>
                </a:cubicBezTo>
                <a:cubicBezTo>
                  <a:pt x="311348" y="165101"/>
                  <a:pt x="311348" y="165101"/>
                  <a:pt x="307577" y="165101"/>
                </a:cubicBezTo>
                <a:cubicBezTo>
                  <a:pt x="300037" y="157572"/>
                  <a:pt x="300037" y="150043"/>
                  <a:pt x="303807" y="142513"/>
                </a:cubicBezTo>
                <a:cubicBezTo>
                  <a:pt x="303807" y="142513"/>
                  <a:pt x="303807" y="142513"/>
                  <a:pt x="364132" y="40867"/>
                </a:cubicBezTo>
                <a:cubicBezTo>
                  <a:pt x="364132" y="37102"/>
                  <a:pt x="371673" y="33338"/>
                  <a:pt x="375443" y="33338"/>
                </a:cubicBezTo>
                <a:close/>
                <a:moveTo>
                  <a:pt x="128190" y="33338"/>
                </a:moveTo>
                <a:cubicBezTo>
                  <a:pt x="131961" y="33338"/>
                  <a:pt x="131961" y="33338"/>
                  <a:pt x="135731" y="33338"/>
                </a:cubicBezTo>
                <a:cubicBezTo>
                  <a:pt x="139501" y="33338"/>
                  <a:pt x="147042" y="37102"/>
                  <a:pt x="147042" y="40867"/>
                </a:cubicBezTo>
                <a:cubicBezTo>
                  <a:pt x="147042" y="40867"/>
                  <a:pt x="147042" y="40867"/>
                  <a:pt x="207366" y="142513"/>
                </a:cubicBezTo>
                <a:cubicBezTo>
                  <a:pt x="211137" y="150043"/>
                  <a:pt x="211137" y="157572"/>
                  <a:pt x="203596" y="165101"/>
                </a:cubicBezTo>
                <a:cubicBezTo>
                  <a:pt x="199826" y="165101"/>
                  <a:pt x="199826" y="165101"/>
                  <a:pt x="196056" y="165101"/>
                </a:cubicBezTo>
                <a:cubicBezTo>
                  <a:pt x="192285" y="165101"/>
                  <a:pt x="184745" y="161337"/>
                  <a:pt x="184745" y="157572"/>
                </a:cubicBezTo>
                <a:cubicBezTo>
                  <a:pt x="184745" y="157572"/>
                  <a:pt x="184745" y="157572"/>
                  <a:pt x="124420" y="52161"/>
                </a:cubicBezTo>
                <a:cubicBezTo>
                  <a:pt x="120650" y="48396"/>
                  <a:pt x="120650" y="37102"/>
                  <a:pt x="128190" y="33338"/>
                </a:cubicBezTo>
                <a:close/>
                <a:moveTo>
                  <a:pt x="256381" y="0"/>
                </a:moveTo>
                <a:cubicBezTo>
                  <a:pt x="263921" y="0"/>
                  <a:pt x="271462" y="7461"/>
                  <a:pt x="271462" y="14922"/>
                </a:cubicBezTo>
                <a:cubicBezTo>
                  <a:pt x="271462" y="134303"/>
                  <a:pt x="271462" y="134303"/>
                  <a:pt x="271462" y="134303"/>
                </a:cubicBezTo>
                <a:cubicBezTo>
                  <a:pt x="271462" y="141764"/>
                  <a:pt x="263921" y="149225"/>
                  <a:pt x="256381" y="149225"/>
                </a:cubicBezTo>
                <a:cubicBezTo>
                  <a:pt x="248840" y="149225"/>
                  <a:pt x="241300" y="141764"/>
                  <a:pt x="241300" y="134303"/>
                </a:cubicBezTo>
                <a:cubicBezTo>
                  <a:pt x="241300" y="14922"/>
                  <a:pt x="241300" y="14922"/>
                  <a:pt x="241300" y="14922"/>
                </a:cubicBezTo>
                <a:cubicBezTo>
                  <a:pt x="241300" y="7461"/>
                  <a:pt x="248840" y="0"/>
                  <a:pt x="256381" y="0"/>
                </a:cubicBezTo>
                <a:close/>
              </a:path>
            </a:pathLst>
          </a:custGeom>
          <a:solidFill>
            <a:srgbClr val="5B9AA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/>
          </a:p>
        </p:txBody>
      </p:sp>
      <p:sp>
        <p:nvSpPr>
          <p:cNvPr id="18" name="文本框 17"/>
          <p:cNvSpPr txBox="1"/>
          <p:nvPr/>
        </p:nvSpPr>
        <p:spPr>
          <a:xfrm>
            <a:off x="1828798" y="702366"/>
            <a:ext cx="4288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4.</a:t>
            </a:r>
            <a:r>
              <a:rPr lang="zh-CN" altLang="zh-CN" sz="3600" b="1" dirty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校本课程如期开发</a:t>
            </a:r>
            <a:endParaRPr lang="zh-CN" altLang="en-US" sz="3600" b="1" dirty="0">
              <a:solidFill>
                <a:srgbClr val="7600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0" name="Shape 23143"/>
          <p:cNvSpPr/>
          <p:nvPr/>
        </p:nvSpPr>
        <p:spPr>
          <a:xfrm>
            <a:off x="5576235" y="4264821"/>
            <a:ext cx="497167" cy="621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851" y="15119"/>
                </a:moveTo>
                <a:cubicBezTo>
                  <a:pt x="14106" y="15119"/>
                  <a:pt x="13500" y="15604"/>
                  <a:pt x="13500" y="16201"/>
                </a:cubicBezTo>
                <a:cubicBezTo>
                  <a:pt x="13500" y="16796"/>
                  <a:pt x="14106" y="17278"/>
                  <a:pt x="14851" y="17278"/>
                </a:cubicBezTo>
                <a:cubicBezTo>
                  <a:pt x="15596" y="17278"/>
                  <a:pt x="16199" y="16796"/>
                  <a:pt x="16199" y="16201"/>
                </a:cubicBezTo>
                <a:cubicBezTo>
                  <a:pt x="16199" y="15604"/>
                  <a:pt x="15596" y="15119"/>
                  <a:pt x="14851" y="15119"/>
                </a:cubicBezTo>
                <a:cubicBezTo>
                  <a:pt x="14851" y="15119"/>
                  <a:pt x="14851" y="15119"/>
                  <a:pt x="14851" y="15119"/>
                </a:cubicBezTo>
                <a:close/>
                <a:moveTo>
                  <a:pt x="6750" y="10800"/>
                </a:moveTo>
                <a:lnTo>
                  <a:pt x="6750" y="10800"/>
                </a:lnTo>
                <a:cubicBezTo>
                  <a:pt x="7495" y="10800"/>
                  <a:pt x="8102" y="10315"/>
                  <a:pt x="8102" y="9718"/>
                </a:cubicBezTo>
                <a:cubicBezTo>
                  <a:pt x="8102" y="9124"/>
                  <a:pt x="7495" y="8641"/>
                  <a:pt x="6750" y="8641"/>
                </a:cubicBezTo>
                <a:cubicBezTo>
                  <a:pt x="6005" y="8641"/>
                  <a:pt x="5399" y="9124"/>
                  <a:pt x="5399" y="9718"/>
                </a:cubicBezTo>
                <a:cubicBezTo>
                  <a:pt x="5399" y="10315"/>
                  <a:pt x="6005" y="10800"/>
                  <a:pt x="6750" y="10800"/>
                </a:cubicBezTo>
                <a:cubicBezTo>
                  <a:pt x="6750" y="10800"/>
                  <a:pt x="6750" y="10800"/>
                  <a:pt x="6750" y="10800"/>
                </a:cubicBezTo>
                <a:close/>
                <a:moveTo>
                  <a:pt x="6750" y="14041"/>
                </a:moveTo>
                <a:lnTo>
                  <a:pt x="6750" y="14041"/>
                </a:lnTo>
                <a:cubicBezTo>
                  <a:pt x="7495" y="14041"/>
                  <a:pt x="8102" y="13556"/>
                  <a:pt x="8102" y="12959"/>
                </a:cubicBezTo>
                <a:cubicBezTo>
                  <a:pt x="8102" y="12364"/>
                  <a:pt x="7495" y="11881"/>
                  <a:pt x="6750" y="11881"/>
                </a:cubicBezTo>
                <a:cubicBezTo>
                  <a:pt x="6005" y="11881"/>
                  <a:pt x="5399" y="12364"/>
                  <a:pt x="5399" y="12959"/>
                </a:cubicBezTo>
                <a:cubicBezTo>
                  <a:pt x="5399" y="13556"/>
                  <a:pt x="6005" y="14041"/>
                  <a:pt x="6750" y="14041"/>
                </a:cubicBezTo>
                <a:cubicBezTo>
                  <a:pt x="6750" y="14041"/>
                  <a:pt x="6750" y="14041"/>
                  <a:pt x="6750" y="14041"/>
                </a:cubicBezTo>
                <a:close/>
                <a:moveTo>
                  <a:pt x="10801" y="15119"/>
                </a:moveTo>
                <a:cubicBezTo>
                  <a:pt x="10056" y="15119"/>
                  <a:pt x="9449" y="15604"/>
                  <a:pt x="9449" y="16201"/>
                </a:cubicBezTo>
                <a:cubicBezTo>
                  <a:pt x="9449" y="16796"/>
                  <a:pt x="10052" y="17278"/>
                  <a:pt x="10801" y="17278"/>
                </a:cubicBezTo>
                <a:cubicBezTo>
                  <a:pt x="11546" y="17278"/>
                  <a:pt x="12148" y="16796"/>
                  <a:pt x="12148" y="16201"/>
                </a:cubicBezTo>
                <a:cubicBezTo>
                  <a:pt x="12148" y="15604"/>
                  <a:pt x="11546" y="15119"/>
                  <a:pt x="10801" y="15119"/>
                </a:cubicBezTo>
                <a:cubicBezTo>
                  <a:pt x="10801" y="15119"/>
                  <a:pt x="10801" y="15119"/>
                  <a:pt x="10801" y="15119"/>
                </a:cubicBezTo>
                <a:close/>
                <a:moveTo>
                  <a:pt x="18898" y="19441"/>
                </a:moveTo>
                <a:lnTo>
                  <a:pt x="2700" y="19441"/>
                </a:lnTo>
                <a:lnTo>
                  <a:pt x="2700" y="2160"/>
                </a:lnTo>
                <a:lnTo>
                  <a:pt x="18898" y="2160"/>
                </a:lnTo>
                <a:cubicBezTo>
                  <a:pt x="18898" y="2160"/>
                  <a:pt x="18898" y="19441"/>
                  <a:pt x="18898" y="19441"/>
                </a:cubicBezTo>
                <a:close/>
                <a:moveTo>
                  <a:pt x="18898" y="0"/>
                </a:moveTo>
                <a:lnTo>
                  <a:pt x="2700" y="0"/>
                </a:lnTo>
                <a:cubicBezTo>
                  <a:pt x="1210" y="0"/>
                  <a:pt x="0" y="968"/>
                  <a:pt x="0" y="2160"/>
                </a:cubicBezTo>
                <a:lnTo>
                  <a:pt x="0" y="19441"/>
                </a:lnTo>
                <a:cubicBezTo>
                  <a:pt x="0" y="20633"/>
                  <a:pt x="1210" y="21600"/>
                  <a:pt x="2700" y="21600"/>
                </a:cubicBezTo>
                <a:lnTo>
                  <a:pt x="18898" y="21600"/>
                </a:lnTo>
                <a:cubicBezTo>
                  <a:pt x="20391" y="21600"/>
                  <a:pt x="21600" y="20633"/>
                  <a:pt x="21600" y="19441"/>
                </a:cubicBezTo>
                <a:lnTo>
                  <a:pt x="21600" y="2160"/>
                </a:lnTo>
                <a:cubicBezTo>
                  <a:pt x="21600" y="968"/>
                  <a:pt x="20391" y="0"/>
                  <a:pt x="18898" y="0"/>
                </a:cubicBezTo>
                <a:cubicBezTo>
                  <a:pt x="18898" y="0"/>
                  <a:pt x="18898" y="0"/>
                  <a:pt x="18898" y="0"/>
                </a:cubicBezTo>
                <a:close/>
                <a:moveTo>
                  <a:pt x="6750" y="17278"/>
                </a:moveTo>
                <a:lnTo>
                  <a:pt x="6750" y="17278"/>
                </a:lnTo>
                <a:cubicBezTo>
                  <a:pt x="7495" y="17278"/>
                  <a:pt x="8102" y="16796"/>
                  <a:pt x="8102" y="16201"/>
                </a:cubicBezTo>
                <a:cubicBezTo>
                  <a:pt x="8102" y="15604"/>
                  <a:pt x="7495" y="15119"/>
                  <a:pt x="6750" y="15119"/>
                </a:cubicBezTo>
                <a:cubicBezTo>
                  <a:pt x="6005" y="15119"/>
                  <a:pt x="5399" y="15604"/>
                  <a:pt x="5399" y="16201"/>
                </a:cubicBezTo>
                <a:cubicBezTo>
                  <a:pt x="5399" y="16796"/>
                  <a:pt x="6005" y="17278"/>
                  <a:pt x="6750" y="17278"/>
                </a:cubicBezTo>
                <a:cubicBezTo>
                  <a:pt x="6750" y="17278"/>
                  <a:pt x="6750" y="17278"/>
                  <a:pt x="6750" y="17278"/>
                </a:cubicBezTo>
                <a:close/>
                <a:moveTo>
                  <a:pt x="6750" y="6482"/>
                </a:moveTo>
                <a:lnTo>
                  <a:pt x="14851" y="6482"/>
                </a:lnTo>
                <a:cubicBezTo>
                  <a:pt x="15596" y="6482"/>
                  <a:pt x="16199" y="5996"/>
                  <a:pt x="16199" y="5400"/>
                </a:cubicBezTo>
                <a:cubicBezTo>
                  <a:pt x="16199" y="4805"/>
                  <a:pt x="15596" y="4318"/>
                  <a:pt x="14851" y="4318"/>
                </a:cubicBezTo>
                <a:lnTo>
                  <a:pt x="6750" y="4318"/>
                </a:lnTo>
                <a:cubicBezTo>
                  <a:pt x="6005" y="4318"/>
                  <a:pt x="5399" y="4805"/>
                  <a:pt x="5399" y="5400"/>
                </a:cubicBezTo>
                <a:cubicBezTo>
                  <a:pt x="5399" y="5996"/>
                  <a:pt x="6005" y="6482"/>
                  <a:pt x="6750" y="6482"/>
                </a:cubicBezTo>
                <a:cubicBezTo>
                  <a:pt x="6750" y="6482"/>
                  <a:pt x="6750" y="6482"/>
                  <a:pt x="6750" y="6482"/>
                </a:cubicBezTo>
                <a:close/>
                <a:moveTo>
                  <a:pt x="10801" y="8641"/>
                </a:moveTo>
                <a:cubicBezTo>
                  <a:pt x="10056" y="8641"/>
                  <a:pt x="9449" y="9124"/>
                  <a:pt x="9449" y="9718"/>
                </a:cubicBezTo>
                <a:cubicBezTo>
                  <a:pt x="9449" y="10315"/>
                  <a:pt x="10052" y="10800"/>
                  <a:pt x="10801" y="10800"/>
                </a:cubicBezTo>
                <a:cubicBezTo>
                  <a:pt x="11546" y="10800"/>
                  <a:pt x="12148" y="10315"/>
                  <a:pt x="12148" y="9718"/>
                </a:cubicBezTo>
                <a:cubicBezTo>
                  <a:pt x="12148" y="9124"/>
                  <a:pt x="11546" y="8641"/>
                  <a:pt x="10801" y="8641"/>
                </a:cubicBezTo>
                <a:cubicBezTo>
                  <a:pt x="10801" y="8641"/>
                  <a:pt x="10801" y="8641"/>
                  <a:pt x="10801" y="8641"/>
                </a:cubicBezTo>
                <a:close/>
                <a:moveTo>
                  <a:pt x="10801" y="11881"/>
                </a:moveTo>
                <a:cubicBezTo>
                  <a:pt x="10056" y="11881"/>
                  <a:pt x="9449" y="12364"/>
                  <a:pt x="9449" y="12959"/>
                </a:cubicBezTo>
                <a:cubicBezTo>
                  <a:pt x="9449" y="13556"/>
                  <a:pt x="10056" y="14041"/>
                  <a:pt x="10801" y="14041"/>
                </a:cubicBezTo>
                <a:cubicBezTo>
                  <a:pt x="11546" y="14041"/>
                  <a:pt x="12148" y="13556"/>
                  <a:pt x="12148" y="12959"/>
                </a:cubicBezTo>
                <a:cubicBezTo>
                  <a:pt x="12148" y="12364"/>
                  <a:pt x="11546" y="11881"/>
                  <a:pt x="10801" y="11881"/>
                </a:cubicBezTo>
                <a:cubicBezTo>
                  <a:pt x="10801" y="11881"/>
                  <a:pt x="10801" y="11881"/>
                  <a:pt x="10801" y="11881"/>
                </a:cubicBezTo>
                <a:close/>
                <a:moveTo>
                  <a:pt x="14851" y="8641"/>
                </a:moveTo>
                <a:cubicBezTo>
                  <a:pt x="14106" y="8641"/>
                  <a:pt x="13500" y="9124"/>
                  <a:pt x="13500" y="9718"/>
                </a:cubicBezTo>
                <a:cubicBezTo>
                  <a:pt x="13500" y="10315"/>
                  <a:pt x="14106" y="10800"/>
                  <a:pt x="14851" y="10800"/>
                </a:cubicBezTo>
                <a:cubicBezTo>
                  <a:pt x="15596" y="10800"/>
                  <a:pt x="16199" y="10315"/>
                  <a:pt x="16199" y="9718"/>
                </a:cubicBezTo>
                <a:cubicBezTo>
                  <a:pt x="16199" y="9124"/>
                  <a:pt x="15596" y="8641"/>
                  <a:pt x="14851" y="8641"/>
                </a:cubicBezTo>
                <a:cubicBezTo>
                  <a:pt x="14851" y="8641"/>
                  <a:pt x="14851" y="8641"/>
                  <a:pt x="14851" y="8641"/>
                </a:cubicBezTo>
                <a:close/>
                <a:moveTo>
                  <a:pt x="14851" y="11881"/>
                </a:moveTo>
                <a:cubicBezTo>
                  <a:pt x="14106" y="11881"/>
                  <a:pt x="13500" y="12364"/>
                  <a:pt x="13500" y="12959"/>
                </a:cubicBezTo>
                <a:cubicBezTo>
                  <a:pt x="13500" y="13556"/>
                  <a:pt x="14106" y="14041"/>
                  <a:pt x="14851" y="14041"/>
                </a:cubicBezTo>
                <a:cubicBezTo>
                  <a:pt x="15596" y="14041"/>
                  <a:pt x="16199" y="13556"/>
                  <a:pt x="16199" y="12959"/>
                </a:cubicBezTo>
                <a:cubicBezTo>
                  <a:pt x="16199" y="12364"/>
                  <a:pt x="15596" y="11881"/>
                  <a:pt x="14851" y="11881"/>
                </a:cubicBezTo>
                <a:cubicBezTo>
                  <a:pt x="14851" y="11881"/>
                  <a:pt x="14851" y="11881"/>
                  <a:pt x="14851" y="1188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51" tIns="19051" rIns="19051" bIns="1905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7431" y="1630016"/>
            <a:ext cx="9758609" cy="4825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586139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圆角矩形 81"/>
          <p:cNvSpPr/>
          <p:nvPr/>
        </p:nvSpPr>
        <p:spPr>
          <a:xfrm>
            <a:off x="491319" y="420064"/>
            <a:ext cx="11218460" cy="6035722"/>
          </a:xfrm>
          <a:prstGeom prst="roundRect">
            <a:avLst>
              <a:gd name="adj" fmla="val 55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矩形 82"/>
          <p:cNvSpPr/>
          <p:nvPr/>
        </p:nvSpPr>
        <p:spPr>
          <a:xfrm>
            <a:off x="0" y="11410"/>
            <a:ext cx="1748116" cy="1722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256"/>
          <p:cNvSpPr/>
          <p:nvPr/>
        </p:nvSpPr>
        <p:spPr bwMode="auto">
          <a:xfrm>
            <a:off x="605803" y="543339"/>
            <a:ext cx="901629" cy="901631"/>
          </a:xfrm>
          <a:custGeom>
            <a:avLst/>
            <a:gdLst>
              <a:gd name="connsiteX0" fmla="*/ 256381 w 511174"/>
              <a:gd name="connsiteY0" fmla="*/ 360363 h 511176"/>
              <a:gd name="connsiteX1" fmla="*/ 271462 w 511174"/>
              <a:gd name="connsiteY1" fmla="*/ 375445 h 511176"/>
              <a:gd name="connsiteX2" fmla="*/ 271462 w 511174"/>
              <a:gd name="connsiteY2" fmla="*/ 496095 h 511176"/>
              <a:gd name="connsiteX3" fmla="*/ 256381 w 511174"/>
              <a:gd name="connsiteY3" fmla="*/ 511176 h 511176"/>
              <a:gd name="connsiteX4" fmla="*/ 241300 w 511174"/>
              <a:gd name="connsiteY4" fmla="*/ 496095 h 511176"/>
              <a:gd name="connsiteX5" fmla="*/ 241300 w 511174"/>
              <a:gd name="connsiteY5" fmla="*/ 375445 h 511176"/>
              <a:gd name="connsiteX6" fmla="*/ 256381 w 511174"/>
              <a:gd name="connsiteY6" fmla="*/ 360363 h 511176"/>
              <a:gd name="connsiteX7" fmla="*/ 307577 w 511174"/>
              <a:gd name="connsiteY7" fmla="*/ 344488 h 511176"/>
              <a:gd name="connsiteX8" fmla="*/ 315118 w 511174"/>
              <a:gd name="connsiteY8" fmla="*/ 344488 h 511176"/>
              <a:gd name="connsiteX9" fmla="*/ 326429 w 511174"/>
              <a:gd name="connsiteY9" fmla="*/ 352018 h 511176"/>
              <a:gd name="connsiteX10" fmla="*/ 386754 w 511174"/>
              <a:gd name="connsiteY10" fmla="*/ 457428 h 511176"/>
              <a:gd name="connsiteX11" fmla="*/ 382984 w 511174"/>
              <a:gd name="connsiteY11" fmla="*/ 476251 h 511176"/>
              <a:gd name="connsiteX12" fmla="*/ 375443 w 511174"/>
              <a:gd name="connsiteY12" fmla="*/ 476251 h 511176"/>
              <a:gd name="connsiteX13" fmla="*/ 364132 w 511174"/>
              <a:gd name="connsiteY13" fmla="*/ 468722 h 511176"/>
              <a:gd name="connsiteX14" fmla="*/ 303807 w 511174"/>
              <a:gd name="connsiteY14" fmla="*/ 367076 h 511176"/>
              <a:gd name="connsiteX15" fmla="*/ 307577 w 511174"/>
              <a:gd name="connsiteY15" fmla="*/ 344488 h 511176"/>
              <a:gd name="connsiteX16" fmla="*/ 196056 w 511174"/>
              <a:gd name="connsiteY16" fmla="*/ 344488 h 511176"/>
              <a:gd name="connsiteX17" fmla="*/ 203596 w 511174"/>
              <a:gd name="connsiteY17" fmla="*/ 344488 h 511176"/>
              <a:gd name="connsiteX18" fmla="*/ 207366 w 511174"/>
              <a:gd name="connsiteY18" fmla="*/ 367076 h 511176"/>
              <a:gd name="connsiteX19" fmla="*/ 147042 w 511174"/>
              <a:gd name="connsiteY19" fmla="*/ 468722 h 511176"/>
              <a:gd name="connsiteX20" fmla="*/ 135731 w 511174"/>
              <a:gd name="connsiteY20" fmla="*/ 476251 h 511176"/>
              <a:gd name="connsiteX21" fmla="*/ 128190 w 511174"/>
              <a:gd name="connsiteY21" fmla="*/ 476251 h 511176"/>
              <a:gd name="connsiteX22" fmla="*/ 124420 w 511174"/>
              <a:gd name="connsiteY22" fmla="*/ 457428 h 511176"/>
              <a:gd name="connsiteX23" fmla="*/ 184745 w 511174"/>
              <a:gd name="connsiteY23" fmla="*/ 352018 h 511176"/>
              <a:gd name="connsiteX24" fmla="*/ 196056 w 511174"/>
              <a:gd name="connsiteY24" fmla="*/ 344488 h 511176"/>
              <a:gd name="connsiteX25" fmla="*/ 360191 w 511174"/>
              <a:gd name="connsiteY25" fmla="*/ 300038 h 511176"/>
              <a:gd name="connsiteX26" fmla="*/ 367742 w 511174"/>
              <a:gd name="connsiteY26" fmla="*/ 303809 h 511176"/>
              <a:gd name="connsiteX27" fmla="*/ 469685 w 511174"/>
              <a:gd name="connsiteY27" fmla="*/ 364134 h 511176"/>
              <a:gd name="connsiteX28" fmla="*/ 477237 w 511174"/>
              <a:gd name="connsiteY28" fmla="*/ 382986 h 511176"/>
              <a:gd name="connsiteX29" fmla="*/ 462134 w 511174"/>
              <a:gd name="connsiteY29" fmla="*/ 390526 h 511176"/>
              <a:gd name="connsiteX30" fmla="*/ 458358 w 511174"/>
              <a:gd name="connsiteY30" fmla="*/ 386756 h 511176"/>
              <a:gd name="connsiteX31" fmla="*/ 352639 w 511174"/>
              <a:gd name="connsiteY31" fmla="*/ 326431 h 511176"/>
              <a:gd name="connsiteX32" fmla="*/ 345088 w 511174"/>
              <a:gd name="connsiteY32" fmla="*/ 307579 h 511176"/>
              <a:gd name="connsiteX33" fmla="*/ 360191 w 511174"/>
              <a:gd name="connsiteY33" fmla="*/ 300038 h 511176"/>
              <a:gd name="connsiteX34" fmla="*/ 150983 w 511174"/>
              <a:gd name="connsiteY34" fmla="*/ 300038 h 511176"/>
              <a:gd name="connsiteX35" fmla="*/ 166086 w 511174"/>
              <a:gd name="connsiteY35" fmla="*/ 307579 h 511176"/>
              <a:gd name="connsiteX36" fmla="*/ 158535 w 511174"/>
              <a:gd name="connsiteY36" fmla="*/ 326431 h 511176"/>
              <a:gd name="connsiteX37" fmla="*/ 52816 w 511174"/>
              <a:gd name="connsiteY37" fmla="*/ 386756 h 511176"/>
              <a:gd name="connsiteX38" fmla="*/ 49040 w 511174"/>
              <a:gd name="connsiteY38" fmla="*/ 390526 h 511176"/>
              <a:gd name="connsiteX39" fmla="*/ 33937 w 511174"/>
              <a:gd name="connsiteY39" fmla="*/ 382986 h 511176"/>
              <a:gd name="connsiteX40" fmla="*/ 41489 w 511174"/>
              <a:gd name="connsiteY40" fmla="*/ 364134 h 511176"/>
              <a:gd name="connsiteX41" fmla="*/ 143432 w 511174"/>
              <a:gd name="connsiteY41" fmla="*/ 303809 h 511176"/>
              <a:gd name="connsiteX42" fmla="*/ 150983 w 511174"/>
              <a:gd name="connsiteY42" fmla="*/ 300038 h 511176"/>
              <a:gd name="connsiteX43" fmla="*/ 375443 w 511174"/>
              <a:gd name="connsiteY43" fmla="*/ 239713 h 511176"/>
              <a:gd name="connsiteX44" fmla="*/ 496093 w 511174"/>
              <a:gd name="connsiteY44" fmla="*/ 239713 h 511176"/>
              <a:gd name="connsiteX45" fmla="*/ 511174 w 511174"/>
              <a:gd name="connsiteY45" fmla="*/ 254795 h 511176"/>
              <a:gd name="connsiteX46" fmla="*/ 496093 w 511174"/>
              <a:gd name="connsiteY46" fmla="*/ 269876 h 511176"/>
              <a:gd name="connsiteX47" fmla="*/ 375443 w 511174"/>
              <a:gd name="connsiteY47" fmla="*/ 269876 h 511176"/>
              <a:gd name="connsiteX48" fmla="*/ 360362 w 511174"/>
              <a:gd name="connsiteY48" fmla="*/ 254795 h 511176"/>
              <a:gd name="connsiteX49" fmla="*/ 375443 w 511174"/>
              <a:gd name="connsiteY49" fmla="*/ 239713 h 511176"/>
              <a:gd name="connsiteX50" fmla="*/ 15081 w 511174"/>
              <a:gd name="connsiteY50" fmla="*/ 239713 h 511176"/>
              <a:gd name="connsiteX51" fmla="*/ 135731 w 511174"/>
              <a:gd name="connsiteY51" fmla="*/ 239713 h 511176"/>
              <a:gd name="connsiteX52" fmla="*/ 150812 w 511174"/>
              <a:gd name="connsiteY52" fmla="*/ 254795 h 511176"/>
              <a:gd name="connsiteX53" fmla="*/ 135731 w 511174"/>
              <a:gd name="connsiteY53" fmla="*/ 269876 h 511176"/>
              <a:gd name="connsiteX54" fmla="*/ 15081 w 511174"/>
              <a:gd name="connsiteY54" fmla="*/ 269876 h 511176"/>
              <a:gd name="connsiteX55" fmla="*/ 0 w 511174"/>
              <a:gd name="connsiteY55" fmla="*/ 254795 h 511176"/>
              <a:gd name="connsiteX56" fmla="*/ 15081 w 511174"/>
              <a:gd name="connsiteY56" fmla="*/ 239713 h 511176"/>
              <a:gd name="connsiteX57" fmla="*/ 462134 w 511174"/>
              <a:gd name="connsiteY57" fmla="*/ 119063 h 511176"/>
              <a:gd name="connsiteX58" fmla="*/ 477237 w 511174"/>
              <a:gd name="connsiteY58" fmla="*/ 126604 h 511176"/>
              <a:gd name="connsiteX59" fmla="*/ 469685 w 511174"/>
              <a:gd name="connsiteY59" fmla="*/ 145456 h 511176"/>
              <a:gd name="connsiteX60" fmla="*/ 367742 w 511174"/>
              <a:gd name="connsiteY60" fmla="*/ 205781 h 511176"/>
              <a:gd name="connsiteX61" fmla="*/ 360191 w 511174"/>
              <a:gd name="connsiteY61" fmla="*/ 209551 h 511176"/>
              <a:gd name="connsiteX62" fmla="*/ 345088 w 511174"/>
              <a:gd name="connsiteY62" fmla="*/ 202011 h 511176"/>
              <a:gd name="connsiteX63" fmla="*/ 352639 w 511174"/>
              <a:gd name="connsiteY63" fmla="*/ 183159 h 511176"/>
              <a:gd name="connsiteX64" fmla="*/ 458358 w 511174"/>
              <a:gd name="connsiteY64" fmla="*/ 122834 h 511176"/>
              <a:gd name="connsiteX65" fmla="*/ 462134 w 511174"/>
              <a:gd name="connsiteY65" fmla="*/ 119063 h 511176"/>
              <a:gd name="connsiteX66" fmla="*/ 49040 w 511174"/>
              <a:gd name="connsiteY66" fmla="*/ 119063 h 511176"/>
              <a:gd name="connsiteX67" fmla="*/ 52816 w 511174"/>
              <a:gd name="connsiteY67" fmla="*/ 122834 h 511176"/>
              <a:gd name="connsiteX68" fmla="*/ 158535 w 511174"/>
              <a:gd name="connsiteY68" fmla="*/ 183159 h 511176"/>
              <a:gd name="connsiteX69" fmla="*/ 166086 w 511174"/>
              <a:gd name="connsiteY69" fmla="*/ 202011 h 511176"/>
              <a:gd name="connsiteX70" fmla="*/ 150983 w 511174"/>
              <a:gd name="connsiteY70" fmla="*/ 209551 h 511176"/>
              <a:gd name="connsiteX71" fmla="*/ 143432 w 511174"/>
              <a:gd name="connsiteY71" fmla="*/ 205781 h 511176"/>
              <a:gd name="connsiteX72" fmla="*/ 41489 w 511174"/>
              <a:gd name="connsiteY72" fmla="*/ 145456 h 511176"/>
              <a:gd name="connsiteX73" fmla="*/ 33937 w 511174"/>
              <a:gd name="connsiteY73" fmla="*/ 126604 h 511176"/>
              <a:gd name="connsiteX74" fmla="*/ 49040 w 511174"/>
              <a:gd name="connsiteY74" fmla="*/ 119063 h 511176"/>
              <a:gd name="connsiteX75" fmla="*/ 375443 w 511174"/>
              <a:gd name="connsiteY75" fmla="*/ 33338 h 511176"/>
              <a:gd name="connsiteX76" fmla="*/ 382984 w 511174"/>
              <a:gd name="connsiteY76" fmla="*/ 33338 h 511176"/>
              <a:gd name="connsiteX77" fmla="*/ 386754 w 511174"/>
              <a:gd name="connsiteY77" fmla="*/ 52161 h 511176"/>
              <a:gd name="connsiteX78" fmla="*/ 326429 w 511174"/>
              <a:gd name="connsiteY78" fmla="*/ 157572 h 511176"/>
              <a:gd name="connsiteX79" fmla="*/ 315118 w 511174"/>
              <a:gd name="connsiteY79" fmla="*/ 165101 h 511176"/>
              <a:gd name="connsiteX80" fmla="*/ 307577 w 511174"/>
              <a:gd name="connsiteY80" fmla="*/ 165101 h 511176"/>
              <a:gd name="connsiteX81" fmla="*/ 303807 w 511174"/>
              <a:gd name="connsiteY81" fmla="*/ 142513 h 511176"/>
              <a:gd name="connsiteX82" fmla="*/ 364132 w 511174"/>
              <a:gd name="connsiteY82" fmla="*/ 40867 h 511176"/>
              <a:gd name="connsiteX83" fmla="*/ 375443 w 511174"/>
              <a:gd name="connsiteY83" fmla="*/ 33338 h 511176"/>
              <a:gd name="connsiteX84" fmla="*/ 128190 w 511174"/>
              <a:gd name="connsiteY84" fmla="*/ 33338 h 511176"/>
              <a:gd name="connsiteX85" fmla="*/ 135731 w 511174"/>
              <a:gd name="connsiteY85" fmla="*/ 33338 h 511176"/>
              <a:gd name="connsiteX86" fmla="*/ 147042 w 511174"/>
              <a:gd name="connsiteY86" fmla="*/ 40867 h 511176"/>
              <a:gd name="connsiteX87" fmla="*/ 207366 w 511174"/>
              <a:gd name="connsiteY87" fmla="*/ 142513 h 511176"/>
              <a:gd name="connsiteX88" fmla="*/ 203596 w 511174"/>
              <a:gd name="connsiteY88" fmla="*/ 165101 h 511176"/>
              <a:gd name="connsiteX89" fmla="*/ 196056 w 511174"/>
              <a:gd name="connsiteY89" fmla="*/ 165101 h 511176"/>
              <a:gd name="connsiteX90" fmla="*/ 184745 w 511174"/>
              <a:gd name="connsiteY90" fmla="*/ 157572 h 511176"/>
              <a:gd name="connsiteX91" fmla="*/ 124420 w 511174"/>
              <a:gd name="connsiteY91" fmla="*/ 52161 h 511176"/>
              <a:gd name="connsiteX92" fmla="*/ 128190 w 511174"/>
              <a:gd name="connsiteY92" fmla="*/ 33338 h 511176"/>
              <a:gd name="connsiteX93" fmla="*/ 256381 w 511174"/>
              <a:gd name="connsiteY93" fmla="*/ 0 h 511176"/>
              <a:gd name="connsiteX94" fmla="*/ 271462 w 511174"/>
              <a:gd name="connsiteY94" fmla="*/ 14922 h 511176"/>
              <a:gd name="connsiteX95" fmla="*/ 271462 w 511174"/>
              <a:gd name="connsiteY95" fmla="*/ 134303 h 511176"/>
              <a:gd name="connsiteX96" fmla="*/ 256381 w 511174"/>
              <a:gd name="connsiteY96" fmla="*/ 149225 h 511176"/>
              <a:gd name="connsiteX97" fmla="*/ 241300 w 511174"/>
              <a:gd name="connsiteY97" fmla="*/ 134303 h 511176"/>
              <a:gd name="connsiteX98" fmla="*/ 241300 w 511174"/>
              <a:gd name="connsiteY98" fmla="*/ 14922 h 511176"/>
              <a:gd name="connsiteX99" fmla="*/ 256381 w 511174"/>
              <a:gd name="connsiteY99" fmla="*/ 0 h 51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11174" h="511176">
                <a:moveTo>
                  <a:pt x="256381" y="360363"/>
                </a:moveTo>
                <a:cubicBezTo>
                  <a:pt x="263921" y="360363"/>
                  <a:pt x="271462" y="367904"/>
                  <a:pt x="271462" y="375445"/>
                </a:cubicBezTo>
                <a:cubicBezTo>
                  <a:pt x="271462" y="375445"/>
                  <a:pt x="271462" y="375445"/>
                  <a:pt x="271462" y="496095"/>
                </a:cubicBezTo>
                <a:cubicBezTo>
                  <a:pt x="271462" y="503636"/>
                  <a:pt x="263921" y="511176"/>
                  <a:pt x="256381" y="511176"/>
                </a:cubicBezTo>
                <a:cubicBezTo>
                  <a:pt x="248840" y="511176"/>
                  <a:pt x="241300" y="503636"/>
                  <a:pt x="241300" y="496095"/>
                </a:cubicBezTo>
                <a:cubicBezTo>
                  <a:pt x="241300" y="496095"/>
                  <a:pt x="241300" y="496095"/>
                  <a:pt x="241300" y="375445"/>
                </a:cubicBezTo>
                <a:cubicBezTo>
                  <a:pt x="241300" y="367904"/>
                  <a:pt x="248840" y="360363"/>
                  <a:pt x="256381" y="360363"/>
                </a:cubicBezTo>
                <a:close/>
                <a:moveTo>
                  <a:pt x="307577" y="344488"/>
                </a:moveTo>
                <a:cubicBezTo>
                  <a:pt x="311348" y="344488"/>
                  <a:pt x="311348" y="344488"/>
                  <a:pt x="315118" y="344488"/>
                </a:cubicBezTo>
                <a:cubicBezTo>
                  <a:pt x="318888" y="344488"/>
                  <a:pt x="326429" y="348253"/>
                  <a:pt x="326429" y="352018"/>
                </a:cubicBezTo>
                <a:cubicBezTo>
                  <a:pt x="326429" y="352018"/>
                  <a:pt x="326429" y="352018"/>
                  <a:pt x="386754" y="457428"/>
                </a:cubicBezTo>
                <a:cubicBezTo>
                  <a:pt x="390524" y="461193"/>
                  <a:pt x="390524" y="472487"/>
                  <a:pt x="382984" y="476251"/>
                </a:cubicBezTo>
                <a:cubicBezTo>
                  <a:pt x="379213" y="476251"/>
                  <a:pt x="379213" y="476251"/>
                  <a:pt x="375443" y="476251"/>
                </a:cubicBezTo>
                <a:cubicBezTo>
                  <a:pt x="371673" y="476251"/>
                  <a:pt x="364132" y="472487"/>
                  <a:pt x="364132" y="468722"/>
                </a:cubicBezTo>
                <a:cubicBezTo>
                  <a:pt x="364132" y="468722"/>
                  <a:pt x="364132" y="468722"/>
                  <a:pt x="303807" y="367076"/>
                </a:cubicBezTo>
                <a:cubicBezTo>
                  <a:pt x="300037" y="359547"/>
                  <a:pt x="300037" y="352018"/>
                  <a:pt x="307577" y="344488"/>
                </a:cubicBezTo>
                <a:close/>
                <a:moveTo>
                  <a:pt x="196056" y="344488"/>
                </a:moveTo>
                <a:cubicBezTo>
                  <a:pt x="199826" y="344488"/>
                  <a:pt x="199826" y="344488"/>
                  <a:pt x="203596" y="344488"/>
                </a:cubicBezTo>
                <a:cubicBezTo>
                  <a:pt x="211137" y="352018"/>
                  <a:pt x="211137" y="359547"/>
                  <a:pt x="207366" y="367076"/>
                </a:cubicBezTo>
                <a:cubicBezTo>
                  <a:pt x="207366" y="367076"/>
                  <a:pt x="207366" y="367076"/>
                  <a:pt x="147042" y="468722"/>
                </a:cubicBezTo>
                <a:cubicBezTo>
                  <a:pt x="147042" y="472487"/>
                  <a:pt x="139501" y="476251"/>
                  <a:pt x="135731" y="476251"/>
                </a:cubicBezTo>
                <a:cubicBezTo>
                  <a:pt x="131961" y="476251"/>
                  <a:pt x="131961" y="476251"/>
                  <a:pt x="128190" y="476251"/>
                </a:cubicBezTo>
                <a:cubicBezTo>
                  <a:pt x="120650" y="472487"/>
                  <a:pt x="120650" y="461193"/>
                  <a:pt x="124420" y="457428"/>
                </a:cubicBezTo>
                <a:cubicBezTo>
                  <a:pt x="124420" y="457428"/>
                  <a:pt x="124420" y="457428"/>
                  <a:pt x="184745" y="352018"/>
                </a:cubicBezTo>
                <a:cubicBezTo>
                  <a:pt x="184745" y="348253"/>
                  <a:pt x="192285" y="344488"/>
                  <a:pt x="196056" y="344488"/>
                </a:cubicBezTo>
                <a:close/>
                <a:moveTo>
                  <a:pt x="360191" y="300038"/>
                </a:moveTo>
                <a:cubicBezTo>
                  <a:pt x="360191" y="300038"/>
                  <a:pt x="363966" y="300038"/>
                  <a:pt x="367742" y="303809"/>
                </a:cubicBezTo>
                <a:cubicBezTo>
                  <a:pt x="367742" y="303809"/>
                  <a:pt x="367742" y="303809"/>
                  <a:pt x="469685" y="364134"/>
                </a:cubicBezTo>
                <a:cubicBezTo>
                  <a:pt x="477237" y="367904"/>
                  <a:pt x="481012" y="375445"/>
                  <a:pt x="477237" y="382986"/>
                </a:cubicBezTo>
                <a:cubicBezTo>
                  <a:pt x="473461" y="386756"/>
                  <a:pt x="469685" y="390526"/>
                  <a:pt x="462134" y="390526"/>
                </a:cubicBezTo>
                <a:cubicBezTo>
                  <a:pt x="462134" y="390526"/>
                  <a:pt x="458358" y="390526"/>
                  <a:pt x="458358" y="386756"/>
                </a:cubicBezTo>
                <a:cubicBezTo>
                  <a:pt x="458358" y="386756"/>
                  <a:pt x="458358" y="386756"/>
                  <a:pt x="352639" y="326431"/>
                </a:cubicBezTo>
                <a:cubicBezTo>
                  <a:pt x="345088" y="322660"/>
                  <a:pt x="341312" y="315120"/>
                  <a:pt x="345088" y="307579"/>
                </a:cubicBezTo>
                <a:cubicBezTo>
                  <a:pt x="348864" y="303809"/>
                  <a:pt x="352639" y="300038"/>
                  <a:pt x="360191" y="300038"/>
                </a:cubicBezTo>
                <a:close/>
                <a:moveTo>
                  <a:pt x="150983" y="300038"/>
                </a:moveTo>
                <a:cubicBezTo>
                  <a:pt x="158535" y="300038"/>
                  <a:pt x="162310" y="303809"/>
                  <a:pt x="166086" y="307579"/>
                </a:cubicBezTo>
                <a:cubicBezTo>
                  <a:pt x="169862" y="315120"/>
                  <a:pt x="166086" y="322660"/>
                  <a:pt x="158535" y="326431"/>
                </a:cubicBezTo>
                <a:cubicBezTo>
                  <a:pt x="158535" y="326431"/>
                  <a:pt x="158535" y="326431"/>
                  <a:pt x="52816" y="386756"/>
                </a:cubicBezTo>
                <a:cubicBezTo>
                  <a:pt x="52816" y="390526"/>
                  <a:pt x="49040" y="390526"/>
                  <a:pt x="49040" y="390526"/>
                </a:cubicBezTo>
                <a:cubicBezTo>
                  <a:pt x="41489" y="390526"/>
                  <a:pt x="37713" y="386756"/>
                  <a:pt x="33937" y="382986"/>
                </a:cubicBezTo>
                <a:cubicBezTo>
                  <a:pt x="30162" y="375445"/>
                  <a:pt x="33937" y="367904"/>
                  <a:pt x="41489" y="364134"/>
                </a:cubicBezTo>
                <a:cubicBezTo>
                  <a:pt x="41489" y="364134"/>
                  <a:pt x="41489" y="364134"/>
                  <a:pt x="143432" y="303809"/>
                </a:cubicBezTo>
                <a:cubicBezTo>
                  <a:pt x="147208" y="300038"/>
                  <a:pt x="150983" y="300038"/>
                  <a:pt x="150983" y="300038"/>
                </a:cubicBezTo>
                <a:close/>
                <a:moveTo>
                  <a:pt x="375443" y="239713"/>
                </a:moveTo>
                <a:cubicBezTo>
                  <a:pt x="375443" y="239713"/>
                  <a:pt x="375443" y="239713"/>
                  <a:pt x="496093" y="239713"/>
                </a:cubicBezTo>
                <a:cubicBezTo>
                  <a:pt x="503634" y="239713"/>
                  <a:pt x="511174" y="247254"/>
                  <a:pt x="511174" y="254795"/>
                </a:cubicBezTo>
                <a:cubicBezTo>
                  <a:pt x="511174" y="262335"/>
                  <a:pt x="503634" y="269876"/>
                  <a:pt x="496093" y="269876"/>
                </a:cubicBezTo>
                <a:cubicBezTo>
                  <a:pt x="496093" y="269876"/>
                  <a:pt x="496093" y="269876"/>
                  <a:pt x="375443" y="269876"/>
                </a:cubicBezTo>
                <a:cubicBezTo>
                  <a:pt x="367903" y="269876"/>
                  <a:pt x="360362" y="262335"/>
                  <a:pt x="360362" y="254795"/>
                </a:cubicBezTo>
                <a:cubicBezTo>
                  <a:pt x="360362" y="247254"/>
                  <a:pt x="367903" y="239713"/>
                  <a:pt x="375443" y="239713"/>
                </a:cubicBezTo>
                <a:close/>
                <a:moveTo>
                  <a:pt x="15081" y="239713"/>
                </a:moveTo>
                <a:cubicBezTo>
                  <a:pt x="15081" y="239713"/>
                  <a:pt x="15081" y="239713"/>
                  <a:pt x="135731" y="239713"/>
                </a:cubicBezTo>
                <a:cubicBezTo>
                  <a:pt x="143271" y="239713"/>
                  <a:pt x="150812" y="247254"/>
                  <a:pt x="150812" y="254795"/>
                </a:cubicBezTo>
                <a:cubicBezTo>
                  <a:pt x="150812" y="262335"/>
                  <a:pt x="143271" y="269876"/>
                  <a:pt x="135731" y="269876"/>
                </a:cubicBezTo>
                <a:cubicBezTo>
                  <a:pt x="135731" y="269876"/>
                  <a:pt x="135731" y="269876"/>
                  <a:pt x="15081" y="269876"/>
                </a:cubicBezTo>
                <a:cubicBezTo>
                  <a:pt x="7540" y="269876"/>
                  <a:pt x="0" y="262335"/>
                  <a:pt x="0" y="254795"/>
                </a:cubicBezTo>
                <a:cubicBezTo>
                  <a:pt x="0" y="247254"/>
                  <a:pt x="7540" y="239713"/>
                  <a:pt x="15081" y="239713"/>
                </a:cubicBezTo>
                <a:close/>
                <a:moveTo>
                  <a:pt x="462134" y="119063"/>
                </a:moveTo>
                <a:cubicBezTo>
                  <a:pt x="469685" y="119063"/>
                  <a:pt x="473461" y="122834"/>
                  <a:pt x="477237" y="126604"/>
                </a:cubicBezTo>
                <a:cubicBezTo>
                  <a:pt x="481012" y="134145"/>
                  <a:pt x="477237" y="141685"/>
                  <a:pt x="469685" y="145456"/>
                </a:cubicBezTo>
                <a:cubicBezTo>
                  <a:pt x="469685" y="145456"/>
                  <a:pt x="469685" y="145456"/>
                  <a:pt x="367742" y="205781"/>
                </a:cubicBezTo>
                <a:cubicBezTo>
                  <a:pt x="363966" y="209551"/>
                  <a:pt x="360191" y="209551"/>
                  <a:pt x="360191" y="209551"/>
                </a:cubicBezTo>
                <a:cubicBezTo>
                  <a:pt x="352639" y="209551"/>
                  <a:pt x="348864" y="205781"/>
                  <a:pt x="345088" y="202011"/>
                </a:cubicBezTo>
                <a:cubicBezTo>
                  <a:pt x="341312" y="194470"/>
                  <a:pt x="345088" y="186929"/>
                  <a:pt x="352639" y="183159"/>
                </a:cubicBezTo>
                <a:cubicBezTo>
                  <a:pt x="352639" y="183159"/>
                  <a:pt x="352639" y="183159"/>
                  <a:pt x="458358" y="122834"/>
                </a:cubicBezTo>
                <a:cubicBezTo>
                  <a:pt x="458358" y="119063"/>
                  <a:pt x="462134" y="119063"/>
                  <a:pt x="462134" y="119063"/>
                </a:cubicBezTo>
                <a:close/>
                <a:moveTo>
                  <a:pt x="49040" y="119063"/>
                </a:moveTo>
                <a:cubicBezTo>
                  <a:pt x="49040" y="119063"/>
                  <a:pt x="52816" y="119063"/>
                  <a:pt x="52816" y="122834"/>
                </a:cubicBezTo>
                <a:cubicBezTo>
                  <a:pt x="52816" y="122834"/>
                  <a:pt x="52816" y="122834"/>
                  <a:pt x="158535" y="183159"/>
                </a:cubicBezTo>
                <a:cubicBezTo>
                  <a:pt x="166086" y="186929"/>
                  <a:pt x="169862" y="194470"/>
                  <a:pt x="166086" y="202011"/>
                </a:cubicBezTo>
                <a:cubicBezTo>
                  <a:pt x="162310" y="205781"/>
                  <a:pt x="158535" y="209551"/>
                  <a:pt x="150983" y="209551"/>
                </a:cubicBezTo>
                <a:cubicBezTo>
                  <a:pt x="150983" y="209551"/>
                  <a:pt x="147208" y="209551"/>
                  <a:pt x="143432" y="205781"/>
                </a:cubicBezTo>
                <a:cubicBezTo>
                  <a:pt x="143432" y="205781"/>
                  <a:pt x="143432" y="205781"/>
                  <a:pt x="41489" y="145456"/>
                </a:cubicBezTo>
                <a:cubicBezTo>
                  <a:pt x="33937" y="141685"/>
                  <a:pt x="30162" y="134145"/>
                  <a:pt x="33937" y="126604"/>
                </a:cubicBezTo>
                <a:cubicBezTo>
                  <a:pt x="37713" y="122834"/>
                  <a:pt x="41489" y="119063"/>
                  <a:pt x="49040" y="119063"/>
                </a:cubicBezTo>
                <a:close/>
                <a:moveTo>
                  <a:pt x="375443" y="33338"/>
                </a:moveTo>
                <a:cubicBezTo>
                  <a:pt x="379213" y="33338"/>
                  <a:pt x="379213" y="33338"/>
                  <a:pt x="382984" y="33338"/>
                </a:cubicBezTo>
                <a:cubicBezTo>
                  <a:pt x="390524" y="37102"/>
                  <a:pt x="390524" y="48396"/>
                  <a:pt x="386754" y="52161"/>
                </a:cubicBezTo>
                <a:cubicBezTo>
                  <a:pt x="386754" y="52161"/>
                  <a:pt x="386754" y="52161"/>
                  <a:pt x="326429" y="157572"/>
                </a:cubicBezTo>
                <a:cubicBezTo>
                  <a:pt x="326429" y="161337"/>
                  <a:pt x="318888" y="165101"/>
                  <a:pt x="315118" y="165101"/>
                </a:cubicBezTo>
                <a:cubicBezTo>
                  <a:pt x="311348" y="165101"/>
                  <a:pt x="311348" y="165101"/>
                  <a:pt x="307577" y="165101"/>
                </a:cubicBezTo>
                <a:cubicBezTo>
                  <a:pt x="300037" y="157572"/>
                  <a:pt x="300037" y="150043"/>
                  <a:pt x="303807" y="142513"/>
                </a:cubicBezTo>
                <a:cubicBezTo>
                  <a:pt x="303807" y="142513"/>
                  <a:pt x="303807" y="142513"/>
                  <a:pt x="364132" y="40867"/>
                </a:cubicBezTo>
                <a:cubicBezTo>
                  <a:pt x="364132" y="37102"/>
                  <a:pt x="371673" y="33338"/>
                  <a:pt x="375443" y="33338"/>
                </a:cubicBezTo>
                <a:close/>
                <a:moveTo>
                  <a:pt x="128190" y="33338"/>
                </a:moveTo>
                <a:cubicBezTo>
                  <a:pt x="131961" y="33338"/>
                  <a:pt x="131961" y="33338"/>
                  <a:pt x="135731" y="33338"/>
                </a:cubicBezTo>
                <a:cubicBezTo>
                  <a:pt x="139501" y="33338"/>
                  <a:pt x="147042" y="37102"/>
                  <a:pt x="147042" y="40867"/>
                </a:cubicBezTo>
                <a:cubicBezTo>
                  <a:pt x="147042" y="40867"/>
                  <a:pt x="147042" y="40867"/>
                  <a:pt x="207366" y="142513"/>
                </a:cubicBezTo>
                <a:cubicBezTo>
                  <a:pt x="211137" y="150043"/>
                  <a:pt x="211137" y="157572"/>
                  <a:pt x="203596" y="165101"/>
                </a:cubicBezTo>
                <a:cubicBezTo>
                  <a:pt x="199826" y="165101"/>
                  <a:pt x="199826" y="165101"/>
                  <a:pt x="196056" y="165101"/>
                </a:cubicBezTo>
                <a:cubicBezTo>
                  <a:pt x="192285" y="165101"/>
                  <a:pt x="184745" y="161337"/>
                  <a:pt x="184745" y="157572"/>
                </a:cubicBezTo>
                <a:cubicBezTo>
                  <a:pt x="184745" y="157572"/>
                  <a:pt x="184745" y="157572"/>
                  <a:pt x="124420" y="52161"/>
                </a:cubicBezTo>
                <a:cubicBezTo>
                  <a:pt x="120650" y="48396"/>
                  <a:pt x="120650" y="37102"/>
                  <a:pt x="128190" y="33338"/>
                </a:cubicBezTo>
                <a:close/>
                <a:moveTo>
                  <a:pt x="256381" y="0"/>
                </a:moveTo>
                <a:cubicBezTo>
                  <a:pt x="263921" y="0"/>
                  <a:pt x="271462" y="7461"/>
                  <a:pt x="271462" y="14922"/>
                </a:cubicBezTo>
                <a:cubicBezTo>
                  <a:pt x="271462" y="134303"/>
                  <a:pt x="271462" y="134303"/>
                  <a:pt x="271462" y="134303"/>
                </a:cubicBezTo>
                <a:cubicBezTo>
                  <a:pt x="271462" y="141764"/>
                  <a:pt x="263921" y="149225"/>
                  <a:pt x="256381" y="149225"/>
                </a:cubicBezTo>
                <a:cubicBezTo>
                  <a:pt x="248840" y="149225"/>
                  <a:pt x="241300" y="141764"/>
                  <a:pt x="241300" y="134303"/>
                </a:cubicBezTo>
                <a:cubicBezTo>
                  <a:pt x="241300" y="14922"/>
                  <a:pt x="241300" y="14922"/>
                  <a:pt x="241300" y="14922"/>
                </a:cubicBezTo>
                <a:cubicBezTo>
                  <a:pt x="241300" y="7461"/>
                  <a:pt x="248840" y="0"/>
                  <a:pt x="256381" y="0"/>
                </a:cubicBezTo>
                <a:close/>
              </a:path>
            </a:pathLst>
          </a:custGeom>
          <a:solidFill>
            <a:srgbClr val="5B9AA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/>
          </a:p>
        </p:txBody>
      </p:sp>
      <p:sp>
        <p:nvSpPr>
          <p:cNvPr id="18" name="文本框 17"/>
          <p:cNvSpPr txBox="1"/>
          <p:nvPr/>
        </p:nvSpPr>
        <p:spPr>
          <a:xfrm>
            <a:off x="1828798" y="702366"/>
            <a:ext cx="4288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5.</a:t>
            </a:r>
            <a:r>
              <a:rPr lang="zh-CN" altLang="en-US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学校发展日新月异</a:t>
            </a:r>
            <a:endParaRPr lang="zh-CN" altLang="en-US" sz="3600" b="1" dirty="0">
              <a:solidFill>
                <a:srgbClr val="7600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0" name="Shape 23143"/>
          <p:cNvSpPr/>
          <p:nvPr/>
        </p:nvSpPr>
        <p:spPr>
          <a:xfrm>
            <a:off x="5576235" y="4264821"/>
            <a:ext cx="497167" cy="621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851" y="15119"/>
                </a:moveTo>
                <a:cubicBezTo>
                  <a:pt x="14106" y="15119"/>
                  <a:pt x="13500" y="15604"/>
                  <a:pt x="13500" y="16201"/>
                </a:cubicBezTo>
                <a:cubicBezTo>
                  <a:pt x="13500" y="16796"/>
                  <a:pt x="14106" y="17278"/>
                  <a:pt x="14851" y="17278"/>
                </a:cubicBezTo>
                <a:cubicBezTo>
                  <a:pt x="15596" y="17278"/>
                  <a:pt x="16199" y="16796"/>
                  <a:pt x="16199" y="16201"/>
                </a:cubicBezTo>
                <a:cubicBezTo>
                  <a:pt x="16199" y="15604"/>
                  <a:pt x="15596" y="15119"/>
                  <a:pt x="14851" y="15119"/>
                </a:cubicBezTo>
                <a:cubicBezTo>
                  <a:pt x="14851" y="15119"/>
                  <a:pt x="14851" y="15119"/>
                  <a:pt x="14851" y="15119"/>
                </a:cubicBezTo>
                <a:close/>
                <a:moveTo>
                  <a:pt x="6750" y="10800"/>
                </a:moveTo>
                <a:lnTo>
                  <a:pt x="6750" y="10800"/>
                </a:lnTo>
                <a:cubicBezTo>
                  <a:pt x="7495" y="10800"/>
                  <a:pt x="8102" y="10315"/>
                  <a:pt x="8102" y="9718"/>
                </a:cubicBezTo>
                <a:cubicBezTo>
                  <a:pt x="8102" y="9124"/>
                  <a:pt x="7495" y="8641"/>
                  <a:pt x="6750" y="8641"/>
                </a:cubicBezTo>
                <a:cubicBezTo>
                  <a:pt x="6005" y="8641"/>
                  <a:pt x="5399" y="9124"/>
                  <a:pt x="5399" y="9718"/>
                </a:cubicBezTo>
                <a:cubicBezTo>
                  <a:pt x="5399" y="10315"/>
                  <a:pt x="6005" y="10800"/>
                  <a:pt x="6750" y="10800"/>
                </a:cubicBezTo>
                <a:cubicBezTo>
                  <a:pt x="6750" y="10800"/>
                  <a:pt x="6750" y="10800"/>
                  <a:pt x="6750" y="10800"/>
                </a:cubicBezTo>
                <a:close/>
                <a:moveTo>
                  <a:pt x="6750" y="14041"/>
                </a:moveTo>
                <a:lnTo>
                  <a:pt x="6750" y="14041"/>
                </a:lnTo>
                <a:cubicBezTo>
                  <a:pt x="7495" y="14041"/>
                  <a:pt x="8102" y="13556"/>
                  <a:pt x="8102" y="12959"/>
                </a:cubicBezTo>
                <a:cubicBezTo>
                  <a:pt x="8102" y="12364"/>
                  <a:pt x="7495" y="11881"/>
                  <a:pt x="6750" y="11881"/>
                </a:cubicBezTo>
                <a:cubicBezTo>
                  <a:pt x="6005" y="11881"/>
                  <a:pt x="5399" y="12364"/>
                  <a:pt x="5399" y="12959"/>
                </a:cubicBezTo>
                <a:cubicBezTo>
                  <a:pt x="5399" y="13556"/>
                  <a:pt x="6005" y="14041"/>
                  <a:pt x="6750" y="14041"/>
                </a:cubicBezTo>
                <a:cubicBezTo>
                  <a:pt x="6750" y="14041"/>
                  <a:pt x="6750" y="14041"/>
                  <a:pt x="6750" y="14041"/>
                </a:cubicBezTo>
                <a:close/>
                <a:moveTo>
                  <a:pt x="10801" y="15119"/>
                </a:moveTo>
                <a:cubicBezTo>
                  <a:pt x="10056" y="15119"/>
                  <a:pt x="9449" y="15604"/>
                  <a:pt x="9449" y="16201"/>
                </a:cubicBezTo>
                <a:cubicBezTo>
                  <a:pt x="9449" y="16796"/>
                  <a:pt x="10052" y="17278"/>
                  <a:pt x="10801" y="17278"/>
                </a:cubicBezTo>
                <a:cubicBezTo>
                  <a:pt x="11546" y="17278"/>
                  <a:pt x="12148" y="16796"/>
                  <a:pt x="12148" y="16201"/>
                </a:cubicBezTo>
                <a:cubicBezTo>
                  <a:pt x="12148" y="15604"/>
                  <a:pt x="11546" y="15119"/>
                  <a:pt x="10801" y="15119"/>
                </a:cubicBezTo>
                <a:cubicBezTo>
                  <a:pt x="10801" y="15119"/>
                  <a:pt x="10801" y="15119"/>
                  <a:pt x="10801" y="15119"/>
                </a:cubicBezTo>
                <a:close/>
                <a:moveTo>
                  <a:pt x="18898" y="19441"/>
                </a:moveTo>
                <a:lnTo>
                  <a:pt x="2700" y="19441"/>
                </a:lnTo>
                <a:lnTo>
                  <a:pt x="2700" y="2160"/>
                </a:lnTo>
                <a:lnTo>
                  <a:pt x="18898" y="2160"/>
                </a:lnTo>
                <a:cubicBezTo>
                  <a:pt x="18898" y="2160"/>
                  <a:pt x="18898" y="19441"/>
                  <a:pt x="18898" y="19441"/>
                </a:cubicBezTo>
                <a:close/>
                <a:moveTo>
                  <a:pt x="18898" y="0"/>
                </a:moveTo>
                <a:lnTo>
                  <a:pt x="2700" y="0"/>
                </a:lnTo>
                <a:cubicBezTo>
                  <a:pt x="1210" y="0"/>
                  <a:pt x="0" y="968"/>
                  <a:pt x="0" y="2160"/>
                </a:cubicBezTo>
                <a:lnTo>
                  <a:pt x="0" y="19441"/>
                </a:lnTo>
                <a:cubicBezTo>
                  <a:pt x="0" y="20633"/>
                  <a:pt x="1210" y="21600"/>
                  <a:pt x="2700" y="21600"/>
                </a:cubicBezTo>
                <a:lnTo>
                  <a:pt x="18898" y="21600"/>
                </a:lnTo>
                <a:cubicBezTo>
                  <a:pt x="20391" y="21600"/>
                  <a:pt x="21600" y="20633"/>
                  <a:pt x="21600" y="19441"/>
                </a:cubicBezTo>
                <a:lnTo>
                  <a:pt x="21600" y="2160"/>
                </a:lnTo>
                <a:cubicBezTo>
                  <a:pt x="21600" y="968"/>
                  <a:pt x="20391" y="0"/>
                  <a:pt x="18898" y="0"/>
                </a:cubicBezTo>
                <a:cubicBezTo>
                  <a:pt x="18898" y="0"/>
                  <a:pt x="18898" y="0"/>
                  <a:pt x="18898" y="0"/>
                </a:cubicBezTo>
                <a:close/>
                <a:moveTo>
                  <a:pt x="6750" y="17278"/>
                </a:moveTo>
                <a:lnTo>
                  <a:pt x="6750" y="17278"/>
                </a:lnTo>
                <a:cubicBezTo>
                  <a:pt x="7495" y="17278"/>
                  <a:pt x="8102" y="16796"/>
                  <a:pt x="8102" y="16201"/>
                </a:cubicBezTo>
                <a:cubicBezTo>
                  <a:pt x="8102" y="15604"/>
                  <a:pt x="7495" y="15119"/>
                  <a:pt x="6750" y="15119"/>
                </a:cubicBezTo>
                <a:cubicBezTo>
                  <a:pt x="6005" y="15119"/>
                  <a:pt x="5399" y="15604"/>
                  <a:pt x="5399" y="16201"/>
                </a:cubicBezTo>
                <a:cubicBezTo>
                  <a:pt x="5399" y="16796"/>
                  <a:pt x="6005" y="17278"/>
                  <a:pt x="6750" y="17278"/>
                </a:cubicBezTo>
                <a:cubicBezTo>
                  <a:pt x="6750" y="17278"/>
                  <a:pt x="6750" y="17278"/>
                  <a:pt x="6750" y="17278"/>
                </a:cubicBezTo>
                <a:close/>
                <a:moveTo>
                  <a:pt x="6750" y="6482"/>
                </a:moveTo>
                <a:lnTo>
                  <a:pt x="14851" y="6482"/>
                </a:lnTo>
                <a:cubicBezTo>
                  <a:pt x="15596" y="6482"/>
                  <a:pt x="16199" y="5996"/>
                  <a:pt x="16199" y="5400"/>
                </a:cubicBezTo>
                <a:cubicBezTo>
                  <a:pt x="16199" y="4805"/>
                  <a:pt x="15596" y="4318"/>
                  <a:pt x="14851" y="4318"/>
                </a:cubicBezTo>
                <a:lnTo>
                  <a:pt x="6750" y="4318"/>
                </a:lnTo>
                <a:cubicBezTo>
                  <a:pt x="6005" y="4318"/>
                  <a:pt x="5399" y="4805"/>
                  <a:pt x="5399" y="5400"/>
                </a:cubicBezTo>
                <a:cubicBezTo>
                  <a:pt x="5399" y="5996"/>
                  <a:pt x="6005" y="6482"/>
                  <a:pt x="6750" y="6482"/>
                </a:cubicBezTo>
                <a:cubicBezTo>
                  <a:pt x="6750" y="6482"/>
                  <a:pt x="6750" y="6482"/>
                  <a:pt x="6750" y="6482"/>
                </a:cubicBezTo>
                <a:close/>
                <a:moveTo>
                  <a:pt x="10801" y="8641"/>
                </a:moveTo>
                <a:cubicBezTo>
                  <a:pt x="10056" y="8641"/>
                  <a:pt x="9449" y="9124"/>
                  <a:pt x="9449" y="9718"/>
                </a:cubicBezTo>
                <a:cubicBezTo>
                  <a:pt x="9449" y="10315"/>
                  <a:pt x="10052" y="10800"/>
                  <a:pt x="10801" y="10800"/>
                </a:cubicBezTo>
                <a:cubicBezTo>
                  <a:pt x="11546" y="10800"/>
                  <a:pt x="12148" y="10315"/>
                  <a:pt x="12148" y="9718"/>
                </a:cubicBezTo>
                <a:cubicBezTo>
                  <a:pt x="12148" y="9124"/>
                  <a:pt x="11546" y="8641"/>
                  <a:pt x="10801" y="8641"/>
                </a:cubicBezTo>
                <a:cubicBezTo>
                  <a:pt x="10801" y="8641"/>
                  <a:pt x="10801" y="8641"/>
                  <a:pt x="10801" y="8641"/>
                </a:cubicBezTo>
                <a:close/>
                <a:moveTo>
                  <a:pt x="10801" y="11881"/>
                </a:moveTo>
                <a:cubicBezTo>
                  <a:pt x="10056" y="11881"/>
                  <a:pt x="9449" y="12364"/>
                  <a:pt x="9449" y="12959"/>
                </a:cubicBezTo>
                <a:cubicBezTo>
                  <a:pt x="9449" y="13556"/>
                  <a:pt x="10056" y="14041"/>
                  <a:pt x="10801" y="14041"/>
                </a:cubicBezTo>
                <a:cubicBezTo>
                  <a:pt x="11546" y="14041"/>
                  <a:pt x="12148" y="13556"/>
                  <a:pt x="12148" y="12959"/>
                </a:cubicBezTo>
                <a:cubicBezTo>
                  <a:pt x="12148" y="12364"/>
                  <a:pt x="11546" y="11881"/>
                  <a:pt x="10801" y="11881"/>
                </a:cubicBezTo>
                <a:cubicBezTo>
                  <a:pt x="10801" y="11881"/>
                  <a:pt x="10801" y="11881"/>
                  <a:pt x="10801" y="11881"/>
                </a:cubicBezTo>
                <a:close/>
                <a:moveTo>
                  <a:pt x="14851" y="8641"/>
                </a:moveTo>
                <a:cubicBezTo>
                  <a:pt x="14106" y="8641"/>
                  <a:pt x="13500" y="9124"/>
                  <a:pt x="13500" y="9718"/>
                </a:cubicBezTo>
                <a:cubicBezTo>
                  <a:pt x="13500" y="10315"/>
                  <a:pt x="14106" y="10800"/>
                  <a:pt x="14851" y="10800"/>
                </a:cubicBezTo>
                <a:cubicBezTo>
                  <a:pt x="15596" y="10800"/>
                  <a:pt x="16199" y="10315"/>
                  <a:pt x="16199" y="9718"/>
                </a:cubicBezTo>
                <a:cubicBezTo>
                  <a:pt x="16199" y="9124"/>
                  <a:pt x="15596" y="8641"/>
                  <a:pt x="14851" y="8641"/>
                </a:cubicBezTo>
                <a:cubicBezTo>
                  <a:pt x="14851" y="8641"/>
                  <a:pt x="14851" y="8641"/>
                  <a:pt x="14851" y="8641"/>
                </a:cubicBezTo>
                <a:close/>
                <a:moveTo>
                  <a:pt x="14851" y="11881"/>
                </a:moveTo>
                <a:cubicBezTo>
                  <a:pt x="14106" y="11881"/>
                  <a:pt x="13500" y="12364"/>
                  <a:pt x="13500" y="12959"/>
                </a:cubicBezTo>
                <a:cubicBezTo>
                  <a:pt x="13500" y="13556"/>
                  <a:pt x="14106" y="14041"/>
                  <a:pt x="14851" y="14041"/>
                </a:cubicBezTo>
                <a:cubicBezTo>
                  <a:pt x="15596" y="14041"/>
                  <a:pt x="16199" y="13556"/>
                  <a:pt x="16199" y="12959"/>
                </a:cubicBezTo>
                <a:cubicBezTo>
                  <a:pt x="16199" y="12364"/>
                  <a:pt x="15596" y="11881"/>
                  <a:pt x="14851" y="11881"/>
                </a:cubicBezTo>
                <a:cubicBezTo>
                  <a:pt x="14851" y="11881"/>
                  <a:pt x="14851" y="11881"/>
                  <a:pt x="14851" y="1188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51" tIns="19051" rIns="19051" bIns="1905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9693" y="820394"/>
            <a:ext cx="5285134" cy="2824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9693" y="2602523"/>
            <a:ext cx="5285134" cy="3778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4058" y="1564484"/>
            <a:ext cx="5199344" cy="4816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651500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圆角矩形 81"/>
          <p:cNvSpPr/>
          <p:nvPr/>
        </p:nvSpPr>
        <p:spPr>
          <a:xfrm>
            <a:off x="491319" y="420064"/>
            <a:ext cx="11218460" cy="6035722"/>
          </a:xfrm>
          <a:prstGeom prst="roundRect">
            <a:avLst>
              <a:gd name="adj" fmla="val 55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矩形 82"/>
          <p:cNvSpPr/>
          <p:nvPr/>
        </p:nvSpPr>
        <p:spPr>
          <a:xfrm>
            <a:off x="0" y="11410"/>
            <a:ext cx="1748116" cy="1722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256"/>
          <p:cNvSpPr/>
          <p:nvPr/>
        </p:nvSpPr>
        <p:spPr bwMode="auto">
          <a:xfrm>
            <a:off x="605803" y="543339"/>
            <a:ext cx="901629" cy="901631"/>
          </a:xfrm>
          <a:custGeom>
            <a:avLst/>
            <a:gdLst>
              <a:gd name="connsiteX0" fmla="*/ 256381 w 511174"/>
              <a:gd name="connsiteY0" fmla="*/ 360363 h 511176"/>
              <a:gd name="connsiteX1" fmla="*/ 271462 w 511174"/>
              <a:gd name="connsiteY1" fmla="*/ 375445 h 511176"/>
              <a:gd name="connsiteX2" fmla="*/ 271462 w 511174"/>
              <a:gd name="connsiteY2" fmla="*/ 496095 h 511176"/>
              <a:gd name="connsiteX3" fmla="*/ 256381 w 511174"/>
              <a:gd name="connsiteY3" fmla="*/ 511176 h 511176"/>
              <a:gd name="connsiteX4" fmla="*/ 241300 w 511174"/>
              <a:gd name="connsiteY4" fmla="*/ 496095 h 511176"/>
              <a:gd name="connsiteX5" fmla="*/ 241300 w 511174"/>
              <a:gd name="connsiteY5" fmla="*/ 375445 h 511176"/>
              <a:gd name="connsiteX6" fmla="*/ 256381 w 511174"/>
              <a:gd name="connsiteY6" fmla="*/ 360363 h 511176"/>
              <a:gd name="connsiteX7" fmla="*/ 307577 w 511174"/>
              <a:gd name="connsiteY7" fmla="*/ 344488 h 511176"/>
              <a:gd name="connsiteX8" fmla="*/ 315118 w 511174"/>
              <a:gd name="connsiteY8" fmla="*/ 344488 h 511176"/>
              <a:gd name="connsiteX9" fmla="*/ 326429 w 511174"/>
              <a:gd name="connsiteY9" fmla="*/ 352018 h 511176"/>
              <a:gd name="connsiteX10" fmla="*/ 386754 w 511174"/>
              <a:gd name="connsiteY10" fmla="*/ 457428 h 511176"/>
              <a:gd name="connsiteX11" fmla="*/ 382984 w 511174"/>
              <a:gd name="connsiteY11" fmla="*/ 476251 h 511176"/>
              <a:gd name="connsiteX12" fmla="*/ 375443 w 511174"/>
              <a:gd name="connsiteY12" fmla="*/ 476251 h 511176"/>
              <a:gd name="connsiteX13" fmla="*/ 364132 w 511174"/>
              <a:gd name="connsiteY13" fmla="*/ 468722 h 511176"/>
              <a:gd name="connsiteX14" fmla="*/ 303807 w 511174"/>
              <a:gd name="connsiteY14" fmla="*/ 367076 h 511176"/>
              <a:gd name="connsiteX15" fmla="*/ 307577 w 511174"/>
              <a:gd name="connsiteY15" fmla="*/ 344488 h 511176"/>
              <a:gd name="connsiteX16" fmla="*/ 196056 w 511174"/>
              <a:gd name="connsiteY16" fmla="*/ 344488 h 511176"/>
              <a:gd name="connsiteX17" fmla="*/ 203596 w 511174"/>
              <a:gd name="connsiteY17" fmla="*/ 344488 h 511176"/>
              <a:gd name="connsiteX18" fmla="*/ 207366 w 511174"/>
              <a:gd name="connsiteY18" fmla="*/ 367076 h 511176"/>
              <a:gd name="connsiteX19" fmla="*/ 147042 w 511174"/>
              <a:gd name="connsiteY19" fmla="*/ 468722 h 511176"/>
              <a:gd name="connsiteX20" fmla="*/ 135731 w 511174"/>
              <a:gd name="connsiteY20" fmla="*/ 476251 h 511176"/>
              <a:gd name="connsiteX21" fmla="*/ 128190 w 511174"/>
              <a:gd name="connsiteY21" fmla="*/ 476251 h 511176"/>
              <a:gd name="connsiteX22" fmla="*/ 124420 w 511174"/>
              <a:gd name="connsiteY22" fmla="*/ 457428 h 511176"/>
              <a:gd name="connsiteX23" fmla="*/ 184745 w 511174"/>
              <a:gd name="connsiteY23" fmla="*/ 352018 h 511176"/>
              <a:gd name="connsiteX24" fmla="*/ 196056 w 511174"/>
              <a:gd name="connsiteY24" fmla="*/ 344488 h 511176"/>
              <a:gd name="connsiteX25" fmla="*/ 360191 w 511174"/>
              <a:gd name="connsiteY25" fmla="*/ 300038 h 511176"/>
              <a:gd name="connsiteX26" fmla="*/ 367742 w 511174"/>
              <a:gd name="connsiteY26" fmla="*/ 303809 h 511176"/>
              <a:gd name="connsiteX27" fmla="*/ 469685 w 511174"/>
              <a:gd name="connsiteY27" fmla="*/ 364134 h 511176"/>
              <a:gd name="connsiteX28" fmla="*/ 477237 w 511174"/>
              <a:gd name="connsiteY28" fmla="*/ 382986 h 511176"/>
              <a:gd name="connsiteX29" fmla="*/ 462134 w 511174"/>
              <a:gd name="connsiteY29" fmla="*/ 390526 h 511176"/>
              <a:gd name="connsiteX30" fmla="*/ 458358 w 511174"/>
              <a:gd name="connsiteY30" fmla="*/ 386756 h 511176"/>
              <a:gd name="connsiteX31" fmla="*/ 352639 w 511174"/>
              <a:gd name="connsiteY31" fmla="*/ 326431 h 511176"/>
              <a:gd name="connsiteX32" fmla="*/ 345088 w 511174"/>
              <a:gd name="connsiteY32" fmla="*/ 307579 h 511176"/>
              <a:gd name="connsiteX33" fmla="*/ 360191 w 511174"/>
              <a:gd name="connsiteY33" fmla="*/ 300038 h 511176"/>
              <a:gd name="connsiteX34" fmla="*/ 150983 w 511174"/>
              <a:gd name="connsiteY34" fmla="*/ 300038 h 511176"/>
              <a:gd name="connsiteX35" fmla="*/ 166086 w 511174"/>
              <a:gd name="connsiteY35" fmla="*/ 307579 h 511176"/>
              <a:gd name="connsiteX36" fmla="*/ 158535 w 511174"/>
              <a:gd name="connsiteY36" fmla="*/ 326431 h 511176"/>
              <a:gd name="connsiteX37" fmla="*/ 52816 w 511174"/>
              <a:gd name="connsiteY37" fmla="*/ 386756 h 511176"/>
              <a:gd name="connsiteX38" fmla="*/ 49040 w 511174"/>
              <a:gd name="connsiteY38" fmla="*/ 390526 h 511176"/>
              <a:gd name="connsiteX39" fmla="*/ 33937 w 511174"/>
              <a:gd name="connsiteY39" fmla="*/ 382986 h 511176"/>
              <a:gd name="connsiteX40" fmla="*/ 41489 w 511174"/>
              <a:gd name="connsiteY40" fmla="*/ 364134 h 511176"/>
              <a:gd name="connsiteX41" fmla="*/ 143432 w 511174"/>
              <a:gd name="connsiteY41" fmla="*/ 303809 h 511176"/>
              <a:gd name="connsiteX42" fmla="*/ 150983 w 511174"/>
              <a:gd name="connsiteY42" fmla="*/ 300038 h 511176"/>
              <a:gd name="connsiteX43" fmla="*/ 375443 w 511174"/>
              <a:gd name="connsiteY43" fmla="*/ 239713 h 511176"/>
              <a:gd name="connsiteX44" fmla="*/ 496093 w 511174"/>
              <a:gd name="connsiteY44" fmla="*/ 239713 h 511176"/>
              <a:gd name="connsiteX45" fmla="*/ 511174 w 511174"/>
              <a:gd name="connsiteY45" fmla="*/ 254795 h 511176"/>
              <a:gd name="connsiteX46" fmla="*/ 496093 w 511174"/>
              <a:gd name="connsiteY46" fmla="*/ 269876 h 511176"/>
              <a:gd name="connsiteX47" fmla="*/ 375443 w 511174"/>
              <a:gd name="connsiteY47" fmla="*/ 269876 h 511176"/>
              <a:gd name="connsiteX48" fmla="*/ 360362 w 511174"/>
              <a:gd name="connsiteY48" fmla="*/ 254795 h 511176"/>
              <a:gd name="connsiteX49" fmla="*/ 375443 w 511174"/>
              <a:gd name="connsiteY49" fmla="*/ 239713 h 511176"/>
              <a:gd name="connsiteX50" fmla="*/ 15081 w 511174"/>
              <a:gd name="connsiteY50" fmla="*/ 239713 h 511176"/>
              <a:gd name="connsiteX51" fmla="*/ 135731 w 511174"/>
              <a:gd name="connsiteY51" fmla="*/ 239713 h 511176"/>
              <a:gd name="connsiteX52" fmla="*/ 150812 w 511174"/>
              <a:gd name="connsiteY52" fmla="*/ 254795 h 511176"/>
              <a:gd name="connsiteX53" fmla="*/ 135731 w 511174"/>
              <a:gd name="connsiteY53" fmla="*/ 269876 h 511176"/>
              <a:gd name="connsiteX54" fmla="*/ 15081 w 511174"/>
              <a:gd name="connsiteY54" fmla="*/ 269876 h 511176"/>
              <a:gd name="connsiteX55" fmla="*/ 0 w 511174"/>
              <a:gd name="connsiteY55" fmla="*/ 254795 h 511176"/>
              <a:gd name="connsiteX56" fmla="*/ 15081 w 511174"/>
              <a:gd name="connsiteY56" fmla="*/ 239713 h 511176"/>
              <a:gd name="connsiteX57" fmla="*/ 462134 w 511174"/>
              <a:gd name="connsiteY57" fmla="*/ 119063 h 511176"/>
              <a:gd name="connsiteX58" fmla="*/ 477237 w 511174"/>
              <a:gd name="connsiteY58" fmla="*/ 126604 h 511176"/>
              <a:gd name="connsiteX59" fmla="*/ 469685 w 511174"/>
              <a:gd name="connsiteY59" fmla="*/ 145456 h 511176"/>
              <a:gd name="connsiteX60" fmla="*/ 367742 w 511174"/>
              <a:gd name="connsiteY60" fmla="*/ 205781 h 511176"/>
              <a:gd name="connsiteX61" fmla="*/ 360191 w 511174"/>
              <a:gd name="connsiteY61" fmla="*/ 209551 h 511176"/>
              <a:gd name="connsiteX62" fmla="*/ 345088 w 511174"/>
              <a:gd name="connsiteY62" fmla="*/ 202011 h 511176"/>
              <a:gd name="connsiteX63" fmla="*/ 352639 w 511174"/>
              <a:gd name="connsiteY63" fmla="*/ 183159 h 511176"/>
              <a:gd name="connsiteX64" fmla="*/ 458358 w 511174"/>
              <a:gd name="connsiteY64" fmla="*/ 122834 h 511176"/>
              <a:gd name="connsiteX65" fmla="*/ 462134 w 511174"/>
              <a:gd name="connsiteY65" fmla="*/ 119063 h 511176"/>
              <a:gd name="connsiteX66" fmla="*/ 49040 w 511174"/>
              <a:gd name="connsiteY66" fmla="*/ 119063 h 511176"/>
              <a:gd name="connsiteX67" fmla="*/ 52816 w 511174"/>
              <a:gd name="connsiteY67" fmla="*/ 122834 h 511176"/>
              <a:gd name="connsiteX68" fmla="*/ 158535 w 511174"/>
              <a:gd name="connsiteY68" fmla="*/ 183159 h 511176"/>
              <a:gd name="connsiteX69" fmla="*/ 166086 w 511174"/>
              <a:gd name="connsiteY69" fmla="*/ 202011 h 511176"/>
              <a:gd name="connsiteX70" fmla="*/ 150983 w 511174"/>
              <a:gd name="connsiteY70" fmla="*/ 209551 h 511176"/>
              <a:gd name="connsiteX71" fmla="*/ 143432 w 511174"/>
              <a:gd name="connsiteY71" fmla="*/ 205781 h 511176"/>
              <a:gd name="connsiteX72" fmla="*/ 41489 w 511174"/>
              <a:gd name="connsiteY72" fmla="*/ 145456 h 511176"/>
              <a:gd name="connsiteX73" fmla="*/ 33937 w 511174"/>
              <a:gd name="connsiteY73" fmla="*/ 126604 h 511176"/>
              <a:gd name="connsiteX74" fmla="*/ 49040 w 511174"/>
              <a:gd name="connsiteY74" fmla="*/ 119063 h 511176"/>
              <a:gd name="connsiteX75" fmla="*/ 375443 w 511174"/>
              <a:gd name="connsiteY75" fmla="*/ 33338 h 511176"/>
              <a:gd name="connsiteX76" fmla="*/ 382984 w 511174"/>
              <a:gd name="connsiteY76" fmla="*/ 33338 h 511176"/>
              <a:gd name="connsiteX77" fmla="*/ 386754 w 511174"/>
              <a:gd name="connsiteY77" fmla="*/ 52161 h 511176"/>
              <a:gd name="connsiteX78" fmla="*/ 326429 w 511174"/>
              <a:gd name="connsiteY78" fmla="*/ 157572 h 511176"/>
              <a:gd name="connsiteX79" fmla="*/ 315118 w 511174"/>
              <a:gd name="connsiteY79" fmla="*/ 165101 h 511176"/>
              <a:gd name="connsiteX80" fmla="*/ 307577 w 511174"/>
              <a:gd name="connsiteY80" fmla="*/ 165101 h 511176"/>
              <a:gd name="connsiteX81" fmla="*/ 303807 w 511174"/>
              <a:gd name="connsiteY81" fmla="*/ 142513 h 511176"/>
              <a:gd name="connsiteX82" fmla="*/ 364132 w 511174"/>
              <a:gd name="connsiteY82" fmla="*/ 40867 h 511176"/>
              <a:gd name="connsiteX83" fmla="*/ 375443 w 511174"/>
              <a:gd name="connsiteY83" fmla="*/ 33338 h 511176"/>
              <a:gd name="connsiteX84" fmla="*/ 128190 w 511174"/>
              <a:gd name="connsiteY84" fmla="*/ 33338 h 511176"/>
              <a:gd name="connsiteX85" fmla="*/ 135731 w 511174"/>
              <a:gd name="connsiteY85" fmla="*/ 33338 h 511176"/>
              <a:gd name="connsiteX86" fmla="*/ 147042 w 511174"/>
              <a:gd name="connsiteY86" fmla="*/ 40867 h 511176"/>
              <a:gd name="connsiteX87" fmla="*/ 207366 w 511174"/>
              <a:gd name="connsiteY87" fmla="*/ 142513 h 511176"/>
              <a:gd name="connsiteX88" fmla="*/ 203596 w 511174"/>
              <a:gd name="connsiteY88" fmla="*/ 165101 h 511176"/>
              <a:gd name="connsiteX89" fmla="*/ 196056 w 511174"/>
              <a:gd name="connsiteY89" fmla="*/ 165101 h 511176"/>
              <a:gd name="connsiteX90" fmla="*/ 184745 w 511174"/>
              <a:gd name="connsiteY90" fmla="*/ 157572 h 511176"/>
              <a:gd name="connsiteX91" fmla="*/ 124420 w 511174"/>
              <a:gd name="connsiteY91" fmla="*/ 52161 h 511176"/>
              <a:gd name="connsiteX92" fmla="*/ 128190 w 511174"/>
              <a:gd name="connsiteY92" fmla="*/ 33338 h 511176"/>
              <a:gd name="connsiteX93" fmla="*/ 256381 w 511174"/>
              <a:gd name="connsiteY93" fmla="*/ 0 h 511176"/>
              <a:gd name="connsiteX94" fmla="*/ 271462 w 511174"/>
              <a:gd name="connsiteY94" fmla="*/ 14922 h 511176"/>
              <a:gd name="connsiteX95" fmla="*/ 271462 w 511174"/>
              <a:gd name="connsiteY95" fmla="*/ 134303 h 511176"/>
              <a:gd name="connsiteX96" fmla="*/ 256381 w 511174"/>
              <a:gd name="connsiteY96" fmla="*/ 149225 h 511176"/>
              <a:gd name="connsiteX97" fmla="*/ 241300 w 511174"/>
              <a:gd name="connsiteY97" fmla="*/ 134303 h 511176"/>
              <a:gd name="connsiteX98" fmla="*/ 241300 w 511174"/>
              <a:gd name="connsiteY98" fmla="*/ 14922 h 511176"/>
              <a:gd name="connsiteX99" fmla="*/ 256381 w 511174"/>
              <a:gd name="connsiteY99" fmla="*/ 0 h 51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11174" h="511176">
                <a:moveTo>
                  <a:pt x="256381" y="360363"/>
                </a:moveTo>
                <a:cubicBezTo>
                  <a:pt x="263921" y="360363"/>
                  <a:pt x="271462" y="367904"/>
                  <a:pt x="271462" y="375445"/>
                </a:cubicBezTo>
                <a:cubicBezTo>
                  <a:pt x="271462" y="375445"/>
                  <a:pt x="271462" y="375445"/>
                  <a:pt x="271462" y="496095"/>
                </a:cubicBezTo>
                <a:cubicBezTo>
                  <a:pt x="271462" y="503636"/>
                  <a:pt x="263921" y="511176"/>
                  <a:pt x="256381" y="511176"/>
                </a:cubicBezTo>
                <a:cubicBezTo>
                  <a:pt x="248840" y="511176"/>
                  <a:pt x="241300" y="503636"/>
                  <a:pt x="241300" y="496095"/>
                </a:cubicBezTo>
                <a:cubicBezTo>
                  <a:pt x="241300" y="496095"/>
                  <a:pt x="241300" y="496095"/>
                  <a:pt x="241300" y="375445"/>
                </a:cubicBezTo>
                <a:cubicBezTo>
                  <a:pt x="241300" y="367904"/>
                  <a:pt x="248840" y="360363"/>
                  <a:pt x="256381" y="360363"/>
                </a:cubicBezTo>
                <a:close/>
                <a:moveTo>
                  <a:pt x="307577" y="344488"/>
                </a:moveTo>
                <a:cubicBezTo>
                  <a:pt x="311348" y="344488"/>
                  <a:pt x="311348" y="344488"/>
                  <a:pt x="315118" y="344488"/>
                </a:cubicBezTo>
                <a:cubicBezTo>
                  <a:pt x="318888" y="344488"/>
                  <a:pt x="326429" y="348253"/>
                  <a:pt x="326429" y="352018"/>
                </a:cubicBezTo>
                <a:cubicBezTo>
                  <a:pt x="326429" y="352018"/>
                  <a:pt x="326429" y="352018"/>
                  <a:pt x="386754" y="457428"/>
                </a:cubicBezTo>
                <a:cubicBezTo>
                  <a:pt x="390524" y="461193"/>
                  <a:pt x="390524" y="472487"/>
                  <a:pt x="382984" y="476251"/>
                </a:cubicBezTo>
                <a:cubicBezTo>
                  <a:pt x="379213" y="476251"/>
                  <a:pt x="379213" y="476251"/>
                  <a:pt x="375443" y="476251"/>
                </a:cubicBezTo>
                <a:cubicBezTo>
                  <a:pt x="371673" y="476251"/>
                  <a:pt x="364132" y="472487"/>
                  <a:pt x="364132" y="468722"/>
                </a:cubicBezTo>
                <a:cubicBezTo>
                  <a:pt x="364132" y="468722"/>
                  <a:pt x="364132" y="468722"/>
                  <a:pt x="303807" y="367076"/>
                </a:cubicBezTo>
                <a:cubicBezTo>
                  <a:pt x="300037" y="359547"/>
                  <a:pt x="300037" y="352018"/>
                  <a:pt x="307577" y="344488"/>
                </a:cubicBezTo>
                <a:close/>
                <a:moveTo>
                  <a:pt x="196056" y="344488"/>
                </a:moveTo>
                <a:cubicBezTo>
                  <a:pt x="199826" y="344488"/>
                  <a:pt x="199826" y="344488"/>
                  <a:pt x="203596" y="344488"/>
                </a:cubicBezTo>
                <a:cubicBezTo>
                  <a:pt x="211137" y="352018"/>
                  <a:pt x="211137" y="359547"/>
                  <a:pt x="207366" y="367076"/>
                </a:cubicBezTo>
                <a:cubicBezTo>
                  <a:pt x="207366" y="367076"/>
                  <a:pt x="207366" y="367076"/>
                  <a:pt x="147042" y="468722"/>
                </a:cubicBezTo>
                <a:cubicBezTo>
                  <a:pt x="147042" y="472487"/>
                  <a:pt x="139501" y="476251"/>
                  <a:pt x="135731" y="476251"/>
                </a:cubicBezTo>
                <a:cubicBezTo>
                  <a:pt x="131961" y="476251"/>
                  <a:pt x="131961" y="476251"/>
                  <a:pt x="128190" y="476251"/>
                </a:cubicBezTo>
                <a:cubicBezTo>
                  <a:pt x="120650" y="472487"/>
                  <a:pt x="120650" y="461193"/>
                  <a:pt x="124420" y="457428"/>
                </a:cubicBezTo>
                <a:cubicBezTo>
                  <a:pt x="124420" y="457428"/>
                  <a:pt x="124420" y="457428"/>
                  <a:pt x="184745" y="352018"/>
                </a:cubicBezTo>
                <a:cubicBezTo>
                  <a:pt x="184745" y="348253"/>
                  <a:pt x="192285" y="344488"/>
                  <a:pt x="196056" y="344488"/>
                </a:cubicBezTo>
                <a:close/>
                <a:moveTo>
                  <a:pt x="360191" y="300038"/>
                </a:moveTo>
                <a:cubicBezTo>
                  <a:pt x="360191" y="300038"/>
                  <a:pt x="363966" y="300038"/>
                  <a:pt x="367742" y="303809"/>
                </a:cubicBezTo>
                <a:cubicBezTo>
                  <a:pt x="367742" y="303809"/>
                  <a:pt x="367742" y="303809"/>
                  <a:pt x="469685" y="364134"/>
                </a:cubicBezTo>
                <a:cubicBezTo>
                  <a:pt x="477237" y="367904"/>
                  <a:pt x="481012" y="375445"/>
                  <a:pt x="477237" y="382986"/>
                </a:cubicBezTo>
                <a:cubicBezTo>
                  <a:pt x="473461" y="386756"/>
                  <a:pt x="469685" y="390526"/>
                  <a:pt x="462134" y="390526"/>
                </a:cubicBezTo>
                <a:cubicBezTo>
                  <a:pt x="462134" y="390526"/>
                  <a:pt x="458358" y="390526"/>
                  <a:pt x="458358" y="386756"/>
                </a:cubicBezTo>
                <a:cubicBezTo>
                  <a:pt x="458358" y="386756"/>
                  <a:pt x="458358" y="386756"/>
                  <a:pt x="352639" y="326431"/>
                </a:cubicBezTo>
                <a:cubicBezTo>
                  <a:pt x="345088" y="322660"/>
                  <a:pt x="341312" y="315120"/>
                  <a:pt x="345088" y="307579"/>
                </a:cubicBezTo>
                <a:cubicBezTo>
                  <a:pt x="348864" y="303809"/>
                  <a:pt x="352639" y="300038"/>
                  <a:pt x="360191" y="300038"/>
                </a:cubicBezTo>
                <a:close/>
                <a:moveTo>
                  <a:pt x="150983" y="300038"/>
                </a:moveTo>
                <a:cubicBezTo>
                  <a:pt x="158535" y="300038"/>
                  <a:pt x="162310" y="303809"/>
                  <a:pt x="166086" y="307579"/>
                </a:cubicBezTo>
                <a:cubicBezTo>
                  <a:pt x="169862" y="315120"/>
                  <a:pt x="166086" y="322660"/>
                  <a:pt x="158535" y="326431"/>
                </a:cubicBezTo>
                <a:cubicBezTo>
                  <a:pt x="158535" y="326431"/>
                  <a:pt x="158535" y="326431"/>
                  <a:pt x="52816" y="386756"/>
                </a:cubicBezTo>
                <a:cubicBezTo>
                  <a:pt x="52816" y="390526"/>
                  <a:pt x="49040" y="390526"/>
                  <a:pt x="49040" y="390526"/>
                </a:cubicBezTo>
                <a:cubicBezTo>
                  <a:pt x="41489" y="390526"/>
                  <a:pt x="37713" y="386756"/>
                  <a:pt x="33937" y="382986"/>
                </a:cubicBezTo>
                <a:cubicBezTo>
                  <a:pt x="30162" y="375445"/>
                  <a:pt x="33937" y="367904"/>
                  <a:pt x="41489" y="364134"/>
                </a:cubicBezTo>
                <a:cubicBezTo>
                  <a:pt x="41489" y="364134"/>
                  <a:pt x="41489" y="364134"/>
                  <a:pt x="143432" y="303809"/>
                </a:cubicBezTo>
                <a:cubicBezTo>
                  <a:pt x="147208" y="300038"/>
                  <a:pt x="150983" y="300038"/>
                  <a:pt x="150983" y="300038"/>
                </a:cubicBezTo>
                <a:close/>
                <a:moveTo>
                  <a:pt x="375443" y="239713"/>
                </a:moveTo>
                <a:cubicBezTo>
                  <a:pt x="375443" y="239713"/>
                  <a:pt x="375443" y="239713"/>
                  <a:pt x="496093" y="239713"/>
                </a:cubicBezTo>
                <a:cubicBezTo>
                  <a:pt x="503634" y="239713"/>
                  <a:pt x="511174" y="247254"/>
                  <a:pt x="511174" y="254795"/>
                </a:cubicBezTo>
                <a:cubicBezTo>
                  <a:pt x="511174" y="262335"/>
                  <a:pt x="503634" y="269876"/>
                  <a:pt x="496093" y="269876"/>
                </a:cubicBezTo>
                <a:cubicBezTo>
                  <a:pt x="496093" y="269876"/>
                  <a:pt x="496093" y="269876"/>
                  <a:pt x="375443" y="269876"/>
                </a:cubicBezTo>
                <a:cubicBezTo>
                  <a:pt x="367903" y="269876"/>
                  <a:pt x="360362" y="262335"/>
                  <a:pt x="360362" y="254795"/>
                </a:cubicBezTo>
                <a:cubicBezTo>
                  <a:pt x="360362" y="247254"/>
                  <a:pt x="367903" y="239713"/>
                  <a:pt x="375443" y="239713"/>
                </a:cubicBezTo>
                <a:close/>
                <a:moveTo>
                  <a:pt x="15081" y="239713"/>
                </a:moveTo>
                <a:cubicBezTo>
                  <a:pt x="15081" y="239713"/>
                  <a:pt x="15081" y="239713"/>
                  <a:pt x="135731" y="239713"/>
                </a:cubicBezTo>
                <a:cubicBezTo>
                  <a:pt x="143271" y="239713"/>
                  <a:pt x="150812" y="247254"/>
                  <a:pt x="150812" y="254795"/>
                </a:cubicBezTo>
                <a:cubicBezTo>
                  <a:pt x="150812" y="262335"/>
                  <a:pt x="143271" y="269876"/>
                  <a:pt x="135731" y="269876"/>
                </a:cubicBezTo>
                <a:cubicBezTo>
                  <a:pt x="135731" y="269876"/>
                  <a:pt x="135731" y="269876"/>
                  <a:pt x="15081" y="269876"/>
                </a:cubicBezTo>
                <a:cubicBezTo>
                  <a:pt x="7540" y="269876"/>
                  <a:pt x="0" y="262335"/>
                  <a:pt x="0" y="254795"/>
                </a:cubicBezTo>
                <a:cubicBezTo>
                  <a:pt x="0" y="247254"/>
                  <a:pt x="7540" y="239713"/>
                  <a:pt x="15081" y="239713"/>
                </a:cubicBezTo>
                <a:close/>
                <a:moveTo>
                  <a:pt x="462134" y="119063"/>
                </a:moveTo>
                <a:cubicBezTo>
                  <a:pt x="469685" y="119063"/>
                  <a:pt x="473461" y="122834"/>
                  <a:pt x="477237" y="126604"/>
                </a:cubicBezTo>
                <a:cubicBezTo>
                  <a:pt x="481012" y="134145"/>
                  <a:pt x="477237" y="141685"/>
                  <a:pt x="469685" y="145456"/>
                </a:cubicBezTo>
                <a:cubicBezTo>
                  <a:pt x="469685" y="145456"/>
                  <a:pt x="469685" y="145456"/>
                  <a:pt x="367742" y="205781"/>
                </a:cubicBezTo>
                <a:cubicBezTo>
                  <a:pt x="363966" y="209551"/>
                  <a:pt x="360191" y="209551"/>
                  <a:pt x="360191" y="209551"/>
                </a:cubicBezTo>
                <a:cubicBezTo>
                  <a:pt x="352639" y="209551"/>
                  <a:pt x="348864" y="205781"/>
                  <a:pt x="345088" y="202011"/>
                </a:cubicBezTo>
                <a:cubicBezTo>
                  <a:pt x="341312" y="194470"/>
                  <a:pt x="345088" y="186929"/>
                  <a:pt x="352639" y="183159"/>
                </a:cubicBezTo>
                <a:cubicBezTo>
                  <a:pt x="352639" y="183159"/>
                  <a:pt x="352639" y="183159"/>
                  <a:pt x="458358" y="122834"/>
                </a:cubicBezTo>
                <a:cubicBezTo>
                  <a:pt x="458358" y="119063"/>
                  <a:pt x="462134" y="119063"/>
                  <a:pt x="462134" y="119063"/>
                </a:cubicBezTo>
                <a:close/>
                <a:moveTo>
                  <a:pt x="49040" y="119063"/>
                </a:moveTo>
                <a:cubicBezTo>
                  <a:pt x="49040" y="119063"/>
                  <a:pt x="52816" y="119063"/>
                  <a:pt x="52816" y="122834"/>
                </a:cubicBezTo>
                <a:cubicBezTo>
                  <a:pt x="52816" y="122834"/>
                  <a:pt x="52816" y="122834"/>
                  <a:pt x="158535" y="183159"/>
                </a:cubicBezTo>
                <a:cubicBezTo>
                  <a:pt x="166086" y="186929"/>
                  <a:pt x="169862" y="194470"/>
                  <a:pt x="166086" y="202011"/>
                </a:cubicBezTo>
                <a:cubicBezTo>
                  <a:pt x="162310" y="205781"/>
                  <a:pt x="158535" y="209551"/>
                  <a:pt x="150983" y="209551"/>
                </a:cubicBezTo>
                <a:cubicBezTo>
                  <a:pt x="150983" y="209551"/>
                  <a:pt x="147208" y="209551"/>
                  <a:pt x="143432" y="205781"/>
                </a:cubicBezTo>
                <a:cubicBezTo>
                  <a:pt x="143432" y="205781"/>
                  <a:pt x="143432" y="205781"/>
                  <a:pt x="41489" y="145456"/>
                </a:cubicBezTo>
                <a:cubicBezTo>
                  <a:pt x="33937" y="141685"/>
                  <a:pt x="30162" y="134145"/>
                  <a:pt x="33937" y="126604"/>
                </a:cubicBezTo>
                <a:cubicBezTo>
                  <a:pt x="37713" y="122834"/>
                  <a:pt x="41489" y="119063"/>
                  <a:pt x="49040" y="119063"/>
                </a:cubicBezTo>
                <a:close/>
                <a:moveTo>
                  <a:pt x="375443" y="33338"/>
                </a:moveTo>
                <a:cubicBezTo>
                  <a:pt x="379213" y="33338"/>
                  <a:pt x="379213" y="33338"/>
                  <a:pt x="382984" y="33338"/>
                </a:cubicBezTo>
                <a:cubicBezTo>
                  <a:pt x="390524" y="37102"/>
                  <a:pt x="390524" y="48396"/>
                  <a:pt x="386754" y="52161"/>
                </a:cubicBezTo>
                <a:cubicBezTo>
                  <a:pt x="386754" y="52161"/>
                  <a:pt x="386754" y="52161"/>
                  <a:pt x="326429" y="157572"/>
                </a:cubicBezTo>
                <a:cubicBezTo>
                  <a:pt x="326429" y="161337"/>
                  <a:pt x="318888" y="165101"/>
                  <a:pt x="315118" y="165101"/>
                </a:cubicBezTo>
                <a:cubicBezTo>
                  <a:pt x="311348" y="165101"/>
                  <a:pt x="311348" y="165101"/>
                  <a:pt x="307577" y="165101"/>
                </a:cubicBezTo>
                <a:cubicBezTo>
                  <a:pt x="300037" y="157572"/>
                  <a:pt x="300037" y="150043"/>
                  <a:pt x="303807" y="142513"/>
                </a:cubicBezTo>
                <a:cubicBezTo>
                  <a:pt x="303807" y="142513"/>
                  <a:pt x="303807" y="142513"/>
                  <a:pt x="364132" y="40867"/>
                </a:cubicBezTo>
                <a:cubicBezTo>
                  <a:pt x="364132" y="37102"/>
                  <a:pt x="371673" y="33338"/>
                  <a:pt x="375443" y="33338"/>
                </a:cubicBezTo>
                <a:close/>
                <a:moveTo>
                  <a:pt x="128190" y="33338"/>
                </a:moveTo>
                <a:cubicBezTo>
                  <a:pt x="131961" y="33338"/>
                  <a:pt x="131961" y="33338"/>
                  <a:pt x="135731" y="33338"/>
                </a:cubicBezTo>
                <a:cubicBezTo>
                  <a:pt x="139501" y="33338"/>
                  <a:pt x="147042" y="37102"/>
                  <a:pt x="147042" y="40867"/>
                </a:cubicBezTo>
                <a:cubicBezTo>
                  <a:pt x="147042" y="40867"/>
                  <a:pt x="147042" y="40867"/>
                  <a:pt x="207366" y="142513"/>
                </a:cubicBezTo>
                <a:cubicBezTo>
                  <a:pt x="211137" y="150043"/>
                  <a:pt x="211137" y="157572"/>
                  <a:pt x="203596" y="165101"/>
                </a:cubicBezTo>
                <a:cubicBezTo>
                  <a:pt x="199826" y="165101"/>
                  <a:pt x="199826" y="165101"/>
                  <a:pt x="196056" y="165101"/>
                </a:cubicBezTo>
                <a:cubicBezTo>
                  <a:pt x="192285" y="165101"/>
                  <a:pt x="184745" y="161337"/>
                  <a:pt x="184745" y="157572"/>
                </a:cubicBezTo>
                <a:cubicBezTo>
                  <a:pt x="184745" y="157572"/>
                  <a:pt x="184745" y="157572"/>
                  <a:pt x="124420" y="52161"/>
                </a:cubicBezTo>
                <a:cubicBezTo>
                  <a:pt x="120650" y="48396"/>
                  <a:pt x="120650" y="37102"/>
                  <a:pt x="128190" y="33338"/>
                </a:cubicBezTo>
                <a:close/>
                <a:moveTo>
                  <a:pt x="256381" y="0"/>
                </a:moveTo>
                <a:cubicBezTo>
                  <a:pt x="263921" y="0"/>
                  <a:pt x="271462" y="7461"/>
                  <a:pt x="271462" y="14922"/>
                </a:cubicBezTo>
                <a:cubicBezTo>
                  <a:pt x="271462" y="134303"/>
                  <a:pt x="271462" y="134303"/>
                  <a:pt x="271462" y="134303"/>
                </a:cubicBezTo>
                <a:cubicBezTo>
                  <a:pt x="271462" y="141764"/>
                  <a:pt x="263921" y="149225"/>
                  <a:pt x="256381" y="149225"/>
                </a:cubicBezTo>
                <a:cubicBezTo>
                  <a:pt x="248840" y="149225"/>
                  <a:pt x="241300" y="141764"/>
                  <a:pt x="241300" y="134303"/>
                </a:cubicBezTo>
                <a:cubicBezTo>
                  <a:pt x="241300" y="14922"/>
                  <a:pt x="241300" y="14922"/>
                  <a:pt x="241300" y="14922"/>
                </a:cubicBezTo>
                <a:cubicBezTo>
                  <a:pt x="241300" y="7461"/>
                  <a:pt x="248840" y="0"/>
                  <a:pt x="256381" y="0"/>
                </a:cubicBezTo>
                <a:close/>
              </a:path>
            </a:pathLst>
          </a:custGeom>
          <a:solidFill>
            <a:srgbClr val="5B9AA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/>
          </a:p>
        </p:txBody>
      </p:sp>
      <p:sp>
        <p:nvSpPr>
          <p:cNvPr id="18" name="文本框 17"/>
          <p:cNvSpPr txBox="1"/>
          <p:nvPr/>
        </p:nvSpPr>
        <p:spPr>
          <a:xfrm>
            <a:off x="1828798" y="702366"/>
            <a:ext cx="4288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5.</a:t>
            </a:r>
            <a:r>
              <a:rPr lang="zh-CN" altLang="en-US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学校发展日新月异</a:t>
            </a:r>
            <a:endParaRPr lang="zh-CN" altLang="en-US" sz="3600" b="1" dirty="0">
              <a:solidFill>
                <a:srgbClr val="7600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0" name="Shape 23143"/>
          <p:cNvSpPr/>
          <p:nvPr/>
        </p:nvSpPr>
        <p:spPr>
          <a:xfrm>
            <a:off x="5576235" y="4264821"/>
            <a:ext cx="497167" cy="621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851" y="15119"/>
                </a:moveTo>
                <a:cubicBezTo>
                  <a:pt x="14106" y="15119"/>
                  <a:pt x="13500" y="15604"/>
                  <a:pt x="13500" y="16201"/>
                </a:cubicBezTo>
                <a:cubicBezTo>
                  <a:pt x="13500" y="16796"/>
                  <a:pt x="14106" y="17278"/>
                  <a:pt x="14851" y="17278"/>
                </a:cubicBezTo>
                <a:cubicBezTo>
                  <a:pt x="15596" y="17278"/>
                  <a:pt x="16199" y="16796"/>
                  <a:pt x="16199" y="16201"/>
                </a:cubicBezTo>
                <a:cubicBezTo>
                  <a:pt x="16199" y="15604"/>
                  <a:pt x="15596" y="15119"/>
                  <a:pt x="14851" y="15119"/>
                </a:cubicBezTo>
                <a:cubicBezTo>
                  <a:pt x="14851" y="15119"/>
                  <a:pt x="14851" y="15119"/>
                  <a:pt x="14851" y="15119"/>
                </a:cubicBezTo>
                <a:close/>
                <a:moveTo>
                  <a:pt x="6750" y="10800"/>
                </a:moveTo>
                <a:lnTo>
                  <a:pt x="6750" y="10800"/>
                </a:lnTo>
                <a:cubicBezTo>
                  <a:pt x="7495" y="10800"/>
                  <a:pt x="8102" y="10315"/>
                  <a:pt x="8102" y="9718"/>
                </a:cubicBezTo>
                <a:cubicBezTo>
                  <a:pt x="8102" y="9124"/>
                  <a:pt x="7495" y="8641"/>
                  <a:pt x="6750" y="8641"/>
                </a:cubicBezTo>
                <a:cubicBezTo>
                  <a:pt x="6005" y="8641"/>
                  <a:pt x="5399" y="9124"/>
                  <a:pt x="5399" y="9718"/>
                </a:cubicBezTo>
                <a:cubicBezTo>
                  <a:pt x="5399" y="10315"/>
                  <a:pt x="6005" y="10800"/>
                  <a:pt x="6750" y="10800"/>
                </a:cubicBezTo>
                <a:cubicBezTo>
                  <a:pt x="6750" y="10800"/>
                  <a:pt x="6750" y="10800"/>
                  <a:pt x="6750" y="10800"/>
                </a:cubicBezTo>
                <a:close/>
                <a:moveTo>
                  <a:pt x="6750" y="14041"/>
                </a:moveTo>
                <a:lnTo>
                  <a:pt x="6750" y="14041"/>
                </a:lnTo>
                <a:cubicBezTo>
                  <a:pt x="7495" y="14041"/>
                  <a:pt x="8102" y="13556"/>
                  <a:pt x="8102" y="12959"/>
                </a:cubicBezTo>
                <a:cubicBezTo>
                  <a:pt x="8102" y="12364"/>
                  <a:pt x="7495" y="11881"/>
                  <a:pt x="6750" y="11881"/>
                </a:cubicBezTo>
                <a:cubicBezTo>
                  <a:pt x="6005" y="11881"/>
                  <a:pt x="5399" y="12364"/>
                  <a:pt x="5399" y="12959"/>
                </a:cubicBezTo>
                <a:cubicBezTo>
                  <a:pt x="5399" y="13556"/>
                  <a:pt x="6005" y="14041"/>
                  <a:pt x="6750" y="14041"/>
                </a:cubicBezTo>
                <a:cubicBezTo>
                  <a:pt x="6750" y="14041"/>
                  <a:pt x="6750" y="14041"/>
                  <a:pt x="6750" y="14041"/>
                </a:cubicBezTo>
                <a:close/>
                <a:moveTo>
                  <a:pt x="10801" y="15119"/>
                </a:moveTo>
                <a:cubicBezTo>
                  <a:pt x="10056" y="15119"/>
                  <a:pt x="9449" y="15604"/>
                  <a:pt x="9449" y="16201"/>
                </a:cubicBezTo>
                <a:cubicBezTo>
                  <a:pt x="9449" y="16796"/>
                  <a:pt x="10052" y="17278"/>
                  <a:pt x="10801" y="17278"/>
                </a:cubicBezTo>
                <a:cubicBezTo>
                  <a:pt x="11546" y="17278"/>
                  <a:pt x="12148" y="16796"/>
                  <a:pt x="12148" y="16201"/>
                </a:cubicBezTo>
                <a:cubicBezTo>
                  <a:pt x="12148" y="15604"/>
                  <a:pt x="11546" y="15119"/>
                  <a:pt x="10801" y="15119"/>
                </a:cubicBezTo>
                <a:cubicBezTo>
                  <a:pt x="10801" y="15119"/>
                  <a:pt x="10801" y="15119"/>
                  <a:pt x="10801" y="15119"/>
                </a:cubicBezTo>
                <a:close/>
                <a:moveTo>
                  <a:pt x="18898" y="19441"/>
                </a:moveTo>
                <a:lnTo>
                  <a:pt x="2700" y="19441"/>
                </a:lnTo>
                <a:lnTo>
                  <a:pt x="2700" y="2160"/>
                </a:lnTo>
                <a:lnTo>
                  <a:pt x="18898" y="2160"/>
                </a:lnTo>
                <a:cubicBezTo>
                  <a:pt x="18898" y="2160"/>
                  <a:pt x="18898" y="19441"/>
                  <a:pt x="18898" y="19441"/>
                </a:cubicBezTo>
                <a:close/>
                <a:moveTo>
                  <a:pt x="18898" y="0"/>
                </a:moveTo>
                <a:lnTo>
                  <a:pt x="2700" y="0"/>
                </a:lnTo>
                <a:cubicBezTo>
                  <a:pt x="1210" y="0"/>
                  <a:pt x="0" y="968"/>
                  <a:pt x="0" y="2160"/>
                </a:cubicBezTo>
                <a:lnTo>
                  <a:pt x="0" y="19441"/>
                </a:lnTo>
                <a:cubicBezTo>
                  <a:pt x="0" y="20633"/>
                  <a:pt x="1210" y="21600"/>
                  <a:pt x="2700" y="21600"/>
                </a:cubicBezTo>
                <a:lnTo>
                  <a:pt x="18898" y="21600"/>
                </a:lnTo>
                <a:cubicBezTo>
                  <a:pt x="20391" y="21600"/>
                  <a:pt x="21600" y="20633"/>
                  <a:pt x="21600" y="19441"/>
                </a:cubicBezTo>
                <a:lnTo>
                  <a:pt x="21600" y="2160"/>
                </a:lnTo>
                <a:cubicBezTo>
                  <a:pt x="21600" y="968"/>
                  <a:pt x="20391" y="0"/>
                  <a:pt x="18898" y="0"/>
                </a:cubicBezTo>
                <a:cubicBezTo>
                  <a:pt x="18898" y="0"/>
                  <a:pt x="18898" y="0"/>
                  <a:pt x="18898" y="0"/>
                </a:cubicBezTo>
                <a:close/>
                <a:moveTo>
                  <a:pt x="6750" y="17278"/>
                </a:moveTo>
                <a:lnTo>
                  <a:pt x="6750" y="17278"/>
                </a:lnTo>
                <a:cubicBezTo>
                  <a:pt x="7495" y="17278"/>
                  <a:pt x="8102" y="16796"/>
                  <a:pt x="8102" y="16201"/>
                </a:cubicBezTo>
                <a:cubicBezTo>
                  <a:pt x="8102" y="15604"/>
                  <a:pt x="7495" y="15119"/>
                  <a:pt x="6750" y="15119"/>
                </a:cubicBezTo>
                <a:cubicBezTo>
                  <a:pt x="6005" y="15119"/>
                  <a:pt x="5399" y="15604"/>
                  <a:pt x="5399" y="16201"/>
                </a:cubicBezTo>
                <a:cubicBezTo>
                  <a:pt x="5399" y="16796"/>
                  <a:pt x="6005" y="17278"/>
                  <a:pt x="6750" y="17278"/>
                </a:cubicBezTo>
                <a:cubicBezTo>
                  <a:pt x="6750" y="17278"/>
                  <a:pt x="6750" y="17278"/>
                  <a:pt x="6750" y="17278"/>
                </a:cubicBezTo>
                <a:close/>
                <a:moveTo>
                  <a:pt x="6750" y="6482"/>
                </a:moveTo>
                <a:lnTo>
                  <a:pt x="14851" y="6482"/>
                </a:lnTo>
                <a:cubicBezTo>
                  <a:pt x="15596" y="6482"/>
                  <a:pt x="16199" y="5996"/>
                  <a:pt x="16199" y="5400"/>
                </a:cubicBezTo>
                <a:cubicBezTo>
                  <a:pt x="16199" y="4805"/>
                  <a:pt x="15596" y="4318"/>
                  <a:pt x="14851" y="4318"/>
                </a:cubicBezTo>
                <a:lnTo>
                  <a:pt x="6750" y="4318"/>
                </a:lnTo>
                <a:cubicBezTo>
                  <a:pt x="6005" y="4318"/>
                  <a:pt x="5399" y="4805"/>
                  <a:pt x="5399" y="5400"/>
                </a:cubicBezTo>
                <a:cubicBezTo>
                  <a:pt x="5399" y="5996"/>
                  <a:pt x="6005" y="6482"/>
                  <a:pt x="6750" y="6482"/>
                </a:cubicBezTo>
                <a:cubicBezTo>
                  <a:pt x="6750" y="6482"/>
                  <a:pt x="6750" y="6482"/>
                  <a:pt x="6750" y="6482"/>
                </a:cubicBezTo>
                <a:close/>
                <a:moveTo>
                  <a:pt x="10801" y="8641"/>
                </a:moveTo>
                <a:cubicBezTo>
                  <a:pt x="10056" y="8641"/>
                  <a:pt x="9449" y="9124"/>
                  <a:pt x="9449" y="9718"/>
                </a:cubicBezTo>
                <a:cubicBezTo>
                  <a:pt x="9449" y="10315"/>
                  <a:pt x="10052" y="10800"/>
                  <a:pt x="10801" y="10800"/>
                </a:cubicBezTo>
                <a:cubicBezTo>
                  <a:pt x="11546" y="10800"/>
                  <a:pt x="12148" y="10315"/>
                  <a:pt x="12148" y="9718"/>
                </a:cubicBezTo>
                <a:cubicBezTo>
                  <a:pt x="12148" y="9124"/>
                  <a:pt x="11546" y="8641"/>
                  <a:pt x="10801" y="8641"/>
                </a:cubicBezTo>
                <a:cubicBezTo>
                  <a:pt x="10801" y="8641"/>
                  <a:pt x="10801" y="8641"/>
                  <a:pt x="10801" y="8641"/>
                </a:cubicBezTo>
                <a:close/>
                <a:moveTo>
                  <a:pt x="10801" y="11881"/>
                </a:moveTo>
                <a:cubicBezTo>
                  <a:pt x="10056" y="11881"/>
                  <a:pt x="9449" y="12364"/>
                  <a:pt x="9449" y="12959"/>
                </a:cubicBezTo>
                <a:cubicBezTo>
                  <a:pt x="9449" y="13556"/>
                  <a:pt x="10056" y="14041"/>
                  <a:pt x="10801" y="14041"/>
                </a:cubicBezTo>
                <a:cubicBezTo>
                  <a:pt x="11546" y="14041"/>
                  <a:pt x="12148" y="13556"/>
                  <a:pt x="12148" y="12959"/>
                </a:cubicBezTo>
                <a:cubicBezTo>
                  <a:pt x="12148" y="12364"/>
                  <a:pt x="11546" y="11881"/>
                  <a:pt x="10801" y="11881"/>
                </a:cubicBezTo>
                <a:cubicBezTo>
                  <a:pt x="10801" y="11881"/>
                  <a:pt x="10801" y="11881"/>
                  <a:pt x="10801" y="11881"/>
                </a:cubicBezTo>
                <a:close/>
                <a:moveTo>
                  <a:pt x="14851" y="8641"/>
                </a:moveTo>
                <a:cubicBezTo>
                  <a:pt x="14106" y="8641"/>
                  <a:pt x="13500" y="9124"/>
                  <a:pt x="13500" y="9718"/>
                </a:cubicBezTo>
                <a:cubicBezTo>
                  <a:pt x="13500" y="10315"/>
                  <a:pt x="14106" y="10800"/>
                  <a:pt x="14851" y="10800"/>
                </a:cubicBezTo>
                <a:cubicBezTo>
                  <a:pt x="15596" y="10800"/>
                  <a:pt x="16199" y="10315"/>
                  <a:pt x="16199" y="9718"/>
                </a:cubicBezTo>
                <a:cubicBezTo>
                  <a:pt x="16199" y="9124"/>
                  <a:pt x="15596" y="8641"/>
                  <a:pt x="14851" y="8641"/>
                </a:cubicBezTo>
                <a:cubicBezTo>
                  <a:pt x="14851" y="8641"/>
                  <a:pt x="14851" y="8641"/>
                  <a:pt x="14851" y="8641"/>
                </a:cubicBezTo>
                <a:close/>
                <a:moveTo>
                  <a:pt x="14851" y="11881"/>
                </a:moveTo>
                <a:cubicBezTo>
                  <a:pt x="14106" y="11881"/>
                  <a:pt x="13500" y="12364"/>
                  <a:pt x="13500" y="12959"/>
                </a:cubicBezTo>
                <a:cubicBezTo>
                  <a:pt x="13500" y="13556"/>
                  <a:pt x="14106" y="14041"/>
                  <a:pt x="14851" y="14041"/>
                </a:cubicBezTo>
                <a:cubicBezTo>
                  <a:pt x="15596" y="14041"/>
                  <a:pt x="16199" y="13556"/>
                  <a:pt x="16199" y="12959"/>
                </a:cubicBezTo>
                <a:cubicBezTo>
                  <a:pt x="16199" y="12364"/>
                  <a:pt x="15596" y="11881"/>
                  <a:pt x="14851" y="11881"/>
                </a:cubicBezTo>
                <a:cubicBezTo>
                  <a:pt x="14851" y="11881"/>
                  <a:pt x="14851" y="11881"/>
                  <a:pt x="14851" y="1188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51" tIns="19051" rIns="19051" bIns="1905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pic>
        <p:nvPicPr>
          <p:cNvPr id="10" name="图片 9" descr="抗疫志愿者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31401" y="4202884"/>
            <a:ext cx="3798465" cy="23821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图片 10" descr="校门口测温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13278" y="1925012"/>
            <a:ext cx="3312458" cy="3096683"/>
          </a:xfrm>
          <a:prstGeom prst="rect">
            <a:avLst/>
          </a:prstGeom>
        </p:spPr>
      </p:pic>
      <p:pic>
        <p:nvPicPr>
          <p:cNvPr id="12" name="图片 11" descr="校门口测温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58484" y="1375794"/>
            <a:ext cx="3340623" cy="25250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图片 12" descr="IMG_748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5693" y="1677798"/>
            <a:ext cx="3479334" cy="2420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\\192.168.1.7\19-20管理类\05政教处\0527品格提升\省品格提升工程展板\活动\志愿者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4616" y="4244828"/>
            <a:ext cx="3791824" cy="22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4085439" y="5721292"/>
            <a:ext cx="390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              </a:t>
            </a:r>
            <a:r>
              <a:rPr lang="zh-CN" altLang="en-US" sz="2800" b="1" dirty="0" smtClean="0">
                <a:solidFill>
                  <a:srgbClr val="4472C4"/>
                </a:solidFill>
                <a:latin typeface="华文行楷" pitchFamily="2" charset="-122"/>
                <a:ea typeface="华文行楷" pitchFamily="2" charset="-122"/>
              </a:rPr>
              <a:t>公</a:t>
            </a:r>
            <a:r>
              <a:rPr lang="zh-CN" altLang="en-US" sz="2800" b="1" dirty="0" smtClean="0">
                <a:solidFill>
                  <a:srgbClr val="4472C4"/>
                </a:solidFill>
                <a:latin typeface="华文行楷" pitchFamily="2" charset="-122"/>
                <a:ea typeface="华文行楷" pitchFamily="2" charset="-122"/>
              </a:rPr>
              <a:t>朴</a:t>
            </a:r>
            <a:r>
              <a:rPr lang="zh-CN" altLang="en-US" sz="2800" b="1" dirty="0" smtClean="0">
                <a:solidFill>
                  <a:srgbClr val="4472C4"/>
                </a:solidFill>
                <a:latin typeface="华文行楷" pitchFamily="2" charset="-122"/>
                <a:ea typeface="华文行楷" pitchFamily="2" charset="-122"/>
              </a:rPr>
              <a:t>精神深入人心</a:t>
            </a:r>
            <a:endParaRPr lang="zh-CN" altLang="en-US" sz="2800" b="1" dirty="0">
              <a:solidFill>
                <a:srgbClr val="4472C4"/>
              </a:solidFill>
              <a:latin typeface="华文行楷" pitchFamily="2" charset="-122"/>
              <a:ea typeface="华文行楷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51500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圆角矩形 81"/>
          <p:cNvSpPr/>
          <p:nvPr/>
        </p:nvSpPr>
        <p:spPr>
          <a:xfrm>
            <a:off x="491319" y="433317"/>
            <a:ext cx="11218460" cy="6035722"/>
          </a:xfrm>
          <a:prstGeom prst="roundRect">
            <a:avLst>
              <a:gd name="adj" fmla="val 55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箭头连接符 5"/>
          <p:cNvCxnSpPr/>
          <p:nvPr/>
        </p:nvCxnSpPr>
        <p:spPr>
          <a:xfrm>
            <a:off x="3578088" y="3352800"/>
            <a:ext cx="5777947" cy="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3578088" y="2411895"/>
            <a:ext cx="30828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 smtClean="0">
                <a:solidFill>
                  <a:srgbClr val="760000"/>
                </a:solidFill>
                <a:latin typeface="汉仪君黑-45简" panose="020B0604020202020204" pitchFamily="34" charset="-122"/>
                <a:ea typeface="汉仪君黑-45简" panose="020B0604020202020204" pitchFamily="34" charset="-122"/>
              </a:rPr>
              <a:t>PART  04</a:t>
            </a:r>
            <a:endParaRPr lang="zh-CN" altLang="en-US" sz="5400" b="1" dirty="0">
              <a:solidFill>
                <a:srgbClr val="760000"/>
              </a:solidFill>
              <a:latin typeface="汉仪君黑-45简" panose="020B0604020202020204" pitchFamily="34" charset="-122"/>
              <a:ea typeface="汉仪君黑-45简" panose="020B0604020202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47941" y="3453100"/>
            <a:ext cx="75713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粗黑宋简体" pitchFamily="2" charset="-122"/>
                <a:ea typeface="方正粗黑宋简体" pitchFamily="2" charset="-122"/>
              </a:rPr>
              <a:t>项目的实践反思及后期安排</a:t>
            </a:r>
            <a:endParaRPr lang="zh-CN" altLang="en-US" sz="4800" dirty="0">
              <a:solidFill>
                <a:schemeClr val="tx1">
                  <a:lumMod val="75000"/>
                  <a:lumOff val="25000"/>
                </a:schemeClr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869" y="168761"/>
            <a:ext cx="1883306" cy="214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70282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圆角矩形 81"/>
          <p:cNvSpPr/>
          <p:nvPr/>
        </p:nvSpPr>
        <p:spPr>
          <a:xfrm>
            <a:off x="491319" y="420064"/>
            <a:ext cx="11218460" cy="6035722"/>
          </a:xfrm>
          <a:prstGeom prst="roundRect">
            <a:avLst>
              <a:gd name="adj" fmla="val 55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矩形 82"/>
          <p:cNvSpPr/>
          <p:nvPr/>
        </p:nvSpPr>
        <p:spPr>
          <a:xfrm>
            <a:off x="0" y="11410"/>
            <a:ext cx="1748116" cy="1722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256"/>
          <p:cNvSpPr/>
          <p:nvPr/>
        </p:nvSpPr>
        <p:spPr bwMode="auto">
          <a:xfrm>
            <a:off x="605803" y="543339"/>
            <a:ext cx="901629" cy="901631"/>
          </a:xfrm>
          <a:custGeom>
            <a:avLst/>
            <a:gdLst>
              <a:gd name="connsiteX0" fmla="*/ 256381 w 511174"/>
              <a:gd name="connsiteY0" fmla="*/ 360363 h 511176"/>
              <a:gd name="connsiteX1" fmla="*/ 271462 w 511174"/>
              <a:gd name="connsiteY1" fmla="*/ 375445 h 511176"/>
              <a:gd name="connsiteX2" fmla="*/ 271462 w 511174"/>
              <a:gd name="connsiteY2" fmla="*/ 496095 h 511176"/>
              <a:gd name="connsiteX3" fmla="*/ 256381 w 511174"/>
              <a:gd name="connsiteY3" fmla="*/ 511176 h 511176"/>
              <a:gd name="connsiteX4" fmla="*/ 241300 w 511174"/>
              <a:gd name="connsiteY4" fmla="*/ 496095 h 511176"/>
              <a:gd name="connsiteX5" fmla="*/ 241300 w 511174"/>
              <a:gd name="connsiteY5" fmla="*/ 375445 h 511176"/>
              <a:gd name="connsiteX6" fmla="*/ 256381 w 511174"/>
              <a:gd name="connsiteY6" fmla="*/ 360363 h 511176"/>
              <a:gd name="connsiteX7" fmla="*/ 307577 w 511174"/>
              <a:gd name="connsiteY7" fmla="*/ 344488 h 511176"/>
              <a:gd name="connsiteX8" fmla="*/ 315118 w 511174"/>
              <a:gd name="connsiteY8" fmla="*/ 344488 h 511176"/>
              <a:gd name="connsiteX9" fmla="*/ 326429 w 511174"/>
              <a:gd name="connsiteY9" fmla="*/ 352018 h 511176"/>
              <a:gd name="connsiteX10" fmla="*/ 386754 w 511174"/>
              <a:gd name="connsiteY10" fmla="*/ 457428 h 511176"/>
              <a:gd name="connsiteX11" fmla="*/ 382984 w 511174"/>
              <a:gd name="connsiteY11" fmla="*/ 476251 h 511176"/>
              <a:gd name="connsiteX12" fmla="*/ 375443 w 511174"/>
              <a:gd name="connsiteY12" fmla="*/ 476251 h 511176"/>
              <a:gd name="connsiteX13" fmla="*/ 364132 w 511174"/>
              <a:gd name="connsiteY13" fmla="*/ 468722 h 511176"/>
              <a:gd name="connsiteX14" fmla="*/ 303807 w 511174"/>
              <a:gd name="connsiteY14" fmla="*/ 367076 h 511176"/>
              <a:gd name="connsiteX15" fmla="*/ 307577 w 511174"/>
              <a:gd name="connsiteY15" fmla="*/ 344488 h 511176"/>
              <a:gd name="connsiteX16" fmla="*/ 196056 w 511174"/>
              <a:gd name="connsiteY16" fmla="*/ 344488 h 511176"/>
              <a:gd name="connsiteX17" fmla="*/ 203596 w 511174"/>
              <a:gd name="connsiteY17" fmla="*/ 344488 h 511176"/>
              <a:gd name="connsiteX18" fmla="*/ 207366 w 511174"/>
              <a:gd name="connsiteY18" fmla="*/ 367076 h 511176"/>
              <a:gd name="connsiteX19" fmla="*/ 147042 w 511174"/>
              <a:gd name="connsiteY19" fmla="*/ 468722 h 511176"/>
              <a:gd name="connsiteX20" fmla="*/ 135731 w 511174"/>
              <a:gd name="connsiteY20" fmla="*/ 476251 h 511176"/>
              <a:gd name="connsiteX21" fmla="*/ 128190 w 511174"/>
              <a:gd name="connsiteY21" fmla="*/ 476251 h 511176"/>
              <a:gd name="connsiteX22" fmla="*/ 124420 w 511174"/>
              <a:gd name="connsiteY22" fmla="*/ 457428 h 511176"/>
              <a:gd name="connsiteX23" fmla="*/ 184745 w 511174"/>
              <a:gd name="connsiteY23" fmla="*/ 352018 h 511176"/>
              <a:gd name="connsiteX24" fmla="*/ 196056 w 511174"/>
              <a:gd name="connsiteY24" fmla="*/ 344488 h 511176"/>
              <a:gd name="connsiteX25" fmla="*/ 360191 w 511174"/>
              <a:gd name="connsiteY25" fmla="*/ 300038 h 511176"/>
              <a:gd name="connsiteX26" fmla="*/ 367742 w 511174"/>
              <a:gd name="connsiteY26" fmla="*/ 303809 h 511176"/>
              <a:gd name="connsiteX27" fmla="*/ 469685 w 511174"/>
              <a:gd name="connsiteY27" fmla="*/ 364134 h 511176"/>
              <a:gd name="connsiteX28" fmla="*/ 477237 w 511174"/>
              <a:gd name="connsiteY28" fmla="*/ 382986 h 511176"/>
              <a:gd name="connsiteX29" fmla="*/ 462134 w 511174"/>
              <a:gd name="connsiteY29" fmla="*/ 390526 h 511176"/>
              <a:gd name="connsiteX30" fmla="*/ 458358 w 511174"/>
              <a:gd name="connsiteY30" fmla="*/ 386756 h 511176"/>
              <a:gd name="connsiteX31" fmla="*/ 352639 w 511174"/>
              <a:gd name="connsiteY31" fmla="*/ 326431 h 511176"/>
              <a:gd name="connsiteX32" fmla="*/ 345088 w 511174"/>
              <a:gd name="connsiteY32" fmla="*/ 307579 h 511176"/>
              <a:gd name="connsiteX33" fmla="*/ 360191 w 511174"/>
              <a:gd name="connsiteY33" fmla="*/ 300038 h 511176"/>
              <a:gd name="connsiteX34" fmla="*/ 150983 w 511174"/>
              <a:gd name="connsiteY34" fmla="*/ 300038 h 511176"/>
              <a:gd name="connsiteX35" fmla="*/ 166086 w 511174"/>
              <a:gd name="connsiteY35" fmla="*/ 307579 h 511176"/>
              <a:gd name="connsiteX36" fmla="*/ 158535 w 511174"/>
              <a:gd name="connsiteY36" fmla="*/ 326431 h 511176"/>
              <a:gd name="connsiteX37" fmla="*/ 52816 w 511174"/>
              <a:gd name="connsiteY37" fmla="*/ 386756 h 511176"/>
              <a:gd name="connsiteX38" fmla="*/ 49040 w 511174"/>
              <a:gd name="connsiteY38" fmla="*/ 390526 h 511176"/>
              <a:gd name="connsiteX39" fmla="*/ 33937 w 511174"/>
              <a:gd name="connsiteY39" fmla="*/ 382986 h 511176"/>
              <a:gd name="connsiteX40" fmla="*/ 41489 w 511174"/>
              <a:gd name="connsiteY40" fmla="*/ 364134 h 511176"/>
              <a:gd name="connsiteX41" fmla="*/ 143432 w 511174"/>
              <a:gd name="connsiteY41" fmla="*/ 303809 h 511176"/>
              <a:gd name="connsiteX42" fmla="*/ 150983 w 511174"/>
              <a:gd name="connsiteY42" fmla="*/ 300038 h 511176"/>
              <a:gd name="connsiteX43" fmla="*/ 375443 w 511174"/>
              <a:gd name="connsiteY43" fmla="*/ 239713 h 511176"/>
              <a:gd name="connsiteX44" fmla="*/ 496093 w 511174"/>
              <a:gd name="connsiteY44" fmla="*/ 239713 h 511176"/>
              <a:gd name="connsiteX45" fmla="*/ 511174 w 511174"/>
              <a:gd name="connsiteY45" fmla="*/ 254795 h 511176"/>
              <a:gd name="connsiteX46" fmla="*/ 496093 w 511174"/>
              <a:gd name="connsiteY46" fmla="*/ 269876 h 511176"/>
              <a:gd name="connsiteX47" fmla="*/ 375443 w 511174"/>
              <a:gd name="connsiteY47" fmla="*/ 269876 h 511176"/>
              <a:gd name="connsiteX48" fmla="*/ 360362 w 511174"/>
              <a:gd name="connsiteY48" fmla="*/ 254795 h 511176"/>
              <a:gd name="connsiteX49" fmla="*/ 375443 w 511174"/>
              <a:gd name="connsiteY49" fmla="*/ 239713 h 511176"/>
              <a:gd name="connsiteX50" fmla="*/ 15081 w 511174"/>
              <a:gd name="connsiteY50" fmla="*/ 239713 h 511176"/>
              <a:gd name="connsiteX51" fmla="*/ 135731 w 511174"/>
              <a:gd name="connsiteY51" fmla="*/ 239713 h 511176"/>
              <a:gd name="connsiteX52" fmla="*/ 150812 w 511174"/>
              <a:gd name="connsiteY52" fmla="*/ 254795 h 511176"/>
              <a:gd name="connsiteX53" fmla="*/ 135731 w 511174"/>
              <a:gd name="connsiteY53" fmla="*/ 269876 h 511176"/>
              <a:gd name="connsiteX54" fmla="*/ 15081 w 511174"/>
              <a:gd name="connsiteY54" fmla="*/ 269876 h 511176"/>
              <a:gd name="connsiteX55" fmla="*/ 0 w 511174"/>
              <a:gd name="connsiteY55" fmla="*/ 254795 h 511176"/>
              <a:gd name="connsiteX56" fmla="*/ 15081 w 511174"/>
              <a:gd name="connsiteY56" fmla="*/ 239713 h 511176"/>
              <a:gd name="connsiteX57" fmla="*/ 462134 w 511174"/>
              <a:gd name="connsiteY57" fmla="*/ 119063 h 511176"/>
              <a:gd name="connsiteX58" fmla="*/ 477237 w 511174"/>
              <a:gd name="connsiteY58" fmla="*/ 126604 h 511176"/>
              <a:gd name="connsiteX59" fmla="*/ 469685 w 511174"/>
              <a:gd name="connsiteY59" fmla="*/ 145456 h 511176"/>
              <a:gd name="connsiteX60" fmla="*/ 367742 w 511174"/>
              <a:gd name="connsiteY60" fmla="*/ 205781 h 511176"/>
              <a:gd name="connsiteX61" fmla="*/ 360191 w 511174"/>
              <a:gd name="connsiteY61" fmla="*/ 209551 h 511176"/>
              <a:gd name="connsiteX62" fmla="*/ 345088 w 511174"/>
              <a:gd name="connsiteY62" fmla="*/ 202011 h 511176"/>
              <a:gd name="connsiteX63" fmla="*/ 352639 w 511174"/>
              <a:gd name="connsiteY63" fmla="*/ 183159 h 511176"/>
              <a:gd name="connsiteX64" fmla="*/ 458358 w 511174"/>
              <a:gd name="connsiteY64" fmla="*/ 122834 h 511176"/>
              <a:gd name="connsiteX65" fmla="*/ 462134 w 511174"/>
              <a:gd name="connsiteY65" fmla="*/ 119063 h 511176"/>
              <a:gd name="connsiteX66" fmla="*/ 49040 w 511174"/>
              <a:gd name="connsiteY66" fmla="*/ 119063 h 511176"/>
              <a:gd name="connsiteX67" fmla="*/ 52816 w 511174"/>
              <a:gd name="connsiteY67" fmla="*/ 122834 h 511176"/>
              <a:gd name="connsiteX68" fmla="*/ 158535 w 511174"/>
              <a:gd name="connsiteY68" fmla="*/ 183159 h 511176"/>
              <a:gd name="connsiteX69" fmla="*/ 166086 w 511174"/>
              <a:gd name="connsiteY69" fmla="*/ 202011 h 511176"/>
              <a:gd name="connsiteX70" fmla="*/ 150983 w 511174"/>
              <a:gd name="connsiteY70" fmla="*/ 209551 h 511176"/>
              <a:gd name="connsiteX71" fmla="*/ 143432 w 511174"/>
              <a:gd name="connsiteY71" fmla="*/ 205781 h 511176"/>
              <a:gd name="connsiteX72" fmla="*/ 41489 w 511174"/>
              <a:gd name="connsiteY72" fmla="*/ 145456 h 511176"/>
              <a:gd name="connsiteX73" fmla="*/ 33937 w 511174"/>
              <a:gd name="connsiteY73" fmla="*/ 126604 h 511176"/>
              <a:gd name="connsiteX74" fmla="*/ 49040 w 511174"/>
              <a:gd name="connsiteY74" fmla="*/ 119063 h 511176"/>
              <a:gd name="connsiteX75" fmla="*/ 375443 w 511174"/>
              <a:gd name="connsiteY75" fmla="*/ 33338 h 511176"/>
              <a:gd name="connsiteX76" fmla="*/ 382984 w 511174"/>
              <a:gd name="connsiteY76" fmla="*/ 33338 h 511176"/>
              <a:gd name="connsiteX77" fmla="*/ 386754 w 511174"/>
              <a:gd name="connsiteY77" fmla="*/ 52161 h 511176"/>
              <a:gd name="connsiteX78" fmla="*/ 326429 w 511174"/>
              <a:gd name="connsiteY78" fmla="*/ 157572 h 511176"/>
              <a:gd name="connsiteX79" fmla="*/ 315118 w 511174"/>
              <a:gd name="connsiteY79" fmla="*/ 165101 h 511176"/>
              <a:gd name="connsiteX80" fmla="*/ 307577 w 511174"/>
              <a:gd name="connsiteY80" fmla="*/ 165101 h 511176"/>
              <a:gd name="connsiteX81" fmla="*/ 303807 w 511174"/>
              <a:gd name="connsiteY81" fmla="*/ 142513 h 511176"/>
              <a:gd name="connsiteX82" fmla="*/ 364132 w 511174"/>
              <a:gd name="connsiteY82" fmla="*/ 40867 h 511176"/>
              <a:gd name="connsiteX83" fmla="*/ 375443 w 511174"/>
              <a:gd name="connsiteY83" fmla="*/ 33338 h 511176"/>
              <a:gd name="connsiteX84" fmla="*/ 128190 w 511174"/>
              <a:gd name="connsiteY84" fmla="*/ 33338 h 511176"/>
              <a:gd name="connsiteX85" fmla="*/ 135731 w 511174"/>
              <a:gd name="connsiteY85" fmla="*/ 33338 h 511176"/>
              <a:gd name="connsiteX86" fmla="*/ 147042 w 511174"/>
              <a:gd name="connsiteY86" fmla="*/ 40867 h 511176"/>
              <a:gd name="connsiteX87" fmla="*/ 207366 w 511174"/>
              <a:gd name="connsiteY87" fmla="*/ 142513 h 511176"/>
              <a:gd name="connsiteX88" fmla="*/ 203596 w 511174"/>
              <a:gd name="connsiteY88" fmla="*/ 165101 h 511176"/>
              <a:gd name="connsiteX89" fmla="*/ 196056 w 511174"/>
              <a:gd name="connsiteY89" fmla="*/ 165101 h 511176"/>
              <a:gd name="connsiteX90" fmla="*/ 184745 w 511174"/>
              <a:gd name="connsiteY90" fmla="*/ 157572 h 511176"/>
              <a:gd name="connsiteX91" fmla="*/ 124420 w 511174"/>
              <a:gd name="connsiteY91" fmla="*/ 52161 h 511176"/>
              <a:gd name="connsiteX92" fmla="*/ 128190 w 511174"/>
              <a:gd name="connsiteY92" fmla="*/ 33338 h 511176"/>
              <a:gd name="connsiteX93" fmla="*/ 256381 w 511174"/>
              <a:gd name="connsiteY93" fmla="*/ 0 h 511176"/>
              <a:gd name="connsiteX94" fmla="*/ 271462 w 511174"/>
              <a:gd name="connsiteY94" fmla="*/ 14922 h 511176"/>
              <a:gd name="connsiteX95" fmla="*/ 271462 w 511174"/>
              <a:gd name="connsiteY95" fmla="*/ 134303 h 511176"/>
              <a:gd name="connsiteX96" fmla="*/ 256381 w 511174"/>
              <a:gd name="connsiteY96" fmla="*/ 149225 h 511176"/>
              <a:gd name="connsiteX97" fmla="*/ 241300 w 511174"/>
              <a:gd name="connsiteY97" fmla="*/ 134303 h 511176"/>
              <a:gd name="connsiteX98" fmla="*/ 241300 w 511174"/>
              <a:gd name="connsiteY98" fmla="*/ 14922 h 511176"/>
              <a:gd name="connsiteX99" fmla="*/ 256381 w 511174"/>
              <a:gd name="connsiteY99" fmla="*/ 0 h 51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11174" h="511176">
                <a:moveTo>
                  <a:pt x="256381" y="360363"/>
                </a:moveTo>
                <a:cubicBezTo>
                  <a:pt x="263921" y="360363"/>
                  <a:pt x="271462" y="367904"/>
                  <a:pt x="271462" y="375445"/>
                </a:cubicBezTo>
                <a:cubicBezTo>
                  <a:pt x="271462" y="375445"/>
                  <a:pt x="271462" y="375445"/>
                  <a:pt x="271462" y="496095"/>
                </a:cubicBezTo>
                <a:cubicBezTo>
                  <a:pt x="271462" y="503636"/>
                  <a:pt x="263921" y="511176"/>
                  <a:pt x="256381" y="511176"/>
                </a:cubicBezTo>
                <a:cubicBezTo>
                  <a:pt x="248840" y="511176"/>
                  <a:pt x="241300" y="503636"/>
                  <a:pt x="241300" y="496095"/>
                </a:cubicBezTo>
                <a:cubicBezTo>
                  <a:pt x="241300" y="496095"/>
                  <a:pt x="241300" y="496095"/>
                  <a:pt x="241300" y="375445"/>
                </a:cubicBezTo>
                <a:cubicBezTo>
                  <a:pt x="241300" y="367904"/>
                  <a:pt x="248840" y="360363"/>
                  <a:pt x="256381" y="360363"/>
                </a:cubicBezTo>
                <a:close/>
                <a:moveTo>
                  <a:pt x="307577" y="344488"/>
                </a:moveTo>
                <a:cubicBezTo>
                  <a:pt x="311348" y="344488"/>
                  <a:pt x="311348" y="344488"/>
                  <a:pt x="315118" y="344488"/>
                </a:cubicBezTo>
                <a:cubicBezTo>
                  <a:pt x="318888" y="344488"/>
                  <a:pt x="326429" y="348253"/>
                  <a:pt x="326429" y="352018"/>
                </a:cubicBezTo>
                <a:cubicBezTo>
                  <a:pt x="326429" y="352018"/>
                  <a:pt x="326429" y="352018"/>
                  <a:pt x="386754" y="457428"/>
                </a:cubicBezTo>
                <a:cubicBezTo>
                  <a:pt x="390524" y="461193"/>
                  <a:pt x="390524" y="472487"/>
                  <a:pt x="382984" y="476251"/>
                </a:cubicBezTo>
                <a:cubicBezTo>
                  <a:pt x="379213" y="476251"/>
                  <a:pt x="379213" y="476251"/>
                  <a:pt x="375443" y="476251"/>
                </a:cubicBezTo>
                <a:cubicBezTo>
                  <a:pt x="371673" y="476251"/>
                  <a:pt x="364132" y="472487"/>
                  <a:pt x="364132" y="468722"/>
                </a:cubicBezTo>
                <a:cubicBezTo>
                  <a:pt x="364132" y="468722"/>
                  <a:pt x="364132" y="468722"/>
                  <a:pt x="303807" y="367076"/>
                </a:cubicBezTo>
                <a:cubicBezTo>
                  <a:pt x="300037" y="359547"/>
                  <a:pt x="300037" y="352018"/>
                  <a:pt x="307577" y="344488"/>
                </a:cubicBezTo>
                <a:close/>
                <a:moveTo>
                  <a:pt x="196056" y="344488"/>
                </a:moveTo>
                <a:cubicBezTo>
                  <a:pt x="199826" y="344488"/>
                  <a:pt x="199826" y="344488"/>
                  <a:pt x="203596" y="344488"/>
                </a:cubicBezTo>
                <a:cubicBezTo>
                  <a:pt x="211137" y="352018"/>
                  <a:pt x="211137" y="359547"/>
                  <a:pt x="207366" y="367076"/>
                </a:cubicBezTo>
                <a:cubicBezTo>
                  <a:pt x="207366" y="367076"/>
                  <a:pt x="207366" y="367076"/>
                  <a:pt x="147042" y="468722"/>
                </a:cubicBezTo>
                <a:cubicBezTo>
                  <a:pt x="147042" y="472487"/>
                  <a:pt x="139501" y="476251"/>
                  <a:pt x="135731" y="476251"/>
                </a:cubicBezTo>
                <a:cubicBezTo>
                  <a:pt x="131961" y="476251"/>
                  <a:pt x="131961" y="476251"/>
                  <a:pt x="128190" y="476251"/>
                </a:cubicBezTo>
                <a:cubicBezTo>
                  <a:pt x="120650" y="472487"/>
                  <a:pt x="120650" y="461193"/>
                  <a:pt x="124420" y="457428"/>
                </a:cubicBezTo>
                <a:cubicBezTo>
                  <a:pt x="124420" y="457428"/>
                  <a:pt x="124420" y="457428"/>
                  <a:pt x="184745" y="352018"/>
                </a:cubicBezTo>
                <a:cubicBezTo>
                  <a:pt x="184745" y="348253"/>
                  <a:pt x="192285" y="344488"/>
                  <a:pt x="196056" y="344488"/>
                </a:cubicBezTo>
                <a:close/>
                <a:moveTo>
                  <a:pt x="360191" y="300038"/>
                </a:moveTo>
                <a:cubicBezTo>
                  <a:pt x="360191" y="300038"/>
                  <a:pt x="363966" y="300038"/>
                  <a:pt x="367742" y="303809"/>
                </a:cubicBezTo>
                <a:cubicBezTo>
                  <a:pt x="367742" y="303809"/>
                  <a:pt x="367742" y="303809"/>
                  <a:pt x="469685" y="364134"/>
                </a:cubicBezTo>
                <a:cubicBezTo>
                  <a:pt x="477237" y="367904"/>
                  <a:pt x="481012" y="375445"/>
                  <a:pt x="477237" y="382986"/>
                </a:cubicBezTo>
                <a:cubicBezTo>
                  <a:pt x="473461" y="386756"/>
                  <a:pt x="469685" y="390526"/>
                  <a:pt x="462134" y="390526"/>
                </a:cubicBezTo>
                <a:cubicBezTo>
                  <a:pt x="462134" y="390526"/>
                  <a:pt x="458358" y="390526"/>
                  <a:pt x="458358" y="386756"/>
                </a:cubicBezTo>
                <a:cubicBezTo>
                  <a:pt x="458358" y="386756"/>
                  <a:pt x="458358" y="386756"/>
                  <a:pt x="352639" y="326431"/>
                </a:cubicBezTo>
                <a:cubicBezTo>
                  <a:pt x="345088" y="322660"/>
                  <a:pt x="341312" y="315120"/>
                  <a:pt x="345088" y="307579"/>
                </a:cubicBezTo>
                <a:cubicBezTo>
                  <a:pt x="348864" y="303809"/>
                  <a:pt x="352639" y="300038"/>
                  <a:pt x="360191" y="300038"/>
                </a:cubicBezTo>
                <a:close/>
                <a:moveTo>
                  <a:pt x="150983" y="300038"/>
                </a:moveTo>
                <a:cubicBezTo>
                  <a:pt x="158535" y="300038"/>
                  <a:pt x="162310" y="303809"/>
                  <a:pt x="166086" y="307579"/>
                </a:cubicBezTo>
                <a:cubicBezTo>
                  <a:pt x="169862" y="315120"/>
                  <a:pt x="166086" y="322660"/>
                  <a:pt x="158535" y="326431"/>
                </a:cubicBezTo>
                <a:cubicBezTo>
                  <a:pt x="158535" y="326431"/>
                  <a:pt x="158535" y="326431"/>
                  <a:pt x="52816" y="386756"/>
                </a:cubicBezTo>
                <a:cubicBezTo>
                  <a:pt x="52816" y="390526"/>
                  <a:pt x="49040" y="390526"/>
                  <a:pt x="49040" y="390526"/>
                </a:cubicBezTo>
                <a:cubicBezTo>
                  <a:pt x="41489" y="390526"/>
                  <a:pt x="37713" y="386756"/>
                  <a:pt x="33937" y="382986"/>
                </a:cubicBezTo>
                <a:cubicBezTo>
                  <a:pt x="30162" y="375445"/>
                  <a:pt x="33937" y="367904"/>
                  <a:pt x="41489" y="364134"/>
                </a:cubicBezTo>
                <a:cubicBezTo>
                  <a:pt x="41489" y="364134"/>
                  <a:pt x="41489" y="364134"/>
                  <a:pt x="143432" y="303809"/>
                </a:cubicBezTo>
                <a:cubicBezTo>
                  <a:pt x="147208" y="300038"/>
                  <a:pt x="150983" y="300038"/>
                  <a:pt x="150983" y="300038"/>
                </a:cubicBezTo>
                <a:close/>
                <a:moveTo>
                  <a:pt x="375443" y="239713"/>
                </a:moveTo>
                <a:cubicBezTo>
                  <a:pt x="375443" y="239713"/>
                  <a:pt x="375443" y="239713"/>
                  <a:pt x="496093" y="239713"/>
                </a:cubicBezTo>
                <a:cubicBezTo>
                  <a:pt x="503634" y="239713"/>
                  <a:pt x="511174" y="247254"/>
                  <a:pt x="511174" y="254795"/>
                </a:cubicBezTo>
                <a:cubicBezTo>
                  <a:pt x="511174" y="262335"/>
                  <a:pt x="503634" y="269876"/>
                  <a:pt x="496093" y="269876"/>
                </a:cubicBezTo>
                <a:cubicBezTo>
                  <a:pt x="496093" y="269876"/>
                  <a:pt x="496093" y="269876"/>
                  <a:pt x="375443" y="269876"/>
                </a:cubicBezTo>
                <a:cubicBezTo>
                  <a:pt x="367903" y="269876"/>
                  <a:pt x="360362" y="262335"/>
                  <a:pt x="360362" y="254795"/>
                </a:cubicBezTo>
                <a:cubicBezTo>
                  <a:pt x="360362" y="247254"/>
                  <a:pt x="367903" y="239713"/>
                  <a:pt x="375443" y="239713"/>
                </a:cubicBezTo>
                <a:close/>
                <a:moveTo>
                  <a:pt x="15081" y="239713"/>
                </a:moveTo>
                <a:cubicBezTo>
                  <a:pt x="15081" y="239713"/>
                  <a:pt x="15081" y="239713"/>
                  <a:pt x="135731" y="239713"/>
                </a:cubicBezTo>
                <a:cubicBezTo>
                  <a:pt x="143271" y="239713"/>
                  <a:pt x="150812" y="247254"/>
                  <a:pt x="150812" y="254795"/>
                </a:cubicBezTo>
                <a:cubicBezTo>
                  <a:pt x="150812" y="262335"/>
                  <a:pt x="143271" y="269876"/>
                  <a:pt x="135731" y="269876"/>
                </a:cubicBezTo>
                <a:cubicBezTo>
                  <a:pt x="135731" y="269876"/>
                  <a:pt x="135731" y="269876"/>
                  <a:pt x="15081" y="269876"/>
                </a:cubicBezTo>
                <a:cubicBezTo>
                  <a:pt x="7540" y="269876"/>
                  <a:pt x="0" y="262335"/>
                  <a:pt x="0" y="254795"/>
                </a:cubicBezTo>
                <a:cubicBezTo>
                  <a:pt x="0" y="247254"/>
                  <a:pt x="7540" y="239713"/>
                  <a:pt x="15081" y="239713"/>
                </a:cubicBezTo>
                <a:close/>
                <a:moveTo>
                  <a:pt x="462134" y="119063"/>
                </a:moveTo>
                <a:cubicBezTo>
                  <a:pt x="469685" y="119063"/>
                  <a:pt x="473461" y="122834"/>
                  <a:pt x="477237" y="126604"/>
                </a:cubicBezTo>
                <a:cubicBezTo>
                  <a:pt x="481012" y="134145"/>
                  <a:pt x="477237" y="141685"/>
                  <a:pt x="469685" y="145456"/>
                </a:cubicBezTo>
                <a:cubicBezTo>
                  <a:pt x="469685" y="145456"/>
                  <a:pt x="469685" y="145456"/>
                  <a:pt x="367742" y="205781"/>
                </a:cubicBezTo>
                <a:cubicBezTo>
                  <a:pt x="363966" y="209551"/>
                  <a:pt x="360191" y="209551"/>
                  <a:pt x="360191" y="209551"/>
                </a:cubicBezTo>
                <a:cubicBezTo>
                  <a:pt x="352639" y="209551"/>
                  <a:pt x="348864" y="205781"/>
                  <a:pt x="345088" y="202011"/>
                </a:cubicBezTo>
                <a:cubicBezTo>
                  <a:pt x="341312" y="194470"/>
                  <a:pt x="345088" y="186929"/>
                  <a:pt x="352639" y="183159"/>
                </a:cubicBezTo>
                <a:cubicBezTo>
                  <a:pt x="352639" y="183159"/>
                  <a:pt x="352639" y="183159"/>
                  <a:pt x="458358" y="122834"/>
                </a:cubicBezTo>
                <a:cubicBezTo>
                  <a:pt x="458358" y="119063"/>
                  <a:pt x="462134" y="119063"/>
                  <a:pt x="462134" y="119063"/>
                </a:cubicBezTo>
                <a:close/>
                <a:moveTo>
                  <a:pt x="49040" y="119063"/>
                </a:moveTo>
                <a:cubicBezTo>
                  <a:pt x="49040" y="119063"/>
                  <a:pt x="52816" y="119063"/>
                  <a:pt x="52816" y="122834"/>
                </a:cubicBezTo>
                <a:cubicBezTo>
                  <a:pt x="52816" y="122834"/>
                  <a:pt x="52816" y="122834"/>
                  <a:pt x="158535" y="183159"/>
                </a:cubicBezTo>
                <a:cubicBezTo>
                  <a:pt x="166086" y="186929"/>
                  <a:pt x="169862" y="194470"/>
                  <a:pt x="166086" y="202011"/>
                </a:cubicBezTo>
                <a:cubicBezTo>
                  <a:pt x="162310" y="205781"/>
                  <a:pt x="158535" y="209551"/>
                  <a:pt x="150983" y="209551"/>
                </a:cubicBezTo>
                <a:cubicBezTo>
                  <a:pt x="150983" y="209551"/>
                  <a:pt x="147208" y="209551"/>
                  <a:pt x="143432" y="205781"/>
                </a:cubicBezTo>
                <a:cubicBezTo>
                  <a:pt x="143432" y="205781"/>
                  <a:pt x="143432" y="205781"/>
                  <a:pt x="41489" y="145456"/>
                </a:cubicBezTo>
                <a:cubicBezTo>
                  <a:pt x="33937" y="141685"/>
                  <a:pt x="30162" y="134145"/>
                  <a:pt x="33937" y="126604"/>
                </a:cubicBezTo>
                <a:cubicBezTo>
                  <a:pt x="37713" y="122834"/>
                  <a:pt x="41489" y="119063"/>
                  <a:pt x="49040" y="119063"/>
                </a:cubicBezTo>
                <a:close/>
                <a:moveTo>
                  <a:pt x="375443" y="33338"/>
                </a:moveTo>
                <a:cubicBezTo>
                  <a:pt x="379213" y="33338"/>
                  <a:pt x="379213" y="33338"/>
                  <a:pt x="382984" y="33338"/>
                </a:cubicBezTo>
                <a:cubicBezTo>
                  <a:pt x="390524" y="37102"/>
                  <a:pt x="390524" y="48396"/>
                  <a:pt x="386754" y="52161"/>
                </a:cubicBezTo>
                <a:cubicBezTo>
                  <a:pt x="386754" y="52161"/>
                  <a:pt x="386754" y="52161"/>
                  <a:pt x="326429" y="157572"/>
                </a:cubicBezTo>
                <a:cubicBezTo>
                  <a:pt x="326429" y="161337"/>
                  <a:pt x="318888" y="165101"/>
                  <a:pt x="315118" y="165101"/>
                </a:cubicBezTo>
                <a:cubicBezTo>
                  <a:pt x="311348" y="165101"/>
                  <a:pt x="311348" y="165101"/>
                  <a:pt x="307577" y="165101"/>
                </a:cubicBezTo>
                <a:cubicBezTo>
                  <a:pt x="300037" y="157572"/>
                  <a:pt x="300037" y="150043"/>
                  <a:pt x="303807" y="142513"/>
                </a:cubicBezTo>
                <a:cubicBezTo>
                  <a:pt x="303807" y="142513"/>
                  <a:pt x="303807" y="142513"/>
                  <a:pt x="364132" y="40867"/>
                </a:cubicBezTo>
                <a:cubicBezTo>
                  <a:pt x="364132" y="37102"/>
                  <a:pt x="371673" y="33338"/>
                  <a:pt x="375443" y="33338"/>
                </a:cubicBezTo>
                <a:close/>
                <a:moveTo>
                  <a:pt x="128190" y="33338"/>
                </a:moveTo>
                <a:cubicBezTo>
                  <a:pt x="131961" y="33338"/>
                  <a:pt x="131961" y="33338"/>
                  <a:pt x="135731" y="33338"/>
                </a:cubicBezTo>
                <a:cubicBezTo>
                  <a:pt x="139501" y="33338"/>
                  <a:pt x="147042" y="37102"/>
                  <a:pt x="147042" y="40867"/>
                </a:cubicBezTo>
                <a:cubicBezTo>
                  <a:pt x="147042" y="40867"/>
                  <a:pt x="147042" y="40867"/>
                  <a:pt x="207366" y="142513"/>
                </a:cubicBezTo>
                <a:cubicBezTo>
                  <a:pt x="211137" y="150043"/>
                  <a:pt x="211137" y="157572"/>
                  <a:pt x="203596" y="165101"/>
                </a:cubicBezTo>
                <a:cubicBezTo>
                  <a:pt x="199826" y="165101"/>
                  <a:pt x="199826" y="165101"/>
                  <a:pt x="196056" y="165101"/>
                </a:cubicBezTo>
                <a:cubicBezTo>
                  <a:pt x="192285" y="165101"/>
                  <a:pt x="184745" y="161337"/>
                  <a:pt x="184745" y="157572"/>
                </a:cubicBezTo>
                <a:cubicBezTo>
                  <a:pt x="184745" y="157572"/>
                  <a:pt x="184745" y="157572"/>
                  <a:pt x="124420" y="52161"/>
                </a:cubicBezTo>
                <a:cubicBezTo>
                  <a:pt x="120650" y="48396"/>
                  <a:pt x="120650" y="37102"/>
                  <a:pt x="128190" y="33338"/>
                </a:cubicBezTo>
                <a:close/>
                <a:moveTo>
                  <a:pt x="256381" y="0"/>
                </a:moveTo>
                <a:cubicBezTo>
                  <a:pt x="263921" y="0"/>
                  <a:pt x="271462" y="7461"/>
                  <a:pt x="271462" y="14922"/>
                </a:cubicBezTo>
                <a:cubicBezTo>
                  <a:pt x="271462" y="134303"/>
                  <a:pt x="271462" y="134303"/>
                  <a:pt x="271462" y="134303"/>
                </a:cubicBezTo>
                <a:cubicBezTo>
                  <a:pt x="271462" y="141764"/>
                  <a:pt x="263921" y="149225"/>
                  <a:pt x="256381" y="149225"/>
                </a:cubicBezTo>
                <a:cubicBezTo>
                  <a:pt x="248840" y="149225"/>
                  <a:pt x="241300" y="141764"/>
                  <a:pt x="241300" y="134303"/>
                </a:cubicBezTo>
                <a:cubicBezTo>
                  <a:pt x="241300" y="14922"/>
                  <a:pt x="241300" y="14922"/>
                  <a:pt x="241300" y="14922"/>
                </a:cubicBezTo>
                <a:cubicBezTo>
                  <a:pt x="241300" y="7461"/>
                  <a:pt x="248840" y="0"/>
                  <a:pt x="256381" y="0"/>
                </a:cubicBezTo>
                <a:close/>
              </a:path>
            </a:pathLst>
          </a:custGeom>
          <a:solidFill>
            <a:srgbClr val="5B9AA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/>
          </a:p>
        </p:txBody>
      </p:sp>
      <p:sp>
        <p:nvSpPr>
          <p:cNvPr id="18" name="文本框 17"/>
          <p:cNvSpPr txBox="1"/>
          <p:nvPr/>
        </p:nvSpPr>
        <p:spPr>
          <a:xfrm>
            <a:off x="1828798" y="702366"/>
            <a:ext cx="24352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1.</a:t>
            </a:r>
            <a:r>
              <a:rPr lang="zh-CN" altLang="zh-CN" sz="3600" b="1" dirty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实践反思</a:t>
            </a:r>
            <a:endParaRPr lang="zh-CN" altLang="en-US" sz="3600" b="1" dirty="0">
              <a:solidFill>
                <a:srgbClr val="7600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0" name="Shape 23143"/>
          <p:cNvSpPr/>
          <p:nvPr/>
        </p:nvSpPr>
        <p:spPr>
          <a:xfrm>
            <a:off x="5576235" y="4264821"/>
            <a:ext cx="497167" cy="621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851" y="15119"/>
                </a:moveTo>
                <a:cubicBezTo>
                  <a:pt x="14106" y="15119"/>
                  <a:pt x="13500" y="15604"/>
                  <a:pt x="13500" y="16201"/>
                </a:cubicBezTo>
                <a:cubicBezTo>
                  <a:pt x="13500" y="16796"/>
                  <a:pt x="14106" y="17278"/>
                  <a:pt x="14851" y="17278"/>
                </a:cubicBezTo>
                <a:cubicBezTo>
                  <a:pt x="15596" y="17278"/>
                  <a:pt x="16199" y="16796"/>
                  <a:pt x="16199" y="16201"/>
                </a:cubicBezTo>
                <a:cubicBezTo>
                  <a:pt x="16199" y="15604"/>
                  <a:pt x="15596" y="15119"/>
                  <a:pt x="14851" y="15119"/>
                </a:cubicBezTo>
                <a:cubicBezTo>
                  <a:pt x="14851" y="15119"/>
                  <a:pt x="14851" y="15119"/>
                  <a:pt x="14851" y="15119"/>
                </a:cubicBezTo>
                <a:close/>
                <a:moveTo>
                  <a:pt x="6750" y="10800"/>
                </a:moveTo>
                <a:lnTo>
                  <a:pt x="6750" y="10800"/>
                </a:lnTo>
                <a:cubicBezTo>
                  <a:pt x="7495" y="10800"/>
                  <a:pt x="8102" y="10315"/>
                  <a:pt x="8102" y="9718"/>
                </a:cubicBezTo>
                <a:cubicBezTo>
                  <a:pt x="8102" y="9124"/>
                  <a:pt x="7495" y="8641"/>
                  <a:pt x="6750" y="8641"/>
                </a:cubicBezTo>
                <a:cubicBezTo>
                  <a:pt x="6005" y="8641"/>
                  <a:pt x="5399" y="9124"/>
                  <a:pt x="5399" y="9718"/>
                </a:cubicBezTo>
                <a:cubicBezTo>
                  <a:pt x="5399" y="10315"/>
                  <a:pt x="6005" y="10800"/>
                  <a:pt x="6750" y="10800"/>
                </a:cubicBezTo>
                <a:cubicBezTo>
                  <a:pt x="6750" y="10800"/>
                  <a:pt x="6750" y="10800"/>
                  <a:pt x="6750" y="10800"/>
                </a:cubicBezTo>
                <a:close/>
                <a:moveTo>
                  <a:pt x="6750" y="14041"/>
                </a:moveTo>
                <a:lnTo>
                  <a:pt x="6750" y="14041"/>
                </a:lnTo>
                <a:cubicBezTo>
                  <a:pt x="7495" y="14041"/>
                  <a:pt x="8102" y="13556"/>
                  <a:pt x="8102" y="12959"/>
                </a:cubicBezTo>
                <a:cubicBezTo>
                  <a:pt x="8102" y="12364"/>
                  <a:pt x="7495" y="11881"/>
                  <a:pt x="6750" y="11881"/>
                </a:cubicBezTo>
                <a:cubicBezTo>
                  <a:pt x="6005" y="11881"/>
                  <a:pt x="5399" y="12364"/>
                  <a:pt x="5399" y="12959"/>
                </a:cubicBezTo>
                <a:cubicBezTo>
                  <a:pt x="5399" y="13556"/>
                  <a:pt x="6005" y="14041"/>
                  <a:pt x="6750" y="14041"/>
                </a:cubicBezTo>
                <a:cubicBezTo>
                  <a:pt x="6750" y="14041"/>
                  <a:pt x="6750" y="14041"/>
                  <a:pt x="6750" y="14041"/>
                </a:cubicBezTo>
                <a:close/>
                <a:moveTo>
                  <a:pt x="10801" y="15119"/>
                </a:moveTo>
                <a:cubicBezTo>
                  <a:pt x="10056" y="15119"/>
                  <a:pt x="9449" y="15604"/>
                  <a:pt x="9449" y="16201"/>
                </a:cubicBezTo>
                <a:cubicBezTo>
                  <a:pt x="9449" y="16796"/>
                  <a:pt x="10052" y="17278"/>
                  <a:pt x="10801" y="17278"/>
                </a:cubicBezTo>
                <a:cubicBezTo>
                  <a:pt x="11546" y="17278"/>
                  <a:pt x="12148" y="16796"/>
                  <a:pt x="12148" y="16201"/>
                </a:cubicBezTo>
                <a:cubicBezTo>
                  <a:pt x="12148" y="15604"/>
                  <a:pt x="11546" y="15119"/>
                  <a:pt x="10801" y="15119"/>
                </a:cubicBezTo>
                <a:cubicBezTo>
                  <a:pt x="10801" y="15119"/>
                  <a:pt x="10801" y="15119"/>
                  <a:pt x="10801" y="15119"/>
                </a:cubicBezTo>
                <a:close/>
                <a:moveTo>
                  <a:pt x="18898" y="19441"/>
                </a:moveTo>
                <a:lnTo>
                  <a:pt x="2700" y="19441"/>
                </a:lnTo>
                <a:lnTo>
                  <a:pt x="2700" y="2160"/>
                </a:lnTo>
                <a:lnTo>
                  <a:pt x="18898" y="2160"/>
                </a:lnTo>
                <a:cubicBezTo>
                  <a:pt x="18898" y="2160"/>
                  <a:pt x="18898" y="19441"/>
                  <a:pt x="18898" y="19441"/>
                </a:cubicBezTo>
                <a:close/>
                <a:moveTo>
                  <a:pt x="18898" y="0"/>
                </a:moveTo>
                <a:lnTo>
                  <a:pt x="2700" y="0"/>
                </a:lnTo>
                <a:cubicBezTo>
                  <a:pt x="1210" y="0"/>
                  <a:pt x="0" y="968"/>
                  <a:pt x="0" y="2160"/>
                </a:cubicBezTo>
                <a:lnTo>
                  <a:pt x="0" y="19441"/>
                </a:lnTo>
                <a:cubicBezTo>
                  <a:pt x="0" y="20633"/>
                  <a:pt x="1210" y="21600"/>
                  <a:pt x="2700" y="21600"/>
                </a:cubicBezTo>
                <a:lnTo>
                  <a:pt x="18898" y="21600"/>
                </a:lnTo>
                <a:cubicBezTo>
                  <a:pt x="20391" y="21600"/>
                  <a:pt x="21600" y="20633"/>
                  <a:pt x="21600" y="19441"/>
                </a:cubicBezTo>
                <a:lnTo>
                  <a:pt x="21600" y="2160"/>
                </a:lnTo>
                <a:cubicBezTo>
                  <a:pt x="21600" y="968"/>
                  <a:pt x="20391" y="0"/>
                  <a:pt x="18898" y="0"/>
                </a:cubicBezTo>
                <a:cubicBezTo>
                  <a:pt x="18898" y="0"/>
                  <a:pt x="18898" y="0"/>
                  <a:pt x="18898" y="0"/>
                </a:cubicBezTo>
                <a:close/>
                <a:moveTo>
                  <a:pt x="6750" y="17278"/>
                </a:moveTo>
                <a:lnTo>
                  <a:pt x="6750" y="17278"/>
                </a:lnTo>
                <a:cubicBezTo>
                  <a:pt x="7495" y="17278"/>
                  <a:pt x="8102" y="16796"/>
                  <a:pt x="8102" y="16201"/>
                </a:cubicBezTo>
                <a:cubicBezTo>
                  <a:pt x="8102" y="15604"/>
                  <a:pt x="7495" y="15119"/>
                  <a:pt x="6750" y="15119"/>
                </a:cubicBezTo>
                <a:cubicBezTo>
                  <a:pt x="6005" y="15119"/>
                  <a:pt x="5399" y="15604"/>
                  <a:pt x="5399" y="16201"/>
                </a:cubicBezTo>
                <a:cubicBezTo>
                  <a:pt x="5399" y="16796"/>
                  <a:pt x="6005" y="17278"/>
                  <a:pt x="6750" y="17278"/>
                </a:cubicBezTo>
                <a:cubicBezTo>
                  <a:pt x="6750" y="17278"/>
                  <a:pt x="6750" y="17278"/>
                  <a:pt x="6750" y="17278"/>
                </a:cubicBezTo>
                <a:close/>
                <a:moveTo>
                  <a:pt x="6750" y="6482"/>
                </a:moveTo>
                <a:lnTo>
                  <a:pt x="14851" y="6482"/>
                </a:lnTo>
                <a:cubicBezTo>
                  <a:pt x="15596" y="6482"/>
                  <a:pt x="16199" y="5996"/>
                  <a:pt x="16199" y="5400"/>
                </a:cubicBezTo>
                <a:cubicBezTo>
                  <a:pt x="16199" y="4805"/>
                  <a:pt x="15596" y="4318"/>
                  <a:pt x="14851" y="4318"/>
                </a:cubicBezTo>
                <a:lnTo>
                  <a:pt x="6750" y="4318"/>
                </a:lnTo>
                <a:cubicBezTo>
                  <a:pt x="6005" y="4318"/>
                  <a:pt x="5399" y="4805"/>
                  <a:pt x="5399" y="5400"/>
                </a:cubicBezTo>
                <a:cubicBezTo>
                  <a:pt x="5399" y="5996"/>
                  <a:pt x="6005" y="6482"/>
                  <a:pt x="6750" y="6482"/>
                </a:cubicBezTo>
                <a:cubicBezTo>
                  <a:pt x="6750" y="6482"/>
                  <a:pt x="6750" y="6482"/>
                  <a:pt x="6750" y="6482"/>
                </a:cubicBezTo>
                <a:close/>
                <a:moveTo>
                  <a:pt x="10801" y="8641"/>
                </a:moveTo>
                <a:cubicBezTo>
                  <a:pt x="10056" y="8641"/>
                  <a:pt x="9449" y="9124"/>
                  <a:pt x="9449" y="9718"/>
                </a:cubicBezTo>
                <a:cubicBezTo>
                  <a:pt x="9449" y="10315"/>
                  <a:pt x="10052" y="10800"/>
                  <a:pt x="10801" y="10800"/>
                </a:cubicBezTo>
                <a:cubicBezTo>
                  <a:pt x="11546" y="10800"/>
                  <a:pt x="12148" y="10315"/>
                  <a:pt x="12148" y="9718"/>
                </a:cubicBezTo>
                <a:cubicBezTo>
                  <a:pt x="12148" y="9124"/>
                  <a:pt x="11546" y="8641"/>
                  <a:pt x="10801" y="8641"/>
                </a:cubicBezTo>
                <a:cubicBezTo>
                  <a:pt x="10801" y="8641"/>
                  <a:pt x="10801" y="8641"/>
                  <a:pt x="10801" y="8641"/>
                </a:cubicBezTo>
                <a:close/>
                <a:moveTo>
                  <a:pt x="10801" y="11881"/>
                </a:moveTo>
                <a:cubicBezTo>
                  <a:pt x="10056" y="11881"/>
                  <a:pt x="9449" y="12364"/>
                  <a:pt x="9449" y="12959"/>
                </a:cubicBezTo>
                <a:cubicBezTo>
                  <a:pt x="9449" y="13556"/>
                  <a:pt x="10056" y="14041"/>
                  <a:pt x="10801" y="14041"/>
                </a:cubicBezTo>
                <a:cubicBezTo>
                  <a:pt x="11546" y="14041"/>
                  <a:pt x="12148" y="13556"/>
                  <a:pt x="12148" y="12959"/>
                </a:cubicBezTo>
                <a:cubicBezTo>
                  <a:pt x="12148" y="12364"/>
                  <a:pt x="11546" y="11881"/>
                  <a:pt x="10801" y="11881"/>
                </a:cubicBezTo>
                <a:cubicBezTo>
                  <a:pt x="10801" y="11881"/>
                  <a:pt x="10801" y="11881"/>
                  <a:pt x="10801" y="11881"/>
                </a:cubicBezTo>
                <a:close/>
                <a:moveTo>
                  <a:pt x="14851" y="8641"/>
                </a:moveTo>
                <a:cubicBezTo>
                  <a:pt x="14106" y="8641"/>
                  <a:pt x="13500" y="9124"/>
                  <a:pt x="13500" y="9718"/>
                </a:cubicBezTo>
                <a:cubicBezTo>
                  <a:pt x="13500" y="10315"/>
                  <a:pt x="14106" y="10800"/>
                  <a:pt x="14851" y="10800"/>
                </a:cubicBezTo>
                <a:cubicBezTo>
                  <a:pt x="15596" y="10800"/>
                  <a:pt x="16199" y="10315"/>
                  <a:pt x="16199" y="9718"/>
                </a:cubicBezTo>
                <a:cubicBezTo>
                  <a:pt x="16199" y="9124"/>
                  <a:pt x="15596" y="8641"/>
                  <a:pt x="14851" y="8641"/>
                </a:cubicBezTo>
                <a:cubicBezTo>
                  <a:pt x="14851" y="8641"/>
                  <a:pt x="14851" y="8641"/>
                  <a:pt x="14851" y="8641"/>
                </a:cubicBezTo>
                <a:close/>
                <a:moveTo>
                  <a:pt x="14851" y="11881"/>
                </a:moveTo>
                <a:cubicBezTo>
                  <a:pt x="14106" y="11881"/>
                  <a:pt x="13500" y="12364"/>
                  <a:pt x="13500" y="12959"/>
                </a:cubicBezTo>
                <a:cubicBezTo>
                  <a:pt x="13500" y="13556"/>
                  <a:pt x="14106" y="14041"/>
                  <a:pt x="14851" y="14041"/>
                </a:cubicBezTo>
                <a:cubicBezTo>
                  <a:pt x="15596" y="14041"/>
                  <a:pt x="16199" y="13556"/>
                  <a:pt x="16199" y="12959"/>
                </a:cubicBezTo>
                <a:cubicBezTo>
                  <a:pt x="16199" y="12364"/>
                  <a:pt x="15596" y="11881"/>
                  <a:pt x="14851" y="11881"/>
                </a:cubicBezTo>
                <a:cubicBezTo>
                  <a:pt x="14851" y="11881"/>
                  <a:pt x="14851" y="11881"/>
                  <a:pt x="14851" y="1188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51" tIns="19051" rIns="19051" bIns="1905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grpSp>
        <p:nvGrpSpPr>
          <p:cNvPr id="7" name="组合 6"/>
          <p:cNvGrpSpPr/>
          <p:nvPr/>
        </p:nvGrpSpPr>
        <p:grpSpPr>
          <a:xfrm>
            <a:off x="529741" y="1322809"/>
            <a:ext cx="6743369" cy="4541593"/>
            <a:chOff x="529741" y="1322809"/>
            <a:chExt cx="6743369" cy="4541593"/>
          </a:xfrm>
        </p:grpSpPr>
        <p:cxnSp>
          <p:nvCxnSpPr>
            <p:cNvPr id="8" name="肘形连接符 4"/>
            <p:cNvCxnSpPr>
              <a:stCxn id="37" idx="6"/>
              <a:endCxn id="19" idx="2"/>
            </p:cNvCxnSpPr>
            <p:nvPr/>
          </p:nvCxnSpPr>
          <p:spPr>
            <a:xfrm rot="10800000" flipV="1">
              <a:off x="1265134" y="1611239"/>
              <a:ext cx="5431267" cy="1731583"/>
            </a:xfrm>
            <a:prstGeom prst="bentConnector3">
              <a:avLst>
                <a:gd name="adj1" fmla="val 50000"/>
              </a:avLst>
            </a:prstGeom>
            <a:noFill/>
            <a:ln w="19050">
              <a:solidFill>
                <a:srgbClr val="7B7687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肘形连接符 10"/>
            <p:cNvCxnSpPr>
              <a:stCxn id="32" idx="6"/>
              <a:endCxn id="21" idx="2"/>
            </p:cNvCxnSpPr>
            <p:nvPr/>
          </p:nvCxnSpPr>
          <p:spPr>
            <a:xfrm rot="10800000" flipV="1">
              <a:off x="3736000" y="4224554"/>
              <a:ext cx="2960401" cy="741944"/>
            </a:xfrm>
            <a:prstGeom prst="bentConnector3">
              <a:avLst>
                <a:gd name="adj1" fmla="val 50000"/>
              </a:avLst>
            </a:prstGeom>
            <a:noFill/>
            <a:ln w="19050">
              <a:solidFill>
                <a:srgbClr val="ACADA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" name="肘形连接符 14"/>
            <p:cNvCxnSpPr>
              <a:stCxn id="42" idx="6"/>
              <a:endCxn id="20" idx="2"/>
            </p:cNvCxnSpPr>
            <p:nvPr/>
          </p:nvCxnSpPr>
          <p:spPr>
            <a:xfrm rot="10800000" flipV="1">
              <a:off x="2500566" y="2917896"/>
              <a:ext cx="4195835" cy="1407727"/>
            </a:xfrm>
            <a:prstGeom prst="bentConnector3">
              <a:avLst>
                <a:gd name="adj1" fmla="val 50000"/>
              </a:avLst>
            </a:prstGeom>
            <a:noFill/>
            <a:ln w="19050">
              <a:solidFill>
                <a:srgbClr val="407D94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11" name="淘宝店chenying0907出品 15"/>
            <p:cNvGrpSpPr/>
            <p:nvPr/>
          </p:nvGrpSpPr>
          <p:grpSpPr>
            <a:xfrm flipH="1">
              <a:off x="6696400" y="2629466"/>
              <a:ext cx="576710" cy="576862"/>
              <a:chOff x="4534974" y="3430619"/>
              <a:chExt cx="756000" cy="756000"/>
            </a:xfrm>
          </p:grpSpPr>
          <p:sp>
            <p:nvSpPr>
              <p:cNvPr id="42" name="淘宝店chenying0907出品 16"/>
              <p:cNvSpPr/>
              <p:nvPr/>
            </p:nvSpPr>
            <p:spPr>
              <a:xfrm>
                <a:off x="4534974" y="3430619"/>
                <a:ext cx="756000" cy="756000"/>
              </a:xfrm>
              <a:prstGeom prst="ellipse">
                <a:avLst/>
              </a:prstGeom>
              <a:solidFill>
                <a:srgbClr val="407D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  <a:sym typeface="思源黑体 CN Regular" panose="020B0500000000000000" pitchFamily="34" charset="-122"/>
                </a:endParaRPr>
              </a:p>
            </p:txBody>
          </p:sp>
          <p:grpSp>
            <p:nvGrpSpPr>
              <p:cNvPr id="43" name="Group 92"/>
              <p:cNvGrpSpPr/>
              <p:nvPr/>
            </p:nvGrpSpPr>
            <p:grpSpPr>
              <a:xfrm>
                <a:off x="4688410" y="3660828"/>
                <a:ext cx="474528" cy="295582"/>
                <a:chOff x="5172076" y="1938338"/>
                <a:chExt cx="471488" cy="293688"/>
              </a:xfrm>
              <a:solidFill>
                <a:schemeClr val="bg1"/>
              </a:solidFill>
            </p:grpSpPr>
            <p:sp>
              <p:nvSpPr>
                <p:cNvPr id="44" name="淘宝店chenying0907出品 8"/>
                <p:cNvSpPr>
                  <a:spLocks noEditPoints="1"/>
                </p:cNvSpPr>
                <p:nvPr/>
              </p:nvSpPr>
              <p:spPr bwMode="auto">
                <a:xfrm>
                  <a:off x="5172076" y="1938338"/>
                  <a:ext cx="471488" cy="293688"/>
                </a:xfrm>
                <a:custGeom>
                  <a:avLst/>
                  <a:gdLst>
                    <a:gd name="T0" fmla="*/ 113 w 125"/>
                    <a:gd name="T1" fmla="*/ 18 h 78"/>
                    <a:gd name="T2" fmla="*/ 113 w 125"/>
                    <a:gd name="T3" fmla="*/ 0 h 78"/>
                    <a:gd name="T4" fmla="*/ 0 w 125"/>
                    <a:gd name="T5" fmla="*/ 0 h 78"/>
                    <a:gd name="T6" fmla="*/ 0 w 125"/>
                    <a:gd name="T7" fmla="*/ 78 h 78"/>
                    <a:gd name="T8" fmla="*/ 113 w 125"/>
                    <a:gd name="T9" fmla="*/ 78 h 78"/>
                    <a:gd name="T10" fmla="*/ 113 w 125"/>
                    <a:gd name="T11" fmla="*/ 60 h 78"/>
                    <a:gd name="T12" fmla="*/ 125 w 125"/>
                    <a:gd name="T13" fmla="*/ 54 h 78"/>
                    <a:gd name="T14" fmla="*/ 125 w 125"/>
                    <a:gd name="T15" fmla="*/ 26 h 78"/>
                    <a:gd name="T16" fmla="*/ 113 w 125"/>
                    <a:gd name="T17" fmla="*/ 18 h 78"/>
                    <a:gd name="T18" fmla="*/ 104 w 125"/>
                    <a:gd name="T19" fmla="*/ 69 h 78"/>
                    <a:gd name="T20" fmla="*/ 10 w 125"/>
                    <a:gd name="T21" fmla="*/ 69 h 78"/>
                    <a:gd name="T22" fmla="*/ 10 w 125"/>
                    <a:gd name="T23" fmla="*/ 10 h 78"/>
                    <a:gd name="T24" fmla="*/ 104 w 125"/>
                    <a:gd name="T25" fmla="*/ 10 h 78"/>
                    <a:gd name="T26" fmla="*/ 104 w 125"/>
                    <a:gd name="T27" fmla="*/ 69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25" h="78">
                      <a:moveTo>
                        <a:pt x="113" y="18"/>
                      </a:move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78"/>
                        <a:pt x="0" y="78"/>
                        <a:pt x="0" y="78"/>
                      </a:cubicBezTo>
                      <a:cubicBezTo>
                        <a:pt x="113" y="78"/>
                        <a:pt x="113" y="78"/>
                        <a:pt x="113" y="78"/>
                      </a:cubicBezTo>
                      <a:cubicBezTo>
                        <a:pt x="113" y="60"/>
                        <a:pt x="113" y="60"/>
                        <a:pt x="113" y="60"/>
                      </a:cubicBezTo>
                      <a:cubicBezTo>
                        <a:pt x="117" y="60"/>
                        <a:pt x="125" y="61"/>
                        <a:pt x="125" y="54"/>
                      </a:cubicBezTo>
                      <a:cubicBezTo>
                        <a:pt x="125" y="26"/>
                        <a:pt x="125" y="26"/>
                        <a:pt x="125" y="26"/>
                      </a:cubicBezTo>
                      <a:cubicBezTo>
                        <a:pt x="125" y="17"/>
                        <a:pt x="116" y="18"/>
                        <a:pt x="113" y="18"/>
                      </a:cubicBezTo>
                      <a:close/>
                      <a:moveTo>
                        <a:pt x="104" y="69"/>
                      </a:moveTo>
                      <a:cubicBezTo>
                        <a:pt x="10" y="69"/>
                        <a:pt x="10" y="69"/>
                        <a:pt x="10" y="69"/>
                      </a:cubicBezTo>
                      <a:cubicBezTo>
                        <a:pt x="10" y="10"/>
                        <a:pt x="10" y="10"/>
                        <a:pt x="10" y="10"/>
                      </a:cubicBezTo>
                      <a:cubicBezTo>
                        <a:pt x="104" y="10"/>
                        <a:pt x="104" y="10"/>
                        <a:pt x="104" y="10"/>
                      </a:cubicBezTo>
                      <a:lnTo>
                        <a:pt x="104" y="6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en-US" sz="1900" dirty="0">
                    <a:latin typeface="思源黑体 CN Regular" panose="020B0500000000000000" pitchFamily="34" charset="-122"/>
                    <a:ea typeface="思源黑体 CN Regular" panose="020B0500000000000000" pitchFamily="34" charset="-122"/>
                    <a:sym typeface="思源黑体 CN Regular" panose="020B0500000000000000" pitchFamily="34" charset="-122"/>
                  </a:endParaRPr>
                </a:p>
              </p:txBody>
            </p:sp>
            <p:sp>
              <p:nvSpPr>
                <p:cNvPr id="45" name="淘宝店chenying0907出品 9"/>
                <p:cNvSpPr>
                  <a:spLocks noChangeArrowheads="1"/>
                </p:cNvSpPr>
                <p:nvPr/>
              </p:nvSpPr>
              <p:spPr bwMode="auto">
                <a:xfrm>
                  <a:off x="5235576" y="2001838"/>
                  <a:ext cx="90488" cy="16668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en-US" sz="1900" dirty="0">
                    <a:latin typeface="思源黑体 CN Regular" panose="020B0500000000000000" pitchFamily="34" charset="-122"/>
                    <a:ea typeface="思源黑体 CN Regular" panose="020B0500000000000000" pitchFamily="34" charset="-122"/>
                    <a:sym typeface="思源黑体 CN Regular" panose="020B0500000000000000" pitchFamily="34" charset="-122"/>
                  </a:endParaRPr>
                </a:p>
              </p:txBody>
            </p:sp>
            <p:sp>
              <p:nvSpPr>
                <p:cNvPr id="46" name="淘宝店chenying0907出品 10"/>
                <p:cNvSpPr>
                  <a:spLocks noChangeArrowheads="1"/>
                </p:cNvSpPr>
                <p:nvPr/>
              </p:nvSpPr>
              <p:spPr bwMode="auto">
                <a:xfrm>
                  <a:off x="5341938" y="2001838"/>
                  <a:ext cx="85725" cy="16668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en-US" sz="1900" dirty="0">
                    <a:latin typeface="思源黑体 CN Regular" panose="020B0500000000000000" pitchFamily="34" charset="-122"/>
                    <a:ea typeface="思源黑体 CN Regular" panose="020B0500000000000000" pitchFamily="34" charset="-122"/>
                    <a:sym typeface="思源黑体 CN Regular" panose="020B0500000000000000" pitchFamily="34" charset="-122"/>
                  </a:endParaRPr>
                </a:p>
              </p:txBody>
            </p:sp>
          </p:grpSp>
        </p:grpSp>
        <p:cxnSp>
          <p:nvCxnSpPr>
            <p:cNvPr id="12" name="淘宝店chenying0907出品 21"/>
            <p:cNvCxnSpPr>
              <a:stCxn id="22" idx="2"/>
              <a:endCxn id="26" idx="6"/>
            </p:cNvCxnSpPr>
            <p:nvPr/>
          </p:nvCxnSpPr>
          <p:spPr>
            <a:xfrm flipV="1">
              <a:off x="5349690" y="5531212"/>
              <a:ext cx="1346710" cy="3103"/>
            </a:xfrm>
            <a:prstGeom prst="line">
              <a:avLst/>
            </a:prstGeom>
            <a:noFill/>
            <a:ln w="19050">
              <a:solidFill>
                <a:srgbClr val="91939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3" name="淘宝店chenying0907出品 29"/>
            <p:cNvSpPr/>
            <p:nvPr/>
          </p:nvSpPr>
          <p:spPr>
            <a:xfrm flipH="1">
              <a:off x="529741" y="2160319"/>
              <a:ext cx="1182455" cy="3704083"/>
            </a:xfrm>
            <a:custGeom>
              <a:avLst/>
              <a:gdLst>
                <a:gd name="connsiteX0" fmla="*/ 1176576 w 1181100"/>
                <a:gd name="connsiteY0" fmla="*/ 0 h 3698875"/>
                <a:gd name="connsiteX1" fmla="*/ 1181100 w 1181100"/>
                <a:gd name="connsiteY1" fmla="*/ 0 h 3698875"/>
                <a:gd name="connsiteX2" fmla="*/ 1181100 w 1181100"/>
                <a:gd name="connsiteY2" fmla="*/ 3698875 h 3698875"/>
                <a:gd name="connsiteX3" fmla="*/ 0 w 1181100"/>
                <a:gd name="connsiteY3" fmla="*/ 3698875 h 3698875"/>
                <a:gd name="connsiteX4" fmla="*/ 0 w 1181100"/>
                <a:gd name="connsiteY4" fmla="*/ 1735795 h 3698875"/>
                <a:gd name="connsiteX5" fmla="*/ 48924 w 1181100"/>
                <a:gd name="connsiteY5" fmla="*/ 1697678 h 3698875"/>
                <a:gd name="connsiteX6" fmla="*/ 278759 w 1181100"/>
                <a:gd name="connsiteY6" fmla="*/ 1500788 h 3698875"/>
                <a:gd name="connsiteX7" fmla="*/ 453153 w 1181100"/>
                <a:gd name="connsiteY7" fmla="*/ 1330349 h 3698875"/>
                <a:gd name="connsiteX8" fmla="*/ 510936 w 1181100"/>
                <a:gd name="connsiteY8" fmla="*/ 1369307 h 3698875"/>
                <a:gd name="connsiteX9" fmla="*/ 590551 w 1181100"/>
                <a:gd name="connsiteY9" fmla="*/ 1385380 h 3698875"/>
                <a:gd name="connsiteX10" fmla="*/ 795088 w 1181100"/>
                <a:gd name="connsiteY10" fmla="*/ 1180843 h 3698875"/>
                <a:gd name="connsiteX11" fmla="*/ 735181 w 1181100"/>
                <a:gd name="connsiteY11" fmla="*/ 1036213 h 3698875"/>
                <a:gd name="connsiteX12" fmla="*/ 717723 w 1181100"/>
                <a:gd name="connsiteY12" fmla="*/ 1024442 h 3698875"/>
                <a:gd name="connsiteX13" fmla="*/ 820291 w 1181100"/>
                <a:gd name="connsiteY13" fmla="*/ 886780 h 3698875"/>
                <a:gd name="connsiteX14" fmla="*/ 1174186 w 1181100"/>
                <a:gd name="connsiteY14" fmla="*/ 21448 h 3698875"/>
                <a:gd name="connsiteX15" fmla="*/ 1176576 w 1181100"/>
                <a:gd name="connsiteY15" fmla="*/ 0 h 3698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81100" h="3698875">
                  <a:moveTo>
                    <a:pt x="1176576" y="0"/>
                  </a:moveTo>
                  <a:lnTo>
                    <a:pt x="1181100" y="0"/>
                  </a:lnTo>
                  <a:lnTo>
                    <a:pt x="1181100" y="3698875"/>
                  </a:lnTo>
                  <a:lnTo>
                    <a:pt x="0" y="3698875"/>
                  </a:lnTo>
                  <a:lnTo>
                    <a:pt x="0" y="1735795"/>
                  </a:lnTo>
                  <a:lnTo>
                    <a:pt x="48924" y="1697678"/>
                  </a:lnTo>
                  <a:cubicBezTo>
                    <a:pt x="129510" y="1632743"/>
                    <a:pt x="206155" y="1567101"/>
                    <a:pt x="278759" y="1500788"/>
                  </a:cubicBezTo>
                  <a:lnTo>
                    <a:pt x="453153" y="1330349"/>
                  </a:lnTo>
                  <a:lnTo>
                    <a:pt x="510936" y="1369307"/>
                  </a:lnTo>
                  <a:cubicBezTo>
                    <a:pt x="535406" y="1379657"/>
                    <a:pt x="562310" y="1385380"/>
                    <a:pt x="590551" y="1385380"/>
                  </a:cubicBezTo>
                  <a:cubicBezTo>
                    <a:pt x="703514" y="1385380"/>
                    <a:pt x="795088" y="1293806"/>
                    <a:pt x="795088" y="1180843"/>
                  </a:cubicBezTo>
                  <a:cubicBezTo>
                    <a:pt x="795088" y="1124362"/>
                    <a:pt x="772195" y="1073227"/>
                    <a:pt x="735181" y="1036213"/>
                  </a:cubicBezTo>
                  <a:lnTo>
                    <a:pt x="717723" y="1024442"/>
                  </a:lnTo>
                  <a:lnTo>
                    <a:pt x="820291" y="886780"/>
                  </a:lnTo>
                  <a:cubicBezTo>
                    <a:pt x="1010014" y="606666"/>
                    <a:pt x="1130158" y="317479"/>
                    <a:pt x="1174186" y="21448"/>
                  </a:cubicBezTo>
                  <a:lnTo>
                    <a:pt x="1176576" y="0"/>
                  </a:lnTo>
                  <a:close/>
                </a:path>
              </a:pathLst>
            </a:custGeom>
            <a:solidFill>
              <a:srgbClr val="7B7687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62" tIns="34281" rIns="68562" bIns="34281" rtlCol="0" anchor="ctr"/>
            <a:lstStyle/>
            <a:p>
              <a:pPr algn="ctr"/>
              <a:endParaRPr lang="zh-CN" altLang="en-US"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14" name="淘宝店chenying0907出品 30"/>
            <p:cNvSpPr/>
            <p:nvPr/>
          </p:nvSpPr>
          <p:spPr>
            <a:xfrm flipH="1">
              <a:off x="1765173" y="3939838"/>
              <a:ext cx="1182455" cy="1924561"/>
            </a:xfrm>
            <a:custGeom>
              <a:avLst/>
              <a:gdLst>
                <a:gd name="connsiteX0" fmla="*/ 1181100 w 1181100"/>
                <a:gd name="connsiteY0" fmla="*/ 0 h 1921854"/>
                <a:gd name="connsiteX1" fmla="*/ 1181100 w 1181100"/>
                <a:gd name="connsiteY1" fmla="*/ 1921854 h 1921854"/>
                <a:gd name="connsiteX2" fmla="*/ 0 w 1181100"/>
                <a:gd name="connsiteY2" fmla="*/ 1921854 h 1921854"/>
                <a:gd name="connsiteX3" fmla="*/ 0 w 1181100"/>
                <a:gd name="connsiteY3" fmla="*/ 731966 h 1921854"/>
                <a:gd name="connsiteX4" fmla="*/ 319230 w 1181100"/>
                <a:gd name="connsiteY4" fmla="*/ 562253 h 1921854"/>
                <a:gd name="connsiteX5" fmla="*/ 425975 w 1181100"/>
                <a:gd name="connsiteY5" fmla="*/ 500289 h 1921854"/>
                <a:gd name="connsiteX6" fmla="*/ 445921 w 1181100"/>
                <a:gd name="connsiteY6" fmla="*/ 529872 h 1921854"/>
                <a:gd name="connsiteX7" fmla="*/ 590551 w 1181100"/>
                <a:gd name="connsiteY7" fmla="*/ 589779 h 1921854"/>
                <a:gd name="connsiteX8" fmla="*/ 795088 w 1181100"/>
                <a:gd name="connsiteY8" fmla="*/ 385242 h 1921854"/>
                <a:gd name="connsiteX9" fmla="*/ 779015 w 1181100"/>
                <a:gd name="connsiteY9" fmla="*/ 305627 h 1921854"/>
                <a:gd name="connsiteX10" fmla="*/ 768996 w 1181100"/>
                <a:gd name="connsiteY10" fmla="*/ 290767 h 1921854"/>
                <a:gd name="connsiteX11" fmla="*/ 952789 w 1181100"/>
                <a:gd name="connsiteY11" fmla="*/ 167545 h 1921854"/>
                <a:gd name="connsiteX12" fmla="*/ 1140954 w 1181100"/>
                <a:gd name="connsiteY12" fmla="*/ 31276 h 1921854"/>
                <a:gd name="connsiteX13" fmla="*/ 1181100 w 1181100"/>
                <a:gd name="connsiteY13" fmla="*/ 0 h 1921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81100" h="1921854">
                  <a:moveTo>
                    <a:pt x="1181100" y="0"/>
                  </a:moveTo>
                  <a:lnTo>
                    <a:pt x="1181100" y="1921854"/>
                  </a:lnTo>
                  <a:lnTo>
                    <a:pt x="0" y="1921854"/>
                  </a:lnTo>
                  <a:lnTo>
                    <a:pt x="0" y="731966"/>
                  </a:lnTo>
                  <a:lnTo>
                    <a:pt x="319230" y="562253"/>
                  </a:lnTo>
                  <a:lnTo>
                    <a:pt x="425975" y="500289"/>
                  </a:lnTo>
                  <a:lnTo>
                    <a:pt x="445921" y="529872"/>
                  </a:lnTo>
                  <a:cubicBezTo>
                    <a:pt x="482935" y="566886"/>
                    <a:pt x="534069" y="589779"/>
                    <a:pt x="590551" y="589779"/>
                  </a:cubicBezTo>
                  <a:cubicBezTo>
                    <a:pt x="703514" y="589779"/>
                    <a:pt x="795088" y="498205"/>
                    <a:pt x="795088" y="385242"/>
                  </a:cubicBezTo>
                  <a:cubicBezTo>
                    <a:pt x="795088" y="357001"/>
                    <a:pt x="789365" y="330097"/>
                    <a:pt x="779015" y="305627"/>
                  </a:cubicBezTo>
                  <a:lnTo>
                    <a:pt x="768996" y="290767"/>
                  </a:lnTo>
                  <a:lnTo>
                    <a:pt x="952789" y="167545"/>
                  </a:lnTo>
                  <a:cubicBezTo>
                    <a:pt x="1017466" y="122501"/>
                    <a:pt x="1080201" y="77074"/>
                    <a:pt x="1140954" y="31276"/>
                  </a:cubicBezTo>
                  <a:lnTo>
                    <a:pt x="1181100" y="0"/>
                  </a:lnTo>
                  <a:close/>
                </a:path>
              </a:pathLst>
            </a:custGeom>
            <a:solidFill>
              <a:srgbClr val="407D94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62" tIns="34281" rIns="68562" bIns="34281" rtlCol="0" anchor="ctr"/>
            <a:lstStyle/>
            <a:p>
              <a:pPr algn="ctr"/>
              <a:endParaRPr lang="zh-CN" altLang="en-US"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15" name="淘宝店chenying0907出品 31"/>
            <p:cNvSpPr/>
            <p:nvPr/>
          </p:nvSpPr>
          <p:spPr>
            <a:xfrm flipH="1">
              <a:off x="3000606" y="4701010"/>
              <a:ext cx="1182455" cy="1163391"/>
            </a:xfrm>
            <a:custGeom>
              <a:avLst/>
              <a:gdLst>
                <a:gd name="connsiteX0" fmla="*/ 1181100 w 1181100"/>
                <a:gd name="connsiteY0" fmla="*/ 0 h 1161755"/>
                <a:gd name="connsiteX1" fmla="*/ 1181100 w 1181100"/>
                <a:gd name="connsiteY1" fmla="*/ 1161755 h 1161755"/>
                <a:gd name="connsiteX2" fmla="*/ 0 w 1181100"/>
                <a:gd name="connsiteY2" fmla="*/ 1161755 h 1161755"/>
                <a:gd name="connsiteX3" fmla="*/ 0 w 1181100"/>
                <a:gd name="connsiteY3" fmla="*/ 517854 h 1161755"/>
                <a:gd name="connsiteX4" fmla="*/ 336342 w 1181100"/>
                <a:gd name="connsiteY4" fmla="*/ 385518 h 1161755"/>
                <a:gd name="connsiteX5" fmla="*/ 408490 w 1181100"/>
                <a:gd name="connsiteY5" fmla="*/ 354228 h 1161755"/>
                <a:gd name="connsiteX6" fmla="*/ 445921 w 1181100"/>
                <a:gd name="connsiteY6" fmla="*/ 409746 h 1161755"/>
                <a:gd name="connsiteX7" fmla="*/ 590551 w 1181100"/>
                <a:gd name="connsiteY7" fmla="*/ 469653 h 1161755"/>
                <a:gd name="connsiteX8" fmla="*/ 795088 w 1181100"/>
                <a:gd name="connsiteY8" fmla="*/ 265116 h 1161755"/>
                <a:gd name="connsiteX9" fmla="*/ 790933 w 1181100"/>
                <a:gd name="connsiteY9" fmla="*/ 223895 h 1161755"/>
                <a:gd name="connsiteX10" fmla="*/ 781056 w 1181100"/>
                <a:gd name="connsiteY10" fmla="*/ 192076 h 1161755"/>
                <a:gd name="connsiteX11" fmla="*/ 1174526 w 1181100"/>
                <a:gd name="connsiteY11" fmla="*/ 3495 h 1161755"/>
                <a:gd name="connsiteX12" fmla="*/ 1181100 w 1181100"/>
                <a:gd name="connsiteY12" fmla="*/ 0 h 116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81100" h="1161755">
                  <a:moveTo>
                    <a:pt x="1181100" y="0"/>
                  </a:moveTo>
                  <a:lnTo>
                    <a:pt x="1181100" y="1161755"/>
                  </a:lnTo>
                  <a:lnTo>
                    <a:pt x="0" y="1161755"/>
                  </a:lnTo>
                  <a:lnTo>
                    <a:pt x="0" y="517854"/>
                  </a:lnTo>
                  <a:lnTo>
                    <a:pt x="336342" y="385518"/>
                  </a:lnTo>
                  <a:lnTo>
                    <a:pt x="408490" y="354228"/>
                  </a:lnTo>
                  <a:lnTo>
                    <a:pt x="445921" y="409746"/>
                  </a:lnTo>
                  <a:cubicBezTo>
                    <a:pt x="482935" y="446760"/>
                    <a:pt x="534070" y="469653"/>
                    <a:pt x="590551" y="469653"/>
                  </a:cubicBezTo>
                  <a:cubicBezTo>
                    <a:pt x="703514" y="469653"/>
                    <a:pt x="795088" y="378079"/>
                    <a:pt x="795088" y="265116"/>
                  </a:cubicBezTo>
                  <a:cubicBezTo>
                    <a:pt x="795088" y="250996"/>
                    <a:pt x="793657" y="237210"/>
                    <a:pt x="790933" y="223895"/>
                  </a:cubicBezTo>
                  <a:lnTo>
                    <a:pt x="781056" y="192076"/>
                  </a:lnTo>
                  <a:lnTo>
                    <a:pt x="1174526" y="3495"/>
                  </a:lnTo>
                  <a:lnTo>
                    <a:pt x="1181100" y="0"/>
                  </a:lnTo>
                  <a:close/>
                </a:path>
              </a:pathLst>
            </a:custGeom>
            <a:solidFill>
              <a:srgbClr val="ACADAC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62" tIns="34281" rIns="68562" bIns="34281" rtlCol="0" anchor="ctr"/>
            <a:lstStyle/>
            <a:p>
              <a:pPr algn="ctr"/>
              <a:endParaRPr lang="zh-CN" altLang="en-US"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16" name="淘宝店chenying0907出品 32"/>
            <p:cNvSpPr/>
            <p:nvPr/>
          </p:nvSpPr>
          <p:spPr>
            <a:xfrm flipH="1">
              <a:off x="4236041" y="5240442"/>
              <a:ext cx="1938971" cy="623957"/>
            </a:xfrm>
            <a:custGeom>
              <a:avLst/>
              <a:gdLst>
                <a:gd name="connsiteX0" fmla="*/ 1936748 w 1936748"/>
                <a:gd name="connsiteY0" fmla="*/ 0 h 623080"/>
                <a:gd name="connsiteX1" fmla="*/ 1936748 w 1936748"/>
                <a:gd name="connsiteY1" fmla="*/ 623080 h 623080"/>
                <a:gd name="connsiteX2" fmla="*/ 0 w 1936748"/>
                <a:gd name="connsiteY2" fmla="*/ 623080 h 623080"/>
                <a:gd name="connsiteX3" fmla="*/ 0 w 1936748"/>
                <a:gd name="connsiteY3" fmla="*/ 613884 h 623080"/>
                <a:gd name="connsiteX4" fmla="*/ 352298 w 1936748"/>
                <a:gd name="connsiteY4" fmla="*/ 519526 h 623080"/>
                <a:gd name="connsiteX5" fmla="*/ 750617 w 1936748"/>
                <a:gd name="connsiteY5" fmla="*/ 403342 h 623080"/>
                <a:gd name="connsiteX6" fmla="*/ 791646 w 1936748"/>
                <a:gd name="connsiteY6" fmla="*/ 390480 h 623080"/>
                <a:gd name="connsiteX7" fmla="*/ 823745 w 1936748"/>
                <a:gd name="connsiteY7" fmla="*/ 438090 h 623080"/>
                <a:gd name="connsiteX8" fmla="*/ 968375 w 1936748"/>
                <a:gd name="connsiteY8" fmla="*/ 497997 h 623080"/>
                <a:gd name="connsiteX9" fmla="*/ 1172912 w 1936748"/>
                <a:gd name="connsiteY9" fmla="*/ 293460 h 623080"/>
                <a:gd name="connsiteX10" fmla="*/ 1170635 w 1936748"/>
                <a:gd name="connsiteY10" fmla="*/ 270869 h 623080"/>
                <a:gd name="connsiteX11" fmla="*/ 1509041 w 1936748"/>
                <a:gd name="connsiteY11" fmla="*/ 156899 h 623080"/>
                <a:gd name="connsiteX12" fmla="*/ 1868376 w 1936748"/>
                <a:gd name="connsiteY12" fmla="*/ 26902 h 623080"/>
                <a:gd name="connsiteX13" fmla="*/ 1936748 w 1936748"/>
                <a:gd name="connsiteY13" fmla="*/ 0 h 623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36748" h="623080">
                  <a:moveTo>
                    <a:pt x="1936748" y="0"/>
                  </a:moveTo>
                  <a:lnTo>
                    <a:pt x="1936748" y="623080"/>
                  </a:lnTo>
                  <a:lnTo>
                    <a:pt x="0" y="623080"/>
                  </a:lnTo>
                  <a:lnTo>
                    <a:pt x="0" y="613884"/>
                  </a:lnTo>
                  <a:lnTo>
                    <a:pt x="352298" y="519526"/>
                  </a:lnTo>
                  <a:cubicBezTo>
                    <a:pt x="487129" y="481602"/>
                    <a:pt x="619924" y="442867"/>
                    <a:pt x="750617" y="403342"/>
                  </a:cubicBezTo>
                  <a:lnTo>
                    <a:pt x="791646" y="390480"/>
                  </a:lnTo>
                  <a:lnTo>
                    <a:pt x="823745" y="438090"/>
                  </a:lnTo>
                  <a:cubicBezTo>
                    <a:pt x="860759" y="475104"/>
                    <a:pt x="911894" y="497997"/>
                    <a:pt x="968375" y="497997"/>
                  </a:cubicBezTo>
                  <a:cubicBezTo>
                    <a:pt x="1081338" y="497997"/>
                    <a:pt x="1172912" y="406423"/>
                    <a:pt x="1172912" y="293460"/>
                  </a:cubicBezTo>
                  <a:lnTo>
                    <a:pt x="1170635" y="270869"/>
                  </a:lnTo>
                  <a:lnTo>
                    <a:pt x="1509041" y="156899"/>
                  </a:lnTo>
                  <a:cubicBezTo>
                    <a:pt x="1631071" y="114305"/>
                    <a:pt x="1750871" y="70965"/>
                    <a:pt x="1868376" y="26902"/>
                  </a:cubicBezTo>
                  <a:lnTo>
                    <a:pt x="1936748" y="0"/>
                  </a:lnTo>
                  <a:close/>
                </a:path>
              </a:pathLst>
            </a:custGeom>
            <a:solidFill>
              <a:srgbClr val="919391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62" tIns="34281" rIns="68562" bIns="34281" rtlCol="0" anchor="ctr"/>
            <a:lstStyle/>
            <a:p>
              <a:pPr algn="ctr"/>
              <a:endParaRPr lang="zh-CN" altLang="en-US"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19" name="淘宝店chenying0907出品 33"/>
            <p:cNvSpPr/>
            <p:nvPr/>
          </p:nvSpPr>
          <p:spPr>
            <a:xfrm flipH="1">
              <a:off x="976802" y="3198620"/>
              <a:ext cx="288331" cy="288406"/>
            </a:xfrm>
            <a:prstGeom prst="ellipse">
              <a:avLst/>
            </a:prstGeom>
            <a:solidFill>
              <a:srgbClr val="7B7687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62" tIns="34281" rIns="68562" bIns="34281" rtlCol="0" anchor="ctr"/>
            <a:lstStyle/>
            <a:p>
              <a:pPr algn="ctr"/>
              <a:endParaRPr lang="zh-CN" altLang="en-US"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20" name="淘宝店chenying0907出品 34"/>
            <p:cNvSpPr/>
            <p:nvPr/>
          </p:nvSpPr>
          <p:spPr>
            <a:xfrm flipH="1">
              <a:off x="2212234" y="4181421"/>
              <a:ext cx="288331" cy="288406"/>
            </a:xfrm>
            <a:prstGeom prst="ellipse">
              <a:avLst/>
            </a:prstGeom>
            <a:solidFill>
              <a:srgbClr val="407D94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62" tIns="34281" rIns="68562" bIns="34281" rtlCol="0" anchor="ctr"/>
            <a:lstStyle/>
            <a:p>
              <a:pPr algn="ctr"/>
              <a:endParaRPr lang="zh-CN" altLang="en-US"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21" name="淘宝店chenying0907出品 35"/>
            <p:cNvSpPr/>
            <p:nvPr/>
          </p:nvSpPr>
          <p:spPr>
            <a:xfrm flipH="1">
              <a:off x="3447668" y="4822295"/>
              <a:ext cx="288331" cy="288406"/>
            </a:xfrm>
            <a:prstGeom prst="ellipse">
              <a:avLst/>
            </a:prstGeom>
            <a:solidFill>
              <a:srgbClr val="ACADAC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62" tIns="34281" rIns="68562" bIns="34281" rtlCol="0" anchor="ctr"/>
            <a:lstStyle/>
            <a:p>
              <a:pPr algn="ctr"/>
              <a:endParaRPr lang="zh-CN" altLang="en-US"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22" name="淘宝店chenying0907出品 36"/>
            <p:cNvSpPr/>
            <p:nvPr/>
          </p:nvSpPr>
          <p:spPr>
            <a:xfrm flipH="1">
              <a:off x="5061359" y="5390112"/>
              <a:ext cx="288331" cy="288406"/>
            </a:xfrm>
            <a:prstGeom prst="ellipse">
              <a:avLst/>
            </a:prstGeom>
            <a:solidFill>
              <a:srgbClr val="919391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62" tIns="34281" rIns="68562" bIns="34281" rtlCol="0" anchor="ctr"/>
            <a:lstStyle/>
            <a:p>
              <a:pPr algn="ctr"/>
              <a:endParaRPr lang="zh-CN" altLang="en-US"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6696400" y="1322809"/>
              <a:ext cx="576710" cy="576862"/>
              <a:chOff x="6701003" y="1772997"/>
              <a:chExt cx="576710" cy="576862"/>
            </a:xfrm>
          </p:grpSpPr>
          <p:sp>
            <p:nvSpPr>
              <p:cNvPr id="37" name="淘宝店chenying0907出品 6"/>
              <p:cNvSpPr/>
              <p:nvPr/>
            </p:nvSpPr>
            <p:spPr>
              <a:xfrm flipH="1">
                <a:off x="6701003" y="1772997"/>
                <a:ext cx="576710" cy="576862"/>
              </a:xfrm>
              <a:prstGeom prst="ellipse">
                <a:avLst/>
              </a:prstGeom>
              <a:solidFill>
                <a:srgbClr val="7B76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思源黑体 CN Regular" panose="020B0500000000000000" pitchFamily="34" charset="-122"/>
                  <a:ea typeface="思源黑体 CN Regular" panose="020B0500000000000000" pitchFamily="34" charset="-122"/>
                  <a:sym typeface="思源黑体 CN Regular" panose="020B0500000000000000" pitchFamily="34" charset="-122"/>
                </a:endParaRPr>
              </a:p>
            </p:txBody>
          </p:sp>
          <p:grpSp>
            <p:nvGrpSpPr>
              <p:cNvPr id="38" name="组合 37"/>
              <p:cNvGrpSpPr/>
              <p:nvPr/>
            </p:nvGrpSpPr>
            <p:grpSpPr>
              <a:xfrm>
                <a:off x="6796769" y="1857426"/>
                <a:ext cx="365800" cy="367362"/>
                <a:chOff x="9647278" y="2399459"/>
                <a:chExt cx="861518" cy="865200"/>
              </a:xfrm>
              <a:solidFill>
                <a:schemeClr val="bg1"/>
              </a:solidFill>
            </p:grpSpPr>
            <p:sp>
              <p:nvSpPr>
                <p:cNvPr id="39" name="Freeform 19"/>
                <p:cNvSpPr/>
                <p:nvPr/>
              </p:nvSpPr>
              <p:spPr bwMode="auto">
                <a:xfrm>
                  <a:off x="10022812" y="2480457"/>
                  <a:ext cx="390260" cy="242992"/>
                </a:xfrm>
                <a:custGeom>
                  <a:avLst/>
                  <a:gdLst>
                    <a:gd name="T0" fmla="*/ 7 w 45"/>
                    <a:gd name="T1" fmla="*/ 17 h 28"/>
                    <a:gd name="T2" fmla="*/ 38 w 45"/>
                    <a:gd name="T3" fmla="*/ 17 h 28"/>
                    <a:gd name="T4" fmla="*/ 44 w 45"/>
                    <a:gd name="T5" fmla="*/ 28 h 28"/>
                    <a:gd name="T6" fmla="*/ 38 w 45"/>
                    <a:gd name="T7" fmla="*/ 8 h 28"/>
                    <a:gd name="T8" fmla="*/ 7 w 45"/>
                    <a:gd name="T9" fmla="*/ 8 h 28"/>
                    <a:gd name="T10" fmla="*/ 1 w 45"/>
                    <a:gd name="T11" fmla="*/ 28 h 28"/>
                    <a:gd name="T12" fmla="*/ 7 w 45"/>
                    <a:gd name="T13" fmla="*/ 17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5" h="28">
                      <a:moveTo>
                        <a:pt x="7" y="17"/>
                      </a:moveTo>
                      <a:cubicBezTo>
                        <a:pt x="15" y="8"/>
                        <a:pt x="29" y="8"/>
                        <a:pt x="38" y="17"/>
                      </a:cubicBezTo>
                      <a:cubicBezTo>
                        <a:pt x="41" y="20"/>
                        <a:pt x="43" y="24"/>
                        <a:pt x="44" y="28"/>
                      </a:cubicBezTo>
                      <a:cubicBezTo>
                        <a:pt x="45" y="21"/>
                        <a:pt x="43" y="14"/>
                        <a:pt x="38" y="8"/>
                      </a:cubicBezTo>
                      <a:cubicBezTo>
                        <a:pt x="29" y="0"/>
                        <a:pt x="15" y="0"/>
                        <a:pt x="7" y="8"/>
                      </a:cubicBezTo>
                      <a:cubicBezTo>
                        <a:pt x="2" y="14"/>
                        <a:pt x="0" y="21"/>
                        <a:pt x="1" y="28"/>
                      </a:cubicBezTo>
                      <a:cubicBezTo>
                        <a:pt x="2" y="24"/>
                        <a:pt x="4" y="20"/>
                        <a:pt x="7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  <a:sym typeface="思源黑体 CN Regular" panose="020B0500000000000000" pitchFamily="34" charset="-122"/>
                  </a:endParaRPr>
                </a:p>
              </p:txBody>
            </p:sp>
            <p:sp>
              <p:nvSpPr>
                <p:cNvPr id="40" name="Freeform 20"/>
                <p:cNvSpPr/>
                <p:nvPr/>
              </p:nvSpPr>
              <p:spPr bwMode="auto">
                <a:xfrm>
                  <a:off x="10063310" y="2804446"/>
                  <a:ext cx="272446" cy="95724"/>
                </a:xfrm>
                <a:custGeom>
                  <a:avLst/>
                  <a:gdLst>
                    <a:gd name="T0" fmla="*/ 0 w 31"/>
                    <a:gd name="T1" fmla="*/ 0 h 11"/>
                    <a:gd name="T2" fmla="*/ 2 w 31"/>
                    <a:gd name="T3" fmla="*/ 2 h 11"/>
                    <a:gd name="T4" fmla="*/ 31 w 31"/>
                    <a:gd name="T5" fmla="*/ 4 h 11"/>
                    <a:gd name="T6" fmla="*/ 0 w 31"/>
                    <a:gd name="T7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11">
                      <a:moveTo>
                        <a:pt x="0" y="0"/>
                      </a:moveTo>
                      <a:cubicBezTo>
                        <a:pt x="1" y="1"/>
                        <a:pt x="1" y="2"/>
                        <a:pt x="2" y="2"/>
                      </a:cubicBezTo>
                      <a:cubicBezTo>
                        <a:pt x="10" y="10"/>
                        <a:pt x="23" y="11"/>
                        <a:pt x="31" y="4"/>
                      </a:cubicBezTo>
                      <a:cubicBezTo>
                        <a:pt x="21" y="9"/>
                        <a:pt x="9" y="7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  <a:sym typeface="思源黑体 CN Regular" panose="020B0500000000000000" pitchFamily="34" charset="-122"/>
                  </a:endParaRPr>
                </a:p>
              </p:txBody>
            </p:sp>
            <p:sp>
              <p:nvSpPr>
                <p:cNvPr id="41" name="Freeform 21"/>
                <p:cNvSpPr>
                  <a:spLocks noEditPoints="1"/>
                </p:cNvSpPr>
                <p:nvPr/>
              </p:nvSpPr>
              <p:spPr bwMode="auto">
                <a:xfrm>
                  <a:off x="9647278" y="2399459"/>
                  <a:ext cx="861518" cy="865200"/>
                </a:xfrm>
                <a:custGeom>
                  <a:avLst/>
                  <a:gdLst>
                    <a:gd name="T0" fmla="*/ 87 w 99"/>
                    <a:gd name="T1" fmla="*/ 55 h 99"/>
                    <a:gd name="T2" fmla="*/ 86 w 99"/>
                    <a:gd name="T3" fmla="*/ 10 h 99"/>
                    <a:gd name="T4" fmla="*/ 45 w 99"/>
                    <a:gd name="T5" fmla="*/ 10 h 99"/>
                    <a:gd name="T6" fmla="*/ 42 w 99"/>
                    <a:gd name="T7" fmla="*/ 53 h 99"/>
                    <a:gd name="T8" fmla="*/ 37 w 99"/>
                    <a:gd name="T9" fmla="*/ 58 h 99"/>
                    <a:gd name="T10" fmla="*/ 36 w 99"/>
                    <a:gd name="T11" fmla="*/ 57 h 99"/>
                    <a:gd name="T12" fmla="*/ 1 w 99"/>
                    <a:gd name="T13" fmla="*/ 92 h 99"/>
                    <a:gd name="T14" fmla="*/ 1 w 99"/>
                    <a:gd name="T15" fmla="*/ 97 h 99"/>
                    <a:gd name="T16" fmla="*/ 1 w 99"/>
                    <a:gd name="T17" fmla="*/ 97 h 99"/>
                    <a:gd name="T18" fmla="*/ 6 w 99"/>
                    <a:gd name="T19" fmla="*/ 97 h 99"/>
                    <a:gd name="T20" fmla="*/ 41 w 99"/>
                    <a:gd name="T21" fmla="*/ 62 h 99"/>
                    <a:gd name="T22" fmla="*/ 40 w 99"/>
                    <a:gd name="T23" fmla="*/ 61 h 99"/>
                    <a:gd name="T24" fmla="*/ 45 w 99"/>
                    <a:gd name="T25" fmla="*/ 56 h 99"/>
                    <a:gd name="T26" fmla="*/ 87 w 99"/>
                    <a:gd name="T27" fmla="*/ 55 h 99"/>
                    <a:gd name="T28" fmla="*/ 48 w 99"/>
                    <a:gd name="T29" fmla="*/ 15 h 99"/>
                    <a:gd name="T30" fmla="*/ 83 w 99"/>
                    <a:gd name="T31" fmla="*/ 15 h 99"/>
                    <a:gd name="T32" fmla="*/ 83 w 99"/>
                    <a:gd name="T33" fmla="*/ 50 h 99"/>
                    <a:gd name="T34" fmla="*/ 48 w 99"/>
                    <a:gd name="T35" fmla="*/ 50 h 99"/>
                    <a:gd name="T36" fmla="*/ 48 w 99"/>
                    <a:gd name="T37" fmla="*/ 1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99" h="99">
                      <a:moveTo>
                        <a:pt x="87" y="55"/>
                      </a:moveTo>
                      <a:cubicBezTo>
                        <a:pt x="99" y="42"/>
                        <a:pt x="99" y="22"/>
                        <a:pt x="86" y="10"/>
                      </a:cubicBezTo>
                      <a:cubicBezTo>
                        <a:pt x="74" y="0"/>
                        <a:pt x="57" y="0"/>
                        <a:pt x="45" y="10"/>
                      </a:cubicBezTo>
                      <a:cubicBezTo>
                        <a:pt x="32" y="21"/>
                        <a:pt x="31" y="40"/>
                        <a:pt x="42" y="53"/>
                      </a:cubicBezTo>
                      <a:cubicBezTo>
                        <a:pt x="37" y="58"/>
                        <a:pt x="37" y="58"/>
                        <a:pt x="37" y="58"/>
                      </a:cubicBezTo>
                      <a:cubicBezTo>
                        <a:pt x="36" y="57"/>
                        <a:pt x="36" y="57"/>
                        <a:pt x="36" y="57"/>
                      </a:cubicBezTo>
                      <a:cubicBezTo>
                        <a:pt x="1" y="92"/>
                        <a:pt x="1" y="92"/>
                        <a:pt x="1" y="92"/>
                      </a:cubicBezTo>
                      <a:cubicBezTo>
                        <a:pt x="0" y="93"/>
                        <a:pt x="0" y="96"/>
                        <a:pt x="1" y="97"/>
                      </a:cubicBezTo>
                      <a:cubicBezTo>
                        <a:pt x="1" y="97"/>
                        <a:pt x="1" y="97"/>
                        <a:pt x="1" y="97"/>
                      </a:cubicBezTo>
                      <a:cubicBezTo>
                        <a:pt x="3" y="99"/>
                        <a:pt x="5" y="99"/>
                        <a:pt x="6" y="97"/>
                      </a:cubicBezTo>
                      <a:cubicBezTo>
                        <a:pt x="41" y="62"/>
                        <a:pt x="41" y="62"/>
                        <a:pt x="41" y="62"/>
                      </a:cubicBezTo>
                      <a:cubicBezTo>
                        <a:pt x="40" y="61"/>
                        <a:pt x="40" y="61"/>
                        <a:pt x="40" y="61"/>
                      </a:cubicBezTo>
                      <a:cubicBezTo>
                        <a:pt x="45" y="56"/>
                        <a:pt x="45" y="56"/>
                        <a:pt x="45" y="56"/>
                      </a:cubicBezTo>
                      <a:cubicBezTo>
                        <a:pt x="57" y="66"/>
                        <a:pt x="76" y="66"/>
                        <a:pt x="87" y="55"/>
                      </a:cubicBezTo>
                      <a:close/>
                      <a:moveTo>
                        <a:pt x="48" y="15"/>
                      </a:moveTo>
                      <a:cubicBezTo>
                        <a:pt x="58" y="6"/>
                        <a:pt x="73" y="6"/>
                        <a:pt x="83" y="15"/>
                      </a:cubicBezTo>
                      <a:cubicBezTo>
                        <a:pt x="93" y="25"/>
                        <a:pt x="93" y="41"/>
                        <a:pt x="83" y="50"/>
                      </a:cubicBezTo>
                      <a:cubicBezTo>
                        <a:pt x="73" y="60"/>
                        <a:pt x="58" y="60"/>
                        <a:pt x="48" y="50"/>
                      </a:cubicBezTo>
                      <a:cubicBezTo>
                        <a:pt x="38" y="41"/>
                        <a:pt x="38" y="25"/>
                        <a:pt x="48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  <a:sym typeface="思源黑体 CN Regular" panose="020B0500000000000000" pitchFamily="34" charset="-122"/>
                  </a:endParaRPr>
                </a:p>
              </p:txBody>
            </p:sp>
          </p:grpSp>
        </p:grpSp>
        <p:grpSp>
          <p:nvGrpSpPr>
            <p:cNvPr id="24" name="组合 23"/>
            <p:cNvGrpSpPr/>
            <p:nvPr/>
          </p:nvGrpSpPr>
          <p:grpSpPr>
            <a:xfrm>
              <a:off x="6696400" y="3936123"/>
              <a:ext cx="576710" cy="576862"/>
              <a:chOff x="6701003" y="3962708"/>
              <a:chExt cx="576710" cy="576862"/>
            </a:xfrm>
          </p:grpSpPr>
          <p:sp>
            <p:nvSpPr>
              <p:cNvPr id="32" name="淘宝店chenying0907出品 12"/>
              <p:cNvSpPr/>
              <p:nvPr/>
            </p:nvSpPr>
            <p:spPr>
              <a:xfrm flipH="1">
                <a:off x="6701003" y="3962708"/>
                <a:ext cx="576710" cy="576862"/>
              </a:xfrm>
              <a:prstGeom prst="ellipse">
                <a:avLst/>
              </a:prstGeom>
              <a:solidFill>
                <a:srgbClr val="ACAD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思源黑体 CN Regular" panose="020B0500000000000000" pitchFamily="34" charset="-122"/>
                  <a:ea typeface="思源黑体 CN Regular" panose="020B0500000000000000" pitchFamily="34" charset="-122"/>
                  <a:sym typeface="思源黑体 CN Regular" panose="020B0500000000000000" pitchFamily="34" charset="-122"/>
                </a:endParaRPr>
              </a:p>
            </p:txBody>
          </p:sp>
          <p:grpSp>
            <p:nvGrpSpPr>
              <p:cNvPr id="33" name="组合 32" descr="e7d195523061f1c0205959036996ad55c215b892a7aac5c0B9ADEF7896FB48F2EF97163A2DE1401E1875DEDC438B7864AD24CA23553DBBBD975DAF4CAD4A2592689FFB6CEE59FFA55B2702D0E5EE29CDDE744B5A58D848E290B0F3363EEEFF85AEACDB2C4783B3CFD20D9E72AC2F528B09A88B84C6E73CDEC5D6CB26D43C2398027A14BE9DBFE415"/>
              <p:cNvGrpSpPr/>
              <p:nvPr/>
            </p:nvGrpSpPr>
            <p:grpSpPr>
              <a:xfrm>
                <a:off x="6812599" y="4064841"/>
                <a:ext cx="369488" cy="372593"/>
                <a:chOff x="5216526" y="1358901"/>
                <a:chExt cx="566738" cy="571500"/>
              </a:xfrm>
              <a:solidFill>
                <a:schemeClr val="bg1"/>
              </a:solidFill>
            </p:grpSpPr>
            <p:sp>
              <p:nvSpPr>
                <p:cNvPr id="34" name="Freeform 78"/>
                <p:cNvSpPr/>
                <p:nvPr/>
              </p:nvSpPr>
              <p:spPr bwMode="auto">
                <a:xfrm>
                  <a:off x="5416551" y="1562101"/>
                  <a:ext cx="366713" cy="368300"/>
                </a:xfrm>
                <a:custGeom>
                  <a:avLst/>
                  <a:gdLst>
                    <a:gd name="T0" fmla="*/ 27 w 97"/>
                    <a:gd name="T1" fmla="*/ 26 h 98"/>
                    <a:gd name="T2" fmla="*/ 26 w 97"/>
                    <a:gd name="T3" fmla="*/ 27 h 98"/>
                    <a:gd name="T4" fmla="*/ 0 w 97"/>
                    <a:gd name="T5" fmla="*/ 90 h 98"/>
                    <a:gd name="T6" fmla="*/ 0 w 97"/>
                    <a:gd name="T7" fmla="*/ 91 h 98"/>
                    <a:gd name="T8" fmla="*/ 1 w 97"/>
                    <a:gd name="T9" fmla="*/ 93 h 98"/>
                    <a:gd name="T10" fmla="*/ 53 w 97"/>
                    <a:gd name="T11" fmla="*/ 89 h 98"/>
                    <a:gd name="T12" fmla="*/ 89 w 97"/>
                    <a:gd name="T13" fmla="*/ 51 h 98"/>
                    <a:gd name="T14" fmla="*/ 92 w 97"/>
                    <a:gd name="T15" fmla="*/ 2 h 98"/>
                    <a:gd name="T16" fmla="*/ 91 w 97"/>
                    <a:gd name="T17" fmla="*/ 1 h 98"/>
                    <a:gd name="T18" fmla="*/ 89 w 97"/>
                    <a:gd name="T19" fmla="*/ 1 h 98"/>
                    <a:gd name="T20" fmla="*/ 27 w 97"/>
                    <a:gd name="T21" fmla="*/ 26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97" h="98">
                      <a:moveTo>
                        <a:pt x="27" y="26"/>
                      </a:moveTo>
                      <a:cubicBezTo>
                        <a:pt x="26" y="26"/>
                        <a:pt x="26" y="27"/>
                        <a:pt x="26" y="27"/>
                      </a:cubicBezTo>
                      <a:cubicBezTo>
                        <a:pt x="0" y="90"/>
                        <a:pt x="0" y="90"/>
                        <a:pt x="0" y="90"/>
                      </a:cubicBezTo>
                      <a:cubicBezTo>
                        <a:pt x="0" y="90"/>
                        <a:pt x="0" y="91"/>
                        <a:pt x="0" y="91"/>
                      </a:cubicBezTo>
                      <a:cubicBezTo>
                        <a:pt x="0" y="92"/>
                        <a:pt x="1" y="92"/>
                        <a:pt x="1" y="93"/>
                      </a:cubicBezTo>
                      <a:cubicBezTo>
                        <a:pt x="19" y="98"/>
                        <a:pt x="37" y="96"/>
                        <a:pt x="53" y="89"/>
                      </a:cubicBezTo>
                      <a:cubicBezTo>
                        <a:pt x="70" y="81"/>
                        <a:pt x="82" y="67"/>
                        <a:pt x="89" y="51"/>
                      </a:cubicBezTo>
                      <a:cubicBezTo>
                        <a:pt x="96" y="35"/>
                        <a:pt x="97" y="18"/>
                        <a:pt x="92" y="2"/>
                      </a:cubicBezTo>
                      <a:cubicBezTo>
                        <a:pt x="92" y="2"/>
                        <a:pt x="92" y="1"/>
                        <a:pt x="91" y="1"/>
                      </a:cubicBezTo>
                      <a:cubicBezTo>
                        <a:pt x="90" y="0"/>
                        <a:pt x="90" y="0"/>
                        <a:pt x="89" y="1"/>
                      </a:cubicBezTo>
                      <a:lnTo>
                        <a:pt x="27" y="2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思源黑体 CN Regular" panose="020B0500000000000000" pitchFamily="34" charset="-122"/>
                    <a:ea typeface="思源黑体 CN Regular" panose="020B0500000000000000" pitchFamily="34" charset="-122"/>
                    <a:sym typeface="思源黑体 CN Regular" panose="020B0500000000000000" pitchFamily="34" charset="-122"/>
                  </a:endParaRPr>
                </a:p>
              </p:txBody>
            </p:sp>
            <p:sp>
              <p:nvSpPr>
                <p:cNvPr id="35" name="Freeform 79"/>
                <p:cNvSpPr>
                  <a:spLocks noEditPoints="1"/>
                </p:cNvSpPr>
                <p:nvPr/>
              </p:nvSpPr>
              <p:spPr bwMode="auto">
                <a:xfrm>
                  <a:off x="5359401" y="1358901"/>
                  <a:ext cx="385763" cy="263525"/>
                </a:xfrm>
                <a:custGeom>
                  <a:avLst/>
                  <a:gdLst>
                    <a:gd name="T0" fmla="*/ 41 w 102"/>
                    <a:gd name="T1" fmla="*/ 69 h 70"/>
                    <a:gd name="T2" fmla="*/ 100 w 102"/>
                    <a:gd name="T3" fmla="*/ 45 h 70"/>
                    <a:gd name="T4" fmla="*/ 101 w 102"/>
                    <a:gd name="T5" fmla="*/ 43 h 70"/>
                    <a:gd name="T6" fmla="*/ 101 w 102"/>
                    <a:gd name="T7" fmla="*/ 42 h 70"/>
                    <a:gd name="T8" fmla="*/ 65 w 102"/>
                    <a:gd name="T9" fmla="*/ 9 h 70"/>
                    <a:gd name="T10" fmla="*/ 1 w 102"/>
                    <a:gd name="T11" fmla="*/ 13 h 70"/>
                    <a:gd name="T12" fmla="*/ 0 w 102"/>
                    <a:gd name="T13" fmla="*/ 14 h 70"/>
                    <a:gd name="T14" fmla="*/ 0 w 102"/>
                    <a:gd name="T15" fmla="*/ 14 h 70"/>
                    <a:gd name="T16" fmla="*/ 0 w 102"/>
                    <a:gd name="T17" fmla="*/ 16 h 70"/>
                    <a:gd name="T18" fmla="*/ 38 w 102"/>
                    <a:gd name="T19" fmla="*/ 68 h 70"/>
                    <a:gd name="T20" fmla="*/ 41 w 102"/>
                    <a:gd name="T21" fmla="*/ 69 h 70"/>
                    <a:gd name="T22" fmla="*/ 43 w 102"/>
                    <a:gd name="T23" fmla="*/ 56 h 70"/>
                    <a:gd name="T24" fmla="*/ 16 w 102"/>
                    <a:gd name="T25" fmla="*/ 19 h 70"/>
                    <a:gd name="T26" fmla="*/ 32 w 102"/>
                    <a:gd name="T27" fmla="*/ 15 h 70"/>
                    <a:gd name="T28" fmla="*/ 61 w 102"/>
                    <a:gd name="T29" fmla="*/ 20 h 70"/>
                    <a:gd name="T30" fmla="*/ 79 w 102"/>
                    <a:gd name="T31" fmla="*/ 31 h 70"/>
                    <a:gd name="T32" fmla="*/ 85 w 102"/>
                    <a:gd name="T33" fmla="*/ 38 h 70"/>
                    <a:gd name="T34" fmla="*/ 43 w 102"/>
                    <a:gd name="T35" fmla="*/ 56 h 70"/>
                    <a:gd name="T36" fmla="*/ 43 w 102"/>
                    <a:gd name="T37" fmla="*/ 56 h 70"/>
                    <a:gd name="T38" fmla="*/ 43 w 102"/>
                    <a:gd name="T39" fmla="*/ 5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02" h="70">
                      <a:moveTo>
                        <a:pt x="41" y="69"/>
                      </a:moveTo>
                      <a:cubicBezTo>
                        <a:pt x="100" y="45"/>
                        <a:pt x="100" y="45"/>
                        <a:pt x="100" y="45"/>
                      </a:cubicBezTo>
                      <a:cubicBezTo>
                        <a:pt x="101" y="44"/>
                        <a:pt x="101" y="44"/>
                        <a:pt x="101" y="43"/>
                      </a:cubicBezTo>
                      <a:cubicBezTo>
                        <a:pt x="102" y="43"/>
                        <a:pt x="102" y="42"/>
                        <a:pt x="101" y="42"/>
                      </a:cubicBezTo>
                      <a:cubicBezTo>
                        <a:pt x="93" y="27"/>
                        <a:pt x="81" y="15"/>
                        <a:pt x="65" y="9"/>
                      </a:cubicBezTo>
                      <a:cubicBezTo>
                        <a:pt x="44" y="0"/>
                        <a:pt x="21" y="2"/>
                        <a:pt x="1" y="13"/>
                      </a:cubicBezTo>
                      <a:cubicBezTo>
                        <a:pt x="1" y="13"/>
                        <a:pt x="0" y="13"/>
                        <a:pt x="0" y="14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0" y="15"/>
                        <a:pt x="0" y="16"/>
                        <a:pt x="0" y="16"/>
                      </a:cubicBezTo>
                      <a:cubicBezTo>
                        <a:pt x="38" y="68"/>
                        <a:pt x="38" y="68"/>
                        <a:pt x="38" y="68"/>
                      </a:cubicBezTo>
                      <a:cubicBezTo>
                        <a:pt x="38" y="69"/>
                        <a:pt x="40" y="70"/>
                        <a:pt x="41" y="69"/>
                      </a:cubicBezTo>
                      <a:close/>
                      <a:moveTo>
                        <a:pt x="43" y="56"/>
                      </a:moveTo>
                      <a:cubicBezTo>
                        <a:pt x="16" y="19"/>
                        <a:pt x="16" y="19"/>
                        <a:pt x="16" y="19"/>
                      </a:cubicBezTo>
                      <a:cubicBezTo>
                        <a:pt x="22" y="17"/>
                        <a:pt x="27" y="16"/>
                        <a:pt x="32" y="15"/>
                      </a:cubicBezTo>
                      <a:cubicBezTo>
                        <a:pt x="42" y="14"/>
                        <a:pt x="52" y="16"/>
                        <a:pt x="61" y="20"/>
                      </a:cubicBezTo>
                      <a:cubicBezTo>
                        <a:pt x="67" y="23"/>
                        <a:pt x="74" y="26"/>
                        <a:pt x="79" y="31"/>
                      </a:cubicBezTo>
                      <a:cubicBezTo>
                        <a:pt x="81" y="34"/>
                        <a:pt x="83" y="36"/>
                        <a:pt x="85" y="38"/>
                      </a:cubicBezTo>
                      <a:lnTo>
                        <a:pt x="43" y="56"/>
                      </a:lnTo>
                      <a:close/>
                      <a:moveTo>
                        <a:pt x="43" y="56"/>
                      </a:moveTo>
                      <a:cubicBezTo>
                        <a:pt x="43" y="56"/>
                        <a:pt x="43" y="56"/>
                        <a:pt x="43" y="56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思源黑体 CN Regular" panose="020B0500000000000000" pitchFamily="34" charset="-122"/>
                    <a:ea typeface="思源黑体 CN Regular" panose="020B0500000000000000" pitchFamily="34" charset="-122"/>
                    <a:sym typeface="思源黑体 CN Regular" panose="020B0500000000000000" pitchFamily="34" charset="-122"/>
                  </a:endParaRPr>
                </a:p>
              </p:txBody>
            </p:sp>
            <p:sp>
              <p:nvSpPr>
                <p:cNvPr id="36" name="Freeform 80"/>
                <p:cNvSpPr>
                  <a:spLocks noEditPoints="1"/>
                </p:cNvSpPr>
                <p:nvPr/>
              </p:nvSpPr>
              <p:spPr bwMode="auto">
                <a:xfrm>
                  <a:off x="5216526" y="1438276"/>
                  <a:ext cx="260350" cy="450850"/>
                </a:xfrm>
                <a:custGeom>
                  <a:avLst/>
                  <a:gdLst>
                    <a:gd name="T0" fmla="*/ 43 w 69"/>
                    <a:gd name="T1" fmla="*/ 118 h 120"/>
                    <a:gd name="T2" fmla="*/ 68 w 69"/>
                    <a:gd name="T3" fmla="*/ 57 h 120"/>
                    <a:gd name="T4" fmla="*/ 68 w 69"/>
                    <a:gd name="T5" fmla="*/ 55 h 120"/>
                    <a:gd name="T6" fmla="*/ 29 w 69"/>
                    <a:gd name="T7" fmla="*/ 1 h 120"/>
                    <a:gd name="T8" fmla="*/ 28 w 69"/>
                    <a:gd name="T9" fmla="*/ 0 h 120"/>
                    <a:gd name="T10" fmla="*/ 26 w 69"/>
                    <a:gd name="T11" fmla="*/ 1 h 120"/>
                    <a:gd name="T12" fmla="*/ 8 w 69"/>
                    <a:gd name="T13" fmla="*/ 27 h 120"/>
                    <a:gd name="T14" fmla="*/ 6 w 69"/>
                    <a:gd name="T15" fmla="*/ 80 h 120"/>
                    <a:gd name="T16" fmla="*/ 40 w 69"/>
                    <a:gd name="T17" fmla="*/ 119 h 120"/>
                    <a:gd name="T18" fmla="*/ 42 w 69"/>
                    <a:gd name="T19" fmla="*/ 120 h 120"/>
                    <a:gd name="T20" fmla="*/ 43 w 69"/>
                    <a:gd name="T21" fmla="*/ 118 h 120"/>
                    <a:gd name="T22" fmla="*/ 43 w 69"/>
                    <a:gd name="T23" fmla="*/ 118 h 120"/>
                    <a:gd name="T24" fmla="*/ 43 w 69"/>
                    <a:gd name="T25" fmla="*/ 118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9" h="120">
                      <a:moveTo>
                        <a:pt x="43" y="118"/>
                      </a:moveTo>
                      <a:cubicBezTo>
                        <a:pt x="68" y="57"/>
                        <a:pt x="68" y="57"/>
                        <a:pt x="68" y="57"/>
                      </a:cubicBezTo>
                      <a:cubicBezTo>
                        <a:pt x="69" y="57"/>
                        <a:pt x="69" y="56"/>
                        <a:pt x="68" y="55"/>
                      </a:cubicBezTo>
                      <a:cubicBezTo>
                        <a:pt x="29" y="1"/>
                        <a:pt x="29" y="1"/>
                        <a:pt x="29" y="1"/>
                      </a:cubicBezTo>
                      <a:cubicBezTo>
                        <a:pt x="29" y="1"/>
                        <a:pt x="29" y="1"/>
                        <a:pt x="28" y="0"/>
                      </a:cubicBezTo>
                      <a:cubicBezTo>
                        <a:pt x="27" y="0"/>
                        <a:pt x="27" y="1"/>
                        <a:pt x="26" y="1"/>
                      </a:cubicBezTo>
                      <a:cubicBezTo>
                        <a:pt x="18" y="8"/>
                        <a:pt x="12" y="17"/>
                        <a:pt x="8" y="27"/>
                      </a:cubicBezTo>
                      <a:cubicBezTo>
                        <a:pt x="1" y="44"/>
                        <a:pt x="0" y="63"/>
                        <a:pt x="6" y="80"/>
                      </a:cubicBezTo>
                      <a:cubicBezTo>
                        <a:pt x="12" y="97"/>
                        <a:pt x="24" y="111"/>
                        <a:pt x="40" y="119"/>
                      </a:cubicBezTo>
                      <a:cubicBezTo>
                        <a:pt x="40" y="120"/>
                        <a:pt x="41" y="120"/>
                        <a:pt x="42" y="120"/>
                      </a:cubicBezTo>
                      <a:cubicBezTo>
                        <a:pt x="42" y="119"/>
                        <a:pt x="43" y="119"/>
                        <a:pt x="43" y="118"/>
                      </a:cubicBezTo>
                      <a:close/>
                      <a:moveTo>
                        <a:pt x="43" y="118"/>
                      </a:moveTo>
                      <a:cubicBezTo>
                        <a:pt x="43" y="118"/>
                        <a:pt x="43" y="118"/>
                        <a:pt x="43" y="11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思源黑体 CN Regular" panose="020B0500000000000000" pitchFamily="34" charset="-122"/>
                    <a:ea typeface="思源黑体 CN Regular" panose="020B0500000000000000" pitchFamily="34" charset="-122"/>
                    <a:sym typeface="思源黑体 CN Regular" panose="020B0500000000000000" pitchFamily="34" charset="-122"/>
                  </a:endParaRPr>
                </a:p>
              </p:txBody>
            </p:sp>
          </p:grpSp>
        </p:grpSp>
        <p:grpSp>
          <p:nvGrpSpPr>
            <p:cNvPr id="25" name="组合 24"/>
            <p:cNvGrpSpPr/>
            <p:nvPr/>
          </p:nvGrpSpPr>
          <p:grpSpPr>
            <a:xfrm>
              <a:off x="6696400" y="5242781"/>
              <a:ext cx="576710" cy="576862"/>
              <a:chOff x="6701003" y="5057562"/>
              <a:chExt cx="576710" cy="576862"/>
            </a:xfrm>
          </p:grpSpPr>
          <p:sp>
            <p:nvSpPr>
              <p:cNvPr id="26" name="淘宝店chenying0907出品 25"/>
              <p:cNvSpPr/>
              <p:nvPr/>
            </p:nvSpPr>
            <p:spPr>
              <a:xfrm flipH="1">
                <a:off x="6701003" y="5057562"/>
                <a:ext cx="576710" cy="576862"/>
              </a:xfrm>
              <a:prstGeom prst="ellipse">
                <a:avLst/>
              </a:prstGeom>
              <a:solidFill>
                <a:srgbClr val="9193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思源黑体 CN Regular" panose="020B0500000000000000" pitchFamily="34" charset="-122"/>
                  <a:ea typeface="思源黑体 CN Regular" panose="020B0500000000000000" pitchFamily="34" charset="-122"/>
                  <a:sym typeface="思源黑体 CN Regular" panose="020B0500000000000000" pitchFamily="34" charset="-122"/>
                </a:endParaRPr>
              </a:p>
            </p:txBody>
          </p:sp>
          <p:grpSp>
            <p:nvGrpSpPr>
              <p:cNvPr id="27" name="组合 26"/>
              <p:cNvGrpSpPr/>
              <p:nvPr/>
            </p:nvGrpSpPr>
            <p:grpSpPr>
              <a:xfrm>
                <a:off x="6842374" y="5135638"/>
                <a:ext cx="324000" cy="360000"/>
                <a:chOff x="3607775" y="6678831"/>
                <a:chExt cx="467228" cy="596580"/>
              </a:xfrm>
              <a:solidFill>
                <a:schemeClr val="bg1"/>
              </a:solidFill>
            </p:grpSpPr>
            <p:sp>
              <p:nvSpPr>
                <p:cNvPr id="28" name="Freeform 27"/>
                <p:cNvSpPr/>
                <p:nvPr/>
              </p:nvSpPr>
              <p:spPr bwMode="auto">
                <a:xfrm>
                  <a:off x="3934500" y="6678831"/>
                  <a:ext cx="140503" cy="156114"/>
                </a:xfrm>
                <a:custGeom>
                  <a:avLst/>
                  <a:gdLst>
                    <a:gd name="T0" fmla="*/ 0 w 126"/>
                    <a:gd name="T1" fmla="*/ 57 h 140"/>
                    <a:gd name="T2" fmla="*/ 48 w 126"/>
                    <a:gd name="T3" fmla="*/ 0 h 140"/>
                    <a:gd name="T4" fmla="*/ 126 w 126"/>
                    <a:gd name="T5" fmla="*/ 85 h 140"/>
                    <a:gd name="T6" fmla="*/ 78 w 126"/>
                    <a:gd name="T7" fmla="*/ 140 h 140"/>
                    <a:gd name="T8" fmla="*/ 0 w 126"/>
                    <a:gd name="T9" fmla="*/ 57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6" h="140">
                      <a:moveTo>
                        <a:pt x="0" y="57"/>
                      </a:moveTo>
                      <a:lnTo>
                        <a:pt x="48" y="0"/>
                      </a:lnTo>
                      <a:lnTo>
                        <a:pt x="126" y="85"/>
                      </a:lnTo>
                      <a:lnTo>
                        <a:pt x="78" y="140"/>
                      </a:lnTo>
                      <a:lnTo>
                        <a:pt x="0" y="5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思源黑体 CN Regular" panose="020B0500000000000000" pitchFamily="34" charset="-122"/>
                    <a:ea typeface="思源黑体 CN Regular" panose="020B0500000000000000" pitchFamily="34" charset="-122"/>
                    <a:sym typeface="思源黑体 CN Regular" panose="020B0500000000000000" pitchFamily="34" charset="-122"/>
                  </a:endParaRPr>
                </a:p>
              </p:txBody>
            </p:sp>
            <p:sp>
              <p:nvSpPr>
                <p:cNvPr id="29" name="Freeform 28"/>
                <p:cNvSpPr/>
                <p:nvPr/>
              </p:nvSpPr>
              <p:spPr bwMode="auto">
                <a:xfrm>
                  <a:off x="3752738" y="6760234"/>
                  <a:ext cx="247553" cy="277660"/>
                </a:xfrm>
                <a:custGeom>
                  <a:avLst/>
                  <a:gdLst>
                    <a:gd name="T0" fmla="*/ 70 w 94"/>
                    <a:gd name="T1" fmla="*/ 0 h 105"/>
                    <a:gd name="T2" fmla="*/ 63 w 94"/>
                    <a:gd name="T3" fmla="*/ 9 h 105"/>
                    <a:gd name="T4" fmla="*/ 21 w 94"/>
                    <a:gd name="T5" fmla="*/ 30 h 105"/>
                    <a:gd name="T6" fmla="*/ 12 w 94"/>
                    <a:gd name="T7" fmla="*/ 37 h 105"/>
                    <a:gd name="T8" fmla="*/ 1 w 94"/>
                    <a:gd name="T9" fmla="*/ 70 h 105"/>
                    <a:gd name="T10" fmla="*/ 0 w 94"/>
                    <a:gd name="T11" fmla="*/ 77 h 105"/>
                    <a:gd name="T12" fmla="*/ 3 w 94"/>
                    <a:gd name="T13" fmla="*/ 102 h 105"/>
                    <a:gd name="T14" fmla="*/ 3 w 94"/>
                    <a:gd name="T15" fmla="*/ 103 h 105"/>
                    <a:gd name="T16" fmla="*/ 3 w 94"/>
                    <a:gd name="T17" fmla="*/ 103 h 105"/>
                    <a:gd name="T18" fmla="*/ 4 w 94"/>
                    <a:gd name="T19" fmla="*/ 105 h 105"/>
                    <a:gd name="T20" fmla="*/ 4 w 94"/>
                    <a:gd name="T21" fmla="*/ 81 h 105"/>
                    <a:gd name="T22" fmla="*/ 20 w 94"/>
                    <a:gd name="T23" fmla="*/ 81 h 105"/>
                    <a:gd name="T24" fmla="*/ 20 w 94"/>
                    <a:gd name="T25" fmla="*/ 75 h 105"/>
                    <a:gd name="T26" fmla="*/ 30 w 94"/>
                    <a:gd name="T27" fmla="*/ 58 h 105"/>
                    <a:gd name="T28" fmla="*/ 40 w 94"/>
                    <a:gd name="T29" fmla="*/ 62 h 105"/>
                    <a:gd name="T30" fmla="*/ 37 w 94"/>
                    <a:gd name="T31" fmla="*/ 69 h 105"/>
                    <a:gd name="T32" fmla="*/ 27 w 94"/>
                    <a:gd name="T33" fmla="*/ 83 h 105"/>
                    <a:gd name="T34" fmla="*/ 28 w 94"/>
                    <a:gd name="T35" fmla="*/ 93 h 105"/>
                    <a:gd name="T36" fmla="*/ 33 w 94"/>
                    <a:gd name="T37" fmla="*/ 95 h 105"/>
                    <a:gd name="T38" fmla="*/ 41 w 94"/>
                    <a:gd name="T39" fmla="*/ 92 h 105"/>
                    <a:gd name="T40" fmla="*/ 41 w 94"/>
                    <a:gd name="T41" fmla="*/ 92 h 105"/>
                    <a:gd name="T42" fmla="*/ 41 w 94"/>
                    <a:gd name="T43" fmla="*/ 92 h 105"/>
                    <a:gd name="T44" fmla="*/ 63 w 94"/>
                    <a:gd name="T45" fmla="*/ 71 h 105"/>
                    <a:gd name="T46" fmla="*/ 87 w 94"/>
                    <a:gd name="T47" fmla="*/ 36 h 105"/>
                    <a:gd name="T48" fmla="*/ 94 w 94"/>
                    <a:gd name="T49" fmla="*/ 26 h 105"/>
                    <a:gd name="T50" fmla="*/ 70 w 94"/>
                    <a:gd name="T51" fmla="*/ 0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94" h="105">
                      <a:moveTo>
                        <a:pt x="70" y="0"/>
                      </a:moveTo>
                      <a:cubicBezTo>
                        <a:pt x="63" y="9"/>
                        <a:pt x="63" y="9"/>
                        <a:pt x="63" y="9"/>
                      </a:cubicBezTo>
                      <a:cubicBezTo>
                        <a:pt x="21" y="30"/>
                        <a:pt x="21" y="30"/>
                        <a:pt x="21" y="30"/>
                      </a:cubicBezTo>
                      <a:cubicBezTo>
                        <a:pt x="20" y="30"/>
                        <a:pt x="14" y="33"/>
                        <a:pt x="12" y="37"/>
                      </a:cubicBezTo>
                      <a:cubicBezTo>
                        <a:pt x="10" y="40"/>
                        <a:pt x="2" y="67"/>
                        <a:pt x="1" y="70"/>
                      </a:cubicBezTo>
                      <a:cubicBezTo>
                        <a:pt x="0" y="71"/>
                        <a:pt x="0" y="75"/>
                        <a:pt x="0" y="77"/>
                      </a:cubicBezTo>
                      <a:cubicBezTo>
                        <a:pt x="0" y="78"/>
                        <a:pt x="2" y="93"/>
                        <a:pt x="3" y="102"/>
                      </a:cubicBezTo>
                      <a:cubicBezTo>
                        <a:pt x="3" y="103"/>
                        <a:pt x="3" y="103"/>
                        <a:pt x="3" y="103"/>
                      </a:cubicBezTo>
                      <a:cubicBezTo>
                        <a:pt x="3" y="103"/>
                        <a:pt x="3" y="103"/>
                        <a:pt x="3" y="103"/>
                      </a:cubicBezTo>
                      <a:cubicBezTo>
                        <a:pt x="3" y="103"/>
                        <a:pt x="3" y="104"/>
                        <a:pt x="4" y="105"/>
                      </a:cubicBezTo>
                      <a:cubicBezTo>
                        <a:pt x="4" y="81"/>
                        <a:pt x="4" y="81"/>
                        <a:pt x="4" y="81"/>
                      </a:cubicBezTo>
                      <a:cubicBezTo>
                        <a:pt x="20" y="81"/>
                        <a:pt x="20" y="81"/>
                        <a:pt x="20" y="81"/>
                      </a:cubicBezTo>
                      <a:cubicBezTo>
                        <a:pt x="20" y="75"/>
                        <a:pt x="20" y="75"/>
                        <a:pt x="20" y="75"/>
                      </a:cubicBezTo>
                      <a:cubicBezTo>
                        <a:pt x="30" y="58"/>
                        <a:pt x="30" y="58"/>
                        <a:pt x="30" y="58"/>
                      </a:cubicBezTo>
                      <a:cubicBezTo>
                        <a:pt x="32" y="59"/>
                        <a:pt x="37" y="61"/>
                        <a:pt x="40" y="62"/>
                      </a:cubicBezTo>
                      <a:cubicBezTo>
                        <a:pt x="39" y="64"/>
                        <a:pt x="37" y="68"/>
                        <a:pt x="37" y="69"/>
                      </a:cubicBezTo>
                      <a:cubicBezTo>
                        <a:pt x="36" y="71"/>
                        <a:pt x="30" y="78"/>
                        <a:pt x="27" y="83"/>
                      </a:cubicBezTo>
                      <a:cubicBezTo>
                        <a:pt x="25" y="85"/>
                        <a:pt x="24" y="90"/>
                        <a:pt x="28" y="93"/>
                      </a:cubicBezTo>
                      <a:cubicBezTo>
                        <a:pt x="29" y="94"/>
                        <a:pt x="31" y="95"/>
                        <a:pt x="33" y="95"/>
                      </a:cubicBezTo>
                      <a:cubicBezTo>
                        <a:pt x="37" y="95"/>
                        <a:pt x="41" y="92"/>
                        <a:pt x="41" y="92"/>
                      </a:cubicBezTo>
                      <a:cubicBezTo>
                        <a:pt x="41" y="92"/>
                        <a:pt x="41" y="92"/>
                        <a:pt x="41" y="92"/>
                      </a:cubicBezTo>
                      <a:cubicBezTo>
                        <a:pt x="41" y="92"/>
                        <a:pt x="41" y="92"/>
                        <a:pt x="41" y="92"/>
                      </a:cubicBezTo>
                      <a:cubicBezTo>
                        <a:pt x="41" y="91"/>
                        <a:pt x="56" y="74"/>
                        <a:pt x="63" y="71"/>
                      </a:cubicBezTo>
                      <a:cubicBezTo>
                        <a:pt x="69" y="68"/>
                        <a:pt x="87" y="54"/>
                        <a:pt x="87" y="36"/>
                      </a:cubicBezTo>
                      <a:cubicBezTo>
                        <a:pt x="94" y="26"/>
                        <a:pt x="94" y="26"/>
                        <a:pt x="94" y="26"/>
                      </a:cubicBezTo>
                      <a:lnTo>
                        <a:pt x="7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思源黑体 CN Regular" panose="020B0500000000000000" pitchFamily="34" charset="-122"/>
                    <a:ea typeface="思源黑体 CN Regular" panose="020B0500000000000000" pitchFamily="34" charset="-122"/>
                    <a:sym typeface="思源黑体 CN Regular" panose="020B0500000000000000" pitchFamily="34" charset="-122"/>
                  </a:endParaRPr>
                </a:p>
              </p:txBody>
            </p:sp>
            <p:sp>
              <p:nvSpPr>
                <p:cNvPr id="31" name="Freeform 29"/>
                <p:cNvSpPr/>
                <p:nvPr/>
              </p:nvSpPr>
              <p:spPr bwMode="auto">
                <a:xfrm>
                  <a:off x="3607775" y="6982139"/>
                  <a:ext cx="390286" cy="293272"/>
                </a:xfrm>
                <a:custGeom>
                  <a:avLst/>
                  <a:gdLst>
                    <a:gd name="T0" fmla="*/ 124 w 148"/>
                    <a:gd name="T1" fmla="*/ 49 h 111"/>
                    <a:gd name="T2" fmla="*/ 124 w 148"/>
                    <a:gd name="T3" fmla="*/ 104 h 111"/>
                    <a:gd name="T4" fmla="*/ 117 w 148"/>
                    <a:gd name="T5" fmla="*/ 104 h 111"/>
                    <a:gd name="T6" fmla="*/ 117 w 148"/>
                    <a:gd name="T7" fmla="*/ 29 h 111"/>
                    <a:gd name="T8" fmla="*/ 93 w 148"/>
                    <a:gd name="T9" fmla="*/ 29 h 111"/>
                    <a:gd name="T10" fmla="*/ 93 w 148"/>
                    <a:gd name="T11" fmla="*/ 104 h 111"/>
                    <a:gd name="T12" fmla="*/ 86 w 148"/>
                    <a:gd name="T13" fmla="*/ 104 h 111"/>
                    <a:gd name="T14" fmla="*/ 86 w 148"/>
                    <a:gd name="T15" fmla="*/ 14 h 111"/>
                    <a:gd name="T16" fmla="*/ 80 w 148"/>
                    <a:gd name="T17" fmla="*/ 10 h 111"/>
                    <a:gd name="T18" fmla="*/ 78 w 148"/>
                    <a:gd name="T19" fmla="*/ 0 h 111"/>
                    <a:gd name="T20" fmla="*/ 62 w 148"/>
                    <a:gd name="T21" fmla="*/ 0 h 111"/>
                    <a:gd name="T22" fmla="*/ 62 w 148"/>
                    <a:gd name="T23" fmla="*/ 104 h 111"/>
                    <a:gd name="T24" fmla="*/ 55 w 148"/>
                    <a:gd name="T25" fmla="*/ 104 h 111"/>
                    <a:gd name="T26" fmla="*/ 55 w 148"/>
                    <a:gd name="T27" fmla="*/ 36 h 111"/>
                    <a:gd name="T28" fmla="*/ 31 w 148"/>
                    <a:gd name="T29" fmla="*/ 36 h 111"/>
                    <a:gd name="T30" fmla="*/ 31 w 148"/>
                    <a:gd name="T31" fmla="*/ 104 h 111"/>
                    <a:gd name="T32" fmla="*/ 24 w 148"/>
                    <a:gd name="T33" fmla="*/ 104 h 111"/>
                    <a:gd name="T34" fmla="*/ 24 w 148"/>
                    <a:gd name="T35" fmla="*/ 66 h 111"/>
                    <a:gd name="T36" fmla="*/ 0 w 148"/>
                    <a:gd name="T37" fmla="*/ 66 h 111"/>
                    <a:gd name="T38" fmla="*/ 0 w 148"/>
                    <a:gd name="T39" fmla="*/ 104 h 111"/>
                    <a:gd name="T40" fmla="*/ 0 w 148"/>
                    <a:gd name="T41" fmla="*/ 111 h 111"/>
                    <a:gd name="T42" fmla="*/ 148 w 148"/>
                    <a:gd name="T43" fmla="*/ 111 h 111"/>
                    <a:gd name="T44" fmla="*/ 148 w 148"/>
                    <a:gd name="T45" fmla="*/ 104 h 111"/>
                    <a:gd name="T46" fmla="*/ 148 w 148"/>
                    <a:gd name="T47" fmla="*/ 49 h 111"/>
                    <a:gd name="T48" fmla="*/ 124 w 148"/>
                    <a:gd name="T49" fmla="*/ 49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48" h="111">
                      <a:moveTo>
                        <a:pt x="124" y="49"/>
                      </a:moveTo>
                      <a:cubicBezTo>
                        <a:pt x="124" y="104"/>
                        <a:pt x="124" y="104"/>
                        <a:pt x="124" y="104"/>
                      </a:cubicBezTo>
                      <a:cubicBezTo>
                        <a:pt x="117" y="104"/>
                        <a:pt x="117" y="104"/>
                        <a:pt x="117" y="104"/>
                      </a:cubicBezTo>
                      <a:cubicBezTo>
                        <a:pt x="117" y="29"/>
                        <a:pt x="117" y="29"/>
                        <a:pt x="117" y="29"/>
                      </a:cubicBezTo>
                      <a:cubicBezTo>
                        <a:pt x="93" y="29"/>
                        <a:pt x="93" y="29"/>
                        <a:pt x="93" y="29"/>
                      </a:cubicBezTo>
                      <a:cubicBezTo>
                        <a:pt x="93" y="104"/>
                        <a:pt x="93" y="104"/>
                        <a:pt x="93" y="104"/>
                      </a:cubicBezTo>
                      <a:cubicBezTo>
                        <a:pt x="86" y="104"/>
                        <a:pt x="86" y="104"/>
                        <a:pt x="86" y="104"/>
                      </a:cubicBezTo>
                      <a:cubicBezTo>
                        <a:pt x="86" y="14"/>
                        <a:pt x="86" y="14"/>
                        <a:pt x="86" y="14"/>
                      </a:cubicBezTo>
                      <a:cubicBezTo>
                        <a:pt x="83" y="13"/>
                        <a:pt x="81" y="12"/>
                        <a:pt x="80" y="10"/>
                      </a:cubicBezTo>
                      <a:cubicBezTo>
                        <a:pt x="77" y="7"/>
                        <a:pt x="77" y="3"/>
                        <a:pt x="78" y="0"/>
                      </a:cubicBezTo>
                      <a:cubicBezTo>
                        <a:pt x="62" y="0"/>
                        <a:pt x="62" y="0"/>
                        <a:pt x="62" y="0"/>
                      </a:cubicBezTo>
                      <a:cubicBezTo>
                        <a:pt x="62" y="104"/>
                        <a:pt x="62" y="104"/>
                        <a:pt x="62" y="104"/>
                      </a:cubicBezTo>
                      <a:cubicBezTo>
                        <a:pt x="55" y="104"/>
                        <a:pt x="55" y="104"/>
                        <a:pt x="55" y="104"/>
                      </a:cubicBezTo>
                      <a:cubicBezTo>
                        <a:pt x="55" y="36"/>
                        <a:pt x="55" y="36"/>
                        <a:pt x="55" y="36"/>
                      </a:cubicBezTo>
                      <a:cubicBezTo>
                        <a:pt x="31" y="36"/>
                        <a:pt x="31" y="36"/>
                        <a:pt x="31" y="36"/>
                      </a:cubicBezTo>
                      <a:cubicBezTo>
                        <a:pt x="31" y="104"/>
                        <a:pt x="31" y="104"/>
                        <a:pt x="31" y="104"/>
                      </a:cubicBezTo>
                      <a:cubicBezTo>
                        <a:pt x="24" y="104"/>
                        <a:pt x="24" y="104"/>
                        <a:pt x="24" y="104"/>
                      </a:cubicBezTo>
                      <a:cubicBezTo>
                        <a:pt x="24" y="66"/>
                        <a:pt x="24" y="66"/>
                        <a:pt x="24" y="66"/>
                      </a:cubicBezTo>
                      <a:cubicBezTo>
                        <a:pt x="0" y="66"/>
                        <a:pt x="0" y="66"/>
                        <a:pt x="0" y="66"/>
                      </a:cubicBezTo>
                      <a:cubicBezTo>
                        <a:pt x="0" y="104"/>
                        <a:pt x="0" y="104"/>
                        <a:pt x="0" y="104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148" y="111"/>
                        <a:pt x="148" y="111"/>
                        <a:pt x="148" y="111"/>
                      </a:cubicBezTo>
                      <a:cubicBezTo>
                        <a:pt x="148" y="104"/>
                        <a:pt x="148" y="104"/>
                        <a:pt x="148" y="104"/>
                      </a:cubicBezTo>
                      <a:cubicBezTo>
                        <a:pt x="148" y="49"/>
                        <a:pt x="148" y="49"/>
                        <a:pt x="148" y="49"/>
                      </a:cubicBezTo>
                      <a:lnTo>
                        <a:pt x="124" y="4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思源黑体 CN Regular" panose="020B0500000000000000" pitchFamily="34" charset="-122"/>
                    <a:ea typeface="思源黑体 CN Regular" panose="020B0500000000000000" pitchFamily="34" charset="-122"/>
                    <a:sym typeface="思源黑体 CN Regular" panose="020B0500000000000000" pitchFamily="34" charset="-122"/>
                  </a:endParaRPr>
                </a:p>
              </p:txBody>
            </p:sp>
          </p:grpSp>
        </p:grpSp>
      </p:grpSp>
      <p:sp>
        <p:nvSpPr>
          <p:cNvPr id="48" name="矩形 47"/>
          <p:cNvSpPr/>
          <p:nvPr/>
        </p:nvSpPr>
        <p:spPr>
          <a:xfrm>
            <a:off x="7273110" y="1368684"/>
            <a:ext cx="38972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b="1" dirty="0">
                <a:solidFill>
                  <a:srgbClr val="5B9AAB"/>
                </a:solidFill>
                <a:latin typeface="方正粗黑宋简体" pitchFamily="2" charset="-122"/>
                <a:ea typeface="方正粗黑宋简体" pitchFamily="2" charset="-122"/>
              </a:rPr>
              <a:t>场景与活动如何进一步融合</a:t>
            </a:r>
            <a:endParaRPr lang="zh-CN" altLang="en-US" sz="2400" dirty="0">
              <a:solidFill>
                <a:srgbClr val="5B9AAB"/>
              </a:solidFill>
              <a:latin typeface="方正粗黑宋简体" pitchFamily="2" charset="-122"/>
              <a:ea typeface="方正粗黑宋简体" pitchFamily="2" charset="-122"/>
              <a:sym typeface="思源黑体 CN Regular" panose="020B0500000000000000" pitchFamily="34" charset="-122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7273110" y="2687064"/>
            <a:ext cx="38972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b="1" dirty="0">
                <a:solidFill>
                  <a:schemeClr val="bg2">
                    <a:lumMod val="50000"/>
                  </a:schemeClr>
                </a:solidFill>
                <a:latin typeface="方正粗黑宋简体" pitchFamily="2" charset="-122"/>
                <a:ea typeface="方正粗黑宋简体" pitchFamily="2" charset="-122"/>
              </a:rPr>
              <a:t>项目与课程还需进一步打通</a:t>
            </a:r>
            <a:endParaRPr lang="zh-CN" altLang="en-US" sz="2400" dirty="0">
              <a:solidFill>
                <a:schemeClr val="bg2">
                  <a:lumMod val="50000"/>
                </a:schemeClr>
              </a:solidFill>
              <a:latin typeface="方正粗黑宋简体" pitchFamily="2" charset="-122"/>
              <a:ea typeface="方正粗黑宋简体" pitchFamily="2" charset="-122"/>
              <a:sym typeface="思源黑体 CN Regular" panose="020B0500000000000000" pitchFamily="34" charset="-122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7273110" y="3993721"/>
            <a:ext cx="38972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b="1" dirty="0">
                <a:solidFill>
                  <a:srgbClr val="5B9AAB"/>
                </a:solidFill>
                <a:latin typeface="方正粗黑宋简体" pitchFamily="2" charset="-122"/>
                <a:ea typeface="方正粗黑宋简体" pitchFamily="2" charset="-122"/>
              </a:rPr>
              <a:t>基地的开辟还需进一步加强</a:t>
            </a:r>
            <a:endParaRPr lang="zh-CN" altLang="en-US" sz="2400" dirty="0">
              <a:solidFill>
                <a:srgbClr val="5B9AAB"/>
              </a:solidFill>
              <a:latin typeface="方正粗黑宋简体" pitchFamily="2" charset="-122"/>
              <a:ea typeface="方正粗黑宋简体" pitchFamily="2" charset="-122"/>
              <a:sym typeface="思源黑体 CN Regular" panose="020B0500000000000000" pitchFamily="34" charset="-122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7273110" y="5300379"/>
            <a:ext cx="3877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solidFill>
                  <a:schemeClr val="bg2">
                    <a:lumMod val="50000"/>
                  </a:schemeClr>
                </a:solidFill>
                <a:latin typeface="方正粗黑宋简体" pitchFamily="2" charset="-122"/>
                <a:ea typeface="方正粗黑宋简体" pitchFamily="2" charset="-122"/>
                <a:sym typeface="思源黑体 CN Regular" panose="020B0500000000000000" pitchFamily="34" charset="-122"/>
              </a:rPr>
              <a:t>评价的方式还需进一步探索</a:t>
            </a:r>
            <a:endParaRPr lang="zh-CN" altLang="en-US" sz="2400" dirty="0">
              <a:solidFill>
                <a:schemeClr val="bg2">
                  <a:lumMod val="50000"/>
                </a:schemeClr>
              </a:solidFill>
              <a:latin typeface="方正粗黑宋简体" pitchFamily="2" charset="-122"/>
              <a:ea typeface="方正粗黑宋简体" pitchFamily="2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72631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圆角矩形 81"/>
          <p:cNvSpPr/>
          <p:nvPr/>
        </p:nvSpPr>
        <p:spPr>
          <a:xfrm>
            <a:off x="491319" y="420064"/>
            <a:ext cx="11218460" cy="6035722"/>
          </a:xfrm>
          <a:prstGeom prst="roundRect">
            <a:avLst>
              <a:gd name="adj" fmla="val 55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矩形 82"/>
          <p:cNvSpPr/>
          <p:nvPr/>
        </p:nvSpPr>
        <p:spPr>
          <a:xfrm>
            <a:off x="0" y="11410"/>
            <a:ext cx="1748116" cy="1722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256"/>
          <p:cNvSpPr/>
          <p:nvPr/>
        </p:nvSpPr>
        <p:spPr bwMode="auto">
          <a:xfrm>
            <a:off x="605803" y="543339"/>
            <a:ext cx="901629" cy="901631"/>
          </a:xfrm>
          <a:custGeom>
            <a:avLst/>
            <a:gdLst>
              <a:gd name="connsiteX0" fmla="*/ 256381 w 511174"/>
              <a:gd name="connsiteY0" fmla="*/ 360363 h 511176"/>
              <a:gd name="connsiteX1" fmla="*/ 271462 w 511174"/>
              <a:gd name="connsiteY1" fmla="*/ 375445 h 511176"/>
              <a:gd name="connsiteX2" fmla="*/ 271462 w 511174"/>
              <a:gd name="connsiteY2" fmla="*/ 496095 h 511176"/>
              <a:gd name="connsiteX3" fmla="*/ 256381 w 511174"/>
              <a:gd name="connsiteY3" fmla="*/ 511176 h 511176"/>
              <a:gd name="connsiteX4" fmla="*/ 241300 w 511174"/>
              <a:gd name="connsiteY4" fmla="*/ 496095 h 511176"/>
              <a:gd name="connsiteX5" fmla="*/ 241300 w 511174"/>
              <a:gd name="connsiteY5" fmla="*/ 375445 h 511176"/>
              <a:gd name="connsiteX6" fmla="*/ 256381 w 511174"/>
              <a:gd name="connsiteY6" fmla="*/ 360363 h 511176"/>
              <a:gd name="connsiteX7" fmla="*/ 307577 w 511174"/>
              <a:gd name="connsiteY7" fmla="*/ 344488 h 511176"/>
              <a:gd name="connsiteX8" fmla="*/ 315118 w 511174"/>
              <a:gd name="connsiteY8" fmla="*/ 344488 h 511176"/>
              <a:gd name="connsiteX9" fmla="*/ 326429 w 511174"/>
              <a:gd name="connsiteY9" fmla="*/ 352018 h 511176"/>
              <a:gd name="connsiteX10" fmla="*/ 386754 w 511174"/>
              <a:gd name="connsiteY10" fmla="*/ 457428 h 511176"/>
              <a:gd name="connsiteX11" fmla="*/ 382984 w 511174"/>
              <a:gd name="connsiteY11" fmla="*/ 476251 h 511176"/>
              <a:gd name="connsiteX12" fmla="*/ 375443 w 511174"/>
              <a:gd name="connsiteY12" fmla="*/ 476251 h 511176"/>
              <a:gd name="connsiteX13" fmla="*/ 364132 w 511174"/>
              <a:gd name="connsiteY13" fmla="*/ 468722 h 511176"/>
              <a:gd name="connsiteX14" fmla="*/ 303807 w 511174"/>
              <a:gd name="connsiteY14" fmla="*/ 367076 h 511176"/>
              <a:gd name="connsiteX15" fmla="*/ 307577 w 511174"/>
              <a:gd name="connsiteY15" fmla="*/ 344488 h 511176"/>
              <a:gd name="connsiteX16" fmla="*/ 196056 w 511174"/>
              <a:gd name="connsiteY16" fmla="*/ 344488 h 511176"/>
              <a:gd name="connsiteX17" fmla="*/ 203596 w 511174"/>
              <a:gd name="connsiteY17" fmla="*/ 344488 h 511176"/>
              <a:gd name="connsiteX18" fmla="*/ 207366 w 511174"/>
              <a:gd name="connsiteY18" fmla="*/ 367076 h 511176"/>
              <a:gd name="connsiteX19" fmla="*/ 147042 w 511174"/>
              <a:gd name="connsiteY19" fmla="*/ 468722 h 511176"/>
              <a:gd name="connsiteX20" fmla="*/ 135731 w 511174"/>
              <a:gd name="connsiteY20" fmla="*/ 476251 h 511176"/>
              <a:gd name="connsiteX21" fmla="*/ 128190 w 511174"/>
              <a:gd name="connsiteY21" fmla="*/ 476251 h 511176"/>
              <a:gd name="connsiteX22" fmla="*/ 124420 w 511174"/>
              <a:gd name="connsiteY22" fmla="*/ 457428 h 511176"/>
              <a:gd name="connsiteX23" fmla="*/ 184745 w 511174"/>
              <a:gd name="connsiteY23" fmla="*/ 352018 h 511176"/>
              <a:gd name="connsiteX24" fmla="*/ 196056 w 511174"/>
              <a:gd name="connsiteY24" fmla="*/ 344488 h 511176"/>
              <a:gd name="connsiteX25" fmla="*/ 360191 w 511174"/>
              <a:gd name="connsiteY25" fmla="*/ 300038 h 511176"/>
              <a:gd name="connsiteX26" fmla="*/ 367742 w 511174"/>
              <a:gd name="connsiteY26" fmla="*/ 303809 h 511176"/>
              <a:gd name="connsiteX27" fmla="*/ 469685 w 511174"/>
              <a:gd name="connsiteY27" fmla="*/ 364134 h 511176"/>
              <a:gd name="connsiteX28" fmla="*/ 477237 w 511174"/>
              <a:gd name="connsiteY28" fmla="*/ 382986 h 511176"/>
              <a:gd name="connsiteX29" fmla="*/ 462134 w 511174"/>
              <a:gd name="connsiteY29" fmla="*/ 390526 h 511176"/>
              <a:gd name="connsiteX30" fmla="*/ 458358 w 511174"/>
              <a:gd name="connsiteY30" fmla="*/ 386756 h 511176"/>
              <a:gd name="connsiteX31" fmla="*/ 352639 w 511174"/>
              <a:gd name="connsiteY31" fmla="*/ 326431 h 511176"/>
              <a:gd name="connsiteX32" fmla="*/ 345088 w 511174"/>
              <a:gd name="connsiteY32" fmla="*/ 307579 h 511176"/>
              <a:gd name="connsiteX33" fmla="*/ 360191 w 511174"/>
              <a:gd name="connsiteY33" fmla="*/ 300038 h 511176"/>
              <a:gd name="connsiteX34" fmla="*/ 150983 w 511174"/>
              <a:gd name="connsiteY34" fmla="*/ 300038 h 511176"/>
              <a:gd name="connsiteX35" fmla="*/ 166086 w 511174"/>
              <a:gd name="connsiteY35" fmla="*/ 307579 h 511176"/>
              <a:gd name="connsiteX36" fmla="*/ 158535 w 511174"/>
              <a:gd name="connsiteY36" fmla="*/ 326431 h 511176"/>
              <a:gd name="connsiteX37" fmla="*/ 52816 w 511174"/>
              <a:gd name="connsiteY37" fmla="*/ 386756 h 511176"/>
              <a:gd name="connsiteX38" fmla="*/ 49040 w 511174"/>
              <a:gd name="connsiteY38" fmla="*/ 390526 h 511176"/>
              <a:gd name="connsiteX39" fmla="*/ 33937 w 511174"/>
              <a:gd name="connsiteY39" fmla="*/ 382986 h 511176"/>
              <a:gd name="connsiteX40" fmla="*/ 41489 w 511174"/>
              <a:gd name="connsiteY40" fmla="*/ 364134 h 511176"/>
              <a:gd name="connsiteX41" fmla="*/ 143432 w 511174"/>
              <a:gd name="connsiteY41" fmla="*/ 303809 h 511176"/>
              <a:gd name="connsiteX42" fmla="*/ 150983 w 511174"/>
              <a:gd name="connsiteY42" fmla="*/ 300038 h 511176"/>
              <a:gd name="connsiteX43" fmla="*/ 375443 w 511174"/>
              <a:gd name="connsiteY43" fmla="*/ 239713 h 511176"/>
              <a:gd name="connsiteX44" fmla="*/ 496093 w 511174"/>
              <a:gd name="connsiteY44" fmla="*/ 239713 h 511176"/>
              <a:gd name="connsiteX45" fmla="*/ 511174 w 511174"/>
              <a:gd name="connsiteY45" fmla="*/ 254795 h 511176"/>
              <a:gd name="connsiteX46" fmla="*/ 496093 w 511174"/>
              <a:gd name="connsiteY46" fmla="*/ 269876 h 511176"/>
              <a:gd name="connsiteX47" fmla="*/ 375443 w 511174"/>
              <a:gd name="connsiteY47" fmla="*/ 269876 h 511176"/>
              <a:gd name="connsiteX48" fmla="*/ 360362 w 511174"/>
              <a:gd name="connsiteY48" fmla="*/ 254795 h 511176"/>
              <a:gd name="connsiteX49" fmla="*/ 375443 w 511174"/>
              <a:gd name="connsiteY49" fmla="*/ 239713 h 511176"/>
              <a:gd name="connsiteX50" fmla="*/ 15081 w 511174"/>
              <a:gd name="connsiteY50" fmla="*/ 239713 h 511176"/>
              <a:gd name="connsiteX51" fmla="*/ 135731 w 511174"/>
              <a:gd name="connsiteY51" fmla="*/ 239713 h 511176"/>
              <a:gd name="connsiteX52" fmla="*/ 150812 w 511174"/>
              <a:gd name="connsiteY52" fmla="*/ 254795 h 511176"/>
              <a:gd name="connsiteX53" fmla="*/ 135731 w 511174"/>
              <a:gd name="connsiteY53" fmla="*/ 269876 h 511176"/>
              <a:gd name="connsiteX54" fmla="*/ 15081 w 511174"/>
              <a:gd name="connsiteY54" fmla="*/ 269876 h 511176"/>
              <a:gd name="connsiteX55" fmla="*/ 0 w 511174"/>
              <a:gd name="connsiteY55" fmla="*/ 254795 h 511176"/>
              <a:gd name="connsiteX56" fmla="*/ 15081 w 511174"/>
              <a:gd name="connsiteY56" fmla="*/ 239713 h 511176"/>
              <a:gd name="connsiteX57" fmla="*/ 462134 w 511174"/>
              <a:gd name="connsiteY57" fmla="*/ 119063 h 511176"/>
              <a:gd name="connsiteX58" fmla="*/ 477237 w 511174"/>
              <a:gd name="connsiteY58" fmla="*/ 126604 h 511176"/>
              <a:gd name="connsiteX59" fmla="*/ 469685 w 511174"/>
              <a:gd name="connsiteY59" fmla="*/ 145456 h 511176"/>
              <a:gd name="connsiteX60" fmla="*/ 367742 w 511174"/>
              <a:gd name="connsiteY60" fmla="*/ 205781 h 511176"/>
              <a:gd name="connsiteX61" fmla="*/ 360191 w 511174"/>
              <a:gd name="connsiteY61" fmla="*/ 209551 h 511176"/>
              <a:gd name="connsiteX62" fmla="*/ 345088 w 511174"/>
              <a:gd name="connsiteY62" fmla="*/ 202011 h 511176"/>
              <a:gd name="connsiteX63" fmla="*/ 352639 w 511174"/>
              <a:gd name="connsiteY63" fmla="*/ 183159 h 511176"/>
              <a:gd name="connsiteX64" fmla="*/ 458358 w 511174"/>
              <a:gd name="connsiteY64" fmla="*/ 122834 h 511176"/>
              <a:gd name="connsiteX65" fmla="*/ 462134 w 511174"/>
              <a:gd name="connsiteY65" fmla="*/ 119063 h 511176"/>
              <a:gd name="connsiteX66" fmla="*/ 49040 w 511174"/>
              <a:gd name="connsiteY66" fmla="*/ 119063 h 511176"/>
              <a:gd name="connsiteX67" fmla="*/ 52816 w 511174"/>
              <a:gd name="connsiteY67" fmla="*/ 122834 h 511176"/>
              <a:gd name="connsiteX68" fmla="*/ 158535 w 511174"/>
              <a:gd name="connsiteY68" fmla="*/ 183159 h 511176"/>
              <a:gd name="connsiteX69" fmla="*/ 166086 w 511174"/>
              <a:gd name="connsiteY69" fmla="*/ 202011 h 511176"/>
              <a:gd name="connsiteX70" fmla="*/ 150983 w 511174"/>
              <a:gd name="connsiteY70" fmla="*/ 209551 h 511176"/>
              <a:gd name="connsiteX71" fmla="*/ 143432 w 511174"/>
              <a:gd name="connsiteY71" fmla="*/ 205781 h 511176"/>
              <a:gd name="connsiteX72" fmla="*/ 41489 w 511174"/>
              <a:gd name="connsiteY72" fmla="*/ 145456 h 511176"/>
              <a:gd name="connsiteX73" fmla="*/ 33937 w 511174"/>
              <a:gd name="connsiteY73" fmla="*/ 126604 h 511176"/>
              <a:gd name="connsiteX74" fmla="*/ 49040 w 511174"/>
              <a:gd name="connsiteY74" fmla="*/ 119063 h 511176"/>
              <a:gd name="connsiteX75" fmla="*/ 375443 w 511174"/>
              <a:gd name="connsiteY75" fmla="*/ 33338 h 511176"/>
              <a:gd name="connsiteX76" fmla="*/ 382984 w 511174"/>
              <a:gd name="connsiteY76" fmla="*/ 33338 h 511176"/>
              <a:gd name="connsiteX77" fmla="*/ 386754 w 511174"/>
              <a:gd name="connsiteY77" fmla="*/ 52161 h 511176"/>
              <a:gd name="connsiteX78" fmla="*/ 326429 w 511174"/>
              <a:gd name="connsiteY78" fmla="*/ 157572 h 511176"/>
              <a:gd name="connsiteX79" fmla="*/ 315118 w 511174"/>
              <a:gd name="connsiteY79" fmla="*/ 165101 h 511176"/>
              <a:gd name="connsiteX80" fmla="*/ 307577 w 511174"/>
              <a:gd name="connsiteY80" fmla="*/ 165101 h 511176"/>
              <a:gd name="connsiteX81" fmla="*/ 303807 w 511174"/>
              <a:gd name="connsiteY81" fmla="*/ 142513 h 511176"/>
              <a:gd name="connsiteX82" fmla="*/ 364132 w 511174"/>
              <a:gd name="connsiteY82" fmla="*/ 40867 h 511176"/>
              <a:gd name="connsiteX83" fmla="*/ 375443 w 511174"/>
              <a:gd name="connsiteY83" fmla="*/ 33338 h 511176"/>
              <a:gd name="connsiteX84" fmla="*/ 128190 w 511174"/>
              <a:gd name="connsiteY84" fmla="*/ 33338 h 511176"/>
              <a:gd name="connsiteX85" fmla="*/ 135731 w 511174"/>
              <a:gd name="connsiteY85" fmla="*/ 33338 h 511176"/>
              <a:gd name="connsiteX86" fmla="*/ 147042 w 511174"/>
              <a:gd name="connsiteY86" fmla="*/ 40867 h 511176"/>
              <a:gd name="connsiteX87" fmla="*/ 207366 w 511174"/>
              <a:gd name="connsiteY87" fmla="*/ 142513 h 511176"/>
              <a:gd name="connsiteX88" fmla="*/ 203596 w 511174"/>
              <a:gd name="connsiteY88" fmla="*/ 165101 h 511176"/>
              <a:gd name="connsiteX89" fmla="*/ 196056 w 511174"/>
              <a:gd name="connsiteY89" fmla="*/ 165101 h 511176"/>
              <a:gd name="connsiteX90" fmla="*/ 184745 w 511174"/>
              <a:gd name="connsiteY90" fmla="*/ 157572 h 511176"/>
              <a:gd name="connsiteX91" fmla="*/ 124420 w 511174"/>
              <a:gd name="connsiteY91" fmla="*/ 52161 h 511176"/>
              <a:gd name="connsiteX92" fmla="*/ 128190 w 511174"/>
              <a:gd name="connsiteY92" fmla="*/ 33338 h 511176"/>
              <a:gd name="connsiteX93" fmla="*/ 256381 w 511174"/>
              <a:gd name="connsiteY93" fmla="*/ 0 h 511176"/>
              <a:gd name="connsiteX94" fmla="*/ 271462 w 511174"/>
              <a:gd name="connsiteY94" fmla="*/ 14922 h 511176"/>
              <a:gd name="connsiteX95" fmla="*/ 271462 w 511174"/>
              <a:gd name="connsiteY95" fmla="*/ 134303 h 511176"/>
              <a:gd name="connsiteX96" fmla="*/ 256381 w 511174"/>
              <a:gd name="connsiteY96" fmla="*/ 149225 h 511176"/>
              <a:gd name="connsiteX97" fmla="*/ 241300 w 511174"/>
              <a:gd name="connsiteY97" fmla="*/ 134303 h 511176"/>
              <a:gd name="connsiteX98" fmla="*/ 241300 w 511174"/>
              <a:gd name="connsiteY98" fmla="*/ 14922 h 511176"/>
              <a:gd name="connsiteX99" fmla="*/ 256381 w 511174"/>
              <a:gd name="connsiteY99" fmla="*/ 0 h 51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11174" h="511176">
                <a:moveTo>
                  <a:pt x="256381" y="360363"/>
                </a:moveTo>
                <a:cubicBezTo>
                  <a:pt x="263921" y="360363"/>
                  <a:pt x="271462" y="367904"/>
                  <a:pt x="271462" y="375445"/>
                </a:cubicBezTo>
                <a:cubicBezTo>
                  <a:pt x="271462" y="375445"/>
                  <a:pt x="271462" y="375445"/>
                  <a:pt x="271462" y="496095"/>
                </a:cubicBezTo>
                <a:cubicBezTo>
                  <a:pt x="271462" y="503636"/>
                  <a:pt x="263921" y="511176"/>
                  <a:pt x="256381" y="511176"/>
                </a:cubicBezTo>
                <a:cubicBezTo>
                  <a:pt x="248840" y="511176"/>
                  <a:pt x="241300" y="503636"/>
                  <a:pt x="241300" y="496095"/>
                </a:cubicBezTo>
                <a:cubicBezTo>
                  <a:pt x="241300" y="496095"/>
                  <a:pt x="241300" y="496095"/>
                  <a:pt x="241300" y="375445"/>
                </a:cubicBezTo>
                <a:cubicBezTo>
                  <a:pt x="241300" y="367904"/>
                  <a:pt x="248840" y="360363"/>
                  <a:pt x="256381" y="360363"/>
                </a:cubicBezTo>
                <a:close/>
                <a:moveTo>
                  <a:pt x="307577" y="344488"/>
                </a:moveTo>
                <a:cubicBezTo>
                  <a:pt x="311348" y="344488"/>
                  <a:pt x="311348" y="344488"/>
                  <a:pt x="315118" y="344488"/>
                </a:cubicBezTo>
                <a:cubicBezTo>
                  <a:pt x="318888" y="344488"/>
                  <a:pt x="326429" y="348253"/>
                  <a:pt x="326429" y="352018"/>
                </a:cubicBezTo>
                <a:cubicBezTo>
                  <a:pt x="326429" y="352018"/>
                  <a:pt x="326429" y="352018"/>
                  <a:pt x="386754" y="457428"/>
                </a:cubicBezTo>
                <a:cubicBezTo>
                  <a:pt x="390524" y="461193"/>
                  <a:pt x="390524" y="472487"/>
                  <a:pt x="382984" y="476251"/>
                </a:cubicBezTo>
                <a:cubicBezTo>
                  <a:pt x="379213" y="476251"/>
                  <a:pt x="379213" y="476251"/>
                  <a:pt x="375443" y="476251"/>
                </a:cubicBezTo>
                <a:cubicBezTo>
                  <a:pt x="371673" y="476251"/>
                  <a:pt x="364132" y="472487"/>
                  <a:pt x="364132" y="468722"/>
                </a:cubicBezTo>
                <a:cubicBezTo>
                  <a:pt x="364132" y="468722"/>
                  <a:pt x="364132" y="468722"/>
                  <a:pt x="303807" y="367076"/>
                </a:cubicBezTo>
                <a:cubicBezTo>
                  <a:pt x="300037" y="359547"/>
                  <a:pt x="300037" y="352018"/>
                  <a:pt x="307577" y="344488"/>
                </a:cubicBezTo>
                <a:close/>
                <a:moveTo>
                  <a:pt x="196056" y="344488"/>
                </a:moveTo>
                <a:cubicBezTo>
                  <a:pt x="199826" y="344488"/>
                  <a:pt x="199826" y="344488"/>
                  <a:pt x="203596" y="344488"/>
                </a:cubicBezTo>
                <a:cubicBezTo>
                  <a:pt x="211137" y="352018"/>
                  <a:pt x="211137" y="359547"/>
                  <a:pt x="207366" y="367076"/>
                </a:cubicBezTo>
                <a:cubicBezTo>
                  <a:pt x="207366" y="367076"/>
                  <a:pt x="207366" y="367076"/>
                  <a:pt x="147042" y="468722"/>
                </a:cubicBezTo>
                <a:cubicBezTo>
                  <a:pt x="147042" y="472487"/>
                  <a:pt x="139501" y="476251"/>
                  <a:pt x="135731" y="476251"/>
                </a:cubicBezTo>
                <a:cubicBezTo>
                  <a:pt x="131961" y="476251"/>
                  <a:pt x="131961" y="476251"/>
                  <a:pt x="128190" y="476251"/>
                </a:cubicBezTo>
                <a:cubicBezTo>
                  <a:pt x="120650" y="472487"/>
                  <a:pt x="120650" y="461193"/>
                  <a:pt x="124420" y="457428"/>
                </a:cubicBezTo>
                <a:cubicBezTo>
                  <a:pt x="124420" y="457428"/>
                  <a:pt x="124420" y="457428"/>
                  <a:pt x="184745" y="352018"/>
                </a:cubicBezTo>
                <a:cubicBezTo>
                  <a:pt x="184745" y="348253"/>
                  <a:pt x="192285" y="344488"/>
                  <a:pt x="196056" y="344488"/>
                </a:cubicBezTo>
                <a:close/>
                <a:moveTo>
                  <a:pt x="360191" y="300038"/>
                </a:moveTo>
                <a:cubicBezTo>
                  <a:pt x="360191" y="300038"/>
                  <a:pt x="363966" y="300038"/>
                  <a:pt x="367742" y="303809"/>
                </a:cubicBezTo>
                <a:cubicBezTo>
                  <a:pt x="367742" y="303809"/>
                  <a:pt x="367742" y="303809"/>
                  <a:pt x="469685" y="364134"/>
                </a:cubicBezTo>
                <a:cubicBezTo>
                  <a:pt x="477237" y="367904"/>
                  <a:pt x="481012" y="375445"/>
                  <a:pt x="477237" y="382986"/>
                </a:cubicBezTo>
                <a:cubicBezTo>
                  <a:pt x="473461" y="386756"/>
                  <a:pt x="469685" y="390526"/>
                  <a:pt x="462134" y="390526"/>
                </a:cubicBezTo>
                <a:cubicBezTo>
                  <a:pt x="462134" y="390526"/>
                  <a:pt x="458358" y="390526"/>
                  <a:pt x="458358" y="386756"/>
                </a:cubicBezTo>
                <a:cubicBezTo>
                  <a:pt x="458358" y="386756"/>
                  <a:pt x="458358" y="386756"/>
                  <a:pt x="352639" y="326431"/>
                </a:cubicBezTo>
                <a:cubicBezTo>
                  <a:pt x="345088" y="322660"/>
                  <a:pt x="341312" y="315120"/>
                  <a:pt x="345088" y="307579"/>
                </a:cubicBezTo>
                <a:cubicBezTo>
                  <a:pt x="348864" y="303809"/>
                  <a:pt x="352639" y="300038"/>
                  <a:pt x="360191" y="300038"/>
                </a:cubicBezTo>
                <a:close/>
                <a:moveTo>
                  <a:pt x="150983" y="300038"/>
                </a:moveTo>
                <a:cubicBezTo>
                  <a:pt x="158535" y="300038"/>
                  <a:pt x="162310" y="303809"/>
                  <a:pt x="166086" y="307579"/>
                </a:cubicBezTo>
                <a:cubicBezTo>
                  <a:pt x="169862" y="315120"/>
                  <a:pt x="166086" y="322660"/>
                  <a:pt x="158535" y="326431"/>
                </a:cubicBezTo>
                <a:cubicBezTo>
                  <a:pt x="158535" y="326431"/>
                  <a:pt x="158535" y="326431"/>
                  <a:pt x="52816" y="386756"/>
                </a:cubicBezTo>
                <a:cubicBezTo>
                  <a:pt x="52816" y="390526"/>
                  <a:pt x="49040" y="390526"/>
                  <a:pt x="49040" y="390526"/>
                </a:cubicBezTo>
                <a:cubicBezTo>
                  <a:pt x="41489" y="390526"/>
                  <a:pt x="37713" y="386756"/>
                  <a:pt x="33937" y="382986"/>
                </a:cubicBezTo>
                <a:cubicBezTo>
                  <a:pt x="30162" y="375445"/>
                  <a:pt x="33937" y="367904"/>
                  <a:pt x="41489" y="364134"/>
                </a:cubicBezTo>
                <a:cubicBezTo>
                  <a:pt x="41489" y="364134"/>
                  <a:pt x="41489" y="364134"/>
                  <a:pt x="143432" y="303809"/>
                </a:cubicBezTo>
                <a:cubicBezTo>
                  <a:pt x="147208" y="300038"/>
                  <a:pt x="150983" y="300038"/>
                  <a:pt x="150983" y="300038"/>
                </a:cubicBezTo>
                <a:close/>
                <a:moveTo>
                  <a:pt x="375443" y="239713"/>
                </a:moveTo>
                <a:cubicBezTo>
                  <a:pt x="375443" y="239713"/>
                  <a:pt x="375443" y="239713"/>
                  <a:pt x="496093" y="239713"/>
                </a:cubicBezTo>
                <a:cubicBezTo>
                  <a:pt x="503634" y="239713"/>
                  <a:pt x="511174" y="247254"/>
                  <a:pt x="511174" y="254795"/>
                </a:cubicBezTo>
                <a:cubicBezTo>
                  <a:pt x="511174" y="262335"/>
                  <a:pt x="503634" y="269876"/>
                  <a:pt x="496093" y="269876"/>
                </a:cubicBezTo>
                <a:cubicBezTo>
                  <a:pt x="496093" y="269876"/>
                  <a:pt x="496093" y="269876"/>
                  <a:pt x="375443" y="269876"/>
                </a:cubicBezTo>
                <a:cubicBezTo>
                  <a:pt x="367903" y="269876"/>
                  <a:pt x="360362" y="262335"/>
                  <a:pt x="360362" y="254795"/>
                </a:cubicBezTo>
                <a:cubicBezTo>
                  <a:pt x="360362" y="247254"/>
                  <a:pt x="367903" y="239713"/>
                  <a:pt x="375443" y="239713"/>
                </a:cubicBezTo>
                <a:close/>
                <a:moveTo>
                  <a:pt x="15081" y="239713"/>
                </a:moveTo>
                <a:cubicBezTo>
                  <a:pt x="15081" y="239713"/>
                  <a:pt x="15081" y="239713"/>
                  <a:pt x="135731" y="239713"/>
                </a:cubicBezTo>
                <a:cubicBezTo>
                  <a:pt x="143271" y="239713"/>
                  <a:pt x="150812" y="247254"/>
                  <a:pt x="150812" y="254795"/>
                </a:cubicBezTo>
                <a:cubicBezTo>
                  <a:pt x="150812" y="262335"/>
                  <a:pt x="143271" y="269876"/>
                  <a:pt x="135731" y="269876"/>
                </a:cubicBezTo>
                <a:cubicBezTo>
                  <a:pt x="135731" y="269876"/>
                  <a:pt x="135731" y="269876"/>
                  <a:pt x="15081" y="269876"/>
                </a:cubicBezTo>
                <a:cubicBezTo>
                  <a:pt x="7540" y="269876"/>
                  <a:pt x="0" y="262335"/>
                  <a:pt x="0" y="254795"/>
                </a:cubicBezTo>
                <a:cubicBezTo>
                  <a:pt x="0" y="247254"/>
                  <a:pt x="7540" y="239713"/>
                  <a:pt x="15081" y="239713"/>
                </a:cubicBezTo>
                <a:close/>
                <a:moveTo>
                  <a:pt x="462134" y="119063"/>
                </a:moveTo>
                <a:cubicBezTo>
                  <a:pt x="469685" y="119063"/>
                  <a:pt x="473461" y="122834"/>
                  <a:pt x="477237" y="126604"/>
                </a:cubicBezTo>
                <a:cubicBezTo>
                  <a:pt x="481012" y="134145"/>
                  <a:pt x="477237" y="141685"/>
                  <a:pt x="469685" y="145456"/>
                </a:cubicBezTo>
                <a:cubicBezTo>
                  <a:pt x="469685" y="145456"/>
                  <a:pt x="469685" y="145456"/>
                  <a:pt x="367742" y="205781"/>
                </a:cubicBezTo>
                <a:cubicBezTo>
                  <a:pt x="363966" y="209551"/>
                  <a:pt x="360191" y="209551"/>
                  <a:pt x="360191" y="209551"/>
                </a:cubicBezTo>
                <a:cubicBezTo>
                  <a:pt x="352639" y="209551"/>
                  <a:pt x="348864" y="205781"/>
                  <a:pt x="345088" y="202011"/>
                </a:cubicBezTo>
                <a:cubicBezTo>
                  <a:pt x="341312" y="194470"/>
                  <a:pt x="345088" y="186929"/>
                  <a:pt x="352639" y="183159"/>
                </a:cubicBezTo>
                <a:cubicBezTo>
                  <a:pt x="352639" y="183159"/>
                  <a:pt x="352639" y="183159"/>
                  <a:pt x="458358" y="122834"/>
                </a:cubicBezTo>
                <a:cubicBezTo>
                  <a:pt x="458358" y="119063"/>
                  <a:pt x="462134" y="119063"/>
                  <a:pt x="462134" y="119063"/>
                </a:cubicBezTo>
                <a:close/>
                <a:moveTo>
                  <a:pt x="49040" y="119063"/>
                </a:moveTo>
                <a:cubicBezTo>
                  <a:pt x="49040" y="119063"/>
                  <a:pt x="52816" y="119063"/>
                  <a:pt x="52816" y="122834"/>
                </a:cubicBezTo>
                <a:cubicBezTo>
                  <a:pt x="52816" y="122834"/>
                  <a:pt x="52816" y="122834"/>
                  <a:pt x="158535" y="183159"/>
                </a:cubicBezTo>
                <a:cubicBezTo>
                  <a:pt x="166086" y="186929"/>
                  <a:pt x="169862" y="194470"/>
                  <a:pt x="166086" y="202011"/>
                </a:cubicBezTo>
                <a:cubicBezTo>
                  <a:pt x="162310" y="205781"/>
                  <a:pt x="158535" y="209551"/>
                  <a:pt x="150983" y="209551"/>
                </a:cubicBezTo>
                <a:cubicBezTo>
                  <a:pt x="150983" y="209551"/>
                  <a:pt x="147208" y="209551"/>
                  <a:pt x="143432" y="205781"/>
                </a:cubicBezTo>
                <a:cubicBezTo>
                  <a:pt x="143432" y="205781"/>
                  <a:pt x="143432" y="205781"/>
                  <a:pt x="41489" y="145456"/>
                </a:cubicBezTo>
                <a:cubicBezTo>
                  <a:pt x="33937" y="141685"/>
                  <a:pt x="30162" y="134145"/>
                  <a:pt x="33937" y="126604"/>
                </a:cubicBezTo>
                <a:cubicBezTo>
                  <a:pt x="37713" y="122834"/>
                  <a:pt x="41489" y="119063"/>
                  <a:pt x="49040" y="119063"/>
                </a:cubicBezTo>
                <a:close/>
                <a:moveTo>
                  <a:pt x="375443" y="33338"/>
                </a:moveTo>
                <a:cubicBezTo>
                  <a:pt x="379213" y="33338"/>
                  <a:pt x="379213" y="33338"/>
                  <a:pt x="382984" y="33338"/>
                </a:cubicBezTo>
                <a:cubicBezTo>
                  <a:pt x="390524" y="37102"/>
                  <a:pt x="390524" y="48396"/>
                  <a:pt x="386754" y="52161"/>
                </a:cubicBezTo>
                <a:cubicBezTo>
                  <a:pt x="386754" y="52161"/>
                  <a:pt x="386754" y="52161"/>
                  <a:pt x="326429" y="157572"/>
                </a:cubicBezTo>
                <a:cubicBezTo>
                  <a:pt x="326429" y="161337"/>
                  <a:pt x="318888" y="165101"/>
                  <a:pt x="315118" y="165101"/>
                </a:cubicBezTo>
                <a:cubicBezTo>
                  <a:pt x="311348" y="165101"/>
                  <a:pt x="311348" y="165101"/>
                  <a:pt x="307577" y="165101"/>
                </a:cubicBezTo>
                <a:cubicBezTo>
                  <a:pt x="300037" y="157572"/>
                  <a:pt x="300037" y="150043"/>
                  <a:pt x="303807" y="142513"/>
                </a:cubicBezTo>
                <a:cubicBezTo>
                  <a:pt x="303807" y="142513"/>
                  <a:pt x="303807" y="142513"/>
                  <a:pt x="364132" y="40867"/>
                </a:cubicBezTo>
                <a:cubicBezTo>
                  <a:pt x="364132" y="37102"/>
                  <a:pt x="371673" y="33338"/>
                  <a:pt x="375443" y="33338"/>
                </a:cubicBezTo>
                <a:close/>
                <a:moveTo>
                  <a:pt x="128190" y="33338"/>
                </a:moveTo>
                <a:cubicBezTo>
                  <a:pt x="131961" y="33338"/>
                  <a:pt x="131961" y="33338"/>
                  <a:pt x="135731" y="33338"/>
                </a:cubicBezTo>
                <a:cubicBezTo>
                  <a:pt x="139501" y="33338"/>
                  <a:pt x="147042" y="37102"/>
                  <a:pt x="147042" y="40867"/>
                </a:cubicBezTo>
                <a:cubicBezTo>
                  <a:pt x="147042" y="40867"/>
                  <a:pt x="147042" y="40867"/>
                  <a:pt x="207366" y="142513"/>
                </a:cubicBezTo>
                <a:cubicBezTo>
                  <a:pt x="211137" y="150043"/>
                  <a:pt x="211137" y="157572"/>
                  <a:pt x="203596" y="165101"/>
                </a:cubicBezTo>
                <a:cubicBezTo>
                  <a:pt x="199826" y="165101"/>
                  <a:pt x="199826" y="165101"/>
                  <a:pt x="196056" y="165101"/>
                </a:cubicBezTo>
                <a:cubicBezTo>
                  <a:pt x="192285" y="165101"/>
                  <a:pt x="184745" y="161337"/>
                  <a:pt x="184745" y="157572"/>
                </a:cubicBezTo>
                <a:cubicBezTo>
                  <a:pt x="184745" y="157572"/>
                  <a:pt x="184745" y="157572"/>
                  <a:pt x="124420" y="52161"/>
                </a:cubicBezTo>
                <a:cubicBezTo>
                  <a:pt x="120650" y="48396"/>
                  <a:pt x="120650" y="37102"/>
                  <a:pt x="128190" y="33338"/>
                </a:cubicBezTo>
                <a:close/>
                <a:moveTo>
                  <a:pt x="256381" y="0"/>
                </a:moveTo>
                <a:cubicBezTo>
                  <a:pt x="263921" y="0"/>
                  <a:pt x="271462" y="7461"/>
                  <a:pt x="271462" y="14922"/>
                </a:cubicBezTo>
                <a:cubicBezTo>
                  <a:pt x="271462" y="134303"/>
                  <a:pt x="271462" y="134303"/>
                  <a:pt x="271462" y="134303"/>
                </a:cubicBezTo>
                <a:cubicBezTo>
                  <a:pt x="271462" y="141764"/>
                  <a:pt x="263921" y="149225"/>
                  <a:pt x="256381" y="149225"/>
                </a:cubicBezTo>
                <a:cubicBezTo>
                  <a:pt x="248840" y="149225"/>
                  <a:pt x="241300" y="141764"/>
                  <a:pt x="241300" y="134303"/>
                </a:cubicBezTo>
                <a:cubicBezTo>
                  <a:pt x="241300" y="14922"/>
                  <a:pt x="241300" y="14922"/>
                  <a:pt x="241300" y="14922"/>
                </a:cubicBezTo>
                <a:cubicBezTo>
                  <a:pt x="241300" y="7461"/>
                  <a:pt x="248840" y="0"/>
                  <a:pt x="256381" y="0"/>
                </a:cubicBezTo>
                <a:close/>
              </a:path>
            </a:pathLst>
          </a:custGeom>
          <a:solidFill>
            <a:srgbClr val="5B9AA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/>
          </a:p>
        </p:txBody>
      </p:sp>
      <p:sp>
        <p:nvSpPr>
          <p:cNvPr id="18" name="文本框 17"/>
          <p:cNvSpPr txBox="1"/>
          <p:nvPr/>
        </p:nvSpPr>
        <p:spPr>
          <a:xfrm>
            <a:off x="1828798" y="702366"/>
            <a:ext cx="24352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2.</a:t>
            </a:r>
            <a:r>
              <a:rPr lang="zh-CN" altLang="en-US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后期安排</a:t>
            </a:r>
            <a:endParaRPr lang="zh-CN" altLang="en-US" sz="3600" b="1" dirty="0">
              <a:solidFill>
                <a:srgbClr val="7600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0" name="Shape 23143"/>
          <p:cNvSpPr/>
          <p:nvPr/>
        </p:nvSpPr>
        <p:spPr>
          <a:xfrm>
            <a:off x="5576235" y="4264821"/>
            <a:ext cx="497167" cy="621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851" y="15119"/>
                </a:moveTo>
                <a:cubicBezTo>
                  <a:pt x="14106" y="15119"/>
                  <a:pt x="13500" y="15604"/>
                  <a:pt x="13500" y="16201"/>
                </a:cubicBezTo>
                <a:cubicBezTo>
                  <a:pt x="13500" y="16796"/>
                  <a:pt x="14106" y="17278"/>
                  <a:pt x="14851" y="17278"/>
                </a:cubicBezTo>
                <a:cubicBezTo>
                  <a:pt x="15596" y="17278"/>
                  <a:pt x="16199" y="16796"/>
                  <a:pt x="16199" y="16201"/>
                </a:cubicBezTo>
                <a:cubicBezTo>
                  <a:pt x="16199" y="15604"/>
                  <a:pt x="15596" y="15119"/>
                  <a:pt x="14851" y="15119"/>
                </a:cubicBezTo>
                <a:cubicBezTo>
                  <a:pt x="14851" y="15119"/>
                  <a:pt x="14851" y="15119"/>
                  <a:pt x="14851" y="15119"/>
                </a:cubicBezTo>
                <a:close/>
                <a:moveTo>
                  <a:pt x="6750" y="10800"/>
                </a:moveTo>
                <a:lnTo>
                  <a:pt x="6750" y="10800"/>
                </a:lnTo>
                <a:cubicBezTo>
                  <a:pt x="7495" y="10800"/>
                  <a:pt x="8102" y="10315"/>
                  <a:pt x="8102" y="9718"/>
                </a:cubicBezTo>
                <a:cubicBezTo>
                  <a:pt x="8102" y="9124"/>
                  <a:pt x="7495" y="8641"/>
                  <a:pt x="6750" y="8641"/>
                </a:cubicBezTo>
                <a:cubicBezTo>
                  <a:pt x="6005" y="8641"/>
                  <a:pt x="5399" y="9124"/>
                  <a:pt x="5399" y="9718"/>
                </a:cubicBezTo>
                <a:cubicBezTo>
                  <a:pt x="5399" y="10315"/>
                  <a:pt x="6005" y="10800"/>
                  <a:pt x="6750" y="10800"/>
                </a:cubicBezTo>
                <a:cubicBezTo>
                  <a:pt x="6750" y="10800"/>
                  <a:pt x="6750" y="10800"/>
                  <a:pt x="6750" y="10800"/>
                </a:cubicBezTo>
                <a:close/>
                <a:moveTo>
                  <a:pt x="6750" y="14041"/>
                </a:moveTo>
                <a:lnTo>
                  <a:pt x="6750" y="14041"/>
                </a:lnTo>
                <a:cubicBezTo>
                  <a:pt x="7495" y="14041"/>
                  <a:pt x="8102" y="13556"/>
                  <a:pt x="8102" y="12959"/>
                </a:cubicBezTo>
                <a:cubicBezTo>
                  <a:pt x="8102" y="12364"/>
                  <a:pt x="7495" y="11881"/>
                  <a:pt x="6750" y="11881"/>
                </a:cubicBezTo>
                <a:cubicBezTo>
                  <a:pt x="6005" y="11881"/>
                  <a:pt x="5399" y="12364"/>
                  <a:pt x="5399" y="12959"/>
                </a:cubicBezTo>
                <a:cubicBezTo>
                  <a:pt x="5399" y="13556"/>
                  <a:pt x="6005" y="14041"/>
                  <a:pt x="6750" y="14041"/>
                </a:cubicBezTo>
                <a:cubicBezTo>
                  <a:pt x="6750" y="14041"/>
                  <a:pt x="6750" y="14041"/>
                  <a:pt x="6750" y="14041"/>
                </a:cubicBezTo>
                <a:close/>
                <a:moveTo>
                  <a:pt x="10801" y="15119"/>
                </a:moveTo>
                <a:cubicBezTo>
                  <a:pt x="10056" y="15119"/>
                  <a:pt x="9449" y="15604"/>
                  <a:pt x="9449" y="16201"/>
                </a:cubicBezTo>
                <a:cubicBezTo>
                  <a:pt x="9449" y="16796"/>
                  <a:pt x="10052" y="17278"/>
                  <a:pt x="10801" y="17278"/>
                </a:cubicBezTo>
                <a:cubicBezTo>
                  <a:pt x="11546" y="17278"/>
                  <a:pt x="12148" y="16796"/>
                  <a:pt x="12148" y="16201"/>
                </a:cubicBezTo>
                <a:cubicBezTo>
                  <a:pt x="12148" y="15604"/>
                  <a:pt x="11546" y="15119"/>
                  <a:pt x="10801" y="15119"/>
                </a:cubicBezTo>
                <a:cubicBezTo>
                  <a:pt x="10801" y="15119"/>
                  <a:pt x="10801" y="15119"/>
                  <a:pt x="10801" y="15119"/>
                </a:cubicBezTo>
                <a:close/>
                <a:moveTo>
                  <a:pt x="18898" y="19441"/>
                </a:moveTo>
                <a:lnTo>
                  <a:pt x="2700" y="19441"/>
                </a:lnTo>
                <a:lnTo>
                  <a:pt x="2700" y="2160"/>
                </a:lnTo>
                <a:lnTo>
                  <a:pt x="18898" y="2160"/>
                </a:lnTo>
                <a:cubicBezTo>
                  <a:pt x="18898" y="2160"/>
                  <a:pt x="18898" y="19441"/>
                  <a:pt x="18898" y="19441"/>
                </a:cubicBezTo>
                <a:close/>
                <a:moveTo>
                  <a:pt x="18898" y="0"/>
                </a:moveTo>
                <a:lnTo>
                  <a:pt x="2700" y="0"/>
                </a:lnTo>
                <a:cubicBezTo>
                  <a:pt x="1210" y="0"/>
                  <a:pt x="0" y="968"/>
                  <a:pt x="0" y="2160"/>
                </a:cubicBezTo>
                <a:lnTo>
                  <a:pt x="0" y="19441"/>
                </a:lnTo>
                <a:cubicBezTo>
                  <a:pt x="0" y="20633"/>
                  <a:pt x="1210" y="21600"/>
                  <a:pt x="2700" y="21600"/>
                </a:cubicBezTo>
                <a:lnTo>
                  <a:pt x="18898" y="21600"/>
                </a:lnTo>
                <a:cubicBezTo>
                  <a:pt x="20391" y="21600"/>
                  <a:pt x="21600" y="20633"/>
                  <a:pt x="21600" y="19441"/>
                </a:cubicBezTo>
                <a:lnTo>
                  <a:pt x="21600" y="2160"/>
                </a:lnTo>
                <a:cubicBezTo>
                  <a:pt x="21600" y="968"/>
                  <a:pt x="20391" y="0"/>
                  <a:pt x="18898" y="0"/>
                </a:cubicBezTo>
                <a:cubicBezTo>
                  <a:pt x="18898" y="0"/>
                  <a:pt x="18898" y="0"/>
                  <a:pt x="18898" y="0"/>
                </a:cubicBezTo>
                <a:close/>
                <a:moveTo>
                  <a:pt x="6750" y="17278"/>
                </a:moveTo>
                <a:lnTo>
                  <a:pt x="6750" y="17278"/>
                </a:lnTo>
                <a:cubicBezTo>
                  <a:pt x="7495" y="17278"/>
                  <a:pt x="8102" y="16796"/>
                  <a:pt x="8102" y="16201"/>
                </a:cubicBezTo>
                <a:cubicBezTo>
                  <a:pt x="8102" y="15604"/>
                  <a:pt x="7495" y="15119"/>
                  <a:pt x="6750" y="15119"/>
                </a:cubicBezTo>
                <a:cubicBezTo>
                  <a:pt x="6005" y="15119"/>
                  <a:pt x="5399" y="15604"/>
                  <a:pt x="5399" y="16201"/>
                </a:cubicBezTo>
                <a:cubicBezTo>
                  <a:pt x="5399" y="16796"/>
                  <a:pt x="6005" y="17278"/>
                  <a:pt x="6750" y="17278"/>
                </a:cubicBezTo>
                <a:cubicBezTo>
                  <a:pt x="6750" y="17278"/>
                  <a:pt x="6750" y="17278"/>
                  <a:pt x="6750" y="17278"/>
                </a:cubicBezTo>
                <a:close/>
                <a:moveTo>
                  <a:pt x="6750" y="6482"/>
                </a:moveTo>
                <a:lnTo>
                  <a:pt x="14851" y="6482"/>
                </a:lnTo>
                <a:cubicBezTo>
                  <a:pt x="15596" y="6482"/>
                  <a:pt x="16199" y="5996"/>
                  <a:pt x="16199" y="5400"/>
                </a:cubicBezTo>
                <a:cubicBezTo>
                  <a:pt x="16199" y="4805"/>
                  <a:pt x="15596" y="4318"/>
                  <a:pt x="14851" y="4318"/>
                </a:cubicBezTo>
                <a:lnTo>
                  <a:pt x="6750" y="4318"/>
                </a:lnTo>
                <a:cubicBezTo>
                  <a:pt x="6005" y="4318"/>
                  <a:pt x="5399" y="4805"/>
                  <a:pt x="5399" y="5400"/>
                </a:cubicBezTo>
                <a:cubicBezTo>
                  <a:pt x="5399" y="5996"/>
                  <a:pt x="6005" y="6482"/>
                  <a:pt x="6750" y="6482"/>
                </a:cubicBezTo>
                <a:cubicBezTo>
                  <a:pt x="6750" y="6482"/>
                  <a:pt x="6750" y="6482"/>
                  <a:pt x="6750" y="6482"/>
                </a:cubicBezTo>
                <a:close/>
                <a:moveTo>
                  <a:pt x="10801" y="8641"/>
                </a:moveTo>
                <a:cubicBezTo>
                  <a:pt x="10056" y="8641"/>
                  <a:pt x="9449" y="9124"/>
                  <a:pt x="9449" y="9718"/>
                </a:cubicBezTo>
                <a:cubicBezTo>
                  <a:pt x="9449" y="10315"/>
                  <a:pt x="10052" y="10800"/>
                  <a:pt x="10801" y="10800"/>
                </a:cubicBezTo>
                <a:cubicBezTo>
                  <a:pt x="11546" y="10800"/>
                  <a:pt x="12148" y="10315"/>
                  <a:pt x="12148" y="9718"/>
                </a:cubicBezTo>
                <a:cubicBezTo>
                  <a:pt x="12148" y="9124"/>
                  <a:pt x="11546" y="8641"/>
                  <a:pt x="10801" y="8641"/>
                </a:cubicBezTo>
                <a:cubicBezTo>
                  <a:pt x="10801" y="8641"/>
                  <a:pt x="10801" y="8641"/>
                  <a:pt x="10801" y="8641"/>
                </a:cubicBezTo>
                <a:close/>
                <a:moveTo>
                  <a:pt x="10801" y="11881"/>
                </a:moveTo>
                <a:cubicBezTo>
                  <a:pt x="10056" y="11881"/>
                  <a:pt x="9449" y="12364"/>
                  <a:pt x="9449" y="12959"/>
                </a:cubicBezTo>
                <a:cubicBezTo>
                  <a:pt x="9449" y="13556"/>
                  <a:pt x="10056" y="14041"/>
                  <a:pt x="10801" y="14041"/>
                </a:cubicBezTo>
                <a:cubicBezTo>
                  <a:pt x="11546" y="14041"/>
                  <a:pt x="12148" y="13556"/>
                  <a:pt x="12148" y="12959"/>
                </a:cubicBezTo>
                <a:cubicBezTo>
                  <a:pt x="12148" y="12364"/>
                  <a:pt x="11546" y="11881"/>
                  <a:pt x="10801" y="11881"/>
                </a:cubicBezTo>
                <a:cubicBezTo>
                  <a:pt x="10801" y="11881"/>
                  <a:pt x="10801" y="11881"/>
                  <a:pt x="10801" y="11881"/>
                </a:cubicBezTo>
                <a:close/>
                <a:moveTo>
                  <a:pt x="14851" y="8641"/>
                </a:moveTo>
                <a:cubicBezTo>
                  <a:pt x="14106" y="8641"/>
                  <a:pt x="13500" y="9124"/>
                  <a:pt x="13500" y="9718"/>
                </a:cubicBezTo>
                <a:cubicBezTo>
                  <a:pt x="13500" y="10315"/>
                  <a:pt x="14106" y="10800"/>
                  <a:pt x="14851" y="10800"/>
                </a:cubicBezTo>
                <a:cubicBezTo>
                  <a:pt x="15596" y="10800"/>
                  <a:pt x="16199" y="10315"/>
                  <a:pt x="16199" y="9718"/>
                </a:cubicBezTo>
                <a:cubicBezTo>
                  <a:pt x="16199" y="9124"/>
                  <a:pt x="15596" y="8641"/>
                  <a:pt x="14851" y="8641"/>
                </a:cubicBezTo>
                <a:cubicBezTo>
                  <a:pt x="14851" y="8641"/>
                  <a:pt x="14851" y="8641"/>
                  <a:pt x="14851" y="8641"/>
                </a:cubicBezTo>
                <a:close/>
                <a:moveTo>
                  <a:pt x="14851" y="11881"/>
                </a:moveTo>
                <a:cubicBezTo>
                  <a:pt x="14106" y="11881"/>
                  <a:pt x="13500" y="12364"/>
                  <a:pt x="13500" y="12959"/>
                </a:cubicBezTo>
                <a:cubicBezTo>
                  <a:pt x="13500" y="13556"/>
                  <a:pt x="14106" y="14041"/>
                  <a:pt x="14851" y="14041"/>
                </a:cubicBezTo>
                <a:cubicBezTo>
                  <a:pt x="15596" y="14041"/>
                  <a:pt x="16199" y="13556"/>
                  <a:pt x="16199" y="12959"/>
                </a:cubicBezTo>
                <a:cubicBezTo>
                  <a:pt x="16199" y="12364"/>
                  <a:pt x="15596" y="11881"/>
                  <a:pt x="14851" y="11881"/>
                </a:cubicBezTo>
                <a:cubicBezTo>
                  <a:pt x="14851" y="11881"/>
                  <a:pt x="14851" y="11881"/>
                  <a:pt x="14851" y="1188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51" tIns="19051" rIns="19051" bIns="1905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grpSp>
        <p:nvGrpSpPr>
          <p:cNvPr id="7" name="组合 6"/>
          <p:cNvGrpSpPr/>
          <p:nvPr/>
        </p:nvGrpSpPr>
        <p:grpSpPr>
          <a:xfrm>
            <a:off x="1003611" y="1384335"/>
            <a:ext cx="1885203" cy="1885203"/>
            <a:chOff x="1141840" y="1384335"/>
            <a:chExt cx="1885203" cy="1885203"/>
          </a:xfrm>
        </p:grpSpPr>
        <p:grpSp>
          <p:nvGrpSpPr>
            <p:cNvPr id="8" name="组合 7"/>
            <p:cNvGrpSpPr/>
            <p:nvPr/>
          </p:nvGrpSpPr>
          <p:grpSpPr>
            <a:xfrm>
              <a:off x="1141840" y="1384335"/>
              <a:ext cx="1885203" cy="1885203"/>
              <a:chOff x="1141840" y="1384335"/>
              <a:chExt cx="1885203" cy="1885203"/>
            </a:xfrm>
            <a:effectLst/>
          </p:grpSpPr>
          <p:sp>
            <p:nvSpPr>
              <p:cNvPr id="10" name="椭圆 9"/>
              <p:cNvSpPr/>
              <p:nvPr/>
            </p:nvSpPr>
            <p:spPr>
              <a:xfrm>
                <a:off x="1141840" y="1384335"/>
                <a:ext cx="1885203" cy="1885203"/>
              </a:xfrm>
              <a:prstGeom prst="ellipse">
                <a:avLst/>
              </a:prstGeom>
              <a:solidFill>
                <a:srgbClr val="DAE3E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11" name="饼形 10"/>
              <p:cNvSpPr/>
              <p:nvPr/>
            </p:nvSpPr>
            <p:spPr>
              <a:xfrm>
                <a:off x="1141840" y="1384335"/>
                <a:ext cx="1885203" cy="1885203"/>
              </a:xfrm>
              <a:prstGeom prst="pie">
                <a:avLst>
                  <a:gd name="adj1" fmla="val 0"/>
                  <a:gd name="adj2" fmla="val 5454263"/>
                </a:avLst>
              </a:prstGeom>
              <a:solidFill>
                <a:srgbClr val="407D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1500072" y="1742566"/>
                <a:ext cx="1168737" cy="1168737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  <a:sym typeface="思源黑体 CN Regular" panose="020B0500000000000000" pitchFamily="34" charset="-122"/>
                </a:endParaRPr>
              </a:p>
            </p:txBody>
          </p:sp>
        </p:grpSp>
        <p:sp>
          <p:nvSpPr>
            <p:cNvPr id="9" name="文本框 14"/>
            <p:cNvSpPr txBox="1"/>
            <p:nvPr/>
          </p:nvSpPr>
          <p:spPr>
            <a:xfrm>
              <a:off x="1735887" y="1932648"/>
              <a:ext cx="4784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dirty="0" smtClean="0">
                  <a:solidFill>
                    <a:srgbClr val="407D94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  <a:sym typeface="思源黑体 CN Regular" panose="020B0500000000000000" pitchFamily="34" charset="-122"/>
                </a:rPr>
                <a:t>①</a:t>
              </a:r>
              <a:endParaRPr lang="zh-CN" altLang="en-US" sz="4000" dirty="0">
                <a:solidFill>
                  <a:srgbClr val="407D9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202932" y="1384335"/>
            <a:ext cx="1885203" cy="1885203"/>
            <a:chOff x="1141840" y="1384335"/>
            <a:chExt cx="1885203" cy="1885203"/>
          </a:xfrm>
        </p:grpSpPr>
        <p:grpSp>
          <p:nvGrpSpPr>
            <p:cNvPr id="14" name="组合 13"/>
            <p:cNvGrpSpPr/>
            <p:nvPr/>
          </p:nvGrpSpPr>
          <p:grpSpPr>
            <a:xfrm>
              <a:off x="1141840" y="1384335"/>
              <a:ext cx="1885203" cy="1885203"/>
              <a:chOff x="1141840" y="1384335"/>
              <a:chExt cx="1885203" cy="1885203"/>
            </a:xfrm>
            <a:effectLst/>
          </p:grpSpPr>
          <p:sp>
            <p:nvSpPr>
              <p:cNvPr id="16" name="椭圆 15"/>
              <p:cNvSpPr/>
              <p:nvPr/>
            </p:nvSpPr>
            <p:spPr>
              <a:xfrm>
                <a:off x="1141840" y="1384335"/>
                <a:ext cx="1885203" cy="1885203"/>
              </a:xfrm>
              <a:prstGeom prst="ellipse">
                <a:avLst/>
              </a:prstGeom>
              <a:solidFill>
                <a:srgbClr val="DAE3E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19" name="饼形 10"/>
              <p:cNvSpPr/>
              <p:nvPr/>
            </p:nvSpPr>
            <p:spPr>
              <a:xfrm>
                <a:off x="1141840" y="1384335"/>
                <a:ext cx="1885203" cy="1885203"/>
              </a:xfrm>
              <a:prstGeom prst="pie">
                <a:avLst>
                  <a:gd name="adj1" fmla="val 0"/>
                  <a:gd name="adj2" fmla="val 10814107"/>
                </a:avLst>
              </a:prstGeom>
              <a:solidFill>
                <a:srgbClr val="407D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20" name="椭圆 19"/>
              <p:cNvSpPr/>
              <p:nvPr/>
            </p:nvSpPr>
            <p:spPr>
              <a:xfrm>
                <a:off x="1500072" y="1742566"/>
                <a:ext cx="1168737" cy="1168737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  <a:sym typeface="思源黑体 CN Regular" panose="020B0500000000000000" pitchFamily="34" charset="-122"/>
                </a:endParaRPr>
              </a:p>
            </p:txBody>
          </p:sp>
        </p:grpSp>
        <p:sp>
          <p:nvSpPr>
            <p:cNvPr id="15" name="文本框 18"/>
            <p:cNvSpPr txBox="1"/>
            <p:nvPr/>
          </p:nvSpPr>
          <p:spPr>
            <a:xfrm>
              <a:off x="1761212" y="1968776"/>
              <a:ext cx="9569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dirty="0">
                  <a:solidFill>
                    <a:srgbClr val="407D94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  <a:sym typeface="思源黑体 CN Regular" panose="020B0500000000000000" pitchFamily="34" charset="-122"/>
                </a:rPr>
                <a:t>②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003611" y="4138168"/>
            <a:ext cx="1885203" cy="1885203"/>
            <a:chOff x="1141840" y="1384335"/>
            <a:chExt cx="1885203" cy="1885203"/>
          </a:xfrm>
        </p:grpSpPr>
        <p:grpSp>
          <p:nvGrpSpPr>
            <p:cNvPr id="22" name="组合 21"/>
            <p:cNvGrpSpPr/>
            <p:nvPr/>
          </p:nvGrpSpPr>
          <p:grpSpPr>
            <a:xfrm>
              <a:off x="1141840" y="1384335"/>
              <a:ext cx="1885203" cy="1885203"/>
              <a:chOff x="1141840" y="1384335"/>
              <a:chExt cx="1885203" cy="1885203"/>
            </a:xfrm>
            <a:effectLst/>
          </p:grpSpPr>
          <p:sp>
            <p:nvSpPr>
              <p:cNvPr id="24" name="椭圆 23"/>
              <p:cNvSpPr/>
              <p:nvPr/>
            </p:nvSpPr>
            <p:spPr>
              <a:xfrm>
                <a:off x="1141840" y="1384335"/>
                <a:ext cx="1885203" cy="1885203"/>
              </a:xfrm>
              <a:prstGeom prst="ellipse">
                <a:avLst/>
              </a:prstGeom>
              <a:solidFill>
                <a:srgbClr val="DAE3E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25" name="饼形 10"/>
              <p:cNvSpPr/>
              <p:nvPr/>
            </p:nvSpPr>
            <p:spPr>
              <a:xfrm>
                <a:off x="1141840" y="1384335"/>
                <a:ext cx="1885203" cy="1885203"/>
              </a:xfrm>
              <a:prstGeom prst="pie">
                <a:avLst>
                  <a:gd name="adj1" fmla="val 0"/>
                  <a:gd name="adj2" fmla="val 16278070"/>
                </a:avLst>
              </a:prstGeom>
              <a:solidFill>
                <a:srgbClr val="407D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26" name="椭圆 25"/>
              <p:cNvSpPr/>
              <p:nvPr/>
            </p:nvSpPr>
            <p:spPr>
              <a:xfrm>
                <a:off x="1500072" y="1742566"/>
                <a:ext cx="1168737" cy="1168737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  <a:sym typeface="思源黑体 CN Regular" panose="020B0500000000000000" pitchFamily="34" charset="-122"/>
                </a:endParaRPr>
              </a:p>
            </p:txBody>
          </p:sp>
        </p:grpSp>
        <p:sp>
          <p:nvSpPr>
            <p:cNvPr id="23" name="文本框 24"/>
            <p:cNvSpPr txBox="1"/>
            <p:nvPr/>
          </p:nvSpPr>
          <p:spPr>
            <a:xfrm>
              <a:off x="1726487" y="1980351"/>
              <a:ext cx="9569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dirty="0">
                  <a:solidFill>
                    <a:srgbClr val="407D94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  <a:sym typeface="思源黑体 CN Regular" panose="020B0500000000000000" pitchFamily="34" charset="-122"/>
                </a:rPr>
                <a:t>③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202932" y="4138168"/>
            <a:ext cx="1885203" cy="1885203"/>
            <a:chOff x="1141840" y="1384335"/>
            <a:chExt cx="1885203" cy="1885203"/>
          </a:xfrm>
        </p:grpSpPr>
        <p:grpSp>
          <p:nvGrpSpPr>
            <p:cNvPr id="28" name="组合 27"/>
            <p:cNvGrpSpPr/>
            <p:nvPr/>
          </p:nvGrpSpPr>
          <p:grpSpPr>
            <a:xfrm>
              <a:off x="1141840" y="1384335"/>
              <a:ext cx="1885203" cy="1885203"/>
              <a:chOff x="1141840" y="1384335"/>
              <a:chExt cx="1885203" cy="1885203"/>
            </a:xfrm>
            <a:effectLst/>
          </p:grpSpPr>
          <p:sp>
            <p:nvSpPr>
              <p:cNvPr id="31" name="椭圆 30"/>
              <p:cNvSpPr/>
              <p:nvPr/>
            </p:nvSpPr>
            <p:spPr>
              <a:xfrm>
                <a:off x="1141840" y="1384335"/>
                <a:ext cx="1885203" cy="1885203"/>
              </a:xfrm>
              <a:prstGeom prst="ellipse">
                <a:avLst/>
              </a:prstGeom>
              <a:solidFill>
                <a:srgbClr val="DAE3E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32" name="饼形 10"/>
              <p:cNvSpPr/>
              <p:nvPr/>
            </p:nvSpPr>
            <p:spPr>
              <a:xfrm>
                <a:off x="1141840" y="1384335"/>
                <a:ext cx="1885203" cy="1885203"/>
              </a:xfrm>
              <a:prstGeom prst="pie">
                <a:avLst>
                  <a:gd name="adj1" fmla="val 0"/>
                  <a:gd name="adj2" fmla="val 21565657"/>
                </a:avLst>
              </a:prstGeom>
              <a:solidFill>
                <a:srgbClr val="407D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1500072" y="1742566"/>
                <a:ext cx="1168737" cy="1168737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  <a:sym typeface="思源黑体 CN Regular" panose="020B0500000000000000" pitchFamily="34" charset="-122"/>
                </a:endParaRPr>
              </a:p>
            </p:txBody>
          </p:sp>
        </p:grpSp>
        <p:sp>
          <p:nvSpPr>
            <p:cNvPr id="29" name="文本框 30"/>
            <p:cNvSpPr txBox="1"/>
            <p:nvPr/>
          </p:nvSpPr>
          <p:spPr>
            <a:xfrm>
              <a:off x="1720056" y="1957201"/>
              <a:ext cx="10601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dirty="0">
                  <a:solidFill>
                    <a:srgbClr val="407D94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  <a:sym typeface="思源黑体 CN Regular" panose="020B0500000000000000" pitchFamily="34" charset="-122"/>
                </a:rPr>
                <a:t>④</a:t>
              </a:r>
            </a:p>
          </p:txBody>
        </p:sp>
      </p:grpSp>
      <p:sp>
        <p:nvSpPr>
          <p:cNvPr id="35" name="矩形 34"/>
          <p:cNvSpPr/>
          <p:nvPr/>
        </p:nvSpPr>
        <p:spPr>
          <a:xfrm>
            <a:off x="3046439" y="1630016"/>
            <a:ext cx="24123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400" b="1" dirty="0">
                <a:solidFill>
                  <a:srgbClr val="5B9AAB"/>
                </a:solidFill>
                <a:latin typeface="方正粗黑宋简体" pitchFamily="2" charset="-122"/>
                <a:ea typeface="方正粗黑宋简体" pitchFamily="2" charset="-122"/>
              </a:rPr>
              <a:t>新校区朴园德育场域的建设与智慧校园建设的有机融合</a:t>
            </a:r>
            <a:endParaRPr lang="zh-CN" altLang="en-US" sz="2400" dirty="0">
              <a:solidFill>
                <a:srgbClr val="5B9AAB"/>
              </a:solidFill>
              <a:latin typeface="方正粗黑宋简体" pitchFamily="2" charset="-122"/>
              <a:ea typeface="方正粗黑宋简体" pitchFamily="2" charset="-122"/>
              <a:sym typeface="思源黑体 CN Regular" panose="020B0500000000000000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8223460" y="1814682"/>
            <a:ext cx="22863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400" b="1" dirty="0">
                <a:solidFill>
                  <a:srgbClr val="5B9AAB"/>
                </a:solidFill>
                <a:latin typeface="方正粗黑宋简体" pitchFamily="2" charset="-122"/>
                <a:ea typeface="方正粗黑宋简体" pitchFamily="2" charset="-122"/>
              </a:rPr>
              <a:t>生涯风车育人范式的系统建构与深化</a:t>
            </a:r>
            <a:endParaRPr lang="zh-CN" altLang="en-US" sz="2400" dirty="0">
              <a:solidFill>
                <a:srgbClr val="5B9AAB"/>
              </a:solidFill>
              <a:latin typeface="方正粗黑宋简体" pitchFamily="2" charset="-122"/>
              <a:ea typeface="方正粗黑宋简体" pitchFamily="2" charset="-122"/>
              <a:sym typeface="思源黑体 CN Regular" panose="020B0500000000000000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3046439" y="4528959"/>
            <a:ext cx="2750804" cy="1194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400" b="1" dirty="0">
                <a:solidFill>
                  <a:srgbClr val="5B9AAB"/>
                </a:solidFill>
                <a:latin typeface="方正粗黑宋简体" pitchFamily="2" charset="-122"/>
                <a:ea typeface="方正粗黑宋简体" pitchFamily="2" charset="-122"/>
              </a:rPr>
              <a:t>四维一体育人范式的深入研究与辐射推广</a:t>
            </a:r>
            <a:endParaRPr lang="zh-CN" altLang="en-US" sz="2400" dirty="0">
              <a:solidFill>
                <a:srgbClr val="5B9AAB"/>
              </a:solidFill>
              <a:latin typeface="方正粗黑宋简体" pitchFamily="2" charset="-122"/>
              <a:ea typeface="方正粗黑宋简体" pitchFamily="2" charset="-122"/>
              <a:sym typeface="思源黑体 CN Regular" panose="020B0500000000000000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8223460" y="4526073"/>
            <a:ext cx="31776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400" b="1" dirty="0" smtClean="0">
                <a:solidFill>
                  <a:srgbClr val="5B9AAB"/>
                </a:solidFill>
                <a:latin typeface="方正粗黑宋简体" pitchFamily="2" charset="-122"/>
                <a:ea typeface="方正粗黑宋简体" pitchFamily="2" charset="-122"/>
              </a:rPr>
              <a:t>研究性</a:t>
            </a:r>
            <a:r>
              <a:rPr lang="zh-CN" altLang="zh-CN" sz="2400" b="1" dirty="0">
                <a:solidFill>
                  <a:srgbClr val="5B9AAB"/>
                </a:solidFill>
                <a:latin typeface="方正粗黑宋简体" pitchFamily="2" charset="-122"/>
                <a:ea typeface="方正粗黑宋简体" pitchFamily="2" charset="-122"/>
              </a:rPr>
              <a:t>学习成果《信念的力量》等的汇编与</a:t>
            </a:r>
            <a:r>
              <a:rPr lang="zh-CN" altLang="zh-CN" sz="2400" b="1" dirty="0" smtClean="0">
                <a:solidFill>
                  <a:srgbClr val="5B9AAB"/>
                </a:solidFill>
                <a:latin typeface="方正粗黑宋简体" pitchFamily="2" charset="-122"/>
                <a:ea typeface="方正粗黑宋简体" pitchFamily="2" charset="-122"/>
              </a:rPr>
              <a:t>出版</a:t>
            </a:r>
            <a:endParaRPr lang="zh-CN" altLang="en-US" sz="2400" dirty="0">
              <a:solidFill>
                <a:srgbClr val="5B9AAB"/>
              </a:solidFill>
              <a:latin typeface="方正粗黑宋简体" pitchFamily="2" charset="-122"/>
              <a:ea typeface="方正粗黑宋简体" pitchFamily="2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0124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圆角矩形 81"/>
          <p:cNvSpPr/>
          <p:nvPr/>
        </p:nvSpPr>
        <p:spPr>
          <a:xfrm>
            <a:off x="491319" y="433317"/>
            <a:ext cx="11218460" cy="6035722"/>
          </a:xfrm>
          <a:prstGeom prst="roundRect">
            <a:avLst>
              <a:gd name="adj" fmla="val 55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869" y="168761"/>
            <a:ext cx="1883306" cy="21494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7307" y="883038"/>
            <a:ext cx="935372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336600"/>
                </a:solidFill>
                <a:latin typeface="方正粗黑宋简体" pitchFamily="2" charset="-122"/>
                <a:ea typeface="方正粗黑宋简体" pitchFamily="2" charset="-122"/>
              </a:rPr>
              <a:t>     2020</a:t>
            </a:r>
            <a:r>
              <a:rPr lang="zh-CN" altLang="en-US" sz="3200" b="1" dirty="0" smtClean="0">
                <a:solidFill>
                  <a:srgbClr val="336600"/>
                </a:solidFill>
                <a:latin typeface="方正粗黑宋简体" pitchFamily="2" charset="-122"/>
                <a:ea typeface="方正粗黑宋简体" pitchFamily="2" charset="-122"/>
              </a:rPr>
              <a:t>年</a:t>
            </a:r>
            <a:r>
              <a:rPr lang="en-US" altLang="zh-CN" sz="3200" b="1" dirty="0" smtClean="0">
                <a:solidFill>
                  <a:srgbClr val="336600"/>
                </a:solidFill>
                <a:latin typeface="方正粗黑宋简体" pitchFamily="2" charset="-122"/>
                <a:ea typeface="方正粗黑宋简体" pitchFamily="2" charset="-122"/>
              </a:rPr>
              <a:t>8</a:t>
            </a:r>
            <a:r>
              <a:rPr lang="zh-CN" altLang="en-US" sz="3200" b="1" dirty="0" smtClean="0">
                <a:solidFill>
                  <a:srgbClr val="336600"/>
                </a:solidFill>
                <a:latin typeface="方正粗黑宋简体" pitchFamily="2" charset="-122"/>
                <a:ea typeface="方正粗黑宋简体" pitchFamily="2" charset="-122"/>
              </a:rPr>
              <a:t>月，省武高将整体搬迁至美丽的西太湖。</a:t>
            </a:r>
            <a:endParaRPr lang="en-US" altLang="zh-CN" sz="3200" b="1" dirty="0" smtClean="0">
              <a:solidFill>
                <a:srgbClr val="336600"/>
              </a:solidFill>
              <a:latin typeface="方正粗黑宋简体" pitchFamily="2" charset="-122"/>
              <a:ea typeface="方正粗黑宋简体" pitchFamily="2" charset="-122"/>
            </a:endParaRPr>
          </a:p>
          <a:p>
            <a:r>
              <a:rPr lang="en-US" altLang="zh-CN" sz="3200" b="1" dirty="0" smtClean="0">
                <a:solidFill>
                  <a:srgbClr val="336600"/>
                </a:solidFill>
                <a:latin typeface="方正粗黑宋简体" pitchFamily="2" charset="-122"/>
                <a:ea typeface="方正粗黑宋简体" pitchFamily="2" charset="-122"/>
              </a:rPr>
              <a:t>     </a:t>
            </a:r>
            <a:r>
              <a:rPr lang="zh-CN" altLang="en-US" sz="3200" b="1" dirty="0" smtClean="0">
                <a:solidFill>
                  <a:srgbClr val="336600"/>
                </a:solidFill>
                <a:latin typeface="方正粗黑宋简体" pitchFamily="2" charset="-122"/>
                <a:ea typeface="方正粗黑宋简体" pitchFamily="2" charset="-122"/>
              </a:rPr>
              <a:t>我们将以七十年深厚的历史底蕴为基，以智慧化、现代化为砥，在培育具有</a:t>
            </a:r>
            <a:r>
              <a:rPr lang="zh-CN" altLang="en-US" sz="3200" b="1" dirty="0" smtClean="0">
                <a:solidFill>
                  <a:srgbClr val="FF0000"/>
                </a:solidFill>
                <a:latin typeface="方正粗黑宋简体" pitchFamily="2" charset="-122"/>
                <a:ea typeface="方正粗黑宋简体" pitchFamily="2" charset="-122"/>
              </a:rPr>
              <a:t>“以天下为己任”</a:t>
            </a:r>
            <a:r>
              <a:rPr lang="zh-CN" altLang="en-US" sz="3200" b="1" dirty="0" smtClean="0">
                <a:solidFill>
                  <a:srgbClr val="336600"/>
                </a:solidFill>
                <a:latin typeface="方正粗黑宋简体" pitchFamily="2" charset="-122"/>
                <a:ea typeface="方正粗黑宋简体" pitchFamily="2" charset="-122"/>
              </a:rPr>
              <a:t>的</a:t>
            </a:r>
            <a:r>
              <a:rPr lang="zh-CN" altLang="en-US" sz="3200" b="1" dirty="0" smtClean="0">
                <a:solidFill>
                  <a:srgbClr val="FF0000"/>
                </a:solidFill>
                <a:latin typeface="方正粗黑宋简体" pitchFamily="2" charset="-122"/>
                <a:ea typeface="方正粗黑宋简体" pitchFamily="2" charset="-122"/>
              </a:rPr>
              <a:t>公朴精神</a:t>
            </a:r>
            <a:r>
              <a:rPr lang="zh-CN" altLang="en-US" sz="3200" b="1" dirty="0" smtClean="0">
                <a:solidFill>
                  <a:srgbClr val="336600"/>
                </a:solidFill>
                <a:latin typeface="方正粗黑宋简体" pitchFamily="2" charset="-122"/>
                <a:ea typeface="方正粗黑宋简体" pitchFamily="2" charset="-122"/>
              </a:rPr>
              <a:t>的接班人的道路上不忘初心、勇毅前行！</a:t>
            </a:r>
          </a:p>
          <a:p>
            <a:endParaRPr lang="zh-CN" altLang="en-US" sz="3600" b="1" dirty="0">
              <a:solidFill>
                <a:srgbClr val="76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5517" y="3179428"/>
            <a:ext cx="5117284" cy="28187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图片 9" descr="微信图片_202006222153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5664" y="3129093"/>
            <a:ext cx="4936571" cy="29109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圆角矩形 19"/>
          <p:cNvSpPr/>
          <p:nvPr/>
        </p:nvSpPr>
        <p:spPr>
          <a:xfrm>
            <a:off x="9416425" y="1404556"/>
            <a:ext cx="967408" cy="4989866"/>
          </a:xfrm>
          <a:prstGeom prst="roundRect">
            <a:avLst/>
          </a:prstGeom>
          <a:solidFill>
            <a:srgbClr val="5B9AA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重信</a:t>
            </a:r>
            <a:endParaRPr lang="en-US" altLang="zh-CN" sz="2800" dirty="0" smtClean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  <a:p>
            <a:pPr algn="ctr"/>
            <a:endParaRPr lang="en-US" altLang="zh-CN" sz="2800" dirty="0" smtClean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  <a:p>
            <a:pPr algn="ctr"/>
            <a:r>
              <a:rPr lang="zh-CN" altLang="en-US" sz="2800" dirty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守</a:t>
            </a:r>
            <a:r>
              <a:rPr lang="zh-CN" altLang="en-US" sz="2800" dirty="0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责</a:t>
            </a:r>
            <a:endParaRPr lang="en-US" altLang="zh-CN" sz="2800" dirty="0" smtClean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  <a:p>
            <a:pPr algn="ctr"/>
            <a:endParaRPr lang="en-US" altLang="zh-CN" sz="2800" dirty="0" smtClean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  <a:p>
            <a:pPr algn="ctr"/>
            <a:r>
              <a:rPr lang="zh-CN" altLang="en-US" sz="2800" dirty="0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尚智</a:t>
            </a:r>
            <a:endParaRPr lang="en-US" altLang="zh-CN" sz="2800" dirty="0" smtClean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  <a:p>
            <a:pPr algn="ctr"/>
            <a:endParaRPr lang="en-US" altLang="zh-CN" sz="2800" dirty="0" smtClean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  <a:p>
            <a:pPr algn="ctr"/>
            <a:r>
              <a:rPr lang="zh-CN" altLang="en-US" sz="2800" dirty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争先</a:t>
            </a:r>
          </a:p>
        </p:txBody>
      </p:sp>
      <p:sp>
        <p:nvSpPr>
          <p:cNvPr id="82" name="圆角矩形 81"/>
          <p:cNvSpPr/>
          <p:nvPr/>
        </p:nvSpPr>
        <p:spPr>
          <a:xfrm>
            <a:off x="491319" y="420064"/>
            <a:ext cx="11218460" cy="6035722"/>
          </a:xfrm>
          <a:prstGeom prst="roundRect">
            <a:avLst>
              <a:gd name="adj" fmla="val 55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矩形 82"/>
          <p:cNvSpPr/>
          <p:nvPr/>
        </p:nvSpPr>
        <p:spPr>
          <a:xfrm>
            <a:off x="0" y="-11740"/>
            <a:ext cx="1748116" cy="1722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256"/>
          <p:cNvSpPr/>
          <p:nvPr/>
        </p:nvSpPr>
        <p:spPr bwMode="auto">
          <a:xfrm>
            <a:off x="605803" y="543339"/>
            <a:ext cx="901629" cy="901631"/>
          </a:xfrm>
          <a:custGeom>
            <a:avLst/>
            <a:gdLst>
              <a:gd name="connsiteX0" fmla="*/ 256381 w 511174"/>
              <a:gd name="connsiteY0" fmla="*/ 360363 h 511176"/>
              <a:gd name="connsiteX1" fmla="*/ 271462 w 511174"/>
              <a:gd name="connsiteY1" fmla="*/ 375445 h 511176"/>
              <a:gd name="connsiteX2" fmla="*/ 271462 w 511174"/>
              <a:gd name="connsiteY2" fmla="*/ 496095 h 511176"/>
              <a:gd name="connsiteX3" fmla="*/ 256381 w 511174"/>
              <a:gd name="connsiteY3" fmla="*/ 511176 h 511176"/>
              <a:gd name="connsiteX4" fmla="*/ 241300 w 511174"/>
              <a:gd name="connsiteY4" fmla="*/ 496095 h 511176"/>
              <a:gd name="connsiteX5" fmla="*/ 241300 w 511174"/>
              <a:gd name="connsiteY5" fmla="*/ 375445 h 511176"/>
              <a:gd name="connsiteX6" fmla="*/ 256381 w 511174"/>
              <a:gd name="connsiteY6" fmla="*/ 360363 h 511176"/>
              <a:gd name="connsiteX7" fmla="*/ 307577 w 511174"/>
              <a:gd name="connsiteY7" fmla="*/ 344488 h 511176"/>
              <a:gd name="connsiteX8" fmla="*/ 315118 w 511174"/>
              <a:gd name="connsiteY8" fmla="*/ 344488 h 511176"/>
              <a:gd name="connsiteX9" fmla="*/ 326429 w 511174"/>
              <a:gd name="connsiteY9" fmla="*/ 352018 h 511176"/>
              <a:gd name="connsiteX10" fmla="*/ 386754 w 511174"/>
              <a:gd name="connsiteY10" fmla="*/ 457428 h 511176"/>
              <a:gd name="connsiteX11" fmla="*/ 382984 w 511174"/>
              <a:gd name="connsiteY11" fmla="*/ 476251 h 511176"/>
              <a:gd name="connsiteX12" fmla="*/ 375443 w 511174"/>
              <a:gd name="connsiteY12" fmla="*/ 476251 h 511176"/>
              <a:gd name="connsiteX13" fmla="*/ 364132 w 511174"/>
              <a:gd name="connsiteY13" fmla="*/ 468722 h 511176"/>
              <a:gd name="connsiteX14" fmla="*/ 303807 w 511174"/>
              <a:gd name="connsiteY14" fmla="*/ 367076 h 511176"/>
              <a:gd name="connsiteX15" fmla="*/ 307577 w 511174"/>
              <a:gd name="connsiteY15" fmla="*/ 344488 h 511176"/>
              <a:gd name="connsiteX16" fmla="*/ 196056 w 511174"/>
              <a:gd name="connsiteY16" fmla="*/ 344488 h 511176"/>
              <a:gd name="connsiteX17" fmla="*/ 203596 w 511174"/>
              <a:gd name="connsiteY17" fmla="*/ 344488 h 511176"/>
              <a:gd name="connsiteX18" fmla="*/ 207366 w 511174"/>
              <a:gd name="connsiteY18" fmla="*/ 367076 h 511176"/>
              <a:gd name="connsiteX19" fmla="*/ 147042 w 511174"/>
              <a:gd name="connsiteY19" fmla="*/ 468722 h 511176"/>
              <a:gd name="connsiteX20" fmla="*/ 135731 w 511174"/>
              <a:gd name="connsiteY20" fmla="*/ 476251 h 511176"/>
              <a:gd name="connsiteX21" fmla="*/ 128190 w 511174"/>
              <a:gd name="connsiteY21" fmla="*/ 476251 h 511176"/>
              <a:gd name="connsiteX22" fmla="*/ 124420 w 511174"/>
              <a:gd name="connsiteY22" fmla="*/ 457428 h 511176"/>
              <a:gd name="connsiteX23" fmla="*/ 184745 w 511174"/>
              <a:gd name="connsiteY23" fmla="*/ 352018 h 511176"/>
              <a:gd name="connsiteX24" fmla="*/ 196056 w 511174"/>
              <a:gd name="connsiteY24" fmla="*/ 344488 h 511176"/>
              <a:gd name="connsiteX25" fmla="*/ 360191 w 511174"/>
              <a:gd name="connsiteY25" fmla="*/ 300038 h 511176"/>
              <a:gd name="connsiteX26" fmla="*/ 367742 w 511174"/>
              <a:gd name="connsiteY26" fmla="*/ 303809 h 511176"/>
              <a:gd name="connsiteX27" fmla="*/ 469685 w 511174"/>
              <a:gd name="connsiteY27" fmla="*/ 364134 h 511176"/>
              <a:gd name="connsiteX28" fmla="*/ 477237 w 511174"/>
              <a:gd name="connsiteY28" fmla="*/ 382986 h 511176"/>
              <a:gd name="connsiteX29" fmla="*/ 462134 w 511174"/>
              <a:gd name="connsiteY29" fmla="*/ 390526 h 511176"/>
              <a:gd name="connsiteX30" fmla="*/ 458358 w 511174"/>
              <a:gd name="connsiteY30" fmla="*/ 386756 h 511176"/>
              <a:gd name="connsiteX31" fmla="*/ 352639 w 511174"/>
              <a:gd name="connsiteY31" fmla="*/ 326431 h 511176"/>
              <a:gd name="connsiteX32" fmla="*/ 345088 w 511174"/>
              <a:gd name="connsiteY32" fmla="*/ 307579 h 511176"/>
              <a:gd name="connsiteX33" fmla="*/ 360191 w 511174"/>
              <a:gd name="connsiteY33" fmla="*/ 300038 h 511176"/>
              <a:gd name="connsiteX34" fmla="*/ 150983 w 511174"/>
              <a:gd name="connsiteY34" fmla="*/ 300038 h 511176"/>
              <a:gd name="connsiteX35" fmla="*/ 166086 w 511174"/>
              <a:gd name="connsiteY35" fmla="*/ 307579 h 511176"/>
              <a:gd name="connsiteX36" fmla="*/ 158535 w 511174"/>
              <a:gd name="connsiteY36" fmla="*/ 326431 h 511176"/>
              <a:gd name="connsiteX37" fmla="*/ 52816 w 511174"/>
              <a:gd name="connsiteY37" fmla="*/ 386756 h 511176"/>
              <a:gd name="connsiteX38" fmla="*/ 49040 w 511174"/>
              <a:gd name="connsiteY38" fmla="*/ 390526 h 511176"/>
              <a:gd name="connsiteX39" fmla="*/ 33937 w 511174"/>
              <a:gd name="connsiteY39" fmla="*/ 382986 h 511176"/>
              <a:gd name="connsiteX40" fmla="*/ 41489 w 511174"/>
              <a:gd name="connsiteY40" fmla="*/ 364134 h 511176"/>
              <a:gd name="connsiteX41" fmla="*/ 143432 w 511174"/>
              <a:gd name="connsiteY41" fmla="*/ 303809 h 511176"/>
              <a:gd name="connsiteX42" fmla="*/ 150983 w 511174"/>
              <a:gd name="connsiteY42" fmla="*/ 300038 h 511176"/>
              <a:gd name="connsiteX43" fmla="*/ 375443 w 511174"/>
              <a:gd name="connsiteY43" fmla="*/ 239713 h 511176"/>
              <a:gd name="connsiteX44" fmla="*/ 496093 w 511174"/>
              <a:gd name="connsiteY44" fmla="*/ 239713 h 511176"/>
              <a:gd name="connsiteX45" fmla="*/ 511174 w 511174"/>
              <a:gd name="connsiteY45" fmla="*/ 254795 h 511176"/>
              <a:gd name="connsiteX46" fmla="*/ 496093 w 511174"/>
              <a:gd name="connsiteY46" fmla="*/ 269876 h 511176"/>
              <a:gd name="connsiteX47" fmla="*/ 375443 w 511174"/>
              <a:gd name="connsiteY47" fmla="*/ 269876 h 511176"/>
              <a:gd name="connsiteX48" fmla="*/ 360362 w 511174"/>
              <a:gd name="connsiteY48" fmla="*/ 254795 h 511176"/>
              <a:gd name="connsiteX49" fmla="*/ 375443 w 511174"/>
              <a:gd name="connsiteY49" fmla="*/ 239713 h 511176"/>
              <a:gd name="connsiteX50" fmla="*/ 15081 w 511174"/>
              <a:gd name="connsiteY50" fmla="*/ 239713 h 511176"/>
              <a:gd name="connsiteX51" fmla="*/ 135731 w 511174"/>
              <a:gd name="connsiteY51" fmla="*/ 239713 h 511176"/>
              <a:gd name="connsiteX52" fmla="*/ 150812 w 511174"/>
              <a:gd name="connsiteY52" fmla="*/ 254795 h 511176"/>
              <a:gd name="connsiteX53" fmla="*/ 135731 w 511174"/>
              <a:gd name="connsiteY53" fmla="*/ 269876 h 511176"/>
              <a:gd name="connsiteX54" fmla="*/ 15081 w 511174"/>
              <a:gd name="connsiteY54" fmla="*/ 269876 h 511176"/>
              <a:gd name="connsiteX55" fmla="*/ 0 w 511174"/>
              <a:gd name="connsiteY55" fmla="*/ 254795 h 511176"/>
              <a:gd name="connsiteX56" fmla="*/ 15081 w 511174"/>
              <a:gd name="connsiteY56" fmla="*/ 239713 h 511176"/>
              <a:gd name="connsiteX57" fmla="*/ 462134 w 511174"/>
              <a:gd name="connsiteY57" fmla="*/ 119063 h 511176"/>
              <a:gd name="connsiteX58" fmla="*/ 477237 w 511174"/>
              <a:gd name="connsiteY58" fmla="*/ 126604 h 511176"/>
              <a:gd name="connsiteX59" fmla="*/ 469685 w 511174"/>
              <a:gd name="connsiteY59" fmla="*/ 145456 h 511176"/>
              <a:gd name="connsiteX60" fmla="*/ 367742 w 511174"/>
              <a:gd name="connsiteY60" fmla="*/ 205781 h 511176"/>
              <a:gd name="connsiteX61" fmla="*/ 360191 w 511174"/>
              <a:gd name="connsiteY61" fmla="*/ 209551 h 511176"/>
              <a:gd name="connsiteX62" fmla="*/ 345088 w 511174"/>
              <a:gd name="connsiteY62" fmla="*/ 202011 h 511176"/>
              <a:gd name="connsiteX63" fmla="*/ 352639 w 511174"/>
              <a:gd name="connsiteY63" fmla="*/ 183159 h 511176"/>
              <a:gd name="connsiteX64" fmla="*/ 458358 w 511174"/>
              <a:gd name="connsiteY64" fmla="*/ 122834 h 511176"/>
              <a:gd name="connsiteX65" fmla="*/ 462134 w 511174"/>
              <a:gd name="connsiteY65" fmla="*/ 119063 h 511176"/>
              <a:gd name="connsiteX66" fmla="*/ 49040 w 511174"/>
              <a:gd name="connsiteY66" fmla="*/ 119063 h 511176"/>
              <a:gd name="connsiteX67" fmla="*/ 52816 w 511174"/>
              <a:gd name="connsiteY67" fmla="*/ 122834 h 511176"/>
              <a:gd name="connsiteX68" fmla="*/ 158535 w 511174"/>
              <a:gd name="connsiteY68" fmla="*/ 183159 h 511176"/>
              <a:gd name="connsiteX69" fmla="*/ 166086 w 511174"/>
              <a:gd name="connsiteY69" fmla="*/ 202011 h 511176"/>
              <a:gd name="connsiteX70" fmla="*/ 150983 w 511174"/>
              <a:gd name="connsiteY70" fmla="*/ 209551 h 511176"/>
              <a:gd name="connsiteX71" fmla="*/ 143432 w 511174"/>
              <a:gd name="connsiteY71" fmla="*/ 205781 h 511176"/>
              <a:gd name="connsiteX72" fmla="*/ 41489 w 511174"/>
              <a:gd name="connsiteY72" fmla="*/ 145456 h 511176"/>
              <a:gd name="connsiteX73" fmla="*/ 33937 w 511174"/>
              <a:gd name="connsiteY73" fmla="*/ 126604 h 511176"/>
              <a:gd name="connsiteX74" fmla="*/ 49040 w 511174"/>
              <a:gd name="connsiteY74" fmla="*/ 119063 h 511176"/>
              <a:gd name="connsiteX75" fmla="*/ 375443 w 511174"/>
              <a:gd name="connsiteY75" fmla="*/ 33338 h 511176"/>
              <a:gd name="connsiteX76" fmla="*/ 382984 w 511174"/>
              <a:gd name="connsiteY76" fmla="*/ 33338 h 511176"/>
              <a:gd name="connsiteX77" fmla="*/ 386754 w 511174"/>
              <a:gd name="connsiteY77" fmla="*/ 52161 h 511176"/>
              <a:gd name="connsiteX78" fmla="*/ 326429 w 511174"/>
              <a:gd name="connsiteY78" fmla="*/ 157572 h 511176"/>
              <a:gd name="connsiteX79" fmla="*/ 315118 w 511174"/>
              <a:gd name="connsiteY79" fmla="*/ 165101 h 511176"/>
              <a:gd name="connsiteX80" fmla="*/ 307577 w 511174"/>
              <a:gd name="connsiteY80" fmla="*/ 165101 h 511176"/>
              <a:gd name="connsiteX81" fmla="*/ 303807 w 511174"/>
              <a:gd name="connsiteY81" fmla="*/ 142513 h 511176"/>
              <a:gd name="connsiteX82" fmla="*/ 364132 w 511174"/>
              <a:gd name="connsiteY82" fmla="*/ 40867 h 511176"/>
              <a:gd name="connsiteX83" fmla="*/ 375443 w 511174"/>
              <a:gd name="connsiteY83" fmla="*/ 33338 h 511176"/>
              <a:gd name="connsiteX84" fmla="*/ 128190 w 511174"/>
              <a:gd name="connsiteY84" fmla="*/ 33338 h 511176"/>
              <a:gd name="connsiteX85" fmla="*/ 135731 w 511174"/>
              <a:gd name="connsiteY85" fmla="*/ 33338 h 511176"/>
              <a:gd name="connsiteX86" fmla="*/ 147042 w 511174"/>
              <a:gd name="connsiteY86" fmla="*/ 40867 h 511176"/>
              <a:gd name="connsiteX87" fmla="*/ 207366 w 511174"/>
              <a:gd name="connsiteY87" fmla="*/ 142513 h 511176"/>
              <a:gd name="connsiteX88" fmla="*/ 203596 w 511174"/>
              <a:gd name="connsiteY88" fmla="*/ 165101 h 511176"/>
              <a:gd name="connsiteX89" fmla="*/ 196056 w 511174"/>
              <a:gd name="connsiteY89" fmla="*/ 165101 h 511176"/>
              <a:gd name="connsiteX90" fmla="*/ 184745 w 511174"/>
              <a:gd name="connsiteY90" fmla="*/ 157572 h 511176"/>
              <a:gd name="connsiteX91" fmla="*/ 124420 w 511174"/>
              <a:gd name="connsiteY91" fmla="*/ 52161 h 511176"/>
              <a:gd name="connsiteX92" fmla="*/ 128190 w 511174"/>
              <a:gd name="connsiteY92" fmla="*/ 33338 h 511176"/>
              <a:gd name="connsiteX93" fmla="*/ 256381 w 511174"/>
              <a:gd name="connsiteY93" fmla="*/ 0 h 511176"/>
              <a:gd name="connsiteX94" fmla="*/ 271462 w 511174"/>
              <a:gd name="connsiteY94" fmla="*/ 14922 h 511176"/>
              <a:gd name="connsiteX95" fmla="*/ 271462 w 511174"/>
              <a:gd name="connsiteY95" fmla="*/ 134303 h 511176"/>
              <a:gd name="connsiteX96" fmla="*/ 256381 w 511174"/>
              <a:gd name="connsiteY96" fmla="*/ 149225 h 511176"/>
              <a:gd name="connsiteX97" fmla="*/ 241300 w 511174"/>
              <a:gd name="connsiteY97" fmla="*/ 134303 h 511176"/>
              <a:gd name="connsiteX98" fmla="*/ 241300 w 511174"/>
              <a:gd name="connsiteY98" fmla="*/ 14922 h 511176"/>
              <a:gd name="connsiteX99" fmla="*/ 256381 w 511174"/>
              <a:gd name="connsiteY99" fmla="*/ 0 h 51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11174" h="511176">
                <a:moveTo>
                  <a:pt x="256381" y="360363"/>
                </a:moveTo>
                <a:cubicBezTo>
                  <a:pt x="263921" y="360363"/>
                  <a:pt x="271462" y="367904"/>
                  <a:pt x="271462" y="375445"/>
                </a:cubicBezTo>
                <a:cubicBezTo>
                  <a:pt x="271462" y="375445"/>
                  <a:pt x="271462" y="375445"/>
                  <a:pt x="271462" y="496095"/>
                </a:cubicBezTo>
                <a:cubicBezTo>
                  <a:pt x="271462" y="503636"/>
                  <a:pt x="263921" y="511176"/>
                  <a:pt x="256381" y="511176"/>
                </a:cubicBezTo>
                <a:cubicBezTo>
                  <a:pt x="248840" y="511176"/>
                  <a:pt x="241300" y="503636"/>
                  <a:pt x="241300" y="496095"/>
                </a:cubicBezTo>
                <a:cubicBezTo>
                  <a:pt x="241300" y="496095"/>
                  <a:pt x="241300" y="496095"/>
                  <a:pt x="241300" y="375445"/>
                </a:cubicBezTo>
                <a:cubicBezTo>
                  <a:pt x="241300" y="367904"/>
                  <a:pt x="248840" y="360363"/>
                  <a:pt x="256381" y="360363"/>
                </a:cubicBezTo>
                <a:close/>
                <a:moveTo>
                  <a:pt x="307577" y="344488"/>
                </a:moveTo>
                <a:cubicBezTo>
                  <a:pt x="311348" y="344488"/>
                  <a:pt x="311348" y="344488"/>
                  <a:pt x="315118" y="344488"/>
                </a:cubicBezTo>
                <a:cubicBezTo>
                  <a:pt x="318888" y="344488"/>
                  <a:pt x="326429" y="348253"/>
                  <a:pt x="326429" y="352018"/>
                </a:cubicBezTo>
                <a:cubicBezTo>
                  <a:pt x="326429" y="352018"/>
                  <a:pt x="326429" y="352018"/>
                  <a:pt x="386754" y="457428"/>
                </a:cubicBezTo>
                <a:cubicBezTo>
                  <a:pt x="390524" y="461193"/>
                  <a:pt x="390524" y="472487"/>
                  <a:pt x="382984" y="476251"/>
                </a:cubicBezTo>
                <a:cubicBezTo>
                  <a:pt x="379213" y="476251"/>
                  <a:pt x="379213" y="476251"/>
                  <a:pt x="375443" y="476251"/>
                </a:cubicBezTo>
                <a:cubicBezTo>
                  <a:pt x="371673" y="476251"/>
                  <a:pt x="364132" y="472487"/>
                  <a:pt x="364132" y="468722"/>
                </a:cubicBezTo>
                <a:cubicBezTo>
                  <a:pt x="364132" y="468722"/>
                  <a:pt x="364132" y="468722"/>
                  <a:pt x="303807" y="367076"/>
                </a:cubicBezTo>
                <a:cubicBezTo>
                  <a:pt x="300037" y="359547"/>
                  <a:pt x="300037" y="352018"/>
                  <a:pt x="307577" y="344488"/>
                </a:cubicBezTo>
                <a:close/>
                <a:moveTo>
                  <a:pt x="196056" y="344488"/>
                </a:moveTo>
                <a:cubicBezTo>
                  <a:pt x="199826" y="344488"/>
                  <a:pt x="199826" y="344488"/>
                  <a:pt x="203596" y="344488"/>
                </a:cubicBezTo>
                <a:cubicBezTo>
                  <a:pt x="211137" y="352018"/>
                  <a:pt x="211137" y="359547"/>
                  <a:pt x="207366" y="367076"/>
                </a:cubicBezTo>
                <a:cubicBezTo>
                  <a:pt x="207366" y="367076"/>
                  <a:pt x="207366" y="367076"/>
                  <a:pt x="147042" y="468722"/>
                </a:cubicBezTo>
                <a:cubicBezTo>
                  <a:pt x="147042" y="472487"/>
                  <a:pt x="139501" y="476251"/>
                  <a:pt x="135731" y="476251"/>
                </a:cubicBezTo>
                <a:cubicBezTo>
                  <a:pt x="131961" y="476251"/>
                  <a:pt x="131961" y="476251"/>
                  <a:pt x="128190" y="476251"/>
                </a:cubicBezTo>
                <a:cubicBezTo>
                  <a:pt x="120650" y="472487"/>
                  <a:pt x="120650" y="461193"/>
                  <a:pt x="124420" y="457428"/>
                </a:cubicBezTo>
                <a:cubicBezTo>
                  <a:pt x="124420" y="457428"/>
                  <a:pt x="124420" y="457428"/>
                  <a:pt x="184745" y="352018"/>
                </a:cubicBezTo>
                <a:cubicBezTo>
                  <a:pt x="184745" y="348253"/>
                  <a:pt x="192285" y="344488"/>
                  <a:pt x="196056" y="344488"/>
                </a:cubicBezTo>
                <a:close/>
                <a:moveTo>
                  <a:pt x="360191" y="300038"/>
                </a:moveTo>
                <a:cubicBezTo>
                  <a:pt x="360191" y="300038"/>
                  <a:pt x="363966" y="300038"/>
                  <a:pt x="367742" y="303809"/>
                </a:cubicBezTo>
                <a:cubicBezTo>
                  <a:pt x="367742" y="303809"/>
                  <a:pt x="367742" y="303809"/>
                  <a:pt x="469685" y="364134"/>
                </a:cubicBezTo>
                <a:cubicBezTo>
                  <a:pt x="477237" y="367904"/>
                  <a:pt x="481012" y="375445"/>
                  <a:pt x="477237" y="382986"/>
                </a:cubicBezTo>
                <a:cubicBezTo>
                  <a:pt x="473461" y="386756"/>
                  <a:pt x="469685" y="390526"/>
                  <a:pt x="462134" y="390526"/>
                </a:cubicBezTo>
                <a:cubicBezTo>
                  <a:pt x="462134" y="390526"/>
                  <a:pt x="458358" y="390526"/>
                  <a:pt x="458358" y="386756"/>
                </a:cubicBezTo>
                <a:cubicBezTo>
                  <a:pt x="458358" y="386756"/>
                  <a:pt x="458358" y="386756"/>
                  <a:pt x="352639" y="326431"/>
                </a:cubicBezTo>
                <a:cubicBezTo>
                  <a:pt x="345088" y="322660"/>
                  <a:pt x="341312" y="315120"/>
                  <a:pt x="345088" y="307579"/>
                </a:cubicBezTo>
                <a:cubicBezTo>
                  <a:pt x="348864" y="303809"/>
                  <a:pt x="352639" y="300038"/>
                  <a:pt x="360191" y="300038"/>
                </a:cubicBezTo>
                <a:close/>
                <a:moveTo>
                  <a:pt x="150983" y="300038"/>
                </a:moveTo>
                <a:cubicBezTo>
                  <a:pt x="158535" y="300038"/>
                  <a:pt x="162310" y="303809"/>
                  <a:pt x="166086" y="307579"/>
                </a:cubicBezTo>
                <a:cubicBezTo>
                  <a:pt x="169862" y="315120"/>
                  <a:pt x="166086" y="322660"/>
                  <a:pt x="158535" y="326431"/>
                </a:cubicBezTo>
                <a:cubicBezTo>
                  <a:pt x="158535" y="326431"/>
                  <a:pt x="158535" y="326431"/>
                  <a:pt x="52816" y="386756"/>
                </a:cubicBezTo>
                <a:cubicBezTo>
                  <a:pt x="52816" y="390526"/>
                  <a:pt x="49040" y="390526"/>
                  <a:pt x="49040" y="390526"/>
                </a:cubicBezTo>
                <a:cubicBezTo>
                  <a:pt x="41489" y="390526"/>
                  <a:pt x="37713" y="386756"/>
                  <a:pt x="33937" y="382986"/>
                </a:cubicBezTo>
                <a:cubicBezTo>
                  <a:pt x="30162" y="375445"/>
                  <a:pt x="33937" y="367904"/>
                  <a:pt x="41489" y="364134"/>
                </a:cubicBezTo>
                <a:cubicBezTo>
                  <a:pt x="41489" y="364134"/>
                  <a:pt x="41489" y="364134"/>
                  <a:pt x="143432" y="303809"/>
                </a:cubicBezTo>
                <a:cubicBezTo>
                  <a:pt x="147208" y="300038"/>
                  <a:pt x="150983" y="300038"/>
                  <a:pt x="150983" y="300038"/>
                </a:cubicBezTo>
                <a:close/>
                <a:moveTo>
                  <a:pt x="375443" y="239713"/>
                </a:moveTo>
                <a:cubicBezTo>
                  <a:pt x="375443" y="239713"/>
                  <a:pt x="375443" y="239713"/>
                  <a:pt x="496093" y="239713"/>
                </a:cubicBezTo>
                <a:cubicBezTo>
                  <a:pt x="503634" y="239713"/>
                  <a:pt x="511174" y="247254"/>
                  <a:pt x="511174" y="254795"/>
                </a:cubicBezTo>
                <a:cubicBezTo>
                  <a:pt x="511174" y="262335"/>
                  <a:pt x="503634" y="269876"/>
                  <a:pt x="496093" y="269876"/>
                </a:cubicBezTo>
                <a:cubicBezTo>
                  <a:pt x="496093" y="269876"/>
                  <a:pt x="496093" y="269876"/>
                  <a:pt x="375443" y="269876"/>
                </a:cubicBezTo>
                <a:cubicBezTo>
                  <a:pt x="367903" y="269876"/>
                  <a:pt x="360362" y="262335"/>
                  <a:pt x="360362" y="254795"/>
                </a:cubicBezTo>
                <a:cubicBezTo>
                  <a:pt x="360362" y="247254"/>
                  <a:pt x="367903" y="239713"/>
                  <a:pt x="375443" y="239713"/>
                </a:cubicBezTo>
                <a:close/>
                <a:moveTo>
                  <a:pt x="15081" y="239713"/>
                </a:moveTo>
                <a:cubicBezTo>
                  <a:pt x="15081" y="239713"/>
                  <a:pt x="15081" y="239713"/>
                  <a:pt x="135731" y="239713"/>
                </a:cubicBezTo>
                <a:cubicBezTo>
                  <a:pt x="143271" y="239713"/>
                  <a:pt x="150812" y="247254"/>
                  <a:pt x="150812" y="254795"/>
                </a:cubicBezTo>
                <a:cubicBezTo>
                  <a:pt x="150812" y="262335"/>
                  <a:pt x="143271" y="269876"/>
                  <a:pt x="135731" y="269876"/>
                </a:cubicBezTo>
                <a:cubicBezTo>
                  <a:pt x="135731" y="269876"/>
                  <a:pt x="135731" y="269876"/>
                  <a:pt x="15081" y="269876"/>
                </a:cubicBezTo>
                <a:cubicBezTo>
                  <a:pt x="7540" y="269876"/>
                  <a:pt x="0" y="262335"/>
                  <a:pt x="0" y="254795"/>
                </a:cubicBezTo>
                <a:cubicBezTo>
                  <a:pt x="0" y="247254"/>
                  <a:pt x="7540" y="239713"/>
                  <a:pt x="15081" y="239713"/>
                </a:cubicBezTo>
                <a:close/>
                <a:moveTo>
                  <a:pt x="462134" y="119063"/>
                </a:moveTo>
                <a:cubicBezTo>
                  <a:pt x="469685" y="119063"/>
                  <a:pt x="473461" y="122834"/>
                  <a:pt x="477237" y="126604"/>
                </a:cubicBezTo>
                <a:cubicBezTo>
                  <a:pt x="481012" y="134145"/>
                  <a:pt x="477237" y="141685"/>
                  <a:pt x="469685" y="145456"/>
                </a:cubicBezTo>
                <a:cubicBezTo>
                  <a:pt x="469685" y="145456"/>
                  <a:pt x="469685" y="145456"/>
                  <a:pt x="367742" y="205781"/>
                </a:cubicBezTo>
                <a:cubicBezTo>
                  <a:pt x="363966" y="209551"/>
                  <a:pt x="360191" y="209551"/>
                  <a:pt x="360191" y="209551"/>
                </a:cubicBezTo>
                <a:cubicBezTo>
                  <a:pt x="352639" y="209551"/>
                  <a:pt x="348864" y="205781"/>
                  <a:pt x="345088" y="202011"/>
                </a:cubicBezTo>
                <a:cubicBezTo>
                  <a:pt x="341312" y="194470"/>
                  <a:pt x="345088" y="186929"/>
                  <a:pt x="352639" y="183159"/>
                </a:cubicBezTo>
                <a:cubicBezTo>
                  <a:pt x="352639" y="183159"/>
                  <a:pt x="352639" y="183159"/>
                  <a:pt x="458358" y="122834"/>
                </a:cubicBezTo>
                <a:cubicBezTo>
                  <a:pt x="458358" y="119063"/>
                  <a:pt x="462134" y="119063"/>
                  <a:pt x="462134" y="119063"/>
                </a:cubicBezTo>
                <a:close/>
                <a:moveTo>
                  <a:pt x="49040" y="119063"/>
                </a:moveTo>
                <a:cubicBezTo>
                  <a:pt x="49040" y="119063"/>
                  <a:pt x="52816" y="119063"/>
                  <a:pt x="52816" y="122834"/>
                </a:cubicBezTo>
                <a:cubicBezTo>
                  <a:pt x="52816" y="122834"/>
                  <a:pt x="52816" y="122834"/>
                  <a:pt x="158535" y="183159"/>
                </a:cubicBezTo>
                <a:cubicBezTo>
                  <a:pt x="166086" y="186929"/>
                  <a:pt x="169862" y="194470"/>
                  <a:pt x="166086" y="202011"/>
                </a:cubicBezTo>
                <a:cubicBezTo>
                  <a:pt x="162310" y="205781"/>
                  <a:pt x="158535" y="209551"/>
                  <a:pt x="150983" y="209551"/>
                </a:cubicBezTo>
                <a:cubicBezTo>
                  <a:pt x="150983" y="209551"/>
                  <a:pt x="147208" y="209551"/>
                  <a:pt x="143432" y="205781"/>
                </a:cubicBezTo>
                <a:cubicBezTo>
                  <a:pt x="143432" y="205781"/>
                  <a:pt x="143432" y="205781"/>
                  <a:pt x="41489" y="145456"/>
                </a:cubicBezTo>
                <a:cubicBezTo>
                  <a:pt x="33937" y="141685"/>
                  <a:pt x="30162" y="134145"/>
                  <a:pt x="33937" y="126604"/>
                </a:cubicBezTo>
                <a:cubicBezTo>
                  <a:pt x="37713" y="122834"/>
                  <a:pt x="41489" y="119063"/>
                  <a:pt x="49040" y="119063"/>
                </a:cubicBezTo>
                <a:close/>
                <a:moveTo>
                  <a:pt x="375443" y="33338"/>
                </a:moveTo>
                <a:cubicBezTo>
                  <a:pt x="379213" y="33338"/>
                  <a:pt x="379213" y="33338"/>
                  <a:pt x="382984" y="33338"/>
                </a:cubicBezTo>
                <a:cubicBezTo>
                  <a:pt x="390524" y="37102"/>
                  <a:pt x="390524" y="48396"/>
                  <a:pt x="386754" y="52161"/>
                </a:cubicBezTo>
                <a:cubicBezTo>
                  <a:pt x="386754" y="52161"/>
                  <a:pt x="386754" y="52161"/>
                  <a:pt x="326429" y="157572"/>
                </a:cubicBezTo>
                <a:cubicBezTo>
                  <a:pt x="326429" y="161337"/>
                  <a:pt x="318888" y="165101"/>
                  <a:pt x="315118" y="165101"/>
                </a:cubicBezTo>
                <a:cubicBezTo>
                  <a:pt x="311348" y="165101"/>
                  <a:pt x="311348" y="165101"/>
                  <a:pt x="307577" y="165101"/>
                </a:cubicBezTo>
                <a:cubicBezTo>
                  <a:pt x="300037" y="157572"/>
                  <a:pt x="300037" y="150043"/>
                  <a:pt x="303807" y="142513"/>
                </a:cubicBezTo>
                <a:cubicBezTo>
                  <a:pt x="303807" y="142513"/>
                  <a:pt x="303807" y="142513"/>
                  <a:pt x="364132" y="40867"/>
                </a:cubicBezTo>
                <a:cubicBezTo>
                  <a:pt x="364132" y="37102"/>
                  <a:pt x="371673" y="33338"/>
                  <a:pt x="375443" y="33338"/>
                </a:cubicBezTo>
                <a:close/>
                <a:moveTo>
                  <a:pt x="128190" y="33338"/>
                </a:moveTo>
                <a:cubicBezTo>
                  <a:pt x="131961" y="33338"/>
                  <a:pt x="131961" y="33338"/>
                  <a:pt x="135731" y="33338"/>
                </a:cubicBezTo>
                <a:cubicBezTo>
                  <a:pt x="139501" y="33338"/>
                  <a:pt x="147042" y="37102"/>
                  <a:pt x="147042" y="40867"/>
                </a:cubicBezTo>
                <a:cubicBezTo>
                  <a:pt x="147042" y="40867"/>
                  <a:pt x="147042" y="40867"/>
                  <a:pt x="207366" y="142513"/>
                </a:cubicBezTo>
                <a:cubicBezTo>
                  <a:pt x="211137" y="150043"/>
                  <a:pt x="211137" y="157572"/>
                  <a:pt x="203596" y="165101"/>
                </a:cubicBezTo>
                <a:cubicBezTo>
                  <a:pt x="199826" y="165101"/>
                  <a:pt x="199826" y="165101"/>
                  <a:pt x="196056" y="165101"/>
                </a:cubicBezTo>
                <a:cubicBezTo>
                  <a:pt x="192285" y="165101"/>
                  <a:pt x="184745" y="161337"/>
                  <a:pt x="184745" y="157572"/>
                </a:cubicBezTo>
                <a:cubicBezTo>
                  <a:pt x="184745" y="157572"/>
                  <a:pt x="184745" y="157572"/>
                  <a:pt x="124420" y="52161"/>
                </a:cubicBezTo>
                <a:cubicBezTo>
                  <a:pt x="120650" y="48396"/>
                  <a:pt x="120650" y="37102"/>
                  <a:pt x="128190" y="33338"/>
                </a:cubicBezTo>
                <a:close/>
                <a:moveTo>
                  <a:pt x="256381" y="0"/>
                </a:moveTo>
                <a:cubicBezTo>
                  <a:pt x="263921" y="0"/>
                  <a:pt x="271462" y="7461"/>
                  <a:pt x="271462" y="14922"/>
                </a:cubicBezTo>
                <a:cubicBezTo>
                  <a:pt x="271462" y="134303"/>
                  <a:pt x="271462" y="134303"/>
                  <a:pt x="271462" y="134303"/>
                </a:cubicBezTo>
                <a:cubicBezTo>
                  <a:pt x="271462" y="141764"/>
                  <a:pt x="263921" y="149225"/>
                  <a:pt x="256381" y="149225"/>
                </a:cubicBezTo>
                <a:cubicBezTo>
                  <a:pt x="248840" y="149225"/>
                  <a:pt x="241300" y="141764"/>
                  <a:pt x="241300" y="134303"/>
                </a:cubicBezTo>
                <a:cubicBezTo>
                  <a:pt x="241300" y="14922"/>
                  <a:pt x="241300" y="14922"/>
                  <a:pt x="241300" y="14922"/>
                </a:cubicBezTo>
                <a:cubicBezTo>
                  <a:pt x="241300" y="7461"/>
                  <a:pt x="248840" y="0"/>
                  <a:pt x="256381" y="0"/>
                </a:cubicBezTo>
                <a:close/>
              </a:path>
            </a:pathLst>
          </a:custGeom>
          <a:solidFill>
            <a:srgbClr val="5B9AA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/>
          </a:p>
        </p:txBody>
      </p:sp>
      <p:sp>
        <p:nvSpPr>
          <p:cNvPr id="18" name="文本框 17"/>
          <p:cNvSpPr txBox="1"/>
          <p:nvPr/>
        </p:nvSpPr>
        <p:spPr>
          <a:xfrm>
            <a:off x="1828798" y="702366"/>
            <a:ext cx="4354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（</a:t>
            </a:r>
            <a:r>
              <a:rPr lang="zh-CN" altLang="en-US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二</a:t>
            </a:r>
            <a:r>
              <a:rPr lang="zh-CN" altLang="zh-CN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）</a:t>
            </a:r>
            <a:r>
              <a:rPr lang="zh-CN" altLang="en-US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内涵更为丰富</a:t>
            </a:r>
            <a:endParaRPr lang="zh-CN" altLang="en-US" sz="3600" dirty="0">
              <a:solidFill>
                <a:srgbClr val="7600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0" name="Shape 23143"/>
          <p:cNvSpPr/>
          <p:nvPr/>
        </p:nvSpPr>
        <p:spPr>
          <a:xfrm>
            <a:off x="5576235" y="4264821"/>
            <a:ext cx="497167" cy="621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851" y="15119"/>
                </a:moveTo>
                <a:cubicBezTo>
                  <a:pt x="14106" y="15119"/>
                  <a:pt x="13500" y="15604"/>
                  <a:pt x="13500" y="16201"/>
                </a:cubicBezTo>
                <a:cubicBezTo>
                  <a:pt x="13500" y="16796"/>
                  <a:pt x="14106" y="17278"/>
                  <a:pt x="14851" y="17278"/>
                </a:cubicBezTo>
                <a:cubicBezTo>
                  <a:pt x="15596" y="17278"/>
                  <a:pt x="16199" y="16796"/>
                  <a:pt x="16199" y="16201"/>
                </a:cubicBezTo>
                <a:cubicBezTo>
                  <a:pt x="16199" y="15604"/>
                  <a:pt x="15596" y="15119"/>
                  <a:pt x="14851" y="15119"/>
                </a:cubicBezTo>
                <a:cubicBezTo>
                  <a:pt x="14851" y="15119"/>
                  <a:pt x="14851" y="15119"/>
                  <a:pt x="14851" y="15119"/>
                </a:cubicBezTo>
                <a:close/>
                <a:moveTo>
                  <a:pt x="6750" y="10800"/>
                </a:moveTo>
                <a:lnTo>
                  <a:pt x="6750" y="10800"/>
                </a:lnTo>
                <a:cubicBezTo>
                  <a:pt x="7495" y="10800"/>
                  <a:pt x="8102" y="10315"/>
                  <a:pt x="8102" y="9718"/>
                </a:cubicBezTo>
                <a:cubicBezTo>
                  <a:pt x="8102" y="9124"/>
                  <a:pt x="7495" y="8641"/>
                  <a:pt x="6750" y="8641"/>
                </a:cubicBezTo>
                <a:cubicBezTo>
                  <a:pt x="6005" y="8641"/>
                  <a:pt x="5399" y="9124"/>
                  <a:pt x="5399" y="9718"/>
                </a:cubicBezTo>
                <a:cubicBezTo>
                  <a:pt x="5399" y="10315"/>
                  <a:pt x="6005" y="10800"/>
                  <a:pt x="6750" y="10800"/>
                </a:cubicBezTo>
                <a:cubicBezTo>
                  <a:pt x="6750" y="10800"/>
                  <a:pt x="6750" y="10800"/>
                  <a:pt x="6750" y="10800"/>
                </a:cubicBezTo>
                <a:close/>
                <a:moveTo>
                  <a:pt x="6750" y="14041"/>
                </a:moveTo>
                <a:lnTo>
                  <a:pt x="6750" y="14041"/>
                </a:lnTo>
                <a:cubicBezTo>
                  <a:pt x="7495" y="14041"/>
                  <a:pt x="8102" y="13556"/>
                  <a:pt x="8102" y="12959"/>
                </a:cubicBezTo>
                <a:cubicBezTo>
                  <a:pt x="8102" y="12364"/>
                  <a:pt x="7495" y="11881"/>
                  <a:pt x="6750" y="11881"/>
                </a:cubicBezTo>
                <a:cubicBezTo>
                  <a:pt x="6005" y="11881"/>
                  <a:pt x="5399" y="12364"/>
                  <a:pt x="5399" y="12959"/>
                </a:cubicBezTo>
                <a:cubicBezTo>
                  <a:pt x="5399" y="13556"/>
                  <a:pt x="6005" y="14041"/>
                  <a:pt x="6750" y="14041"/>
                </a:cubicBezTo>
                <a:cubicBezTo>
                  <a:pt x="6750" y="14041"/>
                  <a:pt x="6750" y="14041"/>
                  <a:pt x="6750" y="14041"/>
                </a:cubicBezTo>
                <a:close/>
                <a:moveTo>
                  <a:pt x="10801" y="15119"/>
                </a:moveTo>
                <a:cubicBezTo>
                  <a:pt x="10056" y="15119"/>
                  <a:pt x="9449" y="15604"/>
                  <a:pt x="9449" y="16201"/>
                </a:cubicBezTo>
                <a:cubicBezTo>
                  <a:pt x="9449" y="16796"/>
                  <a:pt x="10052" y="17278"/>
                  <a:pt x="10801" y="17278"/>
                </a:cubicBezTo>
                <a:cubicBezTo>
                  <a:pt x="11546" y="17278"/>
                  <a:pt x="12148" y="16796"/>
                  <a:pt x="12148" y="16201"/>
                </a:cubicBezTo>
                <a:cubicBezTo>
                  <a:pt x="12148" y="15604"/>
                  <a:pt x="11546" y="15119"/>
                  <a:pt x="10801" y="15119"/>
                </a:cubicBezTo>
                <a:cubicBezTo>
                  <a:pt x="10801" y="15119"/>
                  <a:pt x="10801" y="15119"/>
                  <a:pt x="10801" y="15119"/>
                </a:cubicBezTo>
                <a:close/>
                <a:moveTo>
                  <a:pt x="18898" y="19441"/>
                </a:moveTo>
                <a:lnTo>
                  <a:pt x="2700" y="19441"/>
                </a:lnTo>
                <a:lnTo>
                  <a:pt x="2700" y="2160"/>
                </a:lnTo>
                <a:lnTo>
                  <a:pt x="18898" y="2160"/>
                </a:lnTo>
                <a:cubicBezTo>
                  <a:pt x="18898" y="2160"/>
                  <a:pt x="18898" y="19441"/>
                  <a:pt x="18898" y="19441"/>
                </a:cubicBezTo>
                <a:close/>
                <a:moveTo>
                  <a:pt x="18898" y="0"/>
                </a:moveTo>
                <a:lnTo>
                  <a:pt x="2700" y="0"/>
                </a:lnTo>
                <a:cubicBezTo>
                  <a:pt x="1210" y="0"/>
                  <a:pt x="0" y="968"/>
                  <a:pt x="0" y="2160"/>
                </a:cubicBezTo>
                <a:lnTo>
                  <a:pt x="0" y="19441"/>
                </a:lnTo>
                <a:cubicBezTo>
                  <a:pt x="0" y="20633"/>
                  <a:pt x="1210" y="21600"/>
                  <a:pt x="2700" y="21600"/>
                </a:cubicBezTo>
                <a:lnTo>
                  <a:pt x="18898" y="21600"/>
                </a:lnTo>
                <a:cubicBezTo>
                  <a:pt x="20391" y="21600"/>
                  <a:pt x="21600" y="20633"/>
                  <a:pt x="21600" y="19441"/>
                </a:cubicBezTo>
                <a:lnTo>
                  <a:pt x="21600" y="2160"/>
                </a:lnTo>
                <a:cubicBezTo>
                  <a:pt x="21600" y="968"/>
                  <a:pt x="20391" y="0"/>
                  <a:pt x="18898" y="0"/>
                </a:cubicBezTo>
                <a:cubicBezTo>
                  <a:pt x="18898" y="0"/>
                  <a:pt x="18898" y="0"/>
                  <a:pt x="18898" y="0"/>
                </a:cubicBezTo>
                <a:close/>
                <a:moveTo>
                  <a:pt x="6750" y="17278"/>
                </a:moveTo>
                <a:lnTo>
                  <a:pt x="6750" y="17278"/>
                </a:lnTo>
                <a:cubicBezTo>
                  <a:pt x="7495" y="17278"/>
                  <a:pt x="8102" y="16796"/>
                  <a:pt x="8102" y="16201"/>
                </a:cubicBezTo>
                <a:cubicBezTo>
                  <a:pt x="8102" y="15604"/>
                  <a:pt x="7495" y="15119"/>
                  <a:pt x="6750" y="15119"/>
                </a:cubicBezTo>
                <a:cubicBezTo>
                  <a:pt x="6005" y="15119"/>
                  <a:pt x="5399" y="15604"/>
                  <a:pt x="5399" y="16201"/>
                </a:cubicBezTo>
                <a:cubicBezTo>
                  <a:pt x="5399" y="16796"/>
                  <a:pt x="6005" y="17278"/>
                  <a:pt x="6750" y="17278"/>
                </a:cubicBezTo>
                <a:cubicBezTo>
                  <a:pt x="6750" y="17278"/>
                  <a:pt x="6750" y="17278"/>
                  <a:pt x="6750" y="17278"/>
                </a:cubicBezTo>
                <a:close/>
                <a:moveTo>
                  <a:pt x="6750" y="6482"/>
                </a:moveTo>
                <a:lnTo>
                  <a:pt x="14851" y="6482"/>
                </a:lnTo>
                <a:cubicBezTo>
                  <a:pt x="15596" y="6482"/>
                  <a:pt x="16199" y="5996"/>
                  <a:pt x="16199" y="5400"/>
                </a:cubicBezTo>
                <a:cubicBezTo>
                  <a:pt x="16199" y="4805"/>
                  <a:pt x="15596" y="4318"/>
                  <a:pt x="14851" y="4318"/>
                </a:cubicBezTo>
                <a:lnTo>
                  <a:pt x="6750" y="4318"/>
                </a:lnTo>
                <a:cubicBezTo>
                  <a:pt x="6005" y="4318"/>
                  <a:pt x="5399" y="4805"/>
                  <a:pt x="5399" y="5400"/>
                </a:cubicBezTo>
                <a:cubicBezTo>
                  <a:pt x="5399" y="5996"/>
                  <a:pt x="6005" y="6482"/>
                  <a:pt x="6750" y="6482"/>
                </a:cubicBezTo>
                <a:cubicBezTo>
                  <a:pt x="6750" y="6482"/>
                  <a:pt x="6750" y="6482"/>
                  <a:pt x="6750" y="6482"/>
                </a:cubicBezTo>
                <a:close/>
                <a:moveTo>
                  <a:pt x="10801" y="8641"/>
                </a:moveTo>
                <a:cubicBezTo>
                  <a:pt x="10056" y="8641"/>
                  <a:pt x="9449" y="9124"/>
                  <a:pt x="9449" y="9718"/>
                </a:cubicBezTo>
                <a:cubicBezTo>
                  <a:pt x="9449" y="10315"/>
                  <a:pt x="10052" y="10800"/>
                  <a:pt x="10801" y="10800"/>
                </a:cubicBezTo>
                <a:cubicBezTo>
                  <a:pt x="11546" y="10800"/>
                  <a:pt x="12148" y="10315"/>
                  <a:pt x="12148" y="9718"/>
                </a:cubicBezTo>
                <a:cubicBezTo>
                  <a:pt x="12148" y="9124"/>
                  <a:pt x="11546" y="8641"/>
                  <a:pt x="10801" y="8641"/>
                </a:cubicBezTo>
                <a:cubicBezTo>
                  <a:pt x="10801" y="8641"/>
                  <a:pt x="10801" y="8641"/>
                  <a:pt x="10801" y="8641"/>
                </a:cubicBezTo>
                <a:close/>
                <a:moveTo>
                  <a:pt x="10801" y="11881"/>
                </a:moveTo>
                <a:cubicBezTo>
                  <a:pt x="10056" y="11881"/>
                  <a:pt x="9449" y="12364"/>
                  <a:pt x="9449" y="12959"/>
                </a:cubicBezTo>
                <a:cubicBezTo>
                  <a:pt x="9449" y="13556"/>
                  <a:pt x="10056" y="14041"/>
                  <a:pt x="10801" y="14041"/>
                </a:cubicBezTo>
                <a:cubicBezTo>
                  <a:pt x="11546" y="14041"/>
                  <a:pt x="12148" y="13556"/>
                  <a:pt x="12148" y="12959"/>
                </a:cubicBezTo>
                <a:cubicBezTo>
                  <a:pt x="12148" y="12364"/>
                  <a:pt x="11546" y="11881"/>
                  <a:pt x="10801" y="11881"/>
                </a:cubicBezTo>
                <a:cubicBezTo>
                  <a:pt x="10801" y="11881"/>
                  <a:pt x="10801" y="11881"/>
                  <a:pt x="10801" y="11881"/>
                </a:cubicBezTo>
                <a:close/>
                <a:moveTo>
                  <a:pt x="14851" y="8641"/>
                </a:moveTo>
                <a:cubicBezTo>
                  <a:pt x="14106" y="8641"/>
                  <a:pt x="13500" y="9124"/>
                  <a:pt x="13500" y="9718"/>
                </a:cubicBezTo>
                <a:cubicBezTo>
                  <a:pt x="13500" y="10315"/>
                  <a:pt x="14106" y="10800"/>
                  <a:pt x="14851" y="10800"/>
                </a:cubicBezTo>
                <a:cubicBezTo>
                  <a:pt x="15596" y="10800"/>
                  <a:pt x="16199" y="10315"/>
                  <a:pt x="16199" y="9718"/>
                </a:cubicBezTo>
                <a:cubicBezTo>
                  <a:pt x="16199" y="9124"/>
                  <a:pt x="15596" y="8641"/>
                  <a:pt x="14851" y="8641"/>
                </a:cubicBezTo>
                <a:cubicBezTo>
                  <a:pt x="14851" y="8641"/>
                  <a:pt x="14851" y="8641"/>
                  <a:pt x="14851" y="8641"/>
                </a:cubicBezTo>
                <a:close/>
                <a:moveTo>
                  <a:pt x="14851" y="11881"/>
                </a:moveTo>
                <a:cubicBezTo>
                  <a:pt x="14106" y="11881"/>
                  <a:pt x="13500" y="12364"/>
                  <a:pt x="13500" y="12959"/>
                </a:cubicBezTo>
                <a:cubicBezTo>
                  <a:pt x="13500" y="13556"/>
                  <a:pt x="14106" y="14041"/>
                  <a:pt x="14851" y="14041"/>
                </a:cubicBezTo>
                <a:cubicBezTo>
                  <a:pt x="15596" y="14041"/>
                  <a:pt x="16199" y="13556"/>
                  <a:pt x="16199" y="12959"/>
                </a:cubicBezTo>
                <a:cubicBezTo>
                  <a:pt x="16199" y="12364"/>
                  <a:pt x="15596" y="11881"/>
                  <a:pt x="14851" y="11881"/>
                </a:cubicBezTo>
                <a:cubicBezTo>
                  <a:pt x="14851" y="11881"/>
                  <a:pt x="14851" y="11881"/>
                  <a:pt x="14851" y="1188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51" tIns="19051" rIns="19051" bIns="1905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sp>
        <p:nvSpPr>
          <p:cNvPr id="22" name="矩形 21"/>
          <p:cNvSpPr/>
          <p:nvPr/>
        </p:nvSpPr>
        <p:spPr>
          <a:xfrm>
            <a:off x="908894" y="1683601"/>
            <a:ext cx="2500497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理想信念教育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908893" y="3466091"/>
            <a:ext cx="2428993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公朴精神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908894" y="5216693"/>
            <a:ext cx="2428992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名人资源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807" y="1404555"/>
            <a:ext cx="1403284" cy="13908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806" y="3000378"/>
            <a:ext cx="1403285" cy="161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806" y="4839831"/>
            <a:ext cx="1403285" cy="1554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矩形 27"/>
          <p:cNvSpPr/>
          <p:nvPr/>
        </p:nvSpPr>
        <p:spPr>
          <a:xfrm>
            <a:off x="5287534" y="1404556"/>
            <a:ext cx="3601821" cy="1390889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做什么人，走什么路</a:t>
            </a:r>
            <a:endParaRPr lang="zh-CN" altLang="en-US" sz="32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287535" y="3035986"/>
            <a:ext cx="3601821" cy="157515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以天下为己任</a:t>
            </a:r>
          </a:p>
        </p:txBody>
      </p:sp>
      <p:sp>
        <p:nvSpPr>
          <p:cNvPr id="32" name="矩形 31"/>
          <p:cNvSpPr/>
          <p:nvPr/>
        </p:nvSpPr>
        <p:spPr>
          <a:xfrm>
            <a:off x="5287536" y="4839830"/>
            <a:ext cx="3601821" cy="155459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b="1" dirty="0"/>
              <a:t> </a:t>
            </a:r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认知与体验，模仿与内化</a:t>
            </a:r>
          </a:p>
        </p:txBody>
      </p:sp>
    </p:spTree>
    <p:extLst>
      <p:ext uri="{BB962C8B-B14F-4D97-AF65-F5344CB8AC3E}">
        <p14:creationId xmlns:p14="http://schemas.microsoft.com/office/powerpoint/2010/main" xmlns="" val="31445624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圆角矩形 81"/>
          <p:cNvSpPr/>
          <p:nvPr/>
        </p:nvSpPr>
        <p:spPr>
          <a:xfrm>
            <a:off x="491319" y="433317"/>
            <a:ext cx="11218460" cy="6035722"/>
          </a:xfrm>
          <a:prstGeom prst="roundRect">
            <a:avLst>
              <a:gd name="adj" fmla="val 55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文本框 83"/>
          <p:cNvSpPr txBox="1"/>
          <p:nvPr/>
        </p:nvSpPr>
        <p:spPr>
          <a:xfrm>
            <a:off x="3203237" y="2767281"/>
            <a:ext cx="63401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600" dirty="0" smtClean="0">
                <a:solidFill>
                  <a:srgbClr val="4472C4"/>
                </a:solidFill>
                <a:latin typeface="方正粗黑宋简体" pitchFamily="2" charset="-122"/>
                <a:ea typeface="方正粗黑宋简体" pitchFamily="2" charset="-122"/>
              </a:rPr>
              <a:t>敬请指导！</a:t>
            </a:r>
            <a:endParaRPr lang="zh-CN" altLang="en-US" sz="9600" dirty="0">
              <a:solidFill>
                <a:srgbClr val="4472C4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869" y="168761"/>
            <a:ext cx="1883306" cy="214942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圆角矩形 81"/>
          <p:cNvSpPr/>
          <p:nvPr/>
        </p:nvSpPr>
        <p:spPr>
          <a:xfrm>
            <a:off x="491319" y="420064"/>
            <a:ext cx="11218460" cy="6035722"/>
          </a:xfrm>
          <a:prstGeom prst="roundRect">
            <a:avLst>
              <a:gd name="adj" fmla="val 55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矩形 82"/>
          <p:cNvSpPr/>
          <p:nvPr/>
        </p:nvSpPr>
        <p:spPr>
          <a:xfrm>
            <a:off x="0" y="-11740"/>
            <a:ext cx="1748116" cy="1722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256"/>
          <p:cNvSpPr/>
          <p:nvPr/>
        </p:nvSpPr>
        <p:spPr bwMode="auto">
          <a:xfrm>
            <a:off x="605803" y="543339"/>
            <a:ext cx="901629" cy="901631"/>
          </a:xfrm>
          <a:custGeom>
            <a:avLst/>
            <a:gdLst>
              <a:gd name="connsiteX0" fmla="*/ 256381 w 511174"/>
              <a:gd name="connsiteY0" fmla="*/ 360363 h 511176"/>
              <a:gd name="connsiteX1" fmla="*/ 271462 w 511174"/>
              <a:gd name="connsiteY1" fmla="*/ 375445 h 511176"/>
              <a:gd name="connsiteX2" fmla="*/ 271462 w 511174"/>
              <a:gd name="connsiteY2" fmla="*/ 496095 h 511176"/>
              <a:gd name="connsiteX3" fmla="*/ 256381 w 511174"/>
              <a:gd name="connsiteY3" fmla="*/ 511176 h 511176"/>
              <a:gd name="connsiteX4" fmla="*/ 241300 w 511174"/>
              <a:gd name="connsiteY4" fmla="*/ 496095 h 511176"/>
              <a:gd name="connsiteX5" fmla="*/ 241300 w 511174"/>
              <a:gd name="connsiteY5" fmla="*/ 375445 h 511176"/>
              <a:gd name="connsiteX6" fmla="*/ 256381 w 511174"/>
              <a:gd name="connsiteY6" fmla="*/ 360363 h 511176"/>
              <a:gd name="connsiteX7" fmla="*/ 307577 w 511174"/>
              <a:gd name="connsiteY7" fmla="*/ 344488 h 511176"/>
              <a:gd name="connsiteX8" fmla="*/ 315118 w 511174"/>
              <a:gd name="connsiteY8" fmla="*/ 344488 h 511176"/>
              <a:gd name="connsiteX9" fmla="*/ 326429 w 511174"/>
              <a:gd name="connsiteY9" fmla="*/ 352018 h 511176"/>
              <a:gd name="connsiteX10" fmla="*/ 386754 w 511174"/>
              <a:gd name="connsiteY10" fmla="*/ 457428 h 511176"/>
              <a:gd name="connsiteX11" fmla="*/ 382984 w 511174"/>
              <a:gd name="connsiteY11" fmla="*/ 476251 h 511176"/>
              <a:gd name="connsiteX12" fmla="*/ 375443 w 511174"/>
              <a:gd name="connsiteY12" fmla="*/ 476251 h 511176"/>
              <a:gd name="connsiteX13" fmla="*/ 364132 w 511174"/>
              <a:gd name="connsiteY13" fmla="*/ 468722 h 511176"/>
              <a:gd name="connsiteX14" fmla="*/ 303807 w 511174"/>
              <a:gd name="connsiteY14" fmla="*/ 367076 h 511176"/>
              <a:gd name="connsiteX15" fmla="*/ 307577 w 511174"/>
              <a:gd name="connsiteY15" fmla="*/ 344488 h 511176"/>
              <a:gd name="connsiteX16" fmla="*/ 196056 w 511174"/>
              <a:gd name="connsiteY16" fmla="*/ 344488 h 511176"/>
              <a:gd name="connsiteX17" fmla="*/ 203596 w 511174"/>
              <a:gd name="connsiteY17" fmla="*/ 344488 h 511176"/>
              <a:gd name="connsiteX18" fmla="*/ 207366 w 511174"/>
              <a:gd name="connsiteY18" fmla="*/ 367076 h 511176"/>
              <a:gd name="connsiteX19" fmla="*/ 147042 w 511174"/>
              <a:gd name="connsiteY19" fmla="*/ 468722 h 511176"/>
              <a:gd name="connsiteX20" fmla="*/ 135731 w 511174"/>
              <a:gd name="connsiteY20" fmla="*/ 476251 h 511176"/>
              <a:gd name="connsiteX21" fmla="*/ 128190 w 511174"/>
              <a:gd name="connsiteY21" fmla="*/ 476251 h 511176"/>
              <a:gd name="connsiteX22" fmla="*/ 124420 w 511174"/>
              <a:gd name="connsiteY22" fmla="*/ 457428 h 511176"/>
              <a:gd name="connsiteX23" fmla="*/ 184745 w 511174"/>
              <a:gd name="connsiteY23" fmla="*/ 352018 h 511176"/>
              <a:gd name="connsiteX24" fmla="*/ 196056 w 511174"/>
              <a:gd name="connsiteY24" fmla="*/ 344488 h 511176"/>
              <a:gd name="connsiteX25" fmla="*/ 360191 w 511174"/>
              <a:gd name="connsiteY25" fmla="*/ 300038 h 511176"/>
              <a:gd name="connsiteX26" fmla="*/ 367742 w 511174"/>
              <a:gd name="connsiteY26" fmla="*/ 303809 h 511176"/>
              <a:gd name="connsiteX27" fmla="*/ 469685 w 511174"/>
              <a:gd name="connsiteY27" fmla="*/ 364134 h 511176"/>
              <a:gd name="connsiteX28" fmla="*/ 477237 w 511174"/>
              <a:gd name="connsiteY28" fmla="*/ 382986 h 511176"/>
              <a:gd name="connsiteX29" fmla="*/ 462134 w 511174"/>
              <a:gd name="connsiteY29" fmla="*/ 390526 h 511176"/>
              <a:gd name="connsiteX30" fmla="*/ 458358 w 511174"/>
              <a:gd name="connsiteY30" fmla="*/ 386756 h 511176"/>
              <a:gd name="connsiteX31" fmla="*/ 352639 w 511174"/>
              <a:gd name="connsiteY31" fmla="*/ 326431 h 511176"/>
              <a:gd name="connsiteX32" fmla="*/ 345088 w 511174"/>
              <a:gd name="connsiteY32" fmla="*/ 307579 h 511176"/>
              <a:gd name="connsiteX33" fmla="*/ 360191 w 511174"/>
              <a:gd name="connsiteY33" fmla="*/ 300038 h 511176"/>
              <a:gd name="connsiteX34" fmla="*/ 150983 w 511174"/>
              <a:gd name="connsiteY34" fmla="*/ 300038 h 511176"/>
              <a:gd name="connsiteX35" fmla="*/ 166086 w 511174"/>
              <a:gd name="connsiteY35" fmla="*/ 307579 h 511176"/>
              <a:gd name="connsiteX36" fmla="*/ 158535 w 511174"/>
              <a:gd name="connsiteY36" fmla="*/ 326431 h 511176"/>
              <a:gd name="connsiteX37" fmla="*/ 52816 w 511174"/>
              <a:gd name="connsiteY37" fmla="*/ 386756 h 511176"/>
              <a:gd name="connsiteX38" fmla="*/ 49040 w 511174"/>
              <a:gd name="connsiteY38" fmla="*/ 390526 h 511176"/>
              <a:gd name="connsiteX39" fmla="*/ 33937 w 511174"/>
              <a:gd name="connsiteY39" fmla="*/ 382986 h 511176"/>
              <a:gd name="connsiteX40" fmla="*/ 41489 w 511174"/>
              <a:gd name="connsiteY40" fmla="*/ 364134 h 511176"/>
              <a:gd name="connsiteX41" fmla="*/ 143432 w 511174"/>
              <a:gd name="connsiteY41" fmla="*/ 303809 h 511176"/>
              <a:gd name="connsiteX42" fmla="*/ 150983 w 511174"/>
              <a:gd name="connsiteY42" fmla="*/ 300038 h 511176"/>
              <a:gd name="connsiteX43" fmla="*/ 375443 w 511174"/>
              <a:gd name="connsiteY43" fmla="*/ 239713 h 511176"/>
              <a:gd name="connsiteX44" fmla="*/ 496093 w 511174"/>
              <a:gd name="connsiteY44" fmla="*/ 239713 h 511176"/>
              <a:gd name="connsiteX45" fmla="*/ 511174 w 511174"/>
              <a:gd name="connsiteY45" fmla="*/ 254795 h 511176"/>
              <a:gd name="connsiteX46" fmla="*/ 496093 w 511174"/>
              <a:gd name="connsiteY46" fmla="*/ 269876 h 511176"/>
              <a:gd name="connsiteX47" fmla="*/ 375443 w 511174"/>
              <a:gd name="connsiteY47" fmla="*/ 269876 h 511176"/>
              <a:gd name="connsiteX48" fmla="*/ 360362 w 511174"/>
              <a:gd name="connsiteY48" fmla="*/ 254795 h 511176"/>
              <a:gd name="connsiteX49" fmla="*/ 375443 w 511174"/>
              <a:gd name="connsiteY49" fmla="*/ 239713 h 511176"/>
              <a:gd name="connsiteX50" fmla="*/ 15081 w 511174"/>
              <a:gd name="connsiteY50" fmla="*/ 239713 h 511176"/>
              <a:gd name="connsiteX51" fmla="*/ 135731 w 511174"/>
              <a:gd name="connsiteY51" fmla="*/ 239713 h 511176"/>
              <a:gd name="connsiteX52" fmla="*/ 150812 w 511174"/>
              <a:gd name="connsiteY52" fmla="*/ 254795 h 511176"/>
              <a:gd name="connsiteX53" fmla="*/ 135731 w 511174"/>
              <a:gd name="connsiteY53" fmla="*/ 269876 h 511176"/>
              <a:gd name="connsiteX54" fmla="*/ 15081 w 511174"/>
              <a:gd name="connsiteY54" fmla="*/ 269876 h 511176"/>
              <a:gd name="connsiteX55" fmla="*/ 0 w 511174"/>
              <a:gd name="connsiteY55" fmla="*/ 254795 h 511176"/>
              <a:gd name="connsiteX56" fmla="*/ 15081 w 511174"/>
              <a:gd name="connsiteY56" fmla="*/ 239713 h 511176"/>
              <a:gd name="connsiteX57" fmla="*/ 462134 w 511174"/>
              <a:gd name="connsiteY57" fmla="*/ 119063 h 511176"/>
              <a:gd name="connsiteX58" fmla="*/ 477237 w 511174"/>
              <a:gd name="connsiteY58" fmla="*/ 126604 h 511176"/>
              <a:gd name="connsiteX59" fmla="*/ 469685 w 511174"/>
              <a:gd name="connsiteY59" fmla="*/ 145456 h 511176"/>
              <a:gd name="connsiteX60" fmla="*/ 367742 w 511174"/>
              <a:gd name="connsiteY60" fmla="*/ 205781 h 511176"/>
              <a:gd name="connsiteX61" fmla="*/ 360191 w 511174"/>
              <a:gd name="connsiteY61" fmla="*/ 209551 h 511176"/>
              <a:gd name="connsiteX62" fmla="*/ 345088 w 511174"/>
              <a:gd name="connsiteY62" fmla="*/ 202011 h 511176"/>
              <a:gd name="connsiteX63" fmla="*/ 352639 w 511174"/>
              <a:gd name="connsiteY63" fmla="*/ 183159 h 511176"/>
              <a:gd name="connsiteX64" fmla="*/ 458358 w 511174"/>
              <a:gd name="connsiteY64" fmla="*/ 122834 h 511176"/>
              <a:gd name="connsiteX65" fmla="*/ 462134 w 511174"/>
              <a:gd name="connsiteY65" fmla="*/ 119063 h 511176"/>
              <a:gd name="connsiteX66" fmla="*/ 49040 w 511174"/>
              <a:gd name="connsiteY66" fmla="*/ 119063 h 511176"/>
              <a:gd name="connsiteX67" fmla="*/ 52816 w 511174"/>
              <a:gd name="connsiteY67" fmla="*/ 122834 h 511176"/>
              <a:gd name="connsiteX68" fmla="*/ 158535 w 511174"/>
              <a:gd name="connsiteY68" fmla="*/ 183159 h 511176"/>
              <a:gd name="connsiteX69" fmla="*/ 166086 w 511174"/>
              <a:gd name="connsiteY69" fmla="*/ 202011 h 511176"/>
              <a:gd name="connsiteX70" fmla="*/ 150983 w 511174"/>
              <a:gd name="connsiteY70" fmla="*/ 209551 h 511176"/>
              <a:gd name="connsiteX71" fmla="*/ 143432 w 511174"/>
              <a:gd name="connsiteY71" fmla="*/ 205781 h 511176"/>
              <a:gd name="connsiteX72" fmla="*/ 41489 w 511174"/>
              <a:gd name="connsiteY72" fmla="*/ 145456 h 511176"/>
              <a:gd name="connsiteX73" fmla="*/ 33937 w 511174"/>
              <a:gd name="connsiteY73" fmla="*/ 126604 h 511176"/>
              <a:gd name="connsiteX74" fmla="*/ 49040 w 511174"/>
              <a:gd name="connsiteY74" fmla="*/ 119063 h 511176"/>
              <a:gd name="connsiteX75" fmla="*/ 375443 w 511174"/>
              <a:gd name="connsiteY75" fmla="*/ 33338 h 511176"/>
              <a:gd name="connsiteX76" fmla="*/ 382984 w 511174"/>
              <a:gd name="connsiteY76" fmla="*/ 33338 h 511176"/>
              <a:gd name="connsiteX77" fmla="*/ 386754 w 511174"/>
              <a:gd name="connsiteY77" fmla="*/ 52161 h 511176"/>
              <a:gd name="connsiteX78" fmla="*/ 326429 w 511174"/>
              <a:gd name="connsiteY78" fmla="*/ 157572 h 511176"/>
              <a:gd name="connsiteX79" fmla="*/ 315118 w 511174"/>
              <a:gd name="connsiteY79" fmla="*/ 165101 h 511176"/>
              <a:gd name="connsiteX80" fmla="*/ 307577 w 511174"/>
              <a:gd name="connsiteY80" fmla="*/ 165101 h 511176"/>
              <a:gd name="connsiteX81" fmla="*/ 303807 w 511174"/>
              <a:gd name="connsiteY81" fmla="*/ 142513 h 511176"/>
              <a:gd name="connsiteX82" fmla="*/ 364132 w 511174"/>
              <a:gd name="connsiteY82" fmla="*/ 40867 h 511176"/>
              <a:gd name="connsiteX83" fmla="*/ 375443 w 511174"/>
              <a:gd name="connsiteY83" fmla="*/ 33338 h 511176"/>
              <a:gd name="connsiteX84" fmla="*/ 128190 w 511174"/>
              <a:gd name="connsiteY84" fmla="*/ 33338 h 511176"/>
              <a:gd name="connsiteX85" fmla="*/ 135731 w 511174"/>
              <a:gd name="connsiteY85" fmla="*/ 33338 h 511176"/>
              <a:gd name="connsiteX86" fmla="*/ 147042 w 511174"/>
              <a:gd name="connsiteY86" fmla="*/ 40867 h 511176"/>
              <a:gd name="connsiteX87" fmla="*/ 207366 w 511174"/>
              <a:gd name="connsiteY87" fmla="*/ 142513 h 511176"/>
              <a:gd name="connsiteX88" fmla="*/ 203596 w 511174"/>
              <a:gd name="connsiteY88" fmla="*/ 165101 h 511176"/>
              <a:gd name="connsiteX89" fmla="*/ 196056 w 511174"/>
              <a:gd name="connsiteY89" fmla="*/ 165101 h 511176"/>
              <a:gd name="connsiteX90" fmla="*/ 184745 w 511174"/>
              <a:gd name="connsiteY90" fmla="*/ 157572 h 511176"/>
              <a:gd name="connsiteX91" fmla="*/ 124420 w 511174"/>
              <a:gd name="connsiteY91" fmla="*/ 52161 h 511176"/>
              <a:gd name="connsiteX92" fmla="*/ 128190 w 511174"/>
              <a:gd name="connsiteY92" fmla="*/ 33338 h 511176"/>
              <a:gd name="connsiteX93" fmla="*/ 256381 w 511174"/>
              <a:gd name="connsiteY93" fmla="*/ 0 h 511176"/>
              <a:gd name="connsiteX94" fmla="*/ 271462 w 511174"/>
              <a:gd name="connsiteY94" fmla="*/ 14922 h 511176"/>
              <a:gd name="connsiteX95" fmla="*/ 271462 w 511174"/>
              <a:gd name="connsiteY95" fmla="*/ 134303 h 511176"/>
              <a:gd name="connsiteX96" fmla="*/ 256381 w 511174"/>
              <a:gd name="connsiteY96" fmla="*/ 149225 h 511176"/>
              <a:gd name="connsiteX97" fmla="*/ 241300 w 511174"/>
              <a:gd name="connsiteY97" fmla="*/ 134303 h 511176"/>
              <a:gd name="connsiteX98" fmla="*/ 241300 w 511174"/>
              <a:gd name="connsiteY98" fmla="*/ 14922 h 511176"/>
              <a:gd name="connsiteX99" fmla="*/ 256381 w 511174"/>
              <a:gd name="connsiteY99" fmla="*/ 0 h 51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11174" h="511176">
                <a:moveTo>
                  <a:pt x="256381" y="360363"/>
                </a:moveTo>
                <a:cubicBezTo>
                  <a:pt x="263921" y="360363"/>
                  <a:pt x="271462" y="367904"/>
                  <a:pt x="271462" y="375445"/>
                </a:cubicBezTo>
                <a:cubicBezTo>
                  <a:pt x="271462" y="375445"/>
                  <a:pt x="271462" y="375445"/>
                  <a:pt x="271462" y="496095"/>
                </a:cubicBezTo>
                <a:cubicBezTo>
                  <a:pt x="271462" y="503636"/>
                  <a:pt x="263921" y="511176"/>
                  <a:pt x="256381" y="511176"/>
                </a:cubicBezTo>
                <a:cubicBezTo>
                  <a:pt x="248840" y="511176"/>
                  <a:pt x="241300" y="503636"/>
                  <a:pt x="241300" y="496095"/>
                </a:cubicBezTo>
                <a:cubicBezTo>
                  <a:pt x="241300" y="496095"/>
                  <a:pt x="241300" y="496095"/>
                  <a:pt x="241300" y="375445"/>
                </a:cubicBezTo>
                <a:cubicBezTo>
                  <a:pt x="241300" y="367904"/>
                  <a:pt x="248840" y="360363"/>
                  <a:pt x="256381" y="360363"/>
                </a:cubicBezTo>
                <a:close/>
                <a:moveTo>
                  <a:pt x="307577" y="344488"/>
                </a:moveTo>
                <a:cubicBezTo>
                  <a:pt x="311348" y="344488"/>
                  <a:pt x="311348" y="344488"/>
                  <a:pt x="315118" y="344488"/>
                </a:cubicBezTo>
                <a:cubicBezTo>
                  <a:pt x="318888" y="344488"/>
                  <a:pt x="326429" y="348253"/>
                  <a:pt x="326429" y="352018"/>
                </a:cubicBezTo>
                <a:cubicBezTo>
                  <a:pt x="326429" y="352018"/>
                  <a:pt x="326429" y="352018"/>
                  <a:pt x="386754" y="457428"/>
                </a:cubicBezTo>
                <a:cubicBezTo>
                  <a:pt x="390524" y="461193"/>
                  <a:pt x="390524" y="472487"/>
                  <a:pt x="382984" y="476251"/>
                </a:cubicBezTo>
                <a:cubicBezTo>
                  <a:pt x="379213" y="476251"/>
                  <a:pt x="379213" y="476251"/>
                  <a:pt x="375443" y="476251"/>
                </a:cubicBezTo>
                <a:cubicBezTo>
                  <a:pt x="371673" y="476251"/>
                  <a:pt x="364132" y="472487"/>
                  <a:pt x="364132" y="468722"/>
                </a:cubicBezTo>
                <a:cubicBezTo>
                  <a:pt x="364132" y="468722"/>
                  <a:pt x="364132" y="468722"/>
                  <a:pt x="303807" y="367076"/>
                </a:cubicBezTo>
                <a:cubicBezTo>
                  <a:pt x="300037" y="359547"/>
                  <a:pt x="300037" y="352018"/>
                  <a:pt x="307577" y="344488"/>
                </a:cubicBezTo>
                <a:close/>
                <a:moveTo>
                  <a:pt x="196056" y="344488"/>
                </a:moveTo>
                <a:cubicBezTo>
                  <a:pt x="199826" y="344488"/>
                  <a:pt x="199826" y="344488"/>
                  <a:pt x="203596" y="344488"/>
                </a:cubicBezTo>
                <a:cubicBezTo>
                  <a:pt x="211137" y="352018"/>
                  <a:pt x="211137" y="359547"/>
                  <a:pt x="207366" y="367076"/>
                </a:cubicBezTo>
                <a:cubicBezTo>
                  <a:pt x="207366" y="367076"/>
                  <a:pt x="207366" y="367076"/>
                  <a:pt x="147042" y="468722"/>
                </a:cubicBezTo>
                <a:cubicBezTo>
                  <a:pt x="147042" y="472487"/>
                  <a:pt x="139501" y="476251"/>
                  <a:pt x="135731" y="476251"/>
                </a:cubicBezTo>
                <a:cubicBezTo>
                  <a:pt x="131961" y="476251"/>
                  <a:pt x="131961" y="476251"/>
                  <a:pt x="128190" y="476251"/>
                </a:cubicBezTo>
                <a:cubicBezTo>
                  <a:pt x="120650" y="472487"/>
                  <a:pt x="120650" y="461193"/>
                  <a:pt x="124420" y="457428"/>
                </a:cubicBezTo>
                <a:cubicBezTo>
                  <a:pt x="124420" y="457428"/>
                  <a:pt x="124420" y="457428"/>
                  <a:pt x="184745" y="352018"/>
                </a:cubicBezTo>
                <a:cubicBezTo>
                  <a:pt x="184745" y="348253"/>
                  <a:pt x="192285" y="344488"/>
                  <a:pt x="196056" y="344488"/>
                </a:cubicBezTo>
                <a:close/>
                <a:moveTo>
                  <a:pt x="360191" y="300038"/>
                </a:moveTo>
                <a:cubicBezTo>
                  <a:pt x="360191" y="300038"/>
                  <a:pt x="363966" y="300038"/>
                  <a:pt x="367742" y="303809"/>
                </a:cubicBezTo>
                <a:cubicBezTo>
                  <a:pt x="367742" y="303809"/>
                  <a:pt x="367742" y="303809"/>
                  <a:pt x="469685" y="364134"/>
                </a:cubicBezTo>
                <a:cubicBezTo>
                  <a:pt x="477237" y="367904"/>
                  <a:pt x="481012" y="375445"/>
                  <a:pt x="477237" y="382986"/>
                </a:cubicBezTo>
                <a:cubicBezTo>
                  <a:pt x="473461" y="386756"/>
                  <a:pt x="469685" y="390526"/>
                  <a:pt x="462134" y="390526"/>
                </a:cubicBezTo>
                <a:cubicBezTo>
                  <a:pt x="462134" y="390526"/>
                  <a:pt x="458358" y="390526"/>
                  <a:pt x="458358" y="386756"/>
                </a:cubicBezTo>
                <a:cubicBezTo>
                  <a:pt x="458358" y="386756"/>
                  <a:pt x="458358" y="386756"/>
                  <a:pt x="352639" y="326431"/>
                </a:cubicBezTo>
                <a:cubicBezTo>
                  <a:pt x="345088" y="322660"/>
                  <a:pt x="341312" y="315120"/>
                  <a:pt x="345088" y="307579"/>
                </a:cubicBezTo>
                <a:cubicBezTo>
                  <a:pt x="348864" y="303809"/>
                  <a:pt x="352639" y="300038"/>
                  <a:pt x="360191" y="300038"/>
                </a:cubicBezTo>
                <a:close/>
                <a:moveTo>
                  <a:pt x="150983" y="300038"/>
                </a:moveTo>
                <a:cubicBezTo>
                  <a:pt x="158535" y="300038"/>
                  <a:pt x="162310" y="303809"/>
                  <a:pt x="166086" y="307579"/>
                </a:cubicBezTo>
                <a:cubicBezTo>
                  <a:pt x="169862" y="315120"/>
                  <a:pt x="166086" y="322660"/>
                  <a:pt x="158535" y="326431"/>
                </a:cubicBezTo>
                <a:cubicBezTo>
                  <a:pt x="158535" y="326431"/>
                  <a:pt x="158535" y="326431"/>
                  <a:pt x="52816" y="386756"/>
                </a:cubicBezTo>
                <a:cubicBezTo>
                  <a:pt x="52816" y="390526"/>
                  <a:pt x="49040" y="390526"/>
                  <a:pt x="49040" y="390526"/>
                </a:cubicBezTo>
                <a:cubicBezTo>
                  <a:pt x="41489" y="390526"/>
                  <a:pt x="37713" y="386756"/>
                  <a:pt x="33937" y="382986"/>
                </a:cubicBezTo>
                <a:cubicBezTo>
                  <a:pt x="30162" y="375445"/>
                  <a:pt x="33937" y="367904"/>
                  <a:pt x="41489" y="364134"/>
                </a:cubicBezTo>
                <a:cubicBezTo>
                  <a:pt x="41489" y="364134"/>
                  <a:pt x="41489" y="364134"/>
                  <a:pt x="143432" y="303809"/>
                </a:cubicBezTo>
                <a:cubicBezTo>
                  <a:pt x="147208" y="300038"/>
                  <a:pt x="150983" y="300038"/>
                  <a:pt x="150983" y="300038"/>
                </a:cubicBezTo>
                <a:close/>
                <a:moveTo>
                  <a:pt x="375443" y="239713"/>
                </a:moveTo>
                <a:cubicBezTo>
                  <a:pt x="375443" y="239713"/>
                  <a:pt x="375443" y="239713"/>
                  <a:pt x="496093" y="239713"/>
                </a:cubicBezTo>
                <a:cubicBezTo>
                  <a:pt x="503634" y="239713"/>
                  <a:pt x="511174" y="247254"/>
                  <a:pt x="511174" y="254795"/>
                </a:cubicBezTo>
                <a:cubicBezTo>
                  <a:pt x="511174" y="262335"/>
                  <a:pt x="503634" y="269876"/>
                  <a:pt x="496093" y="269876"/>
                </a:cubicBezTo>
                <a:cubicBezTo>
                  <a:pt x="496093" y="269876"/>
                  <a:pt x="496093" y="269876"/>
                  <a:pt x="375443" y="269876"/>
                </a:cubicBezTo>
                <a:cubicBezTo>
                  <a:pt x="367903" y="269876"/>
                  <a:pt x="360362" y="262335"/>
                  <a:pt x="360362" y="254795"/>
                </a:cubicBezTo>
                <a:cubicBezTo>
                  <a:pt x="360362" y="247254"/>
                  <a:pt x="367903" y="239713"/>
                  <a:pt x="375443" y="239713"/>
                </a:cubicBezTo>
                <a:close/>
                <a:moveTo>
                  <a:pt x="15081" y="239713"/>
                </a:moveTo>
                <a:cubicBezTo>
                  <a:pt x="15081" y="239713"/>
                  <a:pt x="15081" y="239713"/>
                  <a:pt x="135731" y="239713"/>
                </a:cubicBezTo>
                <a:cubicBezTo>
                  <a:pt x="143271" y="239713"/>
                  <a:pt x="150812" y="247254"/>
                  <a:pt x="150812" y="254795"/>
                </a:cubicBezTo>
                <a:cubicBezTo>
                  <a:pt x="150812" y="262335"/>
                  <a:pt x="143271" y="269876"/>
                  <a:pt x="135731" y="269876"/>
                </a:cubicBezTo>
                <a:cubicBezTo>
                  <a:pt x="135731" y="269876"/>
                  <a:pt x="135731" y="269876"/>
                  <a:pt x="15081" y="269876"/>
                </a:cubicBezTo>
                <a:cubicBezTo>
                  <a:pt x="7540" y="269876"/>
                  <a:pt x="0" y="262335"/>
                  <a:pt x="0" y="254795"/>
                </a:cubicBezTo>
                <a:cubicBezTo>
                  <a:pt x="0" y="247254"/>
                  <a:pt x="7540" y="239713"/>
                  <a:pt x="15081" y="239713"/>
                </a:cubicBezTo>
                <a:close/>
                <a:moveTo>
                  <a:pt x="462134" y="119063"/>
                </a:moveTo>
                <a:cubicBezTo>
                  <a:pt x="469685" y="119063"/>
                  <a:pt x="473461" y="122834"/>
                  <a:pt x="477237" y="126604"/>
                </a:cubicBezTo>
                <a:cubicBezTo>
                  <a:pt x="481012" y="134145"/>
                  <a:pt x="477237" y="141685"/>
                  <a:pt x="469685" y="145456"/>
                </a:cubicBezTo>
                <a:cubicBezTo>
                  <a:pt x="469685" y="145456"/>
                  <a:pt x="469685" y="145456"/>
                  <a:pt x="367742" y="205781"/>
                </a:cubicBezTo>
                <a:cubicBezTo>
                  <a:pt x="363966" y="209551"/>
                  <a:pt x="360191" y="209551"/>
                  <a:pt x="360191" y="209551"/>
                </a:cubicBezTo>
                <a:cubicBezTo>
                  <a:pt x="352639" y="209551"/>
                  <a:pt x="348864" y="205781"/>
                  <a:pt x="345088" y="202011"/>
                </a:cubicBezTo>
                <a:cubicBezTo>
                  <a:pt x="341312" y="194470"/>
                  <a:pt x="345088" y="186929"/>
                  <a:pt x="352639" y="183159"/>
                </a:cubicBezTo>
                <a:cubicBezTo>
                  <a:pt x="352639" y="183159"/>
                  <a:pt x="352639" y="183159"/>
                  <a:pt x="458358" y="122834"/>
                </a:cubicBezTo>
                <a:cubicBezTo>
                  <a:pt x="458358" y="119063"/>
                  <a:pt x="462134" y="119063"/>
                  <a:pt x="462134" y="119063"/>
                </a:cubicBezTo>
                <a:close/>
                <a:moveTo>
                  <a:pt x="49040" y="119063"/>
                </a:moveTo>
                <a:cubicBezTo>
                  <a:pt x="49040" y="119063"/>
                  <a:pt x="52816" y="119063"/>
                  <a:pt x="52816" y="122834"/>
                </a:cubicBezTo>
                <a:cubicBezTo>
                  <a:pt x="52816" y="122834"/>
                  <a:pt x="52816" y="122834"/>
                  <a:pt x="158535" y="183159"/>
                </a:cubicBezTo>
                <a:cubicBezTo>
                  <a:pt x="166086" y="186929"/>
                  <a:pt x="169862" y="194470"/>
                  <a:pt x="166086" y="202011"/>
                </a:cubicBezTo>
                <a:cubicBezTo>
                  <a:pt x="162310" y="205781"/>
                  <a:pt x="158535" y="209551"/>
                  <a:pt x="150983" y="209551"/>
                </a:cubicBezTo>
                <a:cubicBezTo>
                  <a:pt x="150983" y="209551"/>
                  <a:pt x="147208" y="209551"/>
                  <a:pt x="143432" y="205781"/>
                </a:cubicBezTo>
                <a:cubicBezTo>
                  <a:pt x="143432" y="205781"/>
                  <a:pt x="143432" y="205781"/>
                  <a:pt x="41489" y="145456"/>
                </a:cubicBezTo>
                <a:cubicBezTo>
                  <a:pt x="33937" y="141685"/>
                  <a:pt x="30162" y="134145"/>
                  <a:pt x="33937" y="126604"/>
                </a:cubicBezTo>
                <a:cubicBezTo>
                  <a:pt x="37713" y="122834"/>
                  <a:pt x="41489" y="119063"/>
                  <a:pt x="49040" y="119063"/>
                </a:cubicBezTo>
                <a:close/>
                <a:moveTo>
                  <a:pt x="375443" y="33338"/>
                </a:moveTo>
                <a:cubicBezTo>
                  <a:pt x="379213" y="33338"/>
                  <a:pt x="379213" y="33338"/>
                  <a:pt x="382984" y="33338"/>
                </a:cubicBezTo>
                <a:cubicBezTo>
                  <a:pt x="390524" y="37102"/>
                  <a:pt x="390524" y="48396"/>
                  <a:pt x="386754" y="52161"/>
                </a:cubicBezTo>
                <a:cubicBezTo>
                  <a:pt x="386754" y="52161"/>
                  <a:pt x="386754" y="52161"/>
                  <a:pt x="326429" y="157572"/>
                </a:cubicBezTo>
                <a:cubicBezTo>
                  <a:pt x="326429" y="161337"/>
                  <a:pt x="318888" y="165101"/>
                  <a:pt x="315118" y="165101"/>
                </a:cubicBezTo>
                <a:cubicBezTo>
                  <a:pt x="311348" y="165101"/>
                  <a:pt x="311348" y="165101"/>
                  <a:pt x="307577" y="165101"/>
                </a:cubicBezTo>
                <a:cubicBezTo>
                  <a:pt x="300037" y="157572"/>
                  <a:pt x="300037" y="150043"/>
                  <a:pt x="303807" y="142513"/>
                </a:cubicBezTo>
                <a:cubicBezTo>
                  <a:pt x="303807" y="142513"/>
                  <a:pt x="303807" y="142513"/>
                  <a:pt x="364132" y="40867"/>
                </a:cubicBezTo>
                <a:cubicBezTo>
                  <a:pt x="364132" y="37102"/>
                  <a:pt x="371673" y="33338"/>
                  <a:pt x="375443" y="33338"/>
                </a:cubicBezTo>
                <a:close/>
                <a:moveTo>
                  <a:pt x="128190" y="33338"/>
                </a:moveTo>
                <a:cubicBezTo>
                  <a:pt x="131961" y="33338"/>
                  <a:pt x="131961" y="33338"/>
                  <a:pt x="135731" y="33338"/>
                </a:cubicBezTo>
                <a:cubicBezTo>
                  <a:pt x="139501" y="33338"/>
                  <a:pt x="147042" y="37102"/>
                  <a:pt x="147042" y="40867"/>
                </a:cubicBezTo>
                <a:cubicBezTo>
                  <a:pt x="147042" y="40867"/>
                  <a:pt x="147042" y="40867"/>
                  <a:pt x="207366" y="142513"/>
                </a:cubicBezTo>
                <a:cubicBezTo>
                  <a:pt x="211137" y="150043"/>
                  <a:pt x="211137" y="157572"/>
                  <a:pt x="203596" y="165101"/>
                </a:cubicBezTo>
                <a:cubicBezTo>
                  <a:pt x="199826" y="165101"/>
                  <a:pt x="199826" y="165101"/>
                  <a:pt x="196056" y="165101"/>
                </a:cubicBezTo>
                <a:cubicBezTo>
                  <a:pt x="192285" y="165101"/>
                  <a:pt x="184745" y="161337"/>
                  <a:pt x="184745" y="157572"/>
                </a:cubicBezTo>
                <a:cubicBezTo>
                  <a:pt x="184745" y="157572"/>
                  <a:pt x="184745" y="157572"/>
                  <a:pt x="124420" y="52161"/>
                </a:cubicBezTo>
                <a:cubicBezTo>
                  <a:pt x="120650" y="48396"/>
                  <a:pt x="120650" y="37102"/>
                  <a:pt x="128190" y="33338"/>
                </a:cubicBezTo>
                <a:close/>
                <a:moveTo>
                  <a:pt x="256381" y="0"/>
                </a:moveTo>
                <a:cubicBezTo>
                  <a:pt x="263921" y="0"/>
                  <a:pt x="271462" y="7461"/>
                  <a:pt x="271462" y="14922"/>
                </a:cubicBezTo>
                <a:cubicBezTo>
                  <a:pt x="271462" y="134303"/>
                  <a:pt x="271462" y="134303"/>
                  <a:pt x="271462" y="134303"/>
                </a:cubicBezTo>
                <a:cubicBezTo>
                  <a:pt x="271462" y="141764"/>
                  <a:pt x="263921" y="149225"/>
                  <a:pt x="256381" y="149225"/>
                </a:cubicBezTo>
                <a:cubicBezTo>
                  <a:pt x="248840" y="149225"/>
                  <a:pt x="241300" y="141764"/>
                  <a:pt x="241300" y="134303"/>
                </a:cubicBezTo>
                <a:cubicBezTo>
                  <a:pt x="241300" y="14922"/>
                  <a:pt x="241300" y="14922"/>
                  <a:pt x="241300" y="14922"/>
                </a:cubicBezTo>
                <a:cubicBezTo>
                  <a:pt x="241300" y="7461"/>
                  <a:pt x="248840" y="0"/>
                  <a:pt x="256381" y="0"/>
                </a:cubicBezTo>
                <a:close/>
              </a:path>
            </a:pathLst>
          </a:custGeom>
          <a:solidFill>
            <a:srgbClr val="5B9AA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/>
          </a:p>
        </p:txBody>
      </p:sp>
      <p:sp>
        <p:nvSpPr>
          <p:cNvPr id="18" name="文本框 17"/>
          <p:cNvSpPr txBox="1"/>
          <p:nvPr/>
        </p:nvSpPr>
        <p:spPr>
          <a:xfrm>
            <a:off x="1828798" y="702366"/>
            <a:ext cx="4354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（</a:t>
            </a:r>
            <a:r>
              <a:rPr lang="zh-CN" altLang="en-US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三</a:t>
            </a:r>
            <a:r>
              <a:rPr lang="zh-CN" altLang="zh-CN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）</a:t>
            </a:r>
            <a:r>
              <a:rPr lang="zh-CN" altLang="en-US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思路更为清晰</a:t>
            </a:r>
            <a:endParaRPr lang="zh-CN" altLang="en-US" sz="3600" dirty="0">
              <a:solidFill>
                <a:srgbClr val="7600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4383445" y="1464895"/>
            <a:ext cx="3614438" cy="4584698"/>
            <a:chOff x="3035300" y="1136651"/>
            <a:chExt cx="3614438" cy="4584698"/>
          </a:xfrm>
        </p:grpSpPr>
        <p:grpSp>
          <p:nvGrpSpPr>
            <p:cNvPr id="47" name="组合 46"/>
            <p:cNvGrpSpPr/>
            <p:nvPr/>
          </p:nvGrpSpPr>
          <p:grpSpPr>
            <a:xfrm>
              <a:off x="3035300" y="1136651"/>
              <a:ext cx="3055302" cy="1641451"/>
              <a:chOff x="3035300" y="1136651"/>
              <a:chExt cx="3055302" cy="1641451"/>
            </a:xfrm>
          </p:grpSpPr>
          <p:cxnSp>
            <p:nvCxnSpPr>
              <p:cNvPr id="57" name="肘形连接符 4"/>
              <p:cNvCxnSpPr/>
              <p:nvPr/>
            </p:nvCxnSpPr>
            <p:spPr>
              <a:xfrm flipV="1">
                <a:off x="3035300" y="1384301"/>
                <a:ext cx="2515302" cy="1393801"/>
              </a:xfrm>
              <a:prstGeom prst="bentConnector3">
                <a:avLst>
                  <a:gd name="adj1" fmla="val 50000"/>
                </a:avLst>
              </a:prstGeom>
              <a:noFill/>
              <a:ln w="19050">
                <a:solidFill>
                  <a:srgbClr val="407D94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58" name="椭圆 57"/>
              <p:cNvSpPr/>
              <p:nvPr/>
            </p:nvSpPr>
            <p:spPr>
              <a:xfrm>
                <a:off x="5550602" y="1136651"/>
                <a:ext cx="540000" cy="540000"/>
              </a:xfrm>
              <a:prstGeom prst="ellipse">
                <a:avLst/>
              </a:prstGeom>
              <a:noFill/>
              <a:ln w="25400">
                <a:solidFill>
                  <a:srgbClr val="407D9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rgbClr val="407D94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  <a:sym typeface="思源黑体 CN Regular" panose="020B0500000000000000" pitchFamily="34" charset="-122"/>
                  </a:rPr>
                  <a:t>1</a:t>
                </a:r>
                <a:endParaRPr lang="zh-CN" altLang="en-US" dirty="0">
                  <a:solidFill>
                    <a:srgbClr val="407D94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  <a:sym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48" name="组合 47"/>
            <p:cNvGrpSpPr/>
            <p:nvPr/>
          </p:nvGrpSpPr>
          <p:grpSpPr>
            <a:xfrm>
              <a:off x="3738751" y="2579464"/>
              <a:ext cx="2910987" cy="951136"/>
              <a:chOff x="3738751" y="2579464"/>
              <a:chExt cx="2910987" cy="951136"/>
            </a:xfrm>
          </p:grpSpPr>
          <p:cxnSp>
            <p:nvCxnSpPr>
              <p:cNvPr id="55" name="肘形连接符 8"/>
              <p:cNvCxnSpPr/>
              <p:nvPr/>
            </p:nvCxnSpPr>
            <p:spPr>
              <a:xfrm flipV="1">
                <a:off x="3738751" y="2849464"/>
                <a:ext cx="2370987" cy="681136"/>
              </a:xfrm>
              <a:prstGeom prst="bentConnector3">
                <a:avLst>
                  <a:gd name="adj1" fmla="val 50000"/>
                </a:avLst>
              </a:prstGeom>
              <a:noFill/>
              <a:ln w="19050">
                <a:solidFill>
                  <a:srgbClr val="407D94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56" name="椭圆 55"/>
              <p:cNvSpPr/>
              <p:nvPr/>
            </p:nvSpPr>
            <p:spPr>
              <a:xfrm>
                <a:off x="6109738" y="2579464"/>
                <a:ext cx="540000" cy="540000"/>
              </a:xfrm>
              <a:prstGeom prst="ellipse">
                <a:avLst/>
              </a:prstGeom>
              <a:noFill/>
              <a:ln w="25400">
                <a:solidFill>
                  <a:srgbClr val="407D9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rgbClr val="407D94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  <a:sym typeface="思源黑体 CN Regular" panose="020B0500000000000000" pitchFamily="34" charset="-122"/>
                  </a:rPr>
                  <a:t>2</a:t>
                </a:r>
                <a:endParaRPr lang="zh-CN" altLang="en-US" dirty="0">
                  <a:solidFill>
                    <a:srgbClr val="407D94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  <a:sym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49" name="组合 48"/>
            <p:cNvGrpSpPr/>
            <p:nvPr/>
          </p:nvGrpSpPr>
          <p:grpSpPr>
            <a:xfrm>
              <a:off x="3263900" y="3221935"/>
              <a:ext cx="3385838" cy="1340342"/>
              <a:chOff x="3263900" y="3221935"/>
              <a:chExt cx="3385838" cy="1340342"/>
            </a:xfrm>
          </p:grpSpPr>
          <p:cxnSp>
            <p:nvCxnSpPr>
              <p:cNvPr id="53" name="肘形连接符 5"/>
              <p:cNvCxnSpPr/>
              <p:nvPr/>
            </p:nvCxnSpPr>
            <p:spPr>
              <a:xfrm>
                <a:off x="3263900" y="3221935"/>
                <a:ext cx="2826702" cy="1021391"/>
              </a:xfrm>
              <a:prstGeom prst="bentConnector3">
                <a:avLst>
                  <a:gd name="adj1" fmla="val 44609"/>
                </a:avLst>
              </a:prstGeom>
              <a:noFill/>
              <a:ln w="19050">
                <a:solidFill>
                  <a:srgbClr val="407D94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54" name="椭圆 53"/>
              <p:cNvSpPr/>
              <p:nvPr/>
            </p:nvSpPr>
            <p:spPr>
              <a:xfrm>
                <a:off x="6109738" y="4022277"/>
                <a:ext cx="540000" cy="540000"/>
              </a:xfrm>
              <a:prstGeom prst="ellipse">
                <a:avLst/>
              </a:prstGeom>
              <a:noFill/>
              <a:ln w="25400">
                <a:solidFill>
                  <a:srgbClr val="407D9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rgbClr val="407D94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  <a:sym typeface="思源黑体 CN Regular" panose="020B0500000000000000" pitchFamily="34" charset="-122"/>
                  </a:rPr>
                  <a:t>3</a:t>
                </a:r>
                <a:endParaRPr lang="zh-CN" altLang="en-US" dirty="0">
                  <a:solidFill>
                    <a:srgbClr val="407D94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  <a:sym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3632200" y="4186277"/>
              <a:ext cx="2458402" cy="1535072"/>
              <a:chOff x="3632200" y="4186277"/>
              <a:chExt cx="2458402" cy="1535072"/>
            </a:xfrm>
          </p:grpSpPr>
          <p:cxnSp>
            <p:nvCxnSpPr>
              <p:cNvPr id="51" name="肘形连接符 9"/>
              <p:cNvCxnSpPr>
                <a:endCxn id="52" idx="2"/>
              </p:cNvCxnSpPr>
              <p:nvPr/>
            </p:nvCxnSpPr>
            <p:spPr>
              <a:xfrm>
                <a:off x="3632200" y="4186277"/>
                <a:ext cx="1918402" cy="1265072"/>
              </a:xfrm>
              <a:prstGeom prst="bentConnector3">
                <a:avLst>
                  <a:gd name="adj1" fmla="val 28816"/>
                </a:avLst>
              </a:prstGeom>
              <a:noFill/>
              <a:ln w="19050">
                <a:solidFill>
                  <a:srgbClr val="407D94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52" name="椭圆 51"/>
              <p:cNvSpPr/>
              <p:nvPr/>
            </p:nvSpPr>
            <p:spPr>
              <a:xfrm>
                <a:off x="5550602" y="5181349"/>
                <a:ext cx="540000" cy="540000"/>
              </a:xfrm>
              <a:prstGeom prst="ellipse">
                <a:avLst/>
              </a:prstGeom>
              <a:noFill/>
              <a:ln w="25400">
                <a:solidFill>
                  <a:srgbClr val="407D9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rgbClr val="407D94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  <a:sym typeface="思源黑体 CN Regular" panose="020B0500000000000000" pitchFamily="34" charset="-122"/>
                  </a:rPr>
                  <a:t>4</a:t>
                </a:r>
                <a:endParaRPr lang="zh-CN" altLang="en-US" dirty="0">
                  <a:solidFill>
                    <a:srgbClr val="407D94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  <a:sym typeface="思源黑体 CN Regular" panose="020B0500000000000000" pitchFamily="34" charset="-122"/>
                </a:endParaRPr>
              </a:p>
            </p:txBody>
          </p:sp>
        </p:grpSp>
      </p:grpSp>
      <p:grpSp>
        <p:nvGrpSpPr>
          <p:cNvPr id="59" name="组合 58"/>
          <p:cNvGrpSpPr/>
          <p:nvPr/>
        </p:nvGrpSpPr>
        <p:grpSpPr>
          <a:xfrm>
            <a:off x="2025908" y="2733375"/>
            <a:ext cx="2851589" cy="1781146"/>
            <a:chOff x="677763" y="2405131"/>
            <a:chExt cx="2851589" cy="1781146"/>
          </a:xfrm>
        </p:grpSpPr>
        <p:sp>
          <p:nvSpPr>
            <p:cNvPr id="62" name="淘宝店chenying0907出品 9"/>
            <p:cNvSpPr/>
            <p:nvPr/>
          </p:nvSpPr>
          <p:spPr bwMode="auto">
            <a:xfrm flipH="1">
              <a:off x="677763" y="2405131"/>
              <a:ext cx="2851589" cy="1781146"/>
            </a:xfrm>
            <a:custGeom>
              <a:avLst/>
              <a:gdLst>
                <a:gd name="T0" fmla="*/ 262 w 320"/>
                <a:gd name="T1" fmla="*/ 70 h 200"/>
                <a:gd name="T2" fmla="*/ 163 w 320"/>
                <a:gd name="T3" fmla="*/ 0 h 200"/>
                <a:gd name="T4" fmla="*/ 63 w 320"/>
                <a:gd name="T5" fmla="*/ 94 h 200"/>
                <a:gd name="T6" fmla="*/ 54 w 320"/>
                <a:gd name="T7" fmla="*/ 93 h 200"/>
                <a:gd name="T8" fmla="*/ 0 w 320"/>
                <a:gd name="T9" fmla="*/ 146 h 200"/>
                <a:gd name="T10" fmla="*/ 43 w 320"/>
                <a:gd name="T11" fmla="*/ 200 h 200"/>
                <a:gd name="T12" fmla="*/ 251 w 320"/>
                <a:gd name="T13" fmla="*/ 200 h 200"/>
                <a:gd name="T14" fmla="*/ 320 w 320"/>
                <a:gd name="T15" fmla="*/ 134 h 200"/>
                <a:gd name="T16" fmla="*/ 262 w 320"/>
                <a:gd name="T17" fmla="*/ 7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0" h="200">
                  <a:moveTo>
                    <a:pt x="262" y="70"/>
                  </a:moveTo>
                  <a:cubicBezTo>
                    <a:pt x="249" y="29"/>
                    <a:pt x="209" y="0"/>
                    <a:pt x="163" y="0"/>
                  </a:cubicBezTo>
                  <a:cubicBezTo>
                    <a:pt x="108" y="0"/>
                    <a:pt x="66" y="41"/>
                    <a:pt x="63" y="94"/>
                  </a:cubicBezTo>
                  <a:cubicBezTo>
                    <a:pt x="60" y="94"/>
                    <a:pt x="57" y="93"/>
                    <a:pt x="54" y="93"/>
                  </a:cubicBezTo>
                  <a:cubicBezTo>
                    <a:pt x="24" y="93"/>
                    <a:pt x="0" y="117"/>
                    <a:pt x="0" y="146"/>
                  </a:cubicBezTo>
                  <a:cubicBezTo>
                    <a:pt x="0" y="171"/>
                    <a:pt x="19" y="195"/>
                    <a:pt x="43" y="200"/>
                  </a:cubicBezTo>
                  <a:cubicBezTo>
                    <a:pt x="251" y="200"/>
                    <a:pt x="251" y="200"/>
                    <a:pt x="251" y="200"/>
                  </a:cubicBezTo>
                  <a:cubicBezTo>
                    <a:pt x="287" y="200"/>
                    <a:pt x="320" y="170"/>
                    <a:pt x="320" y="134"/>
                  </a:cubicBezTo>
                  <a:cubicBezTo>
                    <a:pt x="320" y="101"/>
                    <a:pt x="295" y="74"/>
                    <a:pt x="262" y="70"/>
                  </a:cubicBezTo>
                  <a:close/>
                </a:path>
              </a:pathLst>
            </a:custGeom>
            <a:solidFill>
              <a:srgbClr val="407D94">
                <a:alpha val="45000"/>
              </a:srgbClr>
            </a:solidFill>
            <a:ln>
              <a:noFill/>
            </a:ln>
          </p:spPr>
          <p:txBody>
            <a:bodyPr vert="horz" wrap="square" lIns="56625" tIns="28312" rIns="56625" bIns="28312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66420">
                <a:defRPr/>
              </a:pPr>
              <a:endParaRPr lang="zh-CN" altLang="en-US" sz="1100">
                <a:solidFill>
                  <a:sysClr val="windowText" lastClr="0000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732670" y="3437464"/>
              <a:ext cx="264687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dirty="0" smtClean="0">
                  <a:solidFill>
                    <a:srgbClr val="FF0000"/>
                  </a:solidFill>
                  <a:latin typeface="方正粗黑宋简体" pitchFamily="2" charset="-122"/>
                  <a:ea typeface="方正粗黑宋简体" pitchFamily="2" charset="-122"/>
                  <a:sym typeface="思源黑体 CN Regular" panose="020B0500000000000000" pitchFamily="34" charset="-122"/>
                </a:rPr>
                <a:t>朴园德育实施路径</a:t>
              </a:r>
              <a:endParaRPr lang="zh-CN" altLang="en-US" sz="2400" dirty="0">
                <a:solidFill>
                  <a:srgbClr val="FF0000"/>
                </a:solidFill>
                <a:latin typeface="方正粗黑宋简体" pitchFamily="2" charset="-122"/>
                <a:ea typeface="方正粗黑宋简体" pitchFamily="2" charset="-122"/>
                <a:sym typeface="思源黑体 CN Regular" panose="020B0500000000000000" pitchFamily="34" charset="-122"/>
              </a:endParaRPr>
            </a:p>
          </p:txBody>
        </p:sp>
      </p:grpSp>
      <p:sp>
        <p:nvSpPr>
          <p:cNvPr id="65" name="矩形 64"/>
          <p:cNvSpPr/>
          <p:nvPr/>
        </p:nvSpPr>
        <p:spPr>
          <a:xfrm>
            <a:off x="7727883" y="1504062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solidFill>
                  <a:srgbClr val="407D94"/>
                </a:solidFill>
                <a:latin typeface="方正粗黑宋简体" pitchFamily="2" charset="-122"/>
                <a:ea typeface="方正粗黑宋简体" pitchFamily="2" charset="-122"/>
                <a:sym typeface="思源黑体 CN Regular" panose="020B0500000000000000" pitchFamily="34" charset="-122"/>
              </a:rPr>
              <a:t>名人引路</a:t>
            </a:r>
            <a:endParaRPr lang="zh-CN" altLang="en-US" sz="2400" dirty="0">
              <a:solidFill>
                <a:srgbClr val="407D94"/>
              </a:solidFill>
              <a:latin typeface="方正粗黑宋简体" pitchFamily="2" charset="-122"/>
              <a:ea typeface="方正粗黑宋简体" pitchFamily="2" charset="-122"/>
              <a:sym typeface="思源黑体 CN Regular" panose="020B0500000000000000" pitchFamily="34" charset="-122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8200593" y="2976260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solidFill>
                  <a:srgbClr val="407D94"/>
                </a:solidFill>
                <a:latin typeface="方正粗黑宋简体" pitchFamily="2" charset="-122"/>
                <a:ea typeface="方正粗黑宋简体" pitchFamily="2" charset="-122"/>
                <a:sym typeface="思源黑体 CN Regular" panose="020B0500000000000000" pitchFamily="34" charset="-122"/>
              </a:rPr>
              <a:t>活动搭桥</a:t>
            </a:r>
            <a:endParaRPr lang="zh-CN" altLang="en-US" sz="2400" dirty="0">
              <a:solidFill>
                <a:srgbClr val="407D94"/>
              </a:solidFill>
              <a:latin typeface="方正粗黑宋简体" pitchFamily="2" charset="-122"/>
              <a:ea typeface="方正粗黑宋简体" pitchFamily="2" charset="-122"/>
              <a:sym typeface="思源黑体 CN Regular" panose="020B0500000000000000" pitchFamily="34" charset="-122"/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8200593" y="435052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solidFill>
                  <a:srgbClr val="407D94"/>
                </a:solidFill>
                <a:latin typeface="方正粗黑宋简体" pitchFamily="2" charset="-122"/>
                <a:ea typeface="方正粗黑宋简体" pitchFamily="2" charset="-122"/>
                <a:sym typeface="思源黑体 CN Regular" panose="020B0500000000000000" pitchFamily="34" charset="-122"/>
              </a:rPr>
              <a:t>整体联动</a:t>
            </a:r>
            <a:endParaRPr lang="zh-CN" altLang="en-US" sz="2400" dirty="0">
              <a:solidFill>
                <a:srgbClr val="407D94"/>
              </a:solidFill>
              <a:latin typeface="方正粗黑宋简体" pitchFamily="2" charset="-122"/>
              <a:ea typeface="方正粗黑宋简体" pitchFamily="2" charset="-122"/>
              <a:sym typeface="思源黑体 CN Regular" panose="020B0500000000000000" pitchFamily="34" charset="-122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7727883" y="5518303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solidFill>
                  <a:srgbClr val="407D94"/>
                </a:solidFill>
                <a:latin typeface="方正粗黑宋简体" pitchFamily="2" charset="-122"/>
                <a:ea typeface="方正粗黑宋简体" pitchFamily="2" charset="-122"/>
                <a:sym typeface="思源黑体 CN Regular" panose="020B0500000000000000" pitchFamily="34" charset="-122"/>
              </a:rPr>
              <a:t>多元建构</a:t>
            </a:r>
            <a:endParaRPr lang="zh-CN" altLang="en-US" sz="2400" dirty="0">
              <a:solidFill>
                <a:srgbClr val="407D94"/>
              </a:solidFill>
              <a:latin typeface="方正粗黑宋简体" pitchFamily="2" charset="-122"/>
              <a:ea typeface="方正粗黑宋简体" pitchFamily="2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12240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8" grpId="0"/>
      <p:bldP spid="71" grpId="0"/>
      <p:bldP spid="7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圆角矩形 81"/>
          <p:cNvSpPr/>
          <p:nvPr/>
        </p:nvSpPr>
        <p:spPr>
          <a:xfrm>
            <a:off x="491319" y="433317"/>
            <a:ext cx="11218460" cy="6035722"/>
          </a:xfrm>
          <a:prstGeom prst="roundRect">
            <a:avLst>
              <a:gd name="adj" fmla="val 55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箭头连接符 5"/>
          <p:cNvCxnSpPr/>
          <p:nvPr/>
        </p:nvCxnSpPr>
        <p:spPr>
          <a:xfrm>
            <a:off x="3578088" y="3352800"/>
            <a:ext cx="5777947" cy="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3578088" y="2411895"/>
            <a:ext cx="30828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 smtClean="0">
                <a:solidFill>
                  <a:srgbClr val="760000"/>
                </a:solidFill>
                <a:latin typeface="汉仪君黑-45简" panose="020B0604020202020204" pitchFamily="34" charset="-122"/>
                <a:ea typeface="汉仪君黑-45简" panose="020B0604020202020204" pitchFamily="34" charset="-122"/>
              </a:rPr>
              <a:t>PART  02</a:t>
            </a:r>
            <a:endParaRPr lang="zh-CN" altLang="en-US" sz="5400" b="1" dirty="0">
              <a:solidFill>
                <a:srgbClr val="760000"/>
              </a:solidFill>
              <a:latin typeface="汉仪君黑-45简" panose="020B0604020202020204" pitchFamily="34" charset="-122"/>
              <a:ea typeface="汉仪君黑-45简" panose="020B0604020202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578088" y="3451178"/>
            <a:ext cx="63401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4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粗黑宋简体" pitchFamily="2" charset="-122"/>
                <a:ea typeface="方正粗黑宋简体" pitchFamily="2" charset="-122"/>
              </a:rPr>
              <a:t>项目</a:t>
            </a:r>
            <a:r>
              <a:rPr lang="zh-CN" altLang="en-US" sz="4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粗黑宋简体" pitchFamily="2" charset="-122"/>
                <a:ea typeface="方正粗黑宋简体" pitchFamily="2" charset="-122"/>
              </a:rPr>
              <a:t>内容的实施与进程</a:t>
            </a:r>
            <a:endParaRPr lang="zh-CN" altLang="en-US" sz="4800" dirty="0">
              <a:solidFill>
                <a:schemeClr val="tx1">
                  <a:lumMod val="75000"/>
                  <a:lumOff val="25000"/>
                </a:schemeClr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869" y="168761"/>
            <a:ext cx="1883306" cy="214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34895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圆角矩形 81"/>
          <p:cNvSpPr/>
          <p:nvPr/>
        </p:nvSpPr>
        <p:spPr>
          <a:xfrm>
            <a:off x="491319" y="420064"/>
            <a:ext cx="11218460" cy="6035722"/>
          </a:xfrm>
          <a:prstGeom prst="roundRect">
            <a:avLst>
              <a:gd name="adj" fmla="val 55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矩形 82"/>
          <p:cNvSpPr/>
          <p:nvPr/>
        </p:nvSpPr>
        <p:spPr>
          <a:xfrm>
            <a:off x="0" y="-165"/>
            <a:ext cx="1748116" cy="1722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256"/>
          <p:cNvSpPr/>
          <p:nvPr/>
        </p:nvSpPr>
        <p:spPr bwMode="auto">
          <a:xfrm>
            <a:off x="605803" y="543339"/>
            <a:ext cx="901629" cy="901631"/>
          </a:xfrm>
          <a:custGeom>
            <a:avLst/>
            <a:gdLst>
              <a:gd name="connsiteX0" fmla="*/ 256381 w 511174"/>
              <a:gd name="connsiteY0" fmla="*/ 360363 h 511176"/>
              <a:gd name="connsiteX1" fmla="*/ 271462 w 511174"/>
              <a:gd name="connsiteY1" fmla="*/ 375445 h 511176"/>
              <a:gd name="connsiteX2" fmla="*/ 271462 w 511174"/>
              <a:gd name="connsiteY2" fmla="*/ 496095 h 511176"/>
              <a:gd name="connsiteX3" fmla="*/ 256381 w 511174"/>
              <a:gd name="connsiteY3" fmla="*/ 511176 h 511176"/>
              <a:gd name="connsiteX4" fmla="*/ 241300 w 511174"/>
              <a:gd name="connsiteY4" fmla="*/ 496095 h 511176"/>
              <a:gd name="connsiteX5" fmla="*/ 241300 w 511174"/>
              <a:gd name="connsiteY5" fmla="*/ 375445 h 511176"/>
              <a:gd name="connsiteX6" fmla="*/ 256381 w 511174"/>
              <a:gd name="connsiteY6" fmla="*/ 360363 h 511176"/>
              <a:gd name="connsiteX7" fmla="*/ 307577 w 511174"/>
              <a:gd name="connsiteY7" fmla="*/ 344488 h 511176"/>
              <a:gd name="connsiteX8" fmla="*/ 315118 w 511174"/>
              <a:gd name="connsiteY8" fmla="*/ 344488 h 511176"/>
              <a:gd name="connsiteX9" fmla="*/ 326429 w 511174"/>
              <a:gd name="connsiteY9" fmla="*/ 352018 h 511176"/>
              <a:gd name="connsiteX10" fmla="*/ 386754 w 511174"/>
              <a:gd name="connsiteY10" fmla="*/ 457428 h 511176"/>
              <a:gd name="connsiteX11" fmla="*/ 382984 w 511174"/>
              <a:gd name="connsiteY11" fmla="*/ 476251 h 511176"/>
              <a:gd name="connsiteX12" fmla="*/ 375443 w 511174"/>
              <a:gd name="connsiteY12" fmla="*/ 476251 h 511176"/>
              <a:gd name="connsiteX13" fmla="*/ 364132 w 511174"/>
              <a:gd name="connsiteY13" fmla="*/ 468722 h 511176"/>
              <a:gd name="connsiteX14" fmla="*/ 303807 w 511174"/>
              <a:gd name="connsiteY14" fmla="*/ 367076 h 511176"/>
              <a:gd name="connsiteX15" fmla="*/ 307577 w 511174"/>
              <a:gd name="connsiteY15" fmla="*/ 344488 h 511176"/>
              <a:gd name="connsiteX16" fmla="*/ 196056 w 511174"/>
              <a:gd name="connsiteY16" fmla="*/ 344488 h 511176"/>
              <a:gd name="connsiteX17" fmla="*/ 203596 w 511174"/>
              <a:gd name="connsiteY17" fmla="*/ 344488 h 511176"/>
              <a:gd name="connsiteX18" fmla="*/ 207366 w 511174"/>
              <a:gd name="connsiteY18" fmla="*/ 367076 h 511176"/>
              <a:gd name="connsiteX19" fmla="*/ 147042 w 511174"/>
              <a:gd name="connsiteY19" fmla="*/ 468722 h 511176"/>
              <a:gd name="connsiteX20" fmla="*/ 135731 w 511174"/>
              <a:gd name="connsiteY20" fmla="*/ 476251 h 511176"/>
              <a:gd name="connsiteX21" fmla="*/ 128190 w 511174"/>
              <a:gd name="connsiteY21" fmla="*/ 476251 h 511176"/>
              <a:gd name="connsiteX22" fmla="*/ 124420 w 511174"/>
              <a:gd name="connsiteY22" fmla="*/ 457428 h 511176"/>
              <a:gd name="connsiteX23" fmla="*/ 184745 w 511174"/>
              <a:gd name="connsiteY23" fmla="*/ 352018 h 511176"/>
              <a:gd name="connsiteX24" fmla="*/ 196056 w 511174"/>
              <a:gd name="connsiteY24" fmla="*/ 344488 h 511176"/>
              <a:gd name="connsiteX25" fmla="*/ 360191 w 511174"/>
              <a:gd name="connsiteY25" fmla="*/ 300038 h 511176"/>
              <a:gd name="connsiteX26" fmla="*/ 367742 w 511174"/>
              <a:gd name="connsiteY26" fmla="*/ 303809 h 511176"/>
              <a:gd name="connsiteX27" fmla="*/ 469685 w 511174"/>
              <a:gd name="connsiteY27" fmla="*/ 364134 h 511176"/>
              <a:gd name="connsiteX28" fmla="*/ 477237 w 511174"/>
              <a:gd name="connsiteY28" fmla="*/ 382986 h 511176"/>
              <a:gd name="connsiteX29" fmla="*/ 462134 w 511174"/>
              <a:gd name="connsiteY29" fmla="*/ 390526 h 511176"/>
              <a:gd name="connsiteX30" fmla="*/ 458358 w 511174"/>
              <a:gd name="connsiteY30" fmla="*/ 386756 h 511176"/>
              <a:gd name="connsiteX31" fmla="*/ 352639 w 511174"/>
              <a:gd name="connsiteY31" fmla="*/ 326431 h 511176"/>
              <a:gd name="connsiteX32" fmla="*/ 345088 w 511174"/>
              <a:gd name="connsiteY32" fmla="*/ 307579 h 511176"/>
              <a:gd name="connsiteX33" fmla="*/ 360191 w 511174"/>
              <a:gd name="connsiteY33" fmla="*/ 300038 h 511176"/>
              <a:gd name="connsiteX34" fmla="*/ 150983 w 511174"/>
              <a:gd name="connsiteY34" fmla="*/ 300038 h 511176"/>
              <a:gd name="connsiteX35" fmla="*/ 166086 w 511174"/>
              <a:gd name="connsiteY35" fmla="*/ 307579 h 511176"/>
              <a:gd name="connsiteX36" fmla="*/ 158535 w 511174"/>
              <a:gd name="connsiteY36" fmla="*/ 326431 h 511176"/>
              <a:gd name="connsiteX37" fmla="*/ 52816 w 511174"/>
              <a:gd name="connsiteY37" fmla="*/ 386756 h 511176"/>
              <a:gd name="connsiteX38" fmla="*/ 49040 w 511174"/>
              <a:gd name="connsiteY38" fmla="*/ 390526 h 511176"/>
              <a:gd name="connsiteX39" fmla="*/ 33937 w 511174"/>
              <a:gd name="connsiteY39" fmla="*/ 382986 h 511176"/>
              <a:gd name="connsiteX40" fmla="*/ 41489 w 511174"/>
              <a:gd name="connsiteY40" fmla="*/ 364134 h 511176"/>
              <a:gd name="connsiteX41" fmla="*/ 143432 w 511174"/>
              <a:gd name="connsiteY41" fmla="*/ 303809 h 511176"/>
              <a:gd name="connsiteX42" fmla="*/ 150983 w 511174"/>
              <a:gd name="connsiteY42" fmla="*/ 300038 h 511176"/>
              <a:gd name="connsiteX43" fmla="*/ 375443 w 511174"/>
              <a:gd name="connsiteY43" fmla="*/ 239713 h 511176"/>
              <a:gd name="connsiteX44" fmla="*/ 496093 w 511174"/>
              <a:gd name="connsiteY44" fmla="*/ 239713 h 511176"/>
              <a:gd name="connsiteX45" fmla="*/ 511174 w 511174"/>
              <a:gd name="connsiteY45" fmla="*/ 254795 h 511176"/>
              <a:gd name="connsiteX46" fmla="*/ 496093 w 511174"/>
              <a:gd name="connsiteY46" fmla="*/ 269876 h 511176"/>
              <a:gd name="connsiteX47" fmla="*/ 375443 w 511174"/>
              <a:gd name="connsiteY47" fmla="*/ 269876 h 511176"/>
              <a:gd name="connsiteX48" fmla="*/ 360362 w 511174"/>
              <a:gd name="connsiteY48" fmla="*/ 254795 h 511176"/>
              <a:gd name="connsiteX49" fmla="*/ 375443 w 511174"/>
              <a:gd name="connsiteY49" fmla="*/ 239713 h 511176"/>
              <a:gd name="connsiteX50" fmla="*/ 15081 w 511174"/>
              <a:gd name="connsiteY50" fmla="*/ 239713 h 511176"/>
              <a:gd name="connsiteX51" fmla="*/ 135731 w 511174"/>
              <a:gd name="connsiteY51" fmla="*/ 239713 h 511176"/>
              <a:gd name="connsiteX52" fmla="*/ 150812 w 511174"/>
              <a:gd name="connsiteY52" fmla="*/ 254795 h 511176"/>
              <a:gd name="connsiteX53" fmla="*/ 135731 w 511174"/>
              <a:gd name="connsiteY53" fmla="*/ 269876 h 511176"/>
              <a:gd name="connsiteX54" fmla="*/ 15081 w 511174"/>
              <a:gd name="connsiteY54" fmla="*/ 269876 h 511176"/>
              <a:gd name="connsiteX55" fmla="*/ 0 w 511174"/>
              <a:gd name="connsiteY55" fmla="*/ 254795 h 511176"/>
              <a:gd name="connsiteX56" fmla="*/ 15081 w 511174"/>
              <a:gd name="connsiteY56" fmla="*/ 239713 h 511176"/>
              <a:gd name="connsiteX57" fmla="*/ 462134 w 511174"/>
              <a:gd name="connsiteY57" fmla="*/ 119063 h 511176"/>
              <a:gd name="connsiteX58" fmla="*/ 477237 w 511174"/>
              <a:gd name="connsiteY58" fmla="*/ 126604 h 511176"/>
              <a:gd name="connsiteX59" fmla="*/ 469685 w 511174"/>
              <a:gd name="connsiteY59" fmla="*/ 145456 h 511176"/>
              <a:gd name="connsiteX60" fmla="*/ 367742 w 511174"/>
              <a:gd name="connsiteY60" fmla="*/ 205781 h 511176"/>
              <a:gd name="connsiteX61" fmla="*/ 360191 w 511174"/>
              <a:gd name="connsiteY61" fmla="*/ 209551 h 511176"/>
              <a:gd name="connsiteX62" fmla="*/ 345088 w 511174"/>
              <a:gd name="connsiteY62" fmla="*/ 202011 h 511176"/>
              <a:gd name="connsiteX63" fmla="*/ 352639 w 511174"/>
              <a:gd name="connsiteY63" fmla="*/ 183159 h 511176"/>
              <a:gd name="connsiteX64" fmla="*/ 458358 w 511174"/>
              <a:gd name="connsiteY64" fmla="*/ 122834 h 511176"/>
              <a:gd name="connsiteX65" fmla="*/ 462134 w 511174"/>
              <a:gd name="connsiteY65" fmla="*/ 119063 h 511176"/>
              <a:gd name="connsiteX66" fmla="*/ 49040 w 511174"/>
              <a:gd name="connsiteY66" fmla="*/ 119063 h 511176"/>
              <a:gd name="connsiteX67" fmla="*/ 52816 w 511174"/>
              <a:gd name="connsiteY67" fmla="*/ 122834 h 511176"/>
              <a:gd name="connsiteX68" fmla="*/ 158535 w 511174"/>
              <a:gd name="connsiteY68" fmla="*/ 183159 h 511176"/>
              <a:gd name="connsiteX69" fmla="*/ 166086 w 511174"/>
              <a:gd name="connsiteY69" fmla="*/ 202011 h 511176"/>
              <a:gd name="connsiteX70" fmla="*/ 150983 w 511174"/>
              <a:gd name="connsiteY70" fmla="*/ 209551 h 511176"/>
              <a:gd name="connsiteX71" fmla="*/ 143432 w 511174"/>
              <a:gd name="connsiteY71" fmla="*/ 205781 h 511176"/>
              <a:gd name="connsiteX72" fmla="*/ 41489 w 511174"/>
              <a:gd name="connsiteY72" fmla="*/ 145456 h 511176"/>
              <a:gd name="connsiteX73" fmla="*/ 33937 w 511174"/>
              <a:gd name="connsiteY73" fmla="*/ 126604 h 511176"/>
              <a:gd name="connsiteX74" fmla="*/ 49040 w 511174"/>
              <a:gd name="connsiteY74" fmla="*/ 119063 h 511176"/>
              <a:gd name="connsiteX75" fmla="*/ 375443 w 511174"/>
              <a:gd name="connsiteY75" fmla="*/ 33338 h 511176"/>
              <a:gd name="connsiteX76" fmla="*/ 382984 w 511174"/>
              <a:gd name="connsiteY76" fmla="*/ 33338 h 511176"/>
              <a:gd name="connsiteX77" fmla="*/ 386754 w 511174"/>
              <a:gd name="connsiteY77" fmla="*/ 52161 h 511176"/>
              <a:gd name="connsiteX78" fmla="*/ 326429 w 511174"/>
              <a:gd name="connsiteY78" fmla="*/ 157572 h 511176"/>
              <a:gd name="connsiteX79" fmla="*/ 315118 w 511174"/>
              <a:gd name="connsiteY79" fmla="*/ 165101 h 511176"/>
              <a:gd name="connsiteX80" fmla="*/ 307577 w 511174"/>
              <a:gd name="connsiteY80" fmla="*/ 165101 h 511176"/>
              <a:gd name="connsiteX81" fmla="*/ 303807 w 511174"/>
              <a:gd name="connsiteY81" fmla="*/ 142513 h 511176"/>
              <a:gd name="connsiteX82" fmla="*/ 364132 w 511174"/>
              <a:gd name="connsiteY82" fmla="*/ 40867 h 511176"/>
              <a:gd name="connsiteX83" fmla="*/ 375443 w 511174"/>
              <a:gd name="connsiteY83" fmla="*/ 33338 h 511176"/>
              <a:gd name="connsiteX84" fmla="*/ 128190 w 511174"/>
              <a:gd name="connsiteY84" fmla="*/ 33338 h 511176"/>
              <a:gd name="connsiteX85" fmla="*/ 135731 w 511174"/>
              <a:gd name="connsiteY85" fmla="*/ 33338 h 511176"/>
              <a:gd name="connsiteX86" fmla="*/ 147042 w 511174"/>
              <a:gd name="connsiteY86" fmla="*/ 40867 h 511176"/>
              <a:gd name="connsiteX87" fmla="*/ 207366 w 511174"/>
              <a:gd name="connsiteY87" fmla="*/ 142513 h 511176"/>
              <a:gd name="connsiteX88" fmla="*/ 203596 w 511174"/>
              <a:gd name="connsiteY88" fmla="*/ 165101 h 511176"/>
              <a:gd name="connsiteX89" fmla="*/ 196056 w 511174"/>
              <a:gd name="connsiteY89" fmla="*/ 165101 h 511176"/>
              <a:gd name="connsiteX90" fmla="*/ 184745 w 511174"/>
              <a:gd name="connsiteY90" fmla="*/ 157572 h 511176"/>
              <a:gd name="connsiteX91" fmla="*/ 124420 w 511174"/>
              <a:gd name="connsiteY91" fmla="*/ 52161 h 511176"/>
              <a:gd name="connsiteX92" fmla="*/ 128190 w 511174"/>
              <a:gd name="connsiteY92" fmla="*/ 33338 h 511176"/>
              <a:gd name="connsiteX93" fmla="*/ 256381 w 511174"/>
              <a:gd name="connsiteY93" fmla="*/ 0 h 511176"/>
              <a:gd name="connsiteX94" fmla="*/ 271462 w 511174"/>
              <a:gd name="connsiteY94" fmla="*/ 14922 h 511176"/>
              <a:gd name="connsiteX95" fmla="*/ 271462 w 511174"/>
              <a:gd name="connsiteY95" fmla="*/ 134303 h 511176"/>
              <a:gd name="connsiteX96" fmla="*/ 256381 w 511174"/>
              <a:gd name="connsiteY96" fmla="*/ 149225 h 511176"/>
              <a:gd name="connsiteX97" fmla="*/ 241300 w 511174"/>
              <a:gd name="connsiteY97" fmla="*/ 134303 h 511176"/>
              <a:gd name="connsiteX98" fmla="*/ 241300 w 511174"/>
              <a:gd name="connsiteY98" fmla="*/ 14922 h 511176"/>
              <a:gd name="connsiteX99" fmla="*/ 256381 w 511174"/>
              <a:gd name="connsiteY99" fmla="*/ 0 h 51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11174" h="511176">
                <a:moveTo>
                  <a:pt x="256381" y="360363"/>
                </a:moveTo>
                <a:cubicBezTo>
                  <a:pt x="263921" y="360363"/>
                  <a:pt x="271462" y="367904"/>
                  <a:pt x="271462" y="375445"/>
                </a:cubicBezTo>
                <a:cubicBezTo>
                  <a:pt x="271462" y="375445"/>
                  <a:pt x="271462" y="375445"/>
                  <a:pt x="271462" y="496095"/>
                </a:cubicBezTo>
                <a:cubicBezTo>
                  <a:pt x="271462" y="503636"/>
                  <a:pt x="263921" y="511176"/>
                  <a:pt x="256381" y="511176"/>
                </a:cubicBezTo>
                <a:cubicBezTo>
                  <a:pt x="248840" y="511176"/>
                  <a:pt x="241300" y="503636"/>
                  <a:pt x="241300" y="496095"/>
                </a:cubicBezTo>
                <a:cubicBezTo>
                  <a:pt x="241300" y="496095"/>
                  <a:pt x="241300" y="496095"/>
                  <a:pt x="241300" y="375445"/>
                </a:cubicBezTo>
                <a:cubicBezTo>
                  <a:pt x="241300" y="367904"/>
                  <a:pt x="248840" y="360363"/>
                  <a:pt x="256381" y="360363"/>
                </a:cubicBezTo>
                <a:close/>
                <a:moveTo>
                  <a:pt x="307577" y="344488"/>
                </a:moveTo>
                <a:cubicBezTo>
                  <a:pt x="311348" y="344488"/>
                  <a:pt x="311348" y="344488"/>
                  <a:pt x="315118" y="344488"/>
                </a:cubicBezTo>
                <a:cubicBezTo>
                  <a:pt x="318888" y="344488"/>
                  <a:pt x="326429" y="348253"/>
                  <a:pt x="326429" y="352018"/>
                </a:cubicBezTo>
                <a:cubicBezTo>
                  <a:pt x="326429" y="352018"/>
                  <a:pt x="326429" y="352018"/>
                  <a:pt x="386754" y="457428"/>
                </a:cubicBezTo>
                <a:cubicBezTo>
                  <a:pt x="390524" y="461193"/>
                  <a:pt x="390524" y="472487"/>
                  <a:pt x="382984" y="476251"/>
                </a:cubicBezTo>
                <a:cubicBezTo>
                  <a:pt x="379213" y="476251"/>
                  <a:pt x="379213" y="476251"/>
                  <a:pt x="375443" y="476251"/>
                </a:cubicBezTo>
                <a:cubicBezTo>
                  <a:pt x="371673" y="476251"/>
                  <a:pt x="364132" y="472487"/>
                  <a:pt x="364132" y="468722"/>
                </a:cubicBezTo>
                <a:cubicBezTo>
                  <a:pt x="364132" y="468722"/>
                  <a:pt x="364132" y="468722"/>
                  <a:pt x="303807" y="367076"/>
                </a:cubicBezTo>
                <a:cubicBezTo>
                  <a:pt x="300037" y="359547"/>
                  <a:pt x="300037" y="352018"/>
                  <a:pt x="307577" y="344488"/>
                </a:cubicBezTo>
                <a:close/>
                <a:moveTo>
                  <a:pt x="196056" y="344488"/>
                </a:moveTo>
                <a:cubicBezTo>
                  <a:pt x="199826" y="344488"/>
                  <a:pt x="199826" y="344488"/>
                  <a:pt x="203596" y="344488"/>
                </a:cubicBezTo>
                <a:cubicBezTo>
                  <a:pt x="211137" y="352018"/>
                  <a:pt x="211137" y="359547"/>
                  <a:pt x="207366" y="367076"/>
                </a:cubicBezTo>
                <a:cubicBezTo>
                  <a:pt x="207366" y="367076"/>
                  <a:pt x="207366" y="367076"/>
                  <a:pt x="147042" y="468722"/>
                </a:cubicBezTo>
                <a:cubicBezTo>
                  <a:pt x="147042" y="472487"/>
                  <a:pt x="139501" y="476251"/>
                  <a:pt x="135731" y="476251"/>
                </a:cubicBezTo>
                <a:cubicBezTo>
                  <a:pt x="131961" y="476251"/>
                  <a:pt x="131961" y="476251"/>
                  <a:pt x="128190" y="476251"/>
                </a:cubicBezTo>
                <a:cubicBezTo>
                  <a:pt x="120650" y="472487"/>
                  <a:pt x="120650" y="461193"/>
                  <a:pt x="124420" y="457428"/>
                </a:cubicBezTo>
                <a:cubicBezTo>
                  <a:pt x="124420" y="457428"/>
                  <a:pt x="124420" y="457428"/>
                  <a:pt x="184745" y="352018"/>
                </a:cubicBezTo>
                <a:cubicBezTo>
                  <a:pt x="184745" y="348253"/>
                  <a:pt x="192285" y="344488"/>
                  <a:pt x="196056" y="344488"/>
                </a:cubicBezTo>
                <a:close/>
                <a:moveTo>
                  <a:pt x="360191" y="300038"/>
                </a:moveTo>
                <a:cubicBezTo>
                  <a:pt x="360191" y="300038"/>
                  <a:pt x="363966" y="300038"/>
                  <a:pt x="367742" y="303809"/>
                </a:cubicBezTo>
                <a:cubicBezTo>
                  <a:pt x="367742" y="303809"/>
                  <a:pt x="367742" y="303809"/>
                  <a:pt x="469685" y="364134"/>
                </a:cubicBezTo>
                <a:cubicBezTo>
                  <a:pt x="477237" y="367904"/>
                  <a:pt x="481012" y="375445"/>
                  <a:pt x="477237" y="382986"/>
                </a:cubicBezTo>
                <a:cubicBezTo>
                  <a:pt x="473461" y="386756"/>
                  <a:pt x="469685" y="390526"/>
                  <a:pt x="462134" y="390526"/>
                </a:cubicBezTo>
                <a:cubicBezTo>
                  <a:pt x="462134" y="390526"/>
                  <a:pt x="458358" y="390526"/>
                  <a:pt x="458358" y="386756"/>
                </a:cubicBezTo>
                <a:cubicBezTo>
                  <a:pt x="458358" y="386756"/>
                  <a:pt x="458358" y="386756"/>
                  <a:pt x="352639" y="326431"/>
                </a:cubicBezTo>
                <a:cubicBezTo>
                  <a:pt x="345088" y="322660"/>
                  <a:pt x="341312" y="315120"/>
                  <a:pt x="345088" y="307579"/>
                </a:cubicBezTo>
                <a:cubicBezTo>
                  <a:pt x="348864" y="303809"/>
                  <a:pt x="352639" y="300038"/>
                  <a:pt x="360191" y="300038"/>
                </a:cubicBezTo>
                <a:close/>
                <a:moveTo>
                  <a:pt x="150983" y="300038"/>
                </a:moveTo>
                <a:cubicBezTo>
                  <a:pt x="158535" y="300038"/>
                  <a:pt x="162310" y="303809"/>
                  <a:pt x="166086" y="307579"/>
                </a:cubicBezTo>
                <a:cubicBezTo>
                  <a:pt x="169862" y="315120"/>
                  <a:pt x="166086" y="322660"/>
                  <a:pt x="158535" y="326431"/>
                </a:cubicBezTo>
                <a:cubicBezTo>
                  <a:pt x="158535" y="326431"/>
                  <a:pt x="158535" y="326431"/>
                  <a:pt x="52816" y="386756"/>
                </a:cubicBezTo>
                <a:cubicBezTo>
                  <a:pt x="52816" y="390526"/>
                  <a:pt x="49040" y="390526"/>
                  <a:pt x="49040" y="390526"/>
                </a:cubicBezTo>
                <a:cubicBezTo>
                  <a:pt x="41489" y="390526"/>
                  <a:pt x="37713" y="386756"/>
                  <a:pt x="33937" y="382986"/>
                </a:cubicBezTo>
                <a:cubicBezTo>
                  <a:pt x="30162" y="375445"/>
                  <a:pt x="33937" y="367904"/>
                  <a:pt x="41489" y="364134"/>
                </a:cubicBezTo>
                <a:cubicBezTo>
                  <a:pt x="41489" y="364134"/>
                  <a:pt x="41489" y="364134"/>
                  <a:pt x="143432" y="303809"/>
                </a:cubicBezTo>
                <a:cubicBezTo>
                  <a:pt x="147208" y="300038"/>
                  <a:pt x="150983" y="300038"/>
                  <a:pt x="150983" y="300038"/>
                </a:cubicBezTo>
                <a:close/>
                <a:moveTo>
                  <a:pt x="375443" y="239713"/>
                </a:moveTo>
                <a:cubicBezTo>
                  <a:pt x="375443" y="239713"/>
                  <a:pt x="375443" y="239713"/>
                  <a:pt x="496093" y="239713"/>
                </a:cubicBezTo>
                <a:cubicBezTo>
                  <a:pt x="503634" y="239713"/>
                  <a:pt x="511174" y="247254"/>
                  <a:pt x="511174" y="254795"/>
                </a:cubicBezTo>
                <a:cubicBezTo>
                  <a:pt x="511174" y="262335"/>
                  <a:pt x="503634" y="269876"/>
                  <a:pt x="496093" y="269876"/>
                </a:cubicBezTo>
                <a:cubicBezTo>
                  <a:pt x="496093" y="269876"/>
                  <a:pt x="496093" y="269876"/>
                  <a:pt x="375443" y="269876"/>
                </a:cubicBezTo>
                <a:cubicBezTo>
                  <a:pt x="367903" y="269876"/>
                  <a:pt x="360362" y="262335"/>
                  <a:pt x="360362" y="254795"/>
                </a:cubicBezTo>
                <a:cubicBezTo>
                  <a:pt x="360362" y="247254"/>
                  <a:pt x="367903" y="239713"/>
                  <a:pt x="375443" y="239713"/>
                </a:cubicBezTo>
                <a:close/>
                <a:moveTo>
                  <a:pt x="15081" y="239713"/>
                </a:moveTo>
                <a:cubicBezTo>
                  <a:pt x="15081" y="239713"/>
                  <a:pt x="15081" y="239713"/>
                  <a:pt x="135731" y="239713"/>
                </a:cubicBezTo>
                <a:cubicBezTo>
                  <a:pt x="143271" y="239713"/>
                  <a:pt x="150812" y="247254"/>
                  <a:pt x="150812" y="254795"/>
                </a:cubicBezTo>
                <a:cubicBezTo>
                  <a:pt x="150812" y="262335"/>
                  <a:pt x="143271" y="269876"/>
                  <a:pt x="135731" y="269876"/>
                </a:cubicBezTo>
                <a:cubicBezTo>
                  <a:pt x="135731" y="269876"/>
                  <a:pt x="135731" y="269876"/>
                  <a:pt x="15081" y="269876"/>
                </a:cubicBezTo>
                <a:cubicBezTo>
                  <a:pt x="7540" y="269876"/>
                  <a:pt x="0" y="262335"/>
                  <a:pt x="0" y="254795"/>
                </a:cubicBezTo>
                <a:cubicBezTo>
                  <a:pt x="0" y="247254"/>
                  <a:pt x="7540" y="239713"/>
                  <a:pt x="15081" y="239713"/>
                </a:cubicBezTo>
                <a:close/>
                <a:moveTo>
                  <a:pt x="462134" y="119063"/>
                </a:moveTo>
                <a:cubicBezTo>
                  <a:pt x="469685" y="119063"/>
                  <a:pt x="473461" y="122834"/>
                  <a:pt x="477237" y="126604"/>
                </a:cubicBezTo>
                <a:cubicBezTo>
                  <a:pt x="481012" y="134145"/>
                  <a:pt x="477237" y="141685"/>
                  <a:pt x="469685" y="145456"/>
                </a:cubicBezTo>
                <a:cubicBezTo>
                  <a:pt x="469685" y="145456"/>
                  <a:pt x="469685" y="145456"/>
                  <a:pt x="367742" y="205781"/>
                </a:cubicBezTo>
                <a:cubicBezTo>
                  <a:pt x="363966" y="209551"/>
                  <a:pt x="360191" y="209551"/>
                  <a:pt x="360191" y="209551"/>
                </a:cubicBezTo>
                <a:cubicBezTo>
                  <a:pt x="352639" y="209551"/>
                  <a:pt x="348864" y="205781"/>
                  <a:pt x="345088" y="202011"/>
                </a:cubicBezTo>
                <a:cubicBezTo>
                  <a:pt x="341312" y="194470"/>
                  <a:pt x="345088" y="186929"/>
                  <a:pt x="352639" y="183159"/>
                </a:cubicBezTo>
                <a:cubicBezTo>
                  <a:pt x="352639" y="183159"/>
                  <a:pt x="352639" y="183159"/>
                  <a:pt x="458358" y="122834"/>
                </a:cubicBezTo>
                <a:cubicBezTo>
                  <a:pt x="458358" y="119063"/>
                  <a:pt x="462134" y="119063"/>
                  <a:pt x="462134" y="119063"/>
                </a:cubicBezTo>
                <a:close/>
                <a:moveTo>
                  <a:pt x="49040" y="119063"/>
                </a:moveTo>
                <a:cubicBezTo>
                  <a:pt x="49040" y="119063"/>
                  <a:pt x="52816" y="119063"/>
                  <a:pt x="52816" y="122834"/>
                </a:cubicBezTo>
                <a:cubicBezTo>
                  <a:pt x="52816" y="122834"/>
                  <a:pt x="52816" y="122834"/>
                  <a:pt x="158535" y="183159"/>
                </a:cubicBezTo>
                <a:cubicBezTo>
                  <a:pt x="166086" y="186929"/>
                  <a:pt x="169862" y="194470"/>
                  <a:pt x="166086" y="202011"/>
                </a:cubicBezTo>
                <a:cubicBezTo>
                  <a:pt x="162310" y="205781"/>
                  <a:pt x="158535" y="209551"/>
                  <a:pt x="150983" y="209551"/>
                </a:cubicBezTo>
                <a:cubicBezTo>
                  <a:pt x="150983" y="209551"/>
                  <a:pt x="147208" y="209551"/>
                  <a:pt x="143432" y="205781"/>
                </a:cubicBezTo>
                <a:cubicBezTo>
                  <a:pt x="143432" y="205781"/>
                  <a:pt x="143432" y="205781"/>
                  <a:pt x="41489" y="145456"/>
                </a:cubicBezTo>
                <a:cubicBezTo>
                  <a:pt x="33937" y="141685"/>
                  <a:pt x="30162" y="134145"/>
                  <a:pt x="33937" y="126604"/>
                </a:cubicBezTo>
                <a:cubicBezTo>
                  <a:pt x="37713" y="122834"/>
                  <a:pt x="41489" y="119063"/>
                  <a:pt x="49040" y="119063"/>
                </a:cubicBezTo>
                <a:close/>
                <a:moveTo>
                  <a:pt x="375443" y="33338"/>
                </a:moveTo>
                <a:cubicBezTo>
                  <a:pt x="379213" y="33338"/>
                  <a:pt x="379213" y="33338"/>
                  <a:pt x="382984" y="33338"/>
                </a:cubicBezTo>
                <a:cubicBezTo>
                  <a:pt x="390524" y="37102"/>
                  <a:pt x="390524" y="48396"/>
                  <a:pt x="386754" y="52161"/>
                </a:cubicBezTo>
                <a:cubicBezTo>
                  <a:pt x="386754" y="52161"/>
                  <a:pt x="386754" y="52161"/>
                  <a:pt x="326429" y="157572"/>
                </a:cubicBezTo>
                <a:cubicBezTo>
                  <a:pt x="326429" y="161337"/>
                  <a:pt x="318888" y="165101"/>
                  <a:pt x="315118" y="165101"/>
                </a:cubicBezTo>
                <a:cubicBezTo>
                  <a:pt x="311348" y="165101"/>
                  <a:pt x="311348" y="165101"/>
                  <a:pt x="307577" y="165101"/>
                </a:cubicBezTo>
                <a:cubicBezTo>
                  <a:pt x="300037" y="157572"/>
                  <a:pt x="300037" y="150043"/>
                  <a:pt x="303807" y="142513"/>
                </a:cubicBezTo>
                <a:cubicBezTo>
                  <a:pt x="303807" y="142513"/>
                  <a:pt x="303807" y="142513"/>
                  <a:pt x="364132" y="40867"/>
                </a:cubicBezTo>
                <a:cubicBezTo>
                  <a:pt x="364132" y="37102"/>
                  <a:pt x="371673" y="33338"/>
                  <a:pt x="375443" y="33338"/>
                </a:cubicBezTo>
                <a:close/>
                <a:moveTo>
                  <a:pt x="128190" y="33338"/>
                </a:moveTo>
                <a:cubicBezTo>
                  <a:pt x="131961" y="33338"/>
                  <a:pt x="131961" y="33338"/>
                  <a:pt x="135731" y="33338"/>
                </a:cubicBezTo>
                <a:cubicBezTo>
                  <a:pt x="139501" y="33338"/>
                  <a:pt x="147042" y="37102"/>
                  <a:pt x="147042" y="40867"/>
                </a:cubicBezTo>
                <a:cubicBezTo>
                  <a:pt x="147042" y="40867"/>
                  <a:pt x="147042" y="40867"/>
                  <a:pt x="207366" y="142513"/>
                </a:cubicBezTo>
                <a:cubicBezTo>
                  <a:pt x="211137" y="150043"/>
                  <a:pt x="211137" y="157572"/>
                  <a:pt x="203596" y="165101"/>
                </a:cubicBezTo>
                <a:cubicBezTo>
                  <a:pt x="199826" y="165101"/>
                  <a:pt x="199826" y="165101"/>
                  <a:pt x="196056" y="165101"/>
                </a:cubicBezTo>
                <a:cubicBezTo>
                  <a:pt x="192285" y="165101"/>
                  <a:pt x="184745" y="161337"/>
                  <a:pt x="184745" y="157572"/>
                </a:cubicBezTo>
                <a:cubicBezTo>
                  <a:pt x="184745" y="157572"/>
                  <a:pt x="184745" y="157572"/>
                  <a:pt x="124420" y="52161"/>
                </a:cubicBezTo>
                <a:cubicBezTo>
                  <a:pt x="120650" y="48396"/>
                  <a:pt x="120650" y="37102"/>
                  <a:pt x="128190" y="33338"/>
                </a:cubicBezTo>
                <a:close/>
                <a:moveTo>
                  <a:pt x="256381" y="0"/>
                </a:moveTo>
                <a:cubicBezTo>
                  <a:pt x="263921" y="0"/>
                  <a:pt x="271462" y="7461"/>
                  <a:pt x="271462" y="14922"/>
                </a:cubicBezTo>
                <a:cubicBezTo>
                  <a:pt x="271462" y="134303"/>
                  <a:pt x="271462" y="134303"/>
                  <a:pt x="271462" y="134303"/>
                </a:cubicBezTo>
                <a:cubicBezTo>
                  <a:pt x="271462" y="141764"/>
                  <a:pt x="263921" y="149225"/>
                  <a:pt x="256381" y="149225"/>
                </a:cubicBezTo>
                <a:cubicBezTo>
                  <a:pt x="248840" y="149225"/>
                  <a:pt x="241300" y="141764"/>
                  <a:pt x="241300" y="134303"/>
                </a:cubicBezTo>
                <a:cubicBezTo>
                  <a:pt x="241300" y="14922"/>
                  <a:pt x="241300" y="14922"/>
                  <a:pt x="241300" y="14922"/>
                </a:cubicBezTo>
                <a:cubicBezTo>
                  <a:pt x="241300" y="7461"/>
                  <a:pt x="248840" y="0"/>
                  <a:pt x="256381" y="0"/>
                </a:cubicBezTo>
                <a:close/>
              </a:path>
            </a:pathLst>
          </a:custGeom>
          <a:solidFill>
            <a:srgbClr val="5B9AA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/>
          </a:p>
        </p:txBody>
      </p:sp>
      <p:sp>
        <p:nvSpPr>
          <p:cNvPr id="30" name="Shape 23143"/>
          <p:cNvSpPr/>
          <p:nvPr/>
        </p:nvSpPr>
        <p:spPr>
          <a:xfrm>
            <a:off x="5576235" y="4264821"/>
            <a:ext cx="497167" cy="621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851" y="15119"/>
                </a:moveTo>
                <a:cubicBezTo>
                  <a:pt x="14106" y="15119"/>
                  <a:pt x="13500" y="15604"/>
                  <a:pt x="13500" y="16201"/>
                </a:cubicBezTo>
                <a:cubicBezTo>
                  <a:pt x="13500" y="16796"/>
                  <a:pt x="14106" y="17278"/>
                  <a:pt x="14851" y="17278"/>
                </a:cubicBezTo>
                <a:cubicBezTo>
                  <a:pt x="15596" y="17278"/>
                  <a:pt x="16199" y="16796"/>
                  <a:pt x="16199" y="16201"/>
                </a:cubicBezTo>
                <a:cubicBezTo>
                  <a:pt x="16199" y="15604"/>
                  <a:pt x="15596" y="15119"/>
                  <a:pt x="14851" y="15119"/>
                </a:cubicBezTo>
                <a:cubicBezTo>
                  <a:pt x="14851" y="15119"/>
                  <a:pt x="14851" y="15119"/>
                  <a:pt x="14851" y="15119"/>
                </a:cubicBezTo>
                <a:close/>
                <a:moveTo>
                  <a:pt x="6750" y="10800"/>
                </a:moveTo>
                <a:lnTo>
                  <a:pt x="6750" y="10800"/>
                </a:lnTo>
                <a:cubicBezTo>
                  <a:pt x="7495" y="10800"/>
                  <a:pt x="8102" y="10315"/>
                  <a:pt x="8102" y="9718"/>
                </a:cubicBezTo>
                <a:cubicBezTo>
                  <a:pt x="8102" y="9124"/>
                  <a:pt x="7495" y="8641"/>
                  <a:pt x="6750" y="8641"/>
                </a:cubicBezTo>
                <a:cubicBezTo>
                  <a:pt x="6005" y="8641"/>
                  <a:pt x="5399" y="9124"/>
                  <a:pt x="5399" y="9718"/>
                </a:cubicBezTo>
                <a:cubicBezTo>
                  <a:pt x="5399" y="10315"/>
                  <a:pt x="6005" y="10800"/>
                  <a:pt x="6750" y="10800"/>
                </a:cubicBezTo>
                <a:cubicBezTo>
                  <a:pt x="6750" y="10800"/>
                  <a:pt x="6750" y="10800"/>
                  <a:pt x="6750" y="10800"/>
                </a:cubicBezTo>
                <a:close/>
                <a:moveTo>
                  <a:pt x="6750" y="14041"/>
                </a:moveTo>
                <a:lnTo>
                  <a:pt x="6750" y="14041"/>
                </a:lnTo>
                <a:cubicBezTo>
                  <a:pt x="7495" y="14041"/>
                  <a:pt x="8102" y="13556"/>
                  <a:pt x="8102" y="12959"/>
                </a:cubicBezTo>
                <a:cubicBezTo>
                  <a:pt x="8102" y="12364"/>
                  <a:pt x="7495" y="11881"/>
                  <a:pt x="6750" y="11881"/>
                </a:cubicBezTo>
                <a:cubicBezTo>
                  <a:pt x="6005" y="11881"/>
                  <a:pt x="5399" y="12364"/>
                  <a:pt x="5399" y="12959"/>
                </a:cubicBezTo>
                <a:cubicBezTo>
                  <a:pt x="5399" y="13556"/>
                  <a:pt x="6005" y="14041"/>
                  <a:pt x="6750" y="14041"/>
                </a:cubicBezTo>
                <a:cubicBezTo>
                  <a:pt x="6750" y="14041"/>
                  <a:pt x="6750" y="14041"/>
                  <a:pt x="6750" y="14041"/>
                </a:cubicBezTo>
                <a:close/>
                <a:moveTo>
                  <a:pt x="10801" y="15119"/>
                </a:moveTo>
                <a:cubicBezTo>
                  <a:pt x="10056" y="15119"/>
                  <a:pt x="9449" y="15604"/>
                  <a:pt x="9449" y="16201"/>
                </a:cubicBezTo>
                <a:cubicBezTo>
                  <a:pt x="9449" y="16796"/>
                  <a:pt x="10052" y="17278"/>
                  <a:pt x="10801" y="17278"/>
                </a:cubicBezTo>
                <a:cubicBezTo>
                  <a:pt x="11546" y="17278"/>
                  <a:pt x="12148" y="16796"/>
                  <a:pt x="12148" y="16201"/>
                </a:cubicBezTo>
                <a:cubicBezTo>
                  <a:pt x="12148" y="15604"/>
                  <a:pt x="11546" y="15119"/>
                  <a:pt x="10801" y="15119"/>
                </a:cubicBezTo>
                <a:cubicBezTo>
                  <a:pt x="10801" y="15119"/>
                  <a:pt x="10801" y="15119"/>
                  <a:pt x="10801" y="15119"/>
                </a:cubicBezTo>
                <a:close/>
                <a:moveTo>
                  <a:pt x="18898" y="19441"/>
                </a:moveTo>
                <a:lnTo>
                  <a:pt x="2700" y="19441"/>
                </a:lnTo>
                <a:lnTo>
                  <a:pt x="2700" y="2160"/>
                </a:lnTo>
                <a:lnTo>
                  <a:pt x="18898" y="2160"/>
                </a:lnTo>
                <a:cubicBezTo>
                  <a:pt x="18898" y="2160"/>
                  <a:pt x="18898" y="19441"/>
                  <a:pt x="18898" y="19441"/>
                </a:cubicBezTo>
                <a:close/>
                <a:moveTo>
                  <a:pt x="18898" y="0"/>
                </a:moveTo>
                <a:lnTo>
                  <a:pt x="2700" y="0"/>
                </a:lnTo>
                <a:cubicBezTo>
                  <a:pt x="1210" y="0"/>
                  <a:pt x="0" y="968"/>
                  <a:pt x="0" y="2160"/>
                </a:cubicBezTo>
                <a:lnTo>
                  <a:pt x="0" y="19441"/>
                </a:lnTo>
                <a:cubicBezTo>
                  <a:pt x="0" y="20633"/>
                  <a:pt x="1210" y="21600"/>
                  <a:pt x="2700" y="21600"/>
                </a:cubicBezTo>
                <a:lnTo>
                  <a:pt x="18898" y="21600"/>
                </a:lnTo>
                <a:cubicBezTo>
                  <a:pt x="20391" y="21600"/>
                  <a:pt x="21600" y="20633"/>
                  <a:pt x="21600" y="19441"/>
                </a:cubicBezTo>
                <a:lnTo>
                  <a:pt x="21600" y="2160"/>
                </a:lnTo>
                <a:cubicBezTo>
                  <a:pt x="21600" y="968"/>
                  <a:pt x="20391" y="0"/>
                  <a:pt x="18898" y="0"/>
                </a:cubicBezTo>
                <a:cubicBezTo>
                  <a:pt x="18898" y="0"/>
                  <a:pt x="18898" y="0"/>
                  <a:pt x="18898" y="0"/>
                </a:cubicBezTo>
                <a:close/>
                <a:moveTo>
                  <a:pt x="6750" y="17278"/>
                </a:moveTo>
                <a:lnTo>
                  <a:pt x="6750" y="17278"/>
                </a:lnTo>
                <a:cubicBezTo>
                  <a:pt x="7495" y="17278"/>
                  <a:pt x="8102" y="16796"/>
                  <a:pt x="8102" y="16201"/>
                </a:cubicBezTo>
                <a:cubicBezTo>
                  <a:pt x="8102" y="15604"/>
                  <a:pt x="7495" y="15119"/>
                  <a:pt x="6750" y="15119"/>
                </a:cubicBezTo>
                <a:cubicBezTo>
                  <a:pt x="6005" y="15119"/>
                  <a:pt x="5399" y="15604"/>
                  <a:pt x="5399" y="16201"/>
                </a:cubicBezTo>
                <a:cubicBezTo>
                  <a:pt x="5399" y="16796"/>
                  <a:pt x="6005" y="17278"/>
                  <a:pt x="6750" y="17278"/>
                </a:cubicBezTo>
                <a:cubicBezTo>
                  <a:pt x="6750" y="17278"/>
                  <a:pt x="6750" y="17278"/>
                  <a:pt x="6750" y="17278"/>
                </a:cubicBezTo>
                <a:close/>
                <a:moveTo>
                  <a:pt x="6750" y="6482"/>
                </a:moveTo>
                <a:lnTo>
                  <a:pt x="14851" y="6482"/>
                </a:lnTo>
                <a:cubicBezTo>
                  <a:pt x="15596" y="6482"/>
                  <a:pt x="16199" y="5996"/>
                  <a:pt x="16199" y="5400"/>
                </a:cubicBezTo>
                <a:cubicBezTo>
                  <a:pt x="16199" y="4805"/>
                  <a:pt x="15596" y="4318"/>
                  <a:pt x="14851" y="4318"/>
                </a:cubicBezTo>
                <a:lnTo>
                  <a:pt x="6750" y="4318"/>
                </a:lnTo>
                <a:cubicBezTo>
                  <a:pt x="6005" y="4318"/>
                  <a:pt x="5399" y="4805"/>
                  <a:pt x="5399" y="5400"/>
                </a:cubicBezTo>
                <a:cubicBezTo>
                  <a:pt x="5399" y="5996"/>
                  <a:pt x="6005" y="6482"/>
                  <a:pt x="6750" y="6482"/>
                </a:cubicBezTo>
                <a:cubicBezTo>
                  <a:pt x="6750" y="6482"/>
                  <a:pt x="6750" y="6482"/>
                  <a:pt x="6750" y="6482"/>
                </a:cubicBezTo>
                <a:close/>
                <a:moveTo>
                  <a:pt x="10801" y="8641"/>
                </a:moveTo>
                <a:cubicBezTo>
                  <a:pt x="10056" y="8641"/>
                  <a:pt x="9449" y="9124"/>
                  <a:pt x="9449" y="9718"/>
                </a:cubicBezTo>
                <a:cubicBezTo>
                  <a:pt x="9449" y="10315"/>
                  <a:pt x="10052" y="10800"/>
                  <a:pt x="10801" y="10800"/>
                </a:cubicBezTo>
                <a:cubicBezTo>
                  <a:pt x="11546" y="10800"/>
                  <a:pt x="12148" y="10315"/>
                  <a:pt x="12148" y="9718"/>
                </a:cubicBezTo>
                <a:cubicBezTo>
                  <a:pt x="12148" y="9124"/>
                  <a:pt x="11546" y="8641"/>
                  <a:pt x="10801" y="8641"/>
                </a:cubicBezTo>
                <a:cubicBezTo>
                  <a:pt x="10801" y="8641"/>
                  <a:pt x="10801" y="8641"/>
                  <a:pt x="10801" y="8641"/>
                </a:cubicBezTo>
                <a:close/>
                <a:moveTo>
                  <a:pt x="10801" y="11881"/>
                </a:moveTo>
                <a:cubicBezTo>
                  <a:pt x="10056" y="11881"/>
                  <a:pt x="9449" y="12364"/>
                  <a:pt x="9449" y="12959"/>
                </a:cubicBezTo>
                <a:cubicBezTo>
                  <a:pt x="9449" y="13556"/>
                  <a:pt x="10056" y="14041"/>
                  <a:pt x="10801" y="14041"/>
                </a:cubicBezTo>
                <a:cubicBezTo>
                  <a:pt x="11546" y="14041"/>
                  <a:pt x="12148" y="13556"/>
                  <a:pt x="12148" y="12959"/>
                </a:cubicBezTo>
                <a:cubicBezTo>
                  <a:pt x="12148" y="12364"/>
                  <a:pt x="11546" y="11881"/>
                  <a:pt x="10801" y="11881"/>
                </a:cubicBezTo>
                <a:cubicBezTo>
                  <a:pt x="10801" y="11881"/>
                  <a:pt x="10801" y="11881"/>
                  <a:pt x="10801" y="11881"/>
                </a:cubicBezTo>
                <a:close/>
                <a:moveTo>
                  <a:pt x="14851" y="8641"/>
                </a:moveTo>
                <a:cubicBezTo>
                  <a:pt x="14106" y="8641"/>
                  <a:pt x="13500" y="9124"/>
                  <a:pt x="13500" y="9718"/>
                </a:cubicBezTo>
                <a:cubicBezTo>
                  <a:pt x="13500" y="10315"/>
                  <a:pt x="14106" y="10800"/>
                  <a:pt x="14851" y="10800"/>
                </a:cubicBezTo>
                <a:cubicBezTo>
                  <a:pt x="15596" y="10800"/>
                  <a:pt x="16199" y="10315"/>
                  <a:pt x="16199" y="9718"/>
                </a:cubicBezTo>
                <a:cubicBezTo>
                  <a:pt x="16199" y="9124"/>
                  <a:pt x="15596" y="8641"/>
                  <a:pt x="14851" y="8641"/>
                </a:cubicBezTo>
                <a:cubicBezTo>
                  <a:pt x="14851" y="8641"/>
                  <a:pt x="14851" y="8641"/>
                  <a:pt x="14851" y="8641"/>
                </a:cubicBezTo>
                <a:close/>
                <a:moveTo>
                  <a:pt x="14851" y="11881"/>
                </a:moveTo>
                <a:cubicBezTo>
                  <a:pt x="14106" y="11881"/>
                  <a:pt x="13500" y="12364"/>
                  <a:pt x="13500" y="12959"/>
                </a:cubicBezTo>
                <a:cubicBezTo>
                  <a:pt x="13500" y="13556"/>
                  <a:pt x="14106" y="14041"/>
                  <a:pt x="14851" y="14041"/>
                </a:cubicBezTo>
                <a:cubicBezTo>
                  <a:pt x="15596" y="14041"/>
                  <a:pt x="16199" y="13556"/>
                  <a:pt x="16199" y="12959"/>
                </a:cubicBezTo>
                <a:cubicBezTo>
                  <a:pt x="16199" y="12364"/>
                  <a:pt x="15596" y="11881"/>
                  <a:pt x="14851" y="11881"/>
                </a:cubicBezTo>
                <a:cubicBezTo>
                  <a:pt x="14851" y="11881"/>
                  <a:pt x="14851" y="11881"/>
                  <a:pt x="14851" y="1188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51" tIns="19051" rIns="19051" bIns="1905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pic>
        <p:nvPicPr>
          <p:cNvPr id="12" name="图片 11" descr="专题研讨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74262" y="4832059"/>
            <a:ext cx="3286369" cy="1581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 descr="专题研讨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50172" y="1222271"/>
            <a:ext cx="6186540" cy="4469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文本框 17"/>
          <p:cNvSpPr txBox="1"/>
          <p:nvPr/>
        </p:nvSpPr>
        <p:spPr>
          <a:xfrm>
            <a:off x="1264862" y="610087"/>
            <a:ext cx="8523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zh-CN" altLang="zh-CN" sz="3600" b="1" dirty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（一</a:t>
            </a:r>
            <a:r>
              <a:rPr lang="zh-CN" altLang="zh-CN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）改进了</a:t>
            </a:r>
            <a:r>
              <a:rPr lang="zh-CN" altLang="en-US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建设</a:t>
            </a:r>
            <a:r>
              <a:rPr lang="zh-CN" altLang="zh-CN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方案</a:t>
            </a:r>
            <a:r>
              <a:rPr lang="zh-CN" altLang="en-US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，优化了实施策略</a:t>
            </a:r>
            <a:endParaRPr lang="zh-CN" altLang="en-US" sz="3600" b="1" dirty="0">
              <a:solidFill>
                <a:srgbClr val="7600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7845" y="1106680"/>
            <a:ext cx="2947463" cy="375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03981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圆角矩形 81"/>
          <p:cNvSpPr/>
          <p:nvPr/>
        </p:nvSpPr>
        <p:spPr>
          <a:xfrm>
            <a:off x="491319" y="420064"/>
            <a:ext cx="11218460" cy="6035722"/>
          </a:xfrm>
          <a:prstGeom prst="roundRect">
            <a:avLst>
              <a:gd name="adj" fmla="val 55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矩形 82"/>
          <p:cNvSpPr/>
          <p:nvPr/>
        </p:nvSpPr>
        <p:spPr>
          <a:xfrm>
            <a:off x="0" y="-165"/>
            <a:ext cx="1748116" cy="1722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256"/>
          <p:cNvSpPr/>
          <p:nvPr/>
        </p:nvSpPr>
        <p:spPr bwMode="auto">
          <a:xfrm>
            <a:off x="605803" y="543339"/>
            <a:ext cx="901629" cy="901631"/>
          </a:xfrm>
          <a:custGeom>
            <a:avLst/>
            <a:gdLst>
              <a:gd name="connsiteX0" fmla="*/ 256381 w 511174"/>
              <a:gd name="connsiteY0" fmla="*/ 360363 h 511176"/>
              <a:gd name="connsiteX1" fmla="*/ 271462 w 511174"/>
              <a:gd name="connsiteY1" fmla="*/ 375445 h 511176"/>
              <a:gd name="connsiteX2" fmla="*/ 271462 w 511174"/>
              <a:gd name="connsiteY2" fmla="*/ 496095 h 511176"/>
              <a:gd name="connsiteX3" fmla="*/ 256381 w 511174"/>
              <a:gd name="connsiteY3" fmla="*/ 511176 h 511176"/>
              <a:gd name="connsiteX4" fmla="*/ 241300 w 511174"/>
              <a:gd name="connsiteY4" fmla="*/ 496095 h 511176"/>
              <a:gd name="connsiteX5" fmla="*/ 241300 w 511174"/>
              <a:gd name="connsiteY5" fmla="*/ 375445 h 511176"/>
              <a:gd name="connsiteX6" fmla="*/ 256381 w 511174"/>
              <a:gd name="connsiteY6" fmla="*/ 360363 h 511176"/>
              <a:gd name="connsiteX7" fmla="*/ 307577 w 511174"/>
              <a:gd name="connsiteY7" fmla="*/ 344488 h 511176"/>
              <a:gd name="connsiteX8" fmla="*/ 315118 w 511174"/>
              <a:gd name="connsiteY8" fmla="*/ 344488 h 511176"/>
              <a:gd name="connsiteX9" fmla="*/ 326429 w 511174"/>
              <a:gd name="connsiteY9" fmla="*/ 352018 h 511176"/>
              <a:gd name="connsiteX10" fmla="*/ 386754 w 511174"/>
              <a:gd name="connsiteY10" fmla="*/ 457428 h 511176"/>
              <a:gd name="connsiteX11" fmla="*/ 382984 w 511174"/>
              <a:gd name="connsiteY11" fmla="*/ 476251 h 511176"/>
              <a:gd name="connsiteX12" fmla="*/ 375443 w 511174"/>
              <a:gd name="connsiteY12" fmla="*/ 476251 h 511176"/>
              <a:gd name="connsiteX13" fmla="*/ 364132 w 511174"/>
              <a:gd name="connsiteY13" fmla="*/ 468722 h 511176"/>
              <a:gd name="connsiteX14" fmla="*/ 303807 w 511174"/>
              <a:gd name="connsiteY14" fmla="*/ 367076 h 511176"/>
              <a:gd name="connsiteX15" fmla="*/ 307577 w 511174"/>
              <a:gd name="connsiteY15" fmla="*/ 344488 h 511176"/>
              <a:gd name="connsiteX16" fmla="*/ 196056 w 511174"/>
              <a:gd name="connsiteY16" fmla="*/ 344488 h 511176"/>
              <a:gd name="connsiteX17" fmla="*/ 203596 w 511174"/>
              <a:gd name="connsiteY17" fmla="*/ 344488 h 511176"/>
              <a:gd name="connsiteX18" fmla="*/ 207366 w 511174"/>
              <a:gd name="connsiteY18" fmla="*/ 367076 h 511176"/>
              <a:gd name="connsiteX19" fmla="*/ 147042 w 511174"/>
              <a:gd name="connsiteY19" fmla="*/ 468722 h 511176"/>
              <a:gd name="connsiteX20" fmla="*/ 135731 w 511174"/>
              <a:gd name="connsiteY20" fmla="*/ 476251 h 511176"/>
              <a:gd name="connsiteX21" fmla="*/ 128190 w 511174"/>
              <a:gd name="connsiteY21" fmla="*/ 476251 h 511176"/>
              <a:gd name="connsiteX22" fmla="*/ 124420 w 511174"/>
              <a:gd name="connsiteY22" fmla="*/ 457428 h 511176"/>
              <a:gd name="connsiteX23" fmla="*/ 184745 w 511174"/>
              <a:gd name="connsiteY23" fmla="*/ 352018 h 511176"/>
              <a:gd name="connsiteX24" fmla="*/ 196056 w 511174"/>
              <a:gd name="connsiteY24" fmla="*/ 344488 h 511176"/>
              <a:gd name="connsiteX25" fmla="*/ 360191 w 511174"/>
              <a:gd name="connsiteY25" fmla="*/ 300038 h 511176"/>
              <a:gd name="connsiteX26" fmla="*/ 367742 w 511174"/>
              <a:gd name="connsiteY26" fmla="*/ 303809 h 511176"/>
              <a:gd name="connsiteX27" fmla="*/ 469685 w 511174"/>
              <a:gd name="connsiteY27" fmla="*/ 364134 h 511176"/>
              <a:gd name="connsiteX28" fmla="*/ 477237 w 511174"/>
              <a:gd name="connsiteY28" fmla="*/ 382986 h 511176"/>
              <a:gd name="connsiteX29" fmla="*/ 462134 w 511174"/>
              <a:gd name="connsiteY29" fmla="*/ 390526 h 511176"/>
              <a:gd name="connsiteX30" fmla="*/ 458358 w 511174"/>
              <a:gd name="connsiteY30" fmla="*/ 386756 h 511176"/>
              <a:gd name="connsiteX31" fmla="*/ 352639 w 511174"/>
              <a:gd name="connsiteY31" fmla="*/ 326431 h 511176"/>
              <a:gd name="connsiteX32" fmla="*/ 345088 w 511174"/>
              <a:gd name="connsiteY32" fmla="*/ 307579 h 511176"/>
              <a:gd name="connsiteX33" fmla="*/ 360191 w 511174"/>
              <a:gd name="connsiteY33" fmla="*/ 300038 h 511176"/>
              <a:gd name="connsiteX34" fmla="*/ 150983 w 511174"/>
              <a:gd name="connsiteY34" fmla="*/ 300038 h 511176"/>
              <a:gd name="connsiteX35" fmla="*/ 166086 w 511174"/>
              <a:gd name="connsiteY35" fmla="*/ 307579 h 511176"/>
              <a:gd name="connsiteX36" fmla="*/ 158535 w 511174"/>
              <a:gd name="connsiteY36" fmla="*/ 326431 h 511176"/>
              <a:gd name="connsiteX37" fmla="*/ 52816 w 511174"/>
              <a:gd name="connsiteY37" fmla="*/ 386756 h 511176"/>
              <a:gd name="connsiteX38" fmla="*/ 49040 w 511174"/>
              <a:gd name="connsiteY38" fmla="*/ 390526 h 511176"/>
              <a:gd name="connsiteX39" fmla="*/ 33937 w 511174"/>
              <a:gd name="connsiteY39" fmla="*/ 382986 h 511176"/>
              <a:gd name="connsiteX40" fmla="*/ 41489 w 511174"/>
              <a:gd name="connsiteY40" fmla="*/ 364134 h 511176"/>
              <a:gd name="connsiteX41" fmla="*/ 143432 w 511174"/>
              <a:gd name="connsiteY41" fmla="*/ 303809 h 511176"/>
              <a:gd name="connsiteX42" fmla="*/ 150983 w 511174"/>
              <a:gd name="connsiteY42" fmla="*/ 300038 h 511176"/>
              <a:gd name="connsiteX43" fmla="*/ 375443 w 511174"/>
              <a:gd name="connsiteY43" fmla="*/ 239713 h 511176"/>
              <a:gd name="connsiteX44" fmla="*/ 496093 w 511174"/>
              <a:gd name="connsiteY44" fmla="*/ 239713 h 511176"/>
              <a:gd name="connsiteX45" fmla="*/ 511174 w 511174"/>
              <a:gd name="connsiteY45" fmla="*/ 254795 h 511176"/>
              <a:gd name="connsiteX46" fmla="*/ 496093 w 511174"/>
              <a:gd name="connsiteY46" fmla="*/ 269876 h 511176"/>
              <a:gd name="connsiteX47" fmla="*/ 375443 w 511174"/>
              <a:gd name="connsiteY47" fmla="*/ 269876 h 511176"/>
              <a:gd name="connsiteX48" fmla="*/ 360362 w 511174"/>
              <a:gd name="connsiteY48" fmla="*/ 254795 h 511176"/>
              <a:gd name="connsiteX49" fmla="*/ 375443 w 511174"/>
              <a:gd name="connsiteY49" fmla="*/ 239713 h 511176"/>
              <a:gd name="connsiteX50" fmla="*/ 15081 w 511174"/>
              <a:gd name="connsiteY50" fmla="*/ 239713 h 511176"/>
              <a:gd name="connsiteX51" fmla="*/ 135731 w 511174"/>
              <a:gd name="connsiteY51" fmla="*/ 239713 h 511176"/>
              <a:gd name="connsiteX52" fmla="*/ 150812 w 511174"/>
              <a:gd name="connsiteY52" fmla="*/ 254795 h 511176"/>
              <a:gd name="connsiteX53" fmla="*/ 135731 w 511174"/>
              <a:gd name="connsiteY53" fmla="*/ 269876 h 511176"/>
              <a:gd name="connsiteX54" fmla="*/ 15081 w 511174"/>
              <a:gd name="connsiteY54" fmla="*/ 269876 h 511176"/>
              <a:gd name="connsiteX55" fmla="*/ 0 w 511174"/>
              <a:gd name="connsiteY55" fmla="*/ 254795 h 511176"/>
              <a:gd name="connsiteX56" fmla="*/ 15081 w 511174"/>
              <a:gd name="connsiteY56" fmla="*/ 239713 h 511176"/>
              <a:gd name="connsiteX57" fmla="*/ 462134 w 511174"/>
              <a:gd name="connsiteY57" fmla="*/ 119063 h 511176"/>
              <a:gd name="connsiteX58" fmla="*/ 477237 w 511174"/>
              <a:gd name="connsiteY58" fmla="*/ 126604 h 511176"/>
              <a:gd name="connsiteX59" fmla="*/ 469685 w 511174"/>
              <a:gd name="connsiteY59" fmla="*/ 145456 h 511176"/>
              <a:gd name="connsiteX60" fmla="*/ 367742 w 511174"/>
              <a:gd name="connsiteY60" fmla="*/ 205781 h 511176"/>
              <a:gd name="connsiteX61" fmla="*/ 360191 w 511174"/>
              <a:gd name="connsiteY61" fmla="*/ 209551 h 511176"/>
              <a:gd name="connsiteX62" fmla="*/ 345088 w 511174"/>
              <a:gd name="connsiteY62" fmla="*/ 202011 h 511176"/>
              <a:gd name="connsiteX63" fmla="*/ 352639 w 511174"/>
              <a:gd name="connsiteY63" fmla="*/ 183159 h 511176"/>
              <a:gd name="connsiteX64" fmla="*/ 458358 w 511174"/>
              <a:gd name="connsiteY64" fmla="*/ 122834 h 511176"/>
              <a:gd name="connsiteX65" fmla="*/ 462134 w 511174"/>
              <a:gd name="connsiteY65" fmla="*/ 119063 h 511176"/>
              <a:gd name="connsiteX66" fmla="*/ 49040 w 511174"/>
              <a:gd name="connsiteY66" fmla="*/ 119063 h 511176"/>
              <a:gd name="connsiteX67" fmla="*/ 52816 w 511174"/>
              <a:gd name="connsiteY67" fmla="*/ 122834 h 511176"/>
              <a:gd name="connsiteX68" fmla="*/ 158535 w 511174"/>
              <a:gd name="connsiteY68" fmla="*/ 183159 h 511176"/>
              <a:gd name="connsiteX69" fmla="*/ 166086 w 511174"/>
              <a:gd name="connsiteY69" fmla="*/ 202011 h 511176"/>
              <a:gd name="connsiteX70" fmla="*/ 150983 w 511174"/>
              <a:gd name="connsiteY70" fmla="*/ 209551 h 511176"/>
              <a:gd name="connsiteX71" fmla="*/ 143432 w 511174"/>
              <a:gd name="connsiteY71" fmla="*/ 205781 h 511176"/>
              <a:gd name="connsiteX72" fmla="*/ 41489 w 511174"/>
              <a:gd name="connsiteY72" fmla="*/ 145456 h 511176"/>
              <a:gd name="connsiteX73" fmla="*/ 33937 w 511174"/>
              <a:gd name="connsiteY73" fmla="*/ 126604 h 511176"/>
              <a:gd name="connsiteX74" fmla="*/ 49040 w 511174"/>
              <a:gd name="connsiteY74" fmla="*/ 119063 h 511176"/>
              <a:gd name="connsiteX75" fmla="*/ 375443 w 511174"/>
              <a:gd name="connsiteY75" fmla="*/ 33338 h 511176"/>
              <a:gd name="connsiteX76" fmla="*/ 382984 w 511174"/>
              <a:gd name="connsiteY76" fmla="*/ 33338 h 511176"/>
              <a:gd name="connsiteX77" fmla="*/ 386754 w 511174"/>
              <a:gd name="connsiteY77" fmla="*/ 52161 h 511176"/>
              <a:gd name="connsiteX78" fmla="*/ 326429 w 511174"/>
              <a:gd name="connsiteY78" fmla="*/ 157572 h 511176"/>
              <a:gd name="connsiteX79" fmla="*/ 315118 w 511174"/>
              <a:gd name="connsiteY79" fmla="*/ 165101 h 511176"/>
              <a:gd name="connsiteX80" fmla="*/ 307577 w 511174"/>
              <a:gd name="connsiteY80" fmla="*/ 165101 h 511176"/>
              <a:gd name="connsiteX81" fmla="*/ 303807 w 511174"/>
              <a:gd name="connsiteY81" fmla="*/ 142513 h 511176"/>
              <a:gd name="connsiteX82" fmla="*/ 364132 w 511174"/>
              <a:gd name="connsiteY82" fmla="*/ 40867 h 511176"/>
              <a:gd name="connsiteX83" fmla="*/ 375443 w 511174"/>
              <a:gd name="connsiteY83" fmla="*/ 33338 h 511176"/>
              <a:gd name="connsiteX84" fmla="*/ 128190 w 511174"/>
              <a:gd name="connsiteY84" fmla="*/ 33338 h 511176"/>
              <a:gd name="connsiteX85" fmla="*/ 135731 w 511174"/>
              <a:gd name="connsiteY85" fmla="*/ 33338 h 511176"/>
              <a:gd name="connsiteX86" fmla="*/ 147042 w 511174"/>
              <a:gd name="connsiteY86" fmla="*/ 40867 h 511176"/>
              <a:gd name="connsiteX87" fmla="*/ 207366 w 511174"/>
              <a:gd name="connsiteY87" fmla="*/ 142513 h 511176"/>
              <a:gd name="connsiteX88" fmla="*/ 203596 w 511174"/>
              <a:gd name="connsiteY88" fmla="*/ 165101 h 511176"/>
              <a:gd name="connsiteX89" fmla="*/ 196056 w 511174"/>
              <a:gd name="connsiteY89" fmla="*/ 165101 h 511176"/>
              <a:gd name="connsiteX90" fmla="*/ 184745 w 511174"/>
              <a:gd name="connsiteY90" fmla="*/ 157572 h 511176"/>
              <a:gd name="connsiteX91" fmla="*/ 124420 w 511174"/>
              <a:gd name="connsiteY91" fmla="*/ 52161 h 511176"/>
              <a:gd name="connsiteX92" fmla="*/ 128190 w 511174"/>
              <a:gd name="connsiteY92" fmla="*/ 33338 h 511176"/>
              <a:gd name="connsiteX93" fmla="*/ 256381 w 511174"/>
              <a:gd name="connsiteY93" fmla="*/ 0 h 511176"/>
              <a:gd name="connsiteX94" fmla="*/ 271462 w 511174"/>
              <a:gd name="connsiteY94" fmla="*/ 14922 h 511176"/>
              <a:gd name="connsiteX95" fmla="*/ 271462 w 511174"/>
              <a:gd name="connsiteY95" fmla="*/ 134303 h 511176"/>
              <a:gd name="connsiteX96" fmla="*/ 256381 w 511174"/>
              <a:gd name="connsiteY96" fmla="*/ 149225 h 511176"/>
              <a:gd name="connsiteX97" fmla="*/ 241300 w 511174"/>
              <a:gd name="connsiteY97" fmla="*/ 134303 h 511176"/>
              <a:gd name="connsiteX98" fmla="*/ 241300 w 511174"/>
              <a:gd name="connsiteY98" fmla="*/ 14922 h 511176"/>
              <a:gd name="connsiteX99" fmla="*/ 256381 w 511174"/>
              <a:gd name="connsiteY99" fmla="*/ 0 h 51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11174" h="511176">
                <a:moveTo>
                  <a:pt x="256381" y="360363"/>
                </a:moveTo>
                <a:cubicBezTo>
                  <a:pt x="263921" y="360363"/>
                  <a:pt x="271462" y="367904"/>
                  <a:pt x="271462" y="375445"/>
                </a:cubicBezTo>
                <a:cubicBezTo>
                  <a:pt x="271462" y="375445"/>
                  <a:pt x="271462" y="375445"/>
                  <a:pt x="271462" y="496095"/>
                </a:cubicBezTo>
                <a:cubicBezTo>
                  <a:pt x="271462" y="503636"/>
                  <a:pt x="263921" y="511176"/>
                  <a:pt x="256381" y="511176"/>
                </a:cubicBezTo>
                <a:cubicBezTo>
                  <a:pt x="248840" y="511176"/>
                  <a:pt x="241300" y="503636"/>
                  <a:pt x="241300" y="496095"/>
                </a:cubicBezTo>
                <a:cubicBezTo>
                  <a:pt x="241300" y="496095"/>
                  <a:pt x="241300" y="496095"/>
                  <a:pt x="241300" y="375445"/>
                </a:cubicBezTo>
                <a:cubicBezTo>
                  <a:pt x="241300" y="367904"/>
                  <a:pt x="248840" y="360363"/>
                  <a:pt x="256381" y="360363"/>
                </a:cubicBezTo>
                <a:close/>
                <a:moveTo>
                  <a:pt x="307577" y="344488"/>
                </a:moveTo>
                <a:cubicBezTo>
                  <a:pt x="311348" y="344488"/>
                  <a:pt x="311348" y="344488"/>
                  <a:pt x="315118" y="344488"/>
                </a:cubicBezTo>
                <a:cubicBezTo>
                  <a:pt x="318888" y="344488"/>
                  <a:pt x="326429" y="348253"/>
                  <a:pt x="326429" y="352018"/>
                </a:cubicBezTo>
                <a:cubicBezTo>
                  <a:pt x="326429" y="352018"/>
                  <a:pt x="326429" y="352018"/>
                  <a:pt x="386754" y="457428"/>
                </a:cubicBezTo>
                <a:cubicBezTo>
                  <a:pt x="390524" y="461193"/>
                  <a:pt x="390524" y="472487"/>
                  <a:pt x="382984" y="476251"/>
                </a:cubicBezTo>
                <a:cubicBezTo>
                  <a:pt x="379213" y="476251"/>
                  <a:pt x="379213" y="476251"/>
                  <a:pt x="375443" y="476251"/>
                </a:cubicBezTo>
                <a:cubicBezTo>
                  <a:pt x="371673" y="476251"/>
                  <a:pt x="364132" y="472487"/>
                  <a:pt x="364132" y="468722"/>
                </a:cubicBezTo>
                <a:cubicBezTo>
                  <a:pt x="364132" y="468722"/>
                  <a:pt x="364132" y="468722"/>
                  <a:pt x="303807" y="367076"/>
                </a:cubicBezTo>
                <a:cubicBezTo>
                  <a:pt x="300037" y="359547"/>
                  <a:pt x="300037" y="352018"/>
                  <a:pt x="307577" y="344488"/>
                </a:cubicBezTo>
                <a:close/>
                <a:moveTo>
                  <a:pt x="196056" y="344488"/>
                </a:moveTo>
                <a:cubicBezTo>
                  <a:pt x="199826" y="344488"/>
                  <a:pt x="199826" y="344488"/>
                  <a:pt x="203596" y="344488"/>
                </a:cubicBezTo>
                <a:cubicBezTo>
                  <a:pt x="211137" y="352018"/>
                  <a:pt x="211137" y="359547"/>
                  <a:pt x="207366" y="367076"/>
                </a:cubicBezTo>
                <a:cubicBezTo>
                  <a:pt x="207366" y="367076"/>
                  <a:pt x="207366" y="367076"/>
                  <a:pt x="147042" y="468722"/>
                </a:cubicBezTo>
                <a:cubicBezTo>
                  <a:pt x="147042" y="472487"/>
                  <a:pt x="139501" y="476251"/>
                  <a:pt x="135731" y="476251"/>
                </a:cubicBezTo>
                <a:cubicBezTo>
                  <a:pt x="131961" y="476251"/>
                  <a:pt x="131961" y="476251"/>
                  <a:pt x="128190" y="476251"/>
                </a:cubicBezTo>
                <a:cubicBezTo>
                  <a:pt x="120650" y="472487"/>
                  <a:pt x="120650" y="461193"/>
                  <a:pt x="124420" y="457428"/>
                </a:cubicBezTo>
                <a:cubicBezTo>
                  <a:pt x="124420" y="457428"/>
                  <a:pt x="124420" y="457428"/>
                  <a:pt x="184745" y="352018"/>
                </a:cubicBezTo>
                <a:cubicBezTo>
                  <a:pt x="184745" y="348253"/>
                  <a:pt x="192285" y="344488"/>
                  <a:pt x="196056" y="344488"/>
                </a:cubicBezTo>
                <a:close/>
                <a:moveTo>
                  <a:pt x="360191" y="300038"/>
                </a:moveTo>
                <a:cubicBezTo>
                  <a:pt x="360191" y="300038"/>
                  <a:pt x="363966" y="300038"/>
                  <a:pt x="367742" y="303809"/>
                </a:cubicBezTo>
                <a:cubicBezTo>
                  <a:pt x="367742" y="303809"/>
                  <a:pt x="367742" y="303809"/>
                  <a:pt x="469685" y="364134"/>
                </a:cubicBezTo>
                <a:cubicBezTo>
                  <a:pt x="477237" y="367904"/>
                  <a:pt x="481012" y="375445"/>
                  <a:pt x="477237" y="382986"/>
                </a:cubicBezTo>
                <a:cubicBezTo>
                  <a:pt x="473461" y="386756"/>
                  <a:pt x="469685" y="390526"/>
                  <a:pt x="462134" y="390526"/>
                </a:cubicBezTo>
                <a:cubicBezTo>
                  <a:pt x="462134" y="390526"/>
                  <a:pt x="458358" y="390526"/>
                  <a:pt x="458358" y="386756"/>
                </a:cubicBezTo>
                <a:cubicBezTo>
                  <a:pt x="458358" y="386756"/>
                  <a:pt x="458358" y="386756"/>
                  <a:pt x="352639" y="326431"/>
                </a:cubicBezTo>
                <a:cubicBezTo>
                  <a:pt x="345088" y="322660"/>
                  <a:pt x="341312" y="315120"/>
                  <a:pt x="345088" y="307579"/>
                </a:cubicBezTo>
                <a:cubicBezTo>
                  <a:pt x="348864" y="303809"/>
                  <a:pt x="352639" y="300038"/>
                  <a:pt x="360191" y="300038"/>
                </a:cubicBezTo>
                <a:close/>
                <a:moveTo>
                  <a:pt x="150983" y="300038"/>
                </a:moveTo>
                <a:cubicBezTo>
                  <a:pt x="158535" y="300038"/>
                  <a:pt x="162310" y="303809"/>
                  <a:pt x="166086" y="307579"/>
                </a:cubicBezTo>
                <a:cubicBezTo>
                  <a:pt x="169862" y="315120"/>
                  <a:pt x="166086" y="322660"/>
                  <a:pt x="158535" y="326431"/>
                </a:cubicBezTo>
                <a:cubicBezTo>
                  <a:pt x="158535" y="326431"/>
                  <a:pt x="158535" y="326431"/>
                  <a:pt x="52816" y="386756"/>
                </a:cubicBezTo>
                <a:cubicBezTo>
                  <a:pt x="52816" y="390526"/>
                  <a:pt x="49040" y="390526"/>
                  <a:pt x="49040" y="390526"/>
                </a:cubicBezTo>
                <a:cubicBezTo>
                  <a:pt x="41489" y="390526"/>
                  <a:pt x="37713" y="386756"/>
                  <a:pt x="33937" y="382986"/>
                </a:cubicBezTo>
                <a:cubicBezTo>
                  <a:pt x="30162" y="375445"/>
                  <a:pt x="33937" y="367904"/>
                  <a:pt x="41489" y="364134"/>
                </a:cubicBezTo>
                <a:cubicBezTo>
                  <a:pt x="41489" y="364134"/>
                  <a:pt x="41489" y="364134"/>
                  <a:pt x="143432" y="303809"/>
                </a:cubicBezTo>
                <a:cubicBezTo>
                  <a:pt x="147208" y="300038"/>
                  <a:pt x="150983" y="300038"/>
                  <a:pt x="150983" y="300038"/>
                </a:cubicBezTo>
                <a:close/>
                <a:moveTo>
                  <a:pt x="375443" y="239713"/>
                </a:moveTo>
                <a:cubicBezTo>
                  <a:pt x="375443" y="239713"/>
                  <a:pt x="375443" y="239713"/>
                  <a:pt x="496093" y="239713"/>
                </a:cubicBezTo>
                <a:cubicBezTo>
                  <a:pt x="503634" y="239713"/>
                  <a:pt x="511174" y="247254"/>
                  <a:pt x="511174" y="254795"/>
                </a:cubicBezTo>
                <a:cubicBezTo>
                  <a:pt x="511174" y="262335"/>
                  <a:pt x="503634" y="269876"/>
                  <a:pt x="496093" y="269876"/>
                </a:cubicBezTo>
                <a:cubicBezTo>
                  <a:pt x="496093" y="269876"/>
                  <a:pt x="496093" y="269876"/>
                  <a:pt x="375443" y="269876"/>
                </a:cubicBezTo>
                <a:cubicBezTo>
                  <a:pt x="367903" y="269876"/>
                  <a:pt x="360362" y="262335"/>
                  <a:pt x="360362" y="254795"/>
                </a:cubicBezTo>
                <a:cubicBezTo>
                  <a:pt x="360362" y="247254"/>
                  <a:pt x="367903" y="239713"/>
                  <a:pt x="375443" y="239713"/>
                </a:cubicBezTo>
                <a:close/>
                <a:moveTo>
                  <a:pt x="15081" y="239713"/>
                </a:moveTo>
                <a:cubicBezTo>
                  <a:pt x="15081" y="239713"/>
                  <a:pt x="15081" y="239713"/>
                  <a:pt x="135731" y="239713"/>
                </a:cubicBezTo>
                <a:cubicBezTo>
                  <a:pt x="143271" y="239713"/>
                  <a:pt x="150812" y="247254"/>
                  <a:pt x="150812" y="254795"/>
                </a:cubicBezTo>
                <a:cubicBezTo>
                  <a:pt x="150812" y="262335"/>
                  <a:pt x="143271" y="269876"/>
                  <a:pt x="135731" y="269876"/>
                </a:cubicBezTo>
                <a:cubicBezTo>
                  <a:pt x="135731" y="269876"/>
                  <a:pt x="135731" y="269876"/>
                  <a:pt x="15081" y="269876"/>
                </a:cubicBezTo>
                <a:cubicBezTo>
                  <a:pt x="7540" y="269876"/>
                  <a:pt x="0" y="262335"/>
                  <a:pt x="0" y="254795"/>
                </a:cubicBezTo>
                <a:cubicBezTo>
                  <a:pt x="0" y="247254"/>
                  <a:pt x="7540" y="239713"/>
                  <a:pt x="15081" y="239713"/>
                </a:cubicBezTo>
                <a:close/>
                <a:moveTo>
                  <a:pt x="462134" y="119063"/>
                </a:moveTo>
                <a:cubicBezTo>
                  <a:pt x="469685" y="119063"/>
                  <a:pt x="473461" y="122834"/>
                  <a:pt x="477237" y="126604"/>
                </a:cubicBezTo>
                <a:cubicBezTo>
                  <a:pt x="481012" y="134145"/>
                  <a:pt x="477237" y="141685"/>
                  <a:pt x="469685" y="145456"/>
                </a:cubicBezTo>
                <a:cubicBezTo>
                  <a:pt x="469685" y="145456"/>
                  <a:pt x="469685" y="145456"/>
                  <a:pt x="367742" y="205781"/>
                </a:cubicBezTo>
                <a:cubicBezTo>
                  <a:pt x="363966" y="209551"/>
                  <a:pt x="360191" y="209551"/>
                  <a:pt x="360191" y="209551"/>
                </a:cubicBezTo>
                <a:cubicBezTo>
                  <a:pt x="352639" y="209551"/>
                  <a:pt x="348864" y="205781"/>
                  <a:pt x="345088" y="202011"/>
                </a:cubicBezTo>
                <a:cubicBezTo>
                  <a:pt x="341312" y="194470"/>
                  <a:pt x="345088" y="186929"/>
                  <a:pt x="352639" y="183159"/>
                </a:cubicBezTo>
                <a:cubicBezTo>
                  <a:pt x="352639" y="183159"/>
                  <a:pt x="352639" y="183159"/>
                  <a:pt x="458358" y="122834"/>
                </a:cubicBezTo>
                <a:cubicBezTo>
                  <a:pt x="458358" y="119063"/>
                  <a:pt x="462134" y="119063"/>
                  <a:pt x="462134" y="119063"/>
                </a:cubicBezTo>
                <a:close/>
                <a:moveTo>
                  <a:pt x="49040" y="119063"/>
                </a:moveTo>
                <a:cubicBezTo>
                  <a:pt x="49040" y="119063"/>
                  <a:pt x="52816" y="119063"/>
                  <a:pt x="52816" y="122834"/>
                </a:cubicBezTo>
                <a:cubicBezTo>
                  <a:pt x="52816" y="122834"/>
                  <a:pt x="52816" y="122834"/>
                  <a:pt x="158535" y="183159"/>
                </a:cubicBezTo>
                <a:cubicBezTo>
                  <a:pt x="166086" y="186929"/>
                  <a:pt x="169862" y="194470"/>
                  <a:pt x="166086" y="202011"/>
                </a:cubicBezTo>
                <a:cubicBezTo>
                  <a:pt x="162310" y="205781"/>
                  <a:pt x="158535" y="209551"/>
                  <a:pt x="150983" y="209551"/>
                </a:cubicBezTo>
                <a:cubicBezTo>
                  <a:pt x="150983" y="209551"/>
                  <a:pt x="147208" y="209551"/>
                  <a:pt x="143432" y="205781"/>
                </a:cubicBezTo>
                <a:cubicBezTo>
                  <a:pt x="143432" y="205781"/>
                  <a:pt x="143432" y="205781"/>
                  <a:pt x="41489" y="145456"/>
                </a:cubicBezTo>
                <a:cubicBezTo>
                  <a:pt x="33937" y="141685"/>
                  <a:pt x="30162" y="134145"/>
                  <a:pt x="33937" y="126604"/>
                </a:cubicBezTo>
                <a:cubicBezTo>
                  <a:pt x="37713" y="122834"/>
                  <a:pt x="41489" y="119063"/>
                  <a:pt x="49040" y="119063"/>
                </a:cubicBezTo>
                <a:close/>
                <a:moveTo>
                  <a:pt x="375443" y="33338"/>
                </a:moveTo>
                <a:cubicBezTo>
                  <a:pt x="379213" y="33338"/>
                  <a:pt x="379213" y="33338"/>
                  <a:pt x="382984" y="33338"/>
                </a:cubicBezTo>
                <a:cubicBezTo>
                  <a:pt x="390524" y="37102"/>
                  <a:pt x="390524" y="48396"/>
                  <a:pt x="386754" y="52161"/>
                </a:cubicBezTo>
                <a:cubicBezTo>
                  <a:pt x="386754" y="52161"/>
                  <a:pt x="386754" y="52161"/>
                  <a:pt x="326429" y="157572"/>
                </a:cubicBezTo>
                <a:cubicBezTo>
                  <a:pt x="326429" y="161337"/>
                  <a:pt x="318888" y="165101"/>
                  <a:pt x="315118" y="165101"/>
                </a:cubicBezTo>
                <a:cubicBezTo>
                  <a:pt x="311348" y="165101"/>
                  <a:pt x="311348" y="165101"/>
                  <a:pt x="307577" y="165101"/>
                </a:cubicBezTo>
                <a:cubicBezTo>
                  <a:pt x="300037" y="157572"/>
                  <a:pt x="300037" y="150043"/>
                  <a:pt x="303807" y="142513"/>
                </a:cubicBezTo>
                <a:cubicBezTo>
                  <a:pt x="303807" y="142513"/>
                  <a:pt x="303807" y="142513"/>
                  <a:pt x="364132" y="40867"/>
                </a:cubicBezTo>
                <a:cubicBezTo>
                  <a:pt x="364132" y="37102"/>
                  <a:pt x="371673" y="33338"/>
                  <a:pt x="375443" y="33338"/>
                </a:cubicBezTo>
                <a:close/>
                <a:moveTo>
                  <a:pt x="128190" y="33338"/>
                </a:moveTo>
                <a:cubicBezTo>
                  <a:pt x="131961" y="33338"/>
                  <a:pt x="131961" y="33338"/>
                  <a:pt x="135731" y="33338"/>
                </a:cubicBezTo>
                <a:cubicBezTo>
                  <a:pt x="139501" y="33338"/>
                  <a:pt x="147042" y="37102"/>
                  <a:pt x="147042" y="40867"/>
                </a:cubicBezTo>
                <a:cubicBezTo>
                  <a:pt x="147042" y="40867"/>
                  <a:pt x="147042" y="40867"/>
                  <a:pt x="207366" y="142513"/>
                </a:cubicBezTo>
                <a:cubicBezTo>
                  <a:pt x="211137" y="150043"/>
                  <a:pt x="211137" y="157572"/>
                  <a:pt x="203596" y="165101"/>
                </a:cubicBezTo>
                <a:cubicBezTo>
                  <a:pt x="199826" y="165101"/>
                  <a:pt x="199826" y="165101"/>
                  <a:pt x="196056" y="165101"/>
                </a:cubicBezTo>
                <a:cubicBezTo>
                  <a:pt x="192285" y="165101"/>
                  <a:pt x="184745" y="161337"/>
                  <a:pt x="184745" y="157572"/>
                </a:cubicBezTo>
                <a:cubicBezTo>
                  <a:pt x="184745" y="157572"/>
                  <a:pt x="184745" y="157572"/>
                  <a:pt x="124420" y="52161"/>
                </a:cubicBezTo>
                <a:cubicBezTo>
                  <a:pt x="120650" y="48396"/>
                  <a:pt x="120650" y="37102"/>
                  <a:pt x="128190" y="33338"/>
                </a:cubicBezTo>
                <a:close/>
                <a:moveTo>
                  <a:pt x="256381" y="0"/>
                </a:moveTo>
                <a:cubicBezTo>
                  <a:pt x="263921" y="0"/>
                  <a:pt x="271462" y="7461"/>
                  <a:pt x="271462" y="14922"/>
                </a:cubicBezTo>
                <a:cubicBezTo>
                  <a:pt x="271462" y="134303"/>
                  <a:pt x="271462" y="134303"/>
                  <a:pt x="271462" y="134303"/>
                </a:cubicBezTo>
                <a:cubicBezTo>
                  <a:pt x="271462" y="141764"/>
                  <a:pt x="263921" y="149225"/>
                  <a:pt x="256381" y="149225"/>
                </a:cubicBezTo>
                <a:cubicBezTo>
                  <a:pt x="248840" y="149225"/>
                  <a:pt x="241300" y="141764"/>
                  <a:pt x="241300" y="134303"/>
                </a:cubicBezTo>
                <a:cubicBezTo>
                  <a:pt x="241300" y="14922"/>
                  <a:pt x="241300" y="14922"/>
                  <a:pt x="241300" y="14922"/>
                </a:cubicBezTo>
                <a:cubicBezTo>
                  <a:pt x="241300" y="7461"/>
                  <a:pt x="248840" y="0"/>
                  <a:pt x="256381" y="0"/>
                </a:cubicBezTo>
                <a:close/>
              </a:path>
            </a:pathLst>
          </a:custGeom>
          <a:solidFill>
            <a:srgbClr val="5B9AA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/>
          </a:p>
        </p:txBody>
      </p:sp>
      <p:sp>
        <p:nvSpPr>
          <p:cNvPr id="18" name="文本框 17"/>
          <p:cNvSpPr txBox="1"/>
          <p:nvPr/>
        </p:nvSpPr>
        <p:spPr>
          <a:xfrm>
            <a:off x="1828798" y="702366"/>
            <a:ext cx="9450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3600" b="1" dirty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（一</a:t>
            </a:r>
            <a:r>
              <a:rPr lang="zh-CN" altLang="zh-CN" sz="3600" b="1" dirty="0" smtClean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）</a:t>
            </a:r>
            <a:r>
              <a:rPr lang="zh-CN" altLang="zh-CN" sz="3600" b="1" dirty="0">
                <a:solidFill>
                  <a:srgbClr val="760000"/>
                </a:solidFill>
                <a:latin typeface="方正粗黑宋简体" pitchFamily="2" charset="-122"/>
                <a:ea typeface="方正粗黑宋简体" pitchFamily="2" charset="-122"/>
              </a:rPr>
              <a:t>成立了项目领导小组，改进了实施方案</a:t>
            </a:r>
            <a:endParaRPr lang="zh-CN" altLang="en-US" sz="3600" b="1" dirty="0">
              <a:solidFill>
                <a:srgbClr val="76000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0" name="Shape 23143"/>
          <p:cNvSpPr/>
          <p:nvPr/>
        </p:nvSpPr>
        <p:spPr>
          <a:xfrm>
            <a:off x="5576235" y="4264821"/>
            <a:ext cx="497167" cy="621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851" y="15119"/>
                </a:moveTo>
                <a:cubicBezTo>
                  <a:pt x="14106" y="15119"/>
                  <a:pt x="13500" y="15604"/>
                  <a:pt x="13500" y="16201"/>
                </a:cubicBezTo>
                <a:cubicBezTo>
                  <a:pt x="13500" y="16796"/>
                  <a:pt x="14106" y="17278"/>
                  <a:pt x="14851" y="17278"/>
                </a:cubicBezTo>
                <a:cubicBezTo>
                  <a:pt x="15596" y="17278"/>
                  <a:pt x="16199" y="16796"/>
                  <a:pt x="16199" y="16201"/>
                </a:cubicBezTo>
                <a:cubicBezTo>
                  <a:pt x="16199" y="15604"/>
                  <a:pt x="15596" y="15119"/>
                  <a:pt x="14851" y="15119"/>
                </a:cubicBezTo>
                <a:cubicBezTo>
                  <a:pt x="14851" y="15119"/>
                  <a:pt x="14851" y="15119"/>
                  <a:pt x="14851" y="15119"/>
                </a:cubicBezTo>
                <a:close/>
                <a:moveTo>
                  <a:pt x="6750" y="10800"/>
                </a:moveTo>
                <a:lnTo>
                  <a:pt x="6750" y="10800"/>
                </a:lnTo>
                <a:cubicBezTo>
                  <a:pt x="7495" y="10800"/>
                  <a:pt x="8102" y="10315"/>
                  <a:pt x="8102" y="9718"/>
                </a:cubicBezTo>
                <a:cubicBezTo>
                  <a:pt x="8102" y="9124"/>
                  <a:pt x="7495" y="8641"/>
                  <a:pt x="6750" y="8641"/>
                </a:cubicBezTo>
                <a:cubicBezTo>
                  <a:pt x="6005" y="8641"/>
                  <a:pt x="5399" y="9124"/>
                  <a:pt x="5399" y="9718"/>
                </a:cubicBezTo>
                <a:cubicBezTo>
                  <a:pt x="5399" y="10315"/>
                  <a:pt x="6005" y="10800"/>
                  <a:pt x="6750" y="10800"/>
                </a:cubicBezTo>
                <a:cubicBezTo>
                  <a:pt x="6750" y="10800"/>
                  <a:pt x="6750" y="10800"/>
                  <a:pt x="6750" y="10800"/>
                </a:cubicBezTo>
                <a:close/>
                <a:moveTo>
                  <a:pt x="6750" y="14041"/>
                </a:moveTo>
                <a:lnTo>
                  <a:pt x="6750" y="14041"/>
                </a:lnTo>
                <a:cubicBezTo>
                  <a:pt x="7495" y="14041"/>
                  <a:pt x="8102" y="13556"/>
                  <a:pt x="8102" y="12959"/>
                </a:cubicBezTo>
                <a:cubicBezTo>
                  <a:pt x="8102" y="12364"/>
                  <a:pt x="7495" y="11881"/>
                  <a:pt x="6750" y="11881"/>
                </a:cubicBezTo>
                <a:cubicBezTo>
                  <a:pt x="6005" y="11881"/>
                  <a:pt x="5399" y="12364"/>
                  <a:pt x="5399" y="12959"/>
                </a:cubicBezTo>
                <a:cubicBezTo>
                  <a:pt x="5399" y="13556"/>
                  <a:pt x="6005" y="14041"/>
                  <a:pt x="6750" y="14041"/>
                </a:cubicBezTo>
                <a:cubicBezTo>
                  <a:pt x="6750" y="14041"/>
                  <a:pt x="6750" y="14041"/>
                  <a:pt x="6750" y="14041"/>
                </a:cubicBezTo>
                <a:close/>
                <a:moveTo>
                  <a:pt x="10801" y="15119"/>
                </a:moveTo>
                <a:cubicBezTo>
                  <a:pt x="10056" y="15119"/>
                  <a:pt x="9449" y="15604"/>
                  <a:pt x="9449" y="16201"/>
                </a:cubicBezTo>
                <a:cubicBezTo>
                  <a:pt x="9449" y="16796"/>
                  <a:pt x="10052" y="17278"/>
                  <a:pt x="10801" y="17278"/>
                </a:cubicBezTo>
                <a:cubicBezTo>
                  <a:pt x="11546" y="17278"/>
                  <a:pt x="12148" y="16796"/>
                  <a:pt x="12148" y="16201"/>
                </a:cubicBezTo>
                <a:cubicBezTo>
                  <a:pt x="12148" y="15604"/>
                  <a:pt x="11546" y="15119"/>
                  <a:pt x="10801" y="15119"/>
                </a:cubicBezTo>
                <a:cubicBezTo>
                  <a:pt x="10801" y="15119"/>
                  <a:pt x="10801" y="15119"/>
                  <a:pt x="10801" y="15119"/>
                </a:cubicBezTo>
                <a:close/>
                <a:moveTo>
                  <a:pt x="18898" y="19441"/>
                </a:moveTo>
                <a:lnTo>
                  <a:pt x="2700" y="19441"/>
                </a:lnTo>
                <a:lnTo>
                  <a:pt x="2700" y="2160"/>
                </a:lnTo>
                <a:lnTo>
                  <a:pt x="18898" y="2160"/>
                </a:lnTo>
                <a:cubicBezTo>
                  <a:pt x="18898" y="2160"/>
                  <a:pt x="18898" y="19441"/>
                  <a:pt x="18898" y="19441"/>
                </a:cubicBezTo>
                <a:close/>
                <a:moveTo>
                  <a:pt x="18898" y="0"/>
                </a:moveTo>
                <a:lnTo>
                  <a:pt x="2700" y="0"/>
                </a:lnTo>
                <a:cubicBezTo>
                  <a:pt x="1210" y="0"/>
                  <a:pt x="0" y="968"/>
                  <a:pt x="0" y="2160"/>
                </a:cubicBezTo>
                <a:lnTo>
                  <a:pt x="0" y="19441"/>
                </a:lnTo>
                <a:cubicBezTo>
                  <a:pt x="0" y="20633"/>
                  <a:pt x="1210" y="21600"/>
                  <a:pt x="2700" y="21600"/>
                </a:cubicBezTo>
                <a:lnTo>
                  <a:pt x="18898" y="21600"/>
                </a:lnTo>
                <a:cubicBezTo>
                  <a:pt x="20391" y="21600"/>
                  <a:pt x="21600" y="20633"/>
                  <a:pt x="21600" y="19441"/>
                </a:cubicBezTo>
                <a:lnTo>
                  <a:pt x="21600" y="2160"/>
                </a:lnTo>
                <a:cubicBezTo>
                  <a:pt x="21600" y="968"/>
                  <a:pt x="20391" y="0"/>
                  <a:pt x="18898" y="0"/>
                </a:cubicBezTo>
                <a:cubicBezTo>
                  <a:pt x="18898" y="0"/>
                  <a:pt x="18898" y="0"/>
                  <a:pt x="18898" y="0"/>
                </a:cubicBezTo>
                <a:close/>
                <a:moveTo>
                  <a:pt x="6750" y="17278"/>
                </a:moveTo>
                <a:lnTo>
                  <a:pt x="6750" y="17278"/>
                </a:lnTo>
                <a:cubicBezTo>
                  <a:pt x="7495" y="17278"/>
                  <a:pt x="8102" y="16796"/>
                  <a:pt x="8102" y="16201"/>
                </a:cubicBezTo>
                <a:cubicBezTo>
                  <a:pt x="8102" y="15604"/>
                  <a:pt x="7495" y="15119"/>
                  <a:pt x="6750" y="15119"/>
                </a:cubicBezTo>
                <a:cubicBezTo>
                  <a:pt x="6005" y="15119"/>
                  <a:pt x="5399" y="15604"/>
                  <a:pt x="5399" y="16201"/>
                </a:cubicBezTo>
                <a:cubicBezTo>
                  <a:pt x="5399" y="16796"/>
                  <a:pt x="6005" y="17278"/>
                  <a:pt x="6750" y="17278"/>
                </a:cubicBezTo>
                <a:cubicBezTo>
                  <a:pt x="6750" y="17278"/>
                  <a:pt x="6750" y="17278"/>
                  <a:pt x="6750" y="17278"/>
                </a:cubicBezTo>
                <a:close/>
                <a:moveTo>
                  <a:pt x="6750" y="6482"/>
                </a:moveTo>
                <a:lnTo>
                  <a:pt x="14851" y="6482"/>
                </a:lnTo>
                <a:cubicBezTo>
                  <a:pt x="15596" y="6482"/>
                  <a:pt x="16199" y="5996"/>
                  <a:pt x="16199" y="5400"/>
                </a:cubicBezTo>
                <a:cubicBezTo>
                  <a:pt x="16199" y="4805"/>
                  <a:pt x="15596" y="4318"/>
                  <a:pt x="14851" y="4318"/>
                </a:cubicBezTo>
                <a:lnTo>
                  <a:pt x="6750" y="4318"/>
                </a:lnTo>
                <a:cubicBezTo>
                  <a:pt x="6005" y="4318"/>
                  <a:pt x="5399" y="4805"/>
                  <a:pt x="5399" y="5400"/>
                </a:cubicBezTo>
                <a:cubicBezTo>
                  <a:pt x="5399" y="5996"/>
                  <a:pt x="6005" y="6482"/>
                  <a:pt x="6750" y="6482"/>
                </a:cubicBezTo>
                <a:cubicBezTo>
                  <a:pt x="6750" y="6482"/>
                  <a:pt x="6750" y="6482"/>
                  <a:pt x="6750" y="6482"/>
                </a:cubicBezTo>
                <a:close/>
                <a:moveTo>
                  <a:pt x="10801" y="8641"/>
                </a:moveTo>
                <a:cubicBezTo>
                  <a:pt x="10056" y="8641"/>
                  <a:pt x="9449" y="9124"/>
                  <a:pt x="9449" y="9718"/>
                </a:cubicBezTo>
                <a:cubicBezTo>
                  <a:pt x="9449" y="10315"/>
                  <a:pt x="10052" y="10800"/>
                  <a:pt x="10801" y="10800"/>
                </a:cubicBezTo>
                <a:cubicBezTo>
                  <a:pt x="11546" y="10800"/>
                  <a:pt x="12148" y="10315"/>
                  <a:pt x="12148" y="9718"/>
                </a:cubicBezTo>
                <a:cubicBezTo>
                  <a:pt x="12148" y="9124"/>
                  <a:pt x="11546" y="8641"/>
                  <a:pt x="10801" y="8641"/>
                </a:cubicBezTo>
                <a:cubicBezTo>
                  <a:pt x="10801" y="8641"/>
                  <a:pt x="10801" y="8641"/>
                  <a:pt x="10801" y="8641"/>
                </a:cubicBezTo>
                <a:close/>
                <a:moveTo>
                  <a:pt x="10801" y="11881"/>
                </a:moveTo>
                <a:cubicBezTo>
                  <a:pt x="10056" y="11881"/>
                  <a:pt x="9449" y="12364"/>
                  <a:pt x="9449" y="12959"/>
                </a:cubicBezTo>
                <a:cubicBezTo>
                  <a:pt x="9449" y="13556"/>
                  <a:pt x="10056" y="14041"/>
                  <a:pt x="10801" y="14041"/>
                </a:cubicBezTo>
                <a:cubicBezTo>
                  <a:pt x="11546" y="14041"/>
                  <a:pt x="12148" y="13556"/>
                  <a:pt x="12148" y="12959"/>
                </a:cubicBezTo>
                <a:cubicBezTo>
                  <a:pt x="12148" y="12364"/>
                  <a:pt x="11546" y="11881"/>
                  <a:pt x="10801" y="11881"/>
                </a:cubicBezTo>
                <a:cubicBezTo>
                  <a:pt x="10801" y="11881"/>
                  <a:pt x="10801" y="11881"/>
                  <a:pt x="10801" y="11881"/>
                </a:cubicBezTo>
                <a:close/>
                <a:moveTo>
                  <a:pt x="14851" y="8641"/>
                </a:moveTo>
                <a:cubicBezTo>
                  <a:pt x="14106" y="8641"/>
                  <a:pt x="13500" y="9124"/>
                  <a:pt x="13500" y="9718"/>
                </a:cubicBezTo>
                <a:cubicBezTo>
                  <a:pt x="13500" y="10315"/>
                  <a:pt x="14106" y="10800"/>
                  <a:pt x="14851" y="10800"/>
                </a:cubicBezTo>
                <a:cubicBezTo>
                  <a:pt x="15596" y="10800"/>
                  <a:pt x="16199" y="10315"/>
                  <a:pt x="16199" y="9718"/>
                </a:cubicBezTo>
                <a:cubicBezTo>
                  <a:pt x="16199" y="9124"/>
                  <a:pt x="15596" y="8641"/>
                  <a:pt x="14851" y="8641"/>
                </a:cubicBezTo>
                <a:cubicBezTo>
                  <a:pt x="14851" y="8641"/>
                  <a:pt x="14851" y="8641"/>
                  <a:pt x="14851" y="8641"/>
                </a:cubicBezTo>
                <a:close/>
                <a:moveTo>
                  <a:pt x="14851" y="11881"/>
                </a:moveTo>
                <a:cubicBezTo>
                  <a:pt x="14106" y="11881"/>
                  <a:pt x="13500" y="12364"/>
                  <a:pt x="13500" y="12959"/>
                </a:cubicBezTo>
                <a:cubicBezTo>
                  <a:pt x="13500" y="13556"/>
                  <a:pt x="14106" y="14041"/>
                  <a:pt x="14851" y="14041"/>
                </a:cubicBezTo>
                <a:cubicBezTo>
                  <a:pt x="15596" y="14041"/>
                  <a:pt x="16199" y="13556"/>
                  <a:pt x="16199" y="12959"/>
                </a:cubicBezTo>
                <a:cubicBezTo>
                  <a:pt x="16199" y="12364"/>
                  <a:pt x="15596" y="11881"/>
                  <a:pt x="14851" y="11881"/>
                </a:cubicBezTo>
                <a:cubicBezTo>
                  <a:pt x="14851" y="11881"/>
                  <a:pt x="14851" y="11881"/>
                  <a:pt x="14851" y="1188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51" tIns="19051" rIns="19051" bIns="1905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59679587"/>
              </p:ext>
            </p:extLst>
          </p:nvPr>
        </p:nvGraphicFramePr>
        <p:xfrm>
          <a:off x="1317073" y="1305013"/>
          <a:ext cx="9961747" cy="5101976"/>
        </p:xfrm>
        <a:graphic>
          <a:graphicData uri="http://schemas.openxmlformats.org/drawingml/2006/table">
            <a:tbl>
              <a:tblPr/>
              <a:tblGrid>
                <a:gridCol w="1812413"/>
                <a:gridCol w="1838490"/>
                <a:gridCol w="1356049"/>
                <a:gridCol w="4015992"/>
                <a:gridCol w="938803"/>
              </a:tblGrid>
              <a:tr h="426594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zh-CN" altLang="en-US" sz="2400" b="1" i="0" u="none" strike="noStrike" dirty="0">
                          <a:solidFill>
                            <a:srgbClr val="00B050"/>
                          </a:solidFill>
                          <a:latin typeface="方正粗黑宋简体" pitchFamily="2" charset="-122"/>
                          <a:ea typeface="方正粗黑宋简体" pitchFamily="2" charset="-122"/>
                        </a:rPr>
                        <a:t>省武高品格提升项目经费使用情况一览表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41770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b="1" i="0" u="none" strike="noStrike" dirty="0">
                          <a:solidFill>
                            <a:srgbClr val="FF0000"/>
                          </a:solidFill>
                          <a:latin typeface="方正粗黑宋简体" pitchFamily="2" charset="-122"/>
                          <a:ea typeface="方正粗黑宋简体" pitchFamily="2" charset="-122"/>
                        </a:rPr>
                        <a:t>经费来源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b="1" i="0" u="none" strike="noStrike" dirty="0">
                          <a:solidFill>
                            <a:srgbClr val="FF0000"/>
                          </a:solidFill>
                          <a:latin typeface="方正粗黑宋简体" pitchFamily="2" charset="-122"/>
                          <a:ea typeface="方正粗黑宋简体" pitchFamily="2" charset="-122"/>
                        </a:rPr>
                        <a:t>金额</a:t>
                      </a:r>
                      <a:r>
                        <a:rPr lang="zh-CN" altLang="en-US" sz="1600" b="1" i="0" u="none" strike="noStrike" dirty="0">
                          <a:solidFill>
                            <a:srgbClr val="FF0000"/>
                          </a:solidFill>
                          <a:latin typeface="方正粗黑宋简体" pitchFamily="2" charset="-122"/>
                          <a:ea typeface="方正粗黑宋简体" pitchFamily="2" charset="-122"/>
                        </a:rPr>
                        <a:t>（</a:t>
                      </a:r>
                      <a:r>
                        <a:rPr lang="zh-CN" altLang="en-US" sz="1600" b="1" i="0" u="none" strike="noStrike" dirty="0" smtClean="0">
                          <a:solidFill>
                            <a:srgbClr val="FF0000"/>
                          </a:solidFill>
                          <a:latin typeface="方正粗黑宋简体" pitchFamily="2" charset="-122"/>
                          <a:ea typeface="方正粗黑宋简体" pitchFamily="2" charset="-122"/>
                        </a:rPr>
                        <a:t>万元</a:t>
                      </a:r>
                      <a:r>
                        <a:rPr lang="en-US" altLang="zh-CN" sz="1600" b="1" i="0" u="none" strike="noStrike" dirty="0" smtClean="0">
                          <a:solidFill>
                            <a:srgbClr val="FF0000"/>
                          </a:solidFill>
                          <a:latin typeface="方正粗黑宋简体" pitchFamily="2" charset="-122"/>
                          <a:ea typeface="方正粗黑宋简体" pitchFamily="2" charset="-122"/>
                        </a:rPr>
                        <a:t>)</a:t>
                      </a:r>
                      <a:endParaRPr lang="zh-CN" altLang="en-US" sz="1600" b="1" i="0" u="none" strike="noStrike" dirty="0">
                        <a:solidFill>
                          <a:srgbClr val="FF0000"/>
                        </a:solidFill>
                        <a:latin typeface="方正粗黑宋简体" pitchFamily="2" charset="-122"/>
                        <a:ea typeface="方正粗黑宋简体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2400" b="1" i="0" u="none" strike="noStrike" dirty="0">
                          <a:solidFill>
                            <a:srgbClr val="FF0000"/>
                          </a:solidFill>
                          <a:latin typeface="方正粗黑宋简体" pitchFamily="2" charset="-122"/>
                          <a:ea typeface="方正粗黑宋简体" pitchFamily="2" charset="-122"/>
                        </a:rPr>
                        <a:t>支出明细</a:t>
                      </a:r>
                      <a:r>
                        <a:rPr lang="zh-CN" altLang="en-US" sz="1600" b="1" i="0" u="none" strike="noStrike" kern="1200" dirty="0">
                          <a:solidFill>
                            <a:srgbClr val="FF0000"/>
                          </a:solidFill>
                          <a:latin typeface="方正粗黑宋简体" pitchFamily="2" charset="-122"/>
                          <a:ea typeface="方正粗黑宋简体" pitchFamily="2" charset="-122"/>
                          <a:cs typeface="+mn-cs"/>
                        </a:rPr>
                        <a:t>（万元）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66621"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000000"/>
                          </a:solidFill>
                          <a:latin typeface="华文仿宋" pitchFamily="2" charset="-122"/>
                          <a:ea typeface="华文仿宋" pitchFamily="2" charset="-122"/>
                        </a:rPr>
                        <a:t>省项目经费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 dirty="0">
                          <a:solidFill>
                            <a:srgbClr val="000000"/>
                          </a:solidFill>
                          <a:latin typeface="华文仿宋" pitchFamily="2" charset="-122"/>
                          <a:ea typeface="华文仿宋" pitchFamily="2" charset="-122"/>
                        </a:rPr>
                        <a:t>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000000"/>
                          </a:solidFill>
                          <a:latin typeface="华文仿宋" pitchFamily="2" charset="-122"/>
                          <a:ea typeface="华文仿宋" pitchFamily="2" charset="-122"/>
                        </a:rPr>
                        <a:t>序号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000000"/>
                          </a:solidFill>
                          <a:latin typeface="华文仿宋" pitchFamily="2" charset="-122"/>
                          <a:ea typeface="华文仿宋" pitchFamily="2" charset="-122"/>
                        </a:rPr>
                        <a:t>项目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000000"/>
                          </a:solidFill>
                          <a:latin typeface="华文仿宋" pitchFamily="2" charset="-122"/>
                          <a:ea typeface="华文仿宋" pitchFamily="2" charset="-122"/>
                        </a:rPr>
                        <a:t>经费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62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>
                          <a:solidFill>
                            <a:srgbClr val="000000"/>
                          </a:solidFill>
                          <a:latin typeface="华文仿宋" pitchFamily="2" charset="-122"/>
                          <a:ea typeface="华文仿宋" pitchFamily="2" charset="-122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000000"/>
                          </a:solidFill>
                          <a:latin typeface="华文仿宋" pitchFamily="2" charset="-122"/>
                          <a:ea typeface="华文仿宋" pitchFamily="2" charset="-122"/>
                        </a:rPr>
                        <a:t>书籍资料费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>
                          <a:solidFill>
                            <a:srgbClr val="000000"/>
                          </a:solidFill>
                          <a:latin typeface="华文仿宋" pitchFamily="2" charset="-122"/>
                          <a:ea typeface="华文仿宋" pitchFamily="2" charset="-122"/>
                        </a:rPr>
                        <a:t>1.2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62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>
                          <a:solidFill>
                            <a:srgbClr val="000000"/>
                          </a:solidFill>
                          <a:latin typeface="华文仿宋" pitchFamily="2" charset="-122"/>
                          <a:ea typeface="华文仿宋" pitchFamily="2" charset="-122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000000"/>
                          </a:solidFill>
                          <a:latin typeface="华文仿宋" pitchFamily="2" charset="-122"/>
                          <a:ea typeface="华文仿宋" pitchFamily="2" charset="-122"/>
                        </a:rPr>
                        <a:t>专家指导费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 dirty="0">
                          <a:solidFill>
                            <a:srgbClr val="000000"/>
                          </a:solidFill>
                          <a:latin typeface="华文仿宋" pitchFamily="2" charset="-122"/>
                          <a:ea typeface="华文仿宋" pitchFamily="2" charset="-122"/>
                        </a:rPr>
                        <a:t>1.6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62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 dirty="0">
                          <a:solidFill>
                            <a:srgbClr val="000000"/>
                          </a:solidFill>
                          <a:latin typeface="华文仿宋" pitchFamily="2" charset="-122"/>
                          <a:ea typeface="华文仿宋" pitchFamily="2" charset="-122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000000"/>
                          </a:solidFill>
                          <a:latin typeface="华文仿宋" pitchFamily="2" charset="-122"/>
                          <a:ea typeface="华文仿宋" pitchFamily="2" charset="-122"/>
                        </a:rPr>
                        <a:t>品格提升校本教材编写费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>
                          <a:solidFill>
                            <a:srgbClr val="000000"/>
                          </a:solidFill>
                          <a:latin typeface="华文仿宋" pitchFamily="2" charset="-122"/>
                          <a:ea typeface="华文仿宋" pitchFamily="2" charset="-122"/>
                        </a:rPr>
                        <a:t>1.8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62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>
                          <a:solidFill>
                            <a:srgbClr val="000000"/>
                          </a:solidFill>
                          <a:latin typeface="华文仿宋" pitchFamily="2" charset="-122"/>
                          <a:ea typeface="华文仿宋" pitchFamily="2" charset="-122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>
                          <a:solidFill>
                            <a:srgbClr val="000000"/>
                          </a:solidFill>
                          <a:latin typeface="华文仿宋" pitchFamily="2" charset="-122"/>
                          <a:ea typeface="华文仿宋" pitchFamily="2" charset="-122"/>
                        </a:rPr>
                        <a:t>品格提升校本课程授课费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>
                          <a:solidFill>
                            <a:srgbClr val="000000"/>
                          </a:solidFill>
                          <a:latin typeface="华文仿宋" pitchFamily="2" charset="-122"/>
                          <a:ea typeface="华文仿宋" pitchFamily="2" charset="-122"/>
                        </a:rPr>
                        <a:t>0.8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62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>
                          <a:solidFill>
                            <a:srgbClr val="000000"/>
                          </a:solidFill>
                          <a:latin typeface="华文仿宋" pitchFamily="2" charset="-122"/>
                          <a:ea typeface="华文仿宋" pitchFamily="2" charset="-122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>
                          <a:solidFill>
                            <a:srgbClr val="000000"/>
                          </a:solidFill>
                          <a:latin typeface="华文仿宋" pitchFamily="2" charset="-122"/>
                          <a:ea typeface="华文仿宋" pitchFamily="2" charset="-122"/>
                        </a:rPr>
                        <a:t>名人专家讲座费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>
                          <a:solidFill>
                            <a:srgbClr val="000000"/>
                          </a:solidFill>
                          <a:latin typeface="华文仿宋" pitchFamily="2" charset="-122"/>
                          <a:ea typeface="华文仿宋" pitchFamily="2" charset="-122"/>
                        </a:rPr>
                        <a:t>2.5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62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>
                          <a:solidFill>
                            <a:srgbClr val="000000"/>
                          </a:solidFill>
                          <a:latin typeface="华文仿宋" pitchFamily="2" charset="-122"/>
                          <a:ea typeface="华文仿宋" pitchFamily="2" charset="-122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000000"/>
                          </a:solidFill>
                          <a:latin typeface="华文仿宋" pitchFamily="2" charset="-122"/>
                          <a:ea typeface="华文仿宋" pitchFamily="2" charset="-122"/>
                        </a:rPr>
                        <a:t>品格提升社会实践活动费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>
                          <a:solidFill>
                            <a:srgbClr val="000000"/>
                          </a:solidFill>
                          <a:latin typeface="华文仿宋" pitchFamily="2" charset="-122"/>
                          <a:ea typeface="华文仿宋" pitchFamily="2" charset="-122"/>
                        </a:rPr>
                        <a:t>2.8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62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>
                          <a:solidFill>
                            <a:srgbClr val="000000"/>
                          </a:solidFill>
                          <a:latin typeface="华文仿宋" pitchFamily="2" charset="-122"/>
                          <a:ea typeface="华文仿宋" pitchFamily="2" charset="-122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>
                          <a:solidFill>
                            <a:srgbClr val="000000"/>
                          </a:solidFill>
                          <a:latin typeface="华文仿宋" pitchFamily="2" charset="-122"/>
                          <a:ea typeface="华文仿宋" pitchFamily="2" charset="-122"/>
                        </a:rPr>
                        <a:t>环境布置费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>
                          <a:solidFill>
                            <a:srgbClr val="000000"/>
                          </a:solidFill>
                          <a:latin typeface="华文仿宋" pitchFamily="2" charset="-122"/>
                          <a:ea typeface="华文仿宋" pitchFamily="2" charset="-122"/>
                        </a:rPr>
                        <a:t>0.5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62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 dirty="0">
                          <a:solidFill>
                            <a:srgbClr val="000000"/>
                          </a:solidFill>
                          <a:latin typeface="华文仿宋" pitchFamily="2" charset="-122"/>
                          <a:ea typeface="华文仿宋" pitchFamily="2" charset="-122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>
                          <a:solidFill>
                            <a:srgbClr val="000000"/>
                          </a:solidFill>
                          <a:latin typeface="华文仿宋" pitchFamily="2" charset="-122"/>
                          <a:ea typeface="华文仿宋" pitchFamily="2" charset="-122"/>
                        </a:rPr>
                        <a:t>公朴班创建活动费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>
                          <a:solidFill>
                            <a:srgbClr val="000000"/>
                          </a:solidFill>
                          <a:latin typeface="华文仿宋" pitchFamily="2" charset="-122"/>
                          <a:ea typeface="华文仿宋" pitchFamily="2" charset="-122"/>
                        </a:rPr>
                        <a:t>1.8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62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 dirty="0">
                          <a:solidFill>
                            <a:srgbClr val="000000"/>
                          </a:solidFill>
                          <a:latin typeface="华文仿宋" pitchFamily="2" charset="-122"/>
                          <a:ea typeface="华文仿宋" pitchFamily="2" charset="-122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000000"/>
                          </a:solidFill>
                          <a:latin typeface="华文仿宋" pitchFamily="2" charset="-122"/>
                          <a:ea typeface="华文仿宋" pitchFamily="2" charset="-122"/>
                        </a:rPr>
                        <a:t>院士班创建活动费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>
                          <a:solidFill>
                            <a:srgbClr val="000000"/>
                          </a:solidFill>
                          <a:latin typeface="华文仿宋" pitchFamily="2" charset="-122"/>
                          <a:ea typeface="华文仿宋" pitchFamily="2" charset="-122"/>
                        </a:rPr>
                        <a:t>1.8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62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 dirty="0">
                          <a:solidFill>
                            <a:srgbClr val="000000"/>
                          </a:solidFill>
                          <a:latin typeface="华文仿宋" pitchFamily="2" charset="-122"/>
                          <a:ea typeface="华文仿宋" pitchFamily="2" charset="-122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000000"/>
                          </a:solidFill>
                          <a:latin typeface="华文仿宋" pitchFamily="2" charset="-122"/>
                          <a:ea typeface="华文仿宋" pitchFamily="2" charset="-122"/>
                        </a:rPr>
                        <a:t>项目负责人劳务费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>
                          <a:solidFill>
                            <a:srgbClr val="000000"/>
                          </a:solidFill>
                          <a:latin typeface="华文仿宋" pitchFamily="2" charset="-122"/>
                          <a:ea typeface="华文仿宋" pitchFamily="2" charset="-122"/>
                        </a:rPr>
                        <a:t>1.3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62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>
                          <a:solidFill>
                            <a:srgbClr val="000000"/>
                          </a:solidFill>
                          <a:latin typeface="华文仿宋" pitchFamily="2" charset="-122"/>
                          <a:ea typeface="华文仿宋" pitchFamily="2" charset="-122"/>
                        </a:rPr>
                        <a:t>区财政经费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>
                          <a:solidFill>
                            <a:srgbClr val="000000"/>
                          </a:solidFill>
                          <a:latin typeface="华文仿宋" pitchFamily="2" charset="-122"/>
                          <a:ea typeface="华文仿宋" pitchFamily="2" charset="-122"/>
                        </a:rPr>
                        <a:t>158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 dirty="0">
                          <a:solidFill>
                            <a:srgbClr val="000000"/>
                          </a:solidFill>
                          <a:latin typeface="华文仿宋" pitchFamily="2" charset="-122"/>
                          <a:ea typeface="华文仿宋" pitchFamily="2" charset="-122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000000"/>
                          </a:solidFill>
                          <a:latin typeface="华文仿宋" pitchFamily="2" charset="-122"/>
                          <a:ea typeface="华文仿宋" pitchFamily="2" charset="-122"/>
                        </a:rPr>
                        <a:t>新校区朴园场馆建设费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>
                          <a:solidFill>
                            <a:srgbClr val="000000"/>
                          </a:solidFill>
                          <a:latin typeface="华文仿宋" pitchFamily="2" charset="-122"/>
                          <a:ea typeface="华文仿宋" pitchFamily="2" charset="-122"/>
                        </a:rPr>
                        <a:t>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62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>
                          <a:solidFill>
                            <a:srgbClr val="000000"/>
                          </a:solidFill>
                          <a:latin typeface="华文仿宋" pitchFamily="2" charset="-122"/>
                          <a:ea typeface="华文仿宋" pitchFamily="2" charset="-122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000000"/>
                          </a:solidFill>
                          <a:latin typeface="华文仿宋" pitchFamily="2" charset="-122"/>
                          <a:ea typeface="华文仿宋" pitchFamily="2" charset="-122"/>
                        </a:rPr>
                        <a:t>新校区环境布置费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 dirty="0">
                          <a:solidFill>
                            <a:srgbClr val="000000"/>
                          </a:solidFill>
                          <a:latin typeface="华文仿宋" pitchFamily="2" charset="-122"/>
                          <a:ea typeface="华文仿宋" pitchFamily="2" charset="-122"/>
                        </a:rPr>
                        <a:t>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62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>
                          <a:solidFill>
                            <a:srgbClr val="000000"/>
                          </a:solidFill>
                          <a:latin typeface="华文仿宋" pitchFamily="2" charset="-122"/>
                          <a:ea typeface="华文仿宋" pitchFamily="2" charset="-122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000000"/>
                          </a:solidFill>
                          <a:latin typeface="华文仿宋" pitchFamily="2" charset="-122"/>
                          <a:ea typeface="华文仿宋" pitchFamily="2" charset="-122"/>
                        </a:rPr>
                        <a:t>新校区名人馆建设费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 dirty="0">
                          <a:solidFill>
                            <a:srgbClr val="000000"/>
                          </a:solidFill>
                          <a:latin typeface="华文仿宋" pitchFamily="2" charset="-122"/>
                          <a:ea typeface="华文仿宋" pitchFamily="2" charset="-122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50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000000"/>
                          </a:solidFill>
                          <a:latin typeface="华文仿宋" pitchFamily="2" charset="-122"/>
                          <a:ea typeface="华文仿宋" pitchFamily="2" charset="-122"/>
                        </a:rPr>
                        <a:t>合计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 dirty="0">
                          <a:solidFill>
                            <a:srgbClr val="000000"/>
                          </a:solidFill>
                          <a:latin typeface="华文仿宋" pitchFamily="2" charset="-122"/>
                          <a:ea typeface="华文仿宋" pitchFamily="2" charset="-122"/>
                        </a:rPr>
                        <a:t>180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000000"/>
                          </a:solidFill>
                          <a:latin typeface="华文仿宋" pitchFamily="2" charset="-122"/>
                          <a:ea typeface="华文仿宋" pitchFamily="2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 dirty="0">
                          <a:solidFill>
                            <a:srgbClr val="000000"/>
                          </a:solidFill>
                          <a:latin typeface="华文仿宋" pitchFamily="2" charset="-122"/>
                          <a:ea typeface="华文仿宋" pitchFamily="2" charset="-122"/>
                        </a:rPr>
                        <a:t>174.1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5103981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1084</TotalTime>
  <Words>1009</Words>
  <Application>Microsoft Office PowerPoint</Application>
  <PresentationFormat>自定义</PresentationFormat>
  <Paragraphs>212</Paragraphs>
  <Slides>50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50</vt:i4>
      </vt:variant>
    </vt:vector>
  </HeadingPairs>
  <TitlesOfParts>
    <vt:vector size="64" baseType="lpstr">
      <vt:lpstr>Arial</vt:lpstr>
      <vt:lpstr>宋体</vt:lpstr>
      <vt:lpstr>Calibri</vt:lpstr>
      <vt:lpstr>方正粗黑宋简体</vt:lpstr>
      <vt:lpstr>汉仪君黑-45简</vt:lpstr>
      <vt:lpstr>Gill Sans</vt:lpstr>
      <vt:lpstr>微软雅黑</vt:lpstr>
      <vt:lpstr>思源黑体 CN Regular</vt:lpstr>
      <vt:lpstr>华文仿宋</vt:lpstr>
      <vt:lpstr>仿宋</vt:lpstr>
      <vt:lpstr>方正姚体</vt:lpstr>
      <vt:lpstr>华文行楷</vt:lpstr>
      <vt:lpstr>Calibri Light</vt:lpstr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幻灯片 46</vt:lpstr>
      <vt:lpstr>幻灯片 47</vt:lpstr>
      <vt:lpstr>幻灯片 48</vt:lpstr>
      <vt:lpstr>幻灯片 49</vt:lpstr>
      <vt:lpstr>幻灯片 50</vt:lpstr>
    </vt:vector>
  </TitlesOfParts>
  <Company>Sky123.Org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尹 欢</dc:creator>
  <cp:lastModifiedBy>WJGJZX</cp:lastModifiedBy>
  <cp:revision>121</cp:revision>
  <dcterms:created xsi:type="dcterms:W3CDTF">2020-05-16T23:59:00Z</dcterms:created>
  <dcterms:modified xsi:type="dcterms:W3CDTF">2020-06-27T14:20:00Z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