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6" r:id="rId4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79718"/>
            <a:ext cx="9144000" cy="23876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</a:t>
            </a:r>
            <a:r>
              <a:rPr lang="en-US" altLang="zh-CN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而不同，</a:t>
            </a:r>
            <a:r>
              <a:rPr lang="en-US" altLang="zh-CN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合</a:t>
            </a:r>
            <a:r>
              <a:rPr lang="en-US" altLang="zh-CN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640000" algn="bl" rotWithShape="0">
                    <a:schemeClr val="accent1"/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而共生</a:t>
            </a:r>
            <a:endParaRPr lang="zh-CN" altLang="en-US" sz="5400">
              <a:ln w="12700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dist="38100" dir="2640000" algn="bl" rotWithShape="0">
                  <a:schemeClr val="accent1"/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131185"/>
            <a:ext cx="9144000" cy="2150745"/>
          </a:xfrm>
        </p:spPr>
        <p:txBody>
          <a:bodyPr>
            <a:normAutofit lnSpcReduction="10000"/>
          </a:bodyPr>
          <a:p>
            <a:r>
              <a:rPr lang="en-US" altLang="zh-CN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</a:t>
            </a:r>
            <a:r>
              <a:rPr lang="en-US" altLang="zh-CN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差异化教学策略</a:t>
            </a:r>
            <a:endParaRPr lang="zh-CN" altLang="en-US" sz="400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安家中心小学 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戴  謇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什么是差异教学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中国教育科学研究院华国栋对差异教学的定义：在班集体教学中，立足学生个性差异，满足不同学生的学习需要，促进每个学生最大限度发展的教学。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其他国家的学者定义：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、差异教学是指教师改变教学的进度、水平或类型，以适应学习者的需要、学习风格或兴趣。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、在差异教学课堂中，教师会根据学生的准备水平、学习兴趣和学习需要来主动设计和实施多种形式的教学内容、教学过程和教学成果。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什么是差异教学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各位学者的定义在内涵上是一致的，都强调要立足于学生个性差异，不以同一标准要求所有学生，要满足学生不同的学习风格、兴趣等需要，要使所有学生得到充分发展。</a:t>
            </a:r>
            <a:endParaRPr lang="zh-CN" altLang="en-US"/>
          </a:p>
          <a:p>
            <a:r>
              <a:rPr lang="zh-CN" altLang="en-US"/>
              <a:t>其实，差异教学既是一种教学思想，也是一种教学实践模式，它所关注的差异主要表现在三个方面：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内容差异</a:t>
            </a:r>
            <a:r>
              <a:rPr lang="en-US" altLang="zh-CN"/>
              <a:t>——</a:t>
            </a:r>
            <a:r>
              <a:rPr lang="zh-CN" altLang="en-US"/>
              <a:t>教什么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过程差异</a:t>
            </a:r>
            <a:r>
              <a:rPr lang="en-US" altLang="zh-CN"/>
              <a:t>——</a:t>
            </a:r>
            <a:r>
              <a:rPr lang="zh-CN" altLang="en-US"/>
              <a:t>怎么教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作品差异</a:t>
            </a:r>
            <a:r>
              <a:rPr lang="en-US" altLang="zh-CN"/>
              <a:t>——</a:t>
            </a:r>
            <a:r>
              <a:rPr lang="zh-CN" altLang="en-US"/>
              <a:t>学习的最终结果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一、理解学生的差异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/>
              <a:t>所有的差异教学都</a:t>
            </a:r>
            <a:r>
              <a:rPr lang="en-US" altLang="zh-CN"/>
              <a:t>hi</a:t>
            </a:r>
            <a:r>
              <a:rPr lang="zh-CN" altLang="en-US"/>
              <a:t>建立在尊重学生差异这一基础上。孔子在</a:t>
            </a:r>
            <a:r>
              <a:rPr lang="en-US" altLang="zh-CN"/>
              <a:t>2000</a:t>
            </a:r>
            <a:r>
              <a:rPr lang="zh-CN" altLang="en-US"/>
              <a:t>多年前就提出过：</a:t>
            </a:r>
            <a:r>
              <a:rPr lang="en-US" altLang="zh-CN"/>
              <a:t>“</a:t>
            </a:r>
            <a:r>
              <a:rPr lang="zh-CN" altLang="en-US"/>
              <a:t>视其所以，观其所由，察其所安。</a:t>
            </a:r>
            <a:r>
              <a:rPr lang="en-US" altLang="zh-CN"/>
              <a:t>”</a:t>
            </a:r>
            <a:r>
              <a:rPr lang="zh-CN" altLang="en-US"/>
              <a:t>主张对每个学生都要进行详细观察，了解其个性。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学习风格差异</a:t>
            </a:r>
            <a:endParaRPr lang="zh-CN" altLang="en-US"/>
          </a:p>
          <a:p>
            <a:r>
              <a:rPr lang="zh-CN" altLang="en-US"/>
              <a:t>          生理、心理、社会层面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多元智力差异</a:t>
            </a:r>
            <a:endParaRPr lang="zh-CN" altLang="en-US"/>
          </a:p>
          <a:p>
            <a:r>
              <a:rPr lang="zh-CN" altLang="en-US"/>
              <a:t>         言语、逻辑、视觉、身体、音乐，交往、自知、自然观察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个性差异</a:t>
            </a:r>
            <a:endParaRPr lang="zh-CN" altLang="en-US"/>
          </a:p>
          <a:p>
            <a:r>
              <a:rPr lang="zh-CN" altLang="en-US"/>
              <a:t>         个人兴趣、理念、理想，自我意识</a:t>
            </a: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二、关照学生差异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设计差异性教学</a:t>
            </a:r>
            <a:endParaRPr lang="zh-CN" altLang="en-US"/>
          </a:p>
          <a:p>
            <a:r>
              <a:rPr lang="zh-CN" altLang="en-US"/>
              <a:t>     目标，内容，教学方法，过程结构，评价</a:t>
            </a:r>
            <a:r>
              <a:rPr lang="en-US" altLang="zh-CN"/>
              <a:t>……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实施差异性教学</a:t>
            </a:r>
            <a:endParaRPr lang="zh-CN" altLang="en-US"/>
          </a:p>
          <a:p>
            <a:r>
              <a:rPr lang="zh-CN" altLang="en-US"/>
              <a:t>      科学地弹性分组</a:t>
            </a:r>
            <a:endParaRPr lang="zh-CN" altLang="en-US"/>
          </a:p>
          <a:p>
            <a:r>
              <a:rPr lang="zh-CN" altLang="en-US"/>
              <a:t>      给予不同层次学生思考空间</a:t>
            </a:r>
            <a:endParaRPr lang="zh-CN" altLang="en-US"/>
          </a:p>
          <a:p>
            <a:r>
              <a:rPr lang="zh-CN" altLang="en-US"/>
              <a:t>      安排差异性辅导</a:t>
            </a:r>
            <a:endParaRPr lang="zh-CN" altLang="en-US"/>
          </a:p>
          <a:p>
            <a:r>
              <a:rPr lang="zh-CN" altLang="en-US"/>
              <a:t>      差异作业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三、差异教学课堂结构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差异目标制定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差异性内容选择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差异性课堂指导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四、差异教学评价体系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学生评价要尊重差异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多元化主体评价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多样化评价方式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灵活多变的评价方法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好书推荐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内容占位符 3" descr="IMG_20210105_10574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415" y="1691005"/>
            <a:ext cx="3263265" cy="4351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57900" y="2115185"/>
            <a:ext cx="52908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种差异化教学策略和方法实例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660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不到之处</a:t>
            </a:r>
            <a:endParaRPr lang="zh-CN" altLang="en-US" sz="660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660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   请多指正！！！</a:t>
            </a:r>
            <a:endParaRPr lang="zh-CN" altLang="en-US" sz="660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WPS 演示</Application>
  <PresentationFormat>宽屏</PresentationFormat>
  <Paragraphs>69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Arial Unicode MS</vt:lpstr>
      <vt:lpstr>Calibri</vt:lpstr>
      <vt:lpstr>微软雅黑</vt:lpstr>
      <vt:lpstr>黑体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四、差异教学评价体系</vt:lpstr>
      <vt:lpstr>四、差异教学评价体系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❤醉</cp:lastModifiedBy>
  <cp:revision>2</cp:revision>
  <dcterms:created xsi:type="dcterms:W3CDTF">2021-01-05T01:14:15Z</dcterms:created>
  <dcterms:modified xsi:type="dcterms:W3CDTF">2021-01-05T03:02:53Z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