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3" r:id="rId3"/>
  </p:sldMasterIdLst>
  <p:notesMasterIdLst>
    <p:notesMasterId r:id="rId5"/>
  </p:notesMasterIdLst>
  <p:sldIdLst>
    <p:sldId id="555" r:id="rId4"/>
    <p:sldId id="256" r:id="rId6"/>
    <p:sldId id="516" r:id="rId7"/>
    <p:sldId id="257" r:id="rId8"/>
    <p:sldId id="487" r:id="rId9"/>
    <p:sldId id="343" r:id="rId10"/>
    <p:sldId id="344" r:id="rId11"/>
    <p:sldId id="413" r:id="rId12"/>
    <p:sldId id="416" r:id="rId13"/>
    <p:sldId id="352" r:id="rId14"/>
    <p:sldId id="466" r:id="rId15"/>
    <p:sldId id="438" r:id="rId16"/>
    <p:sldId id="519" r:id="rId17"/>
    <p:sldId id="351" r:id="rId18"/>
    <p:sldId id="353" r:id="rId19"/>
    <p:sldId id="590" r:id="rId20"/>
    <p:sldId id="591" r:id="rId21"/>
    <p:sldId id="441" r:id="rId22"/>
    <p:sldId id="440" r:id="rId23"/>
    <p:sldId id="345" r:id="rId24"/>
    <p:sldId id="414" r:id="rId25"/>
    <p:sldId id="355" r:id="rId26"/>
    <p:sldId id="455" r:id="rId27"/>
    <p:sldId id="586" r:id="rId28"/>
    <p:sldId id="463" r:id="rId29"/>
    <p:sldId id="369" r:id="rId30"/>
    <p:sldId id="280" r:id="rId31"/>
  </p:sldIdLst>
  <p:sldSz cx="12192000" cy="6858000"/>
  <p:notesSz cx="6858000" cy="9144000"/>
  <p:embeddedFontLst>
    <p:embeddedFont>
      <p:font typeface="微软雅黑" panose="020B0503020204020204" pitchFamily="34" charset="-122"/>
      <p:regular r:id="rId35"/>
    </p:embeddedFont>
    <p:embeddedFont>
      <p:font typeface="苏新诗古印宋简" panose="02010609000101010101" pitchFamily="49" charset="-122"/>
      <p:regular r:id="rId36"/>
    </p:embeddedFont>
    <p:embeddedFont>
      <p:font typeface="方正清刻本悦宋简体" panose="02000000000000000000" pitchFamily="2" charset="-122"/>
      <p:regular r:id="rId37"/>
    </p:embeddedFont>
    <p:embeddedFont>
      <p:font typeface="黑体" panose="02010609060101010101" charset="-122"/>
      <p:regular r:id="rId38"/>
    </p:embeddedFont>
    <p:embeddedFont>
      <p:font typeface="楷体" panose="02010609060101010101" charset="-122"/>
      <p:regular r:id="rId39"/>
    </p:embeddedFont>
    <p:embeddedFont>
      <p:font typeface="等线" panose="02010600030101010101" charset="-122"/>
      <p:regular r:id="rId40"/>
    </p:embeddedFont>
    <p:embeddedFont>
      <p:font typeface="等线 Light" panose="02010600030101010101" charset="-122"/>
      <p:regular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1F2DA8"/>
    <a:srgbClr val="51423B"/>
    <a:srgbClr val="332924"/>
    <a:srgbClr val="38231A"/>
    <a:srgbClr val="A39082"/>
    <a:srgbClr val="F6F3D2"/>
    <a:srgbClr val="F5F2C9"/>
    <a:srgbClr val="F3EA9D"/>
    <a:srgbClr val="ECE7E3"/>
    <a:srgbClr val="1AEE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9" d="100"/>
          <a:sy n="89" d="100"/>
        </p:scale>
        <p:origin x="-210" y="-96"/>
      </p:cViewPr>
      <p:guideLst>
        <p:guide orient="horz" pos="2253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2" Type="http://schemas.openxmlformats.org/officeDocument/2006/relationships/tags" Target="tags/tag17.xml"/><Relationship Id="rId41" Type="http://schemas.openxmlformats.org/officeDocument/2006/relationships/font" Target="fonts/font7.fntdata"/><Relationship Id="rId40" Type="http://schemas.openxmlformats.org/officeDocument/2006/relationships/font" Target="fonts/font6.fntdata"/><Relationship Id="rId4" Type="http://schemas.openxmlformats.org/officeDocument/2006/relationships/slide" Target="slides/slide1.xml"/><Relationship Id="rId39" Type="http://schemas.openxmlformats.org/officeDocument/2006/relationships/font" Target="fonts/font5.fntdata"/><Relationship Id="rId38" Type="http://schemas.openxmlformats.org/officeDocument/2006/relationships/font" Target="fonts/font4.fntdata"/><Relationship Id="rId37" Type="http://schemas.openxmlformats.org/officeDocument/2006/relationships/font" Target="fonts/font3.fntdata"/><Relationship Id="rId36" Type="http://schemas.openxmlformats.org/officeDocument/2006/relationships/font" Target="fonts/font2.fntdata"/><Relationship Id="rId35" Type="http://schemas.openxmlformats.org/officeDocument/2006/relationships/font" Target="fonts/font1.fntdata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8DA3C6-0E61-433A-8C2A-FA244DD438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107F56-BE83-43AF-ABDE-0CA73B59A6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 altLang="zh-CN"/>
              <a:t>1.到了经济比较繁荣的哈达铺，中革军委下了一道特别的命令：为了迅速恢复红军体力，全军上至司令员，下至炊事员、挑夫，每人发大洋一块，用于改善伙食。当时大洋还很值钱，五块大洋可买百余斤肥猪一头，两块大洋可买肥羊一只，一块大洋可买鸡五只或者鸡蛋百余个。</a:t>
            </a:r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07F56-BE83-43AF-ABDE-0CA73B59A6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 altLang="zh-CN"/>
              <a:t>1.乐于吃苦，不惧艰难的革命乐观主义;勇于战斗，无坚不摧的革命英雄主义;重于求实，独立自主的创新胆略;善于团结，顾全大局的集体主义。其主题是"一不怕苦，二不怕死";其最显著的特点就是革命英雄主义精神。长征精神是中华民族百折不挠、自强不息的民族精神的最高表现，是保证我们革命和建设事业从弱小走向强大的精神力量。集中体现为:坚忍不拔，自强不息，勇往直前。最显著特点是"一不怕苦，二不怕死"的革命英雄主义精神。</a:t>
            </a:r>
            <a:endParaRPr lang="en-US" altLang="zh-C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07F56-BE83-43AF-ABDE-0CA73B59A6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07F56-BE83-43AF-ABDE-0CA73B59A6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07F56-BE83-43AF-ABDE-0CA73B59A6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07F56-BE83-43AF-ABDE-0CA73B59A6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 altLang="zh-CN"/>
              <a:t>1.近年来，经党史研究者考证，在突破敌人的前三道封锁线时，中央红军已减员2.2万人。具体的减员情况是：突破第一道封锁线减员3700人，突破第二道减员9700人，第三道减员8600人。(石仲泉《长征行》，中共党史出版社2006年版)湘江之战红军损失3万余人，其中尤以红五、八、九军团损失为重，红八军团由出发时的10922人减至1000多人，红九军团由11538人减至3000多人，红五军团损失一个师。主力红三军团伤亡4000多人，红一军团损失亦不小。湘江之战的损失，加上突破前三道封锁线的减员，至此，中央红军共减员5万多人，尚有3万多人。   2. 错误路线主要执行者的博古曾说：“当时军事计划是搬家，准备到湘西去。”(《杨尚昆回忆录》)长征出发前，为刚成立的中央教导师派出3000多人到中央机关及直属兵工厂、印刷厂、医院等单位帮助捆机器，作撤退的准备，经过两天两夜晚的紧张工作，整理出了一千多担物资。当时，凡是能带走的东西都带上了，大到印钞票的石印机、军工机器，小到卫生便盆。有的笨重的机器要20个人抬竟然也带上了。为了不使这些家当丢失，战斗部队分成前后左右加以保护，主力红一军团、红三军团为左右前锋，新组建的第八、第九两个军团作为两侧保护，殿后的是红五军团。这几个军团前后左右保卫着庞大的中央两个纵队作甬道式的前进。这样，“使能征善战的部队，像是抬着轿子的轿夫，只起着开路和掩护作用，丧失了寻机击敌的主动性”。(《杨尚昆回忆录》) </a:t>
            </a:r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rgbClr val="6A121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0800000">
            <a:off x="-1" y="5964257"/>
            <a:ext cx="12191999" cy="8937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首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CD9937B-A2D3-444C-AFAC-77B0D54A7A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6DC07EC-7536-4C19-A94F-0E6A7F2593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首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1909192" y="2652141"/>
            <a:ext cx="74066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noFill/>
                <a:effectLst>
                  <a:outerShdw sx="1000" sy="1000" algn="ctr" rotWithShape="0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雷锋</a:t>
            </a:r>
            <a:r>
              <a:rPr lang="en-US" altLang="zh-CN" sz="900" dirty="0">
                <a:noFill/>
                <a:effectLst>
                  <a:outerShdw sx="1000" sy="1000" algn="ctr" rotWithShape="0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00" dirty="0">
                <a:noFill/>
                <a:effectLst>
                  <a:outerShdw sx="1000" sy="1000" algn="ctr" rotWithShape="0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00" dirty="0">
                <a:noFill/>
                <a:effectLst>
                  <a:outerShdw sx="1000" sy="1000" algn="ctr" rotWithShape="0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00" dirty="0">
                <a:noFill/>
                <a:effectLst>
                  <a:outerShdw sx="1000" sy="1000" algn="ctr" rotWithShape="0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平台上提供的</a:t>
            </a:r>
            <a:r>
              <a:rPr lang="en-US" altLang="zh-CN" sz="900" dirty="0">
                <a:noFill/>
                <a:effectLst>
                  <a:outerShdw sx="1000" sy="1000" algn="ctr" rotWithShape="0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00" dirty="0">
                <a:noFill/>
                <a:effectLst>
                  <a:outerShdw sx="1000" sy="1000" algn="ctr" rotWithShape="0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作品，雷锋</a:t>
            </a:r>
            <a:r>
              <a:rPr lang="en-US" altLang="zh-CN" sz="900" dirty="0">
                <a:noFill/>
                <a:effectLst>
                  <a:outerShdw sx="1000" sy="1000" algn="ctr" rotWithShape="0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00" dirty="0">
                <a:noFill/>
                <a:effectLst>
                  <a:outerShdw sx="1000" sy="1000" algn="ctr" rotWithShape="0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00" dirty="0">
                <a:noFill/>
                <a:effectLst>
                  <a:outerShdw sx="1000" sy="1000" algn="ctr" rotWithShape="0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00" dirty="0">
                <a:noFill/>
                <a:effectLst>
                  <a:outerShdw sx="1000" sy="1000" algn="ctr" rotWithShape="0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每天更新</a:t>
            </a:r>
            <a:r>
              <a:rPr lang="en-US" altLang="zh-CN" sz="900" dirty="0">
                <a:noFill/>
                <a:effectLst>
                  <a:outerShdw sx="1000" sy="1000" algn="ctr" rotWithShape="0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00" dirty="0">
                <a:noFill/>
                <a:effectLst>
                  <a:outerShdw sx="1000" sy="1000" algn="ctr" rotWithShape="0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</a:t>
            </a:r>
            <a:endParaRPr lang="zh-CN" altLang="en-US" sz="900" dirty="0">
              <a:noFill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1909192" y="2652141"/>
            <a:ext cx="74066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noFill/>
                <a:effectLst>
                  <a:outerShdw sx="1000" sy="1000" algn="ctr" rotWithShape="0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雷锋</a:t>
            </a:r>
            <a:r>
              <a:rPr lang="en-US" altLang="zh-CN" sz="900" dirty="0">
                <a:noFill/>
                <a:effectLst>
                  <a:outerShdw sx="1000" sy="1000" algn="ctr" rotWithShape="0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00" dirty="0">
                <a:noFill/>
                <a:effectLst>
                  <a:outerShdw sx="1000" sy="1000" algn="ctr" rotWithShape="0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00" dirty="0">
                <a:noFill/>
                <a:effectLst>
                  <a:outerShdw sx="1000" sy="1000" algn="ctr" rotWithShape="0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00" dirty="0">
                <a:noFill/>
                <a:effectLst>
                  <a:outerShdw sx="1000" sy="1000" algn="ctr" rotWithShape="0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平台上提供的</a:t>
            </a:r>
            <a:r>
              <a:rPr lang="en-US" altLang="zh-CN" sz="900" dirty="0">
                <a:noFill/>
                <a:effectLst>
                  <a:outerShdw sx="1000" sy="1000" algn="ctr" rotWithShape="0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00" dirty="0">
                <a:noFill/>
                <a:effectLst>
                  <a:outerShdw sx="1000" sy="1000" algn="ctr" rotWithShape="0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作品，雷锋</a:t>
            </a:r>
            <a:r>
              <a:rPr lang="en-US" altLang="zh-CN" sz="900" dirty="0">
                <a:noFill/>
                <a:effectLst>
                  <a:outerShdw sx="1000" sy="1000" algn="ctr" rotWithShape="0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00" dirty="0">
                <a:noFill/>
                <a:effectLst>
                  <a:outerShdw sx="1000" sy="1000" algn="ctr" rotWithShape="0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00" dirty="0">
                <a:noFill/>
                <a:effectLst>
                  <a:outerShdw sx="1000" sy="1000" algn="ctr" rotWithShape="0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00" dirty="0">
                <a:noFill/>
                <a:effectLst>
                  <a:outerShdw sx="1000" sy="1000" algn="ctr" rotWithShape="0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每天更新</a:t>
            </a:r>
            <a:r>
              <a:rPr lang="en-US" altLang="zh-CN" sz="900" dirty="0">
                <a:noFill/>
                <a:effectLst>
                  <a:outerShdw sx="1000" sy="1000" algn="ctr" rotWithShape="0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00" dirty="0">
                <a:noFill/>
                <a:effectLst>
                  <a:outerShdw sx="1000" sy="1000" algn="ctr" rotWithShape="0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</a:t>
            </a:r>
            <a:endParaRPr lang="zh-CN" altLang="en-US" sz="900" dirty="0">
              <a:noFill/>
              <a:effectLst>
                <a:outerShdw sx="1000" sy="1000" algn="ctr" rotWithShape="0">
                  <a:srgbClr val="00000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jpeg"/><Relationship Id="rId8" Type="http://schemas.openxmlformats.org/officeDocument/2006/relationships/image" Target="../media/image11.jpeg"/><Relationship Id="rId7" Type="http://schemas.openxmlformats.org/officeDocument/2006/relationships/image" Target="../media/image10.jpeg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6.xml"/><Relationship Id="rId10" Type="http://schemas.openxmlformats.org/officeDocument/2006/relationships/tags" Target="../tags/tag4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jpeg"/><Relationship Id="rId8" Type="http://schemas.openxmlformats.org/officeDocument/2006/relationships/image" Target="../media/image38.jpeg"/><Relationship Id="rId7" Type="http://schemas.openxmlformats.org/officeDocument/2006/relationships/image" Target="../media/image37.png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3" Type="http://schemas.openxmlformats.org/officeDocument/2006/relationships/image" Target="../media/image33.png"/><Relationship Id="rId2" Type="http://schemas.microsoft.com/office/2007/relationships/hdphoto" Target="../media/image32.wdp"/><Relationship Id="rId15" Type="http://schemas.openxmlformats.org/officeDocument/2006/relationships/slideLayout" Target="../slideLayouts/slideLayout3.xml"/><Relationship Id="rId14" Type="http://schemas.openxmlformats.org/officeDocument/2006/relationships/image" Target="../media/image44.png"/><Relationship Id="rId13" Type="http://schemas.openxmlformats.org/officeDocument/2006/relationships/image" Target="../media/image43.png"/><Relationship Id="rId12" Type="http://schemas.openxmlformats.org/officeDocument/2006/relationships/image" Target="../media/image42.png"/><Relationship Id="rId11" Type="http://schemas.microsoft.com/office/2007/relationships/hdphoto" Target="../media/image41.wdp"/><Relationship Id="rId10" Type="http://schemas.openxmlformats.org/officeDocument/2006/relationships/image" Target="../media/image40.jpeg"/><Relationship Id="rId1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Relationship Id="rId3" Type="http://schemas.openxmlformats.org/officeDocument/2006/relationships/tags" Target="../tags/tag10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54.png"/><Relationship Id="rId2" Type="http://schemas.openxmlformats.org/officeDocument/2006/relationships/tags" Target="../tags/tag11.xml"/><Relationship Id="rId1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58.jpeg"/><Relationship Id="rId7" Type="http://schemas.openxmlformats.org/officeDocument/2006/relationships/tags" Target="../tags/tag15.xml"/><Relationship Id="rId6" Type="http://schemas.openxmlformats.org/officeDocument/2006/relationships/image" Target="../media/image57.png"/><Relationship Id="rId5" Type="http://schemas.openxmlformats.org/officeDocument/2006/relationships/tags" Target="../tags/tag14.xml"/><Relationship Id="rId4" Type="http://schemas.openxmlformats.org/officeDocument/2006/relationships/image" Target="../media/image56.png"/><Relationship Id="rId3" Type="http://schemas.openxmlformats.org/officeDocument/2006/relationships/tags" Target="../tags/tag13.xml"/><Relationship Id="rId2" Type="http://schemas.openxmlformats.org/officeDocument/2006/relationships/image" Target="../media/image55.png"/><Relationship Id="rId10" Type="http://schemas.openxmlformats.org/officeDocument/2006/relationships/notesSlide" Target="../notesSlides/notesSlide17.xml"/><Relationship Id="rId1" Type="http://schemas.openxmlformats.org/officeDocument/2006/relationships/tags" Target="../tags/tag12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9.png"/><Relationship Id="rId1" Type="http://schemas.openxmlformats.org/officeDocument/2006/relationships/tags" Target="../tags/tag16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2.png"/><Relationship Id="rId2" Type="http://schemas.microsoft.com/office/2007/relationships/hdphoto" Target="../media/image61.wdp"/><Relationship Id="rId1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7675" t="6992" r="7143" b="6992"/>
          <a:stretch>
            <a:fillRect/>
          </a:stretch>
        </p:blipFill>
        <p:spPr>
          <a:xfrm>
            <a:off x="0" y="19685"/>
            <a:ext cx="12192000" cy="505714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9234170" y="545465"/>
            <a:ext cx="22706330" cy="4036060"/>
            <a:chOff x="-4734" y="2640"/>
            <a:chExt cx="35758" cy="6356"/>
          </a:xfrm>
        </p:grpSpPr>
        <p:pic>
          <p:nvPicPr>
            <p:cNvPr id="4" name="图片 3" descr="吕思勉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124" y="2809"/>
              <a:ext cx="4196" cy="6154"/>
            </a:xfrm>
            <a:prstGeom prst="rect">
              <a:avLst/>
            </a:prstGeom>
          </p:spPr>
        </p:pic>
        <p:pic>
          <p:nvPicPr>
            <p:cNvPr id="5" name="图片 4" descr="瞿秋白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3" y="2681"/>
              <a:ext cx="4658" cy="6196"/>
            </a:xfrm>
            <a:prstGeom prst="rect">
              <a:avLst/>
            </a:prstGeom>
          </p:spPr>
        </p:pic>
        <p:pic>
          <p:nvPicPr>
            <p:cNvPr id="6" name="图片 5" descr="史良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949" y="2809"/>
              <a:ext cx="4175" cy="5971"/>
            </a:xfrm>
            <a:prstGeom prst="rect">
              <a:avLst/>
            </a:prstGeom>
          </p:spPr>
        </p:pic>
        <p:pic>
          <p:nvPicPr>
            <p:cNvPr id="8" name="图片 7" descr="恽代英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65" y="2681"/>
              <a:ext cx="4548" cy="6176"/>
            </a:xfrm>
            <a:prstGeom prst="rect">
              <a:avLst/>
            </a:prstGeom>
          </p:spPr>
        </p:pic>
        <p:pic>
          <p:nvPicPr>
            <p:cNvPr id="9" name="图片 8" descr="张太雷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734" y="2640"/>
              <a:ext cx="4658" cy="6237"/>
            </a:xfrm>
            <a:prstGeom prst="rect">
              <a:avLst/>
            </a:prstGeom>
          </p:spPr>
        </p:pic>
        <p:pic>
          <p:nvPicPr>
            <p:cNvPr id="11" name="图片 10" descr="周有光"/>
            <p:cNvPicPr>
              <a:picLocks noChangeAspect="1"/>
            </p:cNvPicPr>
            <p:nvPr/>
          </p:nvPicPr>
          <p:blipFill>
            <a:blip r:embed="rId7"/>
            <a:srcRect l="14398" r="13195"/>
            <a:stretch>
              <a:fillRect/>
            </a:stretch>
          </p:blipFill>
          <p:spPr>
            <a:xfrm>
              <a:off x="8855" y="2689"/>
              <a:ext cx="4584" cy="6229"/>
            </a:xfrm>
            <a:prstGeom prst="rect">
              <a:avLst/>
            </a:prstGeom>
          </p:spPr>
        </p:pic>
        <p:pic>
          <p:nvPicPr>
            <p:cNvPr id="12" name="图片 11" descr="王诤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439" y="2800"/>
              <a:ext cx="4510" cy="6008"/>
            </a:xfrm>
            <a:prstGeom prst="rect">
              <a:avLst/>
            </a:prstGeom>
          </p:spPr>
        </p:pic>
        <p:pic>
          <p:nvPicPr>
            <p:cNvPr id="2" name="图片 1" descr="李公朴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320" y="2809"/>
              <a:ext cx="4704" cy="6187"/>
            </a:xfrm>
            <a:prstGeom prst="rect">
              <a:avLst/>
            </a:prstGeom>
          </p:spPr>
        </p:pic>
      </p:grpSp>
      <p:sp>
        <p:nvSpPr>
          <p:cNvPr id="15" name="文本框 14"/>
          <p:cNvSpPr txBox="1"/>
          <p:nvPr/>
        </p:nvSpPr>
        <p:spPr>
          <a:xfrm>
            <a:off x="1419225" y="5056505"/>
            <a:ext cx="9969500" cy="1641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800" b="1" spc="100">
                <a:ln w="3175">
                  <a:noFill/>
                  <a:prstDash val="dash"/>
                </a:ln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王诤同志</a:t>
            </a:r>
            <a:r>
              <a:rPr lang="zh-CN" altLang="en-US" sz="2800" spc="10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是常州武进人，</a:t>
            </a:r>
            <a:r>
              <a:rPr altLang="zh-CN" sz="2800" spc="10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1930</a:t>
            </a:r>
            <a:r>
              <a:rPr lang="zh-CN" altLang="en-US" sz="2800" spc="10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年参加革命，是中央苏区和我军</a:t>
            </a:r>
            <a:r>
              <a:rPr lang="zh-CN" altLang="en-US" sz="2800" u="sng" spc="10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无线电通信</a:t>
            </a:r>
            <a:r>
              <a:rPr lang="zh-CN" altLang="en-US" sz="2800" spc="10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事业的</a:t>
            </a:r>
            <a:r>
              <a:rPr lang="zh-CN" altLang="en-US" sz="2800" u="sng" spc="10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创建者</a:t>
            </a:r>
            <a:r>
              <a:rPr lang="zh-CN" altLang="en-US" sz="2800" spc="10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，是常武地区唯一的</a:t>
            </a:r>
            <a:r>
              <a:rPr lang="zh-CN" altLang="en-US" sz="2800" spc="100">
                <a:ln w="3175">
                  <a:noFill/>
                  <a:prstDash val="dash"/>
                </a:ln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开国将军</a:t>
            </a:r>
            <a:r>
              <a:rPr lang="en-US" altLang="zh-CN" sz="2800" spc="10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</a:t>
            </a:r>
            <a:r>
              <a:rPr lang="zh-CN" altLang="en-US" sz="2800" spc="10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也是江苏籍中级别最高的开国将军。</a:t>
            </a:r>
            <a:endParaRPr lang="zh-CN" altLang="en-US" sz="2800" spc="100">
              <a:ln w="3175">
                <a:noFill/>
                <a:prstDash val="dash"/>
              </a:ln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8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48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7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78740" y="2233295"/>
          <a:ext cx="9307830" cy="41446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7595"/>
                <a:gridCol w="1388745"/>
                <a:gridCol w="6841490"/>
              </a:tblGrid>
              <a:tr h="882650">
                <a:tc rowSpan="3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5400">
                          <a:solidFill>
                            <a:srgbClr val="FF0000"/>
                          </a:solidFill>
                        </a:rPr>
                        <a:t>遵</a:t>
                      </a:r>
                      <a:endParaRPr lang="zh-CN" altLang="en-US" sz="5400">
                        <a:solidFill>
                          <a:srgbClr val="FF0000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5400">
                          <a:solidFill>
                            <a:srgbClr val="FF0000"/>
                          </a:solidFill>
                        </a:rPr>
                        <a:t>义</a:t>
                      </a:r>
                      <a:endParaRPr lang="zh-CN" altLang="en-US" sz="5400">
                        <a:solidFill>
                          <a:srgbClr val="FF0000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5400">
                          <a:solidFill>
                            <a:srgbClr val="FF0000"/>
                          </a:solidFill>
                        </a:rPr>
                        <a:t>会</a:t>
                      </a:r>
                      <a:endParaRPr lang="zh-CN" altLang="en-US" sz="5400">
                        <a:solidFill>
                          <a:srgbClr val="FF0000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5400">
                          <a:solidFill>
                            <a:srgbClr val="FF0000"/>
                          </a:solidFill>
                        </a:rPr>
                        <a:t>议</a:t>
                      </a:r>
                      <a:endParaRPr lang="zh-CN" altLang="en-US" sz="5400">
                        <a:solidFill>
                          <a:srgbClr val="FF0000"/>
                        </a:solidFill>
                      </a:endParaRPr>
                    </a:p>
                  </a:txBody>
                  <a:tcPr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 b="1">
                          <a:solidFill>
                            <a:srgbClr val="646464"/>
                          </a:solidFill>
                        </a:rPr>
                        <a:t>时间</a:t>
                      </a:r>
                      <a:endParaRPr lang="zh-CN" altLang="en-US" sz="3200" b="1">
                        <a:solidFill>
                          <a:srgbClr val="646464"/>
                        </a:solidFill>
                      </a:endParaRPr>
                    </a:p>
                  </a:txBody>
                  <a:tcPr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880745">
                <a:tc vMerge="1">
                  <a:tcPr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 b="1">
                          <a:solidFill>
                            <a:srgbClr val="646464"/>
                          </a:solidFill>
                        </a:rPr>
                        <a:t>地点</a:t>
                      </a:r>
                      <a:endParaRPr lang="zh-CN" altLang="en-US" sz="3200" b="1">
                        <a:solidFill>
                          <a:srgbClr val="646464"/>
                        </a:solidFill>
                      </a:endParaRPr>
                    </a:p>
                  </a:txBody>
                  <a:tcPr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solidFill>
                      <a:srgbClr val="F2F2F2"/>
                    </a:solidFill>
                  </a:tcPr>
                </a:tc>
              </a:tr>
              <a:tr h="2381250">
                <a:tc vMerge="1">
                  <a:tcPr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 b="1">
                          <a:solidFill>
                            <a:srgbClr val="646464"/>
                          </a:solidFill>
                        </a:rPr>
                        <a:t>内容</a:t>
                      </a:r>
                      <a:endParaRPr lang="zh-CN" altLang="en-US" sz="3200" b="1">
                        <a:solidFill>
                          <a:srgbClr val="646464"/>
                        </a:solidFill>
                      </a:endParaRPr>
                    </a:p>
                  </a:txBody>
                  <a:tcPr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文本框 26650"/>
          <p:cNvSpPr txBox="1"/>
          <p:nvPr/>
        </p:nvSpPr>
        <p:spPr>
          <a:xfrm>
            <a:off x="2693035" y="2421890"/>
            <a:ext cx="20377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en-US" altLang="zh-CN" sz="3200" dirty="0">
                <a:solidFill>
                  <a:srgbClr val="0D0D0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1935</a:t>
            </a:r>
            <a:r>
              <a:rPr lang="zh-CN" altLang="en-US" sz="3200" dirty="0">
                <a:solidFill>
                  <a:srgbClr val="0D0D0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</a:t>
            </a:r>
            <a:r>
              <a:rPr lang="en-US" altLang="zh-CN" sz="3200" dirty="0">
                <a:solidFill>
                  <a:srgbClr val="0D0D0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</a:t>
            </a:r>
            <a:r>
              <a:rPr lang="zh-CN" altLang="en-US" sz="3200" dirty="0">
                <a:solidFill>
                  <a:srgbClr val="0D0D0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月</a:t>
            </a:r>
            <a:endParaRPr lang="zh-CN" altLang="en-US" sz="3200" dirty="0">
              <a:solidFill>
                <a:srgbClr val="0D0D0D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" name="文本框 26650"/>
          <p:cNvSpPr txBox="1"/>
          <p:nvPr/>
        </p:nvSpPr>
        <p:spPr>
          <a:xfrm>
            <a:off x="2557780" y="3232150"/>
            <a:ext cx="23082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zh-CN" altLang="en-US" sz="3200" dirty="0">
                <a:solidFill>
                  <a:srgbClr val="0D0D0D"/>
                </a:solidFill>
                <a:latin typeface="黑体" panose="02010609060101010101" charset="-122"/>
                <a:ea typeface="黑体" panose="02010609060101010101" charset="-122"/>
              </a:rPr>
              <a:t>贵州遵义</a:t>
            </a:r>
            <a:endParaRPr lang="zh-CN" altLang="en-US" sz="3200" dirty="0">
              <a:solidFill>
                <a:srgbClr val="0D0D0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26650"/>
          <p:cNvSpPr txBox="1"/>
          <p:nvPr/>
        </p:nvSpPr>
        <p:spPr>
          <a:xfrm>
            <a:off x="2557780" y="4132580"/>
            <a:ext cx="6800215" cy="2245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/>
            <a:r>
              <a:rPr lang="zh-CN" altLang="en-US" sz="2800" dirty="0">
                <a:solidFill>
                  <a:srgbClr val="0D0D0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集中全力</a:t>
            </a:r>
            <a:r>
              <a:rPr lang="zh-CN" altLang="en-US" sz="2800" u="sng" dirty="0">
                <a:solidFill>
                  <a:srgbClr val="0D0D0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纠正</a:t>
            </a:r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博古</a:t>
            </a:r>
            <a:r>
              <a:rPr lang="zh-CN" altLang="en-US" sz="2800" dirty="0">
                <a:solidFill>
                  <a:srgbClr val="0D0D0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等人在军事上和组织上</a:t>
            </a:r>
            <a:r>
              <a:rPr lang="en-US" altLang="zh-CN" sz="2800" dirty="0">
                <a:solidFill>
                  <a:srgbClr val="0D0D0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800" dirty="0">
                <a:solidFill>
                  <a:srgbClr val="0D0D0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左</a:t>
            </a:r>
            <a:r>
              <a:rPr lang="en-US" altLang="zh-CN" sz="2800" dirty="0">
                <a:solidFill>
                  <a:srgbClr val="0D0D0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2800" dirty="0">
                <a:solidFill>
                  <a:srgbClr val="0D0D0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的错误；</a:t>
            </a:r>
            <a:endParaRPr lang="zh-CN" altLang="en-US" sz="2800" dirty="0">
              <a:solidFill>
                <a:srgbClr val="0D0D0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 sz="2800" u="sng" dirty="0">
                <a:solidFill>
                  <a:srgbClr val="0D0D0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肯定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毛泽东</a:t>
            </a:r>
            <a:r>
              <a:rPr lang="zh-CN" altLang="en-US" sz="2800" dirty="0">
                <a:solidFill>
                  <a:srgbClr val="0D0D0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的正确军事主张；</a:t>
            </a:r>
            <a:r>
              <a:rPr lang="zh-CN" altLang="en-US" sz="2800" dirty="0">
                <a:solidFill>
                  <a:srgbClr val="0D0D0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选举</a:t>
            </a:r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毛泽东</a:t>
            </a:r>
            <a:r>
              <a:rPr lang="zh-CN" altLang="en-US" sz="2800" dirty="0">
                <a:solidFill>
                  <a:srgbClr val="0D0D0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为中央政治局常委；</a:t>
            </a:r>
            <a:endParaRPr lang="zh-CN" altLang="en-US" sz="2800" dirty="0">
              <a:solidFill>
                <a:srgbClr val="0D0D0D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2800" u="sng" dirty="0">
                <a:solidFill>
                  <a:srgbClr val="0D0D0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取消</a:t>
            </a:r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博古、李德</a:t>
            </a:r>
            <a:r>
              <a:rPr lang="zh-CN" altLang="en-US" sz="2800" dirty="0">
                <a:solidFill>
                  <a:srgbClr val="0D0D0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的军事最高指挥权。</a:t>
            </a:r>
            <a:endParaRPr lang="zh-CN" altLang="en-US" sz="2800" dirty="0">
              <a:solidFill>
                <a:srgbClr val="0D0D0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" name="缺角矩形 7"/>
          <p:cNvSpPr/>
          <p:nvPr/>
        </p:nvSpPr>
        <p:spPr>
          <a:xfrm>
            <a:off x="337820" y="1247775"/>
            <a:ext cx="1282700" cy="886460"/>
          </a:xfrm>
          <a:prstGeom prst="plaqu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3200" b="1" dirty="0">
                <a:sym typeface="+mn-ea"/>
              </a:rPr>
              <a:t>自主学习</a:t>
            </a:r>
            <a:endParaRPr lang="zh-CN" altLang="en-US" sz="3200" b="1" dirty="0"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620520" y="1430020"/>
            <a:ext cx="7289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/>
              <a:t>阅读课本</a:t>
            </a:r>
            <a:r>
              <a:rPr lang="en-US" altLang="zh-CN" sz="2800" b="1" dirty="0"/>
              <a:t>82</a:t>
            </a:r>
            <a:r>
              <a:rPr lang="zh-CN" altLang="en-US" sz="2800" b="1" dirty="0"/>
              <a:t>页</a:t>
            </a:r>
            <a:r>
              <a:rPr lang="zh-CN" altLang="en-US" sz="2800" b="1" dirty="0" smtClean="0"/>
              <a:t>，梳理基础史实</a:t>
            </a:r>
            <a:r>
              <a:rPr lang="zh-CN" altLang="en-US" sz="2800" b="1" dirty="0"/>
              <a:t>，并标注课本！</a:t>
            </a:r>
            <a:endParaRPr lang="zh-CN" altLang="en-US" sz="2800" b="1" dirty="0"/>
          </a:p>
        </p:txBody>
      </p:sp>
      <p:pic>
        <p:nvPicPr>
          <p:cNvPr id="33" name="图片 32" descr="15653153038358050.jpg"/>
          <p:cNvPicPr>
            <a:picLocks noChangeAspect="1"/>
          </p:cNvPicPr>
          <p:nvPr/>
        </p:nvPicPr>
        <p:blipFill>
          <a:blip r:embed="rId2" cstate="print"/>
          <a:srcRect t="14170"/>
          <a:stretch>
            <a:fillRect/>
          </a:stretch>
        </p:blipFill>
        <p:spPr>
          <a:xfrm>
            <a:off x="9221470" y="4260215"/>
            <a:ext cx="2970530" cy="21177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39545" y="335915"/>
            <a:ext cx="670941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800" b="1" dirty="0">
                <a:solidFill>
                  <a:srgbClr val="8A1B1E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镜头二：遵义会议 伟大转折</a:t>
            </a:r>
            <a:endParaRPr lang="zh-CN" altLang="en-US" sz="3800" b="1" dirty="0">
              <a:solidFill>
                <a:srgbClr val="8A1B1E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6" name="party emblem"/>
          <p:cNvSpPr/>
          <p:nvPr/>
        </p:nvSpPr>
        <p:spPr bwMode="auto">
          <a:xfrm>
            <a:off x="337557" y="177472"/>
            <a:ext cx="882823" cy="834197"/>
          </a:xfrm>
          <a:custGeom>
            <a:avLst/>
            <a:gdLst>
              <a:gd name="T0" fmla="*/ 568 w 6630"/>
              <a:gd name="T1" fmla="*/ 2493 h 6244"/>
              <a:gd name="T2" fmla="*/ 2067 w 6630"/>
              <a:gd name="T3" fmla="*/ 941 h 6244"/>
              <a:gd name="T4" fmla="*/ 3033 w 6630"/>
              <a:gd name="T5" fmla="*/ 718 h 6244"/>
              <a:gd name="T6" fmla="*/ 3522 w 6630"/>
              <a:gd name="T7" fmla="*/ 1189 h 6244"/>
              <a:gd name="T8" fmla="*/ 2739 w 6630"/>
              <a:gd name="T9" fmla="*/ 2000 h 6244"/>
              <a:gd name="T10" fmla="*/ 4773 w 6630"/>
              <a:gd name="T11" fmla="*/ 3965 h 6244"/>
              <a:gd name="T12" fmla="*/ 3216 w 6630"/>
              <a:gd name="T13" fmla="*/ 0 h 6244"/>
              <a:gd name="T14" fmla="*/ 5539 w 6630"/>
              <a:gd name="T15" fmla="*/ 4704 h 6244"/>
              <a:gd name="T16" fmla="*/ 6072 w 6630"/>
              <a:gd name="T17" fmla="*/ 5218 h 6244"/>
              <a:gd name="T18" fmla="*/ 5338 w 6630"/>
              <a:gd name="T19" fmla="*/ 5978 h 6244"/>
              <a:gd name="T20" fmla="*/ 4805 w 6630"/>
              <a:gd name="T21" fmla="*/ 5463 h 6244"/>
              <a:gd name="T22" fmla="*/ 1056 w 6630"/>
              <a:gd name="T23" fmla="*/ 5423 h 6244"/>
              <a:gd name="T24" fmla="*/ 904 w 6630"/>
              <a:gd name="T25" fmla="*/ 5467 h 6244"/>
              <a:gd name="T26" fmla="*/ 924 w 6630"/>
              <a:gd name="T27" fmla="*/ 5599 h 6244"/>
              <a:gd name="T28" fmla="*/ 462 w 6630"/>
              <a:gd name="T29" fmla="*/ 6061 h 6244"/>
              <a:gd name="T30" fmla="*/ 0 w 6630"/>
              <a:gd name="T31" fmla="*/ 5599 h 6244"/>
              <a:gd name="T32" fmla="*/ 576 w 6630"/>
              <a:gd name="T33" fmla="*/ 5151 h 6244"/>
              <a:gd name="T34" fmla="*/ 600 w 6630"/>
              <a:gd name="T35" fmla="*/ 5029 h 6244"/>
              <a:gd name="T36" fmla="*/ 184 w 6630"/>
              <a:gd name="T37" fmla="*/ 4584 h 6244"/>
              <a:gd name="T38" fmla="*/ 654 w 6630"/>
              <a:gd name="T39" fmla="*/ 4131 h 6244"/>
              <a:gd name="T40" fmla="*/ 4027 w 6630"/>
              <a:gd name="T41" fmla="*/ 4712 h 6244"/>
              <a:gd name="T42" fmla="*/ 2005 w 6630"/>
              <a:gd name="T43" fmla="*/ 2759 h 6244"/>
              <a:gd name="T44" fmla="*/ 1445 w 6630"/>
              <a:gd name="T45" fmla="*/ 3340 h 6244"/>
              <a:gd name="T46" fmla="*/ 568 w 6630"/>
              <a:gd name="T47" fmla="*/ 2493 h 6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630" h="6244">
                <a:moveTo>
                  <a:pt x="568" y="2493"/>
                </a:moveTo>
                <a:lnTo>
                  <a:pt x="2067" y="941"/>
                </a:lnTo>
                <a:cubicBezTo>
                  <a:pt x="2284" y="975"/>
                  <a:pt x="2741" y="1021"/>
                  <a:pt x="3033" y="718"/>
                </a:cubicBezTo>
                <a:lnTo>
                  <a:pt x="3522" y="1189"/>
                </a:lnTo>
                <a:lnTo>
                  <a:pt x="2739" y="2000"/>
                </a:lnTo>
                <a:lnTo>
                  <a:pt x="4773" y="3965"/>
                </a:lnTo>
                <a:cubicBezTo>
                  <a:pt x="5429" y="2875"/>
                  <a:pt x="5176" y="1181"/>
                  <a:pt x="3216" y="0"/>
                </a:cubicBezTo>
                <a:cubicBezTo>
                  <a:pt x="6139" y="415"/>
                  <a:pt x="6630" y="3072"/>
                  <a:pt x="5539" y="4704"/>
                </a:cubicBezTo>
                <a:lnTo>
                  <a:pt x="6072" y="5218"/>
                </a:lnTo>
                <a:lnTo>
                  <a:pt x="5338" y="5978"/>
                </a:lnTo>
                <a:lnTo>
                  <a:pt x="4805" y="5463"/>
                </a:lnTo>
                <a:cubicBezTo>
                  <a:pt x="3927" y="6087"/>
                  <a:pt x="2633" y="6244"/>
                  <a:pt x="1056" y="5423"/>
                </a:cubicBezTo>
                <a:lnTo>
                  <a:pt x="904" y="5467"/>
                </a:lnTo>
                <a:cubicBezTo>
                  <a:pt x="917" y="5509"/>
                  <a:pt x="924" y="5553"/>
                  <a:pt x="924" y="5599"/>
                </a:cubicBezTo>
                <a:cubicBezTo>
                  <a:pt x="924" y="5853"/>
                  <a:pt x="716" y="6061"/>
                  <a:pt x="462" y="6061"/>
                </a:cubicBezTo>
                <a:cubicBezTo>
                  <a:pt x="208" y="6061"/>
                  <a:pt x="0" y="5853"/>
                  <a:pt x="0" y="5599"/>
                </a:cubicBezTo>
                <a:cubicBezTo>
                  <a:pt x="0" y="5297"/>
                  <a:pt x="287" y="5077"/>
                  <a:pt x="576" y="5151"/>
                </a:cubicBezTo>
                <a:lnTo>
                  <a:pt x="600" y="5029"/>
                </a:lnTo>
                <a:cubicBezTo>
                  <a:pt x="463" y="4891"/>
                  <a:pt x="313" y="4756"/>
                  <a:pt x="184" y="4584"/>
                </a:cubicBezTo>
                <a:cubicBezTo>
                  <a:pt x="341" y="4433"/>
                  <a:pt x="498" y="4282"/>
                  <a:pt x="654" y="4131"/>
                </a:cubicBezTo>
                <a:cubicBezTo>
                  <a:pt x="1944" y="5190"/>
                  <a:pt x="3186" y="5218"/>
                  <a:pt x="4027" y="4712"/>
                </a:cubicBezTo>
                <a:lnTo>
                  <a:pt x="2005" y="2759"/>
                </a:lnTo>
                <a:lnTo>
                  <a:pt x="1445" y="3340"/>
                </a:lnTo>
                <a:lnTo>
                  <a:pt x="568" y="2493"/>
                </a:lnTo>
                <a:close/>
              </a:path>
            </a:pathLst>
          </a:custGeom>
          <a:gradFill flip="none" rotWithShape="1">
            <a:gsLst>
              <a:gs pos="61000">
                <a:srgbClr val="680000"/>
              </a:gs>
              <a:gs pos="39000">
                <a:srgbClr val="FF0000"/>
              </a:gs>
            </a:gsLst>
            <a:lin ang="2700000" scaled="1"/>
            <a:tileRect/>
          </a:gradFill>
          <a:ln>
            <a:noFill/>
          </a:ln>
          <a:effectLst>
            <a:glow rad="101600">
              <a:schemeClr val="bg1"/>
            </a:glow>
          </a:effectLst>
        </p:spPr>
        <p:txBody>
          <a:bodyPr vert="horz" wrap="square" lIns="91440" tIns="45720" rIns="91440" bIns="45720" numCol="1" anchor="t" anchorCtr="0" compatLnSpc="1"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5695" y="2000250"/>
            <a:ext cx="3456305" cy="2132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08660" y="1619885"/>
            <a:ext cx="11010265" cy="4831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材料一：“由于毛泽东拨转了航向，使中国革命在惊涛骇浪中得以转危为安，转败为胜。毛泽东的正确路线在党中央取得了领导地位，真正取得了领导地位。遵义会议一传达，就得到全党全军的欢呼。”                           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                                                                 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周恩来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材料二：中国共产党自成立时起…在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很大程度上依靠共产国际的指导…这是党处在幼年时期的特征。召开遵义会议时，我党失去与共产国际的无线电联系，在这种情况下，运用马列主义普遍原理，从中国革命战争的实际出发，独立自主地解决了中国革命最迫切的问题。这标志着我党已从幼稚走向了成熟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                       ——张琦《历史选择：长征中的红军领袖》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1265" y="749935"/>
            <a:ext cx="808545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 dirty="0">
                <a:solidFill>
                  <a:srgbClr val="1F2D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思考：根据材料分析遵义会议的历史意义。</a:t>
            </a:r>
            <a:endParaRPr lang="zh-CN" altLang="en-US" sz="3200" b="1" dirty="0">
              <a:solidFill>
                <a:srgbClr val="1F2D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party emblem"/>
          <p:cNvSpPr/>
          <p:nvPr/>
        </p:nvSpPr>
        <p:spPr bwMode="auto">
          <a:xfrm>
            <a:off x="337557" y="177472"/>
            <a:ext cx="882823" cy="834197"/>
          </a:xfrm>
          <a:custGeom>
            <a:avLst/>
            <a:gdLst>
              <a:gd name="T0" fmla="*/ 568 w 6630"/>
              <a:gd name="T1" fmla="*/ 2493 h 6244"/>
              <a:gd name="T2" fmla="*/ 2067 w 6630"/>
              <a:gd name="T3" fmla="*/ 941 h 6244"/>
              <a:gd name="T4" fmla="*/ 3033 w 6630"/>
              <a:gd name="T5" fmla="*/ 718 h 6244"/>
              <a:gd name="T6" fmla="*/ 3522 w 6630"/>
              <a:gd name="T7" fmla="*/ 1189 h 6244"/>
              <a:gd name="T8" fmla="*/ 2739 w 6630"/>
              <a:gd name="T9" fmla="*/ 2000 h 6244"/>
              <a:gd name="T10" fmla="*/ 4773 w 6630"/>
              <a:gd name="T11" fmla="*/ 3965 h 6244"/>
              <a:gd name="T12" fmla="*/ 3216 w 6630"/>
              <a:gd name="T13" fmla="*/ 0 h 6244"/>
              <a:gd name="T14" fmla="*/ 5539 w 6630"/>
              <a:gd name="T15" fmla="*/ 4704 h 6244"/>
              <a:gd name="T16" fmla="*/ 6072 w 6630"/>
              <a:gd name="T17" fmla="*/ 5218 h 6244"/>
              <a:gd name="T18" fmla="*/ 5338 w 6630"/>
              <a:gd name="T19" fmla="*/ 5978 h 6244"/>
              <a:gd name="T20" fmla="*/ 4805 w 6630"/>
              <a:gd name="T21" fmla="*/ 5463 h 6244"/>
              <a:gd name="T22" fmla="*/ 1056 w 6630"/>
              <a:gd name="T23" fmla="*/ 5423 h 6244"/>
              <a:gd name="T24" fmla="*/ 904 w 6630"/>
              <a:gd name="T25" fmla="*/ 5467 h 6244"/>
              <a:gd name="T26" fmla="*/ 924 w 6630"/>
              <a:gd name="T27" fmla="*/ 5599 h 6244"/>
              <a:gd name="T28" fmla="*/ 462 w 6630"/>
              <a:gd name="T29" fmla="*/ 6061 h 6244"/>
              <a:gd name="T30" fmla="*/ 0 w 6630"/>
              <a:gd name="T31" fmla="*/ 5599 h 6244"/>
              <a:gd name="T32" fmla="*/ 576 w 6630"/>
              <a:gd name="T33" fmla="*/ 5151 h 6244"/>
              <a:gd name="T34" fmla="*/ 600 w 6630"/>
              <a:gd name="T35" fmla="*/ 5029 h 6244"/>
              <a:gd name="T36" fmla="*/ 184 w 6630"/>
              <a:gd name="T37" fmla="*/ 4584 h 6244"/>
              <a:gd name="T38" fmla="*/ 654 w 6630"/>
              <a:gd name="T39" fmla="*/ 4131 h 6244"/>
              <a:gd name="T40" fmla="*/ 4027 w 6630"/>
              <a:gd name="T41" fmla="*/ 4712 h 6244"/>
              <a:gd name="T42" fmla="*/ 2005 w 6630"/>
              <a:gd name="T43" fmla="*/ 2759 h 6244"/>
              <a:gd name="T44" fmla="*/ 1445 w 6630"/>
              <a:gd name="T45" fmla="*/ 3340 h 6244"/>
              <a:gd name="T46" fmla="*/ 568 w 6630"/>
              <a:gd name="T47" fmla="*/ 2493 h 6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630" h="6244">
                <a:moveTo>
                  <a:pt x="568" y="2493"/>
                </a:moveTo>
                <a:lnTo>
                  <a:pt x="2067" y="941"/>
                </a:lnTo>
                <a:cubicBezTo>
                  <a:pt x="2284" y="975"/>
                  <a:pt x="2741" y="1021"/>
                  <a:pt x="3033" y="718"/>
                </a:cubicBezTo>
                <a:lnTo>
                  <a:pt x="3522" y="1189"/>
                </a:lnTo>
                <a:lnTo>
                  <a:pt x="2739" y="2000"/>
                </a:lnTo>
                <a:lnTo>
                  <a:pt x="4773" y="3965"/>
                </a:lnTo>
                <a:cubicBezTo>
                  <a:pt x="5429" y="2875"/>
                  <a:pt x="5176" y="1181"/>
                  <a:pt x="3216" y="0"/>
                </a:cubicBezTo>
                <a:cubicBezTo>
                  <a:pt x="6139" y="415"/>
                  <a:pt x="6630" y="3072"/>
                  <a:pt x="5539" y="4704"/>
                </a:cubicBezTo>
                <a:lnTo>
                  <a:pt x="6072" y="5218"/>
                </a:lnTo>
                <a:lnTo>
                  <a:pt x="5338" y="5978"/>
                </a:lnTo>
                <a:lnTo>
                  <a:pt x="4805" y="5463"/>
                </a:lnTo>
                <a:cubicBezTo>
                  <a:pt x="3927" y="6087"/>
                  <a:pt x="2633" y="6244"/>
                  <a:pt x="1056" y="5423"/>
                </a:cubicBezTo>
                <a:lnTo>
                  <a:pt x="904" y="5467"/>
                </a:lnTo>
                <a:cubicBezTo>
                  <a:pt x="917" y="5509"/>
                  <a:pt x="924" y="5553"/>
                  <a:pt x="924" y="5599"/>
                </a:cubicBezTo>
                <a:cubicBezTo>
                  <a:pt x="924" y="5853"/>
                  <a:pt x="716" y="6061"/>
                  <a:pt x="462" y="6061"/>
                </a:cubicBezTo>
                <a:cubicBezTo>
                  <a:pt x="208" y="6061"/>
                  <a:pt x="0" y="5853"/>
                  <a:pt x="0" y="5599"/>
                </a:cubicBezTo>
                <a:cubicBezTo>
                  <a:pt x="0" y="5297"/>
                  <a:pt x="287" y="5077"/>
                  <a:pt x="576" y="5151"/>
                </a:cubicBezTo>
                <a:lnTo>
                  <a:pt x="600" y="5029"/>
                </a:lnTo>
                <a:cubicBezTo>
                  <a:pt x="463" y="4891"/>
                  <a:pt x="313" y="4756"/>
                  <a:pt x="184" y="4584"/>
                </a:cubicBezTo>
                <a:cubicBezTo>
                  <a:pt x="341" y="4433"/>
                  <a:pt x="498" y="4282"/>
                  <a:pt x="654" y="4131"/>
                </a:cubicBezTo>
                <a:cubicBezTo>
                  <a:pt x="1944" y="5190"/>
                  <a:pt x="3186" y="5218"/>
                  <a:pt x="4027" y="4712"/>
                </a:cubicBezTo>
                <a:lnTo>
                  <a:pt x="2005" y="2759"/>
                </a:lnTo>
                <a:lnTo>
                  <a:pt x="1445" y="3340"/>
                </a:lnTo>
                <a:lnTo>
                  <a:pt x="568" y="2493"/>
                </a:lnTo>
                <a:close/>
              </a:path>
            </a:pathLst>
          </a:custGeom>
          <a:gradFill flip="none" rotWithShape="1">
            <a:gsLst>
              <a:gs pos="61000">
                <a:srgbClr val="680000"/>
              </a:gs>
              <a:gs pos="39000">
                <a:srgbClr val="FF0000"/>
              </a:gs>
            </a:gsLst>
            <a:lin ang="2700000" scaled="1"/>
            <a:tileRect/>
          </a:gradFill>
          <a:ln>
            <a:noFill/>
          </a:ln>
          <a:effectLst>
            <a:glow rad="101600">
              <a:schemeClr val="bg1"/>
            </a:glow>
          </a:effectLst>
        </p:spPr>
        <p:txBody>
          <a:bodyPr vert="horz" wrap="square" lIns="91440" tIns="45720" rIns="91440" bIns="45720" numCol="1" anchor="t" anchorCtr="0" compatLnSpc="1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ty emblem"/>
          <p:cNvSpPr/>
          <p:nvPr/>
        </p:nvSpPr>
        <p:spPr bwMode="auto">
          <a:xfrm>
            <a:off x="571237" y="326697"/>
            <a:ext cx="882823" cy="834197"/>
          </a:xfrm>
          <a:custGeom>
            <a:avLst/>
            <a:gdLst>
              <a:gd name="T0" fmla="*/ 568 w 6630"/>
              <a:gd name="T1" fmla="*/ 2493 h 6244"/>
              <a:gd name="T2" fmla="*/ 2067 w 6630"/>
              <a:gd name="T3" fmla="*/ 941 h 6244"/>
              <a:gd name="T4" fmla="*/ 3033 w 6630"/>
              <a:gd name="T5" fmla="*/ 718 h 6244"/>
              <a:gd name="T6" fmla="*/ 3522 w 6630"/>
              <a:gd name="T7" fmla="*/ 1189 h 6244"/>
              <a:gd name="T8" fmla="*/ 2739 w 6630"/>
              <a:gd name="T9" fmla="*/ 2000 h 6244"/>
              <a:gd name="T10" fmla="*/ 4773 w 6630"/>
              <a:gd name="T11" fmla="*/ 3965 h 6244"/>
              <a:gd name="T12" fmla="*/ 3216 w 6630"/>
              <a:gd name="T13" fmla="*/ 0 h 6244"/>
              <a:gd name="T14" fmla="*/ 5539 w 6630"/>
              <a:gd name="T15" fmla="*/ 4704 h 6244"/>
              <a:gd name="T16" fmla="*/ 6072 w 6630"/>
              <a:gd name="T17" fmla="*/ 5218 h 6244"/>
              <a:gd name="T18" fmla="*/ 5338 w 6630"/>
              <a:gd name="T19" fmla="*/ 5978 h 6244"/>
              <a:gd name="T20" fmla="*/ 4805 w 6630"/>
              <a:gd name="T21" fmla="*/ 5463 h 6244"/>
              <a:gd name="T22" fmla="*/ 1056 w 6630"/>
              <a:gd name="T23" fmla="*/ 5423 h 6244"/>
              <a:gd name="T24" fmla="*/ 904 w 6630"/>
              <a:gd name="T25" fmla="*/ 5467 h 6244"/>
              <a:gd name="T26" fmla="*/ 924 w 6630"/>
              <a:gd name="T27" fmla="*/ 5599 h 6244"/>
              <a:gd name="T28" fmla="*/ 462 w 6630"/>
              <a:gd name="T29" fmla="*/ 6061 h 6244"/>
              <a:gd name="T30" fmla="*/ 0 w 6630"/>
              <a:gd name="T31" fmla="*/ 5599 h 6244"/>
              <a:gd name="T32" fmla="*/ 576 w 6630"/>
              <a:gd name="T33" fmla="*/ 5151 h 6244"/>
              <a:gd name="T34" fmla="*/ 600 w 6630"/>
              <a:gd name="T35" fmla="*/ 5029 h 6244"/>
              <a:gd name="T36" fmla="*/ 184 w 6630"/>
              <a:gd name="T37" fmla="*/ 4584 h 6244"/>
              <a:gd name="T38" fmla="*/ 654 w 6630"/>
              <a:gd name="T39" fmla="*/ 4131 h 6244"/>
              <a:gd name="T40" fmla="*/ 4027 w 6630"/>
              <a:gd name="T41" fmla="*/ 4712 h 6244"/>
              <a:gd name="T42" fmla="*/ 2005 w 6630"/>
              <a:gd name="T43" fmla="*/ 2759 h 6244"/>
              <a:gd name="T44" fmla="*/ 1445 w 6630"/>
              <a:gd name="T45" fmla="*/ 3340 h 6244"/>
              <a:gd name="T46" fmla="*/ 568 w 6630"/>
              <a:gd name="T47" fmla="*/ 2493 h 6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630" h="6244">
                <a:moveTo>
                  <a:pt x="568" y="2493"/>
                </a:moveTo>
                <a:lnTo>
                  <a:pt x="2067" y="941"/>
                </a:lnTo>
                <a:cubicBezTo>
                  <a:pt x="2284" y="975"/>
                  <a:pt x="2741" y="1021"/>
                  <a:pt x="3033" y="718"/>
                </a:cubicBezTo>
                <a:lnTo>
                  <a:pt x="3522" y="1189"/>
                </a:lnTo>
                <a:lnTo>
                  <a:pt x="2739" y="2000"/>
                </a:lnTo>
                <a:lnTo>
                  <a:pt x="4773" y="3965"/>
                </a:lnTo>
                <a:cubicBezTo>
                  <a:pt x="5429" y="2875"/>
                  <a:pt x="5176" y="1181"/>
                  <a:pt x="3216" y="0"/>
                </a:cubicBezTo>
                <a:cubicBezTo>
                  <a:pt x="6139" y="415"/>
                  <a:pt x="6630" y="3072"/>
                  <a:pt x="5539" y="4704"/>
                </a:cubicBezTo>
                <a:lnTo>
                  <a:pt x="6072" y="5218"/>
                </a:lnTo>
                <a:lnTo>
                  <a:pt x="5338" y="5978"/>
                </a:lnTo>
                <a:lnTo>
                  <a:pt x="4805" y="5463"/>
                </a:lnTo>
                <a:cubicBezTo>
                  <a:pt x="3927" y="6087"/>
                  <a:pt x="2633" y="6244"/>
                  <a:pt x="1056" y="5423"/>
                </a:cubicBezTo>
                <a:lnTo>
                  <a:pt x="904" y="5467"/>
                </a:lnTo>
                <a:cubicBezTo>
                  <a:pt x="917" y="5509"/>
                  <a:pt x="924" y="5553"/>
                  <a:pt x="924" y="5599"/>
                </a:cubicBezTo>
                <a:cubicBezTo>
                  <a:pt x="924" y="5853"/>
                  <a:pt x="716" y="6061"/>
                  <a:pt x="462" y="6061"/>
                </a:cubicBezTo>
                <a:cubicBezTo>
                  <a:pt x="208" y="6061"/>
                  <a:pt x="0" y="5853"/>
                  <a:pt x="0" y="5599"/>
                </a:cubicBezTo>
                <a:cubicBezTo>
                  <a:pt x="0" y="5297"/>
                  <a:pt x="287" y="5077"/>
                  <a:pt x="576" y="5151"/>
                </a:cubicBezTo>
                <a:lnTo>
                  <a:pt x="600" y="5029"/>
                </a:lnTo>
                <a:cubicBezTo>
                  <a:pt x="463" y="4891"/>
                  <a:pt x="313" y="4756"/>
                  <a:pt x="184" y="4584"/>
                </a:cubicBezTo>
                <a:cubicBezTo>
                  <a:pt x="341" y="4433"/>
                  <a:pt x="498" y="4282"/>
                  <a:pt x="654" y="4131"/>
                </a:cubicBezTo>
                <a:cubicBezTo>
                  <a:pt x="1944" y="5190"/>
                  <a:pt x="3186" y="5218"/>
                  <a:pt x="4027" y="4712"/>
                </a:cubicBezTo>
                <a:lnTo>
                  <a:pt x="2005" y="2759"/>
                </a:lnTo>
                <a:lnTo>
                  <a:pt x="1445" y="3340"/>
                </a:lnTo>
                <a:lnTo>
                  <a:pt x="568" y="2493"/>
                </a:lnTo>
                <a:close/>
              </a:path>
            </a:pathLst>
          </a:custGeom>
          <a:gradFill flip="none" rotWithShape="1">
            <a:gsLst>
              <a:gs pos="61000">
                <a:srgbClr val="680000"/>
              </a:gs>
              <a:gs pos="39000">
                <a:srgbClr val="FF0000"/>
              </a:gs>
            </a:gsLst>
            <a:lin ang="2700000" scaled="1"/>
            <a:tileRect/>
          </a:gradFill>
          <a:ln>
            <a:noFill/>
          </a:ln>
          <a:effectLst>
            <a:glow rad="101600">
              <a:schemeClr val="bg1"/>
            </a:glo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ctr"/>
            <a:endParaRPr lang="zh-CN" altLang="en-US"/>
          </a:p>
        </p:txBody>
      </p:sp>
      <p:grpSp>
        <p:nvGrpSpPr>
          <p:cNvPr id="39" name="组合 38"/>
          <p:cNvGrpSpPr/>
          <p:nvPr/>
        </p:nvGrpSpPr>
        <p:grpSpPr>
          <a:xfrm>
            <a:off x="1755775" y="157480"/>
            <a:ext cx="8035925" cy="1763395"/>
            <a:chOff x="5677" y="5810"/>
            <a:chExt cx="12655" cy="2777"/>
          </a:xfrm>
        </p:grpSpPr>
        <p:sp>
          <p:nvSpPr>
            <p:cNvPr id="37891" name="文本框 37890"/>
            <p:cNvSpPr txBox="1"/>
            <p:nvPr/>
          </p:nvSpPr>
          <p:spPr>
            <a:xfrm>
              <a:off x="5677" y="6202"/>
              <a:ext cx="4361" cy="1501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p>
              <a:pPr fontAlgn="auto">
                <a:spcBef>
                  <a:spcPts val="0"/>
                </a:spcBef>
              </a:pPr>
              <a:r>
                <a:rPr lang="zh-CN" altLang="en-US" sz="2800" b="1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中国共产党诞生</a:t>
              </a:r>
              <a:endParaRPr lang="zh-CN" altLang="en-US" sz="2800" b="1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algn="ctr" fontAlgn="auto">
                <a:spcBef>
                  <a:spcPts val="0"/>
                </a:spcBef>
              </a:pPr>
              <a:r>
                <a:rPr lang="zh-CN" altLang="en-US" sz="2800" b="1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（</a:t>
              </a:r>
              <a:r>
                <a:rPr lang="en-US" altLang="zh-CN" sz="2800" b="1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1921</a:t>
              </a:r>
              <a:r>
                <a:rPr lang="zh-CN" altLang="en-US" sz="2800" b="1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年） </a:t>
              </a:r>
              <a:endParaRPr lang="zh-CN" altLang="en-US" sz="2800" b="1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35862" name="文本框 37893"/>
            <p:cNvSpPr txBox="1"/>
            <p:nvPr/>
          </p:nvSpPr>
          <p:spPr>
            <a:xfrm>
              <a:off x="10796" y="5810"/>
              <a:ext cx="3299" cy="159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p>
              <a:pPr algn="ctr" fontAlgn="auto">
                <a:spcBef>
                  <a:spcPts val="0"/>
                </a:spcBef>
              </a:pPr>
              <a:r>
                <a:rPr lang="zh-CN" altLang="en-US" sz="3200" b="1" dirty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遵义会议</a:t>
              </a:r>
              <a:endParaRPr lang="zh-CN" altLang="en-US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pPr algn="ctr" fontAlgn="auto">
                <a:spcBef>
                  <a:spcPts val="0"/>
                </a:spcBef>
              </a:pPr>
              <a:r>
                <a:rPr lang="zh-CN" altLang="en-US" sz="2800" b="1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（</a:t>
              </a:r>
              <a:r>
                <a:rPr lang="en-US" altLang="zh-CN" sz="2800" b="1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1935</a:t>
              </a:r>
              <a:r>
                <a:rPr lang="zh-CN" altLang="en-US" sz="2800" b="1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年）</a:t>
              </a:r>
              <a:r>
                <a:rPr lang="zh-CN" altLang="en-US" sz="2400" b="1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 </a:t>
              </a:r>
              <a:endParaRPr lang="zh-CN" altLang="en-US" sz="2400" b="1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37890" name="文本框 37889"/>
            <p:cNvSpPr txBox="1"/>
            <p:nvPr/>
          </p:nvSpPr>
          <p:spPr>
            <a:xfrm>
              <a:off x="14702" y="6202"/>
              <a:ext cx="3630" cy="1501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p>
              <a:pPr algn="ctr" fontAlgn="auto">
                <a:spcBef>
                  <a:spcPts val="0"/>
                </a:spcBef>
              </a:pPr>
              <a:r>
                <a:rPr lang="zh-CN" altLang="en-US" sz="2800" b="1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新中国成立</a:t>
              </a:r>
              <a:endParaRPr lang="zh-CN" altLang="en-US" sz="2800" b="1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algn="ctr" fontAlgn="auto">
                <a:spcBef>
                  <a:spcPts val="0"/>
                </a:spcBef>
              </a:pPr>
              <a:r>
                <a:rPr lang="zh-CN" altLang="en-US" sz="2800" b="1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（</a:t>
              </a:r>
              <a:r>
                <a:rPr lang="en-US" altLang="zh-CN" sz="2800" b="1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1949</a:t>
              </a:r>
              <a:r>
                <a:rPr lang="zh-CN" altLang="en-US" sz="2800" b="1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年）</a:t>
              </a:r>
              <a:r>
                <a:rPr lang="zh-CN" altLang="en-US" sz="2400" b="1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 </a:t>
              </a:r>
              <a:endParaRPr lang="zh-CN" altLang="en-US" sz="2400" b="1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grpSp>
          <p:nvGrpSpPr>
            <p:cNvPr id="37893" name="组合 37892"/>
            <p:cNvGrpSpPr/>
            <p:nvPr/>
          </p:nvGrpSpPr>
          <p:grpSpPr>
            <a:xfrm>
              <a:off x="7856" y="7635"/>
              <a:ext cx="3718" cy="920"/>
              <a:chOff x="48" y="496"/>
              <a:chExt cx="1721" cy="368"/>
            </a:xfrm>
          </p:grpSpPr>
          <p:grpSp>
            <p:nvGrpSpPr>
              <p:cNvPr id="35863" name="组合 37894"/>
              <p:cNvGrpSpPr/>
              <p:nvPr/>
            </p:nvGrpSpPr>
            <p:grpSpPr>
              <a:xfrm>
                <a:off x="48" y="526"/>
                <a:ext cx="1721" cy="338"/>
                <a:chOff x="48" y="-120"/>
                <a:chExt cx="1721" cy="263"/>
              </a:xfrm>
            </p:grpSpPr>
            <p:sp>
              <p:nvSpPr>
                <p:cNvPr id="35865" name="直接连接符 37895"/>
                <p:cNvSpPr/>
                <p:nvPr/>
              </p:nvSpPr>
              <p:spPr>
                <a:xfrm>
                  <a:off x="48" y="-120"/>
                  <a:ext cx="1" cy="263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sp>
            <p:sp>
              <p:nvSpPr>
                <p:cNvPr id="35866" name="直接连接符 37896"/>
                <p:cNvSpPr/>
                <p:nvPr/>
              </p:nvSpPr>
              <p:spPr>
                <a:xfrm>
                  <a:off x="48" y="133"/>
                  <a:ext cx="1720" cy="10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sp>
            <p:sp>
              <p:nvSpPr>
                <p:cNvPr id="35867" name="直接连接符 37897"/>
                <p:cNvSpPr/>
                <p:nvPr/>
              </p:nvSpPr>
              <p:spPr>
                <a:xfrm flipV="1">
                  <a:off x="1769" y="-120"/>
                  <a:ext cx="0" cy="263"/>
                </a:xfrm>
                <a:prstGeom prst="line">
                  <a:avLst/>
                </a:prstGeom>
                <a:ln>
                  <a:headEnd type="none" w="med" len="med"/>
                  <a:tailEnd type="triangl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sp>
          </p:grpSp>
          <p:sp>
            <p:nvSpPr>
              <p:cNvPr id="35864" name="文本框 37898"/>
              <p:cNvSpPr txBox="1"/>
              <p:nvPr/>
            </p:nvSpPr>
            <p:spPr>
              <a:xfrm>
                <a:off x="517" y="496"/>
                <a:ext cx="1147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p>
                <a:pPr eaLnBrk="1" hangingPunct="1"/>
                <a:r>
                  <a:rPr lang="en-US" altLang="zh-CN" sz="3200" b="1" dirty="0">
                    <a:solidFill>
                      <a:srgbClr val="0070C0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14</a:t>
                </a:r>
                <a:r>
                  <a:rPr lang="zh-CN" altLang="en-US" sz="3200" b="1" dirty="0">
                    <a:solidFill>
                      <a:srgbClr val="0070C0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年</a:t>
                </a:r>
                <a:endParaRPr lang="zh-CN" altLang="en-US" sz="3200" b="1" dirty="0">
                  <a:solidFill>
                    <a:srgbClr val="0070C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13115" y="7667"/>
              <a:ext cx="3595" cy="920"/>
              <a:chOff x="48" y="496"/>
              <a:chExt cx="1721" cy="368"/>
            </a:xfrm>
          </p:grpSpPr>
          <p:grpSp>
            <p:nvGrpSpPr>
              <p:cNvPr id="34" name="组合 37894"/>
              <p:cNvGrpSpPr/>
              <p:nvPr/>
            </p:nvGrpSpPr>
            <p:grpSpPr>
              <a:xfrm>
                <a:off x="48" y="526"/>
                <a:ext cx="1721" cy="338"/>
                <a:chOff x="48" y="-120"/>
                <a:chExt cx="1721" cy="263"/>
              </a:xfrm>
            </p:grpSpPr>
            <p:sp>
              <p:nvSpPr>
                <p:cNvPr id="35" name="直接连接符 37895"/>
                <p:cNvSpPr/>
                <p:nvPr/>
              </p:nvSpPr>
              <p:spPr>
                <a:xfrm>
                  <a:off x="48" y="-120"/>
                  <a:ext cx="1" cy="263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sp>
            <p:sp>
              <p:nvSpPr>
                <p:cNvPr id="36" name="直接连接符 37896"/>
                <p:cNvSpPr/>
                <p:nvPr/>
              </p:nvSpPr>
              <p:spPr>
                <a:xfrm>
                  <a:off x="48" y="133"/>
                  <a:ext cx="1720" cy="10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sp>
            <p:sp>
              <p:nvSpPr>
                <p:cNvPr id="37" name="直接连接符 37897"/>
                <p:cNvSpPr/>
                <p:nvPr/>
              </p:nvSpPr>
              <p:spPr>
                <a:xfrm flipV="1">
                  <a:off x="1769" y="-120"/>
                  <a:ext cx="0" cy="263"/>
                </a:xfrm>
                <a:prstGeom prst="line">
                  <a:avLst/>
                </a:prstGeom>
                <a:ln>
                  <a:headEnd type="none" w="med" len="med"/>
                  <a:tailEnd type="triangl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sp>
          </p:grpSp>
          <p:sp>
            <p:nvSpPr>
              <p:cNvPr id="38" name="文本框 37898"/>
              <p:cNvSpPr txBox="1"/>
              <p:nvPr/>
            </p:nvSpPr>
            <p:spPr>
              <a:xfrm>
                <a:off x="517" y="496"/>
                <a:ext cx="1147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p>
                <a:pPr eaLnBrk="1" hangingPunct="1"/>
                <a:r>
                  <a:rPr lang="en-US" altLang="zh-CN" sz="3200" b="1" dirty="0">
                    <a:solidFill>
                      <a:srgbClr val="0070C0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14</a:t>
                </a:r>
                <a:r>
                  <a:rPr lang="zh-CN" altLang="en-US" sz="3200" b="1" dirty="0">
                    <a:solidFill>
                      <a:srgbClr val="0070C0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年</a:t>
                </a:r>
                <a:endParaRPr lang="zh-CN" altLang="en-US" sz="3200" b="1" dirty="0">
                  <a:solidFill>
                    <a:srgbClr val="0070C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</p:grpSp>
      </p:grpSp>
      <p:sp>
        <p:nvSpPr>
          <p:cNvPr id="27" name="Text Box 19"/>
          <p:cNvSpPr txBox="1"/>
          <p:nvPr/>
        </p:nvSpPr>
        <p:spPr>
          <a:xfrm>
            <a:off x="5756275" y="2111375"/>
            <a:ext cx="722313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4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转折点</a:t>
            </a:r>
            <a:endParaRPr lang="zh-CN" altLang="en-US" sz="44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8" name="Text Box 4"/>
          <p:cNvSpPr txBox="1"/>
          <p:nvPr/>
        </p:nvSpPr>
        <p:spPr>
          <a:xfrm>
            <a:off x="2047240" y="2748280"/>
            <a:ext cx="3599180" cy="1198880"/>
          </a:xfrm>
          <a:prstGeom prst="rect">
            <a:avLst/>
          </a:prstGeom>
          <a:noFill/>
          <a:ln w="25400" cap="flat" cmpd="sng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</a:rPr>
              <a:t>如国民大革命，第五次反“围剿”，长征初期的军事战斗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</a:rPr>
              <a:t>等</a:t>
            </a:r>
            <a:endParaRPr lang="zh-CN" altLang="en-US" sz="24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9" name="Text Box 12"/>
          <p:cNvSpPr txBox="1"/>
          <p:nvPr/>
        </p:nvSpPr>
        <p:spPr>
          <a:xfrm>
            <a:off x="6543040" y="3101975"/>
            <a:ext cx="3822700" cy="521970"/>
          </a:xfrm>
          <a:prstGeom prst="rect">
            <a:avLst/>
          </a:prstGeom>
          <a:noFill/>
          <a:ln w="25400" cap="flat" cmpd="sng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华文中宋" panose="02010600040101010101" pitchFamily="2" charset="-122"/>
                <a:ea typeface="黑体" panose="02010609060101010101" charset="-122"/>
              </a:rPr>
              <a:t>抗日战争、解放战争等</a:t>
            </a:r>
            <a:endParaRPr lang="zh-CN" altLang="en-US" sz="2800" b="1" dirty="0">
              <a:latin typeface="华文中宋" panose="02010600040101010101" pitchFamily="2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2570480"/>
            <a:ext cx="613410" cy="13144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 b="1"/>
              <a:t>会议前？</a:t>
            </a:r>
            <a:endParaRPr lang="zh-CN" altLang="en-US" sz="2800" b="1"/>
          </a:p>
        </p:txBody>
      </p:sp>
      <p:sp>
        <p:nvSpPr>
          <p:cNvPr id="5" name="文本框 4"/>
          <p:cNvSpPr txBox="1"/>
          <p:nvPr/>
        </p:nvSpPr>
        <p:spPr>
          <a:xfrm>
            <a:off x="10587990" y="2663190"/>
            <a:ext cx="613410" cy="1399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 b="1"/>
              <a:t>会议后</a:t>
            </a:r>
            <a:r>
              <a:rPr lang="zh-CN" altLang="en-US" sz="2800" b="1"/>
              <a:t>？</a:t>
            </a:r>
            <a:endParaRPr lang="zh-CN" altLang="en-US" sz="2800" b="1"/>
          </a:p>
        </p:txBody>
      </p:sp>
      <p:sp>
        <p:nvSpPr>
          <p:cNvPr id="7" name="左大括号 6"/>
          <p:cNvSpPr/>
          <p:nvPr/>
        </p:nvSpPr>
        <p:spPr>
          <a:xfrm>
            <a:off x="718185" y="2110105"/>
            <a:ext cx="133350" cy="2123440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41680" y="3090545"/>
            <a:ext cx="14376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军事战役</a:t>
            </a:r>
            <a:endParaRPr lang="zh-CN" altLang="en-US" sz="2400" b="1"/>
          </a:p>
        </p:txBody>
      </p:sp>
      <p:sp>
        <p:nvSpPr>
          <p:cNvPr id="11" name="Text Box 4"/>
          <p:cNvSpPr txBox="1"/>
          <p:nvPr/>
        </p:nvSpPr>
        <p:spPr>
          <a:xfrm>
            <a:off x="2047240" y="2079625"/>
            <a:ext cx="3599180" cy="460375"/>
          </a:xfrm>
          <a:prstGeom prst="rect">
            <a:avLst/>
          </a:prstGeom>
          <a:noFill/>
          <a:ln w="25400" cap="flat" cmpd="sng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</a:rPr>
              <a:t>共产国际指挥，</a:t>
            </a:r>
            <a:r>
              <a:rPr lang="en-US" altLang="zh-CN" sz="2400" b="1" dirty="0">
                <a:latin typeface="黑体" panose="02010609060101010101" charset="-122"/>
                <a:ea typeface="黑体" panose="02010609060101010101" charset="-122"/>
              </a:rPr>
              <a:t>“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</a:rPr>
              <a:t>左</a:t>
            </a:r>
            <a:r>
              <a:rPr lang="en-US" altLang="zh-CN" sz="2400" b="1" dirty="0">
                <a:latin typeface="黑体" panose="02010609060101010101" charset="-122"/>
                <a:ea typeface="黑体" panose="02010609060101010101" charset="-122"/>
              </a:rPr>
              <a:t>”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</a:rPr>
              <a:t>倾</a:t>
            </a:r>
            <a:endParaRPr lang="zh-CN" altLang="en-US" sz="24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右大括号 11"/>
          <p:cNvSpPr/>
          <p:nvPr/>
        </p:nvSpPr>
        <p:spPr>
          <a:xfrm>
            <a:off x="10365740" y="2321560"/>
            <a:ext cx="222250" cy="1912620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Text Box 12"/>
          <p:cNvSpPr txBox="1"/>
          <p:nvPr/>
        </p:nvSpPr>
        <p:spPr>
          <a:xfrm>
            <a:off x="6543040" y="2079625"/>
            <a:ext cx="3554095" cy="829945"/>
          </a:xfrm>
          <a:prstGeom prst="rect">
            <a:avLst/>
          </a:prstGeom>
          <a:noFill/>
          <a:ln w="25400" cap="flat" cmpd="sng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华文中宋" panose="02010600040101010101" pitchFamily="2" charset="-122"/>
                <a:ea typeface="黑体" panose="02010609060101010101" charset="-122"/>
              </a:rPr>
              <a:t>毛泽东为代表的马克思主义</a:t>
            </a:r>
            <a:r>
              <a:rPr lang="zh-CN" altLang="en-US" sz="2400" b="1" dirty="0">
                <a:latin typeface="华文中宋" panose="02010600040101010101" pitchFamily="2" charset="-122"/>
                <a:ea typeface="黑体" panose="02010609060101010101" charset="-122"/>
              </a:rPr>
              <a:t>正确路线</a:t>
            </a:r>
            <a:endParaRPr lang="zh-CN" altLang="en-US" sz="2400" b="1" dirty="0">
              <a:latin typeface="华文中宋" panose="02010600040101010101" pitchFamily="2" charset="-122"/>
              <a:ea typeface="黑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41045" y="2110105"/>
            <a:ext cx="14376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指挥</a:t>
            </a:r>
            <a:r>
              <a:rPr lang="zh-CN" altLang="en-US" sz="2400" b="1">
                <a:sym typeface="+mn-ea"/>
              </a:rPr>
              <a:t>路线</a:t>
            </a:r>
            <a:endParaRPr lang="zh-CN" altLang="en-US" sz="2400" b="1"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18185" y="4008755"/>
            <a:ext cx="14839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最终结果</a:t>
            </a:r>
            <a:endParaRPr lang="zh-CN" altLang="en-US" sz="2400" b="1"/>
          </a:p>
        </p:txBody>
      </p:sp>
      <p:sp>
        <p:nvSpPr>
          <p:cNvPr id="16" name="Text Box 4"/>
          <p:cNvSpPr txBox="1"/>
          <p:nvPr/>
        </p:nvSpPr>
        <p:spPr>
          <a:xfrm>
            <a:off x="2202180" y="4062730"/>
            <a:ext cx="2092960" cy="583565"/>
          </a:xfrm>
          <a:prstGeom prst="rect">
            <a:avLst/>
          </a:prstGeom>
          <a:noFill/>
          <a:ln w="25400" cap="flat" cmpd="sng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都失败了</a:t>
            </a:r>
            <a:endParaRPr lang="zh-CN" altLang="en-US" sz="32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7" name="Text Box 4"/>
          <p:cNvSpPr txBox="1"/>
          <p:nvPr/>
        </p:nvSpPr>
        <p:spPr>
          <a:xfrm>
            <a:off x="7101205" y="4008755"/>
            <a:ext cx="1910715" cy="583565"/>
          </a:xfrm>
          <a:prstGeom prst="rect">
            <a:avLst/>
          </a:prstGeom>
          <a:noFill/>
          <a:ln w="25400" cap="flat" cmpd="sng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最终胜利</a:t>
            </a:r>
            <a:endParaRPr lang="zh-CN" altLang="en-US" sz="32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8435" y="5045710"/>
            <a:ext cx="11709400" cy="12452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just">
              <a:spcBef>
                <a:spcPct val="50000"/>
              </a:spcBef>
            </a:pPr>
            <a:r>
              <a:rPr lang="zh-CN" altLang="en-US" sz="2500" b="1" dirty="0">
                <a:latin typeface="Arial" panose="020B0604020202020204" pitchFamily="34" charset="0"/>
                <a:ea typeface="楷体" panose="02010609060101010101" charset="-122"/>
                <a:sym typeface="+mn-ea"/>
              </a:rPr>
              <a:t>历史</a:t>
            </a:r>
            <a:r>
              <a:rPr lang="zh-CN" altLang="en-US" sz="2500" b="1" dirty="0">
                <a:latin typeface="Arial" panose="020B0604020202020204" pitchFamily="34" charset="0"/>
                <a:ea typeface="楷体" panose="02010609060101010101" charset="-122"/>
                <a:sym typeface="+mn-ea"/>
              </a:rPr>
              <a:t>意义：</a:t>
            </a:r>
            <a:r>
              <a:rPr lang="zh-CN" altLang="en-US" sz="2500" b="1" dirty="0">
                <a:latin typeface="Arial" panose="020B0604020202020204" pitchFamily="34" charset="0"/>
                <a:ea typeface="楷体" panose="02010609060101010101" charset="-122"/>
                <a:sym typeface="+mn-ea"/>
              </a:rPr>
              <a:t>开始确立以</a:t>
            </a:r>
            <a:r>
              <a:rPr lang="zh-CN" altLang="en-US" sz="2500" b="1" dirty="0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+mn-ea"/>
              </a:rPr>
              <a:t>毛泽东</a:t>
            </a:r>
            <a:r>
              <a:rPr lang="zh-CN" altLang="en-US" sz="2500" b="1" dirty="0">
                <a:latin typeface="Arial" panose="020B0604020202020204" pitchFamily="34" charset="0"/>
                <a:ea typeface="楷体" panose="02010609060101010101" charset="-122"/>
                <a:sym typeface="+mn-ea"/>
              </a:rPr>
              <a:t>为主要代表的</a:t>
            </a:r>
            <a:r>
              <a:rPr lang="zh-CN" altLang="en-US" sz="2500" b="1" dirty="0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+mn-ea"/>
              </a:rPr>
              <a:t>马克思主义正确路线</a:t>
            </a:r>
            <a:r>
              <a:rPr lang="zh-CN" altLang="en-US" sz="2500" b="1" dirty="0">
                <a:latin typeface="Arial" panose="020B0604020202020204" pitchFamily="34" charset="0"/>
                <a:ea typeface="楷体" panose="02010609060101010101" charset="-122"/>
                <a:sym typeface="+mn-ea"/>
              </a:rPr>
              <a:t>在中共中央的领导地位，在极其危险的情况下挽救了党，挽救了红军，挽救了革命，成为中国共产党历史上一个生死攸关的</a:t>
            </a:r>
            <a:r>
              <a:rPr lang="zh-CN" altLang="en-US" sz="2500" b="1" dirty="0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+mn-ea"/>
              </a:rPr>
              <a:t>转折点</a:t>
            </a:r>
            <a:r>
              <a:rPr lang="zh-CN" altLang="en-US" sz="2500" b="1" dirty="0">
                <a:latin typeface="Arial" panose="020B0604020202020204" pitchFamily="34" charset="0"/>
                <a:ea typeface="楷体" panose="02010609060101010101" charset="-122"/>
                <a:sym typeface="+mn-ea"/>
              </a:rPr>
              <a:t>。遵义会议是中国共产党从</a:t>
            </a:r>
            <a:r>
              <a:rPr lang="zh-CN" altLang="en-US" sz="2500" b="1" dirty="0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+mn-ea"/>
              </a:rPr>
              <a:t>幼年走向成熟的标志</a:t>
            </a:r>
            <a:r>
              <a:rPr lang="zh-CN" altLang="en-US" sz="2500" b="1" dirty="0">
                <a:latin typeface="Arial" panose="020B0604020202020204" pitchFamily="34" charset="0"/>
                <a:ea typeface="楷体" panose="02010609060101010101" charset="-122"/>
                <a:sym typeface="+mn-ea"/>
              </a:rPr>
              <a:t>。</a:t>
            </a:r>
            <a:endParaRPr lang="zh-CN" altLang="en-US" sz="2500" b="1" dirty="0">
              <a:latin typeface="Arial" panose="020B0604020202020204" pitchFamily="34" charset="0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 bldLvl="0" animBg="1"/>
      <p:bldP spid="17" grpId="0" bldLvl="0" animBg="1"/>
      <p:bldP spid="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59130" y="1783715"/>
            <a:ext cx="11066780" cy="4292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fontAlgn="auto">
              <a:lnSpc>
                <a:spcPct val="150000"/>
              </a:lnSpc>
            </a:pPr>
            <a:r>
              <a:rPr lang="zh-CN" altLang="en-US" sz="2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组织军委总台用无线电把</a:t>
            </a:r>
            <a:r>
              <a:rPr lang="zh-CN" altLang="en-US" sz="2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遵义会议精神</a:t>
            </a:r>
            <a:r>
              <a:rPr lang="zh-CN" altLang="en-US" sz="2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迅速传遍全军……</a:t>
            </a:r>
            <a:endParaRPr lang="zh-CN" altLang="en-US" sz="2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lang="en-US" altLang="zh-CN" sz="2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1935</a:t>
            </a:r>
            <a:r>
              <a:rPr lang="zh-CN" altLang="en-US" sz="2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1月15日至17日召开的遵义会议，通过了《中共中央关于反对敌人五次“围剿”的总结决议》，结束了“左”倾冒险主义在中央的统治，重新确立了毛泽东在红军和党中央的领导地位。为了尽快地把这一喜讯发往全军， 王诤组织无线电一、六分队的同志冒着敌机的俯冲轰炸，不顾个人安危，全体人员坚守岗位，夜以继日地工作，终于及时地把一份份中央军委急电发到了各单位。</a:t>
            </a:r>
            <a:r>
              <a:rPr lang="zh-CN" altLang="en-US" sz="2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                        </a:t>
            </a:r>
            <a:r>
              <a:rPr lang="en-US" altLang="zh-CN" sz="2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2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《王诤传》</a:t>
            </a:r>
            <a:endParaRPr lang="zh-CN" altLang="en-US" sz="2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 descr="C:/Users/素还真/AppData/Local/Temp/kaimatting/20201203165032/output_aiMatting_20201203165047.pngoutput_aiMatting_202012031650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571750" cy="1647825"/>
          </a:xfrm>
          <a:prstGeom prst="rect">
            <a:avLst/>
          </a:prstGeom>
        </p:spPr>
      </p:pic>
      <p:sp>
        <p:nvSpPr>
          <p:cNvPr id="4" name="波形 3"/>
          <p:cNvSpPr/>
          <p:nvPr/>
        </p:nvSpPr>
        <p:spPr>
          <a:xfrm>
            <a:off x="2571750" y="839470"/>
            <a:ext cx="5368290" cy="902970"/>
          </a:xfrm>
          <a:prstGeom prst="wave">
            <a:avLst/>
          </a:prstGeom>
          <a:solidFill>
            <a:srgbClr val="51423B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走近遵义</a:t>
            </a:r>
            <a:r>
              <a:rPr lang="zh-CN" altLang="en-US" sz="3200" b="1">
                <a:solidFill>
                  <a:schemeClr val="bg1"/>
                </a:solidFill>
              </a:rPr>
              <a:t>会议后的王诤将军</a:t>
            </a:r>
            <a:endParaRPr lang="zh-CN" altLang="en-US" sz="32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ty emblem"/>
          <p:cNvSpPr/>
          <p:nvPr/>
        </p:nvSpPr>
        <p:spPr bwMode="auto">
          <a:xfrm>
            <a:off x="337557" y="177472"/>
            <a:ext cx="882823" cy="834197"/>
          </a:xfrm>
          <a:custGeom>
            <a:avLst/>
            <a:gdLst>
              <a:gd name="T0" fmla="*/ 568 w 6630"/>
              <a:gd name="T1" fmla="*/ 2493 h 6244"/>
              <a:gd name="T2" fmla="*/ 2067 w 6630"/>
              <a:gd name="T3" fmla="*/ 941 h 6244"/>
              <a:gd name="T4" fmla="*/ 3033 w 6630"/>
              <a:gd name="T5" fmla="*/ 718 h 6244"/>
              <a:gd name="T6" fmla="*/ 3522 w 6630"/>
              <a:gd name="T7" fmla="*/ 1189 h 6244"/>
              <a:gd name="T8" fmla="*/ 2739 w 6630"/>
              <a:gd name="T9" fmla="*/ 2000 h 6244"/>
              <a:gd name="T10" fmla="*/ 4773 w 6630"/>
              <a:gd name="T11" fmla="*/ 3965 h 6244"/>
              <a:gd name="T12" fmla="*/ 3216 w 6630"/>
              <a:gd name="T13" fmla="*/ 0 h 6244"/>
              <a:gd name="T14" fmla="*/ 5539 w 6630"/>
              <a:gd name="T15" fmla="*/ 4704 h 6244"/>
              <a:gd name="T16" fmla="*/ 6072 w 6630"/>
              <a:gd name="T17" fmla="*/ 5218 h 6244"/>
              <a:gd name="T18" fmla="*/ 5338 w 6630"/>
              <a:gd name="T19" fmla="*/ 5978 h 6244"/>
              <a:gd name="T20" fmla="*/ 4805 w 6630"/>
              <a:gd name="T21" fmla="*/ 5463 h 6244"/>
              <a:gd name="T22" fmla="*/ 1056 w 6630"/>
              <a:gd name="T23" fmla="*/ 5423 h 6244"/>
              <a:gd name="T24" fmla="*/ 904 w 6630"/>
              <a:gd name="T25" fmla="*/ 5467 h 6244"/>
              <a:gd name="T26" fmla="*/ 924 w 6630"/>
              <a:gd name="T27" fmla="*/ 5599 h 6244"/>
              <a:gd name="T28" fmla="*/ 462 w 6630"/>
              <a:gd name="T29" fmla="*/ 6061 h 6244"/>
              <a:gd name="T30" fmla="*/ 0 w 6630"/>
              <a:gd name="T31" fmla="*/ 5599 h 6244"/>
              <a:gd name="T32" fmla="*/ 576 w 6630"/>
              <a:gd name="T33" fmla="*/ 5151 h 6244"/>
              <a:gd name="T34" fmla="*/ 600 w 6630"/>
              <a:gd name="T35" fmla="*/ 5029 h 6244"/>
              <a:gd name="T36" fmla="*/ 184 w 6630"/>
              <a:gd name="T37" fmla="*/ 4584 h 6244"/>
              <a:gd name="T38" fmla="*/ 654 w 6630"/>
              <a:gd name="T39" fmla="*/ 4131 h 6244"/>
              <a:gd name="T40" fmla="*/ 4027 w 6630"/>
              <a:gd name="T41" fmla="*/ 4712 h 6244"/>
              <a:gd name="T42" fmla="*/ 2005 w 6630"/>
              <a:gd name="T43" fmla="*/ 2759 h 6244"/>
              <a:gd name="T44" fmla="*/ 1445 w 6630"/>
              <a:gd name="T45" fmla="*/ 3340 h 6244"/>
              <a:gd name="T46" fmla="*/ 568 w 6630"/>
              <a:gd name="T47" fmla="*/ 2493 h 6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630" h="6244">
                <a:moveTo>
                  <a:pt x="568" y="2493"/>
                </a:moveTo>
                <a:lnTo>
                  <a:pt x="2067" y="941"/>
                </a:lnTo>
                <a:cubicBezTo>
                  <a:pt x="2284" y="975"/>
                  <a:pt x="2741" y="1021"/>
                  <a:pt x="3033" y="718"/>
                </a:cubicBezTo>
                <a:lnTo>
                  <a:pt x="3522" y="1189"/>
                </a:lnTo>
                <a:lnTo>
                  <a:pt x="2739" y="2000"/>
                </a:lnTo>
                <a:lnTo>
                  <a:pt x="4773" y="3965"/>
                </a:lnTo>
                <a:cubicBezTo>
                  <a:pt x="5429" y="2875"/>
                  <a:pt x="5176" y="1181"/>
                  <a:pt x="3216" y="0"/>
                </a:cubicBezTo>
                <a:cubicBezTo>
                  <a:pt x="6139" y="415"/>
                  <a:pt x="6630" y="3072"/>
                  <a:pt x="5539" y="4704"/>
                </a:cubicBezTo>
                <a:lnTo>
                  <a:pt x="6072" y="5218"/>
                </a:lnTo>
                <a:lnTo>
                  <a:pt x="5338" y="5978"/>
                </a:lnTo>
                <a:lnTo>
                  <a:pt x="4805" y="5463"/>
                </a:lnTo>
                <a:cubicBezTo>
                  <a:pt x="3927" y="6087"/>
                  <a:pt x="2633" y="6244"/>
                  <a:pt x="1056" y="5423"/>
                </a:cubicBezTo>
                <a:lnTo>
                  <a:pt x="904" y="5467"/>
                </a:lnTo>
                <a:cubicBezTo>
                  <a:pt x="917" y="5509"/>
                  <a:pt x="924" y="5553"/>
                  <a:pt x="924" y="5599"/>
                </a:cubicBezTo>
                <a:cubicBezTo>
                  <a:pt x="924" y="5853"/>
                  <a:pt x="716" y="6061"/>
                  <a:pt x="462" y="6061"/>
                </a:cubicBezTo>
                <a:cubicBezTo>
                  <a:pt x="208" y="6061"/>
                  <a:pt x="0" y="5853"/>
                  <a:pt x="0" y="5599"/>
                </a:cubicBezTo>
                <a:cubicBezTo>
                  <a:pt x="0" y="5297"/>
                  <a:pt x="287" y="5077"/>
                  <a:pt x="576" y="5151"/>
                </a:cubicBezTo>
                <a:lnTo>
                  <a:pt x="600" y="5029"/>
                </a:lnTo>
                <a:cubicBezTo>
                  <a:pt x="463" y="4891"/>
                  <a:pt x="313" y="4756"/>
                  <a:pt x="184" y="4584"/>
                </a:cubicBezTo>
                <a:cubicBezTo>
                  <a:pt x="341" y="4433"/>
                  <a:pt x="498" y="4282"/>
                  <a:pt x="654" y="4131"/>
                </a:cubicBezTo>
                <a:cubicBezTo>
                  <a:pt x="1944" y="5190"/>
                  <a:pt x="3186" y="5218"/>
                  <a:pt x="4027" y="4712"/>
                </a:cubicBezTo>
                <a:lnTo>
                  <a:pt x="2005" y="2759"/>
                </a:lnTo>
                <a:lnTo>
                  <a:pt x="1445" y="3340"/>
                </a:lnTo>
                <a:lnTo>
                  <a:pt x="568" y="2493"/>
                </a:lnTo>
                <a:close/>
              </a:path>
            </a:pathLst>
          </a:custGeom>
          <a:gradFill flip="none" rotWithShape="1">
            <a:gsLst>
              <a:gs pos="61000">
                <a:srgbClr val="680000"/>
              </a:gs>
              <a:gs pos="39000">
                <a:srgbClr val="FF0000"/>
              </a:gs>
            </a:gsLst>
            <a:lin ang="2700000" scaled="1"/>
            <a:tileRect/>
          </a:gradFill>
          <a:ln>
            <a:noFill/>
          </a:ln>
          <a:effectLst>
            <a:glow rad="101600">
              <a:schemeClr val="bg1"/>
            </a:glo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5083810" y="2743835"/>
            <a:ext cx="616013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5F0F0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长征专号第十一期所刊《准备继续作战，消灭周纵队和四川军阀》的社论中，又再次指出：……在</a:t>
            </a:r>
            <a:r>
              <a:rPr kumimoji="0" sz="2400" b="1" i="0" u="sng" strike="noStrike" kern="1200" cap="none" spc="0" normalizeH="0" baseline="0" noProof="0" dirty="0">
                <a:ln>
                  <a:noFill/>
                </a:ln>
                <a:solidFill>
                  <a:srgbClr val="5F0F0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中央与中革军委正确的军事领导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5F0F0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之下，我们发扬了运动战的特长，六天之内击败了二十余团敌人</a:t>
            </a:r>
            <a:r>
              <a:rPr sz="2400" noProof="0" dirty="0">
                <a:ln>
                  <a:noFill/>
                </a:ln>
                <a:solidFill>
                  <a:srgbClr val="5F0F0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……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5F0F0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Picture 13" descr="E:\学校工作\飞龙中学\2020-2021学年第一学期（八上）\八上课程\区公开课第17课中国工农红军长征\图片\飞夺泸定桥.png飞夺泸定桥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37820" y="1153160"/>
            <a:ext cx="3514725" cy="2147570"/>
          </a:xfrm>
          <a:prstGeom prst="rect">
            <a:avLst/>
          </a:prstGeom>
        </p:spPr>
      </p:pic>
      <p:pic>
        <p:nvPicPr>
          <p:cNvPr id="6" name="Picture 12" descr="E:\学校工作\飞龙中学\2020-2021学年第一学期（八上）\八上课程\区公开课第17课中国工农红军长征\图片\四渡赤水.png四渡赤水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46710" y="4319270"/>
            <a:ext cx="3505835" cy="1972310"/>
          </a:xfrm>
          <a:prstGeom prst="rect">
            <a:avLst/>
          </a:prstGeom>
        </p:spPr>
      </p:pic>
      <p:pic>
        <p:nvPicPr>
          <p:cNvPr id="9" name="Picture 11" descr="E:\学校工作\飞龙中学\2020-2021学年第一学期（八上）\八上课程\区公开课第17课中国工农红军长征\图片\过草地.png过草地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01395" y="2504440"/>
            <a:ext cx="3687445" cy="21336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899025" y="842645"/>
            <a:ext cx="6344920" cy="1339850"/>
          </a:xfrm>
          <a:prstGeom prst="rect">
            <a:avLst/>
          </a:prstGeom>
          <a:solidFill>
            <a:srgbClr val="7C3E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73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遵义会议后，在毛泽东的领导下，红军取得了哪些胜利？</a:t>
            </a:r>
            <a:endParaRPr kumimoji="0" lang="zh-CN" altLang="en-US" sz="373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-0.27317 -0.14491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-724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-1.48148E-6 L 0.11927 0.49398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2469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08333E-7 -4.81481E-6 L -0.28958 0.00602 " pathEditMode="relative" rAng="0" ptsTypes="AA">
                                      <p:cBhvr>
                                        <p:cTn id="24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79" y="3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10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ty emblem"/>
          <p:cNvSpPr/>
          <p:nvPr/>
        </p:nvSpPr>
        <p:spPr bwMode="auto">
          <a:xfrm>
            <a:off x="337557" y="177472"/>
            <a:ext cx="882823" cy="834197"/>
          </a:xfrm>
          <a:custGeom>
            <a:avLst/>
            <a:gdLst>
              <a:gd name="T0" fmla="*/ 568 w 6630"/>
              <a:gd name="T1" fmla="*/ 2493 h 6244"/>
              <a:gd name="T2" fmla="*/ 2067 w 6630"/>
              <a:gd name="T3" fmla="*/ 941 h 6244"/>
              <a:gd name="T4" fmla="*/ 3033 w 6630"/>
              <a:gd name="T5" fmla="*/ 718 h 6244"/>
              <a:gd name="T6" fmla="*/ 3522 w 6630"/>
              <a:gd name="T7" fmla="*/ 1189 h 6244"/>
              <a:gd name="T8" fmla="*/ 2739 w 6630"/>
              <a:gd name="T9" fmla="*/ 2000 h 6244"/>
              <a:gd name="T10" fmla="*/ 4773 w 6630"/>
              <a:gd name="T11" fmla="*/ 3965 h 6244"/>
              <a:gd name="T12" fmla="*/ 3216 w 6630"/>
              <a:gd name="T13" fmla="*/ 0 h 6244"/>
              <a:gd name="T14" fmla="*/ 5539 w 6630"/>
              <a:gd name="T15" fmla="*/ 4704 h 6244"/>
              <a:gd name="T16" fmla="*/ 6072 w 6630"/>
              <a:gd name="T17" fmla="*/ 5218 h 6244"/>
              <a:gd name="T18" fmla="*/ 5338 w 6630"/>
              <a:gd name="T19" fmla="*/ 5978 h 6244"/>
              <a:gd name="T20" fmla="*/ 4805 w 6630"/>
              <a:gd name="T21" fmla="*/ 5463 h 6244"/>
              <a:gd name="T22" fmla="*/ 1056 w 6630"/>
              <a:gd name="T23" fmla="*/ 5423 h 6244"/>
              <a:gd name="T24" fmla="*/ 904 w 6630"/>
              <a:gd name="T25" fmla="*/ 5467 h 6244"/>
              <a:gd name="T26" fmla="*/ 924 w 6630"/>
              <a:gd name="T27" fmla="*/ 5599 h 6244"/>
              <a:gd name="T28" fmla="*/ 462 w 6630"/>
              <a:gd name="T29" fmla="*/ 6061 h 6244"/>
              <a:gd name="T30" fmla="*/ 0 w 6630"/>
              <a:gd name="T31" fmla="*/ 5599 h 6244"/>
              <a:gd name="T32" fmla="*/ 576 w 6630"/>
              <a:gd name="T33" fmla="*/ 5151 h 6244"/>
              <a:gd name="T34" fmla="*/ 600 w 6630"/>
              <a:gd name="T35" fmla="*/ 5029 h 6244"/>
              <a:gd name="T36" fmla="*/ 184 w 6630"/>
              <a:gd name="T37" fmla="*/ 4584 h 6244"/>
              <a:gd name="T38" fmla="*/ 654 w 6630"/>
              <a:gd name="T39" fmla="*/ 4131 h 6244"/>
              <a:gd name="T40" fmla="*/ 4027 w 6630"/>
              <a:gd name="T41" fmla="*/ 4712 h 6244"/>
              <a:gd name="T42" fmla="*/ 2005 w 6630"/>
              <a:gd name="T43" fmla="*/ 2759 h 6244"/>
              <a:gd name="T44" fmla="*/ 1445 w 6630"/>
              <a:gd name="T45" fmla="*/ 3340 h 6244"/>
              <a:gd name="T46" fmla="*/ 568 w 6630"/>
              <a:gd name="T47" fmla="*/ 2493 h 6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630" h="6244">
                <a:moveTo>
                  <a:pt x="568" y="2493"/>
                </a:moveTo>
                <a:lnTo>
                  <a:pt x="2067" y="941"/>
                </a:lnTo>
                <a:cubicBezTo>
                  <a:pt x="2284" y="975"/>
                  <a:pt x="2741" y="1021"/>
                  <a:pt x="3033" y="718"/>
                </a:cubicBezTo>
                <a:lnTo>
                  <a:pt x="3522" y="1189"/>
                </a:lnTo>
                <a:lnTo>
                  <a:pt x="2739" y="2000"/>
                </a:lnTo>
                <a:lnTo>
                  <a:pt x="4773" y="3965"/>
                </a:lnTo>
                <a:cubicBezTo>
                  <a:pt x="5429" y="2875"/>
                  <a:pt x="5176" y="1181"/>
                  <a:pt x="3216" y="0"/>
                </a:cubicBezTo>
                <a:cubicBezTo>
                  <a:pt x="6139" y="415"/>
                  <a:pt x="6630" y="3072"/>
                  <a:pt x="5539" y="4704"/>
                </a:cubicBezTo>
                <a:lnTo>
                  <a:pt x="6072" y="5218"/>
                </a:lnTo>
                <a:lnTo>
                  <a:pt x="5338" y="5978"/>
                </a:lnTo>
                <a:lnTo>
                  <a:pt x="4805" y="5463"/>
                </a:lnTo>
                <a:cubicBezTo>
                  <a:pt x="3927" y="6087"/>
                  <a:pt x="2633" y="6244"/>
                  <a:pt x="1056" y="5423"/>
                </a:cubicBezTo>
                <a:lnTo>
                  <a:pt x="904" y="5467"/>
                </a:lnTo>
                <a:cubicBezTo>
                  <a:pt x="917" y="5509"/>
                  <a:pt x="924" y="5553"/>
                  <a:pt x="924" y="5599"/>
                </a:cubicBezTo>
                <a:cubicBezTo>
                  <a:pt x="924" y="5853"/>
                  <a:pt x="716" y="6061"/>
                  <a:pt x="462" y="6061"/>
                </a:cubicBezTo>
                <a:cubicBezTo>
                  <a:pt x="208" y="6061"/>
                  <a:pt x="0" y="5853"/>
                  <a:pt x="0" y="5599"/>
                </a:cubicBezTo>
                <a:cubicBezTo>
                  <a:pt x="0" y="5297"/>
                  <a:pt x="287" y="5077"/>
                  <a:pt x="576" y="5151"/>
                </a:cubicBezTo>
                <a:lnTo>
                  <a:pt x="600" y="5029"/>
                </a:lnTo>
                <a:cubicBezTo>
                  <a:pt x="463" y="4891"/>
                  <a:pt x="313" y="4756"/>
                  <a:pt x="184" y="4584"/>
                </a:cubicBezTo>
                <a:cubicBezTo>
                  <a:pt x="341" y="4433"/>
                  <a:pt x="498" y="4282"/>
                  <a:pt x="654" y="4131"/>
                </a:cubicBezTo>
                <a:cubicBezTo>
                  <a:pt x="1944" y="5190"/>
                  <a:pt x="3186" y="5218"/>
                  <a:pt x="4027" y="4712"/>
                </a:cubicBezTo>
                <a:lnTo>
                  <a:pt x="2005" y="2759"/>
                </a:lnTo>
                <a:lnTo>
                  <a:pt x="1445" y="3340"/>
                </a:lnTo>
                <a:lnTo>
                  <a:pt x="568" y="2493"/>
                </a:lnTo>
                <a:close/>
              </a:path>
            </a:pathLst>
          </a:custGeom>
          <a:gradFill flip="none" rotWithShape="1">
            <a:gsLst>
              <a:gs pos="61000">
                <a:srgbClr val="680000"/>
              </a:gs>
              <a:gs pos="39000">
                <a:srgbClr val="FF0000"/>
              </a:gs>
            </a:gsLst>
            <a:lin ang="2700000" scaled="1"/>
            <a:tileRect/>
          </a:gradFill>
          <a:ln>
            <a:noFill/>
          </a:ln>
          <a:effectLst>
            <a:glow rad="101600">
              <a:schemeClr val="bg1"/>
            </a:glo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ctr"/>
            <a:endParaRPr lang="zh-CN" altLang="en-US"/>
          </a:p>
        </p:txBody>
      </p:sp>
      <p:grpSp>
        <p:nvGrpSpPr>
          <p:cNvPr id="4" name="组合 63"/>
          <p:cNvGrpSpPr/>
          <p:nvPr/>
        </p:nvGrpSpPr>
        <p:grpSpPr>
          <a:xfrm>
            <a:off x="89275" y="1864816"/>
            <a:ext cx="3743262" cy="685518"/>
            <a:chOff x="696125" y="2750821"/>
            <a:chExt cx="3743262" cy="685518"/>
          </a:xfrm>
        </p:grpSpPr>
        <p:sp>
          <p:nvSpPr>
            <p:cNvPr id="5" name="矩形 4"/>
            <p:cNvSpPr/>
            <p:nvPr/>
          </p:nvSpPr>
          <p:spPr>
            <a:xfrm>
              <a:off x="1442250" y="2833371"/>
              <a:ext cx="2724150" cy="5219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C3E2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五岭逶迤腾细浪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C3E2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696125" y="2750821"/>
              <a:ext cx="684248" cy="684248"/>
            </a:xfrm>
            <a:prstGeom prst="rect">
              <a:avLst/>
            </a:prstGeom>
            <a:solidFill>
              <a:srgbClr val="7C3E20"/>
            </a:solidFill>
            <a:ln w="19050">
              <a:solidFill>
                <a:srgbClr val="7C3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7C3E2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party emblem"/>
            <p:cNvSpPr/>
            <p:nvPr/>
          </p:nvSpPr>
          <p:spPr bwMode="auto">
            <a:xfrm>
              <a:off x="763955" y="2833760"/>
              <a:ext cx="548587" cy="518371"/>
            </a:xfrm>
            <a:custGeom>
              <a:avLst/>
              <a:gdLst>
                <a:gd name="T0" fmla="*/ 568 w 6630"/>
                <a:gd name="T1" fmla="*/ 2493 h 6244"/>
                <a:gd name="T2" fmla="*/ 2067 w 6630"/>
                <a:gd name="T3" fmla="*/ 941 h 6244"/>
                <a:gd name="T4" fmla="*/ 3033 w 6630"/>
                <a:gd name="T5" fmla="*/ 718 h 6244"/>
                <a:gd name="T6" fmla="*/ 3522 w 6630"/>
                <a:gd name="T7" fmla="*/ 1189 h 6244"/>
                <a:gd name="T8" fmla="*/ 2739 w 6630"/>
                <a:gd name="T9" fmla="*/ 2000 h 6244"/>
                <a:gd name="T10" fmla="*/ 4773 w 6630"/>
                <a:gd name="T11" fmla="*/ 3965 h 6244"/>
                <a:gd name="T12" fmla="*/ 3216 w 6630"/>
                <a:gd name="T13" fmla="*/ 0 h 6244"/>
                <a:gd name="T14" fmla="*/ 5539 w 6630"/>
                <a:gd name="T15" fmla="*/ 4704 h 6244"/>
                <a:gd name="T16" fmla="*/ 6072 w 6630"/>
                <a:gd name="T17" fmla="*/ 5218 h 6244"/>
                <a:gd name="T18" fmla="*/ 5338 w 6630"/>
                <a:gd name="T19" fmla="*/ 5978 h 6244"/>
                <a:gd name="T20" fmla="*/ 4805 w 6630"/>
                <a:gd name="T21" fmla="*/ 5463 h 6244"/>
                <a:gd name="T22" fmla="*/ 1056 w 6630"/>
                <a:gd name="T23" fmla="*/ 5423 h 6244"/>
                <a:gd name="T24" fmla="*/ 904 w 6630"/>
                <a:gd name="T25" fmla="*/ 5467 h 6244"/>
                <a:gd name="T26" fmla="*/ 924 w 6630"/>
                <a:gd name="T27" fmla="*/ 5599 h 6244"/>
                <a:gd name="T28" fmla="*/ 462 w 6630"/>
                <a:gd name="T29" fmla="*/ 6061 h 6244"/>
                <a:gd name="T30" fmla="*/ 0 w 6630"/>
                <a:gd name="T31" fmla="*/ 5599 h 6244"/>
                <a:gd name="T32" fmla="*/ 576 w 6630"/>
                <a:gd name="T33" fmla="*/ 5151 h 6244"/>
                <a:gd name="T34" fmla="*/ 600 w 6630"/>
                <a:gd name="T35" fmla="*/ 5029 h 6244"/>
                <a:gd name="T36" fmla="*/ 184 w 6630"/>
                <a:gd name="T37" fmla="*/ 4584 h 6244"/>
                <a:gd name="T38" fmla="*/ 654 w 6630"/>
                <a:gd name="T39" fmla="*/ 4131 h 6244"/>
                <a:gd name="T40" fmla="*/ 4027 w 6630"/>
                <a:gd name="T41" fmla="*/ 4712 h 6244"/>
                <a:gd name="T42" fmla="*/ 2005 w 6630"/>
                <a:gd name="T43" fmla="*/ 2759 h 6244"/>
                <a:gd name="T44" fmla="*/ 1445 w 6630"/>
                <a:gd name="T45" fmla="*/ 3340 h 6244"/>
                <a:gd name="T46" fmla="*/ 568 w 6630"/>
                <a:gd name="T47" fmla="*/ 2493 h 6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630" h="6244">
                  <a:moveTo>
                    <a:pt x="568" y="2493"/>
                  </a:moveTo>
                  <a:lnTo>
                    <a:pt x="2067" y="941"/>
                  </a:lnTo>
                  <a:cubicBezTo>
                    <a:pt x="2284" y="975"/>
                    <a:pt x="2741" y="1021"/>
                    <a:pt x="3033" y="718"/>
                  </a:cubicBezTo>
                  <a:lnTo>
                    <a:pt x="3522" y="1189"/>
                  </a:lnTo>
                  <a:lnTo>
                    <a:pt x="2739" y="2000"/>
                  </a:lnTo>
                  <a:lnTo>
                    <a:pt x="4773" y="3965"/>
                  </a:lnTo>
                  <a:cubicBezTo>
                    <a:pt x="5429" y="2875"/>
                    <a:pt x="5176" y="1181"/>
                    <a:pt x="3216" y="0"/>
                  </a:cubicBezTo>
                  <a:cubicBezTo>
                    <a:pt x="6139" y="415"/>
                    <a:pt x="6630" y="3072"/>
                    <a:pt x="5539" y="4704"/>
                  </a:cubicBezTo>
                  <a:lnTo>
                    <a:pt x="6072" y="5218"/>
                  </a:lnTo>
                  <a:lnTo>
                    <a:pt x="5338" y="5978"/>
                  </a:lnTo>
                  <a:lnTo>
                    <a:pt x="4805" y="5463"/>
                  </a:lnTo>
                  <a:cubicBezTo>
                    <a:pt x="3927" y="6087"/>
                    <a:pt x="2633" y="6244"/>
                    <a:pt x="1056" y="5423"/>
                  </a:cubicBezTo>
                  <a:lnTo>
                    <a:pt x="904" y="5467"/>
                  </a:lnTo>
                  <a:cubicBezTo>
                    <a:pt x="917" y="5509"/>
                    <a:pt x="924" y="5553"/>
                    <a:pt x="924" y="5599"/>
                  </a:cubicBezTo>
                  <a:cubicBezTo>
                    <a:pt x="924" y="5853"/>
                    <a:pt x="716" y="6061"/>
                    <a:pt x="462" y="6061"/>
                  </a:cubicBezTo>
                  <a:cubicBezTo>
                    <a:pt x="208" y="6061"/>
                    <a:pt x="0" y="5853"/>
                    <a:pt x="0" y="5599"/>
                  </a:cubicBezTo>
                  <a:cubicBezTo>
                    <a:pt x="0" y="5297"/>
                    <a:pt x="287" y="5077"/>
                    <a:pt x="576" y="5151"/>
                  </a:cubicBezTo>
                  <a:lnTo>
                    <a:pt x="600" y="5029"/>
                  </a:lnTo>
                  <a:cubicBezTo>
                    <a:pt x="463" y="4891"/>
                    <a:pt x="313" y="4756"/>
                    <a:pt x="184" y="4584"/>
                  </a:cubicBezTo>
                  <a:cubicBezTo>
                    <a:pt x="341" y="4433"/>
                    <a:pt x="498" y="4282"/>
                    <a:pt x="654" y="4131"/>
                  </a:cubicBezTo>
                  <a:cubicBezTo>
                    <a:pt x="1944" y="5190"/>
                    <a:pt x="3186" y="5218"/>
                    <a:pt x="4027" y="4712"/>
                  </a:cubicBezTo>
                  <a:lnTo>
                    <a:pt x="2005" y="2759"/>
                  </a:lnTo>
                  <a:lnTo>
                    <a:pt x="1445" y="3340"/>
                  </a:lnTo>
                  <a:lnTo>
                    <a:pt x="568" y="2493"/>
                  </a:lnTo>
                  <a:close/>
                </a:path>
              </a:pathLst>
            </a:custGeom>
            <a:solidFill>
              <a:srgbClr val="FFFDFB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C3E2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381007" y="2752091"/>
              <a:ext cx="3058380" cy="684248"/>
            </a:xfrm>
            <a:prstGeom prst="rect">
              <a:avLst/>
            </a:prstGeom>
            <a:noFill/>
            <a:ln w="19050">
              <a:solidFill>
                <a:srgbClr val="7C3E2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C3E2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1" name="组合 68"/>
          <p:cNvGrpSpPr/>
          <p:nvPr/>
        </p:nvGrpSpPr>
        <p:grpSpPr>
          <a:xfrm>
            <a:off x="89910" y="2775829"/>
            <a:ext cx="3759137" cy="684248"/>
            <a:chOff x="696125" y="3732954"/>
            <a:chExt cx="3759137" cy="684248"/>
          </a:xfrm>
        </p:grpSpPr>
        <p:sp>
          <p:nvSpPr>
            <p:cNvPr id="12" name="矩形 11"/>
            <p:cNvSpPr/>
            <p:nvPr/>
          </p:nvSpPr>
          <p:spPr>
            <a:xfrm>
              <a:off x="1468364" y="3811875"/>
              <a:ext cx="2672080" cy="5219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C3E2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乌蒙磅礴走泥丸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C3E2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96125" y="3732954"/>
              <a:ext cx="684248" cy="684248"/>
            </a:xfrm>
            <a:prstGeom prst="rect">
              <a:avLst/>
            </a:prstGeom>
            <a:solidFill>
              <a:srgbClr val="7C3E20"/>
            </a:solidFill>
            <a:ln w="19050">
              <a:solidFill>
                <a:srgbClr val="7C3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7C3E2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party emblem"/>
            <p:cNvSpPr/>
            <p:nvPr/>
          </p:nvSpPr>
          <p:spPr bwMode="auto">
            <a:xfrm>
              <a:off x="763955" y="3815893"/>
              <a:ext cx="548587" cy="518371"/>
            </a:xfrm>
            <a:custGeom>
              <a:avLst/>
              <a:gdLst>
                <a:gd name="T0" fmla="*/ 568 w 6630"/>
                <a:gd name="T1" fmla="*/ 2493 h 6244"/>
                <a:gd name="T2" fmla="*/ 2067 w 6630"/>
                <a:gd name="T3" fmla="*/ 941 h 6244"/>
                <a:gd name="T4" fmla="*/ 3033 w 6630"/>
                <a:gd name="T5" fmla="*/ 718 h 6244"/>
                <a:gd name="T6" fmla="*/ 3522 w 6630"/>
                <a:gd name="T7" fmla="*/ 1189 h 6244"/>
                <a:gd name="T8" fmla="*/ 2739 w 6630"/>
                <a:gd name="T9" fmla="*/ 2000 h 6244"/>
                <a:gd name="T10" fmla="*/ 4773 w 6630"/>
                <a:gd name="T11" fmla="*/ 3965 h 6244"/>
                <a:gd name="T12" fmla="*/ 3216 w 6630"/>
                <a:gd name="T13" fmla="*/ 0 h 6244"/>
                <a:gd name="T14" fmla="*/ 5539 w 6630"/>
                <a:gd name="T15" fmla="*/ 4704 h 6244"/>
                <a:gd name="T16" fmla="*/ 6072 w 6630"/>
                <a:gd name="T17" fmla="*/ 5218 h 6244"/>
                <a:gd name="T18" fmla="*/ 5338 w 6630"/>
                <a:gd name="T19" fmla="*/ 5978 h 6244"/>
                <a:gd name="T20" fmla="*/ 4805 w 6630"/>
                <a:gd name="T21" fmla="*/ 5463 h 6244"/>
                <a:gd name="T22" fmla="*/ 1056 w 6630"/>
                <a:gd name="T23" fmla="*/ 5423 h 6244"/>
                <a:gd name="T24" fmla="*/ 904 w 6630"/>
                <a:gd name="T25" fmla="*/ 5467 h 6244"/>
                <a:gd name="T26" fmla="*/ 924 w 6630"/>
                <a:gd name="T27" fmla="*/ 5599 h 6244"/>
                <a:gd name="T28" fmla="*/ 462 w 6630"/>
                <a:gd name="T29" fmla="*/ 6061 h 6244"/>
                <a:gd name="T30" fmla="*/ 0 w 6630"/>
                <a:gd name="T31" fmla="*/ 5599 h 6244"/>
                <a:gd name="T32" fmla="*/ 576 w 6630"/>
                <a:gd name="T33" fmla="*/ 5151 h 6244"/>
                <a:gd name="T34" fmla="*/ 600 w 6630"/>
                <a:gd name="T35" fmla="*/ 5029 h 6244"/>
                <a:gd name="T36" fmla="*/ 184 w 6630"/>
                <a:gd name="T37" fmla="*/ 4584 h 6244"/>
                <a:gd name="T38" fmla="*/ 654 w 6630"/>
                <a:gd name="T39" fmla="*/ 4131 h 6244"/>
                <a:gd name="T40" fmla="*/ 4027 w 6630"/>
                <a:gd name="T41" fmla="*/ 4712 h 6244"/>
                <a:gd name="T42" fmla="*/ 2005 w 6630"/>
                <a:gd name="T43" fmla="*/ 2759 h 6244"/>
                <a:gd name="T44" fmla="*/ 1445 w 6630"/>
                <a:gd name="T45" fmla="*/ 3340 h 6244"/>
                <a:gd name="T46" fmla="*/ 568 w 6630"/>
                <a:gd name="T47" fmla="*/ 2493 h 6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630" h="6244">
                  <a:moveTo>
                    <a:pt x="568" y="2493"/>
                  </a:moveTo>
                  <a:lnTo>
                    <a:pt x="2067" y="941"/>
                  </a:lnTo>
                  <a:cubicBezTo>
                    <a:pt x="2284" y="975"/>
                    <a:pt x="2741" y="1021"/>
                    <a:pt x="3033" y="718"/>
                  </a:cubicBezTo>
                  <a:lnTo>
                    <a:pt x="3522" y="1189"/>
                  </a:lnTo>
                  <a:lnTo>
                    <a:pt x="2739" y="2000"/>
                  </a:lnTo>
                  <a:lnTo>
                    <a:pt x="4773" y="3965"/>
                  </a:lnTo>
                  <a:cubicBezTo>
                    <a:pt x="5429" y="2875"/>
                    <a:pt x="5176" y="1181"/>
                    <a:pt x="3216" y="0"/>
                  </a:cubicBezTo>
                  <a:cubicBezTo>
                    <a:pt x="6139" y="415"/>
                    <a:pt x="6630" y="3072"/>
                    <a:pt x="5539" y="4704"/>
                  </a:cubicBezTo>
                  <a:lnTo>
                    <a:pt x="6072" y="5218"/>
                  </a:lnTo>
                  <a:lnTo>
                    <a:pt x="5338" y="5978"/>
                  </a:lnTo>
                  <a:lnTo>
                    <a:pt x="4805" y="5463"/>
                  </a:lnTo>
                  <a:cubicBezTo>
                    <a:pt x="3927" y="6087"/>
                    <a:pt x="2633" y="6244"/>
                    <a:pt x="1056" y="5423"/>
                  </a:cubicBezTo>
                  <a:lnTo>
                    <a:pt x="904" y="5467"/>
                  </a:lnTo>
                  <a:cubicBezTo>
                    <a:pt x="917" y="5509"/>
                    <a:pt x="924" y="5553"/>
                    <a:pt x="924" y="5599"/>
                  </a:cubicBezTo>
                  <a:cubicBezTo>
                    <a:pt x="924" y="5853"/>
                    <a:pt x="716" y="6061"/>
                    <a:pt x="462" y="6061"/>
                  </a:cubicBezTo>
                  <a:cubicBezTo>
                    <a:pt x="208" y="6061"/>
                    <a:pt x="0" y="5853"/>
                    <a:pt x="0" y="5599"/>
                  </a:cubicBezTo>
                  <a:cubicBezTo>
                    <a:pt x="0" y="5297"/>
                    <a:pt x="287" y="5077"/>
                    <a:pt x="576" y="5151"/>
                  </a:cubicBezTo>
                  <a:lnTo>
                    <a:pt x="600" y="5029"/>
                  </a:lnTo>
                  <a:cubicBezTo>
                    <a:pt x="463" y="4891"/>
                    <a:pt x="313" y="4756"/>
                    <a:pt x="184" y="4584"/>
                  </a:cubicBezTo>
                  <a:cubicBezTo>
                    <a:pt x="341" y="4433"/>
                    <a:pt x="498" y="4282"/>
                    <a:pt x="654" y="4131"/>
                  </a:cubicBezTo>
                  <a:cubicBezTo>
                    <a:pt x="1944" y="5190"/>
                    <a:pt x="3186" y="5218"/>
                    <a:pt x="4027" y="4712"/>
                  </a:cubicBezTo>
                  <a:lnTo>
                    <a:pt x="2005" y="2759"/>
                  </a:lnTo>
                  <a:lnTo>
                    <a:pt x="1445" y="3340"/>
                  </a:lnTo>
                  <a:lnTo>
                    <a:pt x="568" y="2493"/>
                  </a:lnTo>
                  <a:close/>
                </a:path>
              </a:pathLst>
            </a:custGeom>
            <a:solidFill>
              <a:srgbClr val="FFFDFB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C3E2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396882" y="3732954"/>
              <a:ext cx="3058380" cy="684248"/>
            </a:xfrm>
            <a:prstGeom prst="rect">
              <a:avLst/>
            </a:prstGeom>
            <a:noFill/>
            <a:ln w="19050">
              <a:solidFill>
                <a:srgbClr val="7C3E2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C3E2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6" name="组合 73"/>
          <p:cNvGrpSpPr/>
          <p:nvPr/>
        </p:nvGrpSpPr>
        <p:grpSpPr>
          <a:xfrm>
            <a:off x="105150" y="3781457"/>
            <a:ext cx="3743262" cy="684248"/>
            <a:chOff x="696125" y="4715087"/>
            <a:chExt cx="3743262" cy="684248"/>
          </a:xfrm>
        </p:grpSpPr>
        <p:sp>
          <p:nvSpPr>
            <p:cNvPr id="17" name="矩形 16"/>
            <p:cNvSpPr/>
            <p:nvPr/>
          </p:nvSpPr>
          <p:spPr>
            <a:xfrm>
              <a:off x="1517259" y="4806708"/>
              <a:ext cx="2538730" cy="5219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-150" normalizeH="0" baseline="0" noProof="0">
                  <a:ln>
                    <a:noFill/>
                  </a:ln>
                  <a:solidFill>
                    <a:srgbClr val="7C3E2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金沙水拍云崖暖</a:t>
              </a:r>
              <a:endParaRPr kumimoji="0" lang="zh-CN" altLang="en-US" sz="2800" b="1" i="0" u="none" strike="noStrike" kern="1200" cap="none" spc="-150" normalizeH="0" baseline="0" noProof="0">
                <a:ln>
                  <a:noFill/>
                </a:ln>
                <a:solidFill>
                  <a:srgbClr val="7C3E2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96125" y="4715087"/>
              <a:ext cx="684248" cy="684248"/>
            </a:xfrm>
            <a:prstGeom prst="rect">
              <a:avLst/>
            </a:prstGeom>
            <a:solidFill>
              <a:srgbClr val="7C3E20"/>
            </a:solidFill>
            <a:ln w="19050">
              <a:solidFill>
                <a:srgbClr val="7C3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7C3E2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party emblem"/>
            <p:cNvSpPr/>
            <p:nvPr/>
          </p:nvSpPr>
          <p:spPr bwMode="auto">
            <a:xfrm>
              <a:off x="763955" y="4798026"/>
              <a:ext cx="548587" cy="518371"/>
            </a:xfrm>
            <a:custGeom>
              <a:avLst/>
              <a:gdLst>
                <a:gd name="T0" fmla="*/ 568 w 6630"/>
                <a:gd name="T1" fmla="*/ 2493 h 6244"/>
                <a:gd name="T2" fmla="*/ 2067 w 6630"/>
                <a:gd name="T3" fmla="*/ 941 h 6244"/>
                <a:gd name="T4" fmla="*/ 3033 w 6630"/>
                <a:gd name="T5" fmla="*/ 718 h 6244"/>
                <a:gd name="T6" fmla="*/ 3522 w 6630"/>
                <a:gd name="T7" fmla="*/ 1189 h 6244"/>
                <a:gd name="T8" fmla="*/ 2739 w 6630"/>
                <a:gd name="T9" fmla="*/ 2000 h 6244"/>
                <a:gd name="T10" fmla="*/ 4773 w 6630"/>
                <a:gd name="T11" fmla="*/ 3965 h 6244"/>
                <a:gd name="T12" fmla="*/ 3216 w 6630"/>
                <a:gd name="T13" fmla="*/ 0 h 6244"/>
                <a:gd name="T14" fmla="*/ 5539 w 6630"/>
                <a:gd name="T15" fmla="*/ 4704 h 6244"/>
                <a:gd name="T16" fmla="*/ 6072 w 6630"/>
                <a:gd name="T17" fmla="*/ 5218 h 6244"/>
                <a:gd name="T18" fmla="*/ 5338 w 6630"/>
                <a:gd name="T19" fmla="*/ 5978 h 6244"/>
                <a:gd name="T20" fmla="*/ 4805 w 6630"/>
                <a:gd name="T21" fmla="*/ 5463 h 6244"/>
                <a:gd name="T22" fmla="*/ 1056 w 6630"/>
                <a:gd name="T23" fmla="*/ 5423 h 6244"/>
                <a:gd name="T24" fmla="*/ 904 w 6630"/>
                <a:gd name="T25" fmla="*/ 5467 h 6244"/>
                <a:gd name="T26" fmla="*/ 924 w 6630"/>
                <a:gd name="T27" fmla="*/ 5599 h 6244"/>
                <a:gd name="T28" fmla="*/ 462 w 6630"/>
                <a:gd name="T29" fmla="*/ 6061 h 6244"/>
                <a:gd name="T30" fmla="*/ 0 w 6630"/>
                <a:gd name="T31" fmla="*/ 5599 h 6244"/>
                <a:gd name="T32" fmla="*/ 576 w 6630"/>
                <a:gd name="T33" fmla="*/ 5151 h 6244"/>
                <a:gd name="T34" fmla="*/ 600 w 6630"/>
                <a:gd name="T35" fmla="*/ 5029 h 6244"/>
                <a:gd name="T36" fmla="*/ 184 w 6630"/>
                <a:gd name="T37" fmla="*/ 4584 h 6244"/>
                <a:gd name="T38" fmla="*/ 654 w 6630"/>
                <a:gd name="T39" fmla="*/ 4131 h 6244"/>
                <a:gd name="T40" fmla="*/ 4027 w 6630"/>
                <a:gd name="T41" fmla="*/ 4712 h 6244"/>
                <a:gd name="T42" fmla="*/ 2005 w 6630"/>
                <a:gd name="T43" fmla="*/ 2759 h 6244"/>
                <a:gd name="T44" fmla="*/ 1445 w 6630"/>
                <a:gd name="T45" fmla="*/ 3340 h 6244"/>
                <a:gd name="T46" fmla="*/ 568 w 6630"/>
                <a:gd name="T47" fmla="*/ 2493 h 6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630" h="6244">
                  <a:moveTo>
                    <a:pt x="568" y="2493"/>
                  </a:moveTo>
                  <a:lnTo>
                    <a:pt x="2067" y="941"/>
                  </a:lnTo>
                  <a:cubicBezTo>
                    <a:pt x="2284" y="975"/>
                    <a:pt x="2741" y="1021"/>
                    <a:pt x="3033" y="718"/>
                  </a:cubicBezTo>
                  <a:lnTo>
                    <a:pt x="3522" y="1189"/>
                  </a:lnTo>
                  <a:lnTo>
                    <a:pt x="2739" y="2000"/>
                  </a:lnTo>
                  <a:lnTo>
                    <a:pt x="4773" y="3965"/>
                  </a:lnTo>
                  <a:cubicBezTo>
                    <a:pt x="5429" y="2875"/>
                    <a:pt x="5176" y="1181"/>
                    <a:pt x="3216" y="0"/>
                  </a:cubicBezTo>
                  <a:cubicBezTo>
                    <a:pt x="6139" y="415"/>
                    <a:pt x="6630" y="3072"/>
                    <a:pt x="5539" y="4704"/>
                  </a:cubicBezTo>
                  <a:lnTo>
                    <a:pt x="6072" y="5218"/>
                  </a:lnTo>
                  <a:lnTo>
                    <a:pt x="5338" y="5978"/>
                  </a:lnTo>
                  <a:lnTo>
                    <a:pt x="4805" y="5463"/>
                  </a:lnTo>
                  <a:cubicBezTo>
                    <a:pt x="3927" y="6087"/>
                    <a:pt x="2633" y="6244"/>
                    <a:pt x="1056" y="5423"/>
                  </a:cubicBezTo>
                  <a:lnTo>
                    <a:pt x="904" y="5467"/>
                  </a:lnTo>
                  <a:cubicBezTo>
                    <a:pt x="917" y="5509"/>
                    <a:pt x="924" y="5553"/>
                    <a:pt x="924" y="5599"/>
                  </a:cubicBezTo>
                  <a:cubicBezTo>
                    <a:pt x="924" y="5853"/>
                    <a:pt x="716" y="6061"/>
                    <a:pt x="462" y="6061"/>
                  </a:cubicBezTo>
                  <a:cubicBezTo>
                    <a:pt x="208" y="6061"/>
                    <a:pt x="0" y="5853"/>
                    <a:pt x="0" y="5599"/>
                  </a:cubicBezTo>
                  <a:cubicBezTo>
                    <a:pt x="0" y="5297"/>
                    <a:pt x="287" y="5077"/>
                    <a:pt x="576" y="5151"/>
                  </a:cubicBezTo>
                  <a:lnTo>
                    <a:pt x="600" y="5029"/>
                  </a:lnTo>
                  <a:cubicBezTo>
                    <a:pt x="463" y="4891"/>
                    <a:pt x="313" y="4756"/>
                    <a:pt x="184" y="4584"/>
                  </a:cubicBezTo>
                  <a:cubicBezTo>
                    <a:pt x="341" y="4433"/>
                    <a:pt x="498" y="4282"/>
                    <a:pt x="654" y="4131"/>
                  </a:cubicBezTo>
                  <a:cubicBezTo>
                    <a:pt x="1944" y="5190"/>
                    <a:pt x="3186" y="5218"/>
                    <a:pt x="4027" y="4712"/>
                  </a:cubicBezTo>
                  <a:lnTo>
                    <a:pt x="2005" y="2759"/>
                  </a:lnTo>
                  <a:lnTo>
                    <a:pt x="1445" y="3340"/>
                  </a:lnTo>
                  <a:lnTo>
                    <a:pt x="568" y="2493"/>
                  </a:lnTo>
                  <a:close/>
                </a:path>
              </a:pathLst>
            </a:custGeom>
            <a:solidFill>
              <a:srgbClr val="FFFDFB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C3E2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1381007" y="4715087"/>
              <a:ext cx="3058380" cy="684248"/>
            </a:xfrm>
            <a:prstGeom prst="rect">
              <a:avLst/>
            </a:prstGeom>
            <a:noFill/>
            <a:ln w="19050">
              <a:solidFill>
                <a:srgbClr val="7C3E2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C3E2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1" name="组合 78"/>
          <p:cNvGrpSpPr/>
          <p:nvPr/>
        </p:nvGrpSpPr>
        <p:grpSpPr>
          <a:xfrm>
            <a:off x="105785" y="4740096"/>
            <a:ext cx="3742627" cy="684248"/>
            <a:chOff x="696125" y="5697221"/>
            <a:chExt cx="3742627" cy="684248"/>
          </a:xfrm>
        </p:grpSpPr>
        <p:sp>
          <p:nvSpPr>
            <p:cNvPr id="22" name="矩形 21"/>
            <p:cNvSpPr/>
            <p:nvPr/>
          </p:nvSpPr>
          <p:spPr>
            <a:xfrm>
              <a:off x="1493129" y="5776073"/>
              <a:ext cx="2672080" cy="5219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C3E2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大渡桥横铁索寒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C3E2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696125" y="5697221"/>
              <a:ext cx="684248" cy="684248"/>
            </a:xfrm>
            <a:prstGeom prst="rect">
              <a:avLst/>
            </a:prstGeom>
            <a:solidFill>
              <a:srgbClr val="7C3E20"/>
            </a:solidFill>
            <a:ln w="19050">
              <a:solidFill>
                <a:srgbClr val="7C3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7C3E2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party emblem"/>
            <p:cNvSpPr/>
            <p:nvPr/>
          </p:nvSpPr>
          <p:spPr bwMode="auto">
            <a:xfrm>
              <a:off x="763955" y="5780160"/>
              <a:ext cx="548587" cy="518371"/>
            </a:xfrm>
            <a:custGeom>
              <a:avLst/>
              <a:gdLst>
                <a:gd name="T0" fmla="*/ 568 w 6630"/>
                <a:gd name="T1" fmla="*/ 2493 h 6244"/>
                <a:gd name="T2" fmla="*/ 2067 w 6630"/>
                <a:gd name="T3" fmla="*/ 941 h 6244"/>
                <a:gd name="T4" fmla="*/ 3033 w 6630"/>
                <a:gd name="T5" fmla="*/ 718 h 6244"/>
                <a:gd name="T6" fmla="*/ 3522 w 6630"/>
                <a:gd name="T7" fmla="*/ 1189 h 6244"/>
                <a:gd name="T8" fmla="*/ 2739 w 6630"/>
                <a:gd name="T9" fmla="*/ 2000 h 6244"/>
                <a:gd name="T10" fmla="*/ 4773 w 6630"/>
                <a:gd name="T11" fmla="*/ 3965 h 6244"/>
                <a:gd name="T12" fmla="*/ 3216 w 6630"/>
                <a:gd name="T13" fmla="*/ 0 h 6244"/>
                <a:gd name="T14" fmla="*/ 5539 w 6630"/>
                <a:gd name="T15" fmla="*/ 4704 h 6244"/>
                <a:gd name="T16" fmla="*/ 6072 w 6630"/>
                <a:gd name="T17" fmla="*/ 5218 h 6244"/>
                <a:gd name="T18" fmla="*/ 5338 w 6630"/>
                <a:gd name="T19" fmla="*/ 5978 h 6244"/>
                <a:gd name="T20" fmla="*/ 4805 w 6630"/>
                <a:gd name="T21" fmla="*/ 5463 h 6244"/>
                <a:gd name="T22" fmla="*/ 1056 w 6630"/>
                <a:gd name="T23" fmla="*/ 5423 h 6244"/>
                <a:gd name="T24" fmla="*/ 904 w 6630"/>
                <a:gd name="T25" fmla="*/ 5467 h 6244"/>
                <a:gd name="T26" fmla="*/ 924 w 6630"/>
                <a:gd name="T27" fmla="*/ 5599 h 6244"/>
                <a:gd name="T28" fmla="*/ 462 w 6630"/>
                <a:gd name="T29" fmla="*/ 6061 h 6244"/>
                <a:gd name="T30" fmla="*/ 0 w 6630"/>
                <a:gd name="T31" fmla="*/ 5599 h 6244"/>
                <a:gd name="T32" fmla="*/ 576 w 6630"/>
                <a:gd name="T33" fmla="*/ 5151 h 6244"/>
                <a:gd name="T34" fmla="*/ 600 w 6630"/>
                <a:gd name="T35" fmla="*/ 5029 h 6244"/>
                <a:gd name="T36" fmla="*/ 184 w 6630"/>
                <a:gd name="T37" fmla="*/ 4584 h 6244"/>
                <a:gd name="T38" fmla="*/ 654 w 6630"/>
                <a:gd name="T39" fmla="*/ 4131 h 6244"/>
                <a:gd name="T40" fmla="*/ 4027 w 6630"/>
                <a:gd name="T41" fmla="*/ 4712 h 6244"/>
                <a:gd name="T42" fmla="*/ 2005 w 6630"/>
                <a:gd name="T43" fmla="*/ 2759 h 6244"/>
                <a:gd name="T44" fmla="*/ 1445 w 6630"/>
                <a:gd name="T45" fmla="*/ 3340 h 6244"/>
                <a:gd name="T46" fmla="*/ 568 w 6630"/>
                <a:gd name="T47" fmla="*/ 2493 h 6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630" h="6244">
                  <a:moveTo>
                    <a:pt x="568" y="2493"/>
                  </a:moveTo>
                  <a:lnTo>
                    <a:pt x="2067" y="941"/>
                  </a:lnTo>
                  <a:cubicBezTo>
                    <a:pt x="2284" y="975"/>
                    <a:pt x="2741" y="1021"/>
                    <a:pt x="3033" y="718"/>
                  </a:cubicBezTo>
                  <a:lnTo>
                    <a:pt x="3522" y="1189"/>
                  </a:lnTo>
                  <a:lnTo>
                    <a:pt x="2739" y="2000"/>
                  </a:lnTo>
                  <a:lnTo>
                    <a:pt x="4773" y="3965"/>
                  </a:lnTo>
                  <a:cubicBezTo>
                    <a:pt x="5429" y="2875"/>
                    <a:pt x="5176" y="1181"/>
                    <a:pt x="3216" y="0"/>
                  </a:cubicBezTo>
                  <a:cubicBezTo>
                    <a:pt x="6139" y="415"/>
                    <a:pt x="6630" y="3072"/>
                    <a:pt x="5539" y="4704"/>
                  </a:cubicBezTo>
                  <a:lnTo>
                    <a:pt x="6072" y="5218"/>
                  </a:lnTo>
                  <a:lnTo>
                    <a:pt x="5338" y="5978"/>
                  </a:lnTo>
                  <a:lnTo>
                    <a:pt x="4805" y="5463"/>
                  </a:lnTo>
                  <a:cubicBezTo>
                    <a:pt x="3927" y="6087"/>
                    <a:pt x="2633" y="6244"/>
                    <a:pt x="1056" y="5423"/>
                  </a:cubicBezTo>
                  <a:lnTo>
                    <a:pt x="904" y="5467"/>
                  </a:lnTo>
                  <a:cubicBezTo>
                    <a:pt x="917" y="5509"/>
                    <a:pt x="924" y="5553"/>
                    <a:pt x="924" y="5599"/>
                  </a:cubicBezTo>
                  <a:cubicBezTo>
                    <a:pt x="924" y="5853"/>
                    <a:pt x="716" y="6061"/>
                    <a:pt x="462" y="6061"/>
                  </a:cubicBezTo>
                  <a:cubicBezTo>
                    <a:pt x="208" y="6061"/>
                    <a:pt x="0" y="5853"/>
                    <a:pt x="0" y="5599"/>
                  </a:cubicBezTo>
                  <a:cubicBezTo>
                    <a:pt x="0" y="5297"/>
                    <a:pt x="287" y="5077"/>
                    <a:pt x="576" y="5151"/>
                  </a:cubicBezTo>
                  <a:lnTo>
                    <a:pt x="600" y="5029"/>
                  </a:lnTo>
                  <a:cubicBezTo>
                    <a:pt x="463" y="4891"/>
                    <a:pt x="313" y="4756"/>
                    <a:pt x="184" y="4584"/>
                  </a:cubicBezTo>
                  <a:cubicBezTo>
                    <a:pt x="341" y="4433"/>
                    <a:pt x="498" y="4282"/>
                    <a:pt x="654" y="4131"/>
                  </a:cubicBezTo>
                  <a:cubicBezTo>
                    <a:pt x="1944" y="5190"/>
                    <a:pt x="3186" y="5218"/>
                    <a:pt x="4027" y="4712"/>
                  </a:cubicBezTo>
                  <a:lnTo>
                    <a:pt x="2005" y="2759"/>
                  </a:lnTo>
                  <a:lnTo>
                    <a:pt x="1445" y="3340"/>
                  </a:lnTo>
                  <a:lnTo>
                    <a:pt x="568" y="2493"/>
                  </a:lnTo>
                  <a:close/>
                </a:path>
              </a:pathLst>
            </a:custGeom>
            <a:solidFill>
              <a:srgbClr val="FFFDFB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C3E2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380372" y="5697221"/>
              <a:ext cx="3058380" cy="684248"/>
            </a:xfrm>
            <a:prstGeom prst="rect">
              <a:avLst/>
            </a:prstGeom>
            <a:noFill/>
            <a:ln w="19050">
              <a:solidFill>
                <a:srgbClr val="7C3E2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C3E2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220470" y="271780"/>
            <a:ext cx="67094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 dirty="0">
                <a:solidFill>
                  <a:srgbClr val="8A1B1E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镜头三：万里征程 激流勇进</a:t>
            </a:r>
            <a:endParaRPr lang="zh-CN" altLang="en-US" sz="3600" b="1" dirty="0">
              <a:solidFill>
                <a:srgbClr val="8A1B1E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32" name="图片 31" descr="E:\学校工作\飞龙中学\2020-2021学年第一学期（八上）\八上课程\区公开课第17课中国工农红军长征\图片\红军长征路线.png红军长征路线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745990" y="932180"/>
            <a:ext cx="7430770" cy="5881370"/>
          </a:xfrm>
          <a:prstGeom prst="rect">
            <a:avLst/>
          </a:prstGeom>
        </p:spPr>
      </p:pic>
      <p:sp>
        <p:nvSpPr>
          <p:cNvPr id="29" name="MH_SubTitle_2"/>
          <p:cNvSpPr/>
          <p:nvPr>
            <p:custDataLst>
              <p:tags r:id="rId2"/>
            </p:custDataLst>
          </p:nvPr>
        </p:nvSpPr>
        <p:spPr>
          <a:xfrm rot="623906">
            <a:off x="3899535" y="1198245"/>
            <a:ext cx="1483360" cy="3100070"/>
          </a:xfrm>
          <a:custGeom>
            <a:avLst/>
            <a:gdLst>
              <a:gd name="connsiteX0" fmla="*/ 0 w 1400175"/>
              <a:gd name="connsiteY0" fmla="*/ 0 h 2671762"/>
              <a:gd name="connsiteX1" fmla="*/ 0 w 1400175"/>
              <a:gd name="connsiteY1" fmla="*/ 2400300 h 2671762"/>
              <a:gd name="connsiteX2" fmla="*/ 142875 w 1400175"/>
              <a:gd name="connsiteY2" fmla="*/ 2328862 h 2671762"/>
              <a:gd name="connsiteX3" fmla="*/ 209550 w 1400175"/>
              <a:gd name="connsiteY3" fmla="*/ 2366962 h 2671762"/>
              <a:gd name="connsiteX4" fmla="*/ 271463 w 1400175"/>
              <a:gd name="connsiteY4" fmla="*/ 2509837 h 2671762"/>
              <a:gd name="connsiteX5" fmla="*/ 338138 w 1400175"/>
              <a:gd name="connsiteY5" fmla="*/ 2586037 h 2671762"/>
              <a:gd name="connsiteX6" fmla="*/ 495300 w 1400175"/>
              <a:gd name="connsiteY6" fmla="*/ 2671762 h 2671762"/>
              <a:gd name="connsiteX7" fmla="*/ 547688 w 1400175"/>
              <a:gd name="connsiteY7" fmla="*/ 2571750 h 2671762"/>
              <a:gd name="connsiteX8" fmla="*/ 600075 w 1400175"/>
              <a:gd name="connsiteY8" fmla="*/ 2524125 h 2671762"/>
              <a:gd name="connsiteX9" fmla="*/ 695325 w 1400175"/>
              <a:gd name="connsiteY9" fmla="*/ 2457450 h 2671762"/>
              <a:gd name="connsiteX10" fmla="*/ 752475 w 1400175"/>
              <a:gd name="connsiteY10" fmla="*/ 2400300 h 2671762"/>
              <a:gd name="connsiteX11" fmla="*/ 866775 w 1400175"/>
              <a:gd name="connsiteY11" fmla="*/ 2362200 h 2671762"/>
              <a:gd name="connsiteX12" fmla="*/ 933450 w 1400175"/>
              <a:gd name="connsiteY12" fmla="*/ 2481262 h 2671762"/>
              <a:gd name="connsiteX13" fmla="*/ 1085850 w 1400175"/>
              <a:gd name="connsiteY13" fmla="*/ 2533650 h 2671762"/>
              <a:gd name="connsiteX14" fmla="*/ 1176338 w 1400175"/>
              <a:gd name="connsiteY14" fmla="*/ 2552700 h 2671762"/>
              <a:gd name="connsiteX15" fmla="*/ 1223963 w 1400175"/>
              <a:gd name="connsiteY15" fmla="*/ 2514600 h 2671762"/>
              <a:gd name="connsiteX16" fmla="*/ 1281113 w 1400175"/>
              <a:gd name="connsiteY16" fmla="*/ 2476500 h 2671762"/>
              <a:gd name="connsiteX17" fmla="*/ 1323975 w 1400175"/>
              <a:gd name="connsiteY17" fmla="*/ 2447925 h 2671762"/>
              <a:gd name="connsiteX18" fmla="*/ 1366838 w 1400175"/>
              <a:gd name="connsiteY18" fmla="*/ 2428875 h 2671762"/>
              <a:gd name="connsiteX19" fmla="*/ 1400175 w 1400175"/>
              <a:gd name="connsiteY19" fmla="*/ 2457450 h 2671762"/>
              <a:gd name="connsiteX20" fmla="*/ 1400175 w 1400175"/>
              <a:gd name="connsiteY20" fmla="*/ 9525 h 2671762"/>
              <a:gd name="connsiteX21" fmla="*/ 0 w 1400175"/>
              <a:gd name="connsiteY21" fmla="*/ 0 h 2671762"/>
              <a:gd name="connsiteX0-1" fmla="*/ 0 w 1400175"/>
              <a:gd name="connsiteY0-2" fmla="*/ 0 h 2671762"/>
              <a:gd name="connsiteX1-3" fmla="*/ 0 w 1400175"/>
              <a:gd name="connsiteY1-4" fmla="*/ 2400300 h 2671762"/>
              <a:gd name="connsiteX2-5" fmla="*/ 142875 w 1400175"/>
              <a:gd name="connsiteY2-6" fmla="*/ 2328862 h 2671762"/>
              <a:gd name="connsiteX3-7" fmla="*/ 271463 w 1400175"/>
              <a:gd name="connsiteY3-8" fmla="*/ 2509837 h 2671762"/>
              <a:gd name="connsiteX4-9" fmla="*/ 338138 w 1400175"/>
              <a:gd name="connsiteY4-10" fmla="*/ 2586037 h 2671762"/>
              <a:gd name="connsiteX5-11" fmla="*/ 495300 w 1400175"/>
              <a:gd name="connsiteY5-12" fmla="*/ 2671762 h 2671762"/>
              <a:gd name="connsiteX6-13" fmla="*/ 547688 w 1400175"/>
              <a:gd name="connsiteY6-14" fmla="*/ 2571750 h 2671762"/>
              <a:gd name="connsiteX7-15" fmla="*/ 600075 w 1400175"/>
              <a:gd name="connsiteY7-16" fmla="*/ 2524125 h 2671762"/>
              <a:gd name="connsiteX8-17" fmla="*/ 695325 w 1400175"/>
              <a:gd name="connsiteY8-18" fmla="*/ 2457450 h 2671762"/>
              <a:gd name="connsiteX9-19" fmla="*/ 752475 w 1400175"/>
              <a:gd name="connsiteY9-20" fmla="*/ 2400300 h 2671762"/>
              <a:gd name="connsiteX10-21" fmla="*/ 866775 w 1400175"/>
              <a:gd name="connsiteY10-22" fmla="*/ 2362200 h 2671762"/>
              <a:gd name="connsiteX11-23" fmla="*/ 933450 w 1400175"/>
              <a:gd name="connsiteY11-24" fmla="*/ 2481262 h 2671762"/>
              <a:gd name="connsiteX12-25" fmla="*/ 1085850 w 1400175"/>
              <a:gd name="connsiteY12-26" fmla="*/ 2533650 h 2671762"/>
              <a:gd name="connsiteX13-27" fmla="*/ 1176338 w 1400175"/>
              <a:gd name="connsiteY13-28" fmla="*/ 2552700 h 2671762"/>
              <a:gd name="connsiteX14-29" fmla="*/ 1223963 w 1400175"/>
              <a:gd name="connsiteY14-30" fmla="*/ 2514600 h 2671762"/>
              <a:gd name="connsiteX15-31" fmla="*/ 1281113 w 1400175"/>
              <a:gd name="connsiteY15-32" fmla="*/ 2476500 h 2671762"/>
              <a:gd name="connsiteX16-33" fmla="*/ 1323975 w 1400175"/>
              <a:gd name="connsiteY16-34" fmla="*/ 2447925 h 2671762"/>
              <a:gd name="connsiteX17-35" fmla="*/ 1366838 w 1400175"/>
              <a:gd name="connsiteY17-36" fmla="*/ 2428875 h 2671762"/>
              <a:gd name="connsiteX18-37" fmla="*/ 1400175 w 1400175"/>
              <a:gd name="connsiteY18-38" fmla="*/ 2457450 h 2671762"/>
              <a:gd name="connsiteX19-39" fmla="*/ 1400175 w 1400175"/>
              <a:gd name="connsiteY19-40" fmla="*/ 9525 h 2671762"/>
              <a:gd name="connsiteX20-41" fmla="*/ 0 w 1400175"/>
              <a:gd name="connsiteY20-42" fmla="*/ 0 h 2671762"/>
              <a:gd name="connsiteX0-43" fmla="*/ 0 w 1400175"/>
              <a:gd name="connsiteY0-44" fmla="*/ 0 h 2671762"/>
              <a:gd name="connsiteX1-45" fmla="*/ 0 w 1400175"/>
              <a:gd name="connsiteY1-46" fmla="*/ 2400300 h 2671762"/>
              <a:gd name="connsiteX2-47" fmla="*/ 142875 w 1400175"/>
              <a:gd name="connsiteY2-48" fmla="*/ 2328862 h 2671762"/>
              <a:gd name="connsiteX3-49" fmla="*/ 271463 w 1400175"/>
              <a:gd name="connsiteY3-50" fmla="*/ 2509837 h 2671762"/>
              <a:gd name="connsiteX4-51" fmla="*/ 338138 w 1400175"/>
              <a:gd name="connsiteY4-52" fmla="*/ 2586037 h 2671762"/>
              <a:gd name="connsiteX5-53" fmla="*/ 495300 w 1400175"/>
              <a:gd name="connsiteY5-54" fmla="*/ 2671762 h 2671762"/>
              <a:gd name="connsiteX6-55" fmla="*/ 547688 w 1400175"/>
              <a:gd name="connsiteY6-56" fmla="*/ 2571750 h 2671762"/>
              <a:gd name="connsiteX7-57" fmla="*/ 600075 w 1400175"/>
              <a:gd name="connsiteY7-58" fmla="*/ 2524125 h 2671762"/>
              <a:gd name="connsiteX8-59" fmla="*/ 695325 w 1400175"/>
              <a:gd name="connsiteY8-60" fmla="*/ 2457450 h 2671762"/>
              <a:gd name="connsiteX9-61" fmla="*/ 752475 w 1400175"/>
              <a:gd name="connsiteY9-62" fmla="*/ 2400300 h 2671762"/>
              <a:gd name="connsiteX10-63" fmla="*/ 866775 w 1400175"/>
              <a:gd name="connsiteY10-64" fmla="*/ 2362200 h 2671762"/>
              <a:gd name="connsiteX11-65" fmla="*/ 933450 w 1400175"/>
              <a:gd name="connsiteY11-66" fmla="*/ 2481262 h 2671762"/>
              <a:gd name="connsiteX12-67" fmla="*/ 1085850 w 1400175"/>
              <a:gd name="connsiteY12-68" fmla="*/ 2533650 h 2671762"/>
              <a:gd name="connsiteX13-69" fmla="*/ 1176338 w 1400175"/>
              <a:gd name="connsiteY13-70" fmla="*/ 2552700 h 2671762"/>
              <a:gd name="connsiteX14-71" fmla="*/ 1223963 w 1400175"/>
              <a:gd name="connsiteY14-72" fmla="*/ 2514600 h 2671762"/>
              <a:gd name="connsiteX15-73" fmla="*/ 1281113 w 1400175"/>
              <a:gd name="connsiteY15-74" fmla="*/ 2476500 h 2671762"/>
              <a:gd name="connsiteX16-75" fmla="*/ 1323975 w 1400175"/>
              <a:gd name="connsiteY16-76" fmla="*/ 2447925 h 2671762"/>
              <a:gd name="connsiteX17-77" fmla="*/ 1366838 w 1400175"/>
              <a:gd name="connsiteY17-78" fmla="*/ 2428875 h 2671762"/>
              <a:gd name="connsiteX18-79" fmla="*/ 1400175 w 1400175"/>
              <a:gd name="connsiteY18-80" fmla="*/ 2457450 h 2671762"/>
              <a:gd name="connsiteX19-81" fmla="*/ 1400175 w 1400175"/>
              <a:gd name="connsiteY19-82" fmla="*/ 9525 h 2671762"/>
              <a:gd name="connsiteX20-83" fmla="*/ 0 w 1400175"/>
              <a:gd name="connsiteY20-84" fmla="*/ 0 h 2671762"/>
              <a:gd name="connsiteX0-85" fmla="*/ 0 w 1400175"/>
              <a:gd name="connsiteY0-86" fmla="*/ 0 h 2671762"/>
              <a:gd name="connsiteX1-87" fmla="*/ 0 w 1400175"/>
              <a:gd name="connsiteY1-88" fmla="*/ 2400300 h 2671762"/>
              <a:gd name="connsiteX2-89" fmla="*/ 157163 w 1400175"/>
              <a:gd name="connsiteY2-90" fmla="*/ 2328862 h 2671762"/>
              <a:gd name="connsiteX3-91" fmla="*/ 271463 w 1400175"/>
              <a:gd name="connsiteY3-92" fmla="*/ 2509837 h 2671762"/>
              <a:gd name="connsiteX4-93" fmla="*/ 338138 w 1400175"/>
              <a:gd name="connsiteY4-94" fmla="*/ 2586037 h 2671762"/>
              <a:gd name="connsiteX5-95" fmla="*/ 495300 w 1400175"/>
              <a:gd name="connsiteY5-96" fmla="*/ 2671762 h 2671762"/>
              <a:gd name="connsiteX6-97" fmla="*/ 547688 w 1400175"/>
              <a:gd name="connsiteY6-98" fmla="*/ 2571750 h 2671762"/>
              <a:gd name="connsiteX7-99" fmla="*/ 600075 w 1400175"/>
              <a:gd name="connsiteY7-100" fmla="*/ 2524125 h 2671762"/>
              <a:gd name="connsiteX8-101" fmla="*/ 695325 w 1400175"/>
              <a:gd name="connsiteY8-102" fmla="*/ 2457450 h 2671762"/>
              <a:gd name="connsiteX9-103" fmla="*/ 752475 w 1400175"/>
              <a:gd name="connsiteY9-104" fmla="*/ 2400300 h 2671762"/>
              <a:gd name="connsiteX10-105" fmla="*/ 866775 w 1400175"/>
              <a:gd name="connsiteY10-106" fmla="*/ 2362200 h 2671762"/>
              <a:gd name="connsiteX11-107" fmla="*/ 933450 w 1400175"/>
              <a:gd name="connsiteY11-108" fmla="*/ 2481262 h 2671762"/>
              <a:gd name="connsiteX12-109" fmla="*/ 1085850 w 1400175"/>
              <a:gd name="connsiteY12-110" fmla="*/ 2533650 h 2671762"/>
              <a:gd name="connsiteX13-111" fmla="*/ 1176338 w 1400175"/>
              <a:gd name="connsiteY13-112" fmla="*/ 2552700 h 2671762"/>
              <a:gd name="connsiteX14-113" fmla="*/ 1223963 w 1400175"/>
              <a:gd name="connsiteY14-114" fmla="*/ 2514600 h 2671762"/>
              <a:gd name="connsiteX15-115" fmla="*/ 1281113 w 1400175"/>
              <a:gd name="connsiteY15-116" fmla="*/ 2476500 h 2671762"/>
              <a:gd name="connsiteX16-117" fmla="*/ 1323975 w 1400175"/>
              <a:gd name="connsiteY16-118" fmla="*/ 2447925 h 2671762"/>
              <a:gd name="connsiteX17-119" fmla="*/ 1366838 w 1400175"/>
              <a:gd name="connsiteY17-120" fmla="*/ 2428875 h 2671762"/>
              <a:gd name="connsiteX18-121" fmla="*/ 1400175 w 1400175"/>
              <a:gd name="connsiteY18-122" fmla="*/ 2457450 h 2671762"/>
              <a:gd name="connsiteX19-123" fmla="*/ 1400175 w 1400175"/>
              <a:gd name="connsiteY19-124" fmla="*/ 9525 h 2671762"/>
              <a:gd name="connsiteX20-125" fmla="*/ 0 w 1400175"/>
              <a:gd name="connsiteY20-126" fmla="*/ 0 h 2671762"/>
              <a:gd name="connsiteX0-127" fmla="*/ 0 w 1400175"/>
              <a:gd name="connsiteY0-128" fmla="*/ 0 h 2671762"/>
              <a:gd name="connsiteX1-129" fmla="*/ 0 w 1400175"/>
              <a:gd name="connsiteY1-130" fmla="*/ 2400300 h 2671762"/>
              <a:gd name="connsiteX2-131" fmla="*/ 157163 w 1400175"/>
              <a:gd name="connsiteY2-132" fmla="*/ 2328862 h 2671762"/>
              <a:gd name="connsiteX3-133" fmla="*/ 271463 w 1400175"/>
              <a:gd name="connsiteY3-134" fmla="*/ 2509837 h 2671762"/>
              <a:gd name="connsiteX4-135" fmla="*/ 338138 w 1400175"/>
              <a:gd name="connsiteY4-136" fmla="*/ 2586037 h 2671762"/>
              <a:gd name="connsiteX5-137" fmla="*/ 495300 w 1400175"/>
              <a:gd name="connsiteY5-138" fmla="*/ 2671762 h 2671762"/>
              <a:gd name="connsiteX6-139" fmla="*/ 547688 w 1400175"/>
              <a:gd name="connsiteY6-140" fmla="*/ 2571750 h 2671762"/>
              <a:gd name="connsiteX7-141" fmla="*/ 600075 w 1400175"/>
              <a:gd name="connsiteY7-142" fmla="*/ 2524125 h 2671762"/>
              <a:gd name="connsiteX8-143" fmla="*/ 695325 w 1400175"/>
              <a:gd name="connsiteY8-144" fmla="*/ 2457450 h 2671762"/>
              <a:gd name="connsiteX9-145" fmla="*/ 752475 w 1400175"/>
              <a:gd name="connsiteY9-146" fmla="*/ 2400300 h 2671762"/>
              <a:gd name="connsiteX10-147" fmla="*/ 866775 w 1400175"/>
              <a:gd name="connsiteY10-148" fmla="*/ 2362200 h 2671762"/>
              <a:gd name="connsiteX11-149" fmla="*/ 933450 w 1400175"/>
              <a:gd name="connsiteY11-150" fmla="*/ 2481262 h 2671762"/>
              <a:gd name="connsiteX12-151" fmla="*/ 1085850 w 1400175"/>
              <a:gd name="connsiteY12-152" fmla="*/ 2533650 h 2671762"/>
              <a:gd name="connsiteX13-153" fmla="*/ 1176338 w 1400175"/>
              <a:gd name="connsiteY13-154" fmla="*/ 2552700 h 2671762"/>
              <a:gd name="connsiteX14-155" fmla="*/ 1223963 w 1400175"/>
              <a:gd name="connsiteY14-156" fmla="*/ 2514600 h 2671762"/>
              <a:gd name="connsiteX15-157" fmla="*/ 1281113 w 1400175"/>
              <a:gd name="connsiteY15-158" fmla="*/ 2476500 h 2671762"/>
              <a:gd name="connsiteX16-159" fmla="*/ 1323975 w 1400175"/>
              <a:gd name="connsiteY16-160" fmla="*/ 2447925 h 2671762"/>
              <a:gd name="connsiteX17-161" fmla="*/ 1366838 w 1400175"/>
              <a:gd name="connsiteY17-162" fmla="*/ 2428875 h 2671762"/>
              <a:gd name="connsiteX18-163" fmla="*/ 1400175 w 1400175"/>
              <a:gd name="connsiteY18-164" fmla="*/ 2457450 h 2671762"/>
              <a:gd name="connsiteX19-165" fmla="*/ 1400175 w 1400175"/>
              <a:gd name="connsiteY19-166" fmla="*/ 9525 h 2671762"/>
              <a:gd name="connsiteX20-167" fmla="*/ 0 w 1400175"/>
              <a:gd name="connsiteY20-168" fmla="*/ 0 h 2671762"/>
              <a:gd name="connsiteX0-169" fmla="*/ 0 w 1400175"/>
              <a:gd name="connsiteY0-170" fmla="*/ 0 h 2671762"/>
              <a:gd name="connsiteX1-171" fmla="*/ 0 w 1400175"/>
              <a:gd name="connsiteY1-172" fmla="*/ 2400300 h 2671762"/>
              <a:gd name="connsiteX2-173" fmla="*/ 157163 w 1400175"/>
              <a:gd name="connsiteY2-174" fmla="*/ 2328862 h 2671762"/>
              <a:gd name="connsiteX3-175" fmla="*/ 271463 w 1400175"/>
              <a:gd name="connsiteY3-176" fmla="*/ 2509837 h 2671762"/>
              <a:gd name="connsiteX4-177" fmla="*/ 338138 w 1400175"/>
              <a:gd name="connsiteY4-178" fmla="*/ 2586037 h 2671762"/>
              <a:gd name="connsiteX5-179" fmla="*/ 495300 w 1400175"/>
              <a:gd name="connsiteY5-180" fmla="*/ 2671762 h 2671762"/>
              <a:gd name="connsiteX6-181" fmla="*/ 547688 w 1400175"/>
              <a:gd name="connsiteY6-182" fmla="*/ 2571750 h 2671762"/>
              <a:gd name="connsiteX7-183" fmla="*/ 600075 w 1400175"/>
              <a:gd name="connsiteY7-184" fmla="*/ 2524125 h 2671762"/>
              <a:gd name="connsiteX8-185" fmla="*/ 695325 w 1400175"/>
              <a:gd name="connsiteY8-186" fmla="*/ 2457450 h 2671762"/>
              <a:gd name="connsiteX9-187" fmla="*/ 752475 w 1400175"/>
              <a:gd name="connsiteY9-188" fmla="*/ 2400300 h 2671762"/>
              <a:gd name="connsiteX10-189" fmla="*/ 866775 w 1400175"/>
              <a:gd name="connsiteY10-190" fmla="*/ 2362200 h 2671762"/>
              <a:gd name="connsiteX11-191" fmla="*/ 933450 w 1400175"/>
              <a:gd name="connsiteY11-192" fmla="*/ 2481262 h 2671762"/>
              <a:gd name="connsiteX12-193" fmla="*/ 1085850 w 1400175"/>
              <a:gd name="connsiteY12-194" fmla="*/ 2533650 h 2671762"/>
              <a:gd name="connsiteX13-195" fmla="*/ 1176338 w 1400175"/>
              <a:gd name="connsiteY13-196" fmla="*/ 2552700 h 2671762"/>
              <a:gd name="connsiteX14-197" fmla="*/ 1223963 w 1400175"/>
              <a:gd name="connsiteY14-198" fmla="*/ 2514600 h 2671762"/>
              <a:gd name="connsiteX15-199" fmla="*/ 1281113 w 1400175"/>
              <a:gd name="connsiteY15-200" fmla="*/ 2476500 h 2671762"/>
              <a:gd name="connsiteX16-201" fmla="*/ 1323975 w 1400175"/>
              <a:gd name="connsiteY16-202" fmla="*/ 2447925 h 2671762"/>
              <a:gd name="connsiteX17-203" fmla="*/ 1366838 w 1400175"/>
              <a:gd name="connsiteY17-204" fmla="*/ 2428875 h 2671762"/>
              <a:gd name="connsiteX18-205" fmla="*/ 1400175 w 1400175"/>
              <a:gd name="connsiteY18-206" fmla="*/ 2457450 h 2671762"/>
              <a:gd name="connsiteX19-207" fmla="*/ 1400175 w 1400175"/>
              <a:gd name="connsiteY19-208" fmla="*/ 9525 h 2671762"/>
              <a:gd name="connsiteX20-209" fmla="*/ 0 w 1400175"/>
              <a:gd name="connsiteY20-210" fmla="*/ 0 h 2671762"/>
              <a:gd name="connsiteX0-211" fmla="*/ 0 w 1400175"/>
              <a:gd name="connsiteY0-212" fmla="*/ 0 h 2671762"/>
              <a:gd name="connsiteX1-213" fmla="*/ 0 w 1400175"/>
              <a:gd name="connsiteY1-214" fmla="*/ 2400300 h 2671762"/>
              <a:gd name="connsiteX2-215" fmla="*/ 157163 w 1400175"/>
              <a:gd name="connsiteY2-216" fmla="*/ 2328862 h 2671762"/>
              <a:gd name="connsiteX3-217" fmla="*/ 271463 w 1400175"/>
              <a:gd name="connsiteY3-218" fmla="*/ 2509837 h 2671762"/>
              <a:gd name="connsiteX4-219" fmla="*/ 338138 w 1400175"/>
              <a:gd name="connsiteY4-220" fmla="*/ 2586037 h 2671762"/>
              <a:gd name="connsiteX5-221" fmla="*/ 495300 w 1400175"/>
              <a:gd name="connsiteY5-222" fmla="*/ 2671762 h 2671762"/>
              <a:gd name="connsiteX6-223" fmla="*/ 547688 w 1400175"/>
              <a:gd name="connsiteY6-224" fmla="*/ 2571750 h 2671762"/>
              <a:gd name="connsiteX7-225" fmla="*/ 600075 w 1400175"/>
              <a:gd name="connsiteY7-226" fmla="*/ 2524125 h 2671762"/>
              <a:gd name="connsiteX8-227" fmla="*/ 695325 w 1400175"/>
              <a:gd name="connsiteY8-228" fmla="*/ 2457450 h 2671762"/>
              <a:gd name="connsiteX9-229" fmla="*/ 752475 w 1400175"/>
              <a:gd name="connsiteY9-230" fmla="*/ 2400300 h 2671762"/>
              <a:gd name="connsiteX10-231" fmla="*/ 866775 w 1400175"/>
              <a:gd name="connsiteY10-232" fmla="*/ 2362200 h 2671762"/>
              <a:gd name="connsiteX11-233" fmla="*/ 933450 w 1400175"/>
              <a:gd name="connsiteY11-234" fmla="*/ 2481262 h 2671762"/>
              <a:gd name="connsiteX12-235" fmla="*/ 1085850 w 1400175"/>
              <a:gd name="connsiteY12-236" fmla="*/ 2533650 h 2671762"/>
              <a:gd name="connsiteX13-237" fmla="*/ 1176338 w 1400175"/>
              <a:gd name="connsiteY13-238" fmla="*/ 2552700 h 2671762"/>
              <a:gd name="connsiteX14-239" fmla="*/ 1223963 w 1400175"/>
              <a:gd name="connsiteY14-240" fmla="*/ 2514600 h 2671762"/>
              <a:gd name="connsiteX15-241" fmla="*/ 1281113 w 1400175"/>
              <a:gd name="connsiteY15-242" fmla="*/ 2476500 h 2671762"/>
              <a:gd name="connsiteX16-243" fmla="*/ 1323975 w 1400175"/>
              <a:gd name="connsiteY16-244" fmla="*/ 2447925 h 2671762"/>
              <a:gd name="connsiteX17-245" fmla="*/ 1366838 w 1400175"/>
              <a:gd name="connsiteY17-246" fmla="*/ 2428875 h 2671762"/>
              <a:gd name="connsiteX18-247" fmla="*/ 1400175 w 1400175"/>
              <a:gd name="connsiteY18-248" fmla="*/ 2457450 h 2671762"/>
              <a:gd name="connsiteX19-249" fmla="*/ 1400175 w 1400175"/>
              <a:gd name="connsiteY19-250" fmla="*/ 9525 h 2671762"/>
              <a:gd name="connsiteX20-251" fmla="*/ 0 w 1400175"/>
              <a:gd name="connsiteY20-252" fmla="*/ 0 h 2671762"/>
              <a:gd name="connsiteX0-253" fmla="*/ 0 w 1400175"/>
              <a:gd name="connsiteY0-254" fmla="*/ 0 h 2671762"/>
              <a:gd name="connsiteX1-255" fmla="*/ 0 w 1400175"/>
              <a:gd name="connsiteY1-256" fmla="*/ 2400300 h 2671762"/>
              <a:gd name="connsiteX2-257" fmla="*/ 157163 w 1400175"/>
              <a:gd name="connsiteY2-258" fmla="*/ 2328862 h 2671762"/>
              <a:gd name="connsiteX3-259" fmla="*/ 271463 w 1400175"/>
              <a:gd name="connsiteY3-260" fmla="*/ 2509837 h 2671762"/>
              <a:gd name="connsiteX4-261" fmla="*/ 338138 w 1400175"/>
              <a:gd name="connsiteY4-262" fmla="*/ 2586037 h 2671762"/>
              <a:gd name="connsiteX5-263" fmla="*/ 495300 w 1400175"/>
              <a:gd name="connsiteY5-264" fmla="*/ 2671762 h 2671762"/>
              <a:gd name="connsiteX6-265" fmla="*/ 547688 w 1400175"/>
              <a:gd name="connsiteY6-266" fmla="*/ 2571750 h 2671762"/>
              <a:gd name="connsiteX7-267" fmla="*/ 600075 w 1400175"/>
              <a:gd name="connsiteY7-268" fmla="*/ 2524125 h 2671762"/>
              <a:gd name="connsiteX8-269" fmla="*/ 695325 w 1400175"/>
              <a:gd name="connsiteY8-270" fmla="*/ 2457450 h 2671762"/>
              <a:gd name="connsiteX9-271" fmla="*/ 752475 w 1400175"/>
              <a:gd name="connsiteY9-272" fmla="*/ 2400300 h 2671762"/>
              <a:gd name="connsiteX10-273" fmla="*/ 866775 w 1400175"/>
              <a:gd name="connsiteY10-274" fmla="*/ 2362200 h 2671762"/>
              <a:gd name="connsiteX11-275" fmla="*/ 933450 w 1400175"/>
              <a:gd name="connsiteY11-276" fmla="*/ 2481262 h 2671762"/>
              <a:gd name="connsiteX12-277" fmla="*/ 1085850 w 1400175"/>
              <a:gd name="connsiteY12-278" fmla="*/ 2533650 h 2671762"/>
              <a:gd name="connsiteX13-279" fmla="*/ 1176338 w 1400175"/>
              <a:gd name="connsiteY13-280" fmla="*/ 2552700 h 2671762"/>
              <a:gd name="connsiteX14-281" fmla="*/ 1223963 w 1400175"/>
              <a:gd name="connsiteY14-282" fmla="*/ 2514600 h 2671762"/>
              <a:gd name="connsiteX15-283" fmla="*/ 1281113 w 1400175"/>
              <a:gd name="connsiteY15-284" fmla="*/ 2476500 h 2671762"/>
              <a:gd name="connsiteX16-285" fmla="*/ 1323975 w 1400175"/>
              <a:gd name="connsiteY16-286" fmla="*/ 2447925 h 2671762"/>
              <a:gd name="connsiteX17-287" fmla="*/ 1366838 w 1400175"/>
              <a:gd name="connsiteY17-288" fmla="*/ 2428875 h 2671762"/>
              <a:gd name="connsiteX18-289" fmla="*/ 1400175 w 1400175"/>
              <a:gd name="connsiteY18-290" fmla="*/ 2457450 h 2671762"/>
              <a:gd name="connsiteX19-291" fmla="*/ 1400175 w 1400175"/>
              <a:gd name="connsiteY19-292" fmla="*/ 9525 h 2671762"/>
              <a:gd name="connsiteX20-293" fmla="*/ 0 w 1400175"/>
              <a:gd name="connsiteY20-294" fmla="*/ 0 h 2671762"/>
              <a:gd name="connsiteX0-295" fmla="*/ 0 w 1400175"/>
              <a:gd name="connsiteY0-296" fmla="*/ 0 h 2671762"/>
              <a:gd name="connsiteX1-297" fmla="*/ 0 w 1400175"/>
              <a:gd name="connsiteY1-298" fmla="*/ 2400300 h 2671762"/>
              <a:gd name="connsiteX2-299" fmla="*/ 157163 w 1400175"/>
              <a:gd name="connsiteY2-300" fmla="*/ 2328862 h 2671762"/>
              <a:gd name="connsiteX3-301" fmla="*/ 271463 w 1400175"/>
              <a:gd name="connsiteY3-302" fmla="*/ 2509837 h 2671762"/>
              <a:gd name="connsiteX4-303" fmla="*/ 338138 w 1400175"/>
              <a:gd name="connsiteY4-304" fmla="*/ 2586037 h 2671762"/>
              <a:gd name="connsiteX5-305" fmla="*/ 495300 w 1400175"/>
              <a:gd name="connsiteY5-306" fmla="*/ 2671762 h 2671762"/>
              <a:gd name="connsiteX6-307" fmla="*/ 547688 w 1400175"/>
              <a:gd name="connsiteY6-308" fmla="*/ 2571750 h 2671762"/>
              <a:gd name="connsiteX7-309" fmla="*/ 600075 w 1400175"/>
              <a:gd name="connsiteY7-310" fmla="*/ 2524125 h 2671762"/>
              <a:gd name="connsiteX8-311" fmla="*/ 695325 w 1400175"/>
              <a:gd name="connsiteY8-312" fmla="*/ 2457450 h 2671762"/>
              <a:gd name="connsiteX9-313" fmla="*/ 752475 w 1400175"/>
              <a:gd name="connsiteY9-314" fmla="*/ 2400300 h 2671762"/>
              <a:gd name="connsiteX10-315" fmla="*/ 866775 w 1400175"/>
              <a:gd name="connsiteY10-316" fmla="*/ 2362200 h 2671762"/>
              <a:gd name="connsiteX11-317" fmla="*/ 933450 w 1400175"/>
              <a:gd name="connsiteY11-318" fmla="*/ 2481262 h 2671762"/>
              <a:gd name="connsiteX12-319" fmla="*/ 1085850 w 1400175"/>
              <a:gd name="connsiteY12-320" fmla="*/ 2533650 h 2671762"/>
              <a:gd name="connsiteX13-321" fmla="*/ 1176338 w 1400175"/>
              <a:gd name="connsiteY13-322" fmla="*/ 2552700 h 2671762"/>
              <a:gd name="connsiteX14-323" fmla="*/ 1223963 w 1400175"/>
              <a:gd name="connsiteY14-324" fmla="*/ 2514600 h 2671762"/>
              <a:gd name="connsiteX15-325" fmla="*/ 1281113 w 1400175"/>
              <a:gd name="connsiteY15-326" fmla="*/ 2476500 h 2671762"/>
              <a:gd name="connsiteX16-327" fmla="*/ 1323975 w 1400175"/>
              <a:gd name="connsiteY16-328" fmla="*/ 2447925 h 2671762"/>
              <a:gd name="connsiteX17-329" fmla="*/ 1366838 w 1400175"/>
              <a:gd name="connsiteY17-330" fmla="*/ 2428875 h 2671762"/>
              <a:gd name="connsiteX18-331" fmla="*/ 1400175 w 1400175"/>
              <a:gd name="connsiteY18-332" fmla="*/ 2457450 h 2671762"/>
              <a:gd name="connsiteX19-333" fmla="*/ 1400175 w 1400175"/>
              <a:gd name="connsiteY19-334" fmla="*/ 9525 h 2671762"/>
              <a:gd name="connsiteX20-335" fmla="*/ 0 w 1400175"/>
              <a:gd name="connsiteY20-336" fmla="*/ 0 h 2671762"/>
              <a:gd name="connsiteX0-337" fmla="*/ 0 w 1400175"/>
              <a:gd name="connsiteY0-338" fmla="*/ 0 h 2671762"/>
              <a:gd name="connsiteX1-339" fmla="*/ 0 w 1400175"/>
              <a:gd name="connsiteY1-340" fmla="*/ 2400300 h 2671762"/>
              <a:gd name="connsiteX2-341" fmla="*/ 157163 w 1400175"/>
              <a:gd name="connsiteY2-342" fmla="*/ 2328862 h 2671762"/>
              <a:gd name="connsiteX3-343" fmla="*/ 271463 w 1400175"/>
              <a:gd name="connsiteY3-344" fmla="*/ 2509837 h 2671762"/>
              <a:gd name="connsiteX4-345" fmla="*/ 338138 w 1400175"/>
              <a:gd name="connsiteY4-346" fmla="*/ 2586037 h 2671762"/>
              <a:gd name="connsiteX5-347" fmla="*/ 495300 w 1400175"/>
              <a:gd name="connsiteY5-348" fmla="*/ 2671762 h 2671762"/>
              <a:gd name="connsiteX6-349" fmla="*/ 547688 w 1400175"/>
              <a:gd name="connsiteY6-350" fmla="*/ 2571750 h 2671762"/>
              <a:gd name="connsiteX7-351" fmla="*/ 600075 w 1400175"/>
              <a:gd name="connsiteY7-352" fmla="*/ 2524125 h 2671762"/>
              <a:gd name="connsiteX8-353" fmla="*/ 695325 w 1400175"/>
              <a:gd name="connsiteY8-354" fmla="*/ 2457450 h 2671762"/>
              <a:gd name="connsiteX9-355" fmla="*/ 752475 w 1400175"/>
              <a:gd name="connsiteY9-356" fmla="*/ 2400300 h 2671762"/>
              <a:gd name="connsiteX10-357" fmla="*/ 866775 w 1400175"/>
              <a:gd name="connsiteY10-358" fmla="*/ 2362200 h 2671762"/>
              <a:gd name="connsiteX11-359" fmla="*/ 933450 w 1400175"/>
              <a:gd name="connsiteY11-360" fmla="*/ 2481262 h 2671762"/>
              <a:gd name="connsiteX12-361" fmla="*/ 1085850 w 1400175"/>
              <a:gd name="connsiteY12-362" fmla="*/ 2533650 h 2671762"/>
              <a:gd name="connsiteX13-363" fmla="*/ 1176338 w 1400175"/>
              <a:gd name="connsiteY13-364" fmla="*/ 2552700 h 2671762"/>
              <a:gd name="connsiteX14-365" fmla="*/ 1223963 w 1400175"/>
              <a:gd name="connsiteY14-366" fmla="*/ 2514600 h 2671762"/>
              <a:gd name="connsiteX15-367" fmla="*/ 1281113 w 1400175"/>
              <a:gd name="connsiteY15-368" fmla="*/ 2476500 h 2671762"/>
              <a:gd name="connsiteX16-369" fmla="*/ 1323975 w 1400175"/>
              <a:gd name="connsiteY16-370" fmla="*/ 2447925 h 2671762"/>
              <a:gd name="connsiteX17-371" fmla="*/ 1366838 w 1400175"/>
              <a:gd name="connsiteY17-372" fmla="*/ 2428875 h 2671762"/>
              <a:gd name="connsiteX18-373" fmla="*/ 1385888 w 1400175"/>
              <a:gd name="connsiteY18-374" fmla="*/ 2443163 h 2671762"/>
              <a:gd name="connsiteX19-375" fmla="*/ 1400175 w 1400175"/>
              <a:gd name="connsiteY19-376" fmla="*/ 9525 h 2671762"/>
              <a:gd name="connsiteX20-377" fmla="*/ 0 w 1400175"/>
              <a:gd name="connsiteY20-378" fmla="*/ 0 h 26717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</a:cxnLst>
            <a:rect l="l" t="t" r="r" b="b"/>
            <a:pathLst>
              <a:path w="1400175" h="2671762">
                <a:moveTo>
                  <a:pt x="0" y="0"/>
                </a:moveTo>
                <a:lnTo>
                  <a:pt x="0" y="2400300"/>
                </a:lnTo>
                <a:lnTo>
                  <a:pt x="157163" y="2328862"/>
                </a:lnTo>
                <a:cubicBezTo>
                  <a:pt x="261938" y="2370137"/>
                  <a:pt x="228600" y="2449512"/>
                  <a:pt x="271463" y="2509837"/>
                </a:cubicBezTo>
                <a:lnTo>
                  <a:pt x="338138" y="2586037"/>
                </a:lnTo>
                <a:lnTo>
                  <a:pt x="495300" y="2671762"/>
                </a:lnTo>
                <a:cubicBezTo>
                  <a:pt x="530225" y="2669381"/>
                  <a:pt x="530226" y="2596356"/>
                  <a:pt x="547688" y="2571750"/>
                </a:cubicBezTo>
                <a:cubicBezTo>
                  <a:pt x="565150" y="2547144"/>
                  <a:pt x="575469" y="2543175"/>
                  <a:pt x="600075" y="2524125"/>
                </a:cubicBezTo>
                <a:lnTo>
                  <a:pt x="695325" y="2457450"/>
                </a:lnTo>
                <a:lnTo>
                  <a:pt x="752475" y="2400300"/>
                </a:lnTo>
                <a:lnTo>
                  <a:pt x="866775" y="2362200"/>
                </a:lnTo>
                <a:cubicBezTo>
                  <a:pt x="896937" y="2375694"/>
                  <a:pt x="896938" y="2452687"/>
                  <a:pt x="933450" y="2481262"/>
                </a:cubicBezTo>
                <a:cubicBezTo>
                  <a:pt x="969962" y="2509837"/>
                  <a:pt x="1055687" y="2527300"/>
                  <a:pt x="1085850" y="2533650"/>
                </a:cubicBezTo>
                <a:lnTo>
                  <a:pt x="1176338" y="2552700"/>
                </a:lnTo>
                <a:cubicBezTo>
                  <a:pt x="1199357" y="2549525"/>
                  <a:pt x="1206501" y="2527300"/>
                  <a:pt x="1223963" y="2514600"/>
                </a:cubicBezTo>
                <a:cubicBezTo>
                  <a:pt x="1241426" y="2501900"/>
                  <a:pt x="1264444" y="2487612"/>
                  <a:pt x="1281113" y="2476500"/>
                </a:cubicBezTo>
                <a:lnTo>
                  <a:pt x="1323975" y="2447925"/>
                </a:lnTo>
                <a:cubicBezTo>
                  <a:pt x="1338262" y="2438400"/>
                  <a:pt x="1354138" y="2427288"/>
                  <a:pt x="1366838" y="2428875"/>
                </a:cubicBezTo>
                <a:lnTo>
                  <a:pt x="1385888" y="2443163"/>
                </a:lnTo>
                <a:cubicBezTo>
                  <a:pt x="1390650" y="1631950"/>
                  <a:pt x="1395413" y="820738"/>
                  <a:pt x="1400175" y="952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46800" rIns="72000" bIns="108000" anchor="ctr">
            <a:normAutofit lnSpcReduction="10000"/>
          </a:bodyPr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活动：携手重走长征路，梳理</a:t>
            </a:r>
            <a:r>
              <a:rPr kumimoji="0" lang="zh-CN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重大历史事件</a:t>
            </a:r>
            <a:endParaRPr kumimoji="0" lang="zh-CN" altLang="en-US" sz="2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0" name="MH_Other_4"/>
          <p:cNvSpPr/>
          <p:nvPr>
            <p:custDataLst>
              <p:tags r:id="rId3"/>
            </p:custDataLst>
          </p:nvPr>
        </p:nvSpPr>
        <p:spPr>
          <a:xfrm rot="18180436">
            <a:off x="4531995" y="922655"/>
            <a:ext cx="560705" cy="514350"/>
          </a:xfrm>
          <a:custGeom>
            <a:avLst/>
            <a:gdLst/>
            <a:ahLst/>
            <a:cxnLst/>
            <a:rect l="l" t="t" r="r" b="b"/>
            <a:pathLst>
              <a:path w="1059063" h="1007997">
                <a:moveTo>
                  <a:pt x="703357" y="0"/>
                </a:moveTo>
                <a:lnTo>
                  <a:pt x="1059063" y="345377"/>
                </a:lnTo>
                <a:cubicBezTo>
                  <a:pt x="1011759" y="390684"/>
                  <a:pt x="950318" y="412745"/>
                  <a:pt x="888735" y="411717"/>
                </a:cubicBezTo>
                <a:lnTo>
                  <a:pt x="615617" y="668531"/>
                </a:lnTo>
                <a:cubicBezTo>
                  <a:pt x="643882" y="763675"/>
                  <a:pt x="628025" y="864389"/>
                  <a:pt x="564718" y="936620"/>
                </a:cubicBezTo>
                <a:lnTo>
                  <a:pt x="370217" y="747767"/>
                </a:lnTo>
                <a:cubicBezTo>
                  <a:pt x="247618" y="834750"/>
                  <a:pt x="146199" y="930329"/>
                  <a:pt x="0" y="1007997"/>
                </a:cubicBezTo>
                <a:cubicBezTo>
                  <a:pt x="95002" y="875886"/>
                  <a:pt x="190003" y="777809"/>
                  <a:pt x="284746" y="664777"/>
                </a:cubicBezTo>
                <a:lnTo>
                  <a:pt x="96361" y="481861"/>
                </a:lnTo>
                <a:cubicBezTo>
                  <a:pt x="152055" y="429106"/>
                  <a:pt x="226831" y="406169"/>
                  <a:pt x="303394" y="411783"/>
                </a:cubicBezTo>
                <a:cubicBezTo>
                  <a:pt x="325459" y="413401"/>
                  <a:pt x="347673" y="417390"/>
                  <a:pt x="369433" y="424372"/>
                </a:cubicBezTo>
                <a:lnTo>
                  <a:pt x="642990" y="154959"/>
                </a:lnTo>
                <a:cubicBezTo>
                  <a:pt x="643358" y="99193"/>
                  <a:pt x="663662" y="44083"/>
                  <a:pt x="703357" y="0"/>
                </a:cubicBezTo>
                <a:close/>
              </a:path>
            </a:pathLst>
          </a:custGeom>
          <a:gradFill flip="none" rotWithShape="1">
            <a:gsLst>
              <a:gs pos="83000">
                <a:srgbClr val="BDBDBD"/>
              </a:gs>
              <a:gs pos="64000">
                <a:srgbClr val="C7CACA"/>
              </a:gs>
              <a:gs pos="0">
                <a:srgbClr val="8A8F8F"/>
              </a:gs>
              <a:gs pos="35000">
                <a:srgbClr val="8A8F8F"/>
              </a:gs>
            </a:gsLst>
            <a:lin ang="2700000" scaled="1"/>
            <a:tileRect/>
          </a:gradFill>
          <a:ln w="12700"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E:\学校工作\飞龙中学\2020-2021学年第一学期（八上）\八上课程\区公开课第17课中国工农红军长征\图片\红军路线游戏版.png红军路线游戏版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127000" y="0"/>
            <a:ext cx="8200390" cy="6755130"/>
          </a:xfrm>
          <a:prstGeom prst="rect">
            <a:avLst/>
          </a:prstGeom>
        </p:spPr>
      </p:pic>
      <p:sp>
        <p:nvSpPr>
          <p:cNvPr id="135" name="对话气泡: 圆角矩形 134"/>
          <p:cNvSpPr/>
          <p:nvPr/>
        </p:nvSpPr>
        <p:spPr>
          <a:xfrm>
            <a:off x="3577898" y="4602126"/>
            <a:ext cx="1490442" cy="392571"/>
          </a:xfrm>
          <a:prstGeom prst="wedgeRoundRectCallout">
            <a:avLst>
              <a:gd name="adj1" fmla="val -59778"/>
              <a:gd name="adj2" fmla="val 38194"/>
              <a:gd name="adj3" fmla="val 16667"/>
            </a:avLst>
          </a:prstGeom>
          <a:solidFill>
            <a:srgbClr val="7400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遵义会议</a:t>
            </a:r>
            <a:endParaRPr lang="zh-CN" altLang="en-US"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6" name="对话气泡: 圆角矩形 25"/>
          <p:cNvSpPr/>
          <p:nvPr/>
        </p:nvSpPr>
        <p:spPr>
          <a:xfrm>
            <a:off x="1950913" y="3958343"/>
            <a:ext cx="3373846" cy="392571"/>
          </a:xfrm>
          <a:prstGeom prst="wedgeRoundRectCallout">
            <a:avLst>
              <a:gd name="adj1" fmla="val -29125"/>
              <a:gd name="adj2" fmla="val 86835"/>
              <a:gd name="adj3" fmla="val 16667"/>
            </a:avLst>
          </a:prstGeom>
          <a:solidFill>
            <a:srgbClr val="7400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打乱敌人“追剿”计划</a:t>
            </a:r>
            <a:endParaRPr lang="zh-CN" altLang="en-US"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5" name="对话气泡: 圆角矩形 24"/>
          <p:cNvSpPr/>
          <p:nvPr/>
        </p:nvSpPr>
        <p:spPr>
          <a:xfrm>
            <a:off x="-161" y="5864518"/>
            <a:ext cx="3005756" cy="392571"/>
          </a:xfrm>
          <a:prstGeom prst="wedgeRoundRectCallout">
            <a:avLst>
              <a:gd name="adj1" fmla="val -22285"/>
              <a:gd name="adj2" fmla="val -92205"/>
              <a:gd name="adj3" fmla="val 16667"/>
            </a:avLst>
          </a:prstGeom>
          <a:solidFill>
            <a:srgbClr val="7400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跳出了敌人的包围圈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36" name="图片 1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25" y="5948680"/>
            <a:ext cx="2056765" cy="561975"/>
          </a:xfrm>
          <a:prstGeom prst="rect">
            <a:avLst/>
          </a:prstGeom>
        </p:spPr>
      </p:pic>
      <p:pic>
        <p:nvPicPr>
          <p:cNvPr id="145" name="图片 1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365" y="5285740"/>
            <a:ext cx="2001520" cy="657225"/>
          </a:xfrm>
          <a:prstGeom prst="rect">
            <a:avLst/>
          </a:prstGeom>
        </p:spPr>
      </p:pic>
      <p:sp>
        <p:nvSpPr>
          <p:cNvPr id="9" name="对话气泡: 圆角矩形 24"/>
          <p:cNvSpPr/>
          <p:nvPr/>
        </p:nvSpPr>
        <p:spPr>
          <a:xfrm>
            <a:off x="3360420" y="5948680"/>
            <a:ext cx="2442845" cy="392430"/>
          </a:xfrm>
          <a:prstGeom prst="wedgeRoundRectCallout">
            <a:avLst>
              <a:gd name="adj1" fmla="val -22285"/>
              <a:gd name="adj2" fmla="val -92205"/>
              <a:gd name="adj3" fmla="val 16667"/>
            </a:avLst>
          </a:prstGeom>
          <a:solidFill>
            <a:srgbClr val="7400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冲破四道封锁线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027035" y="655320"/>
            <a:ext cx="41643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1F2D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长征是人类历史上的伟大奇迹</a:t>
            </a:r>
            <a:endParaRPr lang="zh-CN" altLang="en-US" sz="2400" b="1">
              <a:solidFill>
                <a:srgbClr val="1F2D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027035" y="1254760"/>
            <a:ext cx="42913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中央红军不畏艰险历经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11个省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073390" y="1856740"/>
            <a:ext cx="36258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翻越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18座大山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073390" y="2407285"/>
            <a:ext cx="27863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跨过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24条大河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27035" y="3422015"/>
            <a:ext cx="32067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走过荒无人烟的草地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058785" y="2898140"/>
            <a:ext cx="32766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翻过连绵起伏的雪山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027035" y="3958590"/>
            <a:ext cx="42926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中央红军共进行了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380余次战斗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077200" y="4788535"/>
            <a:ext cx="40030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牺牲了营以上干部多达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430余人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099425" y="5618480"/>
            <a:ext cx="31349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攻占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700多座县城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058785" y="6142355"/>
            <a:ext cx="38785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总行程约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二万五千余里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0" grpId="0"/>
      <p:bldP spid="7" grpId="0"/>
      <p:bldP spid="12" grpId="0"/>
      <p:bldP spid="14" grpId="0"/>
      <p:bldP spid="13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174172" y="-130629"/>
            <a:ext cx="12787085" cy="7181797"/>
          </a:xfrm>
          <a:prstGeom prst="rect">
            <a:avLst/>
          </a:prstGeom>
          <a:solidFill>
            <a:srgbClr val="7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9" name="组合 38"/>
          <p:cNvGrpSpPr/>
          <p:nvPr/>
        </p:nvGrpSpPr>
        <p:grpSpPr>
          <a:xfrm>
            <a:off x="767" y="1225999"/>
            <a:ext cx="4032448" cy="3150719"/>
            <a:chOff x="-24680" y="1904700"/>
            <a:chExt cx="4032448" cy="3150719"/>
          </a:xfrm>
        </p:grpSpPr>
        <p:pic>
          <p:nvPicPr>
            <p:cNvPr id="40" name="Picture 14" descr="https://timgsa.baidu.com/timg?image&amp;quality=80&amp;size=b10000_10000&amp;sec=1511709031&amp;di=bcdbf1ca7f478b38dd527bcefb93f270&amp;src=http://img.mp.itc.cn/upload/20170705/208b99598f954d43adbde96f8ee79c13_th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" y="1904700"/>
              <a:ext cx="3988676" cy="286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680" y="3933056"/>
              <a:ext cx="4032448" cy="1122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2" name="组合 41"/>
          <p:cNvGrpSpPr/>
          <p:nvPr/>
        </p:nvGrpSpPr>
        <p:grpSpPr>
          <a:xfrm>
            <a:off x="4027266" y="1228044"/>
            <a:ext cx="4286250" cy="3163847"/>
            <a:chOff x="4035357" y="1898661"/>
            <a:chExt cx="4286250" cy="3163847"/>
          </a:xfrm>
        </p:grpSpPr>
        <p:pic>
          <p:nvPicPr>
            <p:cNvPr id="43" name="Picture 12" descr="https://timgsa.baidu.com/timg?image&amp;quality=80&amp;size=b10000_10000&amp;sec=1511708409&amp;di=b4147740e6219cbadd5850402ab911de&amp;src=http://s11.sinaimg.cn/mw690/4ab9688fgd1304875a35a&amp;69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5357" y="1898661"/>
              <a:ext cx="4286250" cy="2876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5357" y="3940145"/>
              <a:ext cx="4286250" cy="1122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5" name="组合 44"/>
          <p:cNvGrpSpPr/>
          <p:nvPr/>
        </p:nvGrpSpPr>
        <p:grpSpPr>
          <a:xfrm>
            <a:off x="8399732" y="1221929"/>
            <a:ext cx="3831021" cy="3154722"/>
            <a:chOff x="8365372" y="1900697"/>
            <a:chExt cx="3831021" cy="3154722"/>
          </a:xfrm>
        </p:grpSpPr>
        <p:pic>
          <p:nvPicPr>
            <p:cNvPr id="46" name="Picture 10" descr="https://timgsa.baidu.com/timg?image&amp;quality=80&amp;size=b9999_10000&amp;sec=1511718147106&amp;di=c15b07f088f7c44c4665af7fbc791e06&amp;imgtype=0&amp;src=http%3A%2F%2Fimg01.cztv.com%2F201610%2F12%2F514cb3983f38c18185c314303c36efac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5" r="17370"/>
            <a:stretch>
              <a:fillRect/>
            </a:stretch>
          </p:blipFill>
          <p:spPr bwMode="auto">
            <a:xfrm>
              <a:off x="8365372" y="1900697"/>
              <a:ext cx="3831021" cy="2872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7343" y="3933056"/>
              <a:ext cx="3829050" cy="1122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9" name="Picture 2" descr="https://timgsa.baidu.com/timg?image&amp;quality=80&amp;size=b10000_10000&amp;sec=1511708312&amp;di=4427d8b0e257422fb5a19efdd5f7672c&amp;src=http://i.dimg.cc/21/48/2c/9c/b9/c6/fd/90/14/a5/31/6b/a6/14/74/94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r="4479"/>
          <a:stretch>
            <a:fillRect/>
          </a:stretch>
        </p:blipFill>
        <p:spPr bwMode="auto">
          <a:xfrm>
            <a:off x="8313424" y="4219040"/>
            <a:ext cx="4133422" cy="263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https://timgsa.baidu.com/timg?image&amp;quality=80&amp;size=b9999_10000&amp;sec=1511718943796&amp;di=5a07f5cdc18e191bc2bdfa8a9f8b683a&amp;imgtype=0&amp;src=http%3A%2F%2Fphotocdn.sohu.com%2F20160831%2FImg46696715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528" y="4211171"/>
            <a:ext cx="4051123" cy="264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https://timgsa.baidu.com/timg?image&amp;quality=80&amp;size=b9999_10000&amp;sec=1511718084319&amp;di=4c454faa51e22cddefe0e5e5ff2b7f2d&amp;imgtype=0&amp;src=http%3A%2F%2Fp0.ifengimg.com%2Fa%2F2016_44%2Ff3082b4fd2eb77f_size66_w600_h404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2" y="4215143"/>
            <a:ext cx="3930792" cy="264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9" y="5997952"/>
            <a:ext cx="3991677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67" y="6018292"/>
            <a:ext cx="4078719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167" y="5995937"/>
            <a:ext cx="4133422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文本框 23"/>
          <p:cNvSpPr txBox="1"/>
          <p:nvPr/>
        </p:nvSpPr>
        <p:spPr>
          <a:xfrm>
            <a:off x="101998" y="-17475"/>
            <a:ext cx="12136785" cy="10763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黑体" panose="02010609060101010101" charset="-122"/>
                <a:ea typeface="黑体" panose="02010609060101010101" charset="-122"/>
              </a:rPr>
              <a:t>活动：利用课前</a:t>
            </a:r>
            <a:r>
              <a:rPr lang="zh-CN" altLang="zh-CN" sz="3200" dirty="0">
                <a:latin typeface="黑体" panose="02010609060101010101" charset="-122"/>
                <a:ea typeface="黑体" panose="02010609060101010101" charset="-122"/>
              </a:rPr>
              <a:t>搜集长征途中的故事，讲述长征</a:t>
            </a:r>
            <a:r>
              <a:rPr lang="zh-CN" altLang="en-US" sz="3200" dirty="0">
                <a:latin typeface="黑体" panose="02010609060101010101" charset="-122"/>
                <a:ea typeface="黑体" panose="02010609060101010101" charset="-122"/>
              </a:rPr>
              <a:t>中红军战士在长征途中遭遇了</a:t>
            </a:r>
            <a:r>
              <a:rPr lang="zh-CN" altLang="en-US" sz="3200" dirty="0">
                <a:latin typeface="黑体" panose="02010609060101010101" charset="-122"/>
                <a:ea typeface="黑体" panose="02010609060101010101" charset="-122"/>
              </a:rPr>
              <a:t>哪些困难，他们凭借怎样的精神克服这些困难</a:t>
            </a:r>
            <a:r>
              <a:rPr lang="zh-CN" altLang="en-US" sz="3200" dirty="0">
                <a:latin typeface="黑体" panose="02010609060101010101" charset="-122"/>
                <a:ea typeface="黑体" panose="02010609060101010101" charset="-122"/>
              </a:rPr>
              <a:t>？</a:t>
            </a:r>
            <a:endParaRPr lang="zh-CN" altLang="en-US" sz="3600" dirty="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660775" y="214630"/>
            <a:ext cx="7402830" cy="645160"/>
          </a:xfrm>
          <a:prstGeom prst="rect">
            <a:avLst/>
          </a:prstGeom>
          <a:solidFill>
            <a:srgbClr val="FF0000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FF00"/>
                </a:solidFill>
              </a:rPr>
              <a:t>   听老红军战士们分享</a:t>
            </a:r>
            <a:r>
              <a:rPr lang="zh-CN" altLang="en-US" sz="3600" b="1" dirty="0">
                <a:solidFill>
                  <a:srgbClr val="FFFF00"/>
                </a:solidFill>
              </a:rPr>
              <a:t>过去的故事</a:t>
            </a:r>
            <a:endParaRPr lang="zh-CN" altLang="en-US" sz="3600" b="1" dirty="0">
              <a:solidFill>
                <a:srgbClr val="FFFF00"/>
              </a:solidFill>
            </a:endParaRPr>
          </a:p>
        </p:txBody>
      </p:sp>
      <p:pic>
        <p:nvPicPr>
          <p:cNvPr id="2" name="老红军故事2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5660" y="981710"/>
            <a:ext cx="10520680" cy="5779770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8"/>
          <a:stretch>
            <a:fillRect/>
          </a:stretch>
        </p:blipFill>
        <p:spPr bwMode="auto">
          <a:xfrm>
            <a:off x="1" y="-85623"/>
            <a:ext cx="3473302" cy="18364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矩形 7"/>
          <p:cNvSpPr/>
          <p:nvPr/>
        </p:nvSpPr>
        <p:spPr>
          <a:xfrm>
            <a:off x="0" y="0"/>
            <a:ext cx="12192635" cy="6858000"/>
          </a:xfrm>
          <a:prstGeom prst="rect">
            <a:avLst/>
          </a:prstGeom>
          <a:noFill/>
          <a:ln w="47625" cmpd="tri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 descr="路线详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930" y="915035"/>
            <a:ext cx="7232015" cy="5868670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3665220" y="1119505"/>
            <a:ext cx="2146935" cy="503555"/>
          </a:xfrm>
          <a:prstGeom prst="roundRect">
            <a:avLst/>
          </a:prstGeom>
          <a:solidFill>
            <a:srgbClr val="A60000"/>
          </a:solidFill>
          <a:ln>
            <a:solidFill>
              <a:srgbClr val="D313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/>
              <a:t>吴起镇会师</a:t>
            </a:r>
            <a:endParaRPr lang="zh-CN" altLang="en-US" sz="2800" b="1"/>
          </a:p>
        </p:txBody>
      </p:sp>
      <p:sp>
        <p:nvSpPr>
          <p:cNvPr id="16" name="圆角矩形 15"/>
          <p:cNvSpPr/>
          <p:nvPr/>
        </p:nvSpPr>
        <p:spPr>
          <a:xfrm>
            <a:off x="958850" y="1406525"/>
            <a:ext cx="2541905" cy="503555"/>
          </a:xfrm>
          <a:prstGeom prst="roundRect">
            <a:avLst/>
          </a:prstGeom>
          <a:solidFill>
            <a:srgbClr val="A60000"/>
          </a:solidFill>
          <a:ln>
            <a:solidFill>
              <a:srgbClr val="D313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/>
              <a:t>甘肃</a:t>
            </a:r>
            <a:r>
              <a:rPr lang="zh-CN" altLang="en-US" sz="2800" b="1"/>
              <a:t>会宁会师</a:t>
            </a:r>
            <a:endParaRPr lang="zh-CN" altLang="en-US" sz="2800" b="1"/>
          </a:p>
        </p:txBody>
      </p:sp>
      <p:pic>
        <p:nvPicPr>
          <p:cNvPr id="19" name="图片 18" descr="千库网_黄色的五角星_元素编号12603791 (1)"/>
          <p:cNvPicPr>
            <a:picLocks noChangeAspect="1"/>
          </p:cNvPicPr>
          <p:nvPr/>
        </p:nvPicPr>
        <p:blipFill>
          <a:blip r:embed="rId2"/>
          <a:srcRect l="9691" t="9255" r="10852" b="14291"/>
          <a:stretch>
            <a:fillRect/>
          </a:stretch>
        </p:blipFill>
        <p:spPr>
          <a:xfrm>
            <a:off x="2286000" y="1710690"/>
            <a:ext cx="641350" cy="617220"/>
          </a:xfrm>
          <a:prstGeom prst="rect">
            <a:avLst/>
          </a:prstGeom>
        </p:spPr>
      </p:pic>
      <p:sp>
        <p:nvSpPr>
          <p:cNvPr id="16411" name="文本框 98337"/>
          <p:cNvSpPr txBox="1"/>
          <p:nvPr/>
        </p:nvSpPr>
        <p:spPr>
          <a:xfrm>
            <a:off x="7391400" y="875030"/>
            <a:ext cx="4850130" cy="1452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fontAlgn="auto">
              <a:lnSpc>
                <a:spcPts val="3540"/>
              </a:lnSpc>
            </a:pPr>
            <a:r>
              <a:rPr lang="en-US" altLang="zh-CN" sz="3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   1935</a:t>
            </a:r>
            <a:r>
              <a:rPr lang="zh-CN" altLang="en-US" sz="3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年</a:t>
            </a:r>
            <a:r>
              <a:rPr lang="en-US" altLang="zh-CN" sz="3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10</a:t>
            </a:r>
            <a:r>
              <a:rPr lang="zh-CN" altLang="en-US" sz="3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月</a:t>
            </a:r>
            <a:r>
              <a:rPr lang="en-US" altLang="zh-CN" sz="3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,</a:t>
            </a:r>
            <a:r>
              <a:rPr lang="zh-CN" altLang="en-US" sz="3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中央红</a:t>
            </a:r>
            <a:r>
              <a:rPr lang="zh-CN" altLang="en-US" sz="3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军</a:t>
            </a:r>
            <a:endParaRPr lang="zh-CN" altLang="en-US" sz="3200" b="1" dirty="0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  <a:p>
            <a:pPr fontAlgn="auto">
              <a:lnSpc>
                <a:spcPts val="3540"/>
              </a:lnSpc>
            </a:pPr>
            <a:r>
              <a:rPr lang="zh-CN" altLang="en-US" sz="3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胜利到达陕甘革命根据地</a:t>
            </a:r>
            <a:endParaRPr lang="zh-CN" altLang="en-US" sz="3200" b="1" dirty="0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  <a:p>
            <a:pPr fontAlgn="auto">
              <a:lnSpc>
                <a:spcPts val="3540"/>
              </a:lnSpc>
            </a:pPr>
            <a:r>
              <a:rPr lang="zh-CN" altLang="en-US" sz="3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的</a:t>
            </a:r>
            <a:r>
              <a:rPr lang="zh-CN" altLang="en-US" sz="32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华文中宋" panose="02010600040101010101" pitchFamily="2" charset="-122"/>
              </a:rPr>
              <a:t>吴起镇</a:t>
            </a:r>
            <a:r>
              <a:rPr lang="zh-CN" altLang="en-US" sz="3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。</a:t>
            </a:r>
            <a:endParaRPr lang="zh-CN" altLang="en-US" sz="3200" b="1" dirty="0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</p:txBody>
      </p:sp>
      <p:sp>
        <p:nvSpPr>
          <p:cNvPr id="20" name="文本框 98337"/>
          <p:cNvSpPr txBox="1"/>
          <p:nvPr/>
        </p:nvSpPr>
        <p:spPr>
          <a:xfrm>
            <a:off x="7391400" y="2454910"/>
            <a:ext cx="4850130" cy="1452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fontAlgn="auto">
              <a:lnSpc>
                <a:spcPts val="3540"/>
              </a:lnSpc>
            </a:pPr>
            <a:r>
              <a:rPr lang="en-US" altLang="zh-CN" sz="3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   </a:t>
            </a:r>
            <a:r>
              <a:rPr lang="en-US" altLang="zh-CN" sz="32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1936</a:t>
            </a:r>
            <a:r>
              <a:rPr lang="zh-CN" altLang="en-US" sz="32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年</a:t>
            </a:r>
            <a:r>
              <a:rPr lang="en-US" altLang="zh-CN" sz="32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10</a:t>
            </a:r>
            <a:r>
              <a:rPr lang="zh-CN" altLang="en-US" sz="32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月</a:t>
            </a:r>
            <a:r>
              <a:rPr lang="en-US" altLang="zh-CN" sz="32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,</a:t>
            </a:r>
            <a:r>
              <a:rPr lang="zh-CN" altLang="en-US" sz="32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红军三大主力会师甘肃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华文中宋" panose="02010600040101010101" pitchFamily="2" charset="-122"/>
              </a:rPr>
              <a:t>会宁</a:t>
            </a:r>
            <a:r>
              <a:rPr lang="zh-CN" altLang="en-US" sz="32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，</a:t>
            </a:r>
            <a:r>
              <a:rPr lang="zh-CN" altLang="en-US" sz="32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宣告长征胜利结束。</a:t>
            </a:r>
            <a:endParaRPr lang="zh-CN" altLang="en-US" sz="3200" b="1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</p:txBody>
      </p:sp>
      <p:pic>
        <p:nvPicPr>
          <p:cNvPr id="25" name="图片 24" descr="会师用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565" y="4342130"/>
            <a:ext cx="4629785" cy="2336165"/>
          </a:xfrm>
          <a:prstGeom prst="rect">
            <a:avLst/>
          </a:prstGeom>
          <a:ln w="12700">
            <a:noFill/>
          </a:ln>
        </p:spPr>
      </p:pic>
      <p:sp>
        <p:nvSpPr>
          <p:cNvPr id="3" name="椭圆 2"/>
          <p:cNvSpPr/>
          <p:nvPr/>
        </p:nvSpPr>
        <p:spPr>
          <a:xfrm>
            <a:off x="3500120" y="1523365"/>
            <a:ext cx="165100" cy="155575"/>
          </a:xfrm>
          <a:prstGeom prst="ellipse">
            <a:avLst/>
          </a:prstGeom>
          <a:solidFill>
            <a:srgbClr val="D313BF"/>
          </a:solidFill>
          <a:ln w="222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0" y="109220"/>
            <a:ext cx="670941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800" b="1" dirty="0">
                <a:solidFill>
                  <a:srgbClr val="8A1B1E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镜头四</a:t>
            </a:r>
            <a:r>
              <a:rPr lang="zh-CN" altLang="en-US" sz="3800" b="1" dirty="0">
                <a:solidFill>
                  <a:srgbClr val="8A1B1E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：胜利会师</a:t>
            </a:r>
            <a:r>
              <a:rPr lang="zh-CN" altLang="en-US" sz="3800" b="1" dirty="0">
                <a:solidFill>
                  <a:srgbClr val="8A1B1E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百炼成钢</a:t>
            </a:r>
            <a:endParaRPr lang="zh-CN" altLang="en-US" sz="3800" b="1" dirty="0">
              <a:solidFill>
                <a:srgbClr val="8A1B1E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5" grpId="0" bldLvl="0" animBg="1"/>
      <p:bldP spid="16" grpId="0" bldLvl="0" animBg="1"/>
      <p:bldP spid="16411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ty emblem"/>
          <p:cNvSpPr/>
          <p:nvPr/>
        </p:nvSpPr>
        <p:spPr bwMode="auto">
          <a:xfrm>
            <a:off x="9587544" y="4021831"/>
            <a:ext cx="1381128" cy="1305055"/>
          </a:xfrm>
          <a:custGeom>
            <a:avLst/>
            <a:gdLst>
              <a:gd name="T0" fmla="*/ 568 w 6630"/>
              <a:gd name="T1" fmla="*/ 2493 h 6244"/>
              <a:gd name="T2" fmla="*/ 2067 w 6630"/>
              <a:gd name="T3" fmla="*/ 941 h 6244"/>
              <a:gd name="T4" fmla="*/ 3033 w 6630"/>
              <a:gd name="T5" fmla="*/ 718 h 6244"/>
              <a:gd name="T6" fmla="*/ 3522 w 6630"/>
              <a:gd name="T7" fmla="*/ 1189 h 6244"/>
              <a:gd name="T8" fmla="*/ 2739 w 6630"/>
              <a:gd name="T9" fmla="*/ 2000 h 6244"/>
              <a:gd name="T10" fmla="*/ 4773 w 6630"/>
              <a:gd name="T11" fmla="*/ 3965 h 6244"/>
              <a:gd name="T12" fmla="*/ 3216 w 6630"/>
              <a:gd name="T13" fmla="*/ 0 h 6244"/>
              <a:gd name="T14" fmla="*/ 5539 w 6630"/>
              <a:gd name="T15" fmla="*/ 4704 h 6244"/>
              <a:gd name="T16" fmla="*/ 6072 w 6630"/>
              <a:gd name="T17" fmla="*/ 5218 h 6244"/>
              <a:gd name="T18" fmla="*/ 5338 w 6630"/>
              <a:gd name="T19" fmla="*/ 5978 h 6244"/>
              <a:gd name="T20" fmla="*/ 4805 w 6630"/>
              <a:gd name="T21" fmla="*/ 5463 h 6244"/>
              <a:gd name="T22" fmla="*/ 1056 w 6630"/>
              <a:gd name="T23" fmla="*/ 5423 h 6244"/>
              <a:gd name="T24" fmla="*/ 904 w 6630"/>
              <a:gd name="T25" fmla="*/ 5467 h 6244"/>
              <a:gd name="T26" fmla="*/ 924 w 6630"/>
              <a:gd name="T27" fmla="*/ 5599 h 6244"/>
              <a:gd name="T28" fmla="*/ 462 w 6630"/>
              <a:gd name="T29" fmla="*/ 6061 h 6244"/>
              <a:gd name="T30" fmla="*/ 0 w 6630"/>
              <a:gd name="T31" fmla="*/ 5599 h 6244"/>
              <a:gd name="T32" fmla="*/ 576 w 6630"/>
              <a:gd name="T33" fmla="*/ 5151 h 6244"/>
              <a:gd name="T34" fmla="*/ 600 w 6630"/>
              <a:gd name="T35" fmla="*/ 5029 h 6244"/>
              <a:gd name="T36" fmla="*/ 184 w 6630"/>
              <a:gd name="T37" fmla="*/ 4584 h 6244"/>
              <a:gd name="T38" fmla="*/ 654 w 6630"/>
              <a:gd name="T39" fmla="*/ 4131 h 6244"/>
              <a:gd name="T40" fmla="*/ 4027 w 6630"/>
              <a:gd name="T41" fmla="*/ 4712 h 6244"/>
              <a:gd name="T42" fmla="*/ 2005 w 6630"/>
              <a:gd name="T43" fmla="*/ 2759 h 6244"/>
              <a:gd name="T44" fmla="*/ 1445 w 6630"/>
              <a:gd name="T45" fmla="*/ 3340 h 6244"/>
              <a:gd name="T46" fmla="*/ 568 w 6630"/>
              <a:gd name="T47" fmla="*/ 2493 h 6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630" h="6244">
                <a:moveTo>
                  <a:pt x="568" y="2493"/>
                </a:moveTo>
                <a:lnTo>
                  <a:pt x="2067" y="941"/>
                </a:lnTo>
                <a:cubicBezTo>
                  <a:pt x="2284" y="975"/>
                  <a:pt x="2741" y="1021"/>
                  <a:pt x="3033" y="718"/>
                </a:cubicBezTo>
                <a:lnTo>
                  <a:pt x="3522" y="1189"/>
                </a:lnTo>
                <a:lnTo>
                  <a:pt x="2739" y="2000"/>
                </a:lnTo>
                <a:lnTo>
                  <a:pt x="4773" y="3965"/>
                </a:lnTo>
                <a:cubicBezTo>
                  <a:pt x="5429" y="2875"/>
                  <a:pt x="5176" y="1181"/>
                  <a:pt x="3216" y="0"/>
                </a:cubicBezTo>
                <a:cubicBezTo>
                  <a:pt x="6139" y="415"/>
                  <a:pt x="6630" y="3072"/>
                  <a:pt x="5539" y="4704"/>
                </a:cubicBezTo>
                <a:lnTo>
                  <a:pt x="6072" y="5218"/>
                </a:lnTo>
                <a:lnTo>
                  <a:pt x="5338" y="5978"/>
                </a:lnTo>
                <a:lnTo>
                  <a:pt x="4805" y="5463"/>
                </a:lnTo>
                <a:cubicBezTo>
                  <a:pt x="3927" y="6087"/>
                  <a:pt x="2633" y="6244"/>
                  <a:pt x="1056" y="5423"/>
                </a:cubicBezTo>
                <a:lnTo>
                  <a:pt x="904" y="5467"/>
                </a:lnTo>
                <a:cubicBezTo>
                  <a:pt x="917" y="5509"/>
                  <a:pt x="924" y="5553"/>
                  <a:pt x="924" y="5599"/>
                </a:cubicBezTo>
                <a:cubicBezTo>
                  <a:pt x="924" y="5853"/>
                  <a:pt x="716" y="6061"/>
                  <a:pt x="462" y="6061"/>
                </a:cubicBezTo>
                <a:cubicBezTo>
                  <a:pt x="208" y="6061"/>
                  <a:pt x="0" y="5853"/>
                  <a:pt x="0" y="5599"/>
                </a:cubicBezTo>
                <a:cubicBezTo>
                  <a:pt x="0" y="5297"/>
                  <a:pt x="287" y="5077"/>
                  <a:pt x="576" y="5151"/>
                </a:cubicBezTo>
                <a:lnTo>
                  <a:pt x="600" y="5029"/>
                </a:lnTo>
                <a:cubicBezTo>
                  <a:pt x="463" y="4891"/>
                  <a:pt x="313" y="4756"/>
                  <a:pt x="184" y="4584"/>
                </a:cubicBezTo>
                <a:cubicBezTo>
                  <a:pt x="341" y="4433"/>
                  <a:pt x="498" y="4282"/>
                  <a:pt x="654" y="4131"/>
                </a:cubicBezTo>
                <a:cubicBezTo>
                  <a:pt x="1944" y="5190"/>
                  <a:pt x="3186" y="5218"/>
                  <a:pt x="4027" y="4712"/>
                </a:cubicBezTo>
                <a:lnTo>
                  <a:pt x="2005" y="2759"/>
                </a:lnTo>
                <a:lnTo>
                  <a:pt x="1445" y="3340"/>
                </a:lnTo>
                <a:lnTo>
                  <a:pt x="568" y="2493"/>
                </a:lnTo>
                <a:close/>
              </a:path>
            </a:pathLst>
          </a:custGeom>
          <a:gradFill flip="none" rotWithShape="1">
            <a:gsLst>
              <a:gs pos="61000">
                <a:srgbClr val="680000"/>
              </a:gs>
              <a:gs pos="39000">
                <a:srgbClr val="FF0000"/>
              </a:gs>
            </a:gsLst>
            <a:lin ang="2700000" scaled="1"/>
            <a:tileRect/>
          </a:gradFill>
          <a:ln>
            <a:noFill/>
          </a:ln>
          <a:effectLst>
            <a:glow rad="101600">
              <a:schemeClr val="bg1"/>
            </a:glo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70815" y="2192655"/>
            <a:ext cx="1185037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10000" dirty="0">
                <a:gradFill>
                  <a:gsLst>
                    <a:gs pos="41000">
                      <a:srgbClr val="6A1217"/>
                    </a:gs>
                    <a:gs pos="1000">
                      <a:srgbClr val="8A1B1E"/>
                    </a:gs>
                    <a:gs pos="87000">
                      <a:srgbClr val="090103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中国工农红军长征</a:t>
            </a:r>
            <a:endParaRPr lang="zh-CN" altLang="en-US" sz="10000" dirty="0">
              <a:gradFill>
                <a:gsLst>
                  <a:gs pos="41000">
                    <a:srgbClr val="6A1217"/>
                  </a:gs>
                  <a:gs pos="1000">
                    <a:srgbClr val="8A1B1E"/>
                  </a:gs>
                  <a:gs pos="87000">
                    <a:srgbClr val="090103"/>
                  </a:gs>
                </a:gsLst>
                <a:lin ang="5400000" scaled="1"/>
              </a:gradFill>
              <a:effectLst>
                <a:glow rad="1524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苏新诗古印宋简" panose="02010609000101010101" pitchFamily="49" charset="-122"/>
              <a:ea typeface="苏新诗古印宋简" panose="02010609000101010101" pitchFamily="49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-2" y="4627726"/>
            <a:ext cx="1219200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gradFill>
                  <a:gsLst>
                    <a:gs pos="41000">
                      <a:srgbClr val="6A1217"/>
                    </a:gs>
                    <a:gs pos="1000">
                      <a:srgbClr val="8A1B1E"/>
                    </a:gs>
                    <a:gs pos="87000">
                      <a:srgbClr val="090103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造字工房尚雅（非商用）常规体" pitchFamily="50" charset="-122"/>
                <a:ea typeface="造字工房尚雅（非商用）常规体" pitchFamily="50" charset="-122"/>
              </a:rPr>
              <a:t>常州市新北区飞龙中学 张烨烨</a:t>
            </a:r>
            <a:endParaRPr lang="zh-CN" altLang="en-US" sz="2400" b="1" dirty="0" smtClean="0">
              <a:gradFill>
                <a:gsLst>
                  <a:gs pos="41000">
                    <a:srgbClr val="6A1217"/>
                  </a:gs>
                  <a:gs pos="1000">
                    <a:srgbClr val="8A1B1E"/>
                  </a:gs>
                  <a:gs pos="87000">
                    <a:srgbClr val="090103"/>
                  </a:gs>
                </a:gsLst>
                <a:lin ang="5400000" scaled="1"/>
              </a:gradFill>
              <a:effectLst>
                <a:glow rad="152400">
                  <a:schemeClr val="bg1"/>
                </a:glow>
              </a:effectLst>
              <a:latin typeface="造字工房尚雅（非商用）常规体" pitchFamily="50" charset="-122"/>
              <a:ea typeface="造字工房尚雅（非商用）常规体" pitchFamily="50" charset="-122"/>
            </a:endParaRPr>
          </a:p>
        </p:txBody>
      </p:sp>
      <p:pic>
        <p:nvPicPr>
          <p:cNvPr id="5" name="图片 4" descr="图片包含 深色, 天空&#10;&#10;已生成高可信度的说明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-289774"/>
            <a:ext cx="4041916" cy="2694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807085" y="334645"/>
            <a:ext cx="555371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800" b="1" dirty="0">
                <a:solidFill>
                  <a:srgbClr val="8A1B1E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雄关漫道 万夫莫敌</a:t>
            </a:r>
            <a:endParaRPr lang="zh-CN" altLang="en-US" sz="3800" b="1" dirty="0">
              <a:solidFill>
                <a:srgbClr val="8A1B1E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8" name="party emblem"/>
          <p:cNvSpPr/>
          <p:nvPr/>
        </p:nvSpPr>
        <p:spPr bwMode="auto">
          <a:xfrm>
            <a:off x="337557" y="177472"/>
            <a:ext cx="882823" cy="834197"/>
          </a:xfrm>
          <a:custGeom>
            <a:avLst/>
            <a:gdLst>
              <a:gd name="T0" fmla="*/ 568 w 6630"/>
              <a:gd name="T1" fmla="*/ 2493 h 6244"/>
              <a:gd name="T2" fmla="*/ 2067 w 6630"/>
              <a:gd name="T3" fmla="*/ 941 h 6244"/>
              <a:gd name="T4" fmla="*/ 3033 w 6630"/>
              <a:gd name="T5" fmla="*/ 718 h 6244"/>
              <a:gd name="T6" fmla="*/ 3522 w 6630"/>
              <a:gd name="T7" fmla="*/ 1189 h 6244"/>
              <a:gd name="T8" fmla="*/ 2739 w 6630"/>
              <a:gd name="T9" fmla="*/ 2000 h 6244"/>
              <a:gd name="T10" fmla="*/ 4773 w 6630"/>
              <a:gd name="T11" fmla="*/ 3965 h 6244"/>
              <a:gd name="T12" fmla="*/ 3216 w 6630"/>
              <a:gd name="T13" fmla="*/ 0 h 6244"/>
              <a:gd name="T14" fmla="*/ 5539 w 6630"/>
              <a:gd name="T15" fmla="*/ 4704 h 6244"/>
              <a:gd name="T16" fmla="*/ 6072 w 6630"/>
              <a:gd name="T17" fmla="*/ 5218 h 6244"/>
              <a:gd name="T18" fmla="*/ 5338 w 6630"/>
              <a:gd name="T19" fmla="*/ 5978 h 6244"/>
              <a:gd name="T20" fmla="*/ 4805 w 6630"/>
              <a:gd name="T21" fmla="*/ 5463 h 6244"/>
              <a:gd name="T22" fmla="*/ 1056 w 6630"/>
              <a:gd name="T23" fmla="*/ 5423 h 6244"/>
              <a:gd name="T24" fmla="*/ 904 w 6630"/>
              <a:gd name="T25" fmla="*/ 5467 h 6244"/>
              <a:gd name="T26" fmla="*/ 924 w 6630"/>
              <a:gd name="T27" fmla="*/ 5599 h 6244"/>
              <a:gd name="T28" fmla="*/ 462 w 6630"/>
              <a:gd name="T29" fmla="*/ 6061 h 6244"/>
              <a:gd name="T30" fmla="*/ 0 w 6630"/>
              <a:gd name="T31" fmla="*/ 5599 h 6244"/>
              <a:gd name="T32" fmla="*/ 576 w 6630"/>
              <a:gd name="T33" fmla="*/ 5151 h 6244"/>
              <a:gd name="T34" fmla="*/ 600 w 6630"/>
              <a:gd name="T35" fmla="*/ 5029 h 6244"/>
              <a:gd name="T36" fmla="*/ 184 w 6630"/>
              <a:gd name="T37" fmla="*/ 4584 h 6244"/>
              <a:gd name="T38" fmla="*/ 654 w 6630"/>
              <a:gd name="T39" fmla="*/ 4131 h 6244"/>
              <a:gd name="T40" fmla="*/ 4027 w 6630"/>
              <a:gd name="T41" fmla="*/ 4712 h 6244"/>
              <a:gd name="T42" fmla="*/ 2005 w 6630"/>
              <a:gd name="T43" fmla="*/ 2759 h 6244"/>
              <a:gd name="T44" fmla="*/ 1445 w 6630"/>
              <a:gd name="T45" fmla="*/ 3340 h 6244"/>
              <a:gd name="T46" fmla="*/ 568 w 6630"/>
              <a:gd name="T47" fmla="*/ 2493 h 6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630" h="6244">
                <a:moveTo>
                  <a:pt x="568" y="2493"/>
                </a:moveTo>
                <a:lnTo>
                  <a:pt x="2067" y="941"/>
                </a:lnTo>
                <a:cubicBezTo>
                  <a:pt x="2284" y="975"/>
                  <a:pt x="2741" y="1021"/>
                  <a:pt x="3033" y="718"/>
                </a:cubicBezTo>
                <a:lnTo>
                  <a:pt x="3522" y="1189"/>
                </a:lnTo>
                <a:lnTo>
                  <a:pt x="2739" y="2000"/>
                </a:lnTo>
                <a:lnTo>
                  <a:pt x="4773" y="3965"/>
                </a:lnTo>
                <a:cubicBezTo>
                  <a:pt x="5429" y="2875"/>
                  <a:pt x="5176" y="1181"/>
                  <a:pt x="3216" y="0"/>
                </a:cubicBezTo>
                <a:cubicBezTo>
                  <a:pt x="6139" y="415"/>
                  <a:pt x="6630" y="3072"/>
                  <a:pt x="5539" y="4704"/>
                </a:cubicBezTo>
                <a:lnTo>
                  <a:pt x="6072" y="5218"/>
                </a:lnTo>
                <a:lnTo>
                  <a:pt x="5338" y="5978"/>
                </a:lnTo>
                <a:lnTo>
                  <a:pt x="4805" y="5463"/>
                </a:lnTo>
                <a:cubicBezTo>
                  <a:pt x="3927" y="6087"/>
                  <a:pt x="2633" y="6244"/>
                  <a:pt x="1056" y="5423"/>
                </a:cubicBezTo>
                <a:lnTo>
                  <a:pt x="904" y="5467"/>
                </a:lnTo>
                <a:cubicBezTo>
                  <a:pt x="917" y="5509"/>
                  <a:pt x="924" y="5553"/>
                  <a:pt x="924" y="5599"/>
                </a:cubicBezTo>
                <a:cubicBezTo>
                  <a:pt x="924" y="5853"/>
                  <a:pt x="716" y="6061"/>
                  <a:pt x="462" y="6061"/>
                </a:cubicBezTo>
                <a:cubicBezTo>
                  <a:pt x="208" y="6061"/>
                  <a:pt x="0" y="5853"/>
                  <a:pt x="0" y="5599"/>
                </a:cubicBezTo>
                <a:cubicBezTo>
                  <a:pt x="0" y="5297"/>
                  <a:pt x="287" y="5077"/>
                  <a:pt x="576" y="5151"/>
                </a:cubicBezTo>
                <a:lnTo>
                  <a:pt x="600" y="5029"/>
                </a:lnTo>
                <a:cubicBezTo>
                  <a:pt x="463" y="4891"/>
                  <a:pt x="313" y="4756"/>
                  <a:pt x="184" y="4584"/>
                </a:cubicBezTo>
                <a:cubicBezTo>
                  <a:pt x="341" y="4433"/>
                  <a:pt x="498" y="4282"/>
                  <a:pt x="654" y="4131"/>
                </a:cubicBezTo>
                <a:cubicBezTo>
                  <a:pt x="1944" y="5190"/>
                  <a:pt x="3186" y="5218"/>
                  <a:pt x="4027" y="4712"/>
                </a:cubicBezTo>
                <a:lnTo>
                  <a:pt x="2005" y="2759"/>
                </a:lnTo>
                <a:lnTo>
                  <a:pt x="1445" y="3340"/>
                </a:lnTo>
                <a:lnTo>
                  <a:pt x="568" y="2493"/>
                </a:lnTo>
                <a:close/>
              </a:path>
            </a:pathLst>
          </a:custGeom>
          <a:gradFill flip="none" rotWithShape="1">
            <a:gsLst>
              <a:gs pos="61000">
                <a:srgbClr val="680000"/>
              </a:gs>
              <a:gs pos="39000">
                <a:srgbClr val="FF0000"/>
              </a:gs>
            </a:gsLst>
            <a:lin ang="2700000" scaled="1"/>
            <a:tileRect/>
          </a:gradFill>
          <a:ln>
            <a:noFill/>
          </a:ln>
          <a:effectLst>
            <a:glow rad="101600">
              <a:schemeClr val="bg1"/>
            </a:glo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124803" y="2009913"/>
            <a:ext cx="2618409" cy="891332"/>
          </a:xfrm>
          <a:prstGeom prst="rect">
            <a:avLst/>
          </a:prstGeom>
          <a:solidFill>
            <a:srgbClr val="7C3E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400" b="1" noProof="0" dirty="0">
                <a:ln>
                  <a:noFill/>
                </a:ln>
                <a:solidFill>
                  <a:srgbClr val="FFF8E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1934.10</a:t>
            </a:r>
            <a:endParaRPr lang="en-US" altLang="zh-CN" sz="2400" b="1" noProof="0" dirty="0">
              <a:ln>
                <a:noFill/>
              </a:ln>
              <a:solidFill>
                <a:srgbClr val="FFF8E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908628" y="2225185"/>
            <a:ext cx="531492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C3E2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中共中央突围，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C3E2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开始长征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C3E2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9" name="组合 12"/>
          <p:cNvGrpSpPr/>
          <p:nvPr/>
        </p:nvGrpSpPr>
        <p:grpSpPr>
          <a:xfrm>
            <a:off x="629496" y="1370135"/>
            <a:ext cx="10933008" cy="4623416"/>
            <a:chOff x="337575" y="949663"/>
            <a:chExt cx="8468850" cy="3926344"/>
          </a:xfrm>
        </p:grpSpPr>
        <p:sp>
          <p:nvSpPr>
            <p:cNvPr id="10" name="矩形 9"/>
            <p:cNvSpPr/>
            <p:nvPr/>
          </p:nvSpPr>
          <p:spPr>
            <a:xfrm>
              <a:off x="337575" y="1206109"/>
              <a:ext cx="8468850" cy="3669898"/>
            </a:xfrm>
            <a:prstGeom prst="rect">
              <a:avLst/>
            </a:prstGeom>
            <a:noFill/>
            <a:ln>
              <a:solidFill>
                <a:srgbClr val="7C3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1" name="TextBox 43"/>
            <p:cNvSpPr txBox="1"/>
            <p:nvPr/>
          </p:nvSpPr>
          <p:spPr>
            <a:xfrm>
              <a:off x="2881760" y="949663"/>
              <a:ext cx="3705777" cy="390964"/>
            </a:xfrm>
            <a:prstGeom prst="rect">
              <a:avLst/>
            </a:prstGeom>
            <a:solidFill>
              <a:srgbClr val="7C3E20"/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 b="1">
                  <a:solidFill>
                    <a:schemeClr val="accent2"/>
                  </a:solidFill>
                  <a:latin typeface="+mj-ea"/>
                  <a:ea typeface="+mj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8E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红军不怕远征难,万水千山只等闲</a:t>
              </a:r>
              <a:endPara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8E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3908628" y="3477783"/>
            <a:ext cx="531492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C3E2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遵义会议，曙光转折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C3E2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908241" y="4749907"/>
            <a:ext cx="531492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C3E2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红军三大主力会师，长征胜利结束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C3E2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124803" y="3292900"/>
            <a:ext cx="2618409" cy="891332"/>
          </a:xfrm>
          <a:prstGeom prst="rect">
            <a:avLst/>
          </a:prstGeom>
          <a:solidFill>
            <a:srgbClr val="7C3E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8E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1935.01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F8E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124416" y="4534059"/>
            <a:ext cx="2618409" cy="891332"/>
          </a:xfrm>
          <a:prstGeom prst="rect">
            <a:avLst/>
          </a:prstGeom>
          <a:solidFill>
            <a:srgbClr val="7C3E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8E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1936.10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F8E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8" name="图片 17" descr="E:\学校工作\飞龙中学\2020-2021学年第一学期（八上）\八上课程\区公开课第17课中国工农红军长征\图片\会宁会师.png会宁会师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759190" y="4061778"/>
            <a:ext cx="2774315" cy="1759585"/>
          </a:xfrm>
          <a:prstGeom prst="rect">
            <a:avLst/>
          </a:prstGeom>
        </p:spPr>
      </p:pic>
      <p:pic>
        <p:nvPicPr>
          <p:cNvPr id="21" name="图片 20" descr="遵义会议旧址 (1)"/>
          <p:cNvPicPr>
            <a:picLocks noChangeAspect="1"/>
          </p:cNvPicPr>
          <p:nvPr/>
        </p:nvPicPr>
        <p:blipFill>
          <a:blip r:embed="rId2"/>
          <a:srcRect r="9000" b="11077"/>
          <a:stretch>
            <a:fillRect/>
          </a:stretch>
        </p:blipFill>
        <p:spPr>
          <a:xfrm>
            <a:off x="8806815" y="1983740"/>
            <a:ext cx="2679065" cy="188150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839" y="3323650"/>
            <a:ext cx="2339327" cy="3235635"/>
          </a:xfrm>
          <a:prstGeom prst="rect">
            <a:avLst/>
          </a:prstGeom>
        </p:spPr>
      </p:pic>
      <p:sp>
        <p:nvSpPr>
          <p:cNvPr id="12" name="TextBox 43"/>
          <p:cNvSpPr txBox="1"/>
          <p:nvPr/>
        </p:nvSpPr>
        <p:spPr>
          <a:xfrm>
            <a:off x="3913956" y="5791640"/>
            <a:ext cx="4784037" cy="460375"/>
          </a:xfrm>
          <a:prstGeom prst="rect">
            <a:avLst/>
          </a:prstGeom>
          <a:solidFill>
            <a:srgbClr val="7C3E2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accent2"/>
                </a:soli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noProof="0" dirty="0">
                <a:ln>
                  <a:noFill/>
                </a:ln>
                <a:solidFill>
                  <a:srgbClr val="FFF8E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更喜岷山千里雪，三军过后尽开颜</a:t>
            </a: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F8E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 rot="5400000">
            <a:off x="479226" y="2400468"/>
            <a:ext cx="3935268" cy="1785287"/>
            <a:chOff x="10828338" y="5535613"/>
            <a:chExt cx="3563937" cy="1325562"/>
          </a:xfrm>
          <a:solidFill>
            <a:srgbClr val="6A1217"/>
          </a:solidFill>
        </p:grpSpPr>
        <p:sp>
          <p:nvSpPr>
            <p:cNvPr id="23" name="Freeform 3346"/>
            <p:cNvSpPr/>
            <p:nvPr/>
          </p:nvSpPr>
          <p:spPr bwMode="auto">
            <a:xfrm>
              <a:off x="14382750" y="6202363"/>
              <a:ext cx="9525" cy="42862"/>
            </a:xfrm>
            <a:custGeom>
              <a:avLst/>
              <a:gdLst>
                <a:gd name="T0" fmla="*/ 1 w 3"/>
                <a:gd name="T1" fmla="*/ 11 h 13"/>
                <a:gd name="T2" fmla="*/ 3 w 3"/>
                <a:gd name="T3" fmla="*/ 0 h 13"/>
                <a:gd name="T4" fmla="*/ 1 w 3"/>
                <a:gd name="T5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3">
                  <a:moveTo>
                    <a:pt x="1" y="11"/>
                  </a:moveTo>
                  <a:cubicBezTo>
                    <a:pt x="3" y="11"/>
                    <a:pt x="2" y="2"/>
                    <a:pt x="3" y="0"/>
                  </a:cubicBezTo>
                  <a:cubicBezTo>
                    <a:pt x="0" y="2"/>
                    <a:pt x="1" y="13"/>
                    <a:pt x="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3347"/>
            <p:cNvSpPr/>
            <p:nvPr/>
          </p:nvSpPr>
          <p:spPr bwMode="auto">
            <a:xfrm>
              <a:off x="14166850" y="6184900"/>
              <a:ext cx="20637" cy="23812"/>
            </a:xfrm>
            <a:custGeom>
              <a:avLst/>
              <a:gdLst>
                <a:gd name="T0" fmla="*/ 6 w 6"/>
                <a:gd name="T1" fmla="*/ 2 h 7"/>
                <a:gd name="T2" fmla="*/ 5 w 6"/>
                <a:gd name="T3" fmla="*/ 1 h 7"/>
                <a:gd name="T4" fmla="*/ 2 w 6"/>
                <a:gd name="T5" fmla="*/ 0 h 7"/>
                <a:gd name="T6" fmla="*/ 6 w 6"/>
                <a:gd name="T7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7">
                  <a:moveTo>
                    <a:pt x="6" y="2"/>
                  </a:moveTo>
                  <a:cubicBezTo>
                    <a:pt x="5" y="2"/>
                    <a:pt x="5" y="1"/>
                    <a:pt x="5" y="1"/>
                  </a:cubicBezTo>
                  <a:cubicBezTo>
                    <a:pt x="4" y="1"/>
                    <a:pt x="4" y="1"/>
                    <a:pt x="2" y="0"/>
                  </a:cubicBezTo>
                  <a:cubicBezTo>
                    <a:pt x="3" y="7"/>
                    <a:pt x="0" y="6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3348"/>
            <p:cNvSpPr/>
            <p:nvPr/>
          </p:nvSpPr>
          <p:spPr bwMode="auto">
            <a:xfrm>
              <a:off x="14177963" y="6169025"/>
              <a:ext cx="15875" cy="19050"/>
            </a:xfrm>
            <a:custGeom>
              <a:avLst/>
              <a:gdLst>
                <a:gd name="T0" fmla="*/ 2 w 5"/>
                <a:gd name="T1" fmla="*/ 6 h 6"/>
                <a:gd name="T2" fmla="*/ 2 w 5"/>
                <a:gd name="T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" h="6">
                  <a:moveTo>
                    <a:pt x="2" y="6"/>
                  </a:moveTo>
                  <a:cubicBezTo>
                    <a:pt x="5" y="5"/>
                    <a:pt x="0" y="0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3349"/>
            <p:cNvSpPr/>
            <p:nvPr/>
          </p:nvSpPr>
          <p:spPr bwMode="auto">
            <a:xfrm>
              <a:off x="14135100" y="6154738"/>
              <a:ext cx="19050" cy="44450"/>
            </a:xfrm>
            <a:custGeom>
              <a:avLst/>
              <a:gdLst>
                <a:gd name="T0" fmla="*/ 6 w 6"/>
                <a:gd name="T1" fmla="*/ 8 h 13"/>
                <a:gd name="T2" fmla="*/ 4 w 6"/>
                <a:gd name="T3" fmla="*/ 0 h 13"/>
                <a:gd name="T4" fmla="*/ 3 w 6"/>
                <a:gd name="T5" fmla="*/ 13 h 13"/>
                <a:gd name="T6" fmla="*/ 6 w 6"/>
                <a:gd name="T7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3">
                  <a:moveTo>
                    <a:pt x="6" y="8"/>
                  </a:moveTo>
                  <a:cubicBezTo>
                    <a:pt x="6" y="4"/>
                    <a:pt x="3" y="3"/>
                    <a:pt x="4" y="0"/>
                  </a:cubicBezTo>
                  <a:cubicBezTo>
                    <a:pt x="0" y="3"/>
                    <a:pt x="1" y="7"/>
                    <a:pt x="3" y="13"/>
                  </a:cubicBezTo>
                  <a:lnTo>
                    <a:pt x="6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3350"/>
            <p:cNvSpPr/>
            <p:nvPr/>
          </p:nvSpPr>
          <p:spPr bwMode="auto">
            <a:xfrm>
              <a:off x="14135100" y="6221413"/>
              <a:ext cx="3175" cy="17462"/>
            </a:xfrm>
            <a:custGeom>
              <a:avLst/>
              <a:gdLst>
                <a:gd name="T0" fmla="*/ 0 w 1"/>
                <a:gd name="T1" fmla="*/ 5 h 5"/>
                <a:gd name="T2" fmla="*/ 1 w 1"/>
                <a:gd name="T3" fmla="*/ 3 h 5"/>
                <a:gd name="T4" fmla="*/ 0 w 1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5">
                  <a:moveTo>
                    <a:pt x="0" y="5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0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3351"/>
            <p:cNvSpPr/>
            <p:nvPr/>
          </p:nvSpPr>
          <p:spPr bwMode="auto">
            <a:xfrm>
              <a:off x="14138275" y="6215063"/>
              <a:ext cx="12700" cy="39687"/>
            </a:xfrm>
            <a:custGeom>
              <a:avLst/>
              <a:gdLst>
                <a:gd name="T0" fmla="*/ 2 w 4"/>
                <a:gd name="T1" fmla="*/ 3 h 12"/>
                <a:gd name="T2" fmla="*/ 4 w 4"/>
                <a:gd name="T3" fmla="*/ 0 h 12"/>
                <a:gd name="T4" fmla="*/ 0 w 4"/>
                <a:gd name="T5" fmla="*/ 5 h 12"/>
                <a:gd name="T6" fmla="*/ 2 w 4"/>
                <a:gd name="T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2" y="3"/>
                  </a:moveTo>
                  <a:cubicBezTo>
                    <a:pt x="2" y="8"/>
                    <a:pt x="3" y="3"/>
                    <a:pt x="4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7"/>
                    <a:pt x="1" y="12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3352"/>
            <p:cNvSpPr/>
            <p:nvPr/>
          </p:nvSpPr>
          <p:spPr bwMode="auto">
            <a:xfrm>
              <a:off x="14074775" y="6169025"/>
              <a:ext cx="14287" cy="46037"/>
            </a:xfrm>
            <a:custGeom>
              <a:avLst/>
              <a:gdLst>
                <a:gd name="T0" fmla="*/ 0 w 4"/>
                <a:gd name="T1" fmla="*/ 0 h 14"/>
                <a:gd name="T2" fmla="*/ 1 w 4"/>
                <a:gd name="T3" fmla="*/ 14 h 14"/>
                <a:gd name="T4" fmla="*/ 4 w 4"/>
                <a:gd name="T5" fmla="*/ 10 h 14"/>
                <a:gd name="T6" fmla="*/ 0 w 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4">
                  <a:moveTo>
                    <a:pt x="0" y="0"/>
                  </a:moveTo>
                  <a:cubicBezTo>
                    <a:pt x="0" y="4"/>
                    <a:pt x="1" y="9"/>
                    <a:pt x="1" y="14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8"/>
                    <a:pt x="0" y="5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3353"/>
            <p:cNvSpPr/>
            <p:nvPr/>
          </p:nvSpPr>
          <p:spPr bwMode="auto">
            <a:xfrm>
              <a:off x="14022388" y="6142038"/>
              <a:ext cx="12700" cy="39687"/>
            </a:xfrm>
            <a:custGeom>
              <a:avLst/>
              <a:gdLst>
                <a:gd name="T0" fmla="*/ 8 w 8"/>
                <a:gd name="T1" fmla="*/ 0 h 25"/>
                <a:gd name="T2" fmla="*/ 0 w 8"/>
                <a:gd name="T3" fmla="*/ 25 h 25"/>
                <a:gd name="T4" fmla="*/ 2 w 8"/>
                <a:gd name="T5" fmla="*/ 17 h 25"/>
                <a:gd name="T6" fmla="*/ 8 w 8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25">
                  <a:moveTo>
                    <a:pt x="8" y="0"/>
                  </a:moveTo>
                  <a:lnTo>
                    <a:pt x="0" y="25"/>
                  </a:lnTo>
                  <a:lnTo>
                    <a:pt x="2" y="17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3354"/>
            <p:cNvSpPr/>
            <p:nvPr/>
          </p:nvSpPr>
          <p:spPr bwMode="auto">
            <a:xfrm>
              <a:off x="13973175" y="6118225"/>
              <a:ext cx="25400" cy="53975"/>
            </a:xfrm>
            <a:custGeom>
              <a:avLst/>
              <a:gdLst>
                <a:gd name="T0" fmla="*/ 7 w 8"/>
                <a:gd name="T1" fmla="*/ 16 h 16"/>
                <a:gd name="T2" fmla="*/ 6 w 8"/>
                <a:gd name="T3" fmla="*/ 0 h 16"/>
                <a:gd name="T4" fmla="*/ 0 w 8"/>
                <a:gd name="T5" fmla="*/ 12 h 16"/>
                <a:gd name="T6" fmla="*/ 7 w 8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6">
                  <a:moveTo>
                    <a:pt x="7" y="16"/>
                  </a:moveTo>
                  <a:cubicBezTo>
                    <a:pt x="8" y="9"/>
                    <a:pt x="5" y="4"/>
                    <a:pt x="6" y="0"/>
                  </a:cubicBezTo>
                  <a:cubicBezTo>
                    <a:pt x="4" y="2"/>
                    <a:pt x="2" y="7"/>
                    <a:pt x="0" y="12"/>
                  </a:cubicBezTo>
                  <a:cubicBezTo>
                    <a:pt x="2" y="9"/>
                    <a:pt x="4" y="10"/>
                    <a:pt x="7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3355"/>
            <p:cNvSpPr/>
            <p:nvPr/>
          </p:nvSpPr>
          <p:spPr bwMode="auto">
            <a:xfrm>
              <a:off x="13958888" y="6157913"/>
              <a:ext cx="14287" cy="26987"/>
            </a:xfrm>
            <a:custGeom>
              <a:avLst/>
              <a:gdLst>
                <a:gd name="T0" fmla="*/ 0 w 4"/>
                <a:gd name="T1" fmla="*/ 8 h 8"/>
                <a:gd name="T2" fmla="*/ 4 w 4"/>
                <a:gd name="T3" fmla="*/ 0 h 8"/>
                <a:gd name="T4" fmla="*/ 0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0" y="8"/>
                  </a:moveTo>
                  <a:cubicBezTo>
                    <a:pt x="1" y="6"/>
                    <a:pt x="2" y="3"/>
                    <a:pt x="4" y="0"/>
                  </a:cubicBezTo>
                  <a:cubicBezTo>
                    <a:pt x="2" y="2"/>
                    <a:pt x="1" y="4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356"/>
            <p:cNvSpPr/>
            <p:nvPr/>
          </p:nvSpPr>
          <p:spPr bwMode="auto">
            <a:xfrm>
              <a:off x="14009688" y="6224588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3357"/>
            <p:cNvSpPr/>
            <p:nvPr/>
          </p:nvSpPr>
          <p:spPr bwMode="auto">
            <a:xfrm>
              <a:off x="13893800" y="6227763"/>
              <a:ext cx="3175" cy="6350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1 w 1"/>
                <a:gd name="T5" fmla="*/ 1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358"/>
            <p:cNvSpPr/>
            <p:nvPr/>
          </p:nvSpPr>
          <p:spPr bwMode="auto">
            <a:xfrm>
              <a:off x="13939838" y="6188075"/>
              <a:ext cx="9525" cy="26987"/>
            </a:xfrm>
            <a:custGeom>
              <a:avLst/>
              <a:gdLst>
                <a:gd name="T0" fmla="*/ 0 w 3"/>
                <a:gd name="T1" fmla="*/ 3 h 8"/>
                <a:gd name="T2" fmla="*/ 3 w 3"/>
                <a:gd name="T3" fmla="*/ 8 h 8"/>
                <a:gd name="T4" fmla="*/ 0 w 3"/>
                <a:gd name="T5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8">
                  <a:moveTo>
                    <a:pt x="0" y="3"/>
                  </a:moveTo>
                  <a:cubicBezTo>
                    <a:pt x="1" y="5"/>
                    <a:pt x="2" y="7"/>
                    <a:pt x="3" y="8"/>
                  </a:cubicBezTo>
                  <a:cubicBezTo>
                    <a:pt x="2" y="5"/>
                    <a:pt x="1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3359"/>
            <p:cNvSpPr/>
            <p:nvPr/>
          </p:nvSpPr>
          <p:spPr bwMode="auto">
            <a:xfrm>
              <a:off x="14006513" y="6208713"/>
              <a:ext cx="3175" cy="9525"/>
            </a:xfrm>
            <a:custGeom>
              <a:avLst/>
              <a:gdLst>
                <a:gd name="T0" fmla="*/ 1 w 1"/>
                <a:gd name="T1" fmla="*/ 3 h 3"/>
                <a:gd name="T2" fmla="*/ 1 w 1"/>
                <a:gd name="T3" fmla="*/ 2 h 3"/>
                <a:gd name="T4" fmla="*/ 1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0"/>
                    <a:pt x="0" y="1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3360"/>
            <p:cNvSpPr/>
            <p:nvPr/>
          </p:nvSpPr>
          <p:spPr bwMode="auto">
            <a:xfrm>
              <a:off x="13896975" y="6194425"/>
              <a:ext cx="30162" cy="44450"/>
            </a:xfrm>
            <a:custGeom>
              <a:avLst/>
              <a:gdLst>
                <a:gd name="T0" fmla="*/ 7 w 9"/>
                <a:gd name="T1" fmla="*/ 13 h 13"/>
                <a:gd name="T2" fmla="*/ 9 w 9"/>
                <a:gd name="T3" fmla="*/ 12 h 13"/>
                <a:gd name="T4" fmla="*/ 3 w 9"/>
                <a:gd name="T5" fmla="*/ 0 h 13"/>
                <a:gd name="T6" fmla="*/ 0 w 9"/>
                <a:gd name="T7" fmla="*/ 11 h 13"/>
                <a:gd name="T8" fmla="*/ 8 w 9"/>
                <a:gd name="T9" fmla="*/ 12 h 13"/>
                <a:gd name="T10" fmla="*/ 7 w 9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3">
                  <a:moveTo>
                    <a:pt x="7" y="13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7" y="11"/>
                    <a:pt x="6" y="7"/>
                    <a:pt x="3" y="0"/>
                  </a:cubicBezTo>
                  <a:cubicBezTo>
                    <a:pt x="0" y="4"/>
                    <a:pt x="0" y="8"/>
                    <a:pt x="0" y="11"/>
                  </a:cubicBezTo>
                  <a:cubicBezTo>
                    <a:pt x="8" y="12"/>
                    <a:pt x="8" y="12"/>
                    <a:pt x="8" y="12"/>
                  </a:cubicBezTo>
                  <a:lnTo>
                    <a:pt x="7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361"/>
            <p:cNvSpPr/>
            <p:nvPr/>
          </p:nvSpPr>
          <p:spPr bwMode="auto">
            <a:xfrm>
              <a:off x="13884275" y="6178550"/>
              <a:ext cx="9525" cy="49212"/>
            </a:xfrm>
            <a:custGeom>
              <a:avLst/>
              <a:gdLst>
                <a:gd name="T0" fmla="*/ 6 w 6"/>
                <a:gd name="T1" fmla="*/ 0 h 31"/>
                <a:gd name="T2" fmla="*/ 0 w 6"/>
                <a:gd name="T3" fmla="*/ 31 h 31"/>
                <a:gd name="T4" fmla="*/ 4 w 6"/>
                <a:gd name="T5" fmla="*/ 23 h 31"/>
                <a:gd name="T6" fmla="*/ 6 w 6"/>
                <a:gd name="T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1">
                  <a:moveTo>
                    <a:pt x="6" y="0"/>
                  </a:moveTo>
                  <a:lnTo>
                    <a:pt x="0" y="31"/>
                  </a:lnTo>
                  <a:lnTo>
                    <a:pt x="4" y="23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362"/>
            <p:cNvSpPr/>
            <p:nvPr/>
          </p:nvSpPr>
          <p:spPr bwMode="auto">
            <a:xfrm>
              <a:off x="13857288" y="6188075"/>
              <a:ext cx="6350" cy="30162"/>
            </a:xfrm>
            <a:custGeom>
              <a:avLst/>
              <a:gdLst>
                <a:gd name="T0" fmla="*/ 4 w 4"/>
                <a:gd name="T1" fmla="*/ 0 h 19"/>
                <a:gd name="T2" fmla="*/ 0 w 4"/>
                <a:gd name="T3" fmla="*/ 11 h 19"/>
                <a:gd name="T4" fmla="*/ 4 w 4"/>
                <a:gd name="T5" fmla="*/ 19 h 19"/>
                <a:gd name="T6" fmla="*/ 4 w 4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9">
                  <a:moveTo>
                    <a:pt x="4" y="0"/>
                  </a:moveTo>
                  <a:lnTo>
                    <a:pt x="0" y="11"/>
                  </a:lnTo>
                  <a:lnTo>
                    <a:pt x="4" y="19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3363"/>
            <p:cNvSpPr/>
            <p:nvPr/>
          </p:nvSpPr>
          <p:spPr bwMode="auto">
            <a:xfrm>
              <a:off x="12317413" y="6218238"/>
              <a:ext cx="7937" cy="20637"/>
            </a:xfrm>
            <a:custGeom>
              <a:avLst/>
              <a:gdLst>
                <a:gd name="T0" fmla="*/ 2 w 2"/>
                <a:gd name="T1" fmla="*/ 0 h 6"/>
                <a:gd name="T2" fmla="*/ 0 w 2"/>
                <a:gd name="T3" fmla="*/ 6 h 6"/>
                <a:gd name="T4" fmla="*/ 2 w 2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6">
                  <a:moveTo>
                    <a:pt x="2" y="0"/>
                  </a:moveTo>
                  <a:cubicBezTo>
                    <a:pt x="1" y="2"/>
                    <a:pt x="0" y="4"/>
                    <a:pt x="0" y="6"/>
                  </a:cubicBezTo>
                  <a:cubicBezTo>
                    <a:pt x="2" y="5"/>
                    <a:pt x="2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364"/>
            <p:cNvSpPr/>
            <p:nvPr/>
          </p:nvSpPr>
          <p:spPr bwMode="auto">
            <a:xfrm>
              <a:off x="13539788" y="6181725"/>
              <a:ext cx="23812" cy="30162"/>
            </a:xfrm>
            <a:custGeom>
              <a:avLst/>
              <a:gdLst>
                <a:gd name="T0" fmla="*/ 7 w 7"/>
                <a:gd name="T1" fmla="*/ 7 h 9"/>
                <a:gd name="T2" fmla="*/ 0 w 7"/>
                <a:gd name="T3" fmla="*/ 6 h 9"/>
                <a:gd name="T4" fmla="*/ 1 w 7"/>
                <a:gd name="T5" fmla="*/ 9 h 9"/>
                <a:gd name="T6" fmla="*/ 7 w 7"/>
                <a:gd name="T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9">
                  <a:moveTo>
                    <a:pt x="7" y="7"/>
                  </a:moveTo>
                  <a:cubicBezTo>
                    <a:pt x="5" y="2"/>
                    <a:pt x="2" y="0"/>
                    <a:pt x="0" y="6"/>
                  </a:cubicBezTo>
                  <a:cubicBezTo>
                    <a:pt x="0" y="7"/>
                    <a:pt x="1" y="8"/>
                    <a:pt x="1" y="9"/>
                  </a:cubicBezTo>
                  <a:cubicBezTo>
                    <a:pt x="3" y="7"/>
                    <a:pt x="5" y="6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3365"/>
            <p:cNvSpPr/>
            <p:nvPr/>
          </p:nvSpPr>
          <p:spPr bwMode="auto">
            <a:xfrm>
              <a:off x="10904538" y="6264275"/>
              <a:ext cx="9525" cy="6350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1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0" y="1"/>
                    <a:pt x="2" y="1"/>
                    <a:pt x="3" y="1"/>
                  </a:cubicBezTo>
                  <a:cubicBezTo>
                    <a:pt x="2" y="0"/>
                    <a:pt x="1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3366"/>
            <p:cNvSpPr/>
            <p:nvPr/>
          </p:nvSpPr>
          <p:spPr bwMode="auto">
            <a:xfrm>
              <a:off x="13754100" y="6199188"/>
              <a:ext cx="3175" cy="3175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3367"/>
            <p:cNvSpPr/>
            <p:nvPr/>
          </p:nvSpPr>
          <p:spPr bwMode="auto">
            <a:xfrm>
              <a:off x="13754100" y="6205538"/>
              <a:ext cx="7937" cy="9525"/>
            </a:xfrm>
            <a:custGeom>
              <a:avLst/>
              <a:gdLst>
                <a:gd name="T0" fmla="*/ 2 w 2"/>
                <a:gd name="T1" fmla="*/ 3 h 3"/>
                <a:gd name="T2" fmla="*/ 0 w 2"/>
                <a:gd name="T3" fmla="*/ 0 h 3"/>
                <a:gd name="T4" fmla="*/ 2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2" y="2"/>
                    <a:pt x="1" y="1"/>
                    <a:pt x="0" y="0"/>
                  </a:cubicBezTo>
                  <a:cubicBezTo>
                    <a:pt x="0" y="1"/>
                    <a:pt x="1" y="2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3368"/>
            <p:cNvSpPr/>
            <p:nvPr/>
          </p:nvSpPr>
          <p:spPr bwMode="auto">
            <a:xfrm>
              <a:off x="13762038" y="6194425"/>
              <a:ext cx="6350" cy="7937"/>
            </a:xfrm>
            <a:custGeom>
              <a:avLst/>
              <a:gdLst>
                <a:gd name="T0" fmla="*/ 0 w 2"/>
                <a:gd name="T1" fmla="*/ 1 h 2"/>
                <a:gd name="T2" fmla="*/ 1 w 2"/>
                <a:gd name="T3" fmla="*/ 2 h 2"/>
                <a:gd name="T4" fmla="*/ 0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2"/>
                    <a:pt x="1" y="2"/>
                    <a:pt x="1" y="2"/>
                  </a:cubicBezTo>
                  <a:cubicBezTo>
                    <a:pt x="2" y="1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3369"/>
            <p:cNvSpPr/>
            <p:nvPr/>
          </p:nvSpPr>
          <p:spPr bwMode="auto">
            <a:xfrm>
              <a:off x="13744575" y="6202363"/>
              <a:ext cx="9525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3 w 3"/>
                <a:gd name="T5" fmla="*/ 0 h 1"/>
                <a:gd name="T6" fmla="*/ 0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3" y="1"/>
                    <a:pt x="2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3370"/>
            <p:cNvSpPr/>
            <p:nvPr/>
          </p:nvSpPr>
          <p:spPr bwMode="auto">
            <a:xfrm>
              <a:off x="13811250" y="6184900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3371"/>
            <p:cNvSpPr/>
            <p:nvPr/>
          </p:nvSpPr>
          <p:spPr bwMode="auto">
            <a:xfrm>
              <a:off x="13801725" y="6184900"/>
              <a:ext cx="9525" cy="20637"/>
            </a:xfrm>
            <a:custGeom>
              <a:avLst/>
              <a:gdLst>
                <a:gd name="T0" fmla="*/ 3 w 3"/>
                <a:gd name="T1" fmla="*/ 6 h 6"/>
                <a:gd name="T2" fmla="*/ 3 w 3"/>
                <a:gd name="T3" fmla="*/ 0 h 6"/>
                <a:gd name="T4" fmla="*/ 0 w 3"/>
                <a:gd name="T5" fmla="*/ 3 h 6"/>
                <a:gd name="T6" fmla="*/ 3 w 3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3" y="6"/>
                  </a:moveTo>
                  <a:cubicBezTo>
                    <a:pt x="3" y="4"/>
                    <a:pt x="3" y="1"/>
                    <a:pt x="3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2"/>
                    <a:pt x="3" y="5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3372"/>
            <p:cNvSpPr/>
            <p:nvPr/>
          </p:nvSpPr>
          <p:spPr bwMode="auto">
            <a:xfrm>
              <a:off x="13711238" y="6157913"/>
              <a:ext cx="33337" cy="87312"/>
            </a:xfrm>
            <a:custGeom>
              <a:avLst/>
              <a:gdLst>
                <a:gd name="T0" fmla="*/ 7 w 10"/>
                <a:gd name="T1" fmla="*/ 20 h 26"/>
                <a:gd name="T2" fmla="*/ 8 w 10"/>
                <a:gd name="T3" fmla="*/ 12 h 26"/>
                <a:gd name="T4" fmla="*/ 7 w 10"/>
                <a:gd name="T5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6">
                  <a:moveTo>
                    <a:pt x="7" y="20"/>
                  </a:moveTo>
                  <a:cubicBezTo>
                    <a:pt x="8" y="22"/>
                    <a:pt x="8" y="8"/>
                    <a:pt x="8" y="12"/>
                  </a:cubicBezTo>
                  <a:cubicBezTo>
                    <a:pt x="10" y="0"/>
                    <a:pt x="0" y="26"/>
                    <a:pt x="7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3373"/>
            <p:cNvSpPr/>
            <p:nvPr/>
          </p:nvSpPr>
          <p:spPr bwMode="auto">
            <a:xfrm>
              <a:off x="10844213" y="6218238"/>
              <a:ext cx="14287" cy="26987"/>
            </a:xfrm>
            <a:custGeom>
              <a:avLst/>
              <a:gdLst>
                <a:gd name="T0" fmla="*/ 9 w 9"/>
                <a:gd name="T1" fmla="*/ 10 h 17"/>
                <a:gd name="T2" fmla="*/ 0 w 9"/>
                <a:gd name="T3" fmla="*/ 0 h 17"/>
                <a:gd name="T4" fmla="*/ 7 w 9"/>
                <a:gd name="T5" fmla="*/ 17 h 17"/>
                <a:gd name="T6" fmla="*/ 9 w 9"/>
                <a:gd name="T7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7">
                  <a:moveTo>
                    <a:pt x="9" y="10"/>
                  </a:moveTo>
                  <a:lnTo>
                    <a:pt x="0" y="0"/>
                  </a:lnTo>
                  <a:lnTo>
                    <a:pt x="7" y="17"/>
                  </a:lnTo>
                  <a:lnTo>
                    <a:pt x="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3374"/>
            <p:cNvSpPr/>
            <p:nvPr/>
          </p:nvSpPr>
          <p:spPr bwMode="auto">
            <a:xfrm>
              <a:off x="10828338" y="6245225"/>
              <a:ext cx="9525" cy="46037"/>
            </a:xfrm>
            <a:custGeom>
              <a:avLst/>
              <a:gdLst>
                <a:gd name="T0" fmla="*/ 0 w 3"/>
                <a:gd name="T1" fmla="*/ 13 h 14"/>
                <a:gd name="T2" fmla="*/ 3 w 3"/>
                <a:gd name="T3" fmla="*/ 14 h 14"/>
                <a:gd name="T4" fmla="*/ 1 w 3"/>
                <a:gd name="T5" fmla="*/ 0 h 14"/>
                <a:gd name="T6" fmla="*/ 0 w 3"/>
                <a:gd name="T7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4">
                  <a:moveTo>
                    <a:pt x="0" y="13"/>
                  </a:moveTo>
                  <a:cubicBezTo>
                    <a:pt x="0" y="12"/>
                    <a:pt x="2" y="11"/>
                    <a:pt x="3" y="14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3375"/>
            <p:cNvSpPr/>
            <p:nvPr/>
          </p:nvSpPr>
          <p:spPr bwMode="auto">
            <a:xfrm>
              <a:off x="10828338" y="6596063"/>
              <a:ext cx="9525" cy="39687"/>
            </a:xfrm>
            <a:custGeom>
              <a:avLst/>
              <a:gdLst>
                <a:gd name="T0" fmla="*/ 2 w 3"/>
                <a:gd name="T1" fmla="*/ 2 h 12"/>
                <a:gd name="T2" fmla="*/ 1 w 3"/>
                <a:gd name="T3" fmla="*/ 12 h 12"/>
                <a:gd name="T4" fmla="*/ 2 w 3"/>
                <a:gd name="T5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2">
                  <a:moveTo>
                    <a:pt x="2" y="2"/>
                  </a:moveTo>
                  <a:cubicBezTo>
                    <a:pt x="0" y="1"/>
                    <a:pt x="1" y="11"/>
                    <a:pt x="1" y="12"/>
                  </a:cubicBezTo>
                  <a:cubicBezTo>
                    <a:pt x="3" y="10"/>
                    <a:pt x="2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3376"/>
            <p:cNvSpPr/>
            <p:nvPr/>
          </p:nvSpPr>
          <p:spPr bwMode="auto">
            <a:xfrm>
              <a:off x="12912725" y="6199188"/>
              <a:ext cx="6350" cy="9525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3377"/>
            <p:cNvSpPr/>
            <p:nvPr/>
          </p:nvSpPr>
          <p:spPr bwMode="auto">
            <a:xfrm>
              <a:off x="12866688" y="6205538"/>
              <a:ext cx="3175" cy="15875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5 h 5"/>
                <a:gd name="T4" fmla="*/ 0 w 1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3378"/>
            <p:cNvSpPr/>
            <p:nvPr/>
          </p:nvSpPr>
          <p:spPr bwMode="auto">
            <a:xfrm>
              <a:off x="12503150" y="6248400"/>
              <a:ext cx="12700" cy="19050"/>
            </a:xfrm>
            <a:custGeom>
              <a:avLst/>
              <a:gdLst>
                <a:gd name="T0" fmla="*/ 4 w 4"/>
                <a:gd name="T1" fmla="*/ 6 h 6"/>
                <a:gd name="T2" fmla="*/ 0 w 4"/>
                <a:gd name="T3" fmla="*/ 0 h 6"/>
                <a:gd name="T4" fmla="*/ 4 w 4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6">
                  <a:moveTo>
                    <a:pt x="4" y="6"/>
                  </a:moveTo>
                  <a:cubicBezTo>
                    <a:pt x="3" y="4"/>
                    <a:pt x="2" y="2"/>
                    <a:pt x="0" y="0"/>
                  </a:cubicBezTo>
                  <a:lnTo>
                    <a:pt x="4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3379"/>
            <p:cNvSpPr/>
            <p:nvPr/>
          </p:nvSpPr>
          <p:spPr bwMode="auto">
            <a:xfrm>
              <a:off x="13154025" y="6138863"/>
              <a:ext cx="12700" cy="33337"/>
            </a:xfrm>
            <a:custGeom>
              <a:avLst/>
              <a:gdLst>
                <a:gd name="T0" fmla="*/ 2 w 4"/>
                <a:gd name="T1" fmla="*/ 10 h 10"/>
                <a:gd name="T2" fmla="*/ 4 w 4"/>
                <a:gd name="T3" fmla="*/ 0 h 10"/>
                <a:gd name="T4" fmla="*/ 2 w 4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0">
                  <a:moveTo>
                    <a:pt x="2" y="1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1"/>
                    <a:pt x="2" y="6"/>
                    <a:pt x="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3380"/>
            <p:cNvSpPr/>
            <p:nvPr/>
          </p:nvSpPr>
          <p:spPr bwMode="auto">
            <a:xfrm>
              <a:off x="14055725" y="62150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3381"/>
            <p:cNvSpPr/>
            <p:nvPr/>
          </p:nvSpPr>
          <p:spPr bwMode="auto">
            <a:xfrm>
              <a:off x="12185650" y="6242050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3382"/>
            <p:cNvSpPr>
              <a:spLocks noEditPoints="1"/>
            </p:cNvSpPr>
            <p:nvPr/>
          </p:nvSpPr>
          <p:spPr bwMode="auto">
            <a:xfrm>
              <a:off x="10841038" y="6096000"/>
              <a:ext cx="3535362" cy="752475"/>
            </a:xfrm>
            <a:custGeom>
              <a:avLst/>
              <a:gdLst>
                <a:gd name="T0" fmla="*/ 1007 w 1070"/>
                <a:gd name="T1" fmla="*/ 46 h 227"/>
                <a:gd name="T2" fmla="*/ 980 w 1070"/>
                <a:gd name="T3" fmla="*/ 40 h 227"/>
                <a:gd name="T4" fmla="*/ 970 w 1070"/>
                <a:gd name="T5" fmla="*/ 40 h 227"/>
                <a:gd name="T6" fmla="*/ 959 w 1070"/>
                <a:gd name="T7" fmla="*/ 37 h 227"/>
                <a:gd name="T8" fmla="*/ 942 w 1070"/>
                <a:gd name="T9" fmla="*/ 38 h 227"/>
                <a:gd name="T10" fmla="*/ 922 w 1070"/>
                <a:gd name="T11" fmla="*/ 58 h 227"/>
                <a:gd name="T12" fmla="*/ 884 w 1070"/>
                <a:gd name="T13" fmla="*/ 36 h 227"/>
                <a:gd name="T14" fmla="*/ 844 w 1070"/>
                <a:gd name="T15" fmla="*/ 37 h 227"/>
                <a:gd name="T16" fmla="*/ 812 w 1070"/>
                <a:gd name="T17" fmla="*/ 39 h 227"/>
                <a:gd name="T18" fmla="*/ 750 w 1070"/>
                <a:gd name="T19" fmla="*/ 33 h 227"/>
                <a:gd name="T20" fmla="*/ 732 w 1070"/>
                <a:gd name="T21" fmla="*/ 34 h 227"/>
                <a:gd name="T22" fmla="*/ 681 w 1070"/>
                <a:gd name="T23" fmla="*/ 29 h 227"/>
                <a:gd name="T24" fmla="*/ 627 w 1070"/>
                <a:gd name="T25" fmla="*/ 34 h 227"/>
                <a:gd name="T26" fmla="*/ 599 w 1070"/>
                <a:gd name="T27" fmla="*/ 25 h 227"/>
                <a:gd name="T28" fmla="*/ 575 w 1070"/>
                <a:gd name="T29" fmla="*/ 37 h 227"/>
                <a:gd name="T30" fmla="*/ 512 w 1070"/>
                <a:gd name="T31" fmla="*/ 62 h 227"/>
                <a:gd name="T32" fmla="*/ 492 w 1070"/>
                <a:gd name="T33" fmla="*/ 29 h 227"/>
                <a:gd name="T34" fmla="*/ 433 w 1070"/>
                <a:gd name="T35" fmla="*/ 52 h 227"/>
                <a:gd name="T36" fmla="*/ 407 w 1070"/>
                <a:gd name="T37" fmla="*/ 45 h 227"/>
                <a:gd name="T38" fmla="*/ 372 w 1070"/>
                <a:gd name="T39" fmla="*/ 51 h 227"/>
                <a:gd name="T40" fmla="*/ 334 w 1070"/>
                <a:gd name="T41" fmla="*/ 38 h 227"/>
                <a:gd name="T42" fmla="*/ 245 w 1070"/>
                <a:gd name="T43" fmla="*/ 44 h 227"/>
                <a:gd name="T44" fmla="*/ 169 w 1070"/>
                <a:gd name="T45" fmla="*/ 60 h 227"/>
                <a:gd name="T46" fmla="*/ 22 w 1070"/>
                <a:gd name="T47" fmla="*/ 67 h 227"/>
                <a:gd name="T48" fmla="*/ 24 w 1070"/>
                <a:gd name="T49" fmla="*/ 183 h 227"/>
                <a:gd name="T50" fmla="*/ 72 w 1070"/>
                <a:gd name="T51" fmla="*/ 187 h 227"/>
                <a:gd name="T52" fmla="*/ 99 w 1070"/>
                <a:gd name="T53" fmla="*/ 188 h 227"/>
                <a:gd name="T54" fmla="*/ 101 w 1070"/>
                <a:gd name="T55" fmla="*/ 200 h 227"/>
                <a:gd name="T56" fmla="*/ 130 w 1070"/>
                <a:gd name="T57" fmla="*/ 201 h 227"/>
                <a:gd name="T58" fmla="*/ 144 w 1070"/>
                <a:gd name="T59" fmla="*/ 182 h 227"/>
                <a:gd name="T60" fmla="*/ 165 w 1070"/>
                <a:gd name="T61" fmla="*/ 207 h 227"/>
                <a:gd name="T62" fmla="*/ 196 w 1070"/>
                <a:gd name="T63" fmla="*/ 186 h 227"/>
                <a:gd name="T64" fmla="*/ 247 w 1070"/>
                <a:gd name="T65" fmla="*/ 201 h 227"/>
                <a:gd name="T66" fmla="*/ 313 w 1070"/>
                <a:gd name="T67" fmla="*/ 194 h 227"/>
                <a:gd name="T68" fmla="*/ 362 w 1070"/>
                <a:gd name="T69" fmla="*/ 200 h 227"/>
                <a:gd name="T70" fmla="*/ 411 w 1070"/>
                <a:gd name="T71" fmla="*/ 193 h 227"/>
                <a:gd name="T72" fmla="*/ 460 w 1070"/>
                <a:gd name="T73" fmla="*/ 180 h 227"/>
                <a:gd name="T74" fmla="*/ 487 w 1070"/>
                <a:gd name="T75" fmla="*/ 196 h 227"/>
                <a:gd name="T76" fmla="*/ 525 w 1070"/>
                <a:gd name="T77" fmla="*/ 182 h 227"/>
                <a:gd name="T78" fmla="*/ 569 w 1070"/>
                <a:gd name="T79" fmla="*/ 166 h 227"/>
                <a:gd name="T80" fmla="*/ 606 w 1070"/>
                <a:gd name="T81" fmla="*/ 189 h 227"/>
                <a:gd name="T82" fmla="*/ 653 w 1070"/>
                <a:gd name="T83" fmla="*/ 183 h 227"/>
                <a:gd name="T84" fmla="*/ 680 w 1070"/>
                <a:gd name="T85" fmla="*/ 184 h 227"/>
                <a:gd name="T86" fmla="*/ 709 w 1070"/>
                <a:gd name="T87" fmla="*/ 183 h 227"/>
                <a:gd name="T88" fmla="*/ 771 w 1070"/>
                <a:gd name="T89" fmla="*/ 174 h 227"/>
                <a:gd name="T90" fmla="*/ 828 w 1070"/>
                <a:gd name="T91" fmla="*/ 170 h 227"/>
                <a:gd name="T92" fmla="*/ 852 w 1070"/>
                <a:gd name="T93" fmla="*/ 175 h 227"/>
                <a:gd name="T94" fmla="*/ 975 w 1070"/>
                <a:gd name="T95" fmla="*/ 173 h 227"/>
                <a:gd name="T96" fmla="*/ 473 w 1070"/>
                <a:gd name="T97" fmla="*/ 190 h 227"/>
                <a:gd name="T98" fmla="*/ 211 w 1070"/>
                <a:gd name="T99" fmla="*/ 104 h 227"/>
                <a:gd name="T100" fmla="*/ 999 w 1070"/>
                <a:gd name="T101" fmla="*/ 56 h 227"/>
                <a:gd name="T102" fmla="*/ 862 w 1070"/>
                <a:gd name="T103" fmla="*/ 40 h 227"/>
                <a:gd name="T104" fmla="*/ 598 w 1070"/>
                <a:gd name="T105" fmla="*/ 35 h 227"/>
                <a:gd name="T106" fmla="*/ 225 w 1070"/>
                <a:gd name="T107" fmla="*/ 48 h 227"/>
                <a:gd name="T108" fmla="*/ 67 w 1070"/>
                <a:gd name="T109" fmla="*/ 170 h 227"/>
                <a:gd name="T110" fmla="*/ 191 w 1070"/>
                <a:gd name="T111" fmla="*/ 155 h 227"/>
                <a:gd name="T112" fmla="*/ 219 w 1070"/>
                <a:gd name="T113" fmla="*/ 174 h 227"/>
                <a:gd name="T114" fmla="*/ 729 w 1070"/>
                <a:gd name="T115" fmla="*/ 182 h 227"/>
                <a:gd name="T116" fmla="*/ 904 w 1070"/>
                <a:gd name="T117" fmla="*/ 108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70" h="227">
                  <a:moveTo>
                    <a:pt x="1069" y="126"/>
                  </a:moveTo>
                  <a:cubicBezTo>
                    <a:pt x="1066" y="128"/>
                    <a:pt x="1066" y="128"/>
                    <a:pt x="1066" y="128"/>
                  </a:cubicBezTo>
                  <a:cubicBezTo>
                    <a:pt x="1070" y="112"/>
                    <a:pt x="1061" y="90"/>
                    <a:pt x="1062" y="68"/>
                  </a:cubicBezTo>
                  <a:cubicBezTo>
                    <a:pt x="1057" y="87"/>
                    <a:pt x="1050" y="39"/>
                    <a:pt x="1041" y="66"/>
                  </a:cubicBezTo>
                  <a:cubicBezTo>
                    <a:pt x="1040" y="62"/>
                    <a:pt x="1043" y="59"/>
                    <a:pt x="1042" y="54"/>
                  </a:cubicBezTo>
                  <a:cubicBezTo>
                    <a:pt x="1041" y="60"/>
                    <a:pt x="1039" y="63"/>
                    <a:pt x="1037" y="63"/>
                  </a:cubicBezTo>
                  <a:cubicBezTo>
                    <a:pt x="1038" y="57"/>
                    <a:pt x="1038" y="57"/>
                    <a:pt x="1038" y="57"/>
                  </a:cubicBezTo>
                  <a:cubicBezTo>
                    <a:pt x="1037" y="57"/>
                    <a:pt x="1035" y="59"/>
                    <a:pt x="1034" y="60"/>
                  </a:cubicBezTo>
                  <a:cubicBezTo>
                    <a:pt x="1034" y="58"/>
                    <a:pt x="1034" y="58"/>
                    <a:pt x="1034" y="58"/>
                  </a:cubicBezTo>
                  <a:cubicBezTo>
                    <a:pt x="1024" y="59"/>
                    <a:pt x="1018" y="53"/>
                    <a:pt x="1009" y="47"/>
                  </a:cubicBezTo>
                  <a:cubicBezTo>
                    <a:pt x="1011" y="43"/>
                    <a:pt x="1009" y="36"/>
                    <a:pt x="1004" y="38"/>
                  </a:cubicBezTo>
                  <a:cubicBezTo>
                    <a:pt x="1006" y="41"/>
                    <a:pt x="1008" y="43"/>
                    <a:pt x="1007" y="46"/>
                  </a:cubicBezTo>
                  <a:cubicBezTo>
                    <a:pt x="1006" y="45"/>
                    <a:pt x="1004" y="44"/>
                    <a:pt x="1003" y="44"/>
                  </a:cubicBezTo>
                  <a:cubicBezTo>
                    <a:pt x="1004" y="54"/>
                    <a:pt x="1004" y="54"/>
                    <a:pt x="1004" y="54"/>
                  </a:cubicBezTo>
                  <a:cubicBezTo>
                    <a:pt x="1002" y="54"/>
                    <a:pt x="1001" y="53"/>
                    <a:pt x="1001" y="51"/>
                  </a:cubicBezTo>
                  <a:cubicBezTo>
                    <a:pt x="1002" y="49"/>
                    <a:pt x="1002" y="49"/>
                    <a:pt x="1002" y="49"/>
                  </a:cubicBezTo>
                  <a:cubicBezTo>
                    <a:pt x="1001" y="51"/>
                    <a:pt x="1001" y="51"/>
                    <a:pt x="1001" y="51"/>
                  </a:cubicBezTo>
                  <a:cubicBezTo>
                    <a:pt x="1000" y="50"/>
                    <a:pt x="999" y="48"/>
                    <a:pt x="999" y="47"/>
                  </a:cubicBezTo>
                  <a:cubicBezTo>
                    <a:pt x="998" y="51"/>
                    <a:pt x="998" y="53"/>
                    <a:pt x="999" y="54"/>
                  </a:cubicBezTo>
                  <a:cubicBezTo>
                    <a:pt x="998" y="55"/>
                    <a:pt x="998" y="55"/>
                    <a:pt x="998" y="55"/>
                  </a:cubicBezTo>
                  <a:cubicBezTo>
                    <a:pt x="994" y="53"/>
                    <a:pt x="990" y="54"/>
                    <a:pt x="986" y="52"/>
                  </a:cubicBezTo>
                  <a:cubicBezTo>
                    <a:pt x="986" y="52"/>
                    <a:pt x="986" y="52"/>
                    <a:pt x="986" y="52"/>
                  </a:cubicBezTo>
                  <a:cubicBezTo>
                    <a:pt x="986" y="52"/>
                    <a:pt x="986" y="52"/>
                    <a:pt x="986" y="52"/>
                  </a:cubicBezTo>
                  <a:cubicBezTo>
                    <a:pt x="983" y="51"/>
                    <a:pt x="981" y="47"/>
                    <a:pt x="980" y="40"/>
                  </a:cubicBezTo>
                  <a:cubicBezTo>
                    <a:pt x="980" y="40"/>
                    <a:pt x="980" y="40"/>
                    <a:pt x="980" y="40"/>
                  </a:cubicBezTo>
                  <a:cubicBezTo>
                    <a:pt x="980" y="39"/>
                    <a:pt x="980" y="37"/>
                    <a:pt x="980" y="36"/>
                  </a:cubicBezTo>
                  <a:cubicBezTo>
                    <a:pt x="976" y="42"/>
                    <a:pt x="976" y="42"/>
                    <a:pt x="976" y="42"/>
                  </a:cubicBezTo>
                  <a:cubicBezTo>
                    <a:pt x="977" y="42"/>
                    <a:pt x="978" y="42"/>
                    <a:pt x="978" y="42"/>
                  </a:cubicBezTo>
                  <a:cubicBezTo>
                    <a:pt x="978" y="45"/>
                    <a:pt x="980" y="52"/>
                    <a:pt x="977" y="52"/>
                  </a:cubicBezTo>
                  <a:cubicBezTo>
                    <a:pt x="976" y="47"/>
                    <a:pt x="976" y="47"/>
                    <a:pt x="976" y="47"/>
                  </a:cubicBezTo>
                  <a:cubicBezTo>
                    <a:pt x="976" y="46"/>
                    <a:pt x="976" y="46"/>
                    <a:pt x="976" y="45"/>
                  </a:cubicBezTo>
                  <a:cubicBezTo>
                    <a:pt x="976" y="46"/>
                    <a:pt x="976" y="46"/>
                    <a:pt x="976" y="46"/>
                  </a:cubicBezTo>
                  <a:cubicBezTo>
                    <a:pt x="976" y="45"/>
                    <a:pt x="976" y="45"/>
                    <a:pt x="976" y="45"/>
                  </a:cubicBezTo>
                  <a:cubicBezTo>
                    <a:pt x="976" y="47"/>
                    <a:pt x="976" y="47"/>
                    <a:pt x="976" y="47"/>
                  </a:cubicBezTo>
                  <a:cubicBezTo>
                    <a:pt x="973" y="51"/>
                    <a:pt x="973" y="51"/>
                    <a:pt x="973" y="51"/>
                  </a:cubicBezTo>
                  <a:cubicBezTo>
                    <a:pt x="971" y="49"/>
                    <a:pt x="971" y="44"/>
                    <a:pt x="970" y="40"/>
                  </a:cubicBezTo>
                  <a:cubicBezTo>
                    <a:pt x="970" y="40"/>
                    <a:pt x="970" y="40"/>
                    <a:pt x="970" y="40"/>
                  </a:cubicBezTo>
                  <a:cubicBezTo>
                    <a:pt x="970" y="40"/>
                    <a:pt x="970" y="40"/>
                    <a:pt x="970" y="40"/>
                  </a:cubicBezTo>
                  <a:cubicBezTo>
                    <a:pt x="970" y="39"/>
                    <a:pt x="970" y="38"/>
                    <a:pt x="970" y="38"/>
                  </a:cubicBezTo>
                  <a:cubicBezTo>
                    <a:pt x="971" y="39"/>
                    <a:pt x="972" y="36"/>
                    <a:pt x="973" y="36"/>
                  </a:cubicBezTo>
                  <a:cubicBezTo>
                    <a:pt x="972" y="33"/>
                    <a:pt x="970" y="33"/>
                    <a:pt x="968" y="33"/>
                  </a:cubicBezTo>
                  <a:cubicBezTo>
                    <a:pt x="968" y="32"/>
                    <a:pt x="968" y="31"/>
                    <a:pt x="967" y="30"/>
                  </a:cubicBezTo>
                  <a:cubicBezTo>
                    <a:pt x="967" y="33"/>
                    <a:pt x="967" y="33"/>
                    <a:pt x="967" y="33"/>
                  </a:cubicBezTo>
                  <a:cubicBezTo>
                    <a:pt x="965" y="34"/>
                    <a:pt x="962" y="36"/>
                    <a:pt x="961" y="36"/>
                  </a:cubicBezTo>
                  <a:cubicBezTo>
                    <a:pt x="965" y="40"/>
                    <a:pt x="965" y="40"/>
                    <a:pt x="965" y="40"/>
                  </a:cubicBezTo>
                  <a:cubicBezTo>
                    <a:pt x="962" y="41"/>
                    <a:pt x="960" y="42"/>
                    <a:pt x="957" y="42"/>
                  </a:cubicBezTo>
                  <a:cubicBezTo>
                    <a:pt x="958" y="41"/>
                    <a:pt x="958" y="40"/>
                    <a:pt x="959" y="39"/>
                  </a:cubicBezTo>
                  <a:cubicBezTo>
                    <a:pt x="959" y="39"/>
                    <a:pt x="959" y="38"/>
                    <a:pt x="959" y="37"/>
                  </a:cubicBezTo>
                  <a:cubicBezTo>
                    <a:pt x="958" y="38"/>
                    <a:pt x="957" y="40"/>
                    <a:pt x="956" y="42"/>
                  </a:cubicBezTo>
                  <a:cubicBezTo>
                    <a:pt x="955" y="42"/>
                    <a:pt x="954" y="42"/>
                    <a:pt x="952" y="42"/>
                  </a:cubicBezTo>
                  <a:cubicBezTo>
                    <a:pt x="953" y="39"/>
                    <a:pt x="953" y="36"/>
                    <a:pt x="951" y="36"/>
                  </a:cubicBezTo>
                  <a:cubicBezTo>
                    <a:pt x="949" y="40"/>
                    <a:pt x="947" y="40"/>
                    <a:pt x="945" y="41"/>
                  </a:cubicBezTo>
                  <a:cubicBezTo>
                    <a:pt x="946" y="41"/>
                    <a:pt x="946" y="42"/>
                    <a:pt x="947" y="42"/>
                  </a:cubicBezTo>
                  <a:cubicBezTo>
                    <a:pt x="945" y="42"/>
                    <a:pt x="944" y="42"/>
                    <a:pt x="943" y="42"/>
                  </a:cubicBezTo>
                  <a:cubicBezTo>
                    <a:pt x="944" y="41"/>
                    <a:pt x="944" y="41"/>
                    <a:pt x="945" y="41"/>
                  </a:cubicBezTo>
                  <a:cubicBezTo>
                    <a:pt x="944" y="40"/>
                    <a:pt x="943" y="38"/>
                    <a:pt x="941" y="36"/>
                  </a:cubicBezTo>
                  <a:cubicBezTo>
                    <a:pt x="941" y="37"/>
                    <a:pt x="941" y="37"/>
                    <a:pt x="941" y="37"/>
                  </a:cubicBezTo>
                  <a:cubicBezTo>
                    <a:pt x="941" y="37"/>
                    <a:pt x="941" y="37"/>
                    <a:pt x="941" y="37"/>
                  </a:cubicBezTo>
                  <a:cubicBezTo>
                    <a:pt x="941" y="37"/>
                    <a:pt x="941" y="37"/>
                    <a:pt x="941" y="37"/>
                  </a:cubicBezTo>
                  <a:cubicBezTo>
                    <a:pt x="942" y="38"/>
                    <a:pt x="942" y="39"/>
                    <a:pt x="942" y="38"/>
                  </a:cubicBezTo>
                  <a:cubicBezTo>
                    <a:pt x="941" y="38"/>
                    <a:pt x="941" y="39"/>
                    <a:pt x="941" y="39"/>
                  </a:cubicBezTo>
                  <a:cubicBezTo>
                    <a:pt x="941" y="40"/>
                    <a:pt x="941" y="41"/>
                    <a:pt x="941" y="42"/>
                  </a:cubicBezTo>
                  <a:cubicBezTo>
                    <a:pt x="941" y="42"/>
                    <a:pt x="941" y="42"/>
                    <a:pt x="941" y="42"/>
                  </a:cubicBezTo>
                  <a:cubicBezTo>
                    <a:pt x="939" y="40"/>
                    <a:pt x="941" y="40"/>
                    <a:pt x="941" y="39"/>
                  </a:cubicBezTo>
                  <a:cubicBezTo>
                    <a:pt x="941" y="38"/>
                    <a:pt x="941" y="38"/>
                    <a:pt x="941" y="37"/>
                  </a:cubicBezTo>
                  <a:cubicBezTo>
                    <a:pt x="941" y="37"/>
                    <a:pt x="941" y="37"/>
                    <a:pt x="941" y="37"/>
                  </a:cubicBezTo>
                  <a:cubicBezTo>
                    <a:pt x="934" y="42"/>
                    <a:pt x="934" y="42"/>
                    <a:pt x="934" y="42"/>
                  </a:cubicBezTo>
                  <a:cubicBezTo>
                    <a:pt x="934" y="43"/>
                    <a:pt x="935" y="43"/>
                    <a:pt x="936" y="43"/>
                  </a:cubicBezTo>
                  <a:cubicBezTo>
                    <a:pt x="932" y="44"/>
                    <a:pt x="929" y="46"/>
                    <a:pt x="926" y="49"/>
                  </a:cubicBezTo>
                  <a:cubicBezTo>
                    <a:pt x="925" y="47"/>
                    <a:pt x="925" y="44"/>
                    <a:pt x="925" y="42"/>
                  </a:cubicBezTo>
                  <a:cubicBezTo>
                    <a:pt x="924" y="46"/>
                    <a:pt x="924" y="50"/>
                    <a:pt x="920" y="55"/>
                  </a:cubicBezTo>
                  <a:cubicBezTo>
                    <a:pt x="921" y="56"/>
                    <a:pt x="921" y="57"/>
                    <a:pt x="922" y="58"/>
                  </a:cubicBezTo>
                  <a:cubicBezTo>
                    <a:pt x="917" y="59"/>
                    <a:pt x="917" y="50"/>
                    <a:pt x="909" y="53"/>
                  </a:cubicBezTo>
                  <a:cubicBezTo>
                    <a:pt x="909" y="52"/>
                    <a:pt x="909" y="52"/>
                    <a:pt x="909" y="52"/>
                  </a:cubicBezTo>
                  <a:cubicBezTo>
                    <a:pt x="907" y="57"/>
                    <a:pt x="904" y="59"/>
                    <a:pt x="902" y="59"/>
                  </a:cubicBezTo>
                  <a:cubicBezTo>
                    <a:pt x="902" y="57"/>
                    <a:pt x="902" y="55"/>
                    <a:pt x="902" y="53"/>
                  </a:cubicBezTo>
                  <a:cubicBezTo>
                    <a:pt x="905" y="47"/>
                    <a:pt x="908" y="42"/>
                    <a:pt x="911" y="45"/>
                  </a:cubicBezTo>
                  <a:cubicBezTo>
                    <a:pt x="909" y="31"/>
                    <a:pt x="910" y="46"/>
                    <a:pt x="907" y="30"/>
                  </a:cubicBezTo>
                  <a:cubicBezTo>
                    <a:pt x="909" y="47"/>
                    <a:pt x="898" y="35"/>
                    <a:pt x="898" y="43"/>
                  </a:cubicBezTo>
                  <a:cubicBezTo>
                    <a:pt x="898" y="43"/>
                    <a:pt x="897" y="44"/>
                    <a:pt x="897" y="44"/>
                  </a:cubicBezTo>
                  <a:cubicBezTo>
                    <a:pt x="894" y="34"/>
                    <a:pt x="892" y="40"/>
                    <a:pt x="888" y="26"/>
                  </a:cubicBezTo>
                  <a:cubicBezTo>
                    <a:pt x="888" y="31"/>
                    <a:pt x="890" y="35"/>
                    <a:pt x="885" y="32"/>
                  </a:cubicBezTo>
                  <a:cubicBezTo>
                    <a:pt x="885" y="34"/>
                    <a:pt x="885" y="36"/>
                    <a:pt x="884" y="37"/>
                  </a:cubicBezTo>
                  <a:cubicBezTo>
                    <a:pt x="884" y="36"/>
                    <a:pt x="884" y="36"/>
                    <a:pt x="884" y="36"/>
                  </a:cubicBezTo>
                  <a:cubicBezTo>
                    <a:pt x="884" y="37"/>
                    <a:pt x="884" y="37"/>
                    <a:pt x="884" y="37"/>
                  </a:cubicBezTo>
                  <a:cubicBezTo>
                    <a:pt x="884" y="37"/>
                    <a:pt x="884" y="38"/>
                    <a:pt x="884" y="37"/>
                  </a:cubicBezTo>
                  <a:cubicBezTo>
                    <a:pt x="885" y="39"/>
                    <a:pt x="886" y="41"/>
                    <a:pt x="887" y="44"/>
                  </a:cubicBezTo>
                  <a:cubicBezTo>
                    <a:pt x="885" y="50"/>
                    <a:pt x="882" y="53"/>
                    <a:pt x="880" y="55"/>
                  </a:cubicBezTo>
                  <a:cubicBezTo>
                    <a:pt x="880" y="53"/>
                    <a:pt x="880" y="52"/>
                    <a:pt x="881" y="50"/>
                  </a:cubicBezTo>
                  <a:cubicBezTo>
                    <a:pt x="877" y="42"/>
                    <a:pt x="873" y="44"/>
                    <a:pt x="870" y="47"/>
                  </a:cubicBezTo>
                  <a:cubicBezTo>
                    <a:pt x="869" y="42"/>
                    <a:pt x="868" y="38"/>
                    <a:pt x="871" y="34"/>
                  </a:cubicBezTo>
                  <a:cubicBezTo>
                    <a:pt x="866" y="34"/>
                    <a:pt x="866" y="34"/>
                    <a:pt x="866" y="34"/>
                  </a:cubicBezTo>
                  <a:cubicBezTo>
                    <a:pt x="863" y="28"/>
                    <a:pt x="859" y="26"/>
                    <a:pt x="856" y="30"/>
                  </a:cubicBezTo>
                  <a:cubicBezTo>
                    <a:pt x="854" y="28"/>
                    <a:pt x="850" y="41"/>
                    <a:pt x="852" y="33"/>
                  </a:cubicBezTo>
                  <a:cubicBezTo>
                    <a:pt x="844" y="39"/>
                    <a:pt x="844" y="39"/>
                    <a:pt x="844" y="39"/>
                  </a:cubicBezTo>
                  <a:cubicBezTo>
                    <a:pt x="844" y="37"/>
                    <a:pt x="844" y="37"/>
                    <a:pt x="844" y="37"/>
                  </a:cubicBezTo>
                  <a:cubicBezTo>
                    <a:pt x="841" y="36"/>
                    <a:pt x="838" y="38"/>
                    <a:pt x="835" y="40"/>
                  </a:cubicBezTo>
                  <a:cubicBezTo>
                    <a:pt x="835" y="40"/>
                    <a:pt x="835" y="40"/>
                    <a:pt x="835" y="39"/>
                  </a:cubicBezTo>
                  <a:cubicBezTo>
                    <a:pt x="834" y="34"/>
                    <a:pt x="830" y="42"/>
                    <a:pt x="829" y="41"/>
                  </a:cubicBezTo>
                  <a:cubicBezTo>
                    <a:pt x="829" y="41"/>
                    <a:pt x="829" y="40"/>
                    <a:pt x="830" y="39"/>
                  </a:cubicBezTo>
                  <a:cubicBezTo>
                    <a:pt x="829" y="38"/>
                    <a:pt x="829" y="38"/>
                    <a:pt x="828" y="37"/>
                  </a:cubicBezTo>
                  <a:cubicBezTo>
                    <a:pt x="829" y="36"/>
                    <a:pt x="829" y="35"/>
                    <a:pt x="829" y="33"/>
                  </a:cubicBezTo>
                  <a:cubicBezTo>
                    <a:pt x="829" y="34"/>
                    <a:pt x="828" y="36"/>
                    <a:pt x="828" y="37"/>
                  </a:cubicBezTo>
                  <a:cubicBezTo>
                    <a:pt x="826" y="34"/>
                    <a:pt x="825" y="33"/>
                    <a:pt x="824" y="33"/>
                  </a:cubicBezTo>
                  <a:cubicBezTo>
                    <a:pt x="825" y="35"/>
                    <a:pt x="826" y="39"/>
                    <a:pt x="827" y="41"/>
                  </a:cubicBezTo>
                  <a:cubicBezTo>
                    <a:pt x="827" y="42"/>
                    <a:pt x="826" y="43"/>
                    <a:pt x="826" y="43"/>
                  </a:cubicBezTo>
                  <a:cubicBezTo>
                    <a:pt x="823" y="43"/>
                    <a:pt x="821" y="40"/>
                    <a:pt x="818" y="35"/>
                  </a:cubicBezTo>
                  <a:cubicBezTo>
                    <a:pt x="816" y="36"/>
                    <a:pt x="814" y="38"/>
                    <a:pt x="812" y="39"/>
                  </a:cubicBezTo>
                  <a:cubicBezTo>
                    <a:pt x="814" y="30"/>
                    <a:pt x="814" y="30"/>
                    <a:pt x="814" y="30"/>
                  </a:cubicBezTo>
                  <a:cubicBezTo>
                    <a:pt x="812" y="36"/>
                    <a:pt x="809" y="34"/>
                    <a:pt x="807" y="31"/>
                  </a:cubicBezTo>
                  <a:cubicBezTo>
                    <a:pt x="807" y="29"/>
                    <a:pt x="807" y="29"/>
                    <a:pt x="807" y="29"/>
                  </a:cubicBezTo>
                  <a:cubicBezTo>
                    <a:pt x="807" y="29"/>
                    <a:pt x="806" y="29"/>
                    <a:pt x="806" y="29"/>
                  </a:cubicBezTo>
                  <a:cubicBezTo>
                    <a:pt x="804" y="26"/>
                    <a:pt x="802" y="23"/>
                    <a:pt x="800" y="26"/>
                  </a:cubicBezTo>
                  <a:cubicBezTo>
                    <a:pt x="803" y="26"/>
                    <a:pt x="804" y="27"/>
                    <a:pt x="805" y="29"/>
                  </a:cubicBezTo>
                  <a:cubicBezTo>
                    <a:pt x="801" y="28"/>
                    <a:pt x="796" y="21"/>
                    <a:pt x="795" y="29"/>
                  </a:cubicBezTo>
                  <a:cubicBezTo>
                    <a:pt x="791" y="5"/>
                    <a:pt x="778" y="23"/>
                    <a:pt x="772" y="19"/>
                  </a:cubicBezTo>
                  <a:cubicBezTo>
                    <a:pt x="772" y="30"/>
                    <a:pt x="772" y="30"/>
                    <a:pt x="772" y="30"/>
                  </a:cubicBezTo>
                  <a:cubicBezTo>
                    <a:pt x="768" y="30"/>
                    <a:pt x="765" y="32"/>
                    <a:pt x="761" y="35"/>
                  </a:cubicBezTo>
                  <a:cubicBezTo>
                    <a:pt x="762" y="30"/>
                    <a:pt x="762" y="30"/>
                    <a:pt x="762" y="30"/>
                  </a:cubicBezTo>
                  <a:cubicBezTo>
                    <a:pt x="757" y="39"/>
                    <a:pt x="755" y="37"/>
                    <a:pt x="750" y="33"/>
                  </a:cubicBezTo>
                  <a:cubicBezTo>
                    <a:pt x="751" y="37"/>
                    <a:pt x="751" y="43"/>
                    <a:pt x="750" y="47"/>
                  </a:cubicBezTo>
                  <a:cubicBezTo>
                    <a:pt x="747" y="45"/>
                    <a:pt x="744" y="42"/>
                    <a:pt x="742" y="41"/>
                  </a:cubicBezTo>
                  <a:cubicBezTo>
                    <a:pt x="742" y="41"/>
                    <a:pt x="742" y="40"/>
                    <a:pt x="742" y="39"/>
                  </a:cubicBezTo>
                  <a:cubicBezTo>
                    <a:pt x="743" y="39"/>
                    <a:pt x="743" y="40"/>
                    <a:pt x="743" y="41"/>
                  </a:cubicBezTo>
                  <a:cubicBezTo>
                    <a:pt x="743" y="40"/>
                    <a:pt x="743" y="39"/>
                    <a:pt x="742" y="38"/>
                  </a:cubicBezTo>
                  <a:cubicBezTo>
                    <a:pt x="743" y="34"/>
                    <a:pt x="745" y="32"/>
                    <a:pt x="747" y="39"/>
                  </a:cubicBezTo>
                  <a:cubicBezTo>
                    <a:pt x="747" y="36"/>
                    <a:pt x="748" y="32"/>
                    <a:pt x="748" y="29"/>
                  </a:cubicBezTo>
                  <a:cubicBezTo>
                    <a:pt x="745" y="21"/>
                    <a:pt x="740" y="27"/>
                    <a:pt x="738" y="27"/>
                  </a:cubicBezTo>
                  <a:cubicBezTo>
                    <a:pt x="739" y="28"/>
                    <a:pt x="740" y="28"/>
                    <a:pt x="740" y="30"/>
                  </a:cubicBezTo>
                  <a:cubicBezTo>
                    <a:pt x="738" y="33"/>
                    <a:pt x="738" y="33"/>
                    <a:pt x="738" y="33"/>
                  </a:cubicBezTo>
                  <a:cubicBezTo>
                    <a:pt x="736" y="33"/>
                    <a:pt x="734" y="34"/>
                    <a:pt x="732" y="37"/>
                  </a:cubicBezTo>
                  <a:cubicBezTo>
                    <a:pt x="732" y="36"/>
                    <a:pt x="732" y="35"/>
                    <a:pt x="732" y="34"/>
                  </a:cubicBezTo>
                  <a:cubicBezTo>
                    <a:pt x="731" y="35"/>
                    <a:pt x="730" y="38"/>
                    <a:pt x="729" y="40"/>
                  </a:cubicBezTo>
                  <a:cubicBezTo>
                    <a:pt x="728" y="40"/>
                    <a:pt x="728" y="40"/>
                    <a:pt x="728" y="41"/>
                  </a:cubicBezTo>
                  <a:cubicBezTo>
                    <a:pt x="727" y="41"/>
                    <a:pt x="727" y="41"/>
                    <a:pt x="727" y="41"/>
                  </a:cubicBezTo>
                  <a:cubicBezTo>
                    <a:pt x="727" y="33"/>
                    <a:pt x="727" y="23"/>
                    <a:pt x="731" y="19"/>
                  </a:cubicBezTo>
                  <a:cubicBezTo>
                    <a:pt x="722" y="29"/>
                    <a:pt x="722" y="29"/>
                    <a:pt x="722" y="29"/>
                  </a:cubicBezTo>
                  <a:cubicBezTo>
                    <a:pt x="722" y="25"/>
                    <a:pt x="718" y="18"/>
                    <a:pt x="719" y="15"/>
                  </a:cubicBezTo>
                  <a:cubicBezTo>
                    <a:pt x="716" y="11"/>
                    <a:pt x="712" y="21"/>
                    <a:pt x="707" y="25"/>
                  </a:cubicBezTo>
                  <a:cubicBezTo>
                    <a:pt x="706" y="19"/>
                    <a:pt x="704" y="16"/>
                    <a:pt x="704" y="23"/>
                  </a:cubicBezTo>
                  <a:cubicBezTo>
                    <a:pt x="705" y="27"/>
                    <a:pt x="705" y="27"/>
                    <a:pt x="705" y="27"/>
                  </a:cubicBezTo>
                  <a:cubicBezTo>
                    <a:pt x="704" y="27"/>
                    <a:pt x="703" y="27"/>
                    <a:pt x="702" y="25"/>
                  </a:cubicBezTo>
                  <a:cubicBezTo>
                    <a:pt x="701" y="27"/>
                    <a:pt x="701" y="29"/>
                    <a:pt x="699" y="30"/>
                  </a:cubicBezTo>
                  <a:cubicBezTo>
                    <a:pt x="693" y="28"/>
                    <a:pt x="688" y="17"/>
                    <a:pt x="681" y="29"/>
                  </a:cubicBezTo>
                  <a:cubicBezTo>
                    <a:pt x="677" y="13"/>
                    <a:pt x="677" y="13"/>
                    <a:pt x="677" y="13"/>
                  </a:cubicBezTo>
                  <a:cubicBezTo>
                    <a:pt x="672" y="17"/>
                    <a:pt x="683" y="34"/>
                    <a:pt x="674" y="40"/>
                  </a:cubicBezTo>
                  <a:cubicBezTo>
                    <a:pt x="667" y="45"/>
                    <a:pt x="671" y="26"/>
                    <a:pt x="669" y="22"/>
                  </a:cubicBezTo>
                  <a:cubicBezTo>
                    <a:pt x="666" y="30"/>
                    <a:pt x="660" y="46"/>
                    <a:pt x="654" y="33"/>
                  </a:cubicBezTo>
                  <a:cubicBezTo>
                    <a:pt x="656" y="30"/>
                    <a:pt x="658" y="32"/>
                    <a:pt x="660" y="31"/>
                  </a:cubicBezTo>
                  <a:cubicBezTo>
                    <a:pt x="655" y="22"/>
                    <a:pt x="655" y="22"/>
                    <a:pt x="655" y="22"/>
                  </a:cubicBezTo>
                  <a:cubicBezTo>
                    <a:pt x="661" y="8"/>
                    <a:pt x="665" y="13"/>
                    <a:pt x="660" y="0"/>
                  </a:cubicBezTo>
                  <a:cubicBezTo>
                    <a:pt x="660" y="31"/>
                    <a:pt x="643" y="3"/>
                    <a:pt x="642" y="34"/>
                  </a:cubicBezTo>
                  <a:cubicBezTo>
                    <a:pt x="639" y="28"/>
                    <a:pt x="639" y="28"/>
                    <a:pt x="639" y="28"/>
                  </a:cubicBezTo>
                  <a:cubicBezTo>
                    <a:pt x="640" y="28"/>
                    <a:pt x="640" y="26"/>
                    <a:pt x="641" y="27"/>
                  </a:cubicBezTo>
                  <a:cubicBezTo>
                    <a:pt x="636" y="12"/>
                    <a:pt x="637" y="49"/>
                    <a:pt x="630" y="44"/>
                  </a:cubicBezTo>
                  <a:cubicBezTo>
                    <a:pt x="627" y="42"/>
                    <a:pt x="625" y="38"/>
                    <a:pt x="627" y="34"/>
                  </a:cubicBezTo>
                  <a:cubicBezTo>
                    <a:pt x="621" y="42"/>
                    <a:pt x="621" y="42"/>
                    <a:pt x="621" y="42"/>
                  </a:cubicBezTo>
                  <a:cubicBezTo>
                    <a:pt x="620" y="41"/>
                    <a:pt x="620" y="37"/>
                    <a:pt x="621" y="36"/>
                  </a:cubicBezTo>
                  <a:cubicBezTo>
                    <a:pt x="613" y="39"/>
                    <a:pt x="613" y="39"/>
                    <a:pt x="613" y="39"/>
                  </a:cubicBezTo>
                  <a:cubicBezTo>
                    <a:pt x="613" y="38"/>
                    <a:pt x="613" y="38"/>
                    <a:pt x="613" y="38"/>
                  </a:cubicBezTo>
                  <a:cubicBezTo>
                    <a:pt x="612" y="40"/>
                    <a:pt x="611" y="44"/>
                    <a:pt x="610" y="47"/>
                  </a:cubicBezTo>
                  <a:cubicBezTo>
                    <a:pt x="609" y="46"/>
                    <a:pt x="607" y="45"/>
                    <a:pt x="606" y="43"/>
                  </a:cubicBezTo>
                  <a:cubicBezTo>
                    <a:pt x="606" y="46"/>
                    <a:pt x="606" y="48"/>
                    <a:pt x="606" y="49"/>
                  </a:cubicBezTo>
                  <a:cubicBezTo>
                    <a:pt x="605" y="52"/>
                    <a:pt x="605" y="52"/>
                    <a:pt x="605" y="52"/>
                  </a:cubicBezTo>
                  <a:cubicBezTo>
                    <a:pt x="604" y="51"/>
                    <a:pt x="603" y="49"/>
                    <a:pt x="603" y="48"/>
                  </a:cubicBezTo>
                  <a:cubicBezTo>
                    <a:pt x="603" y="43"/>
                    <a:pt x="606" y="38"/>
                    <a:pt x="609" y="39"/>
                  </a:cubicBezTo>
                  <a:cubicBezTo>
                    <a:pt x="604" y="8"/>
                    <a:pt x="605" y="47"/>
                    <a:pt x="595" y="29"/>
                  </a:cubicBezTo>
                  <a:cubicBezTo>
                    <a:pt x="599" y="25"/>
                    <a:pt x="599" y="25"/>
                    <a:pt x="599" y="25"/>
                  </a:cubicBezTo>
                  <a:cubicBezTo>
                    <a:pt x="596" y="8"/>
                    <a:pt x="593" y="14"/>
                    <a:pt x="588" y="3"/>
                  </a:cubicBezTo>
                  <a:cubicBezTo>
                    <a:pt x="589" y="9"/>
                    <a:pt x="597" y="29"/>
                    <a:pt x="593" y="37"/>
                  </a:cubicBezTo>
                  <a:cubicBezTo>
                    <a:pt x="591" y="36"/>
                    <a:pt x="588" y="34"/>
                    <a:pt x="586" y="36"/>
                  </a:cubicBezTo>
                  <a:cubicBezTo>
                    <a:pt x="586" y="33"/>
                    <a:pt x="585" y="33"/>
                    <a:pt x="584" y="33"/>
                  </a:cubicBezTo>
                  <a:cubicBezTo>
                    <a:pt x="584" y="32"/>
                    <a:pt x="584" y="31"/>
                    <a:pt x="584" y="31"/>
                  </a:cubicBezTo>
                  <a:cubicBezTo>
                    <a:pt x="584" y="31"/>
                    <a:pt x="583" y="32"/>
                    <a:pt x="583" y="33"/>
                  </a:cubicBezTo>
                  <a:cubicBezTo>
                    <a:pt x="582" y="33"/>
                    <a:pt x="582" y="33"/>
                    <a:pt x="581" y="33"/>
                  </a:cubicBezTo>
                  <a:cubicBezTo>
                    <a:pt x="581" y="33"/>
                    <a:pt x="581" y="33"/>
                    <a:pt x="581" y="32"/>
                  </a:cubicBezTo>
                  <a:cubicBezTo>
                    <a:pt x="580" y="29"/>
                    <a:pt x="582" y="27"/>
                    <a:pt x="583" y="24"/>
                  </a:cubicBezTo>
                  <a:cubicBezTo>
                    <a:pt x="582" y="24"/>
                    <a:pt x="581" y="25"/>
                    <a:pt x="580" y="26"/>
                  </a:cubicBezTo>
                  <a:cubicBezTo>
                    <a:pt x="581" y="19"/>
                    <a:pt x="581" y="19"/>
                    <a:pt x="581" y="19"/>
                  </a:cubicBezTo>
                  <a:cubicBezTo>
                    <a:pt x="577" y="23"/>
                    <a:pt x="577" y="31"/>
                    <a:pt x="575" y="37"/>
                  </a:cubicBezTo>
                  <a:cubicBezTo>
                    <a:pt x="571" y="36"/>
                    <a:pt x="570" y="24"/>
                    <a:pt x="569" y="15"/>
                  </a:cubicBezTo>
                  <a:cubicBezTo>
                    <a:pt x="562" y="13"/>
                    <a:pt x="573" y="33"/>
                    <a:pt x="566" y="36"/>
                  </a:cubicBezTo>
                  <a:cubicBezTo>
                    <a:pt x="560" y="30"/>
                    <a:pt x="556" y="36"/>
                    <a:pt x="549" y="45"/>
                  </a:cubicBezTo>
                  <a:cubicBezTo>
                    <a:pt x="546" y="40"/>
                    <a:pt x="550" y="36"/>
                    <a:pt x="549" y="32"/>
                  </a:cubicBezTo>
                  <a:cubicBezTo>
                    <a:pt x="545" y="43"/>
                    <a:pt x="545" y="43"/>
                    <a:pt x="545" y="43"/>
                  </a:cubicBezTo>
                  <a:cubicBezTo>
                    <a:pt x="544" y="43"/>
                    <a:pt x="545" y="40"/>
                    <a:pt x="545" y="38"/>
                  </a:cubicBezTo>
                  <a:cubicBezTo>
                    <a:pt x="542" y="42"/>
                    <a:pt x="545" y="52"/>
                    <a:pt x="540" y="56"/>
                  </a:cubicBezTo>
                  <a:cubicBezTo>
                    <a:pt x="540" y="57"/>
                    <a:pt x="540" y="57"/>
                    <a:pt x="540" y="58"/>
                  </a:cubicBezTo>
                  <a:cubicBezTo>
                    <a:pt x="539" y="58"/>
                    <a:pt x="538" y="58"/>
                    <a:pt x="537" y="58"/>
                  </a:cubicBezTo>
                  <a:cubicBezTo>
                    <a:pt x="534" y="52"/>
                    <a:pt x="529" y="39"/>
                    <a:pt x="525" y="51"/>
                  </a:cubicBezTo>
                  <a:cubicBezTo>
                    <a:pt x="524" y="47"/>
                    <a:pt x="526" y="42"/>
                    <a:pt x="525" y="37"/>
                  </a:cubicBezTo>
                  <a:cubicBezTo>
                    <a:pt x="518" y="49"/>
                    <a:pt x="519" y="45"/>
                    <a:pt x="512" y="62"/>
                  </a:cubicBezTo>
                  <a:cubicBezTo>
                    <a:pt x="507" y="52"/>
                    <a:pt x="507" y="52"/>
                    <a:pt x="507" y="52"/>
                  </a:cubicBezTo>
                  <a:cubicBezTo>
                    <a:pt x="509" y="57"/>
                    <a:pt x="509" y="62"/>
                    <a:pt x="508" y="67"/>
                  </a:cubicBezTo>
                  <a:cubicBezTo>
                    <a:pt x="506" y="64"/>
                    <a:pt x="505" y="62"/>
                    <a:pt x="503" y="61"/>
                  </a:cubicBezTo>
                  <a:cubicBezTo>
                    <a:pt x="504" y="60"/>
                    <a:pt x="504" y="58"/>
                    <a:pt x="504" y="56"/>
                  </a:cubicBezTo>
                  <a:cubicBezTo>
                    <a:pt x="503" y="58"/>
                    <a:pt x="502" y="60"/>
                    <a:pt x="501" y="60"/>
                  </a:cubicBezTo>
                  <a:cubicBezTo>
                    <a:pt x="502" y="58"/>
                    <a:pt x="502" y="56"/>
                    <a:pt x="502" y="54"/>
                  </a:cubicBezTo>
                  <a:cubicBezTo>
                    <a:pt x="501" y="53"/>
                    <a:pt x="501" y="56"/>
                    <a:pt x="500" y="60"/>
                  </a:cubicBezTo>
                  <a:cubicBezTo>
                    <a:pt x="498" y="44"/>
                    <a:pt x="498" y="44"/>
                    <a:pt x="498" y="44"/>
                  </a:cubicBezTo>
                  <a:cubicBezTo>
                    <a:pt x="498" y="50"/>
                    <a:pt x="498" y="50"/>
                    <a:pt x="498" y="50"/>
                  </a:cubicBezTo>
                  <a:cubicBezTo>
                    <a:pt x="494" y="47"/>
                    <a:pt x="494" y="47"/>
                    <a:pt x="494" y="47"/>
                  </a:cubicBezTo>
                  <a:cubicBezTo>
                    <a:pt x="493" y="40"/>
                    <a:pt x="492" y="35"/>
                    <a:pt x="490" y="34"/>
                  </a:cubicBezTo>
                  <a:cubicBezTo>
                    <a:pt x="490" y="32"/>
                    <a:pt x="491" y="30"/>
                    <a:pt x="492" y="29"/>
                  </a:cubicBezTo>
                  <a:cubicBezTo>
                    <a:pt x="486" y="18"/>
                    <a:pt x="489" y="33"/>
                    <a:pt x="487" y="42"/>
                  </a:cubicBezTo>
                  <a:cubicBezTo>
                    <a:pt x="487" y="43"/>
                    <a:pt x="487" y="44"/>
                    <a:pt x="486" y="46"/>
                  </a:cubicBezTo>
                  <a:cubicBezTo>
                    <a:pt x="486" y="46"/>
                    <a:pt x="485" y="46"/>
                    <a:pt x="485" y="46"/>
                  </a:cubicBezTo>
                  <a:cubicBezTo>
                    <a:pt x="484" y="39"/>
                    <a:pt x="487" y="27"/>
                    <a:pt x="482" y="25"/>
                  </a:cubicBezTo>
                  <a:cubicBezTo>
                    <a:pt x="480" y="19"/>
                    <a:pt x="470" y="50"/>
                    <a:pt x="465" y="35"/>
                  </a:cubicBezTo>
                  <a:cubicBezTo>
                    <a:pt x="465" y="38"/>
                    <a:pt x="466" y="40"/>
                    <a:pt x="466" y="43"/>
                  </a:cubicBezTo>
                  <a:cubicBezTo>
                    <a:pt x="465" y="42"/>
                    <a:pt x="464" y="41"/>
                    <a:pt x="464" y="40"/>
                  </a:cubicBezTo>
                  <a:cubicBezTo>
                    <a:pt x="464" y="46"/>
                    <a:pt x="464" y="49"/>
                    <a:pt x="463" y="52"/>
                  </a:cubicBezTo>
                  <a:cubicBezTo>
                    <a:pt x="459" y="51"/>
                    <a:pt x="452" y="30"/>
                    <a:pt x="448" y="48"/>
                  </a:cubicBezTo>
                  <a:cubicBezTo>
                    <a:pt x="448" y="46"/>
                    <a:pt x="447" y="45"/>
                    <a:pt x="447" y="43"/>
                  </a:cubicBezTo>
                  <a:cubicBezTo>
                    <a:pt x="445" y="46"/>
                    <a:pt x="442" y="49"/>
                    <a:pt x="439" y="52"/>
                  </a:cubicBezTo>
                  <a:cubicBezTo>
                    <a:pt x="437" y="52"/>
                    <a:pt x="435" y="52"/>
                    <a:pt x="433" y="52"/>
                  </a:cubicBezTo>
                  <a:cubicBezTo>
                    <a:pt x="429" y="41"/>
                    <a:pt x="421" y="56"/>
                    <a:pt x="417" y="57"/>
                  </a:cubicBezTo>
                  <a:cubicBezTo>
                    <a:pt x="417" y="52"/>
                    <a:pt x="417" y="47"/>
                    <a:pt x="418" y="45"/>
                  </a:cubicBezTo>
                  <a:cubicBezTo>
                    <a:pt x="415" y="56"/>
                    <a:pt x="415" y="56"/>
                    <a:pt x="415" y="56"/>
                  </a:cubicBezTo>
                  <a:cubicBezTo>
                    <a:pt x="414" y="55"/>
                    <a:pt x="413" y="52"/>
                    <a:pt x="413" y="45"/>
                  </a:cubicBezTo>
                  <a:cubicBezTo>
                    <a:pt x="412" y="45"/>
                    <a:pt x="412" y="45"/>
                    <a:pt x="412" y="45"/>
                  </a:cubicBezTo>
                  <a:cubicBezTo>
                    <a:pt x="413" y="37"/>
                    <a:pt x="413" y="37"/>
                    <a:pt x="413" y="37"/>
                  </a:cubicBezTo>
                  <a:cubicBezTo>
                    <a:pt x="412" y="41"/>
                    <a:pt x="411" y="44"/>
                    <a:pt x="410" y="46"/>
                  </a:cubicBezTo>
                  <a:cubicBezTo>
                    <a:pt x="408" y="46"/>
                    <a:pt x="408" y="46"/>
                    <a:pt x="408" y="46"/>
                  </a:cubicBezTo>
                  <a:cubicBezTo>
                    <a:pt x="408" y="46"/>
                    <a:pt x="407" y="45"/>
                    <a:pt x="407" y="45"/>
                  </a:cubicBezTo>
                  <a:cubicBezTo>
                    <a:pt x="407" y="46"/>
                    <a:pt x="407" y="46"/>
                    <a:pt x="407" y="46"/>
                  </a:cubicBezTo>
                  <a:cubicBezTo>
                    <a:pt x="406" y="46"/>
                    <a:pt x="406" y="46"/>
                    <a:pt x="406" y="46"/>
                  </a:cubicBezTo>
                  <a:cubicBezTo>
                    <a:pt x="406" y="46"/>
                    <a:pt x="406" y="45"/>
                    <a:pt x="407" y="45"/>
                  </a:cubicBezTo>
                  <a:cubicBezTo>
                    <a:pt x="405" y="43"/>
                    <a:pt x="403" y="41"/>
                    <a:pt x="401" y="43"/>
                  </a:cubicBezTo>
                  <a:cubicBezTo>
                    <a:pt x="397" y="43"/>
                    <a:pt x="395" y="47"/>
                    <a:pt x="393" y="52"/>
                  </a:cubicBezTo>
                  <a:cubicBezTo>
                    <a:pt x="393" y="51"/>
                    <a:pt x="392" y="48"/>
                    <a:pt x="391" y="45"/>
                  </a:cubicBezTo>
                  <a:cubicBezTo>
                    <a:pt x="391" y="46"/>
                    <a:pt x="391" y="48"/>
                    <a:pt x="391" y="50"/>
                  </a:cubicBezTo>
                  <a:cubicBezTo>
                    <a:pt x="390" y="49"/>
                    <a:pt x="389" y="49"/>
                    <a:pt x="388" y="48"/>
                  </a:cubicBezTo>
                  <a:cubicBezTo>
                    <a:pt x="388" y="47"/>
                    <a:pt x="388" y="46"/>
                    <a:pt x="388" y="46"/>
                  </a:cubicBezTo>
                  <a:cubicBezTo>
                    <a:pt x="388" y="48"/>
                    <a:pt x="388" y="48"/>
                    <a:pt x="388" y="48"/>
                  </a:cubicBezTo>
                  <a:cubicBezTo>
                    <a:pt x="385" y="46"/>
                    <a:pt x="382" y="46"/>
                    <a:pt x="380" y="48"/>
                  </a:cubicBezTo>
                  <a:cubicBezTo>
                    <a:pt x="380" y="46"/>
                    <a:pt x="380" y="44"/>
                    <a:pt x="379" y="43"/>
                  </a:cubicBezTo>
                  <a:cubicBezTo>
                    <a:pt x="380" y="48"/>
                    <a:pt x="373" y="42"/>
                    <a:pt x="371" y="45"/>
                  </a:cubicBezTo>
                  <a:cubicBezTo>
                    <a:pt x="374" y="51"/>
                    <a:pt x="374" y="51"/>
                    <a:pt x="374" y="51"/>
                  </a:cubicBezTo>
                  <a:cubicBezTo>
                    <a:pt x="373" y="50"/>
                    <a:pt x="372" y="50"/>
                    <a:pt x="372" y="51"/>
                  </a:cubicBezTo>
                  <a:cubicBezTo>
                    <a:pt x="372" y="51"/>
                    <a:pt x="372" y="51"/>
                    <a:pt x="372" y="51"/>
                  </a:cubicBezTo>
                  <a:cubicBezTo>
                    <a:pt x="372" y="51"/>
                    <a:pt x="372" y="51"/>
                    <a:pt x="372" y="51"/>
                  </a:cubicBezTo>
                  <a:cubicBezTo>
                    <a:pt x="371" y="51"/>
                    <a:pt x="371" y="51"/>
                    <a:pt x="371" y="52"/>
                  </a:cubicBezTo>
                  <a:cubicBezTo>
                    <a:pt x="369" y="52"/>
                    <a:pt x="366" y="49"/>
                    <a:pt x="362" y="46"/>
                  </a:cubicBezTo>
                  <a:cubicBezTo>
                    <a:pt x="365" y="41"/>
                    <a:pt x="366" y="43"/>
                    <a:pt x="365" y="29"/>
                  </a:cubicBezTo>
                  <a:cubicBezTo>
                    <a:pt x="359" y="24"/>
                    <a:pt x="364" y="43"/>
                    <a:pt x="359" y="37"/>
                  </a:cubicBezTo>
                  <a:cubicBezTo>
                    <a:pt x="357" y="41"/>
                    <a:pt x="361" y="42"/>
                    <a:pt x="362" y="45"/>
                  </a:cubicBezTo>
                  <a:cubicBezTo>
                    <a:pt x="358" y="43"/>
                    <a:pt x="354" y="41"/>
                    <a:pt x="350" y="44"/>
                  </a:cubicBezTo>
                  <a:cubicBezTo>
                    <a:pt x="349" y="40"/>
                    <a:pt x="349" y="38"/>
                    <a:pt x="345" y="39"/>
                  </a:cubicBezTo>
                  <a:cubicBezTo>
                    <a:pt x="344" y="32"/>
                    <a:pt x="348" y="28"/>
                    <a:pt x="349" y="28"/>
                  </a:cubicBezTo>
                  <a:cubicBezTo>
                    <a:pt x="338" y="23"/>
                    <a:pt x="338" y="23"/>
                    <a:pt x="338" y="23"/>
                  </a:cubicBezTo>
                  <a:cubicBezTo>
                    <a:pt x="339" y="31"/>
                    <a:pt x="337" y="35"/>
                    <a:pt x="334" y="38"/>
                  </a:cubicBezTo>
                  <a:cubicBezTo>
                    <a:pt x="329" y="33"/>
                    <a:pt x="323" y="29"/>
                    <a:pt x="320" y="44"/>
                  </a:cubicBezTo>
                  <a:cubicBezTo>
                    <a:pt x="318" y="49"/>
                    <a:pt x="315" y="58"/>
                    <a:pt x="312" y="48"/>
                  </a:cubicBezTo>
                  <a:cubicBezTo>
                    <a:pt x="310" y="47"/>
                    <a:pt x="306" y="28"/>
                    <a:pt x="306" y="37"/>
                  </a:cubicBezTo>
                  <a:cubicBezTo>
                    <a:pt x="307" y="43"/>
                    <a:pt x="307" y="51"/>
                    <a:pt x="308" y="61"/>
                  </a:cubicBezTo>
                  <a:cubicBezTo>
                    <a:pt x="305" y="58"/>
                    <a:pt x="299" y="61"/>
                    <a:pt x="299" y="51"/>
                  </a:cubicBezTo>
                  <a:cubicBezTo>
                    <a:pt x="299" y="51"/>
                    <a:pt x="298" y="51"/>
                    <a:pt x="298" y="51"/>
                  </a:cubicBezTo>
                  <a:cubicBezTo>
                    <a:pt x="298" y="49"/>
                    <a:pt x="297" y="47"/>
                    <a:pt x="295" y="47"/>
                  </a:cubicBezTo>
                  <a:cubicBezTo>
                    <a:pt x="296" y="48"/>
                    <a:pt x="297" y="50"/>
                    <a:pt x="298" y="51"/>
                  </a:cubicBezTo>
                  <a:cubicBezTo>
                    <a:pt x="280" y="52"/>
                    <a:pt x="263" y="41"/>
                    <a:pt x="247" y="40"/>
                  </a:cubicBezTo>
                  <a:cubicBezTo>
                    <a:pt x="249" y="57"/>
                    <a:pt x="249" y="57"/>
                    <a:pt x="249" y="57"/>
                  </a:cubicBezTo>
                  <a:cubicBezTo>
                    <a:pt x="243" y="56"/>
                    <a:pt x="243" y="56"/>
                    <a:pt x="243" y="56"/>
                  </a:cubicBezTo>
                  <a:cubicBezTo>
                    <a:pt x="241" y="52"/>
                    <a:pt x="241" y="43"/>
                    <a:pt x="245" y="44"/>
                  </a:cubicBezTo>
                  <a:cubicBezTo>
                    <a:pt x="243" y="34"/>
                    <a:pt x="238" y="52"/>
                    <a:pt x="238" y="55"/>
                  </a:cubicBezTo>
                  <a:cubicBezTo>
                    <a:pt x="229" y="49"/>
                    <a:pt x="241" y="36"/>
                    <a:pt x="238" y="35"/>
                  </a:cubicBezTo>
                  <a:cubicBezTo>
                    <a:pt x="235" y="37"/>
                    <a:pt x="235" y="37"/>
                    <a:pt x="235" y="37"/>
                  </a:cubicBezTo>
                  <a:cubicBezTo>
                    <a:pt x="236" y="39"/>
                    <a:pt x="236" y="39"/>
                    <a:pt x="236" y="39"/>
                  </a:cubicBezTo>
                  <a:cubicBezTo>
                    <a:pt x="233" y="45"/>
                    <a:pt x="233" y="53"/>
                    <a:pt x="228" y="52"/>
                  </a:cubicBezTo>
                  <a:cubicBezTo>
                    <a:pt x="224" y="49"/>
                    <a:pt x="226" y="42"/>
                    <a:pt x="225" y="41"/>
                  </a:cubicBezTo>
                  <a:cubicBezTo>
                    <a:pt x="225" y="40"/>
                    <a:pt x="224" y="39"/>
                    <a:pt x="223" y="41"/>
                  </a:cubicBezTo>
                  <a:cubicBezTo>
                    <a:pt x="215" y="39"/>
                    <a:pt x="215" y="39"/>
                    <a:pt x="215" y="39"/>
                  </a:cubicBezTo>
                  <a:cubicBezTo>
                    <a:pt x="218" y="52"/>
                    <a:pt x="218" y="52"/>
                    <a:pt x="218" y="52"/>
                  </a:cubicBezTo>
                  <a:cubicBezTo>
                    <a:pt x="215" y="59"/>
                    <a:pt x="211" y="52"/>
                    <a:pt x="215" y="67"/>
                  </a:cubicBezTo>
                  <a:cubicBezTo>
                    <a:pt x="210" y="44"/>
                    <a:pt x="187" y="59"/>
                    <a:pt x="184" y="52"/>
                  </a:cubicBezTo>
                  <a:cubicBezTo>
                    <a:pt x="179" y="61"/>
                    <a:pt x="175" y="61"/>
                    <a:pt x="169" y="60"/>
                  </a:cubicBezTo>
                  <a:cubicBezTo>
                    <a:pt x="171" y="63"/>
                    <a:pt x="171" y="78"/>
                    <a:pt x="167" y="76"/>
                  </a:cubicBezTo>
                  <a:cubicBezTo>
                    <a:pt x="168" y="46"/>
                    <a:pt x="158" y="63"/>
                    <a:pt x="154" y="41"/>
                  </a:cubicBezTo>
                  <a:cubicBezTo>
                    <a:pt x="157" y="56"/>
                    <a:pt x="140" y="45"/>
                    <a:pt x="145" y="66"/>
                  </a:cubicBezTo>
                  <a:cubicBezTo>
                    <a:pt x="141" y="63"/>
                    <a:pt x="145" y="54"/>
                    <a:pt x="142" y="47"/>
                  </a:cubicBezTo>
                  <a:cubicBezTo>
                    <a:pt x="132" y="59"/>
                    <a:pt x="121" y="40"/>
                    <a:pt x="109" y="45"/>
                  </a:cubicBezTo>
                  <a:cubicBezTo>
                    <a:pt x="108" y="49"/>
                    <a:pt x="111" y="55"/>
                    <a:pt x="108" y="61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99" y="43"/>
                    <a:pt x="100" y="64"/>
                    <a:pt x="95" y="50"/>
                  </a:cubicBezTo>
                  <a:cubicBezTo>
                    <a:pt x="96" y="54"/>
                    <a:pt x="97" y="59"/>
                    <a:pt x="95" y="60"/>
                  </a:cubicBezTo>
                  <a:cubicBezTo>
                    <a:pt x="71" y="42"/>
                    <a:pt x="47" y="78"/>
                    <a:pt x="23" y="43"/>
                  </a:cubicBezTo>
                  <a:cubicBezTo>
                    <a:pt x="26" y="51"/>
                    <a:pt x="24" y="52"/>
                    <a:pt x="22" y="52"/>
                  </a:cubicBezTo>
                  <a:cubicBezTo>
                    <a:pt x="23" y="54"/>
                    <a:pt x="22" y="62"/>
                    <a:pt x="22" y="67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0" y="68"/>
                    <a:pt x="1" y="55"/>
                    <a:pt x="1" y="69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2" y="74"/>
                    <a:pt x="3" y="81"/>
                    <a:pt x="4" y="90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4" y="94"/>
                    <a:pt x="4" y="94"/>
                    <a:pt x="4" y="94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6" y="97"/>
                    <a:pt x="7" y="103"/>
                    <a:pt x="8" y="110"/>
                  </a:cubicBezTo>
                  <a:cubicBezTo>
                    <a:pt x="5" y="111"/>
                    <a:pt x="1" y="109"/>
                    <a:pt x="1" y="118"/>
                  </a:cubicBezTo>
                  <a:cubicBezTo>
                    <a:pt x="4" y="115"/>
                    <a:pt x="4" y="115"/>
                    <a:pt x="4" y="115"/>
                  </a:cubicBezTo>
                  <a:cubicBezTo>
                    <a:pt x="0" y="132"/>
                    <a:pt x="10" y="152"/>
                    <a:pt x="10" y="174"/>
                  </a:cubicBezTo>
                  <a:cubicBezTo>
                    <a:pt x="13" y="160"/>
                    <a:pt x="18" y="181"/>
                    <a:pt x="24" y="183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4" y="183"/>
                    <a:pt x="24" y="183"/>
                    <a:pt x="24" y="183"/>
                  </a:cubicBezTo>
                  <a:cubicBezTo>
                    <a:pt x="26" y="184"/>
                    <a:pt x="28" y="181"/>
                    <a:pt x="30" y="174"/>
                  </a:cubicBezTo>
                  <a:cubicBezTo>
                    <a:pt x="32" y="178"/>
                    <a:pt x="29" y="181"/>
                    <a:pt x="29" y="186"/>
                  </a:cubicBezTo>
                  <a:cubicBezTo>
                    <a:pt x="31" y="180"/>
                    <a:pt x="32" y="177"/>
                    <a:pt x="34" y="176"/>
                  </a:cubicBezTo>
                  <a:cubicBezTo>
                    <a:pt x="33" y="186"/>
                    <a:pt x="33" y="186"/>
                    <a:pt x="33" y="186"/>
                  </a:cubicBezTo>
                  <a:cubicBezTo>
                    <a:pt x="35" y="185"/>
                    <a:pt x="38" y="182"/>
                    <a:pt x="41" y="180"/>
                  </a:cubicBezTo>
                  <a:cubicBezTo>
                    <a:pt x="51" y="179"/>
                    <a:pt x="57" y="187"/>
                    <a:pt x="69" y="192"/>
                  </a:cubicBezTo>
                  <a:cubicBezTo>
                    <a:pt x="68" y="181"/>
                    <a:pt x="68" y="181"/>
                    <a:pt x="68" y="181"/>
                  </a:cubicBezTo>
                  <a:cubicBezTo>
                    <a:pt x="70" y="182"/>
                    <a:pt x="71" y="184"/>
                    <a:pt x="72" y="186"/>
                  </a:cubicBezTo>
                  <a:cubicBezTo>
                    <a:pt x="69" y="192"/>
                    <a:pt x="69" y="192"/>
                    <a:pt x="69" y="192"/>
                  </a:cubicBezTo>
                  <a:cubicBezTo>
                    <a:pt x="72" y="187"/>
                    <a:pt x="72" y="187"/>
                    <a:pt x="72" y="187"/>
                  </a:cubicBezTo>
                  <a:cubicBezTo>
                    <a:pt x="72" y="187"/>
                    <a:pt x="73" y="188"/>
                    <a:pt x="73" y="188"/>
                  </a:cubicBezTo>
                  <a:cubicBezTo>
                    <a:pt x="73" y="187"/>
                    <a:pt x="73" y="185"/>
                    <a:pt x="73" y="184"/>
                  </a:cubicBezTo>
                  <a:cubicBezTo>
                    <a:pt x="76" y="180"/>
                    <a:pt x="76" y="180"/>
                    <a:pt x="76" y="180"/>
                  </a:cubicBezTo>
                  <a:cubicBezTo>
                    <a:pt x="79" y="181"/>
                    <a:pt x="83" y="180"/>
                    <a:pt x="86" y="183"/>
                  </a:cubicBezTo>
                  <a:cubicBezTo>
                    <a:pt x="86" y="184"/>
                    <a:pt x="86" y="186"/>
                    <a:pt x="85" y="188"/>
                  </a:cubicBezTo>
                  <a:cubicBezTo>
                    <a:pt x="85" y="187"/>
                    <a:pt x="86" y="185"/>
                    <a:pt x="87" y="183"/>
                  </a:cubicBezTo>
                  <a:cubicBezTo>
                    <a:pt x="89" y="185"/>
                    <a:pt x="90" y="188"/>
                    <a:pt x="91" y="194"/>
                  </a:cubicBezTo>
                  <a:cubicBezTo>
                    <a:pt x="96" y="194"/>
                    <a:pt x="90" y="182"/>
                    <a:pt x="94" y="182"/>
                  </a:cubicBezTo>
                  <a:cubicBezTo>
                    <a:pt x="95" y="185"/>
                    <a:pt x="95" y="185"/>
                    <a:pt x="95" y="185"/>
                  </a:cubicBezTo>
                  <a:cubicBezTo>
                    <a:pt x="95" y="185"/>
                    <a:pt x="95" y="185"/>
                    <a:pt x="95" y="185"/>
                  </a:cubicBezTo>
                  <a:cubicBezTo>
                    <a:pt x="95" y="188"/>
                    <a:pt x="96" y="192"/>
                    <a:pt x="95" y="194"/>
                  </a:cubicBezTo>
                  <a:cubicBezTo>
                    <a:pt x="99" y="188"/>
                    <a:pt x="99" y="188"/>
                    <a:pt x="99" y="188"/>
                  </a:cubicBezTo>
                  <a:cubicBezTo>
                    <a:pt x="96" y="186"/>
                    <a:pt x="96" y="186"/>
                    <a:pt x="96" y="186"/>
                  </a:cubicBezTo>
                  <a:cubicBezTo>
                    <a:pt x="97" y="179"/>
                    <a:pt x="97" y="179"/>
                    <a:pt x="97" y="179"/>
                  </a:cubicBezTo>
                  <a:cubicBezTo>
                    <a:pt x="98" y="180"/>
                    <a:pt x="99" y="183"/>
                    <a:pt x="100" y="186"/>
                  </a:cubicBezTo>
                  <a:cubicBezTo>
                    <a:pt x="99" y="188"/>
                    <a:pt x="99" y="188"/>
                    <a:pt x="99" y="188"/>
                  </a:cubicBezTo>
                  <a:cubicBezTo>
                    <a:pt x="100" y="188"/>
                    <a:pt x="100" y="188"/>
                    <a:pt x="100" y="188"/>
                  </a:cubicBezTo>
                  <a:cubicBezTo>
                    <a:pt x="100" y="188"/>
                    <a:pt x="100" y="188"/>
                    <a:pt x="100" y="188"/>
                  </a:cubicBezTo>
                  <a:cubicBezTo>
                    <a:pt x="101" y="190"/>
                    <a:pt x="101" y="193"/>
                    <a:pt x="101" y="195"/>
                  </a:cubicBezTo>
                  <a:cubicBezTo>
                    <a:pt x="101" y="194"/>
                    <a:pt x="99" y="197"/>
                    <a:pt x="98" y="197"/>
                  </a:cubicBezTo>
                  <a:cubicBezTo>
                    <a:pt x="99" y="198"/>
                    <a:pt x="100" y="199"/>
                    <a:pt x="101" y="200"/>
                  </a:cubicBezTo>
                  <a:cubicBezTo>
                    <a:pt x="101" y="200"/>
                    <a:pt x="101" y="200"/>
                    <a:pt x="101" y="200"/>
                  </a:cubicBezTo>
                  <a:cubicBezTo>
                    <a:pt x="101" y="200"/>
                    <a:pt x="101" y="200"/>
                    <a:pt x="101" y="200"/>
                  </a:cubicBezTo>
                  <a:cubicBezTo>
                    <a:pt x="101" y="200"/>
                    <a:pt x="101" y="200"/>
                    <a:pt x="101" y="200"/>
                  </a:cubicBezTo>
                  <a:cubicBezTo>
                    <a:pt x="101" y="202"/>
                    <a:pt x="102" y="207"/>
                    <a:pt x="104" y="209"/>
                  </a:cubicBezTo>
                  <a:cubicBezTo>
                    <a:pt x="103" y="200"/>
                    <a:pt x="103" y="200"/>
                    <a:pt x="103" y="200"/>
                  </a:cubicBezTo>
                  <a:cubicBezTo>
                    <a:pt x="103" y="200"/>
                    <a:pt x="103" y="200"/>
                    <a:pt x="103" y="200"/>
                  </a:cubicBezTo>
                  <a:cubicBezTo>
                    <a:pt x="104" y="200"/>
                    <a:pt x="105" y="200"/>
                    <a:pt x="106" y="200"/>
                  </a:cubicBezTo>
                  <a:cubicBezTo>
                    <a:pt x="105" y="200"/>
                    <a:pt x="105" y="200"/>
                    <a:pt x="103" y="200"/>
                  </a:cubicBezTo>
                  <a:cubicBezTo>
                    <a:pt x="106" y="199"/>
                    <a:pt x="109" y="196"/>
                    <a:pt x="110" y="196"/>
                  </a:cubicBezTo>
                  <a:cubicBezTo>
                    <a:pt x="106" y="192"/>
                    <a:pt x="106" y="192"/>
                    <a:pt x="106" y="192"/>
                  </a:cubicBezTo>
                  <a:cubicBezTo>
                    <a:pt x="113" y="189"/>
                    <a:pt x="121" y="190"/>
                    <a:pt x="128" y="189"/>
                  </a:cubicBezTo>
                  <a:cubicBezTo>
                    <a:pt x="128" y="191"/>
                    <a:pt x="128" y="193"/>
                    <a:pt x="130" y="195"/>
                  </a:cubicBezTo>
                  <a:cubicBezTo>
                    <a:pt x="128" y="196"/>
                    <a:pt x="127" y="197"/>
                    <a:pt x="126" y="197"/>
                  </a:cubicBezTo>
                  <a:cubicBezTo>
                    <a:pt x="127" y="199"/>
                    <a:pt x="129" y="200"/>
                    <a:pt x="130" y="202"/>
                  </a:cubicBezTo>
                  <a:cubicBezTo>
                    <a:pt x="130" y="202"/>
                    <a:pt x="130" y="201"/>
                    <a:pt x="130" y="201"/>
                  </a:cubicBezTo>
                  <a:cubicBezTo>
                    <a:pt x="130" y="201"/>
                    <a:pt x="130" y="201"/>
                    <a:pt x="130" y="201"/>
                  </a:cubicBezTo>
                  <a:cubicBezTo>
                    <a:pt x="130" y="201"/>
                    <a:pt x="130" y="201"/>
                    <a:pt x="130" y="201"/>
                  </a:cubicBezTo>
                  <a:cubicBezTo>
                    <a:pt x="129" y="200"/>
                    <a:pt x="129" y="199"/>
                    <a:pt x="130" y="200"/>
                  </a:cubicBezTo>
                  <a:cubicBezTo>
                    <a:pt x="130" y="200"/>
                    <a:pt x="130" y="200"/>
                    <a:pt x="130" y="200"/>
                  </a:cubicBezTo>
                  <a:cubicBezTo>
                    <a:pt x="130" y="198"/>
                    <a:pt x="130" y="197"/>
                    <a:pt x="130" y="196"/>
                  </a:cubicBezTo>
                  <a:cubicBezTo>
                    <a:pt x="132" y="198"/>
                    <a:pt x="130" y="198"/>
                    <a:pt x="130" y="200"/>
                  </a:cubicBezTo>
                  <a:cubicBezTo>
                    <a:pt x="130" y="200"/>
                    <a:pt x="130" y="201"/>
                    <a:pt x="130" y="201"/>
                  </a:cubicBezTo>
                  <a:cubicBezTo>
                    <a:pt x="130" y="201"/>
                    <a:pt x="130" y="201"/>
                    <a:pt x="130" y="201"/>
                  </a:cubicBezTo>
                  <a:cubicBezTo>
                    <a:pt x="137" y="196"/>
                    <a:pt x="137" y="196"/>
                    <a:pt x="137" y="196"/>
                  </a:cubicBezTo>
                  <a:cubicBezTo>
                    <a:pt x="136" y="194"/>
                    <a:pt x="134" y="195"/>
                    <a:pt x="130" y="196"/>
                  </a:cubicBezTo>
                  <a:cubicBezTo>
                    <a:pt x="130" y="193"/>
                    <a:pt x="131" y="191"/>
                    <a:pt x="132" y="188"/>
                  </a:cubicBezTo>
                  <a:cubicBezTo>
                    <a:pt x="136" y="187"/>
                    <a:pt x="140" y="186"/>
                    <a:pt x="144" y="182"/>
                  </a:cubicBezTo>
                  <a:cubicBezTo>
                    <a:pt x="145" y="187"/>
                    <a:pt x="146" y="191"/>
                    <a:pt x="146" y="195"/>
                  </a:cubicBezTo>
                  <a:cubicBezTo>
                    <a:pt x="147" y="191"/>
                    <a:pt x="147" y="188"/>
                    <a:pt x="151" y="182"/>
                  </a:cubicBezTo>
                  <a:cubicBezTo>
                    <a:pt x="150" y="180"/>
                    <a:pt x="148" y="177"/>
                    <a:pt x="146" y="174"/>
                  </a:cubicBezTo>
                  <a:cubicBezTo>
                    <a:pt x="154" y="167"/>
                    <a:pt x="153" y="180"/>
                    <a:pt x="162" y="176"/>
                  </a:cubicBezTo>
                  <a:cubicBezTo>
                    <a:pt x="162" y="177"/>
                    <a:pt x="162" y="177"/>
                    <a:pt x="162" y="177"/>
                  </a:cubicBezTo>
                  <a:cubicBezTo>
                    <a:pt x="162" y="176"/>
                    <a:pt x="162" y="176"/>
                    <a:pt x="163" y="175"/>
                  </a:cubicBezTo>
                  <a:cubicBezTo>
                    <a:pt x="163" y="180"/>
                    <a:pt x="165" y="176"/>
                    <a:pt x="168" y="173"/>
                  </a:cubicBezTo>
                  <a:cubicBezTo>
                    <a:pt x="167" y="172"/>
                    <a:pt x="167" y="171"/>
                    <a:pt x="167" y="170"/>
                  </a:cubicBezTo>
                  <a:cubicBezTo>
                    <a:pt x="168" y="170"/>
                    <a:pt x="169" y="170"/>
                    <a:pt x="169" y="170"/>
                  </a:cubicBezTo>
                  <a:cubicBezTo>
                    <a:pt x="168" y="173"/>
                    <a:pt x="170" y="177"/>
                    <a:pt x="171" y="180"/>
                  </a:cubicBezTo>
                  <a:cubicBezTo>
                    <a:pt x="167" y="187"/>
                    <a:pt x="164" y="196"/>
                    <a:pt x="160" y="192"/>
                  </a:cubicBezTo>
                  <a:cubicBezTo>
                    <a:pt x="162" y="206"/>
                    <a:pt x="161" y="191"/>
                    <a:pt x="165" y="207"/>
                  </a:cubicBezTo>
                  <a:cubicBezTo>
                    <a:pt x="161" y="187"/>
                    <a:pt x="177" y="207"/>
                    <a:pt x="172" y="186"/>
                  </a:cubicBezTo>
                  <a:cubicBezTo>
                    <a:pt x="172" y="186"/>
                    <a:pt x="172" y="186"/>
                    <a:pt x="172" y="186"/>
                  </a:cubicBezTo>
                  <a:cubicBezTo>
                    <a:pt x="176" y="205"/>
                    <a:pt x="178" y="194"/>
                    <a:pt x="183" y="210"/>
                  </a:cubicBezTo>
                  <a:cubicBezTo>
                    <a:pt x="183" y="205"/>
                    <a:pt x="182" y="201"/>
                    <a:pt x="186" y="203"/>
                  </a:cubicBezTo>
                  <a:cubicBezTo>
                    <a:pt x="186" y="202"/>
                    <a:pt x="186" y="200"/>
                    <a:pt x="187" y="199"/>
                  </a:cubicBezTo>
                  <a:cubicBezTo>
                    <a:pt x="187" y="199"/>
                    <a:pt x="187" y="200"/>
                    <a:pt x="187" y="200"/>
                  </a:cubicBezTo>
                  <a:cubicBezTo>
                    <a:pt x="187" y="199"/>
                    <a:pt x="187" y="199"/>
                    <a:pt x="187" y="199"/>
                  </a:cubicBezTo>
                  <a:cubicBezTo>
                    <a:pt x="187" y="198"/>
                    <a:pt x="187" y="198"/>
                    <a:pt x="187" y="199"/>
                  </a:cubicBezTo>
                  <a:cubicBezTo>
                    <a:pt x="186" y="197"/>
                    <a:pt x="185" y="195"/>
                    <a:pt x="184" y="192"/>
                  </a:cubicBezTo>
                  <a:cubicBezTo>
                    <a:pt x="186" y="185"/>
                    <a:pt x="189" y="183"/>
                    <a:pt x="192" y="180"/>
                  </a:cubicBezTo>
                  <a:cubicBezTo>
                    <a:pt x="193" y="182"/>
                    <a:pt x="194" y="183"/>
                    <a:pt x="195" y="183"/>
                  </a:cubicBezTo>
                  <a:cubicBezTo>
                    <a:pt x="195" y="184"/>
                    <a:pt x="195" y="185"/>
                    <a:pt x="196" y="186"/>
                  </a:cubicBezTo>
                  <a:cubicBezTo>
                    <a:pt x="197" y="183"/>
                    <a:pt x="197" y="183"/>
                    <a:pt x="197" y="183"/>
                  </a:cubicBezTo>
                  <a:cubicBezTo>
                    <a:pt x="198" y="183"/>
                    <a:pt x="199" y="182"/>
                    <a:pt x="199" y="182"/>
                  </a:cubicBezTo>
                  <a:cubicBezTo>
                    <a:pt x="201" y="190"/>
                    <a:pt x="205" y="196"/>
                    <a:pt x="200" y="201"/>
                  </a:cubicBezTo>
                  <a:cubicBezTo>
                    <a:pt x="205" y="201"/>
                    <a:pt x="205" y="201"/>
                    <a:pt x="205" y="201"/>
                  </a:cubicBezTo>
                  <a:cubicBezTo>
                    <a:pt x="208" y="207"/>
                    <a:pt x="212" y="209"/>
                    <a:pt x="215" y="205"/>
                  </a:cubicBezTo>
                  <a:cubicBezTo>
                    <a:pt x="217" y="207"/>
                    <a:pt x="221" y="193"/>
                    <a:pt x="219" y="201"/>
                  </a:cubicBezTo>
                  <a:cubicBezTo>
                    <a:pt x="227" y="195"/>
                    <a:pt x="227" y="195"/>
                    <a:pt x="227" y="195"/>
                  </a:cubicBezTo>
                  <a:cubicBezTo>
                    <a:pt x="227" y="198"/>
                    <a:pt x="227" y="198"/>
                    <a:pt x="227" y="198"/>
                  </a:cubicBezTo>
                  <a:cubicBezTo>
                    <a:pt x="232" y="198"/>
                    <a:pt x="237" y="192"/>
                    <a:pt x="242" y="191"/>
                  </a:cubicBezTo>
                  <a:cubicBezTo>
                    <a:pt x="242" y="191"/>
                    <a:pt x="242" y="192"/>
                    <a:pt x="242" y="192"/>
                  </a:cubicBezTo>
                  <a:cubicBezTo>
                    <a:pt x="242" y="193"/>
                    <a:pt x="242" y="193"/>
                    <a:pt x="241" y="195"/>
                  </a:cubicBezTo>
                  <a:cubicBezTo>
                    <a:pt x="244" y="199"/>
                    <a:pt x="246" y="201"/>
                    <a:pt x="247" y="201"/>
                  </a:cubicBezTo>
                  <a:cubicBezTo>
                    <a:pt x="245" y="197"/>
                    <a:pt x="243" y="191"/>
                    <a:pt x="242" y="192"/>
                  </a:cubicBezTo>
                  <a:cubicBezTo>
                    <a:pt x="242" y="192"/>
                    <a:pt x="242" y="191"/>
                    <a:pt x="242" y="191"/>
                  </a:cubicBezTo>
                  <a:cubicBezTo>
                    <a:pt x="246" y="190"/>
                    <a:pt x="249" y="191"/>
                    <a:pt x="253" y="199"/>
                  </a:cubicBezTo>
                  <a:cubicBezTo>
                    <a:pt x="254" y="197"/>
                    <a:pt x="256" y="196"/>
                    <a:pt x="257" y="195"/>
                  </a:cubicBezTo>
                  <a:cubicBezTo>
                    <a:pt x="257" y="196"/>
                    <a:pt x="257" y="196"/>
                    <a:pt x="257" y="196"/>
                  </a:cubicBezTo>
                  <a:cubicBezTo>
                    <a:pt x="257" y="195"/>
                    <a:pt x="257" y="195"/>
                    <a:pt x="257" y="195"/>
                  </a:cubicBezTo>
                  <a:cubicBezTo>
                    <a:pt x="259" y="194"/>
                    <a:pt x="261" y="194"/>
                    <a:pt x="263" y="196"/>
                  </a:cubicBezTo>
                  <a:cubicBezTo>
                    <a:pt x="264" y="204"/>
                    <a:pt x="264" y="204"/>
                    <a:pt x="264" y="204"/>
                  </a:cubicBezTo>
                  <a:cubicBezTo>
                    <a:pt x="267" y="201"/>
                    <a:pt x="274" y="213"/>
                    <a:pt x="276" y="204"/>
                  </a:cubicBezTo>
                  <a:cubicBezTo>
                    <a:pt x="280" y="227"/>
                    <a:pt x="293" y="209"/>
                    <a:pt x="299" y="213"/>
                  </a:cubicBezTo>
                  <a:cubicBezTo>
                    <a:pt x="299" y="201"/>
                    <a:pt x="299" y="201"/>
                    <a:pt x="299" y="201"/>
                  </a:cubicBezTo>
                  <a:cubicBezTo>
                    <a:pt x="303" y="202"/>
                    <a:pt x="307" y="199"/>
                    <a:pt x="313" y="194"/>
                  </a:cubicBezTo>
                  <a:cubicBezTo>
                    <a:pt x="313" y="190"/>
                    <a:pt x="313" y="190"/>
                    <a:pt x="313" y="190"/>
                  </a:cubicBezTo>
                  <a:cubicBezTo>
                    <a:pt x="315" y="187"/>
                    <a:pt x="317" y="189"/>
                    <a:pt x="320" y="191"/>
                  </a:cubicBezTo>
                  <a:cubicBezTo>
                    <a:pt x="320" y="189"/>
                    <a:pt x="320" y="186"/>
                    <a:pt x="320" y="183"/>
                  </a:cubicBezTo>
                  <a:cubicBezTo>
                    <a:pt x="321" y="184"/>
                    <a:pt x="323" y="185"/>
                    <a:pt x="324" y="187"/>
                  </a:cubicBezTo>
                  <a:cubicBezTo>
                    <a:pt x="324" y="190"/>
                    <a:pt x="323" y="193"/>
                    <a:pt x="322" y="196"/>
                  </a:cubicBezTo>
                  <a:cubicBezTo>
                    <a:pt x="326" y="203"/>
                    <a:pt x="330" y="198"/>
                    <a:pt x="333" y="197"/>
                  </a:cubicBezTo>
                  <a:cubicBezTo>
                    <a:pt x="332" y="197"/>
                    <a:pt x="331" y="197"/>
                    <a:pt x="331" y="196"/>
                  </a:cubicBezTo>
                  <a:cubicBezTo>
                    <a:pt x="335" y="200"/>
                    <a:pt x="339" y="193"/>
                    <a:pt x="344" y="189"/>
                  </a:cubicBezTo>
                  <a:cubicBezTo>
                    <a:pt x="343" y="196"/>
                    <a:pt x="343" y="202"/>
                    <a:pt x="340" y="205"/>
                  </a:cubicBezTo>
                  <a:cubicBezTo>
                    <a:pt x="348" y="195"/>
                    <a:pt x="348" y="195"/>
                    <a:pt x="348" y="195"/>
                  </a:cubicBezTo>
                  <a:cubicBezTo>
                    <a:pt x="349" y="199"/>
                    <a:pt x="353" y="206"/>
                    <a:pt x="351" y="209"/>
                  </a:cubicBezTo>
                  <a:cubicBezTo>
                    <a:pt x="354" y="213"/>
                    <a:pt x="358" y="205"/>
                    <a:pt x="362" y="200"/>
                  </a:cubicBezTo>
                  <a:cubicBezTo>
                    <a:pt x="365" y="208"/>
                    <a:pt x="367" y="215"/>
                    <a:pt x="367" y="207"/>
                  </a:cubicBezTo>
                  <a:cubicBezTo>
                    <a:pt x="366" y="198"/>
                    <a:pt x="366" y="198"/>
                    <a:pt x="366" y="198"/>
                  </a:cubicBezTo>
                  <a:cubicBezTo>
                    <a:pt x="366" y="198"/>
                    <a:pt x="366" y="198"/>
                    <a:pt x="367" y="198"/>
                  </a:cubicBezTo>
                  <a:cubicBezTo>
                    <a:pt x="367" y="198"/>
                    <a:pt x="367" y="198"/>
                    <a:pt x="367" y="198"/>
                  </a:cubicBezTo>
                  <a:cubicBezTo>
                    <a:pt x="368" y="198"/>
                    <a:pt x="368" y="198"/>
                    <a:pt x="369" y="199"/>
                  </a:cubicBezTo>
                  <a:cubicBezTo>
                    <a:pt x="369" y="197"/>
                    <a:pt x="370" y="196"/>
                    <a:pt x="371" y="194"/>
                  </a:cubicBezTo>
                  <a:cubicBezTo>
                    <a:pt x="377" y="196"/>
                    <a:pt x="382" y="207"/>
                    <a:pt x="389" y="195"/>
                  </a:cubicBezTo>
                  <a:cubicBezTo>
                    <a:pt x="393" y="211"/>
                    <a:pt x="393" y="211"/>
                    <a:pt x="393" y="211"/>
                  </a:cubicBezTo>
                  <a:cubicBezTo>
                    <a:pt x="399" y="207"/>
                    <a:pt x="388" y="191"/>
                    <a:pt x="397" y="185"/>
                  </a:cubicBezTo>
                  <a:cubicBezTo>
                    <a:pt x="403" y="180"/>
                    <a:pt x="399" y="199"/>
                    <a:pt x="402" y="203"/>
                  </a:cubicBezTo>
                  <a:cubicBezTo>
                    <a:pt x="405" y="195"/>
                    <a:pt x="410" y="179"/>
                    <a:pt x="416" y="192"/>
                  </a:cubicBezTo>
                  <a:cubicBezTo>
                    <a:pt x="414" y="195"/>
                    <a:pt x="413" y="192"/>
                    <a:pt x="411" y="193"/>
                  </a:cubicBezTo>
                  <a:cubicBezTo>
                    <a:pt x="415" y="202"/>
                    <a:pt x="415" y="202"/>
                    <a:pt x="415" y="202"/>
                  </a:cubicBezTo>
                  <a:cubicBezTo>
                    <a:pt x="410" y="217"/>
                    <a:pt x="406" y="212"/>
                    <a:pt x="410" y="224"/>
                  </a:cubicBezTo>
                  <a:cubicBezTo>
                    <a:pt x="411" y="193"/>
                    <a:pt x="427" y="221"/>
                    <a:pt x="428" y="190"/>
                  </a:cubicBezTo>
                  <a:cubicBezTo>
                    <a:pt x="431" y="197"/>
                    <a:pt x="431" y="197"/>
                    <a:pt x="431" y="197"/>
                  </a:cubicBezTo>
                  <a:cubicBezTo>
                    <a:pt x="430" y="196"/>
                    <a:pt x="430" y="198"/>
                    <a:pt x="429" y="198"/>
                  </a:cubicBezTo>
                  <a:cubicBezTo>
                    <a:pt x="435" y="213"/>
                    <a:pt x="434" y="176"/>
                    <a:pt x="441" y="180"/>
                  </a:cubicBezTo>
                  <a:cubicBezTo>
                    <a:pt x="443" y="182"/>
                    <a:pt x="445" y="187"/>
                    <a:pt x="444" y="191"/>
                  </a:cubicBezTo>
                  <a:cubicBezTo>
                    <a:pt x="449" y="183"/>
                    <a:pt x="449" y="183"/>
                    <a:pt x="449" y="183"/>
                  </a:cubicBezTo>
                  <a:cubicBezTo>
                    <a:pt x="451" y="184"/>
                    <a:pt x="451" y="187"/>
                    <a:pt x="450" y="188"/>
                  </a:cubicBezTo>
                  <a:cubicBezTo>
                    <a:pt x="458" y="186"/>
                    <a:pt x="458" y="186"/>
                    <a:pt x="458" y="186"/>
                  </a:cubicBezTo>
                  <a:cubicBezTo>
                    <a:pt x="458" y="187"/>
                    <a:pt x="458" y="187"/>
                    <a:pt x="458" y="187"/>
                  </a:cubicBezTo>
                  <a:cubicBezTo>
                    <a:pt x="458" y="185"/>
                    <a:pt x="459" y="182"/>
                    <a:pt x="460" y="180"/>
                  </a:cubicBezTo>
                  <a:cubicBezTo>
                    <a:pt x="462" y="181"/>
                    <a:pt x="463" y="182"/>
                    <a:pt x="465" y="184"/>
                  </a:cubicBezTo>
                  <a:cubicBezTo>
                    <a:pt x="465" y="179"/>
                    <a:pt x="464" y="176"/>
                    <a:pt x="465" y="175"/>
                  </a:cubicBezTo>
                  <a:cubicBezTo>
                    <a:pt x="465" y="175"/>
                    <a:pt x="465" y="175"/>
                    <a:pt x="465" y="175"/>
                  </a:cubicBezTo>
                  <a:cubicBezTo>
                    <a:pt x="466" y="174"/>
                    <a:pt x="467" y="176"/>
                    <a:pt x="468" y="178"/>
                  </a:cubicBezTo>
                  <a:cubicBezTo>
                    <a:pt x="467" y="183"/>
                    <a:pt x="464" y="186"/>
                    <a:pt x="462" y="186"/>
                  </a:cubicBezTo>
                  <a:cubicBezTo>
                    <a:pt x="466" y="216"/>
                    <a:pt x="466" y="178"/>
                    <a:pt x="476" y="196"/>
                  </a:cubicBezTo>
                  <a:cubicBezTo>
                    <a:pt x="471" y="200"/>
                    <a:pt x="471" y="200"/>
                    <a:pt x="471" y="200"/>
                  </a:cubicBezTo>
                  <a:cubicBezTo>
                    <a:pt x="474" y="217"/>
                    <a:pt x="478" y="211"/>
                    <a:pt x="483" y="222"/>
                  </a:cubicBezTo>
                  <a:cubicBezTo>
                    <a:pt x="482" y="217"/>
                    <a:pt x="474" y="198"/>
                    <a:pt x="477" y="189"/>
                  </a:cubicBezTo>
                  <a:cubicBezTo>
                    <a:pt x="480" y="190"/>
                    <a:pt x="482" y="193"/>
                    <a:pt x="485" y="191"/>
                  </a:cubicBezTo>
                  <a:cubicBezTo>
                    <a:pt x="485" y="192"/>
                    <a:pt x="486" y="193"/>
                    <a:pt x="487" y="192"/>
                  </a:cubicBezTo>
                  <a:cubicBezTo>
                    <a:pt x="487" y="194"/>
                    <a:pt x="487" y="195"/>
                    <a:pt x="487" y="196"/>
                  </a:cubicBezTo>
                  <a:cubicBezTo>
                    <a:pt x="488" y="195"/>
                    <a:pt x="489" y="191"/>
                    <a:pt x="490" y="194"/>
                  </a:cubicBezTo>
                  <a:cubicBezTo>
                    <a:pt x="490" y="195"/>
                    <a:pt x="490" y="196"/>
                    <a:pt x="490" y="196"/>
                  </a:cubicBezTo>
                  <a:cubicBezTo>
                    <a:pt x="490" y="197"/>
                    <a:pt x="490" y="197"/>
                    <a:pt x="490" y="197"/>
                  </a:cubicBezTo>
                  <a:cubicBezTo>
                    <a:pt x="490" y="199"/>
                    <a:pt x="489" y="200"/>
                    <a:pt x="488" y="202"/>
                  </a:cubicBezTo>
                  <a:cubicBezTo>
                    <a:pt x="489" y="202"/>
                    <a:pt x="489" y="202"/>
                    <a:pt x="490" y="201"/>
                  </a:cubicBezTo>
                  <a:cubicBezTo>
                    <a:pt x="490" y="206"/>
                    <a:pt x="490" y="206"/>
                    <a:pt x="490" y="206"/>
                  </a:cubicBezTo>
                  <a:cubicBezTo>
                    <a:pt x="494" y="202"/>
                    <a:pt x="493" y="195"/>
                    <a:pt x="496" y="188"/>
                  </a:cubicBezTo>
                  <a:cubicBezTo>
                    <a:pt x="500" y="190"/>
                    <a:pt x="501" y="201"/>
                    <a:pt x="502" y="210"/>
                  </a:cubicBezTo>
                  <a:cubicBezTo>
                    <a:pt x="508" y="213"/>
                    <a:pt x="497" y="192"/>
                    <a:pt x="505" y="190"/>
                  </a:cubicBezTo>
                  <a:cubicBezTo>
                    <a:pt x="510" y="195"/>
                    <a:pt x="514" y="189"/>
                    <a:pt x="521" y="181"/>
                  </a:cubicBezTo>
                  <a:cubicBezTo>
                    <a:pt x="525" y="186"/>
                    <a:pt x="520" y="189"/>
                    <a:pt x="522" y="194"/>
                  </a:cubicBezTo>
                  <a:cubicBezTo>
                    <a:pt x="525" y="182"/>
                    <a:pt x="525" y="182"/>
                    <a:pt x="525" y="182"/>
                  </a:cubicBezTo>
                  <a:cubicBezTo>
                    <a:pt x="526" y="182"/>
                    <a:pt x="526" y="186"/>
                    <a:pt x="526" y="188"/>
                  </a:cubicBezTo>
                  <a:cubicBezTo>
                    <a:pt x="528" y="183"/>
                    <a:pt x="526" y="173"/>
                    <a:pt x="530" y="169"/>
                  </a:cubicBezTo>
                  <a:cubicBezTo>
                    <a:pt x="530" y="169"/>
                    <a:pt x="530" y="168"/>
                    <a:pt x="531" y="168"/>
                  </a:cubicBezTo>
                  <a:cubicBezTo>
                    <a:pt x="531" y="168"/>
                    <a:pt x="532" y="168"/>
                    <a:pt x="534" y="168"/>
                  </a:cubicBezTo>
                  <a:cubicBezTo>
                    <a:pt x="537" y="173"/>
                    <a:pt x="542" y="187"/>
                    <a:pt x="545" y="175"/>
                  </a:cubicBezTo>
                  <a:cubicBezTo>
                    <a:pt x="547" y="179"/>
                    <a:pt x="545" y="184"/>
                    <a:pt x="545" y="189"/>
                  </a:cubicBezTo>
                  <a:cubicBezTo>
                    <a:pt x="553" y="177"/>
                    <a:pt x="552" y="181"/>
                    <a:pt x="558" y="165"/>
                  </a:cubicBezTo>
                  <a:cubicBezTo>
                    <a:pt x="564" y="174"/>
                    <a:pt x="564" y="174"/>
                    <a:pt x="564" y="174"/>
                  </a:cubicBezTo>
                  <a:cubicBezTo>
                    <a:pt x="562" y="169"/>
                    <a:pt x="562" y="164"/>
                    <a:pt x="563" y="159"/>
                  </a:cubicBezTo>
                  <a:cubicBezTo>
                    <a:pt x="564" y="161"/>
                    <a:pt x="566" y="163"/>
                    <a:pt x="567" y="164"/>
                  </a:cubicBezTo>
                  <a:cubicBezTo>
                    <a:pt x="567" y="166"/>
                    <a:pt x="567" y="168"/>
                    <a:pt x="567" y="170"/>
                  </a:cubicBezTo>
                  <a:cubicBezTo>
                    <a:pt x="567" y="168"/>
                    <a:pt x="568" y="167"/>
                    <a:pt x="569" y="166"/>
                  </a:cubicBezTo>
                  <a:cubicBezTo>
                    <a:pt x="569" y="168"/>
                    <a:pt x="569" y="171"/>
                    <a:pt x="569" y="172"/>
                  </a:cubicBezTo>
                  <a:cubicBezTo>
                    <a:pt x="569" y="174"/>
                    <a:pt x="570" y="170"/>
                    <a:pt x="571" y="167"/>
                  </a:cubicBezTo>
                  <a:cubicBezTo>
                    <a:pt x="572" y="183"/>
                    <a:pt x="572" y="183"/>
                    <a:pt x="572" y="183"/>
                  </a:cubicBezTo>
                  <a:cubicBezTo>
                    <a:pt x="573" y="176"/>
                    <a:pt x="573" y="176"/>
                    <a:pt x="573" y="176"/>
                  </a:cubicBezTo>
                  <a:cubicBezTo>
                    <a:pt x="577" y="181"/>
                    <a:pt x="577" y="181"/>
                    <a:pt x="577" y="181"/>
                  </a:cubicBezTo>
                  <a:cubicBezTo>
                    <a:pt x="578" y="186"/>
                    <a:pt x="579" y="191"/>
                    <a:pt x="580" y="192"/>
                  </a:cubicBezTo>
                  <a:cubicBezTo>
                    <a:pt x="581" y="194"/>
                    <a:pt x="579" y="195"/>
                    <a:pt x="578" y="196"/>
                  </a:cubicBezTo>
                  <a:cubicBezTo>
                    <a:pt x="585" y="207"/>
                    <a:pt x="582" y="193"/>
                    <a:pt x="583" y="185"/>
                  </a:cubicBezTo>
                  <a:cubicBezTo>
                    <a:pt x="584" y="183"/>
                    <a:pt x="584" y="181"/>
                    <a:pt x="585" y="179"/>
                  </a:cubicBezTo>
                  <a:cubicBezTo>
                    <a:pt x="585" y="179"/>
                    <a:pt x="585" y="179"/>
                    <a:pt x="586" y="179"/>
                  </a:cubicBezTo>
                  <a:cubicBezTo>
                    <a:pt x="587" y="186"/>
                    <a:pt x="584" y="198"/>
                    <a:pt x="588" y="200"/>
                  </a:cubicBezTo>
                  <a:cubicBezTo>
                    <a:pt x="590" y="206"/>
                    <a:pt x="600" y="175"/>
                    <a:pt x="606" y="189"/>
                  </a:cubicBezTo>
                  <a:cubicBezTo>
                    <a:pt x="606" y="188"/>
                    <a:pt x="606" y="186"/>
                    <a:pt x="605" y="185"/>
                  </a:cubicBezTo>
                  <a:cubicBezTo>
                    <a:pt x="606" y="185"/>
                    <a:pt x="606" y="186"/>
                    <a:pt x="607" y="187"/>
                  </a:cubicBezTo>
                  <a:cubicBezTo>
                    <a:pt x="606" y="180"/>
                    <a:pt x="607" y="176"/>
                    <a:pt x="608" y="173"/>
                  </a:cubicBezTo>
                  <a:cubicBezTo>
                    <a:pt x="609" y="174"/>
                    <a:pt x="611" y="176"/>
                    <a:pt x="613" y="179"/>
                  </a:cubicBezTo>
                  <a:cubicBezTo>
                    <a:pt x="613" y="179"/>
                    <a:pt x="613" y="179"/>
                    <a:pt x="612" y="179"/>
                  </a:cubicBezTo>
                  <a:cubicBezTo>
                    <a:pt x="614" y="183"/>
                    <a:pt x="615" y="183"/>
                    <a:pt x="616" y="182"/>
                  </a:cubicBezTo>
                  <a:cubicBezTo>
                    <a:pt x="618" y="185"/>
                    <a:pt x="621" y="185"/>
                    <a:pt x="623" y="177"/>
                  </a:cubicBezTo>
                  <a:cubicBezTo>
                    <a:pt x="623" y="178"/>
                    <a:pt x="623" y="180"/>
                    <a:pt x="623" y="181"/>
                  </a:cubicBezTo>
                  <a:cubicBezTo>
                    <a:pt x="625" y="179"/>
                    <a:pt x="627" y="177"/>
                    <a:pt x="630" y="175"/>
                  </a:cubicBezTo>
                  <a:cubicBezTo>
                    <a:pt x="632" y="176"/>
                    <a:pt x="636" y="176"/>
                    <a:pt x="639" y="175"/>
                  </a:cubicBezTo>
                  <a:cubicBezTo>
                    <a:pt x="643" y="181"/>
                    <a:pt x="650" y="169"/>
                    <a:pt x="654" y="168"/>
                  </a:cubicBezTo>
                  <a:cubicBezTo>
                    <a:pt x="653" y="174"/>
                    <a:pt x="653" y="181"/>
                    <a:pt x="653" y="183"/>
                  </a:cubicBezTo>
                  <a:cubicBezTo>
                    <a:pt x="656" y="169"/>
                    <a:pt x="656" y="169"/>
                    <a:pt x="656" y="169"/>
                  </a:cubicBezTo>
                  <a:cubicBezTo>
                    <a:pt x="657" y="170"/>
                    <a:pt x="657" y="173"/>
                    <a:pt x="657" y="180"/>
                  </a:cubicBezTo>
                  <a:cubicBezTo>
                    <a:pt x="659" y="179"/>
                    <a:pt x="659" y="179"/>
                    <a:pt x="659" y="179"/>
                  </a:cubicBezTo>
                  <a:cubicBezTo>
                    <a:pt x="657" y="192"/>
                    <a:pt x="657" y="192"/>
                    <a:pt x="657" y="192"/>
                  </a:cubicBezTo>
                  <a:cubicBezTo>
                    <a:pt x="660" y="179"/>
                    <a:pt x="661" y="181"/>
                    <a:pt x="663" y="184"/>
                  </a:cubicBezTo>
                  <a:cubicBezTo>
                    <a:pt x="663" y="179"/>
                    <a:pt x="663" y="179"/>
                    <a:pt x="663" y="179"/>
                  </a:cubicBezTo>
                  <a:cubicBezTo>
                    <a:pt x="666" y="178"/>
                    <a:pt x="666" y="178"/>
                    <a:pt x="666" y="178"/>
                  </a:cubicBezTo>
                  <a:cubicBezTo>
                    <a:pt x="665" y="180"/>
                    <a:pt x="665" y="183"/>
                    <a:pt x="664" y="184"/>
                  </a:cubicBezTo>
                  <a:cubicBezTo>
                    <a:pt x="666" y="186"/>
                    <a:pt x="668" y="189"/>
                    <a:pt x="672" y="183"/>
                  </a:cubicBezTo>
                  <a:cubicBezTo>
                    <a:pt x="672" y="183"/>
                    <a:pt x="671" y="182"/>
                    <a:pt x="671" y="181"/>
                  </a:cubicBezTo>
                  <a:cubicBezTo>
                    <a:pt x="673" y="180"/>
                    <a:pt x="675" y="178"/>
                    <a:pt x="676" y="175"/>
                  </a:cubicBezTo>
                  <a:cubicBezTo>
                    <a:pt x="677" y="177"/>
                    <a:pt x="678" y="179"/>
                    <a:pt x="680" y="184"/>
                  </a:cubicBezTo>
                  <a:cubicBezTo>
                    <a:pt x="679" y="182"/>
                    <a:pt x="679" y="175"/>
                    <a:pt x="679" y="168"/>
                  </a:cubicBezTo>
                  <a:cubicBezTo>
                    <a:pt x="680" y="170"/>
                    <a:pt x="679" y="173"/>
                    <a:pt x="679" y="174"/>
                  </a:cubicBezTo>
                  <a:cubicBezTo>
                    <a:pt x="680" y="175"/>
                    <a:pt x="682" y="176"/>
                    <a:pt x="683" y="177"/>
                  </a:cubicBezTo>
                  <a:cubicBezTo>
                    <a:pt x="683" y="180"/>
                    <a:pt x="682" y="182"/>
                    <a:pt x="682" y="183"/>
                  </a:cubicBezTo>
                  <a:cubicBezTo>
                    <a:pt x="684" y="177"/>
                    <a:pt x="684" y="177"/>
                    <a:pt x="684" y="177"/>
                  </a:cubicBezTo>
                  <a:cubicBezTo>
                    <a:pt x="686" y="178"/>
                    <a:pt x="688" y="179"/>
                    <a:pt x="689" y="177"/>
                  </a:cubicBezTo>
                  <a:cubicBezTo>
                    <a:pt x="690" y="181"/>
                    <a:pt x="690" y="184"/>
                    <a:pt x="691" y="187"/>
                  </a:cubicBezTo>
                  <a:cubicBezTo>
                    <a:pt x="690" y="182"/>
                    <a:pt x="697" y="187"/>
                    <a:pt x="699" y="185"/>
                  </a:cubicBezTo>
                  <a:cubicBezTo>
                    <a:pt x="696" y="179"/>
                    <a:pt x="696" y="179"/>
                    <a:pt x="696" y="179"/>
                  </a:cubicBezTo>
                  <a:cubicBezTo>
                    <a:pt x="699" y="180"/>
                    <a:pt x="700" y="177"/>
                    <a:pt x="702" y="173"/>
                  </a:cubicBezTo>
                  <a:cubicBezTo>
                    <a:pt x="704" y="175"/>
                    <a:pt x="707" y="178"/>
                    <a:pt x="710" y="180"/>
                  </a:cubicBezTo>
                  <a:cubicBezTo>
                    <a:pt x="710" y="181"/>
                    <a:pt x="709" y="182"/>
                    <a:pt x="709" y="183"/>
                  </a:cubicBezTo>
                  <a:cubicBezTo>
                    <a:pt x="709" y="182"/>
                    <a:pt x="710" y="181"/>
                    <a:pt x="710" y="180"/>
                  </a:cubicBezTo>
                  <a:cubicBezTo>
                    <a:pt x="713" y="182"/>
                    <a:pt x="717" y="183"/>
                    <a:pt x="720" y="181"/>
                  </a:cubicBezTo>
                  <a:cubicBezTo>
                    <a:pt x="720" y="182"/>
                    <a:pt x="719" y="183"/>
                    <a:pt x="719" y="183"/>
                  </a:cubicBezTo>
                  <a:cubicBezTo>
                    <a:pt x="722" y="189"/>
                    <a:pt x="720" y="192"/>
                    <a:pt x="725" y="192"/>
                  </a:cubicBezTo>
                  <a:cubicBezTo>
                    <a:pt x="726" y="199"/>
                    <a:pt x="722" y="202"/>
                    <a:pt x="721" y="203"/>
                  </a:cubicBezTo>
                  <a:cubicBezTo>
                    <a:pt x="732" y="207"/>
                    <a:pt x="732" y="207"/>
                    <a:pt x="732" y="207"/>
                  </a:cubicBezTo>
                  <a:cubicBezTo>
                    <a:pt x="732" y="197"/>
                    <a:pt x="736" y="194"/>
                    <a:pt x="738" y="188"/>
                  </a:cubicBezTo>
                  <a:cubicBezTo>
                    <a:pt x="742" y="191"/>
                    <a:pt x="745" y="193"/>
                    <a:pt x="747" y="190"/>
                  </a:cubicBezTo>
                  <a:cubicBezTo>
                    <a:pt x="751" y="191"/>
                    <a:pt x="754" y="170"/>
                    <a:pt x="759" y="183"/>
                  </a:cubicBezTo>
                  <a:cubicBezTo>
                    <a:pt x="760" y="184"/>
                    <a:pt x="764" y="203"/>
                    <a:pt x="764" y="194"/>
                  </a:cubicBezTo>
                  <a:cubicBezTo>
                    <a:pt x="763" y="188"/>
                    <a:pt x="763" y="176"/>
                    <a:pt x="762" y="163"/>
                  </a:cubicBezTo>
                  <a:cubicBezTo>
                    <a:pt x="766" y="167"/>
                    <a:pt x="771" y="164"/>
                    <a:pt x="771" y="174"/>
                  </a:cubicBezTo>
                  <a:cubicBezTo>
                    <a:pt x="771" y="174"/>
                    <a:pt x="772" y="174"/>
                    <a:pt x="772" y="174"/>
                  </a:cubicBezTo>
                  <a:cubicBezTo>
                    <a:pt x="772" y="176"/>
                    <a:pt x="772" y="178"/>
                    <a:pt x="773" y="179"/>
                  </a:cubicBezTo>
                  <a:cubicBezTo>
                    <a:pt x="773" y="177"/>
                    <a:pt x="773" y="175"/>
                    <a:pt x="773" y="174"/>
                  </a:cubicBezTo>
                  <a:cubicBezTo>
                    <a:pt x="774" y="174"/>
                    <a:pt x="775" y="174"/>
                    <a:pt x="776" y="174"/>
                  </a:cubicBezTo>
                  <a:cubicBezTo>
                    <a:pt x="776" y="177"/>
                    <a:pt x="776" y="181"/>
                    <a:pt x="778" y="179"/>
                  </a:cubicBezTo>
                  <a:cubicBezTo>
                    <a:pt x="778" y="177"/>
                    <a:pt x="779" y="175"/>
                    <a:pt x="779" y="174"/>
                  </a:cubicBezTo>
                  <a:cubicBezTo>
                    <a:pt x="794" y="176"/>
                    <a:pt x="809" y="185"/>
                    <a:pt x="824" y="186"/>
                  </a:cubicBezTo>
                  <a:cubicBezTo>
                    <a:pt x="822" y="169"/>
                    <a:pt x="822" y="169"/>
                    <a:pt x="822" y="169"/>
                  </a:cubicBezTo>
                  <a:cubicBezTo>
                    <a:pt x="824" y="170"/>
                    <a:pt x="824" y="170"/>
                    <a:pt x="824" y="170"/>
                  </a:cubicBezTo>
                  <a:cubicBezTo>
                    <a:pt x="824" y="171"/>
                    <a:pt x="824" y="173"/>
                    <a:pt x="825" y="176"/>
                  </a:cubicBezTo>
                  <a:cubicBezTo>
                    <a:pt x="825" y="174"/>
                    <a:pt x="825" y="172"/>
                    <a:pt x="826" y="170"/>
                  </a:cubicBezTo>
                  <a:cubicBezTo>
                    <a:pt x="828" y="170"/>
                    <a:pt x="828" y="170"/>
                    <a:pt x="828" y="170"/>
                  </a:cubicBezTo>
                  <a:cubicBezTo>
                    <a:pt x="829" y="174"/>
                    <a:pt x="830" y="183"/>
                    <a:pt x="825" y="183"/>
                  </a:cubicBezTo>
                  <a:cubicBezTo>
                    <a:pt x="828" y="192"/>
                    <a:pt x="833" y="175"/>
                    <a:pt x="833" y="171"/>
                  </a:cubicBezTo>
                  <a:cubicBezTo>
                    <a:pt x="834" y="172"/>
                    <a:pt x="834" y="173"/>
                    <a:pt x="835" y="174"/>
                  </a:cubicBezTo>
                  <a:cubicBezTo>
                    <a:pt x="835" y="175"/>
                    <a:pt x="835" y="175"/>
                    <a:pt x="835" y="175"/>
                  </a:cubicBezTo>
                  <a:cubicBezTo>
                    <a:pt x="837" y="182"/>
                    <a:pt x="830" y="191"/>
                    <a:pt x="832" y="191"/>
                  </a:cubicBezTo>
                  <a:cubicBezTo>
                    <a:pt x="835" y="190"/>
                    <a:pt x="835" y="190"/>
                    <a:pt x="835" y="190"/>
                  </a:cubicBezTo>
                  <a:cubicBezTo>
                    <a:pt x="835" y="188"/>
                    <a:pt x="835" y="188"/>
                    <a:pt x="835" y="188"/>
                  </a:cubicBezTo>
                  <a:cubicBezTo>
                    <a:pt x="837" y="181"/>
                    <a:pt x="838" y="174"/>
                    <a:pt x="843" y="175"/>
                  </a:cubicBezTo>
                  <a:cubicBezTo>
                    <a:pt x="846" y="178"/>
                    <a:pt x="844" y="185"/>
                    <a:pt x="846" y="186"/>
                  </a:cubicBezTo>
                  <a:cubicBezTo>
                    <a:pt x="846" y="187"/>
                    <a:pt x="846" y="187"/>
                    <a:pt x="847" y="186"/>
                  </a:cubicBezTo>
                  <a:cubicBezTo>
                    <a:pt x="855" y="188"/>
                    <a:pt x="855" y="188"/>
                    <a:pt x="855" y="188"/>
                  </a:cubicBezTo>
                  <a:cubicBezTo>
                    <a:pt x="852" y="175"/>
                    <a:pt x="852" y="175"/>
                    <a:pt x="852" y="175"/>
                  </a:cubicBezTo>
                  <a:cubicBezTo>
                    <a:pt x="855" y="168"/>
                    <a:pt x="859" y="175"/>
                    <a:pt x="856" y="160"/>
                  </a:cubicBezTo>
                  <a:cubicBezTo>
                    <a:pt x="861" y="183"/>
                    <a:pt x="883" y="169"/>
                    <a:pt x="886" y="176"/>
                  </a:cubicBezTo>
                  <a:cubicBezTo>
                    <a:pt x="891" y="167"/>
                    <a:pt x="896" y="167"/>
                    <a:pt x="901" y="168"/>
                  </a:cubicBezTo>
                  <a:cubicBezTo>
                    <a:pt x="900" y="166"/>
                    <a:pt x="899" y="151"/>
                    <a:pt x="904" y="153"/>
                  </a:cubicBezTo>
                  <a:cubicBezTo>
                    <a:pt x="902" y="183"/>
                    <a:pt x="913" y="166"/>
                    <a:pt x="917" y="188"/>
                  </a:cubicBezTo>
                  <a:cubicBezTo>
                    <a:pt x="913" y="174"/>
                    <a:pt x="930" y="185"/>
                    <a:pt x="925" y="164"/>
                  </a:cubicBezTo>
                  <a:cubicBezTo>
                    <a:pt x="929" y="167"/>
                    <a:pt x="925" y="176"/>
                    <a:pt x="928" y="183"/>
                  </a:cubicBezTo>
                  <a:cubicBezTo>
                    <a:pt x="938" y="171"/>
                    <a:pt x="949" y="191"/>
                    <a:pt x="961" y="187"/>
                  </a:cubicBezTo>
                  <a:cubicBezTo>
                    <a:pt x="962" y="183"/>
                    <a:pt x="960" y="177"/>
                    <a:pt x="962" y="171"/>
                  </a:cubicBezTo>
                  <a:cubicBezTo>
                    <a:pt x="968" y="192"/>
                    <a:pt x="968" y="192"/>
                    <a:pt x="968" y="192"/>
                  </a:cubicBezTo>
                  <a:cubicBezTo>
                    <a:pt x="971" y="190"/>
                    <a:pt x="971" y="169"/>
                    <a:pt x="975" y="183"/>
                  </a:cubicBezTo>
                  <a:cubicBezTo>
                    <a:pt x="974" y="179"/>
                    <a:pt x="973" y="174"/>
                    <a:pt x="975" y="173"/>
                  </a:cubicBezTo>
                  <a:cubicBezTo>
                    <a:pt x="998" y="194"/>
                    <a:pt x="1023" y="159"/>
                    <a:pt x="1046" y="197"/>
                  </a:cubicBezTo>
                  <a:cubicBezTo>
                    <a:pt x="1043" y="189"/>
                    <a:pt x="1045" y="189"/>
                    <a:pt x="1048" y="189"/>
                  </a:cubicBezTo>
                  <a:cubicBezTo>
                    <a:pt x="1046" y="187"/>
                    <a:pt x="1048" y="179"/>
                    <a:pt x="1048" y="173"/>
                  </a:cubicBezTo>
                  <a:cubicBezTo>
                    <a:pt x="1057" y="189"/>
                    <a:pt x="1057" y="189"/>
                    <a:pt x="1057" y="189"/>
                  </a:cubicBezTo>
                  <a:cubicBezTo>
                    <a:pt x="1059" y="174"/>
                    <a:pt x="1068" y="189"/>
                    <a:pt x="1069" y="175"/>
                  </a:cubicBezTo>
                  <a:cubicBezTo>
                    <a:pt x="1066" y="177"/>
                    <a:pt x="1066" y="177"/>
                    <a:pt x="1066" y="177"/>
                  </a:cubicBezTo>
                  <a:cubicBezTo>
                    <a:pt x="1068" y="171"/>
                    <a:pt x="1067" y="164"/>
                    <a:pt x="1066" y="157"/>
                  </a:cubicBezTo>
                  <a:cubicBezTo>
                    <a:pt x="1067" y="158"/>
                    <a:pt x="1067" y="158"/>
                    <a:pt x="1067" y="158"/>
                  </a:cubicBezTo>
                  <a:cubicBezTo>
                    <a:pt x="1066" y="153"/>
                    <a:pt x="1066" y="153"/>
                    <a:pt x="1066" y="153"/>
                  </a:cubicBezTo>
                  <a:cubicBezTo>
                    <a:pt x="1065" y="146"/>
                    <a:pt x="1063" y="140"/>
                    <a:pt x="1062" y="133"/>
                  </a:cubicBezTo>
                  <a:cubicBezTo>
                    <a:pt x="1065" y="133"/>
                    <a:pt x="1068" y="134"/>
                    <a:pt x="1069" y="126"/>
                  </a:cubicBezTo>
                  <a:close/>
                  <a:moveTo>
                    <a:pt x="473" y="190"/>
                  </a:moveTo>
                  <a:cubicBezTo>
                    <a:pt x="473" y="190"/>
                    <a:pt x="473" y="190"/>
                    <a:pt x="473" y="189"/>
                  </a:cubicBezTo>
                  <a:cubicBezTo>
                    <a:pt x="473" y="187"/>
                    <a:pt x="473" y="186"/>
                    <a:pt x="473" y="185"/>
                  </a:cubicBezTo>
                  <a:cubicBezTo>
                    <a:pt x="474" y="186"/>
                    <a:pt x="473" y="188"/>
                    <a:pt x="473" y="190"/>
                  </a:cubicBezTo>
                  <a:close/>
                  <a:moveTo>
                    <a:pt x="856" y="116"/>
                  </a:moveTo>
                  <a:cubicBezTo>
                    <a:pt x="856" y="115"/>
                    <a:pt x="856" y="113"/>
                    <a:pt x="856" y="112"/>
                  </a:cubicBezTo>
                  <a:cubicBezTo>
                    <a:pt x="857" y="118"/>
                    <a:pt x="859" y="121"/>
                    <a:pt x="862" y="123"/>
                  </a:cubicBezTo>
                  <a:cubicBezTo>
                    <a:pt x="861" y="124"/>
                    <a:pt x="860" y="124"/>
                    <a:pt x="860" y="123"/>
                  </a:cubicBezTo>
                  <a:cubicBezTo>
                    <a:pt x="858" y="123"/>
                    <a:pt x="858" y="120"/>
                    <a:pt x="856" y="116"/>
                  </a:cubicBezTo>
                  <a:close/>
                  <a:moveTo>
                    <a:pt x="214" y="109"/>
                  </a:moveTo>
                  <a:cubicBezTo>
                    <a:pt x="214" y="110"/>
                    <a:pt x="214" y="112"/>
                    <a:pt x="215" y="115"/>
                  </a:cubicBezTo>
                  <a:cubicBezTo>
                    <a:pt x="214" y="110"/>
                    <a:pt x="211" y="106"/>
                    <a:pt x="208" y="104"/>
                  </a:cubicBezTo>
                  <a:cubicBezTo>
                    <a:pt x="209" y="104"/>
                    <a:pt x="210" y="103"/>
                    <a:pt x="211" y="104"/>
                  </a:cubicBezTo>
                  <a:cubicBezTo>
                    <a:pt x="212" y="104"/>
                    <a:pt x="213" y="106"/>
                    <a:pt x="214" y="109"/>
                  </a:cubicBezTo>
                  <a:close/>
                  <a:moveTo>
                    <a:pt x="242" y="154"/>
                  </a:moveTo>
                  <a:cubicBezTo>
                    <a:pt x="239" y="161"/>
                    <a:pt x="237" y="166"/>
                    <a:pt x="233" y="170"/>
                  </a:cubicBezTo>
                  <a:cubicBezTo>
                    <a:pt x="233" y="170"/>
                    <a:pt x="233" y="170"/>
                    <a:pt x="233" y="170"/>
                  </a:cubicBezTo>
                  <a:cubicBezTo>
                    <a:pt x="236" y="165"/>
                    <a:pt x="238" y="157"/>
                    <a:pt x="242" y="154"/>
                  </a:cubicBezTo>
                  <a:close/>
                  <a:moveTo>
                    <a:pt x="307" y="170"/>
                  </a:moveTo>
                  <a:cubicBezTo>
                    <a:pt x="307" y="170"/>
                    <a:pt x="308" y="170"/>
                    <a:pt x="308" y="170"/>
                  </a:cubicBezTo>
                  <a:cubicBezTo>
                    <a:pt x="308" y="170"/>
                    <a:pt x="308" y="171"/>
                    <a:pt x="308" y="171"/>
                  </a:cubicBezTo>
                  <a:cubicBezTo>
                    <a:pt x="308" y="171"/>
                    <a:pt x="308" y="170"/>
                    <a:pt x="307" y="170"/>
                  </a:cubicBezTo>
                  <a:close/>
                  <a:moveTo>
                    <a:pt x="999" y="55"/>
                  </a:moveTo>
                  <a:cubicBezTo>
                    <a:pt x="1001" y="56"/>
                    <a:pt x="1006" y="54"/>
                    <a:pt x="1004" y="66"/>
                  </a:cubicBezTo>
                  <a:cubicBezTo>
                    <a:pt x="1003" y="60"/>
                    <a:pt x="1001" y="57"/>
                    <a:pt x="999" y="56"/>
                  </a:cubicBezTo>
                  <a:lnTo>
                    <a:pt x="999" y="55"/>
                  </a:lnTo>
                  <a:close/>
                  <a:moveTo>
                    <a:pt x="975" y="54"/>
                  </a:moveTo>
                  <a:cubicBezTo>
                    <a:pt x="975" y="54"/>
                    <a:pt x="975" y="54"/>
                    <a:pt x="975" y="53"/>
                  </a:cubicBezTo>
                  <a:cubicBezTo>
                    <a:pt x="975" y="54"/>
                    <a:pt x="975" y="54"/>
                    <a:pt x="975" y="54"/>
                  </a:cubicBezTo>
                  <a:close/>
                  <a:moveTo>
                    <a:pt x="891" y="59"/>
                  </a:moveTo>
                  <a:cubicBezTo>
                    <a:pt x="891" y="61"/>
                    <a:pt x="890" y="64"/>
                    <a:pt x="889" y="67"/>
                  </a:cubicBezTo>
                  <a:cubicBezTo>
                    <a:pt x="888" y="61"/>
                    <a:pt x="888" y="61"/>
                    <a:pt x="888" y="61"/>
                  </a:cubicBezTo>
                  <a:cubicBezTo>
                    <a:pt x="889" y="60"/>
                    <a:pt x="890" y="59"/>
                    <a:pt x="891" y="59"/>
                  </a:cubicBezTo>
                  <a:close/>
                  <a:moveTo>
                    <a:pt x="886" y="63"/>
                  </a:moveTo>
                  <a:cubicBezTo>
                    <a:pt x="885" y="67"/>
                    <a:pt x="884" y="70"/>
                    <a:pt x="881" y="72"/>
                  </a:cubicBezTo>
                  <a:cubicBezTo>
                    <a:pt x="882" y="69"/>
                    <a:pt x="884" y="66"/>
                    <a:pt x="886" y="63"/>
                  </a:cubicBezTo>
                  <a:close/>
                  <a:moveTo>
                    <a:pt x="862" y="40"/>
                  </a:moveTo>
                  <a:cubicBezTo>
                    <a:pt x="862" y="40"/>
                    <a:pt x="862" y="40"/>
                    <a:pt x="862" y="41"/>
                  </a:cubicBezTo>
                  <a:cubicBezTo>
                    <a:pt x="859" y="36"/>
                    <a:pt x="860" y="38"/>
                    <a:pt x="862" y="40"/>
                  </a:cubicBezTo>
                  <a:close/>
                  <a:moveTo>
                    <a:pt x="860" y="52"/>
                  </a:moveTo>
                  <a:cubicBezTo>
                    <a:pt x="860" y="55"/>
                    <a:pt x="861" y="56"/>
                    <a:pt x="862" y="57"/>
                  </a:cubicBezTo>
                  <a:cubicBezTo>
                    <a:pt x="864" y="63"/>
                    <a:pt x="864" y="68"/>
                    <a:pt x="863" y="73"/>
                  </a:cubicBezTo>
                  <a:cubicBezTo>
                    <a:pt x="862" y="75"/>
                    <a:pt x="861" y="75"/>
                    <a:pt x="860" y="74"/>
                  </a:cubicBezTo>
                  <a:cubicBezTo>
                    <a:pt x="858" y="74"/>
                    <a:pt x="856" y="65"/>
                    <a:pt x="854" y="57"/>
                  </a:cubicBezTo>
                  <a:cubicBezTo>
                    <a:pt x="855" y="53"/>
                    <a:pt x="857" y="50"/>
                    <a:pt x="860" y="52"/>
                  </a:cubicBezTo>
                  <a:close/>
                  <a:moveTo>
                    <a:pt x="598" y="35"/>
                  </a:moveTo>
                  <a:cubicBezTo>
                    <a:pt x="598" y="36"/>
                    <a:pt x="598" y="36"/>
                    <a:pt x="598" y="37"/>
                  </a:cubicBezTo>
                  <a:cubicBezTo>
                    <a:pt x="596" y="38"/>
                    <a:pt x="595" y="38"/>
                    <a:pt x="593" y="37"/>
                  </a:cubicBezTo>
                  <a:cubicBezTo>
                    <a:pt x="595" y="35"/>
                    <a:pt x="597" y="30"/>
                    <a:pt x="598" y="35"/>
                  </a:cubicBezTo>
                  <a:close/>
                  <a:moveTo>
                    <a:pt x="391" y="50"/>
                  </a:moveTo>
                  <a:cubicBezTo>
                    <a:pt x="391" y="52"/>
                    <a:pt x="391" y="54"/>
                    <a:pt x="391" y="57"/>
                  </a:cubicBezTo>
                  <a:cubicBezTo>
                    <a:pt x="391" y="54"/>
                    <a:pt x="391" y="52"/>
                    <a:pt x="391" y="50"/>
                  </a:cubicBezTo>
                  <a:close/>
                  <a:moveTo>
                    <a:pt x="342" y="35"/>
                  </a:moveTo>
                  <a:cubicBezTo>
                    <a:pt x="342" y="38"/>
                    <a:pt x="342" y="40"/>
                    <a:pt x="342" y="43"/>
                  </a:cubicBezTo>
                  <a:cubicBezTo>
                    <a:pt x="341" y="43"/>
                    <a:pt x="339" y="42"/>
                    <a:pt x="338" y="41"/>
                  </a:cubicBezTo>
                  <a:lnTo>
                    <a:pt x="342" y="35"/>
                  </a:lnTo>
                  <a:close/>
                  <a:moveTo>
                    <a:pt x="309" y="78"/>
                  </a:moveTo>
                  <a:cubicBezTo>
                    <a:pt x="308" y="76"/>
                    <a:pt x="308" y="75"/>
                    <a:pt x="308" y="73"/>
                  </a:cubicBezTo>
                  <a:cubicBezTo>
                    <a:pt x="308" y="75"/>
                    <a:pt x="309" y="76"/>
                    <a:pt x="309" y="78"/>
                  </a:cubicBezTo>
                  <a:close/>
                  <a:moveTo>
                    <a:pt x="224" y="45"/>
                  </a:moveTo>
                  <a:cubicBezTo>
                    <a:pt x="225" y="48"/>
                    <a:pt x="225" y="48"/>
                    <a:pt x="225" y="48"/>
                  </a:cubicBezTo>
                  <a:cubicBezTo>
                    <a:pt x="223" y="51"/>
                    <a:pt x="223" y="48"/>
                    <a:pt x="224" y="45"/>
                  </a:cubicBezTo>
                  <a:close/>
                  <a:moveTo>
                    <a:pt x="169" y="121"/>
                  </a:moveTo>
                  <a:cubicBezTo>
                    <a:pt x="169" y="122"/>
                    <a:pt x="169" y="123"/>
                    <a:pt x="169" y="124"/>
                  </a:cubicBezTo>
                  <a:cubicBezTo>
                    <a:pt x="168" y="125"/>
                    <a:pt x="168" y="125"/>
                    <a:pt x="167" y="125"/>
                  </a:cubicBezTo>
                  <a:cubicBezTo>
                    <a:pt x="167" y="125"/>
                    <a:pt x="167" y="125"/>
                    <a:pt x="168" y="124"/>
                  </a:cubicBezTo>
                  <a:cubicBezTo>
                    <a:pt x="167" y="123"/>
                    <a:pt x="167" y="122"/>
                    <a:pt x="167" y="121"/>
                  </a:cubicBezTo>
                  <a:cubicBezTo>
                    <a:pt x="168" y="121"/>
                    <a:pt x="169" y="121"/>
                    <a:pt x="169" y="121"/>
                  </a:cubicBezTo>
                  <a:close/>
                  <a:moveTo>
                    <a:pt x="35" y="177"/>
                  </a:moveTo>
                  <a:cubicBezTo>
                    <a:pt x="36" y="177"/>
                    <a:pt x="36" y="177"/>
                    <a:pt x="37" y="177"/>
                  </a:cubicBezTo>
                  <a:cubicBezTo>
                    <a:pt x="36" y="177"/>
                    <a:pt x="36" y="177"/>
                    <a:pt x="35" y="177"/>
                  </a:cubicBezTo>
                  <a:close/>
                  <a:moveTo>
                    <a:pt x="73" y="183"/>
                  </a:moveTo>
                  <a:cubicBezTo>
                    <a:pt x="73" y="176"/>
                    <a:pt x="65" y="185"/>
                    <a:pt x="67" y="170"/>
                  </a:cubicBezTo>
                  <a:cubicBezTo>
                    <a:pt x="69" y="177"/>
                    <a:pt x="72" y="179"/>
                    <a:pt x="75" y="180"/>
                  </a:cubicBezTo>
                  <a:lnTo>
                    <a:pt x="73" y="183"/>
                  </a:lnTo>
                  <a:close/>
                  <a:moveTo>
                    <a:pt x="178" y="176"/>
                  </a:moveTo>
                  <a:cubicBezTo>
                    <a:pt x="179" y="174"/>
                    <a:pt x="179" y="171"/>
                    <a:pt x="181" y="166"/>
                  </a:cubicBezTo>
                  <a:cubicBezTo>
                    <a:pt x="181" y="166"/>
                    <a:pt x="181" y="166"/>
                    <a:pt x="181" y="165"/>
                  </a:cubicBezTo>
                  <a:cubicBezTo>
                    <a:pt x="181" y="166"/>
                    <a:pt x="181" y="166"/>
                    <a:pt x="181" y="166"/>
                  </a:cubicBezTo>
                  <a:cubicBezTo>
                    <a:pt x="181" y="165"/>
                    <a:pt x="181" y="165"/>
                    <a:pt x="181" y="164"/>
                  </a:cubicBezTo>
                  <a:cubicBezTo>
                    <a:pt x="181" y="165"/>
                    <a:pt x="181" y="165"/>
                    <a:pt x="181" y="165"/>
                  </a:cubicBezTo>
                  <a:cubicBezTo>
                    <a:pt x="181" y="165"/>
                    <a:pt x="181" y="165"/>
                    <a:pt x="181" y="164"/>
                  </a:cubicBezTo>
                  <a:cubicBezTo>
                    <a:pt x="181" y="163"/>
                    <a:pt x="182" y="162"/>
                    <a:pt x="182" y="161"/>
                  </a:cubicBezTo>
                  <a:cubicBezTo>
                    <a:pt x="184" y="169"/>
                    <a:pt x="184" y="169"/>
                    <a:pt x="184" y="169"/>
                  </a:cubicBezTo>
                  <a:cubicBezTo>
                    <a:pt x="186" y="162"/>
                    <a:pt x="186" y="158"/>
                    <a:pt x="191" y="155"/>
                  </a:cubicBezTo>
                  <a:cubicBezTo>
                    <a:pt x="191" y="156"/>
                    <a:pt x="190" y="157"/>
                    <a:pt x="190" y="158"/>
                  </a:cubicBezTo>
                  <a:cubicBezTo>
                    <a:pt x="190" y="159"/>
                    <a:pt x="189" y="161"/>
                    <a:pt x="190" y="162"/>
                  </a:cubicBezTo>
                  <a:cubicBezTo>
                    <a:pt x="190" y="162"/>
                    <a:pt x="190" y="163"/>
                    <a:pt x="190" y="164"/>
                  </a:cubicBezTo>
                  <a:cubicBezTo>
                    <a:pt x="187" y="170"/>
                    <a:pt x="183" y="179"/>
                    <a:pt x="178" y="176"/>
                  </a:cubicBezTo>
                  <a:close/>
                  <a:moveTo>
                    <a:pt x="209" y="195"/>
                  </a:moveTo>
                  <a:cubicBezTo>
                    <a:pt x="209" y="195"/>
                    <a:pt x="209" y="194"/>
                    <a:pt x="209" y="194"/>
                  </a:cubicBezTo>
                  <a:cubicBezTo>
                    <a:pt x="212" y="198"/>
                    <a:pt x="211" y="197"/>
                    <a:pt x="209" y="195"/>
                  </a:cubicBezTo>
                  <a:close/>
                  <a:moveTo>
                    <a:pt x="211" y="182"/>
                  </a:moveTo>
                  <a:cubicBezTo>
                    <a:pt x="212" y="173"/>
                    <a:pt x="210" y="170"/>
                    <a:pt x="207" y="170"/>
                  </a:cubicBezTo>
                  <a:cubicBezTo>
                    <a:pt x="207" y="165"/>
                    <a:pt x="207" y="161"/>
                    <a:pt x="208" y="156"/>
                  </a:cubicBezTo>
                  <a:cubicBezTo>
                    <a:pt x="210" y="158"/>
                    <a:pt x="212" y="159"/>
                    <a:pt x="214" y="157"/>
                  </a:cubicBezTo>
                  <a:cubicBezTo>
                    <a:pt x="215" y="162"/>
                    <a:pt x="216" y="169"/>
                    <a:pt x="219" y="174"/>
                  </a:cubicBezTo>
                  <a:cubicBezTo>
                    <a:pt x="217" y="180"/>
                    <a:pt x="215" y="186"/>
                    <a:pt x="211" y="182"/>
                  </a:cubicBezTo>
                  <a:close/>
                  <a:moveTo>
                    <a:pt x="325" y="187"/>
                  </a:moveTo>
                  <a:cubicBezTo>
                    <a:pt x="326" y="188"/>
                    <a:pt x="327" y="188"/>
                    <a:pt x="327" y="189"/>
                  </a:cubicBezTo>
                  <a:cubicBezTo>
                    <a:pt x="327" y="191"/>
                    <a:pt x="326" y="191"/>
                    <a:pt x="325" y="187"/>
                  </a:cubicBezTo>
                  <a:close/>
                  <a:moveTo>
                    <a:pt x="473" y="190"/>
                  </a:moveTo>
                  <a:cubicBezTo>
                    <a:pt x="474" y="189"/>
                    <a:pt x="475" y="189"/>
                    <a:pt x="476" y="189"/>
                  </a:cubicBezTo>
                  <a:cubicBezTo>
                    <a:pt x="475" y="192"/>
                    <a:pt x="474" y="194"/>
                    <a:pt x="473" y="190"/>
                  </a:cubicBezTo>
                  <a:close/>
                  <a:moveTo>
                    <a:pt x="630" y="175"/>
                  </a:moveTo>
                  <a:cubicBezTo>
                    <a:pt x="630" y="175"/>
                    <a:pt x="630" y="174"/>
                    <a:pt x="630" y="174"/>
                  </a:cubicBezTo>
                  <a:cubicBezTo>
                    <a:pt x="630" y="174"/>
                    <a:pt x="630" y="175"/>
                    <a:pt x="630" y="175"/>
                  </a:cubicBezTo>
                  <a:close/>
                  <a:moveTo>
                    <a:pt x="728" y="195"/>
                  </a:moveTo>
                  <a:cubicBezTo>
                    <a:pt x="728" y="191"/>
                    <a:pt x="728" y="186"/>
                    <a:pt x="729" y="182"/>
                  </a:cubicBezTo>
                  <a:cubicBezTo>
                    <a:pt x="731" y="182"/>
                    <a:pt x="733" y="184"/>
                    <a:pt x="735" y="186"/>
                  </a:cubicBezTo>
                  <a:lnTo>
                    <a:pt x="728" y="195"/>
                  </a:lnTo>
                  <a:close/>
                  <a:moveTo>
                    <a:pt x="762" y="152"/>
                  </a:moveTo>
                  <a:cubicBezTo>
                    <a:pt x="762" y="150"/>
                    <a:pt x="762" y="148"/>
                    <a:pt x="762" y="147"/>
                  </a:cubicBezTo>
                  <a:cubicBezTo>
                    <a:pt x="762" y="149"/>
                    <a:pt x="763" y="151"/>
                    <a:pt x="762" y="152"/>
                  </a:cubicBezTo>
                  <a:close/>
                  <a:moveTo>
                    <a:pt x="846" y="182"/>
                  </a:moveTo>
                  <a:cubicBezTo>
                    <a:pt x="845" y="179"/>
                    <a:pt x="845" y="179"/>
                    <a:pt x="845" y="179"/>
                  </a:cubicBezTo>
                  <a:cubicBezTo>
                    <a:pt x="848" y="176"/>
                    <a:pt x="847" y="178"/>
                    <a:pt x="846" y="182"/>
                  </a:cubicBezTo>
                  <a:close/>
                  <a:moveTo>
                    <a:pt x="902" y="108"/>
                  </a:moveTo>
                  <a:cubicBezTo>
                    <a:pt x="902" y="106"/>
                    <a:pt x="902" y="105"/>
                    <a:pt x="902" y="104"/>
                  </a:cubicBezTo>
                  <a:cubicBezTo>
                    <a:pt x="903" y="104"/>
                    <a:pt x="903" y="104"/>
                    <a:pt x="904" y="104"/>
                  </a:cubicBezTo>
                  <a:cubicBezTo>
                    <a:pt x="904" y="105"/>
                    <a:pt x="904" y="106"/>
                    <a:pt x="904" y="108"/>
                  </a:cubicBezTo>
                  <a:cubicBezTo>
                    <a:pt x="903" y="108"/>
                    <a:pt x="902" y="108"/>
                    <a:pt x="902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3383"/>
            <p:cNvSpPr/>
            <p:nvPr/>
          </p:nvSpPr>
          <p:spPr bwMode="auto">
            <a:xfrm>
              <a:off x="14016038" y="6211888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3384"/>
            <p:cNvSpPr/>
            <p:nvPr/>
          </p:nvSpPr>
          <p:spPr bwMode="auto">
            <a:xfrm>
              <a:off x="12892088" y="6215063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3385"/>
            <p:cNvSpPr/>
            <p:nvPr/>
          </p:nvSpPr>
          <p:spPr bwMode="auto">
            <a:xfrm>
              <a:off x="12503150" y="6261100"/>
              <a:ext cx="3175" cy="20637"/>
            </a:xfrm>
            <a:custGeom>
              <a:avLst/>
              <a:gdLst>
                <a:gd name="T0" fmla="*/ 0 w 1"/>
                <a:gd name="T1" fmla="*/ 0 h 6"/>
                <a:gd name="T2" fmla="*/ 1 w 1"/>
                <a:gd name="T3" fmla="*/ 6 h 6"/>
                <a:gd name="T4" fmla="*/ 0 w 1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6">
                  <a:moveTo>
                    <a:pt x="0" y="0"/>
                  </a:moveTo>
                  <a:cubicBezTo>
                    <a:pt x="0" y="2"/>
                    <a:pt x="0" y="4"/>
                    <a:pt x="1" y="6"/>
                  </a:cubicBezTo>
                  <a:cubicBezTo>
                    <a:pt x="1" y="5"/>
                    <a:pt x="1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3386"/>
            <p:cNvSpPr/>
            <p:nvPr/>
          </p:nvSpPr>
          <p:spPr bwMode="auto">
            <a:xfrm>
              <a:off x="13157200" y="6172200"/>
              <a:ext cx="3175" cy="6350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2 h 2"/>
                <a:gd name="T4" fmla="*/ 1 w 1"/>
                <a:gd name="T5" fmla="*/ 0 h 2"/>
                <a:gd name="T6" fmla="*/ 0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1"/>
                    <a:pt x="1" y="0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3387"/>
            <p:cNvSpPr/>
            <p:nvPr/>
          </p:nvSpPr>
          <p:spPr bwMode="auto">
            <a:xfrm>
              <a:off x="14379575" y="6546850"/>
              <a:ext cx="9525" cy="49212"/>
            </a:xfrm>
            <a:custGeom>
              <a:avLst/>
              <a:gdLst>
                <a:gd name="T0" fmla="*/ 0 w 3"/>
                <a:gd name="T1" fmla="*/ 0 h 15"/>
                <a:gd name="T2" fmla="*/ 0 w 3"/>
                <a:gd name="T3" fmla="*/ 15 h 15"/>
                <a:gd name="T4" fmla="*/ 3 w 3"/>
                <a:gd name="T5" fmla="*/ 2 h 15"/>
                <a:gd name="T6" fmla="*/ 0 w 3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5">
                  <a:moveTo>
                    <a:pt x="0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0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3388"/>
            <p:cNvSpPr/>
            <p:nvPr/>
          </p:nvSpPr>
          <p:spPr bwMode="auto">
            <a:xfrm>
              <a:off x="12766675" y="6126163"/>
              <a:ext cx="11112" cy="25400"/>
            </a:xfrm>
            <a:custGeom>
              <a:avLst/>
              <a:gdLst>
                <a:gd name="T0" fmla="*/ 3 w 3"/>
                <a:gd name="T1" fmla="*/ 8 h 8"/>
                <a:gd name="T2" fmla="*/ 0 w 3"/>
                <a:gd name="T3" fmla="*/ 0 h 8"/>
                <a:gd name="T4" fmla="*/ 0 w 3"/>
                <a:gd name="T5" fmla="*/ 3 h 8"/>
                <a:gd name="T6" fmla="*/ 3 w 3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8">
                  <a:moveTo>
                    <a:pt x="3" y="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7"/>
                    <a:pt x="1" y="7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3389"/>
            <p:cNvSpPr/>
            <p:nvPr/>
          </p:nvSpPr>
          <p:spPr bwMode="auto">
            <a:xfrm>
              <a:off x="12925425" y="6157913"/>
              <a:ext cx="3175" cy="47625"/>
            </a:xfrm>
            <a:custGeom>
              <a:avLst/>
              <a:gdLst>
                <a:gd name="T0" fmla="*/ 2 w 2"/>
                <a:gd name="T1" fmla="*/ 3 h 30"/>
                <a:gd name="T2" fmla="*/ 0 w 2"/>
                <a:gd name="T3" fmla="*/ 0 h 30"/>
                <a:gd name="T4" fmla="*/ 2 w 2"/>
                <a:gd name="T5" fmla="*/ 30 h 30"/>
                <a:gd name="T6" fmla="*/ 2 w 2"/>
                <a:gd name="T7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0">
                  <a:moveTo>
                    <a:pt x="2" y="3"/>
                  </a:moveTo>
                  <a:lnTo>
                    <a:pt x="0" y="0"/>
                  </a:lnTo>
                  <a:lnTo>
                    <a:pt x="2" y="30"/>
                  </a:lnTo>
                  <a:lnTo>
                    <a:pt x="2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3390"/>
            <p:cNvSpPr/>
            <p:nvPr/>
          </p:nvSpPr>
          <p:spPr bwMode="auto">
            <a:xfrm>
              <a:off x="13044488" y="6108700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3391"/>
            <p:cNvSpPr/>
            <p:nvPr/>
          </p:nvSpPr>
          <p:spPr bwMode="auto">
            <a:xfrm>
              <a:off x="13047663" y="6102350"/>
              <a:ext cx="17462" cy="49212"/>
            </a:xfrm>
            <a:custGeom>
              <a:avLst/>
              <a:gdLst>
                <a:gd name="T0" fmla="*/ 4 w 5"/>
                <a:gd name="T1" fmla="*/ 1 h 15"/>
                <a:gd name="T2" fmla="*/ 0 w 5"/>
                <a:gd name="T3" fmla="*/ 2 h 15"/>
                <a:gd name="T4" fmla="*/ 4 w 5"/>
                <a:gd name="T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5">
                  <a:moveTo>
                    <a:pt x="4" y="1"/>
                  </a:moveTo>
                  <a:cubicBezTo>
                    <a:pt x="3" y="0"/>
                    <a:pt x="2" y="2"/>
                    <a:pt x="0" y="2"/>
                  </a:cubicBezTo>
                  <a:cubicBezTo>
                    <a:pt x="3" y="4"/>
                    <a:pt x="5" y="15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3392"/>
            <p:cNvSpPr/>
            <p:nvPr/>
          </p:nvSpPr>
          <p:spPr bwMode="auto">
            <a:xfrm>
              <a:off x="14382750" y="6364288"/>
              <a:ext cx="9525" cy="42862"/>
            </a:xfrm>
            <a:custGeom>
              <a:avLst/>
              <a:gdLst>
                <a:gd name="T0" fmla="*/ 1 w 3"/>
                <a:gd name="T1" fmla="*/ 10 h 13"/>
                <a:gd name="T2" fmla="*/ 3 w 3"/>
                <a:gd name="T3" fmla="*/ 0 h 13"/>
                <a:gd name="T4" fmla="*/ 1 w 3"/>
                <a:gd name="T5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3">
                  <a:moveTo>
                    <a:pt x="1" y="10"/>
                  </a:moveTo>
                  <a:cubicBezTo>
                    <a:pt x="3" y="11"/>
                    <a:pt x="2" y="2"/>
                    <a:pt x="3" y="0"/>
                  </a:cubicBezTo>
                  <a:cubicBezTo>
                    <a:pt x="0" y="2"/>
                    <a:pt x="1" y="13"/>
                    <a:pt x="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3393"/>
            <p:cNvSpPr/>
            <p:nvPr/>
          </p:nvSpPr>
          <p:spPr bwMode="auto">
            <a:xfrm>
              <a:off x="12301538" y="6729413"/>
              <a:ext cx="6350" cy="635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3394"/>
            <p:cNvSpPr/>
            <p:nvPr/>
          </p:nvSpPr>
          <p:spPr bwMode="auto">
            <a:xfrm>
              <a:off x="12350750" y="6715125"/>
              <a:ext cx="3175" cy="14287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0 h 4"/>
                <a:gd name="T4" fmla="*/ 0 w 1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2"/>
                    <a:pt x="0" y="4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3395"/>
            <p:cNvSpPr/>
            <p:nvPr/>
          </p:nvSpPr>
          <p:spPr bwMode="auto">
            <a:xfrm>
              <a:off x="12704763" y="6672263"/>
              <a:ext cx="9525" cy="23812"/>
            </a:xfrm>
            <a:custGeom>
              <a:avLst/>
              <a:gdLst>
                <a:gd name="T0" fmla="*/ 0 w 3"/>
                <a:gd name="T1" fmla="*/ 0 h 7"/>
                <a:gd name="T2" fmla="*/ 3 w 3"/>
                <a:gd name="T3" fmla="*/ 7 h 7"/>
                <a:gd name="T4" fmla="*/ 0 w 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cubicBezTo>
                    <a:pt x="0" y="2"/>
                    <a:pt x="2" y="5"/>
                    <a:pt x="3" y="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3396"/>
            <p:cNvSpPr/>
            <p:nvPr/>
          </p:nvSpPr>
          <p:spPr bwMode="auto">
            <a:xfrm>
              <a:off x="12053888" y="6761163"/>
              <a:ext cx="9525" cy="33337"/>
            </a:xfrm>
            <a:custGeom>
              <a:avLst/>
              <a:gdLst>
                <a:gd name="T0" fmla="*/ 2 w 3"/>
                <a:gd name="T1" fmla="*/ 0 h 10"/>
                <a:gd name="T2" fmla="*/ 0 w 3"/>
                <a:gd name="T3" fmla="*/ 10 h 10"/>
                <a:gd name="T4" fmla="*/ 2 w 3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0">
                  <a:moveTo>
                    <a:pt x="2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3" y="10"/>
                    <a:pt x="2" y="5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3397"/>
            <p:cNvSpPr/>
            <p:nvPr/>
          </p:nvSpPr>
          <p:spPr bwMode="auto">
            <a:xfrm>
              <a:off x="11164888" y="6745288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3398"/>
            <p:cNvSpPr/>
            <p:nvPr/>
          </p:nvSpPr>
          <p:spPr bwMode="auto">
            <a:xfrm>
              <a:off x="13031788" y="6705600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3399"/>
            <p:cNvSpPr/>
            <p:nvPr/>
          </p:nvSpPr>
          <p:spPr bwMode="auto">
            <a:xfrm>
              <a:off x="12325350" y="6718300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3400"/>
            <p:cNvSpPr/>
            <p:nvPr/>
          </p:nvSpPr>
          <p:spPr bwMode="auto">
            <a:xfrm>
              <a:off x="11204575" y="6745288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3401"/>
            <p:cNvSpPr/>
            <p:nvPr/>
          </p:nvSpPr>
          <p:spPr bwMode="auto">
            <a:xfrm>
              <a:off x="12711113" y="6659563"/>
              <a:ext cx="6350" cy="19050"/>
            </a:xfrm>
            <a:custGeom>
              <a:avLst/>
              <a:gdLst>
                <a:gd name="T0" fmla="*/ 2 w 2"/>
                <a:gd name="T1" fmla="*/ 6 h 6"/>
                <a:gd name="T2" fmla="*/ 1 w 2"/>
                <a:gd name="T3" fmla="*/ 0 h 6"/>
                <a:gd name="T4" fmla="*/ 2 w 2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6">
                  <a:moveTo>
                    <a:pt x="2" y="6"/>
                  </a:moveTo>
                  <a:cubicBezTo>
                    <a:pt x="1" y="4"/>
                    <a:pt x="1" y="2"/>
                    <a:pt x="1" y="0"/>
                  </a:cubicBezTo>
                  <a:cubicBezTo>
                    <a:pt x="0" y="2"/>
                    <a:pt x="0" y="4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3402"/>
            <p:cNvSpPr/>
            <p:nvPr/>
          </p:nvSpPr>
          <p:spPr bwMode="auto">
            <a:xfrm>
              <a:off x="12060238" y="6754813"/>
              <a:ext cx="0" cy="6350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3403"/>
            <p:cNvSpPr/>
            <p:nvPr/>
          </p:nvSpPr>
          <p:spPr bwMode="auto">
            <a:xfrm>
              <a:off x="13392150" y="6688138"/>
              <a:ext cx="9525" cy="20637"/>
            </a:xfrm>
            <a:custGeom>
              <a:avLst/>
              <a:gdLst>
                <a:gd name="T0" fmla="*/ 3 w 3"/>
                <a:gd name="T1" fmla="*/ 6 h 6"/>
                <a:gd name="T2" fmla="*/ 1 w 3"/>
                <a:gd name="T3" fmla="*/ 0 h 6"/>
                <a:gd name="T4" fmla="*/ 3 w 3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6">
                  <a:moveTo>
                    <a:pt x="3" y="6"/>
                  </a:moveTo>
                  <a:cubicBezTo>
                    <a:pt x="2" y="4"/>
                    <a:pt x="1" y="2"/>
                    <a:pt x="1" y="0"/>
                  </a:cubicBezTo>
                  <a:cubicBezTo>
                    <a:pt x="0" y="3"/>
                    <a:pt x="1" y="5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3404"/>
            <p:cNvSpPr/>
            <p:nvPr/>
          </p:nvSpPr>
          <p:spPr bwMode="auto">
            <a:xfrm>
              <a:off x="13166725" y="6702425"/>
              <a:ext cx="30162" cy="76200"/>
            </a:xfrm>
            <a:custGeom>
              <a:avLst/>
              <a:gdLst>
                <a:gd name="T0" fmla="*/ 1 w 9"/>
                <a:gd name="T1" fmla="*/ 18 h 23"/>
                <a:gd name="T2" fmla="*/ 8 w 9"/>
                <a:gd name="T3" fmla="*/ 10 h 23"/>
                <a:gd name="T4" fmla="*/ 5 w 9"/>
                <a:gd name="T5" fmla="*/ 0 h 23"/>
                <a:gd name="T6" fmla="*/ 1 w 9"/>
                <a:gd name="T7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3">
                  <a:moveTo>
                    <a:pt x="1" y="18"/>
                  </a:moveTo>
                  <a:cubicBezTo>
                    <a:pt x="7" y="23"/>
                    <a:pt x="3" y="3"/>
                    <a:pt x="8" y="10"/>
                  </a:cubicBezTo>
                  <a:cubicBezTo>
                    <a:pt x="9" y="5"/>
                    <a:pt x="4" y="5"/>
                    <a:pt x="5" y="0"/>
                  </a:cubicBezTo>
                  <a:cubicBezTo>
                    <a:pt x="2" y="6"/>
                    <a:pt x="0" y="2"/>
                    <a:pt x="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3405"/>
            <p:cNvSpPr/>
            <p:nvPr/>
          </p:nvSpPr>
          <p:spPr bwMode="auto">
            <a:xfrm>
              <a:off x="10828338" y="6403975"/>
              <a:ext cx="9525" cy="49212"/>
            </a:xfrm>
            <a:custGeom>
              <a:avLst/>
              <a:gdLst>
                <a:gd name="T0" fmla="*/ 0 w 3"/>
                <a:gd name="T1" fmla="*/ 14 h 15"/>
                <a:gd name="T2" fmla="*/ 3 w 3"/>
                <a:gd name="T3" fmla="*/ 15 h 15"/>
                <a:gd name="T4" fmla="*/ 1 w 3"/>
                <a:gd name="T5" fmla="*/ 0 h 15"/>
                <a:gd name="T6" fmla="*/ 0 w 3"/>
                <a:gd name="T7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5">
                  <a:moveTo>
                    <a:pt x="0" y="14"/>
                  </a:moveTo>
                  <a:cubicBezTo>
                    <a:pt x="0" y="13"/>
                    <a:pt x="2" y="12"/>
                    <a:pt x="3" y="15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3406"/>
            <p:cNvSpPr/>
            <p:nvPr/>
          </p:nvSpPr>
          <p:spPr bwMode="auto">
            <a:xfrm>
              <a:off x="12442825" y="6784975"/>
              <a:ext cx="11112" cy="26987"/>
            </a:xfrm>
            <a:custGeom>
              <a:avLst/>
              <a:gdLst>
                <a:gd name="T0" fmla="*/ 0 w 3"/>
                <a:gd name="T1" fmla="*/ 0 h 8"/>
                <a:gd name="T2" fmla="*/ 2 w 3"/>
                <a:gd name="T3" fmla="*/ 8 h 8"/>
                <a:gd name="T4" fmla="*/ 3 w 3"/>
                <a:gd name="T5" fmla="*/ 5 h 8"/>
                <a:gd name="T6" fmla="*/ 0 w 3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8">
                  <a:moveTo>
                    <a:pt x="0" y="0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3407"/>
            <p:cNvSpPr/>
            <p:nvPr/>
          </p:nvSpPr>
          <p:spPr bwMode="auto">
            <a:xfrm>
              <a:off x="12288838" y="6732588"/>
              <a:ext cx="6350" cy="42862"/>
            </a:xfrm>
            <a:custGeom>
              <a:avLst/>
              <a:gdLst>
                <a:gd name="T0" fmla="*/ 2 w 4"/>
                <a:gd name="T1" fmla="*/ 27 h 27"/>
                <a:gd name="T2" fmla="*/ 4 w 4"/>
                <a:gd name="T3" fmla="*/ 27 h 27"/>
                <a:gd name="T4" fmla="*/ 0 w 4"/>
                <a:gd name="T5" fmla="*/ 0 h 27"/>
                <a:gd name="T6" fmla="*/ 2 w 4"/>
                <a:gd name="T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7">
                  <a:moveTo>
                    <a:pt x="2" y="27"/>
                  </a:moveTo>
                  <a:lnTo>
                    <a:pt x="4" y="27"/>
                  </a:lnTo>
                  <a:lnTo>
                    <a:pt x="0" y="0"/>
                  </a:lnTo>
                  <a:lnTo>
                    <a:pt x="2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3408"/>
            <p:cNvSpPr/>
            <p:nvPr/>
          </p:nvSpPr>
          <p:spPr bwMode="auto">
            <a:xfrm>
              <a:off x="12169775" y="6824663"/>
              <a:ext cx="6350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3409"/>
            <p:cNvSpPr/>
            <p:nvPr/>
          </p:nvSpPr>
          <p:spPr bwMode="auto">
            <a:xfrm>
              <a:off x="12155488" y="6781800"/>
              <a:ext cx="14287" cy="49212"/>
            </a:xfrm>
            <a:custGeom>
              <a:avLst/>
              <a:gdLst>
                <a:gd name="T0" fmla="*/ 0 w 4"/>
                <a:gd name="T1" fmla="*/ 15 h 15"/>
                <a:gd name="T2" fmla="*/ 4 w 4"/>
                <a:gd name="T3" fmla="*/ 13 h 15"/>
                <a:gd name="T4" fmla="*/ 0 w 4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5">
                  <a:moveTo>
                    <a:pt x="0" y="15"/>
                  </a:moveTo>
                  <a:cubicBezTo>
                    <a:pt x="2" y="15"/>
                    <a:pt x="3" y="14"/>
                    <a:pt x="4" y="13"/>
                  </a:cubicBezTo>
                  <a:cubicBezTo>
                    <a:pt x="2" y="12"/>
                    <a:pt x="0" y="0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3410"/>
            <p:cNvSpPr/>
            <p:nvPr/>
          </p:nvSpPr>
          <p:spPr bwMode="auto">
            <a:xfrm>
              <a:off x="10828338" y="6754813"/>
              <a:ext cx="9525" cy="42862"/>
            </a:xfrm>
            <a:custGeom>
              <a:avLst/>
              <a:gdLst>
                <a:gd name="T0" fmla="*/ 2 w 3"/>
                <a:gd name="T1" fmla="*/ 3 h 13"/>
                <a:gd name="T2" fmla="*/ 1 w 3"/>
                <a:gd name="T3" fmla="*/ 13 h 13"/>
                <a:gd name="T4" fmla="*/ 2 w 3"/>
                <a:gd name="T5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3">
                  <a:moveTo>
                    <a:pt x="2" y="3"/>
                  </a:moveTo>
                  <a:cubicBezTo>
                    <a:pt x="0" y="2"/>
                    <a:pt x="1" y="12"/>
                    <a:pt x="1" y="13"/>
                  </a:cubicBezTo>
                  <a:cubicBezTo>
                    <a:pt x="3" y="11"/>
                    <a:pt x="2" y="0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3411"/>
            <p:cNvSpPr/>
            <p:nvPr/>
          </p:nvSpPr>
          <p:spPr bwMode="auto">
            <a:xfrm>
              <a:off x="11036300" y="6784975"/>
              <a:ext cx="20637" cy="20637"/>
            </a:xfrm>
            <a:custGeom>
              <a:avLst/>
              <a:gdLst>
                <a:gd name="T0" fmla="*/ 0 w 6"/>
                <a:gd name="T1" fmla="*/ 4 h 6"/>
                <a:gd name="T2" fmla="*/ 0 w 6"/>
                <a:gd name="T3" fmla="*/ 6 h 6"/>
                <a:gd name="T4" fmla="*/ 3 w 6"/>
                <a:gd name="T5" fmla="*/ 6 h 6"/>
                <a:gd name="T6" fmla="*/ 0 w 6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0" y="4"/>
                  </a:moveTo>
                  <a:cubicBezTo>
                    <a:pt x="0" y="5"/>
                    <a:pt x="0" y="5"/>
                    <a:pt x="0" y="6"/>
                  </a:cubicBezTo>
                  <a:cubicBezTo>
                    <a:pt x="1" y="6"/>
                    <a:pt x="2" y="6"/>
                    <a:pt x="3" y="6"/>
                  </a:cubicBezTo>
                  <a:cubicBezTo>
                    <a:pt x="2" y="0"/>
                    <a:pt x="6" y="0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3412"/>
            <p:cNvSpPr/>
            <p:nvPr/>
          </p:nvSpPr>
          <p:spPr bwMode="auto">
            <a:xfrm>
              <a:off x="11029950" y="6805613"/>
              <a:ext cx="12700" cy="15875"/>
            </a:xfrm>
            <a:custGeom>
              <a:avLst/>
              <a:gdLst>
                <a:gd name="T0" fmla="*/ 2 w 4"/>
                <a:gd name="T1" fmla="*/ 0 h 5"/>
                <a:gd name="T2" fmla="*/ 2 w 4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5">
                  <a:moveTo>
                    <a:pt x="2" y="0"/>
                  </a:moveTo>
                  <a:cubicBezTo>
                    <a:pt x="0" y="0"/>
                    <a:pt x="4" y="5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3413"/>
            <p:cNvSpPr/>
            <p:nvPr/>
          </p:nvSpPr>
          <p:spPr bwMode="auto">
            <a:xfrm>
              <a:off x="11066463" y="6791325"/>
              <a:ext cx="19050" cy="42862"/>
            </a:xfrm>
            <a:custGeom>
              <a:avLst/>
              <a:gdLst>
                <a:gd name="T0" fmla="*/ 0 w 6"/>
                <a:gd name="T1" fmla="*/ 5 h 13"/>
                <a:gd name="T2" fmla="*/ 2 w 6"/>
                <a:gd name="T3" fmla="*/ 13 h 13"/>
                <a:gd name="T4" fmla="*/ 3 w 6"/>
                <a:gd name="T5" fmla="*/ 0 h 13"/>
                <a:gd name="T6" fmla="*/ 0 w 6"/>
                <a:gd name="T7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3">
                  <a:moveTo>
                    <a:pt x="0" y="5"/>
                  </a:moveTo>
                  <a:cubicBezTo>
                    <a:pt x="1" y="9"/>
                    <a:pt x="4" y="10"/>
                    <a:pt x="2" y="13"/>
                  </a:cubicBezTo>
                  <a:cubicBezTo>
                    <a:pt x="6" y="9"/>
                    <a:pt x="5" y="6"/>
                    <a:pt x="3" y="0"/>
                  </a:cubicBez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3414"/>
            <p:cNvSpPr/>
            <p:nvPr/>
          </p:nvSpPr>
          <p:spPr bwMode="auto">
            <a:xfrm>
              <a:off x="11082338" y="6751638"/>
              <a:ext cx="3175" cy="12700"/>
            </a:xfrm>
            <a:custGeom>
              <a:avLst/>
              <a:gdLst>
                <a:gd name="T0" fmla="*/ 1 w 1"/>
                <a:gd name="T1" fmla="*/ 0 h 4"/>
                <a:gd name="T2" fmla="*/ 0 w 1"/>
                <a:gd name="T3" fmla="*/ 2 h 4"/>
                <a:gd name="T4" fmla="*/ 1 w 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3415"/>
            <p:cNvSpPr/>
            <p:nvPr/>
          </p:nvSpPr>
          <p:spPr bwMode="auto">
            <a:xfrm>
              <a:off x="11069638" y="6732588"/>
              <a:ext cx="12700" cy="42862"/>
            </a:xfrm>
            <a:custGeom>
              <a:avLst/>
              <a:gdLst>
                <a:gd name="T0" fmla="*/ 2 w 4"/>
                <a:gd name="T1" fmla="*/ 10 h 13"/>
                <a:gd name="T2" fmla="*/ 0 w 4"/>
                <a:gd name="T3" fmla="*/ 13 h 13"/>
                <a:gd name="T4" fmla="*/ 4 w 4"/>
                <a:gd name="T5" fmla="*/ 8 h 13"/>
                <a:gd name="T6" fmla="*/ 2 w 4"/>
                <a:gd name="T7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3">
                  <a:moveTo>
                    <a:pt x="2" y="10"/>
                  </a:moveTo>
                  <a:cubicBezTo>
                    <a:pt x="2" y="5"/>
                    <a:pt x="1" y="10"/>
                    <a:pt x="0" y="13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6"/>
                    <a:pt x="3" y="0"/>
                    <a:pt x="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3416"/>
            <p:cNvSpPr/>
            <p:nvPr/>
          </p:nvSpPr>
          <p:spPr bwMode="auto">
            <a:xfrm>
              <a:off x="11036300" y="6732588"/>
              <a:ext cx="26987" cy="42862"/>
            </a:xfrm>
            <a:custGeom>
              <a:avLst/>
              <a:gdLst>
                <a:gd name="T0" fmla="*/ 7 w 8"/>
                <a:gd name="T1" fmla="*/ 0 h 13"/>
                <a:gd name="T2" fmla="*/ 8 w 8"/>
                <a:gd name="T3" fmla="*/ 11 h 13"/>
                <a:gd name="T4" fmla="*/ 7 w 8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3">
                  <a:moveTo>
                    <a:pt x="7" y="0"/>
                  </a:moveTo>
                  <a:cubicBezTo>
                    <a:pt x="0" y="2"/>
                    <a:pt x="1" y="13"/>
                    <a:pt x="8" y="11"/>
                  </a:cubicBezTo>
                  <a:cubicBezTo>
                    <a:pt x="6" y="7"/>
                    <a:pt x="3" y="5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3417"/>
            <p:cNvSpPr/>
            <p:nvPr/>
          </p:nvSpPr>
          <p:spPr bwMode="auto">
            <a:xfrm>
              <a:off x="11131550" y="6772275"/>
              <a:ext cx="17462" cy="46037"/>
            </a:xfrm>
            <a:custGeom>
              <a:avLst/>
              <a:gdLst>
                <a:gd name="T0" fmla="*/ 4 w 5"/>
                <a:gd name="T1" fmla="*/ 14 h 14"/>
                <a:gd name="T2" fmla="*/ 3 w 5"/>
                <a:gd name="T3" fmla="*/ 0 h 14"/>
                <a:gd name="T4" fmla="*/ 0 w 5"/>
                <a:gd name="T5" fmla="*/ 4 h 14"/>
                <a:gd name="T6" fmla="*/ 4 w 5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4">
                  <a:moveTo>
                    <a:pt x="4" y="14"/>
                  </a:moveTo>
                  <a:cubicBezTo>
                    <a:pt x="5" y="10"/>
                    <a:pt x="3" y="4"/>
                    <a:pt x="3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6"/>
                    <a:pt x="4" y="9"/>
                    <a:pt x="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3418"/>
            <p:cNvSpPr/>
            <p:nvPr/>
          </p:nvSpPr>
          <p:spPr bwMode="auto">
            <a:xfrm>
              <a:off x="11142663" y="6748463"/>
              <a:ext cx="12700" cy="23812"/>
            </a:xfrm>
            <a:custGeom>
              <a:avLst/>
              <a:gdLst>
                <a:gd name="T0" fmla="*/ 0 w 4"/>
                <a:gd name="T1" fmla="*/ 7 h 7"/>
                <a:gd name="T2" fmla="*/ 4 w 4"/>
                <a:gd name="T3" fmla="*/ 1 h 7"/>
                <a:gd name="T4" fmla="*/ 0 w 4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0" y="0"/>
                    <a:pt x="0" y="3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3419"/>
            <p:cNvSpPr/>
            <p:nvPr/>
          </p:nvSpPr>
          <p:spPr bwMode="auto">
            <a:xfrm>
              <a:off x="11188700" y="6805613"/>
              <a:ext cx="9525" cy="39687"/>
            </a:xfrm>
            <a:custGeom>
              <a:avLst/>
              <a:gdLst>
                <a:gd name="T0" fmla="*/ 0 w 6"/>
                <a:gd name="T1" fmla="*/ 25 h 25"/>
                <a:gd name="T2" fmla="*/ 6 w 6"/>
                <a:gd name="T3" fmla="*/ 0 h 25"/>
                <a:gd name="T4" fmla="*/ 4 w 6"/>
                <a:gd name="T5" fmla="*/ 8 h 25"/>
                <a:gd name="T6" fmla="*/ 0 w 6"/>
                <a:gd name="T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5">
                  <a:moveTo>
                    <a:pt x="0" y="25"/>
                  </a:moveTo>
                  <a:lnTo>
                    <a:pt x="6" y="0"/>
                  </a:lnTo>
                  <a:lnTo>
                    <a:pt x="4" y="8"/>
                  </a:lnTo>
                  <a:lnTo>
                    <a:pt x="0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3420"/>
            <p:cNvSpPr/>
            <p:nvPr/>
          </p:nvSpPr>
          <p:spPr bwMode="auto">
            <a:xfrm>
              <a:off x="11222038" y="6811963"/>
              <a:ext cx="28575" cy="49212"/>
            </a:xfrm>
            <a:custGeom>
              <a:avLst/>
              <a:gdLst>
                <a:gd name="T0" fmla="*/ 1 w 9"/>
                <a:gd name="T1" fmla="*/ 0 h 15"/>
                <a:gd name="T2" fmla="*/ 2 w 9"/>
                <a:gd name="T3" fmla="*/ 15 h 15"/>
                <a:gd name="T4" fmla="*/ 9 w 9"/>
                <a:gd name="T5" fmla="*/ 3 h 15"/>
                <a:gd name="T6" fmla="*/ 1 w 9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5">
                  <a:moveTo>
                    <a:pt x="1" y="0"/>
                  </a:moveTo>
                  <a:cubicBezTo>
                    <a:pt x="0" y="7"/>
                    <a:pt x="4" y="11"/>
                    <a:pt x="2" y="15"/>
                  </a:cubicBezTo>
                  <a:cubicBezTo>
                    <a:pt x="4" y="14"/>
                    <a:pt x="7" y="8"/>
                    <a:pt x="9" y="3"/>
                  </a:cubicBezTo>
                  <a:cubicBezTo>
                    <a:pt x="7" y="6"/>
                    <a:pt x="4" y="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3421"/>
            <p:cNvSpPr/>
            <p:nvPr/>
          </p:nvSpPr>
          <p:spPr bwMode="auto">
            <a:xfrm>
              <a:off x="11250613" y="6797675"/>
              <a:ext cx="11112" cy="23812"/>
            </a:xfrm>
            <a:custGeom>
              <a:avLst/>
              <a:gdLst>
                <a:gd name="T0" fmla="*/ 3 w 3"/>
                <a:gd name="T1" fmla="*/ 0 h 7"/>
                <a:gd name="T2" fmla="*/ 0 w 3"/>
                <a:gd name="T3" fmla="*/ 7 h 7"/>
                <a:gd name="T4" fmla="*/ 3 w 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">
                  <a:moveTo>
                    <a:pt x="3" y="0"/>
                  </a:moveTo>
                  <a:cubicBezTo>
                    <a:pt x="2" y="1"/>
                    <a:pt x="1" y="4"/>
                    <a:pt x="0" y="7"/>
                  </a:cubicBezTo>
                  <a:cubicBezTo>
                    <a:pt x="1" y="6"/>
                    <a:pt x="2" y="3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3422"/>
            <p:cNvSpPr/>
            <p:nvPr/>
          </p:nvSpPr>
          <p:spPr bwMode="auto">
            <a:xfrm>
              <a:off x="11231563" y="6742113"/>
              <a:ext cx="26987" cy="26987"/>
            </a:xfrm>
            <a:custGeom>
              <a:avLst/>
              <a:gdLst>
                <a:gd name="T0" fmla="*/ 2 w 8"/>
                <a:gd name="T1" fmla="*/ 8 h 8"/>
                <a:gd name="T2" fmla="*/ 8 w 8"/>
                <a:gd name="T3" fmla="*/ 2 h 8"/>
                <a:gd name="T4" fmla="*/ 1 w 8"/>
                <a:gd name="T5" fmla="*/ 0 h 8"/>
                <a:gd name="T6" fmla="*/ 2 w 8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2" y="8"/>
                  </a:moveTo>
                  <a:cubicBezTo>
                    <a:pt x="4" y="4"/>
                    <a:pt x="6" y="3"/>
                    <a:pt x="8" y="2"/>
                  </a:cubicBezTo>
                  <a:cubicBezTo>
                    <a:pt x="6" y="1"/>
                    <a:pt x="3" y="0"/>
                    <a:pt x="1" y="0"/>
                  </a:cubicBezTo>
                  <a:cubicBezTo>
                    <a:pt x="1" y="3"/>
                    <a:pt x="0" y="8"/>
                    <a:pt x="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3423"/>
            <p:cNvSpPr/>
            <p:nvPr/>
          </p:nvSpPr>
          <p:spPr bwMode="auto">
            <a:xfrm>
              <a:off x="11210925" y="67548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3424"/>
            <p:cNvSpPr/>
            <p:nvPr/>
          </p:nvSpPr>
          <p:spPr bwMode="auto">
            <a:xfrm>
              <a:off x="11323638" y="6742113"/>
              <a:ext cx="3175" cy="6350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0 w 1"/>
                <a:gd name="T5" fmla="*/ 2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3425"/>
            <p:cNvSpPr/>
            <p:nvPr/>
          </p:nvSpPr>
          <p:spPr bwMode="auto">
            <a:xfrm>
              <a:off x="11222038" y="6729413"/>
              <a:ext cx="12700" cy="15875"/>
            </a:xfrm>
            <a:custGeom>
              <a:avLst/>
              <a:gdLst>
                <a:gd name="T0" fmla="*/ 4 w 4"/>
                <a:gd name="T1" fmla="*/ 2 h 5"/>
                <a:gd name="T2" fmla="*/ 0 w 4"/>
                <a:gd name="T3" fmla="*/ 5 h 5"/>
                <a:gd name="T4" fmla="*/ 4 w 4"/>
                <a:gd name="T5" fmla="*/ 4 h 5"/>
                <a:gd name="T6" fmla="*/ 4 w 4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4" y="2"/>
                  </a:moveTo>
                  <a:cubicBezTo>
                    <a:pt x="2" y="0"/>
                    <a:pt x="1" y="2"/>
                    <a:pt x="0" y="5"/>
                  </a:cubicBezTo>
                  <a:cubicBezTo>
                    <a:pt x="1" y="4"/>
                    <a:pt x="2" y="4"/>
                    <a:pt x="4" y="4"/>
                  </a:cubicBezTo>
                  <a:cubicBezTo>
                    <a:pt x="4" y="2"/>
                    <a:pt x="4" y="1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3426"/>
            <p:cNvSpPr/>
            <p:nvPr/>
          </p:nvSpPr>
          <p:spPr bwMode="auto">
            <a:xfrm>
              <a:off x="11271250" y="6764338"/>
              <a:ext cx="9525" cy="26987"/>
            </a:xfrm>
            <a:custGeom>
              <a:avLst/>
              <a:gdLst>
                <a:gd name="T0" fmla="*/ 3 w 3"/>
                <a:gd name="T1" fmla="*/ 5 h 8"/>
                <a:gd name="T2" fmla="*/ 0 w 3"/>
                <a:gd name="T3" fmla="*/ 0 h 8"/>
                <a:gd name="T4" fmla="*/ 3 w 3"/>
                <a:gd name="T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8">
                  <a:moveTo>
                    <a:pt x="3" y="5"/>
                  </a:moveTo>
                  <a:cubicBezTo>
                    <a:pt x="2" y="3"/>
                    <a:pt x="1" y="1"/>
                    <a:pt x="0" y="0"/>
                  </a:cubicBezTo>
                  <a:cubicBezTo>
                    <a:pt x="1" y="3"/>
                    <a:pt x="3" y="8"/>
                    <a:pt x="3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3427"/>
            <p:cNvSpPr/>
            <p:nvPr/>
          </p:nvSpPr>
          <p:spPr bwMode="auto">
            <a:xfrm>
              <a:off x="11210925" y="6764338"/>
              <a:ext cx="3175" cy="11112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1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3"/>
                    <a:pt x="1" y="2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3428"/>
            <p:cNvSpPr/>
            <p:nvPr/>
          </p:nvSpPr>
          <p:spPr bwMode="auto">
            <a:xfrm>
              <a:off x="11210925" y="6745288"/>
              <a:ext cx="11112" cy="19050"/>
            </a:xfrm>
            <a:custGeom>
              <a:avLst/>
              <a:gdLst>
                <a:gd name="T0" fmla="*/ 0 w 3"/>
                <a:gd name="T1" fmla="*/ 4 h 6"/>
                <a:gd name="T2" fmla="*/ 1 w 3"/>
                <a:gd name="T3" fmla="*/ 6 h 6"/>
                <a:gd name="T4" fmla="*/ 3 w 3"/>
                <a:gd name="T5" fmla="*/ 0 h 6"/>
                <a:gd name="T6" fmla="*/ 0 w 3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0" y="4"/>
                  </a:moveTo>
                  <a:cubicBezTo>
                    <a:pt x="0" y="4"/>
                    <a:pt x="0" y="5"/>
                    <a:pt x="1" y="6"/>
                  </a:cubicBezTo>
                  <a:cubicBezTo>
                    <a:pt x="1" y="5"/>
                    <a:pt x="2" y="3"/>
                    <a:pt x="3" y="0"/>
                  </a:cubicBezTo>
                  <a:cubicBezTo>
                    <a:pt x="2" y="1"/>
                    <a:pt x="1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3429"/>
            <p:cNvSpPr/>
            <p:nvPr/>
          </p:nvSpPr>
          <p:spPr bwMode="auto">
            <a:xfrm>
              <a:off x="11293475" y="6742113"/>
              <a:ext cx="30162" cy="42862"/>
            </a:xfrm>
            <a:custGeom>
              <a:avLst/>
              <a:gdLst>
                <a:gd name="T0" fmla="*/ 2 w 9"/>
                <a:gd name="T1" fmla="*/ 0 h 13"/>
                <a:gd name="T2" fmla="*/ 0 w 9"/>
                <a:gd name="T3" fmla="*/ 1 h 13"/>
                <a:gd name="T4" fmla="*/ 6 w 9"/>
                <a:gd name="T5" fmla="*/ 13 h 13"/>
                <a:gd name="T6" fmla="*/ 9 w 9"/>
                <a:gd name="T7" fmla="*/ 2 h 13"/>
                <a:gd name="T8" fmla="*/ 1 w 9"/>
                <a:gd name="T9" fmla="*/ 1 h 13"/>
                <a:gd name="T10" fmla="*/ 2 w 9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3">
                  <a:moveTo>
                    <a:pt x="2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2"/>
                    <a:pt x="4" y="6"/>
                    <a:pt x="6" y="13"/>
                  </a:cubicBezTo>
                  <a:cubicBezTo>
                    <a:pt x="9" y="8"/>
                    <a:pt x="9" y="5"/>
                    <a:pt x="9" y="2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3430"/>
            <p:cNvSpPr/>
            <p:nvPr/>
          </p:nvSpPr>
          <p:spPr bwMode="auto">
            <a:xfrm>
              <a:off x="11326813" y="6751638"/>
              <a:ext cx="9525" cy="46037"/>
            </a:xfrm>
            <a:custGeom>
              <a:avLst/>
              <a:gdLst>
                <a:gd name="T0" fmla="*/ 0 w 6"/>
                <a:gd name="T1" fmla="*/ 29 h 29"/>
                <a:gd name="T2" fmla="*/ 6 w 6"/>
                <a:gd name="T3" fmla="*/ 0 h 29"/>
                <a:gd name="T4" fmla="*/ 2 w 6"/>
                <a:gd name="T5" fmla="*/ 8 h 29"/>
                <a:gd name="T6" fmla="*/ 0 w 6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9">
                  <a:moveTo>
                    <a:pt x="0" y="29"/>
                  </a:moveTo>
                  <a:lnTo>
                    <a:pt x="6" y="0"/>
                  </a:lnTo>
                  <a:lnTo>
                    <a:pt x="2" y="8"/>
                  </a:lnTo>
                  <a:lnTo>
                    <a:pt x="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3431"/>
            <p:cNvSpPr/>
            <p:nvPr/>
          </p:nvSpPr>
          <p:spPr bwMode="auto">
            <a:xfrm>
              <a:off x="11356975" y="6757988"/>
              <a:ext cx="6350" cy="30162"/>
            </a:xfrm>
            <a:custGeom>
              <a:avLst/>
              <a:gdLst>
                <a:gd name="T0" fmla="*/ 0 w 4"/>
                <a:gd name="T1" fmla="*/ 19 h 19"/>
                <a:gd name="T2" fmla="*/ 4 w 4"/>
                <a:gd name="T3" fmla="*/ 9 h 19"/>
                <a:gd name="T4" fmla="*/ 0 w 4"/>
                <a:gd name="T5" fmla="*/ 0 h 19"/>
                <a:gd name="T6" fmla="*/ 0 w 4"/>
                <a:gd name="T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9">
                  <a:moveTo>
                    <a:pt x="0" y="19"/>
                  </a:moveTo>
                  <a:lnTo>
                    <a:pt x="4" y="9"/>
                  </a:lnTo>
                  <a:lnTo>
                    <a:pt x="0" y="0"/>
                  </a:lnTo>
                  <a:lnTo>
                    <a:pt x="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3432"/>
            <p:cNvSpPr/>
            <p:nvPr/>
          </p:nvSpPr>
          <p:spPr bwMode="auto">
            <a:xfrm>
              <a:off x="12892088" y="6696075"/>
              <a:ext cx="7937" cy="19050"/>
            </a:xfrm>
            <a:custGeom>
              <a:avLst/>
              <a:gdLst>
                <a:gd name="T0" fmla="*/ 1 w 2"/>
                <a:gd name="T1" fmla="*/ 6 h 6"/>
                <a:gd name="T2" fmla="*/ 2 w 2"/>
                <a:gd name="T3" fmla="*/ 0 h 6"/>
                <a:gd name="T4" fmla="*/ 1 w 2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6">
                  <a:moveTo>
                    <a:pt x="1" y="6"/>
                  </a:moveTo>
                  <a:cubicBezTo>
                    <a:pt x="2" y="5"/>
                    <a:pt x="2" y="3"/>
                    <a:pt x="2" y="0"/>
                  </a:cubicBezTo>
                  <a:cubicBezTo>
                    <a:pt x="1" y="2"/>
                    <a:pt x="0" y="4"/>
                    <a:pt x="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3433"/>
            <p:cNvSpPr/>
            <p:nvPr/>
          </p:nvSpPr>
          <p:spPr bwMode="auto">
            <a:xfrm>
              <a:off x="11657013" y="6754813"/>
              <a:ext cx="23812" cy="30162"/>
            </a:xfrm>
            <a:custGeom>
              <a:avLst/>
              <a:gdLst>
                <a:gd name="T0" fmla="*/ 0 w 7"/>
                <a:gd name="T1" fmla="*/ 2 h 9"/>
                <a:gd name="T2" fmla="*/ 7 w 7"/>
                <a:gd name="T3" fmla="*/ 2 h 9"/>
                <a:gd name="T4" fmla="*/ 6 w 7"/>
                <a:gd name="T5" fmla="*/ 0 h 9"/>
                <a:gd name="T6" fmla="*/ 0 w 7"/>
                <a:gd name="T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9">
                  <a:moveTo>
                    <a:pt x="0" y="2"/>
                  </a:moveTo>
                  <a:cubicBezTo>
                    <a:pt x="3" y="6"/>
                    <a:pt x="5" y="9"/>
                    <a:pt x="7" y="2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4" y="1"/>
                    <a:pt x="2" y="3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3434"/>
            <p:cNvSpPr/>
            <p:nvPr/>
          </p:nvSpPr>
          <p:spPr bwMode="auto">
            <a:xfrm>
              <a:off x="14303375" y="6718300"/>
              <a:ext cx="9525" cy="3175"/>
            </a:xfrm>
            <a:custGeom>
              <a:avLst/>
              <a:gdLst>
                <a:gd name="T0" fmla="*/ 3 w 3"/>
                <a:gd name="T1" fmla="*/ 0 h 1"/>
                <a:gd name="T2" fmla="*/ 0 w 3"/>
                <a:gd name="T3" fmla="*/ 1 h 1"/>
                <a:gd name="T4" fmla="*/ 3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1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3435"/>
            <p:cNvSpPr/>
            <p:nvPr/>
          </p:nvSpPr>
          <p:spPr bwMode="auto">
            <a:xfrm>
              <a:off x="11463338" y="6772275"/>
              <a:ext cx="6350" cy="3175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0" y="1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3436"/>
            <p:cNvSpPr/>
            <p:nvPr/>
          </p:nvSpPr>
          <p:spPr bwMode="auto">
            <a:xfrm>
              <a:off x="11458575" y="6757988"/>
              <a:ext cx="7937" cy="11112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0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1"/>
                    <a:pt x="1" y="2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3437"/>
            <p:cNvSpPr/>
            <p:nvPr/>
          </p:nvSpPr>
          <p:spPr bwMode="auto">
            <a:xfrm>
              <a:off x="11452225" y="6769100"/>
              <a:ext cx="6350" cy="9525"/>
            </a:xfrm>
            <a:custGeom>
              <a:avLst/>
              <a:gdLst>
                <a:gd name="T0" fmla="*/ 2 w 2"/>
                <a:gd name="T1" fmla="*/ 1 h 3"/>
                <a:gd name="T2" fmla="*/ 1 w 2"/>
                <a:gd name="T3" fmla="*/ 0 h 3"/>
                <a:gd name="T4" fmla="*/ 2 w 2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1"/>
                    <a:pt x="1" y="1"/>
                    <a:pt x="1" y="0"/>
                  </a:cubicBezTo>
                  <a:cubicBezTo>
                    <a:pt x="0" y="2"/>
                    <a:pt x="1" y="3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3438"/>
            <p:cNvSpPr/>
            <p:nvPr/>
          </p:nvSpPr>
          <p:spPr bwMode="auto">
            <a:xfrm>
              <a:off x="11466513" y="6769100"/>
              <a:ext cx="9525" cy="3175"/>
            </a:xfrm>
            <a:custGeom>
              <a:avLst/>
              <a:gdLst>
                <a:gd name="T0" fmla="*/ 3 w 3"/>
                <a:gd name="T1" fmla="*/ 1 h 1"/>
                <a:gd name="T2" fmla="*/ 0 w 3"/>
                <a:gd name="T3" fmla="*/ 0 h 1"/>
                <a:gd name="T4" fmla="*/ 1 w 3"/>
                <a:gd name="T5" fmla="*/ 1 h 1"/>
                <a:gd name="T6" fmla="*/ 3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2" y="1"/>
                    <a:pt x="1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2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3439"/>
            <p:cNvSpPr/>
            <p:nvPr/>
          </p:nvSpPr>
          <p:spPr bwMode="auto">
            <a:xfrm>
              <a:off x="11409363" y="6769100"/>
              <a:ext cx="9525" cy="19050"/>
            </a:xfrm>
            <a:custGeom>
              <a:avLst/>
              <a:gdLst>
                <a:gd name="T0" fmla="*/ 0 w 3"/>
                <a:gd name="T1" fmla="*/ 0 h 6"/>
                <a:gd name="T2" fmla="*/ 0 w 3"/>
                <a:gd name="T3" fmla="*/ 6 h 6"/>
                <a:gd name="T4" fmla="*/ 3 w 3"/>
                <a:gd name="T5" fmla="*/ 3 h 6"/>
                <a:gd name="T6" fmla="*/ 0 w 3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cubicBezTo>
                    <a:pt x="0" y="2"/>
                    <a:pt x="0" y="5"/>
                    <a:pt x="0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" y="4"/>
                    <a:pt x="1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3440"/>
            <p:cNvSpPr/>
            <p:nvPr/>
          </p:nvSpPr>
          <p:spPr bwMode="auto">
            <a:xfrm>
              <a:off x="11406188" y="6788150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3441"/>
            <p:cNvSpPr/>
            <p:nvPr/>
          </p:nvSpPr>
          <p:spPr bwMode="auto">
            <a:xfrm>
              <a:off x="11476038" y="6724650"/>
              <a:ext cx="33337" cy="87312"/>
            </a:xfrm>
            <a:custGeom>
              <a:avLst/>
              <a:gdLst>
                <a:gd name="T0" fmla="*/ 3 w 10"/>
                <a:gd name="T1" fmla="*/ 6 h 26"/>
                <a:gd name="T2" fmla="*/ 2 w 10"/>
                <a:gd name="T3" fmla="*/ 14 h 26"/>
                <a:gd name="T4" fmla="*/ 3 w 10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6">
                  <a:moveTo>
                    <a:pt x="3" y="6"/>
                  </a:moveTo>
                  <a:cubicBezTo>
                    <a:pt x="2" y="4"/>
                    <a:pt x="3" y="18"/>
                    <a:pt x="2" y="14"/>
                  </a:cubicBezTo>
                  <a:cubicBezTo>
                    <a:pt x="0" y="26"/>
                    <a:pt x="10" y="0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3442"/>
            <p:cNvSpPr/>
            <p:nvPr/>
          </p:nvSpPr>
          <p:spPr bwMode="auto">
            <a:xfrm>
              <a:off x="14355763" y="6754813"/>
              <a:ext cx="9525" cy="26987"/>
            </a:xfrm>
            <a:custGeom>
              <a:avLst/>
              <a:gdLst>
                <a:gd name="T0" fmla="*/ 0 w 6"/>
                <a:gd name="T1" fmla="*/ 6 h 17"/>
                <a:gd name="T2" fmla="*/ 6 w 6"/>
                <a:gd name="T3" fmla="*/ 17 h 17"/>
                <a:gd name="T4" fmla="*/ 2 w 6"/>
                <a:gd name="T5" fmla="*/ 0 h 17"/>
                <a:gd name="T6" fmla="*/ 0 w 6"/>
                <a:gd name="T7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7">
                  <a:moveTo>
                    <a:pt x="0" y="6"/>
                  </a:moveTo>
                  <a:lnTo>
                    <a:pt x="6" y="17"/>
                  </a:lnTo>
                  <a:lnTo>
                    <a:pt x="2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3443"/>
            <p:cNvSpPr/>
            <p:nvPr/>
          </p:nvSpPr>
          <p:spPr bwMode="auto">
            <a:xfrm>
              <a:off x="14379575" y="6708775"/>
              <a:ext cx="9525" cy="49212"/>
            </a:xfrm>
            <a:custGeom>
              <a:avLst/>
              <a:gdLst>
                <a:gd name="T0" fmla="*/ 0 w 3"/>
                <a:gd name="T1" fmla="*/ 0 h 15"/>
                <a:gd name="T2" fmla="*/ 0 w 3"/>
                <a:gd name="T3" fmla="*/ 15 h 15"/>
                <a:gd name="T4" fmla="*/ 3 w 3"/>
                <a:gd name="T5" fmla="*/ 1 h 15"/>
                <a:gd name="T6" fmla="*/ 0 w 3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5">
                  <a:moveTo>
                    <a:pt x="0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0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3444"/>
            <p:cNvSpPr/>
            <p:nvPr/>
          </p:nvSpPr>
          <p:spPr bwMode="auto">
            <a:xfrm>
              <a:off x="14382750" y="5913438"/>
              <a:ext cx="9525" cy="42862"/>
            </a:xfrm>
            <a:custGeom>
              <a:avLst/>
              <a:gdLst>
                <a:gd name="T0" fmla="*/ 1 w 3"/>
                <a:gd name="T1" fmla="*/ 10 h 13"/>
                <a:gd name="T2" fmla="*/ 3 w 3"/>
                <a:gd name="T3" fmla="*/ 0 h 13"/>
                <a:gd name="T4" fmla="*/ 1 w 3"/>
                <a:gd name="T5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3">
                  <a:moveTo>
                    <a:pt x="1" y="10"/>
                  </a:moveTo>
                  <a:cubicBezTo>
                    <a:pt x="3" y="11"/>
                    <a:pt x="2" y="2"/>
                    <a:pt x="3" y="0"/>
                  </a:cubicBezTo>
                  <a:cubicBezTo>
                    <a:pt x="0" y="2"/>
                    <a:pt x="1" y="13"/>
                    <a:pt x="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3445"/>
            <p:cNvSpPr/>
            <p:nvPr/>
          </p:nvSpPr>
          <p:spPr bwMode="auto">
            <a:xfrm>
              <a:off x="14166850" y="5897563"/>
              <a:ext cx="20637" cy="19050"/>
            </a:xfrm>
            <a:custGeom>
              <a:avLst/>
              <a:gdLst>
                <a:gd name="T0" fmla="*/ 6 w 6"/>
                <a:gd name="T1" fmla="*/ 2 h 6"/>
                <a:gd name="T2" fmla="*/ 5 w 6"/>
                <a:gd name="T3" fmla="*/ 0 h 6"/>
                <a:gd name="T4" fmla="*/ 2 w 6"/>
                <a:gd name="T5" fmla="*/ 0 h 6"/>
                <a:gd name="T6" fmla="*/ 6 w 6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2"/>
                  </a:moveTo>
                  <a:cubicBezTo>
                    <a:pt x="5" y="1"/>
                    <a:pt x="5" y="1"/>
                    <a:pt x="5" y="0"/>
                  </a:cubicBezTo>
                  <a:cubicBezTo>
                    <a:pt x="4" y="1"/>
                    <a:pt x="4" y="0"/>
                    <a:pt x="2" y="0"/>
                  </a:cubicBezTo>
                  <a:cubicBezTo>
                    <a:pt x="3" y="6"/>
                    <a:pt x="0" y="5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3446"/>
            <p:cNvSpPr/>
            <p:nvPr/>
          </p:nvSpPr>
          <p:spPr bwMode="auto">
            <a:xfrm>
              <a:off x="14177963" y="5880100"/>
              <a:ext cx="15875" cy="17462"/>
            </a:xfrm>
            <a:custGeom>
              <a:avLst/>
              <a:gdLst>
                <a:gd name="T0" fmla="*/ 2 w 5"/>
                <a:gd name="T1" fmla="*/ 5 h 5"/>
                <a:gd name="T2" fmla="*/ 2 w 5"/>
                <a:gd name="T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" h="5">
                  <a:moveTo>
                    <a:pt x="2" y="5"/>
                  </a:moveTo>
                  <a:cubicBezTo>
                    <a:pt x="5" y="5"/>
                    <a:pt x="0" y="0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3447"/>
            <p:cNvSpPr/>
            <p:nvPr/>
          </p:nvSpPr>
          <p:spPr bwMode="auto">
            <a:xfrm>
              <a:off x="14135100" y="5867400"/>
              <a:ext cx="19050" cy="42862"/>
            </a:xfrm>
            <a:custGeom>
              <a:avLst/>
              <a:gdLst>
                <a:gd name="T0" fmla="*/ 6 w 6"/>
                <a:gd name="T1" fmla="*/ 7 h 13"/>
                <a:gd name="T2" fmla="*/ 4 w 6"/>
                <a:gd name="T3" fmla="*/ 0 h 13"/>
                <a:gd name="T4" fmla="*/ 3 w 6"/>
                <a:gd name="T5" fmla="*/ 13 h 13"/>
                <a:gd name="T6" fmla="*/ 6 w 6"/>
                <a:gd name="T7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3">
                  <a:moveTo>
                    <a:pt x="6" y="7"/>
                  </a:moveTo>
                  <a:cubicBezTo>
                    <a:pt x="6" y="3"/>
                    <a:pt x="3" y="3"/>
                    <a:pt x="4" y="0"/>
                  </a:cubicBezTo>
                  <a:cubicBezTo>
                    <a:pt x="0" y="3"/>
                    <a:pt x="1" y="7"/>
                    <a:pt x="3" y="13"/>
                  </a:cubicBezTo>
                  <a:lnTo>
                    <a:pt x="6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3448"/>
            <p:cNvSpPr/>
            <p:nvPr/>
          </p:nvSpPr>
          <p:spPr bwMode="auto">
            <a:xfrm>
              <a:off x="14135100" y="5934075"/>
              <a:ext cx="3175" cy="12700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2 h 4"/>
                <a:gd name="T4" fmla="*/ 0 w 1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0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3449"/>
            <p:cNvSpPr/>
            <p:nvPr/>
          </p:nvSpPr>
          <p:spPr bwMode="auto">
            <a:xfrm>
              <a:off x="14138275" y="5922963"/>
              <a:ext cx="12700" cy="42862"/>
            </a:xfrm>
            <a:custGeom>
              <a:avLst/>
              <a:gdLst>
                <a:gd name="T0" fmla="*/ 2 w 4"/>
                <a:gd name="T1" fmla="*/ 3 h 13"/>
                <a:gd name="T2" fmla="*/ 4 w 4"/>
                <a:gd name="T3" fmla="*/ 0 h 13"/>
                <a:gd name="T4" fmla="*/ 0 w 4"/>
                <a:gd name="T5" fmla="*/ 5 h 13"/>
                <a:gd name="T6" fmla="*/ 2 w 4"/>
                <a:gd name="T7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3">
                  <a:moveTo>
                    <a:pt x="2" y="3"/>
                  </a:moveTo>
                  <a:cubicBezTo>
                    <a:pt x="2" y="8"/>
                    <a:pt x="3" y="4"/>
                    <a:pt x="4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8"/>
                    <a:pt x="1" y="13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3450"/>
            <p:cNvSpPr/>
            <p:nvPr/>
          </p:nvSpPr>
          <p:spPr bwMode="auto">
            <a:xfrm>
              <a:off x="14074775" y="5880100"/>
              <a:ext cx="14287" cy="46037"/>
            </a:xfrm>
            <a:custGeom>
              <a:avLst/>
              <a:gdLst>
                <a:gd name="T0" fmla="*/ 0 w 4"/>
                <a:gd name="T1" fmla="*/ 0 h 14"/>
                <a:gd name="T2" fmla="*/ 1 w 4"/>
                <a:gd name="T3" fmla="*/ 14 h 14"/>
                <a:gd name="T4" fmla="*/ 4 w 4"/>
                <a:gd name="T5" fmla="*/ 10 h 14"/>
                <a:gd name="T6" fmla="*/ 0 w 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4">
                  <a:moveTo>
                    <a:pt x="0" y="0"/>
                  </a:moveTo>
                  <a:cubicBezTo>
                    <a:pt x="0" y="3"/>
                    <a:pt x="1" y="9"/>
                    <a:pt x="1" y="14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7"/>
                    <a:pt x="0" y="5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3451"/>
            <p:cNvSpPr/>
            <p:nvPr/>
          </p:nvSpPr>
          <p:spPr bwMode="auto">
            <a:xfrm>
              <a:off x="14022388" y="5849938"/>
              <a:ext cx="12700" cy="39687"/>
            </a:xfrm>
            <a:custGeom>
              <a:avLst/>
              <a:gdLst>
                <a:gd name="T0" fmla="*/ 8 w 8"/>
                <a:gd name="T1" fmla="*/ 0 h 25"/>
                <a:gd name="T2" fmla="*/ 0 w 8"/>
                <a:gd name="T3" fmla="*/ 25 h 25"/>
                <a:gd name="T4" fmla="*/ 2 w 8"/>
                <a:gd name="T5" fmla="*/ 17 h 25"/>
                <a:gd name="T6" fmla="*/ 8 w 8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25">
                  <a:moveTo>
                    <a:pt x="8" y="0"/>
                  </a:moveTo>
                  <a:lnTo>
                    <a:pt x="0" y="25"/>
                  </a:lnTo>
                  <a:lnTo>
                    <a:pt x="2" y="17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3452"/>
            <p:cNvSpPr/>
            <p:nvPr/>
          </p:nvSpPr>
          <p:spPr bwMode="auto">
            <a:xfrm>
              <a:off x="13973175" y="5830888"/>
              <a:ext cx="25400" cy="49212"/>
            </a:xfrm>
            <a:custGeom>
              <a:avLst/>
              <a:gdLst>
                <a:gd name="T0" fmla="*/ 7 w 8"/>
                <a:gd name="T1" fmla="*/ 15 h 15"/>
                <a:gd name="T2" fmla="*/ 6 w 8"/>
                <a:gd name="T3" fmla="*/ 0 h 15"/>
                <a:gd name="T4" fmla="*/ 0 w 8"/>
                <a:gd name="T5" fmla="*/ 12 h 15"/>
                <a:gd name="T6" fmla="*/ 7 w 8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5">
                  <a:moveTo>
                    <a:pt x="7" y="15"/>
                  </a:moveTo>
                  <a:cubicBezTo>
                    <a:pt x="8" y="9"/>
                    <a:pt x="5" y="4"/>
                    <a:pt x="6" y="0"/>
                  </a:cubicBezTo>
                  <a:cubicBezTo>
                    <a:pt x="4" y="1"/>
                    <a:pt x="2" y="7"/>
                    <a:pt x="0" y="12"/>
                  </a:cubicBezTo>
                  <a:cubicBezTo>
                    <a:pt x="2" y="9"/>
                    <a:pt x="4" y="10"/>
                    <a:pt x="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3453"/>
            <p:cNvSpPr/>
            <p:nvPr/>
          </p:nvSpPr>
          <p:spPr bwMode="auto">
            <a:xfrm>
              <a:off x="13958888" y="5870575"/>
              <a:ext cx="14287" cy="23812"/>
            </a:xfrm>
            <a:custGeom>
              <a:avLst/>
              <a:gdLst>
                <a:gd name="T0" fmla="*/ 0 w 4"/>
                <a:gd name="T1" fmla="*/ 7 h 7"/>
                <a:gd name="T2" fmla="*/ 4 w 4"/>
                <a:gd name="T3" fmla="*/ 0 h 7"/>
                <a:gd name="T4" fmla="*/ 0 w 4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cubicBezTo>
                    <a:pt x="1" y="6"/>
                    <a:pt x="2" y="3"/>
                    <a:pt x="4" y="0"/>
                  </a:cubicBezTo>
                  <a:cubicBezTo>
                    <a:pt x="2" y="1"/>
                    <a:pt x="1" y="4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3454"/>
            <p:cNvSpPr/>
            <p:nvPr/>
          </p:nvSpPr>
          <p:spPr bwMode="auto">
            <a:xfrm>
              <a:off x="14009688" y="5934075"/>
              <a:ext cx="3175" cy="6350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3455"/>
            <p:cNvSpPr/>
            <p:nvPr/>
          </p:nvSpPr>
          <p:spPr bwMode="auto">
            <a:xfrm>
              <a:off x="13893800" y="5940425"/>
              <a:ext cx="3175" cy="6350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1 w 1"/>
                <a:gd name="T5" fmla="*/ 0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1" y="2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3456"/>
            <p:cNvSpPr/>
            <p:nvPr/>
          </p:nvSpPr>
          <p:spPr bwMode="auto">
            <a:xfrm>
              <a:off x="13939838" y="5900738"/>
              <a:ext cx="9525" cy="25400"/>
            </a:xfrm>
            <a:custGeom>
              <a:avLst/>
              <a:gdLst>
                <a:gd name="T0" fmla="*/ 0 w 3"/>
                <a:gd name="T1" fmla="*/ 3 h 8"/>
                <a:gd name="T2" fmla="*/ 3 w 3"/>
                <a:gd name="T3" fmla="*/ 8 h 8"/>
                <a:gd name="T4" fmla="*/ 0 w 3"/>
                <a:gd name="T5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8">
                  <a:moveTo>
                    <a:pt x="0" y="3"/>
                  </a:moveTo>
                  <a:cubicBezTo>
                    <a:pt x="1" y="5"/>
                    <a:pt x="2" y="6"/>
                    <a:pt x="3" y="8"/>
                  </a:cubicBezTo>
                  <a:cubicBezTo>
                    <a:pt x="2" y="5"/>
                    <a:pt x="1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3457"/>
            <p:cNvSpPr/>
            <p:nvPr/>
          </p:nvSpPr>
          <p:spPr bwMode="auto">
            <a:xfrm>
              <a:off x="14006513" y="5919788"/>
              <a:ext cx="3175" cy="6350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0"/>
                    <a:pt x="0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3458"/>
            <p:cNvSpPr/>
            <p:nvPr/>
          </p:nvSpPr>
          <p:spPr bwMode="auto">
            <a:xfrm>
              <a:off x="13896975" y="5907088"/>
              <a:ext cx="30162" cy="42862"/>
            </a:xfrm>
            <a:custGeom>
              <a:avLst/>
              <a:gdLst>
                <a:gd name="T0" fmla="*/ 7 w 9"/>
                <a:gd name="T1" fmla="*/ 13 h 13"/>
                <a:gd name="T2" fmla="*/ 9 w 9"/>
                <a:gd name="T3" fmla="*/ 12 h 13"/>
                <a:gd name="T4" fmla="*/ 3 w 9"/>
                <a:gd name="T5" fmla="*/ 0 h 13"/>
                <a:gd name="T6" fmla="*/ 0 w 9"/>
                <a:gd name="T7" fmla="*/ 10 h 13"/>
                <a:gd name="T8" fmla="*/ 8 w 9"/>
                <a:gd name="T9" fmla="*/ 12 h 13"/>
                <a:gd name="T10" fmla="*/ 7 w 9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3">
                  <a:moveTo>
                    <a:pt x="7" y="13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7" y="10"/>
                    <a:pt x="6" y="7"/>
                    <a:pt x="3" y="0"/>
                  </a:cubicBezTo>
                  <a:cubicBezTo>
                    <a:pt x="0" y="4"/>
                    <a:pt x="0" y="7"/>
                    <a:pt x="0" y="10"/>
                  </a:cubicBezTo>
                  <a:cubicBezTo>
                    <a:pt x="8" y="12"/>
                    <a:pt x="8" y="12"/>
                    <a:pt x="8" y="12"/>
                  </a:cubicBezTo>
                  <a:lnTo>
                    <a:pt x="7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3459"/>
            <p:cNvSpPr/>
            <p:nvPr/>
          </p:nvSpPr>
          <p:spPr bwMode="auto">
            <a:xfrm>
              <a:off x="13884275" y="5889625"/>
              <a:ext cx="9525" cy="47625"/>
            </a:xfrm>
            <a:custGeom>
              <a:avLst/>
              <a:gdLst>
                <a:gd name="T0" fmla="*/ 6 w 6"/>
                <a:gd name="T1" fmla="*/ 0 h 30"/>
                <a:gd name="T2" fmla="*/ 0 w 6"/>
                <a:gd name="T3" fmla="*/ 30 h 30"/>
                <a:gd name="T4" fmla="*/ 4 w 6"/>
                <a:gd name="T5" fmla="*/ 21 h 30"/>
                <a:gd name="T6" fmla="*/ 6 w 6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0">
                  <a:moveTo>
                    <a:pt x="6" y="0"/>
                  </a:moveTo>
                  <a:lnTo>
                    <a:pt x="0" y="30"/>
                  </a:lnTo>
                  <a:lnTo>
                    <a:pt x="4" y="21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3460"/>
            <p:cNvSpPr/>
            <p:nvPr/>
          </p:nvSpPr>
          <p:spPr bwMode="auto">
            <a:xfrm>
              <a:off x="13857288" y="5897563"/>
              <a:ext cx="6350" cy="28575"/>
            </a:xfrm>
            <a:custGeom>
              <a:avLst/>
              <a:gdLst>
                <a:gd name="T0" fmla="*/ 4 w 4"/>
                <a:gd name="T1" fmla="*/ 0 h 18"/>
                <a:gd name="T2" fmla="*/ 0 w 4"/>
                <a:gd name="T3" fmla="*/ 12 h 18"/>
                <a:gd name="T4" fmla="*/ 4 w 4"/>
                <a:gd name="T5" fmla="*/ 18 h 18"/>
                <a:gd name="T6" fmla="*/ 4 w 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8">
                  <a:moveTo>
                    <a:pt x="4" y="0"/>
                  </a:moveTo>
                  <a:lnTo>
                    <a:pt x="0" y="12"/>
                  </a:lnTo>
                  <a:lnTo>
                    <a:pt x="4" y="18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3461"/>
            <p:cNvSpPr/>
            <p:nvPr/>
          </p:nvSpPr>
          <p:spPr bwMode="auto">
            <a:xfrm>
              <a:off x="12317413" y="5929313"/>
              <a:ext cx="7937" cy="20637"/>
            </a:xfrm>
            <a:custGeom>
              <a:avLst/>
              <a:gdLst>
                <a:gd name="T0" fmla="*/ 2 w 2"/>
                <a:gd name="T1" fmla="*/ 0 h 6"/>
                <a:gd name="T2" fmla="*/ 0 w 2"/>
                <a:gd name="T3" fmla="*/ 6 h 6"/>
                <a:gd name="T4" fmla="*/ 2 w 2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6">
                  <a:moveTo>
                    <a:pt x="2" y="0"/>
                  </a:moveTo>
                  <a:cubicBezTo>
                    <a:pt x="1" y="2"/>
                    <a:pt x="0" y="4"/>
                    <a:pt x="0" y="6"/>
                  </a:cubicBezTo>
                  <a:cubicBezTo>
                    <a:pt x="2" y="4"/>
                    <a:pt x="2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3462"/>
            <p:cNvSpPr/>
            <p:nvPr/>
          </p:nvSpPr>
          <p:spPr bwMode="auto">
            <a:xfrm>
              <a:off x="13539788" y="5889625"/>
              <a:ext cx="23812" cy="30162"/>
            </a:xfrm>
            <a:custGeom>
              <a:avLst/>
              <a:gdLst>
                <a:gd name="T0" fmla="*/ 7 w 7"/>
                <a:gd name="T1" fmla="*/ 7 h 9"/>
                <a:gd name="T2" fmla="*/ 0 w 7"/>
                <a:gd name="T3" fmla="*/ 7 h 9"/>
                <a:gd name="T4" fmla="*/ 1 w 7"/>
                <a:gd name="T5" fmla="*/ 9 h 9"/>
                <a:gd name="T6" fmla="*/ 7 w 7"/>
                <a:gd name="T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9">
                  <a:moveTo>
                    <a:pt x="7" y="7"/>
                  </a:moveTo>
                  <a:cubicBezTo>
                    <a:pt x="5" y="3"/>
                    <a:pt x="2" y="0"/>
                    <a:pt x="0" y="7"/>
                  </a:cubicBezTo>
                  <a:cubicBezTo>
                    <a:pt x="0" y="8"/>
                    <a:pt x="1" y="9"/>
                    <a:pt x="1" y="9"/>
                  </a:cubicBezTo>
                  <a:cubicBezTo>
                    <a:pt x="3" y="8"/>
                    <a:pt x="5" y="6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3463"/>
            <p:cNvSpPr/>
            <p:nvPr/>
          </p:nvSpPr>
          <p:spPr bwMode="auto">
            <a:xfrm>
              <a:off x="10904538" y="5976938"/>
              <a:ext cx="9525" cy="6350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1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0" y="1"/>
                    <a:pt x="2" y="1"/>
                    <a:pt x="3" y="1"/>
                  </a:cubicBezTo>
                  <a:cubicBezTo>
                    <a:pt x="2" y="0"/>
                    <a:pt x="1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Freeform 3464"/>
            <p:cNvSpPr/>
            <p:nvPr/>
          </p:nvSpPr>
          <p:spPr bwMode="auto">
            <a:xfrm>
              <a:off x="13754100" y="5907088"/>
              <a:ext cx="3175" cy="3175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Freeform 3465"/>
            <p:cNvSpPr/>
            <p:nvPr/>
          </p:nvSpPr>
          <p:spPr bwMode="auto">
            <a:xfrm>
              <a:off x="13754100" y="5916613"/>
              <a:ext cx="7937" cy="9525"/>
            </a:xfrm>
            <a:custGeom>
              <a:avLst/>
              <a:gdLst>
                <a:gd name="T0" fmla="*/ 2 w 2"/>
                <a:gd name="T1" fmla="*/ 3 h 3"/>
                <a:gd name="T2" fmla="*/ 0 w 2"/>
                <a:gd name="T3" fmla="*/ 0 h 3"/>
                <a:gd name="T4" fmla="*/ 2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2" y="2"/>
                    <a:pt x="1" y="1"/>
                    <a:pt x="0" y="0"/>
                  </a:cubicBezTo>
                  <a:cubicBezTo>
                    <a:pt x="0" y="1"/>
                    <a:pt x="1" y="2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Freeform 3466"/>
            <p:cNvSpPr/>
            <p:nvPr/>
          </p:nvSpPr>
          <p:spPr bwMode="auto">
            <a:xfrm>
              <a:off x="13762038" y="5903913"/>
              <a:ext cx="6350" cy="9525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3 h 3"/>
                <a:gd name="T4" fmla="*/ 0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cubicBezTo>
                    <a:pt x="0" y="3"/>
                    <a:pt x="1" y="3"/>
                    <a:pt x="1" y="3"/>
                  </a:cubicBezTo>
                  <a:cubicBezTo>
                    <a:pt x="2" y="1"/>
                    <a:pt x="1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3467"/>
            <p:cNvSpPr/>
            <p:nvPr/>
          </p:nvSpPr>
          <p:spPr bwMode="auto">
            <a:xfrm>
              <a:off x="13744575" y="5910263"/>
              <a:ext cx="9525" cy="6350"/>
            </a:xfrm>
            <a:custGeom>
              <a:avLst/>
              <a:gdLst>
                <a:gd name="T0" fmla="*/ 0 w 3"/>
                <a:gd name="T1" fmla="*/ 1 h 2"/>
                <a:gd name="T2" fmla="*/ 3 w 3"/>
                <a:gd name="T3" fmla="*/ 2 h 2"/>
                <a:gd name="T4" fmla="*/ 3 w 3"/>
                <a:gd name="T5" fmla="*/ 0 h 2"/>
                <a:gd name="T6" fmla="*/ 0 w 3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1" y="1"/>
                    <a:pt x="2" y="1"/>
                    <a:pt x="3" y="2"/>
                  </a:cubicBezTo>
                  <a:cubicBezTo>
                    <a:pt x="3" y="1"/>
                    <a:pt x="2" y="1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Freeform 3468"/>
            <p:cNvSpPr/>
            <p:nvPr/>
          </p:nvSpPr>
          <p:spPr bwMode="auto">
            <a:xfrm>
              <a:off x="13811250" y="5897563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Freeform 3469"/>
            <p:cNvSpPr/>
            <p:nvPr/>
          </p:nvSpPr>
          <p:spPr bwMode="auto">
            <a:xfrm>
              <a:off x="13801725" y="5897563"/>
              <a:ext cx="9525" cy="19050"/>
            </a:xfrm>
            <a:custGeom>
              <a:avLst/>
              <a:gdLst>
                <a:gd name="T0" fmla="*/ 3 w 3"/>
                <a:gd name="T1" fmla="*/ 6 h 6"/>
                <a:gd name="T2" fmla="*/ 3 w 3"/>
                <a:gd name="T3" fmla="*/ 0 h 6"/>
                <a:gd name="T4" fmla="*/ 0 w 3"/>
                <a:gd name="T5" fmla="*/ 2 h 6"/>
                <a:gd name="T6" fmla="*/ 3 w 3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3" y="6"/>
                  </a:moveTo>
                  <a:cubicBezTo>
                    <a:pt x="3" y="4"/>
                    <a:pt x="3" y="1"/>
                    <a:pt x="3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3" y="4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Freeform 3470"/>
            <p:cNvSpPr/>
            <p:nvPr/>
          </p:nvSpPr>
          <p:spPr bwMode="auto">
            <a:xfrm>
              <a:off x="13711238" y="5870575"/>
              <a:ext cx="33337" cy="85725"/>
            </a:xfrm>
            <a:custGeom>
              <a:avLst/>
              <a:gdLst>
                <a:gd name="T0" fmla="*/ 7 w 10"/>
                <a:gd name="T1" fmla="*/ 20 h 26"/>
                <a:gd name="T2" fmla="*/ 8 w 10"/>
                <a:gd name="T3" fmla="*/ 12 h 26"/>
                <a:gd name="T4" fmla="*/ 7 w 10"/>
                <a:gd name="T5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6">
                  <a:moveTo>
                    <a:pt x="7" y="20"/>
                  </a:moveTo>
                  <a:cubicBezTo>
                    <a:pt x="8" y="22"/>
                    <a:pt x="8" y="8"/>
                    <a:pt x="8" y="12"/>
                  </a:cubicBezTo>
                  <a:cubicBezTo>
                    <a:pt x="10" y="0"/>
                    <a:pt x="0" y="26"/>
                    <a:pt x="7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Freeform 3471"/>
            <p:cNvSpPr/>
            <p:nvPr/>
          </p:nvSpPr>
          <p:spPr bwMode="auto">
            <a:xfrm>
              <a:off x="10844213" y="5929313"/>
              <a:ext cx="14287" cy="23812"/>
            </a:xfrm>
            <a:custGeom>
              <a:avLst/>
              <a:gdLst>
                <a:gd name="T0" fmla="*/ 9 w 9"/>
                <a:gd name="T1" fmla="*/ 9 h 15"/>
                <a:gd name="T2" fmla="*/ 0 w 9"/>
                <a:gd name="T3" fmla="*/ 0 h 15"/>
                <a:gd name="T4" fmla="*/ 7 w 9"/>
                <a:gd name="T5" fmla="*/ 15 h 15"/>
                <a:gd name="T6" fmla="*/ 9 w 9"/>
                <a:gd name="T7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5">
                  <a:moveTo>
                    <a:pt x="9" y="9"/>
                  </a:moveTo>
                  <a:lnTo>
                    <a:pt x="0" y="0"/>
                  </a:lnTo>
                  <a:lnTo>
                    <a:pt x="7" y="15"/>
                  </a:lnTo>
                  <a:lnTo>
                    <a:pt x="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Freeform 3472"/>
            <p:cNvSpPr/>
            <p:nvPr/>
          </p:nvSpPr>
          <p:spPr bwMode="auto">
            <a:xfrm>
              <a:off x="10828338" y="5953125"/>
              <a:ext cx="9525" cy="49212"/>
            </a:xfrm>
            <a:custGeom>
              <a:avLst/>
              <a:gdLst>
                <a:gd name="T0" fmla="*/ 0 w 3"/>
                <a:gd name="T1" fmla="*/ 14 h 15"/>
                <a:gd name="T2" fmla="*/ 3 w 3"/>
                <a:gd name="T3" fmla="*/ 15 h 15"/>
                <a:gd name="T4" fmla="*/ 1 w 3"/>
                <a:gd name="T5" fmla="*/ 0 h 15"/>
                <a:gd name="T6" fmla="*/ 0 w 3"/>
                <a:gd name="T7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5">
                  <a:moveTo>
                    <a:pt x="0" y="14"/>
                  </a:moveTo>
                  <a:cubicBezTo>
                    <a:pt x="0" y="13"/>
                    <a:pt x="2" y="12"/>
                    <a:pt x="3" y="15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3473"/>
            <p:cNvSpPr/>
            <p:nvPr/>
          </p:nvSpPr>
          <p:spPr bwMode="auto">
            <a:xfrm>
              <a:off x="10828338" y="6303963"/>
              <a:ext cx="9525" cy="42862"/>
            </a:xfrm>
            <a:custGeom>
              <a:avLst/>
              <a:gdLst>
                <a:gd name="T0" fmla="*/ 2 w 3"/>
                <a:gd name="T1" fmla="*/ 3 h 13"/>
                <a:gd name="T2" fmla="*/ 1 w 3"/>
                <a:gd name="T3" fmla="*/ 13 h 13"/>
                <a:gd name="T4" fmla="*/ 2 w 3"/>
                <a:gd name="T5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3">
                  <a:moveTo>
                    <a:pt x="2" y="3"/>
                  </a:moveTo>
                  <a:cubicBezTo>
                    <a:pt x="0" y="2"/>
                    <a:pt x="1" y="11"/>
                    <a:pt x="1" y="13"/>
                  </a:cubicBezTo>
                  <a:cubicBezTo>
                    <a:pt x="3" y="11"/>
                    <a:pt x="2" y="0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Freeform 3474"/>
            <p:cNvSpPr/>
            <p:nvPr/>
          </p:nvSpPr>
          <p:spPr bwMode="auto">
            <a:xfrm>
              <a:off x="12912725" y="5910263"/>
              <a:ext cx="6350" cy="9525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3475"/>
            <p:cNvSpPr/>
            <p:nvPr/>
          </p:nvSpPr>
          <p:spPr bwMode="auto">
            <a:xfrm>
              <a:off x="12866688" y="5916613"/>
              <a:ext cx="3175" cy="17462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5 h 5"/>
                <a:gd name="T4" fmla="*/ 0 w 1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" y="2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3476"/>
            <p:cNvSpPr/>
            <p:nvPr/>
          </p:nvSpPr>
          <p:spPr bwMode="auto">
            <a:xfrm>
              <a:off x="12503150" y="5956300"/>
              <a:ext cx="12700" cy="23812"/>
            </a:xfrm>
            <a:custGeom>
              <a:avLst/>
              <a:gdLst>
                <a:gd name="T0" fmla="*/ 4 w 4"/>
                <a:gd name="T1" fmla="*/ 7 h 7"/>
                <a:gd name="T2" fmla="*/ 0 w 4"/>
                <a:gd name="T3" fmla="*/ 0 h 7"/>
                <a:gd name="T4" fmla="*/ 4 w 4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4" y="7"/>
                  </a:moveTo>
                  <a:cubicBezTo>
                    <a:pt x="3" y="4"/>
                    <a:pt x="2" y="2"/>
                    <a:pt x="0" y="0"/>
                  </a:cubicBezTo>
                  <a:lnTo>
                    <a:pt x="4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Freeform 3477"/>
            <p:cNvSpPr/>
            <p:nvPr/>
          </p:nvSpPr>
          <p:spPr bwMode="auto">
            <a:xfrm>
              <a:off x="13154025" y="5849938"/>
              <a:ext cx="12700" cy="33337"/>
            </a:xfrm>
            <a:custGeom>
              <a:avLst/>
              <a:gdLst>
                <a:gd name="T0" fmla="*/ 2 w 4"/>
                <a:gd name="T1" fmla="*/ 10 h 10"/>
                <a:gd name="T2" fmla="*/ 4 w 4"/>
                <a:gd name="T3" fmla="*/ 0 h 10"/>
                <a:gd name="T4" fmla="*/ 2 w 4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0">
                  <a:moveTo>
                    <a:pt x="2" y="1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2" y="5"/>
                    <a:pt x="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3478"/>
            <p:cNvSpPr/>
            <p:nvPr/>
          </p:nvSpPr>
          <p:spPr bwMode="auto">
            <a:xfrm>
              <a:off x="14055725" y="5922963"/>
              <a:ext cx="3175" cy="6350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1" y="2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Freeform 3479"/>
            <p:cNvSpPr/>
            <p:nvPr/>
          </p:nvSpPr>
          <p:spPr bwMode="auto">
            <a:xfrm>
              <a:off x="12185650" y="5953125"/>
              <a:ext cx="0" cy="3175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7" name="Freeform 3480"/>
            <p:cNvSpPr>
              <a:spLocks noEditPoints="1"/>
            </p:cNvSpPr>
            <p:nvPr/>
          </p:nvSpPr>
          <p:spPr bwMode="auto">
            <a:xfrm>
              <a:off x="10841038" y="5807075"/>
              <a:ext cx="3535362" cy="752475"/>
            </a:xfrm>
            <a:custGeom>
              <a:avLst/>
              <a:gdLst>
                <a:gd name="T0" fmla="*/ 1007 w 1070"/>
                <a:gd name="T1" fmla="*/ 45 h 227"/>
                <a:gd name="T2" fmla="*/ 980 w 1070"/>
                <a:gd name="T3" fmla="*/ 39 h 227"/>
                <a:gd name="T4" fmla="*/ 970 w 1070"/>
                <a:gd name="T5" fmla="*/ 40 h 227"/>
                <a:gd name="T6" fmla="*/ 959 w 1070"/>
                <a:gd name="T7" fmla="*/ 36 h 227"/>
                <a:gd name="T8" fmla="*/ 942 w 1070"/>
                <a:gd name="T9" fmla="*/ 38 h 227"/>
                <a:gd name="T10" fmla="*/ 922 w 1070"/>
                <a:gd name="T11" fmla="*/ 57 h 227"/>
                <a:gd name="T12" fmla="*/ 884 w 1070"/>
                <a:gd name="T13" fmla="*/ 36 h 227"/>
                <a:gd name="T14" fmla="*/ 844 w 1070"/>
                <a:gd name="T15" fmla="*/ 36 h 227"/>
                <a:gd name="T16" fmla="*/ 812 w 1070"/>
                <a:gd name="T17" fmla="*/ 38 h 227"/>
                <a:gd name="T18" fmla="*/ 750 w 1070"/>
                <a:gd name="T19" fmla="*/ 33 h 227"/>
                <a:gd name="T20" fmla="*/ 732 w 1070"/>
                <a:gd name="T21" fmla="*/ 34 h 227"/>
                <a:gd name="T22" fmla="*/ 681 w 1070"/>
                <a:gd name="T23" fmla="*/ 29 h 227"/>
                <a:gd name="T24" fmla="*/ 627 w 1070"/>
                <a:gd name="T25" fmla="*/ 34 h 227"/>
                <a:gd name="T26" fmla="*/ 599 w 1070"/>
                <a:gd name="T27" fmla="*/ 25 h 227"/>
                <a:gd name="T28" fmla="*/ 575 w 1070"/>
                <a:gd name="T29" fmla="*/ 37 h 227"/>
                <a:gd name="T30" fmla="*/ 512 w 1070"/>
                <a:gd name="T31" fmla="*/ 61 h 227"/>
                <a:gd name="T32" fmla="*/ 492 w 1070"/>
                <a:gd name="T33" fmla="*/ 28 h 227"/>
                <a:gd name="T34" fmla="*/ 433 w 1070"/>
                <a:gd name="T35" fmla="*/ 52 h 227"/>
                <a:gd name="T36" fmla="*/ 407 w 1070"/>
                <a:gd name="T37" fmla="*/ 44 h 227"/>
                <a:gd name="T38" fmla="*/ 372 w 1070"/>
                <a:gd name="T39" fmla="*/ 51 h 227"/>
                <a:gd name="T40" fmla="*/ 334 w 1070"/>
                <a:gd name="T41" fmla="*/ 38 h 227"/>
                <a:gd name="T42" fmla="*/ 245 w 1070"/>
                <a:gd name="T43" fmla="*/ 43 h 227"/>
                <a:gd name="T44" fmla="*/ 169 w 1070"/>
                <a:gd name="T45" fmla="*/ 60 h 227"/>
                <a:gd name="T46" fmla="*/ 22 w 1070"/>
                <a:gd name="T47" fmla="*/ 67 h 227"/>
                <a:gd name="T48" fmla="*/ 24 w 1070"/>
                <a:gd name="T49" fmla="*/ 182 h 227"/>
                <a:gd name="T50" fmla="*/ 72 w 1070"/>
                <a:gd name="T51" fmla="*/ 186 h 227"/>
                <a:gd name="T52" fmla="*/ 99 w 1070"/>
                <a:gd name="T53" fmla="*/ 187 h 227"/>
                <a:gd name="T54" fmla="*/ 101 w 1070"/>
                <a:gd name="T55" fmla="*/ 199 h 227"/>
                <a:gd name="T56" fmla="*/ 130 w 1070"/>
                <a:gd name="T57" fmla="*/ 201 h 227"/>
                <a:gd name="T58" fmla="*/ 144 w 1070"/>
                <a:gd name="T59" fmla="*/ 181 h 227"/>
                <a:gd name="T60" fmla="*/ 165 w 1070"/>
                <a:gd name="T61" fmla="*/ 206 h 227"/>
                <a:gd name="T62" fmla="*/ 196 w 1070"/>
                <a:gd name="T63" fmla="*/ 186 h 227"/>
                <a:gd name="T64" fmla="*/ 247 w 1070"/>
                <a:gd name="T65" fmla="*/ 201 h 227"/>
                <a:gd name="T66" fmla="*/ 313 w 1070"/>
                <a:gd name="T67" fmla="*/ 193 h 227"/>
                <a:gd name="T68" fmla="*/ 362 w 1070"/>
                <a:gd name="T69" fmla="*/ 200 h 227"/>
                <a:gd name="T70" fmla="*/ 411 w 1070"/>
                <a:gd name="T71" fmla="*/ 193 h 227"/>
                <a:gd name="T72" fmla="*/ 460 w 1070"/>
                <a:gd name="T73" fmla="*/ 179 h 227"/>
                <a:gd name="T74" fmla="*/ 487 w 1070"/>
                <a:gd name="T75" fmla="*/ 196 h 227"/>
                <a:gd name="T76" fmla="*/ 525 w 1070"/>
                <a:gd name="T77" fmla="*/ 182 h 227"/>
                <a:gd name="T78" fmla="*/ 569 w 1070"/>
                <a:gd name="T79" fmla="*/ 166 h 227"/>
                <a:gd name="T80" fmla="*/ 606 w 1070"/>
                <a:gd name="T81" fmla="*/ 189 h 227"/>
                <a:gd name="T82" fmla="*/ 653 w 1070"/>
                <a:gd name="T83" fmla="*/ 183 h 227"/>
                <a:gd name="T84" fmla="*/ 680 w 1070"/>
                <a:gd name="T85" fmla="*/ 183 h 227"/>
                <a:gd name="T86" fmla="*/ 709 w 1070"/>
                <a:gd name="T87" fmla="*/ 182 h 227"/>
                <a:gd name="T88" fmla="*/ 771 w 1070"/>
                <a:gd name="T89" fmla="*/ 173 h 227"/>
                <a:gd name="T90" fmla="*/ 828 w 1070"/>
                <a:gd name="T91" fmla="*/ 170 h 227"/>
                <a:gd name="T92" fmla="*/ 852 w 1070"/>
                <a:gd name="T93" fmla="*/ 174 h 227"/>
                <a:gd name="T94" fmla="*/ 975 w 1070"/>
                <a:gd name="T95" fmla="*/ 173 h 227"/>
                <a:gd name="T96" fmla="*/ 473 w 1070"/>
                <a:gd name="T97" fmla="*/ 189 h 227"/>
                <a:gd name="T98" fmla="*/ 211 w 1070"/>
                <a:gd name="T99" fmla="*/ 104 h 227"/>
                <a:gd name="T100" fmla="*/ 999 w 1070"/>
                <a:gd name="T101" fmla="*/ 55 h 227"/>
                <a:gd name="T102" fmla="*/ 862 w 1070"/>
                <a:gd name="T103" fmla="*/ 40 h 227"/>
                <a:gd name="T104" fmla="*/ 598 w 1070"/>
                <a:gd name="T105" fmla="*/ 35 h 227"/>
                <a:gd name="T106" fmla="*/ 225 w 1070"/>
                <a:gd name="T107" fmla="*/ 48 h 227"/>
                <a:gd name="T108" fmla="*/ 67 w 1070"/>
                <a:gd name="T109" fmla="*/ 169 h 227"/>
                <a:gd name="T110" fmla="*/ 191 w 1070"/>
                <a:gd name="T111" fmla="*/ 155 h 227"/>
                <a:gd name="T112" fmla="*/ 219 w 1070"/>
                <a:gd name="T113" fmla="*/ 174 h 227"/>
                <a:gd name="T114" fmla="*/ 729 w 1070"/>
                <a:gd name="T115" fmla="*/ 181 h 227"/>
                <a:gd name="T116" fmla="*/ 904 w 1070"/>
                <a:gd name="T117" fmla="*/ 10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70" h="227">
                  <a:moveTo>
                    <a:pt x="1069" y="125"/>
                  </a:moveTo>
                  <a:cubicBezTo>
                    <a:pt x="1066" y="128"/>
                    <a:pt x="1066" y="128"/>
                    <a:pt x="1066" y="128"/>
                  </a:cubicBezTo>
                  <a:cubicBezTo>
                    <a:pt x="1070" y="111"/>
                    <a:pt x="1061" y="90"/>
                    <a:pt x="1062" y="68"/>
                  </a:cubicBezTo>
                  <a:cubicBezTo>
                    <a:pt x="1057" y="87"/>
                    <a:pt x="1050" y="39"/>
                    <a:pt x="1041" y="66"/>
                  </a:cubicBezTo>
                  <a:cubicBezTo>
                    <a:pt x="1040" y="61"/>
                    <a:pt x="1043" y="59"/>
                    <a:pt x="1042" y="54"/>
                  </a:cubicBezTo>
                  <a:cubicBezTo>
                    <a:pt x="1041" y="59"/>
                    <a:pt x="1039" y="62"/>
                    <a:pt x="1037" y="63"/>
                  </a:cubicBezTo>
                  <a:cubicBezTo>
                    <a:pt x="1038" y="57"/>
                    <a:pt x="1038" y="57"/>
                    <a:pt x="1038" y="57"/>
                  </a:cubicBezTo>
                  <a:cubicBezTo>
                    <a:pt x="1037" y="57"/>
                    <a:pt x="1035" y="58"/>
                    <a:pt x="1034" y="59"/>
                  </a:cubicBezTo>
                  <a:cubicBezTo>
                    <a:pt x="1034" y="58"/>
                    <a:pt x="1034" y="58"/>
                    <a:pt x="1034" y="58"/>
                  </a:cubicBezTo>
                  <a:cubicBezTo>
                    <a:pt x="1024" y="59"/>
                    <a:pt x="1018" y="53"/>
                    <a:pt x="1009" y="47"/>
                  </a:cubicBezTo>
                  <a:cubicBezTo>
                    <a:pt x="1011" y="43"/>
                    <a:pt x="1009" y="36"/>
                    <a:pt x="1004" y="38"/>
                  </a:cubicBezTo>
                  <a:cubicBezTo>
                    <a:pt x="1006" y="40"/>
                    <a:pt x="1008" y="42"/>
                    <a:pt x="1007" y="45"/>
                  </a:cubicBezTo>
                  <a:cubicBezTo>
                    <a:pt x="1006" y="45"/>
                    <a:pt x="1004" y="44"/>
                    <a:pt x="1003" y="43"/>
                  </a:cubicBezTo>
                  <a:cubicBezTo>
                    <a:pt x="1004" y="54"/>
                    <a:pt x="1004" y="54"/>
                    <a:pt x="1004" y="54"/>
                  </a:cubicBezTo>
                  <a:cubicBezTo>
                    <a:pt x="1002" y="53"/>
                    <a:pt x="1001" y="52"/>
                    <a:pt x="1001" y="51"/>
                  </a:cubicBezTo>
                  <a:cubicBezTo>
                    <a:pt x="1002" y="48"/>
                    <a:pt x="1002" y="48"/>
                    <a:pt x="1002" y="48"/>
                  </a:cubicBezTo>
                  <a:cubicBezTo>
                    <a:pt x="1001" y="51"/>
                    <a:pt x="1001" y="51"/>
                    <a:pt x="1001" y="51"/>
                  </a:cubicBezTo>
                  <a:cubicBezTo>
                    <a:pt x="1000" y="49"/>
                    <a:pt x="999" y="48"/>
                    <a:pt x="999" y="46"/>
                  </a:cubicBezTo>
                  <a:cubicBezTo>
                    <a:pt x="998" y="51"/>
                    <a:pt x="998" y="53"/>
                    <a:pt x="999" y="54"/>
                  </a:cubicBezTo>
                  <a:cubicBezTo>
                    <a:pt x="998" y="55"/>
                    <a:pt x="998" y="55"/>
                    <a:pt x="998" y="55"/>
                  </a:cubicBezTo>
                  <a:cubicBezTo>
                    <a:pt x="994" y="53"/>
                    <a:pt x="990" y="54"/>
                    <a:pt x="986" y="52"/>
                  </a:cubicBezTo>
                  <a:cubicBezTo>
                    <a:pt x="986" y="52"/>
                    <a:pt x="986" y="52"/>
                    <a:pt x="986" y="51"/>
                  </a:cubicBezTo>
                  <a:cubicBezTo>
                    <a:pt x="986" y="52"/>
                    <a:pt x="986" y="52"/>
                    <a:pt x="986" y="52"/>
                  </a:cubicBezTo>
                  <a:cubicBezTo>
                    <a:pt x="983" y="50"/>
                    <a:pt x="981" y="47"/>
                    <a:pt x="980" y="39"/>
                  </a:cubicBezTo>
                  <a:cubicBezTo>
                    <a:pt x="980" y="39"/>
                    <a:pt x="980" y="39"/>
                    <a:pt x="980" y="39"/>
                  </a:cubicBezTo>
                  <a:cubicBezTo>
                    <a:pt x="980" y="38"/>
                    <a:pt x="980" y="37"/>
                    <a:pt x="980" y="36"/>
                  </a:cubicBezTo>
                  <a:cubicBezTo>
                    <a:pt x="976" y="41"/>
                    <a:pt x="976" y="41"/>
                    <a:pt x="976" y="41"/>
                  </a:cubicBezTo>
                  <a:cubicBezTo>
                    <a:pt x="977" y="42"/>
                    <a:pt x="978" y="41"/>
                    <a:pt x="978" y="41"/>
                  </a:cubicBezTo>
                  <a:cubicBezTo>
                    <a:pt x="978" y="45"/>
                    <a:pt x="980" y="52"/>
                    <a:pt x="977" y="51"/>
                  </a:cubicBezTo>
                  <a:cubicBezTo>
                    <a:pt x="976" y="46"/>
                    <a:pt x="976" y="46"/>
                    <a:pt x="976" y="46"/>
                  </a:cubicBezTo>
                  <a:cubicBezTo>
                    <a:pt x="976" y="46"/>
                    <a:pt x="976" y="45"/>
                    <a:pt x="976" y="45"/>
                  </a:cubicBezTo>
                  <a:cubicBezTo>
                    <a:pt x="976" y="46"/>
                    <a:pt x="976" y="46"/>
                    <a:pt x="976" y="46"/>
                  </a:cubicBezTo>
                  <a:cubicBezTo>
                    <a:pt x="976" y="45"/>
                    <a:pt x="976" y="45"/>
                    <a:pt x="976" y="45"/>
                  </a:cubicBezTo>
                  <a:cubicBezTo>
                    <a:pt x="976" y="46"/>
                    <a:pt x="976" y="46"/>
                    <a:pt x="976" y="46"/>
                  </a:cubicBezTo>
                  <a:cubicBezTo>
                    <a:pt x="973" y="51"/>
                    <a:pt x="973" y="51"/>
                    <a:pt x="973" y="51"/>
                  </a:cubicBezTo>
                  <a:cubicBezTo>
                    <a:pt x="971" y="48"/>
                    <a:pt x="971" y="44"/>
                    <a:pt x="970" y="40"/>
                  </a:cubicBezTo>
                  <a:cubicBezTo>
                    <a:pt x="970" y="40"/>
                    <a:pt x="970" y="40"/>
                    <a:pt x="970" y="40"/>
                  </a:cubicBezTo>
                  <a:cubicBezTo>
                    <a:pt x="970" y="40"/>
                    <a:pt x="970" y="40"/>
                    <a:pt x="970" y="40"/>
                  </a:cubicBezTo>
                  <a:cubicBezTo>
                    <a:pt x="970" y="39"/>
                    <a:pt x="970" y="38"/>
                    <a:pt x="970" y="37"/>
                  </a:cubicBezTo>
                  <a:cubicBezTo>
                    <a:pt x="971" y="38"/>
                    <a:pt x="972" y="36"/>
                    <a:pt x="973" y="35"/>
                  </a:cubicBezTo>
                  <a:cubicBezTo>
                    <a:pt x="972" y="33"/>
                    <a:pt x="970" y="32"/>
                    <a:pt x="968" y="32"/>
                  </a:cubicBezTo>
                  <a:cubicBezTo>
                    <a:pt x="968" y="31"/>
                    <a:pt x="968" y="30"/>
                    <a:pt x="967" y="30"/>
                  </a:cubicBezTo>
                  <a:cubicBezTo>
                    <a:pt x="967" y="33"/>
                    <a:pt x="967" y="33"/>
                    <a:pt x="967" y="33"/>
                  </a:cubicBezTo>
                  <a:cubicBezTo>
                    <a:pt x="965" y="33"/>
                    <a:pt x="962" y="36"/>
                    <a:pt x="961" y="35"/>
                  </a:cubicBezTo>
                  <a:cubicBezTo>
                    <a:pt x="965" y="39"/>
                    <a:pt x="965" y="39"/>
                    <a:pt x="965" y="39"/>
                  </a:cubicBezTo>
                  <a:cubicBezTo>
                    <a:pt x="962" y="41"/>
                    <a:pt x="960" y="41"/>
                    <a:pt x="957" y="41"/>
                  </a:cubicBezTo>
                  <a:cubicBezTo>
                    <a:pt x="958" y="41"/>
                    <a:pt x="958" y="40"/>
                    <a:pt x="959" y="39"/>
                  </a:cubicBezTo>
                  <a:cubicBezTo>
                    <a:pt x="959" y="38"/>
                    <a:pt x="959" y="37"/>
                    <a:pt x="959" y="36"/>
                  </a:cubicBezTo>
                  <a:cubicBezTo>
                    <a:pt x="958" y="37"/>
                    <a:pt x="957" y="39"/>
                    <a:pt x="956" y="41"/>
                  </a:cubicBezTo>
                  <a:cubicBezTo>
                    <a:pt x="955" y="42"/>
                    <a:pt x="954" y="42"/>
                    <a:pt x="952" y="42"/>
                  </a:cubicBezTo>
                  <a:cubicBezTo>
                    <a:pt x="953" y="39"/>
                    <a:pt x="953" y="35"/>
                    <a:pt x="951" y="35"/>
                  </a:cubicBezTo>
                  <a:cubicBezTo>
                    <a:pt x="949" y="40"/>
                    <a:pt x="947" y="40"/>
                    <a:pt x="945" y="41"/>
                  </a:cubicBezTo>
                  <a:cubicBezTo>
                    <a:pt x="946" y="41"/>
                    <a:pt x="946" y="41"/>
                    <a:pt x="947" y="42"/>
                  </a:cubicBezTo>
                  <a:cubicBezTo>
                    <a:pt x="945" y="42"/>
                    <a:pt x="944" y="42"/>
                    <a:pt x="943" y="42"/>
                  </a:cubicBezTo>
                  <a:cubicBezTo>
                    <a:pt x="944" y="41"/>
                    <a:pt x="944" y="41"/>
                    <a:pt x="945" y="41"/>
                  </a:cubicBezTo>
                  <a:cubicBezTo>
                    <a:pt x="944" y="39"/>
                    <a:pt x="943" y="38"/>
                    <a:pt x="941" y="36"/>
                  </a:cubicBezTo>
                  <a:cubicBezTo>
                    <a:pt x="941" y="36"/>
                    <a:pt x="941" y="36"/>
                    <a:pt x="941" y="37"/>
                  </a:cubicBezTo>
                  <a:cubicBezTo>
                    <a:pt x="941" y="37"/>
                    <a:pt x="941" y="37"/>
                    <a:pt x="941" y="37"/>
                  </a:cubicBezTo>
                  <a:cubicBezTo>
                    <a:pt x="941" y="37"/>
                    <a:pt x="941" y="37"/>
                    <a:pt x="941" y="37"/>
                  </a:cubicBezTo>
                  <a:cubicBezTo>
                    <a:pt x="942" y="38"/>
                    <a:pt x="942" y="39"/>
                    <a:pt x="942" y="38"/>
                  </a:cubicBezTo>
                  <a:cubicBezTo>
                    <a:pt x="941" y="38"/>
                    <a:pt x="941" y="38"/>
                    <a:pt x="941" y="38"/>
                  </a:cubicBezTo>
                  <a:cubicBezTo>
                    <a:pt x="941" y="40"/>
                    <a:pt x="941" y="41"/>
                    <a:pt x="941" y="42"/>
                  </a:cubicBezTo>
                  <a:cubicBezTo>
                    <a:pt x="941" y="42"/>
                    <a:pt x="941" y="42"/>
                    <a:pt x="941" y="42"/>
                  </a:cubicBezTo>
                  <a:cubicBezTo>
                    <a:pt x="939" y="40"/>
                    <a:pt x="941" y="39"/>
                    <a:pt x="941" y="38"/>
                  </a:cubicBezTo>
                  <a:cubicBezTo>
                    <a:pt x="941" y="38"/>
                    <a:pt x="941" y="37"/>
                    <a:pt x="941" y="37"/>
                  </a:cubicBezTo>
                  <a:cubicBezTo>
                    <a:pt x="941" y="37"/>
                    <a:pt x="941" y="37"/>
                    <a:pt x="941" y="37"/>
                  </a:cubicBezTo>
                  <a:cubicBezTo>
                    <a:pt x="934" y="42"/>
                    <a:pt x="934" y="42"/>
                    <a:pt x="934" y="42"/>
                  </a:cubicBezTo>
                  <a:cubicBezTo>
                    <a:pt x="934" y="42"/>
                    <a:pt x="935" y="43"/>
                    <a:pt x="936" y="43"/>
                  </a:cubicBezTo>
                  <a:cubicBezTo>
                    <a:pt x="932" y="44"/>
                    <a:pt x="929" y="46"/>
                    <a:pt x="926" y="49"/>
                  </a:cubicBezTo>
                  <a:cubicBezTo>
                    <a:pt x="925" y="46"/>
                    <a:pt x="925" y="44"/>
                    <a:pt x="925" y="42"/>
                  </a:cubicBezTo>
                  <a:cubicBezTo>
                    <a:pt x="924" y="46"/>
                    <a:pt x="924" y="49"/>
                    <a:pt x="920" y="55"/>
                  </a:cubicBezTo>
                  <a:cubicBezTo>
                    <a:pt x="921" y="55"/>
                    <a:pt x="921" y="56"/>
                    <a:pt x="922" y="57"/>
                  </a:cubicBezTo>
                  <a:cubicBezTo>
                    <a:pt x="917" y="58"/>
                    <a:pt x="917" y="50"/>
                    <a:pt x="909" y="53"/>
                  </a:cubicBezTo>
                  <a:cubicBezTo>
                    <a:pt x="909" y="52"/>
                    <a:pt x="909" y="52"/>
                    <a:pt x="909" y="52"/>
                  </a:cubicBezTo>
                  <a:cubicBezTo>
                    <a:pt x="907" y="57"/>
                    <a:pt x="904" y="59"/>
                    <a:pt x="902" y="58"/>
                  </a:cubicBezTo>
                  <a:cubicBezTo>
                    <a:pt x="902" y="57"/>
                    <a:pt x="902" y="55"/>
                    <a:pt x="902" y="53"/>
                  </a:cubicBezTo>
                  <a:cubicBezTo>
                    <a:pt x="905" y="47"/>
                    <a:pt x="908" y="41"/>
                    <a:pt x="911" y="44"/>
                  </a:cubicBezTo>
                  <a:cubicBezTo>
                    <a:pt x="909" y="30"/>
                    <a:pt x="910" y="46"/>
                    <a:pt x="907" y="30"/>
                  </a:cubicBezTo>
                  <a:cubicBezTo>
                    <a:pt x="909" y="47"/>
                    <a:pt x="898" y="34"/>
                    <a:pt x="898" y="43"/>
                  </a:cubicBezTo>
                  <a:cubicBezTo>
                    <a:pt x="898" y="43"/>
                    <a:pt x="897" y="43"/>
                    <a:pt x="897" y="43"/>
                  </a:cubicBezTo>
                  <a:cubicBezTo>
                    <a:pt x="894" y="34"/>
                    <a:pt x="892" y="39"/>
                    <a:pt x="888" y="26"/>
                  </a:cubicBezTo>
                  <a:cubicBezTo>
                    <a:pt x="888" y="30"/>
                    <a:pt x="890" y="34"/>
                    <a:pt x="885" y="32"/>
                  </a:cubicBezTo>
                  <a:cubicBezTo>
                    <a:pt x="885" y="33"/>
                    <a:pt x="885" y="35"/>
                    <a:pt x="884" y="36"/>
                  </a:cubicBezTo>
                  <a:cubicBezTo>
                    <a:pt x="884" y="36"/>
                    <a:pt x="884" y="36"/>
                    <a:pt x="884" y="36"/>
                  </a:cubicBezTo>
                  <a:cubicBezTo>
                    <a:pt x="884" y="36"/>
                    <a:pt x="884" y="36"/>
                    <a:pt x="884" y="36"/>
                  </a:cubicBezTo>
                  <a:cubicBezTo>
                    <a:pt x="884" y="37"/>
                    <a:pt x="884" y="37"/>
                    <a:pt x="884" y="37"/>
                  </a:cubicBezTo>
                  <a:cubicBezTo>
                    <a:pt x="885" y="39"/>
                    <a:pt x="886" y="41"/>
                    <a:pt x="887" y="44"/>
                  </a:cubicBezTo>
                  <a:cubicBezTo>
                    <a:pt x="885" y="50"/>
                    <a:pt x="882" y="52"/>
                    <a:pt x="880" y="54"/>
                  </a:cubicBezTo>
                  <a:cubicBezTo>
                    <a:pt x="880" y="53"/>
                    <a:pt x="880" y="51"/>
                    <a:pt x="881" y="50"/>
                  </a:cubicBezTo>
                  <a:cubicBezTo>
                    <a:pt x="877" y="42"/>
                    <a:pt x="873" y="44"/>
                    <a:pt x="870" y="47"/>
                  </a:cubicBezTo>
                  <a:cubicBezTo>
                    <a:pt x="869" y="42"/>
                    <a:pt x="868" y="38"/>
                    <a:pt x="871" y="34"/>
                  </a:cubicBezTo>
                  <a:cubicBezTo>
                    <a:pt x="866" y="33"/>
                    <a:pt x="866" y="33"/>
                    <a:pt x="866" y="33"/>
                  </a:cubicBezTo>
                  <a:cubicBezTo>
                    <a:pt x="863" y="28"/>
                    <a:pt x="859" y="25"/>
                    <a:pt x="856" y="30"/>
                  </a:cubicBezTo>
                  <a:cubicBezTo>
                    <a:pt x="854" y="27"/>
                    <a:pt x="850" y="41"/>
                    <a:pt x="852" y="33"/>
                  </a:cubicBezTo>
                  <a:cubicBezTo>
                    <a:pt x="844" y="39"/>
                    <a:pt x="844" y="39"/>
                    <a:pt x="844" y="39"/>
                  </a:cubicBezTo>
                  <a:cubicBezTo>
                    <a:pt x="844" y="36"/>
                    <a:pt x="844" y="36"/>
                    <a:pt x="844" y="36"/>
                  </a:cubicBezTo>
                  <a:cubicBezTo>
                    <a:pt x="841" y="36"/>
                    <a:pt x="838" y="38"/>
                    <a:pt x="835" y="40"/>
                  </a:cubicBezTo>
                  <a:cubicBezTo>
                    <a:pt x="835" y="39"/>
                    <a:pt x="835" y="39"/>
                    <a:pt x="835" y="39"/>
                  </a:cubicBezTo>
                  <a:cubicBezTo>
                    <a:pt x="834" y="34"/>
                    <a:pt x="830" y="42"/>
                    <a:pt x="829" y="41"/>
                  </a:cubicBezTo>
                  <a:cubicBezTo>
                    <a:pt x="829" y="41"/>
                    <a:pt x="829" y="40"/>
                    <a:pt x="830" y="38"/>
                  </a:cubicBezTo>
                  <a:cubicBezTo>
                    <a:pt x="829" y="38"/>
                    <a:pt x="829" y="37"/>
                    <a:pt x="828" y="37"/>
                  </a:cubicBezTo>
                  <a:cubicBezTo>
                    <a:pt x="829" y="35"/>
                    <a:pt x="829" y="34"/>
                    <a:pt x="829" y="32"/>
                  </a:cubicBezTo>
                  <a:cubicBezTo>
                    <a:pt x="829" y="34"/>
                    <a:pt x="828" y="35"/>
                    <a:pt x="828" y="36"/>
                  </a:cubicBezTo>
                  <a:cubicBezTo>
                    <a:pt x="826" y="34"/>
                    <a:pt x="825" y="33"/>
                    <a:pt x="824" y="32"/>
                  </a:cubicBezTo>
                  <a:cubicBezTo>
                    <a:pt x="825" y="35"/>
                    <a:pt x="826" y="38"/>
                    <a:pt x="827" y="40"/>
                  </a:cubicBezTo>
                  <a:cubicBezTo>
                    <a:pt x="827" y="41"/>
                    <a:pt x="826" y="42"/>
                    <a:pt x="826" y="43"/>
                  </a:cubicBezTo>
                  <a:cubicBezTo>
                    <a:pt x="823" y="42"/>
                    <a:pt x="821" y="40"/>
                    <a:pt x="818" y="34"/>
                  </a:cubicBezTo>
                  <a:cubicBezTo>
                    <a:pt x="816" y="36"/>
                    <a:pt x="814" y="38"/>
                    <a:pt x="812" y="38"/>
                  </a:cubicBezTo>
                  <a:cubicBezTo>
                    <a:pt x="814" y="30"/>
                    <a:pt x="814" y="30"/>
                    <a:pt x="814" y="30"/>
                  </a:cubicBezTo>
                  <a:cubicBezTo>
                    <a:pt x="812" y="35"/>
                    <a:pt x="809" y="33"/>
                    <a:pt x="807" y="30"/>
                  </a:cubicBezTo>
                  <a:cubicBezTo>
                    <a:pt x="807" y="28"/>
                    <a:pt x="807" y="28"/>
                    <a:pt x="807" y="28"/>
                  </a:cubicBezTo>
                  <a:cubicBezTo>
                    <a:pt x="807" y="28"/>
                    <a:pt x="806" y="29"/>
                    <a:pt x="806" y="29"/>
                  </a:cubicBezTo>
                  <a:cubicBezTo>
                    <a:pt x="804" y="26"/>
                    <a:pt x="802" y="23"/>
                    <a:pt x="800" y="26"/>
                  </a:cubicBezTo>
                  <a:cubicBezTo>
                    <a:pt x="803" y="26"/>
                    <a:pt x="804" y="27"/>
                    <a:pt x="805" y="29"/>
                  </a:cubicBezTo>
                  <a:cubicBezTo>
                    <a:pt x="801" y="28"/>
                    <a:pt x="796" y="21"/>
                    <a:pt x="795" y="28"/>
                  </a:cubicBezTo>
                  <a:cubicBezTo>
                    <a:pt x="791" y="5"/>
                    <a:pt x="778" y="23"/>
                    <a:pt x="772" y="19"/>
                  </a:cubicBezTo>
                  <a:cubicBezTo>
                    <a:pt x="772" y="30"/>
                    <a:pt x="772" y="30"/>
                    <a:pt x="772" y="30"/>
                  </a:cubicBezTo>
                  <a:cubicBezTo>
                    <a:pt x="768" y="30"/>
                    <a:pt x="765" y="31"/>
                    <a:pt x="761" y="34"/>
                  </a:cubicBezTo>
                  <a:cubicBezTo>
                    <a:pt x="762" y="30"/>
                    <a:pt x="762" y="30"/>
                    <a:pt x="762" y="30"/>
                  </a:cubicBezTo>
                  <a:cubicBezTo>
                    <a:pt x="757" y="39"/>
                    <a:pt x="755" y="36"/>
                    <a:pt x="750" y="33"/>
                  </a:cubicBezTo>
                  <a:cubicBezTo>
                    <a:pt x="751" y="37"/>
                    <a:pt x="751" y="42"/>
                    <a:pt x="750" y="46"/>
                  </a:cubicBezTo>
                  <a:cubicBezTo>
                    <a:pt x="747" y="44"/>
                    <a:pt x="744" y="42"/>
                    <a:pt x="742" y="41"/>
                  </a:cubicBezTo>
                  <a:cubicBezTo>
                    <a:pt x="742" y="40"/>
                    <a:pt x="742" y="39"/>
                    <a:pt x="742" y="39"/>
                  </a:cubicBezTo>
                  <a:cubicBezTo>
                    <a:pt x="743" y="39"/>
                    <a:pt x="743" y="40"/>
                    <a:pt x="743" y="40"/>
                  </a:cubicBezTo>
                  <a:cubicBezTo>
                    <a:pt x="743" y="39"/>
                    <a:pt x="743" y="39"/>
                    <a:pt x="742" y="38"/>
                  </a:cubicBezTo>
                  <a:cubicBezTo>
                    <a:pt x="743" y="34"/>
                    <a:pt x="745" y="32"/>
                    <a:pt x="747" y="39"/>
                  </a:cubicBezTo>
                  <a:cubicBezTo>
                    <a:pt x="747" y="35"/>
                    <a:pt x="748" y="32"/>
                    <a:pt x="748" y="29"/>
                  </a:cubicBezTo>
                  <a:cubicBezTo>
                    <a:pt x="745" y="21"/>
                    <a:pt x="740" y="27"/>
                    <a:pt x="738" y="27"/>
                  </a:cubicBezTo>
                  <a:cubicBezTo>
                    <a:pt x="739" y="27"/>
                    <a:pt x="740" y="28"/>
                    <a:pt x="740" y="29"/>
                  </a:cubicBezTo>
                  <a:cubicBezTo>
                    <a:pt x="738" y="33"/>
                    <a:pt x="738" y="33"/>
                    <a:pt x="738" y="33"/>
                  </a:cubicBezTo>
                  <a:cubicBezTo>
                    <a:pt x="736" y="32"/>
                    <a:pt x="734" y="34"/>
                    <a:pt x="732" y="36"/>
                  </a:cubicBezTo>
                  <a:cubicBezTo>
                    <a:pt x="732" y="35"/>
                    <a:pt x="732" y="35"/>
                    <a:pt x="732" y="34"/>
                  </a:cubicBezTo>
                  <a:cubicBezTo>
                    <a:pt x="731" y="35"/>
                    <a:pt x="730" y="38"/>
                    <a:pt x="729" y="39"/>
                  </a:cubicBezTo>
                  <a:cubicBezTo>
                    <a:pt x="728" y="40"/>
                    <a:pt x="728" y="40"/>
                    <a:pt x="728" y="40"/>
                  </a:cubicBezTo>
                  <a:cubicBezTo>
                    <a:pt x="727" y="41"/>
                    <a:pt x="727" y="41"/>
                    <a:pt x="727" y="41"/>
                  </a:cubicBezTo>
                  <a:cubicBezTo>
                    <a:pt x="727" y="32"/>
                    <a:pt x="727" y="23"/>
                    <a:pt x="731" y="19"/>
                  </a:cubicBezTo>
                  <a:cubicBezTo>
                    <a:pt x="722" y="29"/>
                    <a:pt x="722" y="29"/>
                    <a:pt x="722" y="29"/>
                  </a:cubicBezTo>
                  <a:cubicBezTo>
                    <a:pt x="722" y="25"/>
                    <a:pt x="718" y="18"/>
                    <a:pt x="719" y="15"/>
                  </a:cubicBezTo>
                  <a:cubicBezTo>
                    <a:pt x="716" y="11"/>
                    <a:pt x="712" y="21"/>
                    <a:pt x="707" y="25"/>
                  </a:cubicBezTo>
                  <a:cubicBezTo>
                    <a:pt x="706" y="19"/>
                    <a:pt x="704" y="15"/>
                    <a:pt x="704" y="22"/>
                  </a:cubicBezTo>
                  <a:cubicBezTo>
                    <a:pt x="705" y="26"/>
                    <a:pt x="705" y="26"/>
                    <a:pt x="705" y="26"/>
                  </a:cubicBezTo>
                  <a:cubicBezTo>
                    <a:pt x="704" y="27"/>
                    <a:pt x="703" y="26"/>
                    <a:pt x="702" y="25"/>
                  </a:cubicBezTo>
                  <a:cubicBezTo>
                    <a:pt x="701" y="27"/>
                    <a:pt x="701" y="28"/>
                    <a:pt x="699" y="30"/>
                  </a:cubicBezTo>
                  <a:cubicBezTo>
                    <a:pt x="693" y="28"/>
                    <a:pt x="688" y="17"/>
                    <a:pt x="681" y="29"/>
                  </a:cubicBezTo>
                  <a:cubicBezTo>
                    <a:pt x="677" y="13"/>
                    <a:pt x="677" y="13"/>
                    <a:pt x="677" y="13"/>
                  </a:cubicBezTo>
                  <a:cubicBezTo>
                    <a:pt x="672" y="17"/>
                    <a:pt x="683" y="33"/>
                    <a:pt x="674" y="39"/>
                  </a:cubicBezTo>
                  <a:cubicBezTo>
                    <a:pt x="667" y="44"/>
                    <a:pt x="671" y="26"/>
                    <a:pt x="669" y="21"/>
                  </a:cubicBezTo>
                  <a:cubicBezTo>
                    <a:pt x="666" y="29"/>
                    <a:pt x="660" y="46"/>
                    <a:pt x="654" y="33"/>
                  </a:cubicBezTo>
                  <a:cubicBezTo>
                    <a:pt x="656" y="30"/>
                    <a:pt x="658" y="32"/>
                    <a:pt x="660" y="31"/>
                  </a:cubicBezTo>
                  <a:cubicBezTo>
                    <a:pt x="655" y="22"/>
                    <a:pt x="655" y="22"/>
                    <a:pt x="655" y="22"/>
                  </a:cubicBezTo>
                  <a:cubicBezTo>
                    <a:pt x="661" y="7"/>
                    <a:pt x="665" y="12"/>
                    <a:pt x="660" y="0"/>
                  </a:cubicBezTo>
                  <a:cubicBezTo>
                    <a:pt x="660" y="31"/>
                    <a:pt x="643" y="3"/>
                    <a:pt x="642" y="34"/>
                  </a:cubicBezTo>
                  <a:cubicBezTo>
                    <a:pt x="639" y="27"/>
                    <a:pt x="639" y="27"/>
                    <a:pt x="639" y="27"/>
                  </a:cubicBezTo>
                  <a:cubicBezTo>
                    <a:pt x="640" y="28"/>
                    <a:pt x="640" y="26"/>
                    <a:pt x="641" y="26"/>
                  </a:cubicBezTo>
                  <a:cubicBezTo>
                    <a:pt x="636" y="11"/>
                    <a:pt x="637" y="48"/>
                    <a:pt x="630" y="44"/>
                  </a:cubicBezTo>
                  <a:cubicBezTo>
                    <a:pt x="627" y="42"/>
                    <a:pt x="625" y="37"/>
                    <a:pt x="627" y="34"/>
                  </a:cubicBezTo>
                  <a:cubicBezTo>
                    <a:pt x="621" y="41"/>
                    <a:pt x="621" y="41"/>
                    <a:pt x="621" y="41"/>
                  </a:cubicBezTo>
                  <a:cubicBezTo>
                    <a:pt x="620" y="41"/>
                    <a:pt x="620" y="37"/>
                    <a:pt x="621" y="36"/>
                  </a:cubicBezTo>
                  <a:cubicBezTo>
                    <a:pt x="613" y="38"/>
                    <a:pt x="613" y="38"/>
                    <a:pt x="613" y="38"/>
                  </a:cubicBezTo>
                  <a:cubicBezTo>
                    <a:pt x="613" y="38"/>
                    <a:pt x="613" y="38"/>
                    <a:pt x="613" y="38"/>
                  </a:cubicBezTo>
                  <a:cubicBezTo>
                    <a:pt x="612" y="40"/>
                    <a:pt x="611" y="43"/>
                    <a:pt x="610" y="46"/>
                  </a:cubicBezTo>
                  <a:cubicBezTo>
                    <a:pt x="609" y="45"/>
                    <a:pt x="607" y="44"/>
                    <a:pt x="606" y="43"/>
                  </a:cubicBezTo>
                  <a:cubicBezTo>
                    <a:pt x="606" y="45"/>
                    <a:pt x="606" y="47"/>
                    <a:pt x="606" y="49"/>
                  </a:cubicBezTo>
                  <a:cubicBezTo>
                    <a:pt x="605" y="51"/>
                    <a:pt x="605" y="51"/>
                    <a:pt x="605" y="51"/>
                  </a:cubicBezTo>
                  <a:cubicBezTo>
                    <a:pt x="604" y="50"/>
                    <a:pt x="603" y="49"/>
                    <a:pt x="603" y="48"/>
                  </a:cubicBezTo>
                  <a:cubicBezTo>
                    <a:pt x="603" y="42"/>
                    <a:pt x="606" y="38"/>
                    <a:pt x="609" y="39"/>
                  </a:cubicBezTo>
                  <a:cubicBezTo>
                    <a:pt x="604" y="8"/>
                    <a:pt x="605" y="47"/>
                    <a:pt x="595" y="29"/>
                  </a:cubicBezTo>
                  <a:cubicBezTo>
                    <a:pt x="599" y="25"/>
                    <a:pt x="599" y="25"/>
                    <a:pt x="599" y="25"/>
                  </a:cubicBezTo>
                  <a:cubicBezTo>
                    <a:pt x="596" y="7"/>
                    <a:pt x="593" y="14"/>
                    <a:pt x="588" y="3"/>
                  </a:cubicBezTo>
                  <a:cubicBezTo>
                    <a:pt x="589" y="8"/>
                    <a:pt x="597" y="29"/>
                    <a:pt x="593" y="37"/>
                  </a:cubicBezTo>
                  <a:cubicBezTo>
                    <a:pt x="591" y="36"/>
                    <a:pt x="588" y="34"/>
                    <a:pt x="586" y="36"/>
                  </a:cubicBezTo>
                  <a:cubicBezTo>
                    <a:pt x="586" y="33"/>
                    <a:pt x="585" y="32"/>
                    <a:pt x="584" y="32"/>
                  </a:cubicBezTo>
                  <a:cubicBezTo>
                    <a:pt x="584" y="32"/>
                    <a:pt x="584" y="31"/>
                    <a:pt x="584" y="30"/>
                  </a:cubicBezTo>
                  <a:cubicBezTo>
                    <a:pt x="584" y="31"/>
                    <a:pt x="583" y="32"/>
                    <a:pt x="583" y="32"/>
                  </a:cubicBezTo>
                  <a:cubicBezTo>
                    <a:pt x="582" y="33"/>
                    <a:pt x="582" y="33"/>
                    <a:pt x="581" y="33"/>
                  </a:cubicBezTo>
                  <a:cubicBezTo>
                    <a:pt x="581" y="33"/>
                    <a:pt x="581" y="32"/>
                    <a:pt x="581" y="32"/>
                  </a:cubicBezTo>
                  <a:cubicBezTo>
                    <a:pt x="580" y="28"/>
                    <a:pt x="582" y="27"/>
                    <a:pt x="583" y="24"/>
                  </a:cubicBezTo>
                  <a:cubicBezTo>
                    <a:pt x="582" y="24"/>
                    <a:pt x="581" y="25"/>
                    <a:pt x="580" y="25"/>
                  </a:cubicBezTo>
                  <a:cubicBezTo>
                    <a:pt x="581" y="19"/>
                    <a:pt x="581" y="19"/>
                    <a:pt x="581" y="19"/>
                  </a:cubicBezTo>
                  <a:cubicBezTo>
                    <a:pt x="577" y="23"/>
                    <a:pt x="577" y="30"/>
                    <a:pt x="575" y="37"/>
                  </a:cubicBezTo>
                  <a:cubicBezTo>
                    <a:pt x="571" y="35"/>
                    <a:pt x="570" y="24"/>
                    <a:pt x="569" y="15"/>
                  </a:cubicBezTo>
                  <a:cubicBezTo>
                    <a:pt x="562" y="12"/>
                    <a:pt x="573" y="33"/>
                    <a:pt x="566" y="35"/>
                  </a:cubicBezTo>
                  <a:cubicBezTo>
                    <a:pt x="560" y="30"/>
                    <a:pt x="556" y="36"/>
                    <a:pt x="549" y="45"/>
                  </a:cubicBezTo>
                  <a:cubicBezTo>
                    <a:pt x="546" y="40"/>
                    <a:pt x="550" y="36"/>
                    <a:pt x="549" y="31"/>
                  </a:cubicBezTo>
                  <a:cubicBezTo>
                    <a:pt x="545" y="43"/>
                    <a:pt x="545" y="43"/>
                    <a:pt x="545" y="43"/>
                  </a:cubicBezTo>
                  <a:cubicBezTo>
                    <a:pt x="544" y="43"/>
                    <a:pt x="545" y="39"/>
                    <a:pt x="545" y="37"/>
                  </a:cubicBezTo>
                  <a:cubicBezTo>
                    <a:pt x="542" y="42"/>
                    <a:pt x="545" y="52"/>
                    <a:pt x="540" y="56"/>
                  </a:cubicBezTo>
                  <a:cubicBezTo>
                    <a:pt x="540" y="56"/>
                    <a:pt x="540" y="57"/>
                    <a:pt x="540" y="57"/>
                  </a:cubicBezTo>
                  <a:cubicBezTo>
                    <a:pt x="539" y="57"/>
                    <a:pt x="538" y="57"/>
                    <a:pt x="537" y="58"/>
                  </a:cubicBezTo>
                  <a:cubicBezTo>
                    <a:pt x="534" y="52"/>
                    <a:pt x="529" y="39"/>
                    <a:pt x="525" y="51"/>
                  </a:cubicBezTo>
                  <a:cubicBezTo>
                    <a:pt x="524" y="47"/>
                    <a:pt x="526" y="42"/>
                    <a:pt x="525" y="36"/>
                  </a:cubicBezTo>
                  <a:cubicBezTo>
                    <a:pt x="518" y="48"/>
                    <a:pt x="519" y="45"/>
                    <a:pt x="512" y="61"/>
                  </a:cubicBezTo>
                  <a:cubicBezTo>
                    <a:pt x="507" y="52"/>
                    <a:pt x="507" y="52"/>
                    <a:pt x="507" y="52"/>
                  </a:cubicBezTo>
                  <a:cubicBezTo>
                    <a:pt x="509" y="56"/>
                    <a:pt x="509" y="61"/>
                    <a:pt x="508" y="66"/>
                  </a:cubicBezTo>
                  <a:cubicBezTo>
                    <a:pt x="506" y="64"/>
                    <a:pt x="505" y="62"/>
                    <a:pt x="503" y="61"/>
                  </a:cubicBezTo>
                  <a:cubicBezTo>
                    <a:pt x="504" y="59"/>
                    <a:pt x="504" y="58"/>
                    <a:pt x="504" y="56"/>
                  </a:cubicBezTo>
                  <a:cubicBezTo>
                    <a:pt x="503" y="58"/>
                    <a:pt x="502" y="59"/>
                    <a:pt x="501" y="60"/>
                  </a:cubicBezTo>
                  <a:cubicBezTo>
                    <a:pt x="502" y="58"/>
                    <a:pt x="502" y="55"/>
                    <a:pt x="502" y="54"/>
                  </a:cubicBezTo>
                  <a:cubicBezTo>
                    <a:pt x="501" y="52"/>
                    <a:pt x="501" y="56"/>
                    <a:pt x="500" y="59"/>
                  </a:cubicBezTo>
                  <a:cubicBezTo>
                    <a:pt x="498" y="43"/>
                    <a:pt x="498" y="43"/>
                    <a:pt x="498" y="43"/>
                  </a:cubicBezTo>
                  <a:cubicBezTo>
                    <a:pt x="498" y="50"/>
                    <a:pt x="498" y="50"/>
                    <a:pt x="498" y="50"/>
                  </a:cubicBezTo>
                  <a:cubicBezTo>
                    <a:pt x="494" y="46"/>
                    <a:pt x="494" y="46"/>
                    <a:pt x="494" y="46"/>
                  </a:cubicBezTo>
                  <a:cubicBezTo>
                    <a:pt x="493" y="40"/>
                    <a:pt x="492" y="34"/>
                    <a:pt x="490" y="33"/>
                  </a:cubicBezTo>
                  <a:cubicBezTo>
                    <a:pt x="490" y="31"/>
                    <a:pt x="491" y="30"/>
                    <a:pt x="492" y="28"/>
                  </a:cubicBezTo>
                  <a:cubicBezTo>
                    <a:pt x="486" y="17"/>
                    <a:pt x="489" y="33"/>
                    <a:pt x="487" y="41"/>
                  </a:cubicBezTo>
                  <a:cubicBezTo>
                    <a:pt x="487" y="43"/>
                    <a:pt x="487" y="44"/>
                    <a:pt x="486" y="45"/>
                  </a:cubicBezTo>
                  <a:cubicBezTo>
                    <a:pt x="486" y="45"/>
                    <a:pt x="485" y="46"/>
                    <a:pt x="485" y="46"/>
                  </a:cubicBezTo>
                  <a:cubicBezTo>
                    <a:pt x="484" y="38"/>
                    <a:pt x="487" y="26"/>
                    <a:pt x="482" y="25"/>
                  </a:cubicBezTo>
                  <a:cubicBezTo>
                    <a:pt x="480" y="19"/>
                    <a:pt x="470" y="50"/>
                    <a:pt x="465" y="35"/>
                  </a:cubicBezTo>
                  <a:cubicBezTo>
                    <a:pt x="465" y="38"/>
                    <a:pt x="466" y="40"/>
                    <a:pt x="466" y="42"/>
                  </a:cubicBezTo>
                  <a:cubicBezTo>
                    <a:pt x="465" y="42"/>
                    <a:pt x="464" y="41"/>
                    <a:pt x="464" y="40"/>
                  </a:cubicBezTo>
                  <a:cubicBezTo>
                    <a:pt x="464" y="45"/>
                    <a:pt x="464" y="49"/>
                    <a:pt x="463" y="51"/>
                  </a:cubicBezTo>
                  <a:cubicBezTo>
                    <a:pt x="459" y="51"/>
                    <a:pt x="452" y="30"/>
                    <a:pt x="448" y="48"/>
                  </a:cubicBezTo>
                  <a:cubicBezTo>
                    <a:pt x="448" y="46"/>
                    <a:pt x="447" y="44"/>
                    <a:pt x="447" y="43"/>
                  </a:cubicBezTo>
                  <a:cubicBezTo>
                    <a:pt x="445" y="46"/>
                    <a:pt x="442" y="48"/>
                    <a:pt x="439" y="52"/>
                  </a:cubicBezTo>
                  <a:cubicBezTo>
                    <a:pt x="437" y="51"/>
                    <a:pt x="435" y="51"/>
                    <a:pt x="433" y="52"/>
                  </a:cubicBezTo>
                  <a:cubicBezTo>
                    <a:pt x="429" y="40"/>
                    <a:pt x="421" y="55"/>
                    <a:pt x="417" y="56"/>
                  </a:cubicBezTo>
                  <a:cubicBezTo>
                    <a:pt x="417" y="51"/>
                    <a:pt x="417" y="46"/>
                    <a:pt x="418" y="45"/>
                  </a:cubicBezTo>
                  <a:cubicBezTo>
                    <a:pt x="415" y="56"/>
                    <a:pt x="415" y="56"/>
                    <a:pt x="415" y="56"/>
                  </a:cubicBezTo>
                  <a:cubicBezTo>
                    <a:pt x="414" y="55"/>
                    <a:pt x="413" y="52"/>
                    <a:pt x="413" y="45"/>
                  </a:cubicBezTo>
                  <a:cubicBezTo>
                    <a:pt x="412" y="45"/>
                    <a:pt x="412" y="45"/>
                    <a:pt x="412" y="45"/>
                  </a:cubicBezTo>
                  <a:cubicBezTo>
                    <a:pt x="413" y="36"/>
                    <a:pt x="413" y="36"/>
                    <a:pt x="413" y="36"/>
                  </a:cubicBezTo>
                  <a:cubicBezTo>
                    <a:pt x="412" y="41"/>
                    <a:pt x="411" y="44"/>
                    <a:pt x="410" y="45"/>
                  </a:cubicBezTo>
                  <a:cubicBezTo>
                    <a:pt x="408" y="46"/>
                    <a:pt x="408" y="46"/>
                    <a:pt x="408" y="46"/>
                  </a:cubicBezTo>
                  <a:cubicBezTo>
                    <a:pt x="408" y="45"/>
                    <a:pt x="407" y="45"/>
                    <a:pt x="407" y="45"/>
                  </a:cubicBezTo>
                  <a:cubicBezTo>
                    <a:pt x="407" y="46"/>
                    <a:pt x="407" y="46"/>
                    <a:pt x="407" y="46"/>
                  </a:cubicBezTo>
                  <a:cubicBezTo>
                    <a:pt x="406" y="46"/>
                    <a:pt x="406" y="46"/>
                    <a:pt x="406" y="46"/>
                  </a:cubicBezTo>
                  <a:cubicBezTo>
                    <a:pt x="406" y="45"/>
                    <a:pt x="406" y="45"/>
                    <a:pt x="407" y="44"/>
                  </a:cubicBezTo>
                  <a:cubicBezTo>
                    <a:pt x="405" y="42"/>
                    <a:pt x="403" y="40"/>
                    <a:pt x="401" y="43"/>
                  </a:cubicBezTo>
                  <a:cubicBezTo>
                    <a:pt x="397" y="43"/>
                    <a:pt x="395" y="47"/>
                    <a:pt x="393" y="52"/>
                  </a:cubicBezTo>
                  <a:cubicBezTo>
                    <a:pt x="393" y="50"/>
                    <a:pt x="392" y="48"/>
                    <a:pt x="391" y="45"/>
                  </a:cubicBezTo>
                  <a:cubicBezTo>
                    <a:pt x="391" y="46"/>
                    <a:pt x="391" y="48"/>
                    <a:pt x="391" y="50"/>
                  </a:cubicBezTo>
                  <a:cubicBezTo>
                    <a:pt x="390" y="49"/>
                    <a:pt x="389" y="48"/>
                    <a:pt x="388" y="48"/>
                  </a:cubicBezTo>
                  <a:cubicBezTo>
                    <a:pt x="388" y="47"/>
                    <a:pt x="388" y="46"/>
                    <a:pt x="388" y="45"/>
                  </a:cubicBezTo>
                  <a:cubicBezTo>
                    <a:pt x="388" y="47"/>
                    <a:pt x="388" y="47"/>
                    <a:pt x="388" y="47"/>
                  </a:cubicBezTo>
                  <a:cubicBezTo>
                    <a:pt x="385" y="46"/>
                    <a:pt x="382" y="45"/>
                    <a:pt x="380" y="48"/>
                  </a:cubicBezTo>
                  <a:cubicBezTo>
                    <a:pt x="380" y="45"/>
                    <a:pt x="380" y="44"/>
                    <a:pt x="379" y="42"/>
                  </a:cubicBezTo>
                  <a:cubicBezTo>
                    <a:pt x="380" y="47"/>
                    <a:pt x="373" y="42"/>
                    <a:pt x="371" y="44"/>
                  </a:cubicBezTo>
                  <a:cubicBezTo>
                    <a:pt x="374" y="50"/>
                    <a:pt x="374" y="50"/>
                    <a:pt x="374" y="50"/>
                  </a:cubicBezTo>
                  <a:cubicBezTo>
                    <a:pt x="373" y="50"/>
                    <a:pt x="372" y="50"/>
                    <a:pt x="372" y="51"/>
                  </a:cubicBezTo>
                  <a:cubicBezTo>
                    <a:pt x="372" y="50"/>
                    <a:pt x="372" y="50"/>
                    <a:pt x="372" y="50"/>
                  </a:cubicBezTo>
                  <a:cubicBezTo>
                    <a:pt x="372" y="50"/>
                    <a:pt x="372" y="51"/>
                    <a:pt x="372" y="51"/>
                  </a:cubicBezTo>
                  <a:cubicBezTo>
                    <a:pt x="371" y="51"/>
                    <a:pt x="371" y="51"/>
                    <a:pt x="371" y="51"/>
                  </a:cubicBezTo>
                  <a:cubicBezTo>
                    <a:pt x="369" y="52"/>
                    <a:pt x="366" y="48"/>
                    <a:pt x="362" y="45"/>
                  </a:cubicBezTo>
                  <a:cubicBezTo>
                    <a:pt x="365" y="41"/>
                    <a:pt x="366" y="43"/>
                    <a:pt x="365" y="29"/>
                  </a:cubicBezTo>
                  <a:cubicBezTo>
                    <a:pt x="359" y="23"/>
                    <a:pt x="364" y="43"/>
                    <a:pt x="359" y="36"/>
                  </a:cubicBezTo>
                  <a:cubicBezTo>
                    <a:pt x="357" y="41"/>
                    <a:pt x="361" y="42"/>
                    <a:pt x="362" y="45"/>
                  </a:cubicBezTo>
                  <a:cubicBezTo>
                    <a:pt x="358" y="42"/>
                    <a:pt x="354" y="40"/>
                    <a:pt x="350" y="44"/>
                  </a:cubicBezTo>
                  <a:cubicBezTo>
                    <a:pt x="349" y="40"/>
                    <a:pt x="349" y="38"/>
                    <a:pt x="345" y="38"/>
                  </a:cubicBezTo>
                  <a:cubicBezTo>
                    <a:pt x="344" y="31"/>
                    <a:pt x="348" y="28"/>
                    <a:pt x="349" y="27"/>
                  </a:cubicBezTo>
                  <a:cubicBezTo>
                    <a:pt x="338" y="23"/>
                    <a:pt x="338" y="23"/>
                    <a:pt x="338" y="23"/>
                  </a:cubicBezTo>
                  <a:cubicBezTo>
                    <a:pt x="339" y="30"/>
                    <a:pt x="337" y="34"/>
                    <a:pt x="334" y="38"/>
                  </a:cubicBezTo>
                  <a:cubicBezTo>
                    <a:pt x="329" y="33"/>
                    <a:pt x="323" y="28"/>
                    <a:pt x="320" y="43"/>
                  </a:cubicBezTo>
                  <a:cubicBezTo>
                    <a:pt x="318" y="48"/>
                    <a:pt x="315" y="58"/>
                    <a:pt x="312" y="48"/>
                  </a:cubicBezTo>
                  <a:cubicBezTo>
                    <a:pt x="310" y="47"/>
                    <a:pt x="306" y="28"/>
                    <a:pt x="306" y="37"/>
                  </a:cubicBezTo>
                  <a:cubicBezTo>
                    <a:pt x="307" y="42"/>
                    <a:pt x="307" y="51"/>
                    <a:pt x="308" y="61"/>
                  </a:cubicBezTo>
                  <a:cubicBezTo>
                    <a:pt x="305" y="58"/>
                    <a:pt x="299" y="60"/>
                    <a:pt x="299" y="51"/>
                  </a:cubicBezTo>
                  <a:cubicBezTo>
                    <a:pt x="299" y="51"/>
                    <a:pt x="298" y="51"/>
                    <a:pt x="298" y="51"/>
                  </a:cubicBezTo>
                  <a:cubicBezTo>
                    <a:pt x="298" y="49"/>
                    <a:pt x="297" y="47"/>
                    <a:pt x="295" y="46"/>
                  </a:cubicBezTo>
                  <a:cubicBezTo>
                    <a:pt x="296" y="48"/>
                    <a:pt x="297" y="49"/>
                    <a:pt x="298" y="51"/>
                  </a:cubicBezTo>
                  <a:cubicBezTo>
                    <a:pt x="280" y="51"/>
                    <a:pt x="263" y="40"/>
                    <a:pt x="247" y="40"/>
                  </a:cubicBezTo>
                  <a:cubicBezTo>
                    <a:pt x="249" y="56"/>
                    <a:pt x="249" y="56"/>
                    <a:pt x="249" y="56"/>
                  </a:cubicBezTo>
                  <a:cubicBezTo>
                    <a:pt x="243" y="56"/>
                    <a:pt x="243" y="56"/>
                    <a:pt x="243" y="56"/>
                  </a:cubicBezTo>
                  <a:cubicBezTo>
                    <a:pt x="241" y="52"/>
                    <a:pt x="241" y="43"/>
                    <a:pt x="245" y="43"/>
                  </a:cubicBezTo>
                  <a:cubicBezTo>
                    <a:pt x="243" y="34"/>
                    <a:pt x="238" y="51"/>
                    <a:pt x="238" y="55"/>
                  </a:cubicBezTo>
                  <a:cubicBezTo>
                    <a:pt x="229" y="48"/>
                    <a:pt x="241" y="35"/>
                    <a:pt x="238" y="35"/>
                  </a:cubicBezTo>
                  <a:cubicBezTo>
                    <a:pt x="235" y="36"/>
                    <a:pt x="235" y="36"/>
                    <a:pt x="235" y="36"/>
                  </a:cubicBezTo>
                  <a:cubicBezTo>
                    <a:pt x="236" y="38"/>
                    <a:pt x="236" y="38"/>
                    <a:pt x="236" y="38"/>
                  </a:cubicBezTo>
                  <a:cubicBezTo>
                    <a:pt x="233" y="45"/>
                    <a:pt x="233" y="52"/>
                    <a:pt x="228" y="51"/>
                  </a:cubicBezTo>
                  <a:cubicBezTo>
                    <a:pt x="224" y="48"/>
                    <a:pt x="226" y="41"/>
                    <a:pt x="225" y="41"/>
                  </a:cubicBezTo>
                  <a:cubicBezTo>
                    <a:pt x="225" y="39"/>
                    <a:pt x="224" y="39"/>
                    <a:pt x="223" y="40"/>
                  </a:cubicBezTo>
                  <a:cubicBezTo>
                    <a:pt x="215" y="39"/>
                    <a:pt x="215" y="39"/>
                    <a:pt x="215" y="39"/>
                  </a:cubicBezTo>
                  <a:cubicBezTo>
                    <a:pt x="218" y="52"/>
                    <a:pt x="218" y="52"/>
                    <a:pt x="218" y="52"/>
                  </a:cubicBezTo>
                  <a:cubicBezTo>
                    <a:pt x="215" y="58"/>
                    <a:pt x="211" y="51"/>
                    <a:pt x="215" y="66"/>
                  </a:cubicBezTo>
                  <a:cubicBezTo>
                    <a:pt x="210" y="43"/>
                    <a:pt x="187" y="58"/>
                    <a:pt x="184" y="51"/>
                  </a:cubicBezTo>
                  <a:cubicBezTo>
                    <a:pt x="179" y="61"/>
                    <a:pt x="175" y="61"/>
                    <a:pt x="169" y="60"/>
                  </a:cubicBezTo>
                  <a:cubicBezTo>
                    <a:pt x="171" y="63"/>
                    <a:pt x="171" y="77"/>
                    <a:pt x="167" y="76"/>
                  </a:cubicBezTo>
                  <a:cubicBezTo>
                    <a:pt x="168" y="45"/>
                    <a:pt x="158" y="63"/>
                    <a:pt x="154" y="41"/>
                  </a:cubicBezTo>
                  <a:cubicBezTo>
                    <a:pt x="157" y="55"/>
                    <a:pt x="140" y="45"/>
                    <a:pt x="145" y="65"/>
                  </a:cubicBezTo>
                  <a:cubicBezTo>
                    <a:pt x="141" y="63"/>
                    <a:pt x="145" y="54"/>
                    <a:pt x="142" y="47"/>
                  </a:cubicBezTo>
                  <a:cubicBezTo>
                    <a:pt x="132" y="59"/>
                    <a:pt x="121" y="40"/>
                    <a:pt x="109" y="44"/>
                  </a:cubicBezTo>
                  <a:cubicBezTo>
                    <a:pt x="108" y="48"/>
                    <a:pt x="111" y="54"/>
                    <a:pt x="108" y="60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99" y="43"/>
                    <a:pt x="100" y="64"/>
                    <a:pt x="95" y="50"/>
                  </a:cubicBezTo>
                  <a:cubicBezTo>
                    <a:pt x="96" y="53"/>
                    <a:pt x="97" y="58"/>
                    <a:pt x="95" y="60"/>
                  </a:cubicBezTo>
                  <a:cubicBezTo>
                    <a:pt x="71" y="41"/>
                    <a:pt x="47" y="77"/>
                    <a:pt x="23" y="43"/>
                  </a:cubicBezTo>
                  <a:cubicBezTo>
                    <a:pt x="26" y="50"/>
                    <a:pt x="24" y="51"/>
                    <a:pt x="22" y="52"/>
                  </a:cubicBezTo>
                  <a:cubicBezTo>
                    <a:pt x="23" y="53"/>
                    <a:pt x="22" y="62"/>
                    <a:pt x="22" y="67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0" y="68"/>
                    <a:pt x="1" y="54"/>
                    <a:pt x="1" y="69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2" y="73"/>
                    <a:pt x="3" y="81"/>
                    <a:pt x="4" y="89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6" y="97"/>
                    <a:pt x="7" y="103"/>
                    <a:pt x="8" y="109"/>
                  </a:cubicBezTo>
                  <a:cubicBezTo>
                    <a:pt x="5" y="111"/>
                    <a:pt x="1" y="108"/>
                    <a:pt x="1" y="118"/>
                  </a:cubicBezTo>
                  <a:cubicBezTo>
                    <a:pt x="4" y="115"/>
                    <a:pt x="4" y="115"/>
                    <a:pt x="4" y="115"/>
                  </a:cubicBezTo>
                  <a:cubicBezTo>
                    <a:pt x="0" y="132"/>
                    <a:pt x="10" y="152"/>
                    <a:pt x="10" y="174"/>
                  </a:cubicBezTo>
                  <a:cubicBezTo>
                    <a:pt x="13" y="160"/>
                    <a:pt x="18" y="180"/>
                    <a:pt x="24" y="182"/>
                  </a:cubicBezTo>
                  <a:cubicBezTo>
                    <a:pt x="23" y="183"/>
                    <a:pt x="23" y="183"/>
                    <a:pt x="23" y="183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6" y="183"/>
                    <a:pt x="28" y="181"/>
                    <a:pt x="30" y="173"/>
                  </a:cubicBezTo>
                  <a:cubicBezTo>
                    <a:pt x="32" y="178"/>
                    <a:pt x="29" y="181"/>
                    <a:pt x="29" y="185"/>
                  </a:cubicBezTo>
                  <a:cubicBezTo>
                    <a:pt x="31" y="180"/>
                    <a:pt x="32" y="177"/>
                    <a:pt x="34" y="176"/>
                  </a:cubicBezTo>
                  <a:cubicBezTo>
                    <a:pt x="33" y="185"/>
                    <a:pt x="33" y="185"/>
                    <a:pt x="33" y="185"/>
                  </a:cubicBezTo>
                  <a:cubicBezTo>
                    <a:pt x="35" y="184"/>
                    <a:pt x="38" y="181"/>
                    <a:pt x="41" y="180"/>
                  </a:cubicBezTo>
                  <a:cubicBezTo>
                    <a:pt x="51" y="179"/>
                    <a:pt x="57" y="187"/>
                    <a:pt x="69" y="191"/>
                  </a:cubicBezTo>
                  <a:cubicBezTo>
                    <a:pt x="68" y="181"/>
                    <a:pt x="68" y="181"/>
                    <a:pt x="68" y="181"/>
                  </a:cubicBezTo>
                  <a:cubicBezTo>
                    <a:pt x="70" y="182"/>
                    <a:pt x="71" y="184"/>
                    <a:pt x="72" y="186"/>
                  </a:cubicBezTo>
                  <a:cubicBezTo>
                    <a:pt x="69" y="192"/>
                    <a:pt x="69" y="192"/>
                    <a:pt x="69" y="192"/>
                  </a:cubicBezTo>
                  <a:cubicBezTo>
                    <a:pt x="72" y="186"/>
                    <a:pt x="72" y="186"/>
                    <a:pt x="72" y="186"/>
                  </a:cubicBezTo>
                  <a:cubicBezTo>
                    <a:pt x="72" y="187"/>
                    <a:pt x="73" y="188"/>
                    <a:pt x="73" y="188"/>
                  </a:cubicBezTo>
                  <a:cubicBezTo>
                    <a:pt x="73" y="186"/>
                    <a:pt x="73" y="185"/>
                    <a:pt x="73" y="184"/>
                  </a:cubicBezTo>
                  <a:cubicBezTo>
                    <a:pt x="76" y="180"/>
                    <a:pt x="76" y="180"/>
                    <a:pt x="76" y="180"/>
                  </a:cubicBezTo>
                  <a:cubicBezTo>
                    <a:pt x="79" y="181"/>
                    <a:pt x="83" y="180"/>
                    <a:pt x="86" y="182"/>
                  </a:cubicBezTo>
                  <a:cubicBezTo>
                    <a:pt x="86" y="184"/>
                    <a:pt x="86" y="186"/>
                    <a:pt x="85" y="188"/>
                  </a:cubicBezTo>
                  <a:cubicBezTo>
                    <a:pt x="85" y="186"/>
                    <a:pt x="86" y="185"/>
                    <a:pt x="87" y="183"/>
                  </a:cubicBezTo>
                  <a:cubicBezTo>
                    <a:pt x="89" y="185"/>
                    <a:pt x="90" y="188"/>
                    <a:pt x="91" y="194"/>
                  </a:cubicBezTo>
                  <a:cubicBezTo>
                    <a:pt x="96" y="194"/>
                    <a:pt x="90" y="181"/>
                    <a:pt x="94" y="181"/>
                  </a:cubicBezTo>
                  <a:cubicBezTo>
                    <a:pt x="95" y="185"/>
                    <a:pt x="95" y="185"/>
                    <a:pt x="95" y="185"/>
                  </a:cubicBezTo>
                  <a:cubicBezTo>
                    <a:pt x="95" y="185"/>
                    <a:pt x="95" y="185"/>
                    <a:pt x="95" y="185"/>
                  </a:cubicBezTo>
                  <a:cubicBezTo>
                    <a:pt x="95" y="188"/>
                    <a:pt x="96" y="191"/>
                    <a:pt x="95" y="194"/>
                  </a:cubicBezTo>
                  <a:cubicBezTo>
                    <a:pt x="99" y="187"/>
                    <a:pt x="99" y="187"/>
                    <a:pt x="99" y="187"/>
                  </a:cubicBezTo>
                  <a:cubicBezTo>
                    <a:pt x="96" y="185"/>
                    <a:pt x="96" y="185"/>
                    <a:pt x="96" y="185"/>
                  </a:cubicBezTo>
                  <a:cubicBezTo>
                    <a:pt x="97" y="179"/>
                    <a:pt x="97" y="179"/>
                    <a:pt x="97" y="179"/>
                  </a:cubicBezTo>
                  <a:cubicBezTo>
                    <a:pt x="98" y="180"/>
                    <a:pt x="99" y="182"/>
                    <a:pt x="100" y="185"/>
                  </a:cubicBezTo>
                  <a:cubicBezTo>
                    <a:pt x="99" y="187"/>
                    <a:pt x="99" y="187"/>
                    <a:pt x="99" y="187"/>
                  </a:cubicBezTo>
                  <a:cubicBezTo>
                    <a:pt x="100" y="188"/>
                    <a:pt x="100" y="188"/>
                    <a:pt x="100" y="188"/>
                  </a:cubicBezTo>
                  <a:cubicBezTo>
                    <a:pt x="100" y="187"/>
                    <a:pt x="100" y="187"/>
                    <a:pt x="100" y="187"/>
                  </a:cubicBezTo>
                  <a:cubicBezTo>
                    <a:pt x="101" y="190"/>
                    <a:pt x="101" y="192"/>
                    <a:pt x="101" y="194"/>
                  </a:cubicBezTo>
                  <a:cubicBezTo>
                    <a:pt x="101" y="194"/>
                    <a:pt x="99" y="196"/>
                    <a:pt x="98" y="197"/>
                  </a:cubicBezTo>
                  <a:cubicBezTo>
                    <a:pt x="99" y="198"/>
                    <a:pt x="100" y="199"/>
                    <a:pt x="101" y="199"/>
                  </a:cubicBezTo>
                  <a:cubicBezTo>
                    <a:pt x="101" y="199"/>
                    <a:pt x="101" y="199"/>
                    <a:pt x="101" y="199"/>
                  </a:cubicBezTo>
                  <a:cubicBezTo>
                    <a:pt x="101" y="199"/>
                    <a:pt x="101" y="199"/>
                    <a:pt x="101" y="199"/>
                  </a:cubicBezTo>
                  <a:cubicBezTo>
                    <a:pt x="101" y="199"/>
                    <a:pt x="101" y="199"/>
                    <a:pt x="101" y="199"/>
                  </a:cubicBezTo>
                  <a:cubicBezTo>
                    <a:pt x="101" y="201"/>
                    <a:pt x="102" y="207"/>
                    <a:pt x="104" y="209"/>
                  </a:cubicBezTo>
                  <a:cubicBezTo>
                    <a:pt x="103" y="199"/>
                    <a:pt x="103" y="199"/>
                    <a:pt x="103" y="199"/>
                  </a:cubicBezTo>
                  <a:cubicBezTo>
                    <a:pt x="103" y="199"/>
                    <a:pt x="103" y="199"/>
                    <a:pt x="103" y="199"/>
                  </a:cubicBezTo>
                  <a:cubicBezTo>
                    <a:pt x="104" y="200"/>
                    <a:pt x="105" y="200"/>
                    <a:pt x="106" y="200"/>
                  </a:cubicBezTo>
                  <a:cubicBezTo>
                    <a:pt x="105" y="200"/>
                    <a:pt x="105" y="200"/>
                    <a:pt x="103" y="199"/>
                  </a:cubicBezTo>
                  <a:cubicBezTo>
                    <a:pt x="106" y="198"/>
                    <a:pt x="109" y="195"/>
                    <a:pt x="110" y="196"/>
                  </a:cubicBezTo>
                  <a:cubicBezTo>
                    <a:pt x="106" y="192"/>
                    <a:pt x="106" y="192"/>
                    <a:pt x="106" y="192"/>
                  </a:cubicBezTo>
                  <a:cubicBezTo>
                    <a:pt x="113" y="188"/>
                    <a:pt x="121" y="189"/>
                    <a:pt x="128" y="188"/>
                  </a:cubicBezTo>
                  <a:cubicBezTo>
                    <a:pt x="128" y="190"/>
                    <a:pt x="128" y="193"/>
                    <a:pt x="130" y="194"/>
                  </a:cubicBezTo>
                  <a:cubicBezTo>
                    <a:pt x="128" y="196"/>
                    <a:pt x="127" y="197"/>
                    <a:pt x="126" y="197"/>
                  </a:cubicBezTo>
                  <a:cubicBezTo>
                    <a:pt x="127" y="198"/>
                    <a:pt x="129" y="200"/>
                    <a:pt x="130" y="201"/>
                  </a:cubicBezTo>
                  <a:cubicBezTo>
                    <a:pt x="130" y="201"/>
                    <a:pt x="130" y="201"/>
                    <a:pt x="130" y="201"/>
                  </a:cubicBezTo>
                  <a:cubicBezTo>
                    <a:pt x="130" y="201"/>
                    <a:pt x="130" y="201"/>
                    <a:pt x="130" y="201"/>
                  </a:cubicBezTo>
                  <a:cubicBezTo>
                    <a:pt x="130" y="201"/>
                    <a:pt x="130" y="201"/>
                    <a:pt x="130" y="201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130" y="199"/>
                    <a:pt x="130" y="199"/>
                    <a:pt x="130" y="199"/>
                  </a:cubicBezTo>
                  <a:cubicBezTo>
                    <a:pt x="130" y="198"/>
                    <a:pt x="130" y="197"/>
                    <a:pt x="130" y="196"/>
                  </a:cubicBezTo>
                  <a:cubicBezTo>
                    <a:pt x="132" y="198"/>
                    <a:pt x="130" y="198"/>
                    <a:pt x="130" y="199"/>
                  </a:cubicBezTo>
                  <a:cubicBezTo>
                    <a:pt x="130" y="200"/>
                    <a:pt x="130" y="200"/>
                    <a:pt x="130" y="201"/>
                  </a:cubicBezTo>
                  <a:cubicBezTo>
                    <a:pt x="130" y="201"/>
                    <a:pt x="130" y="201"/>
                    <a:pt x="130" y="201"/>
                  </a:cubicBezTo>
                  <a:cubicBezTo>
                    <a:pt x="137" y="195"/>
                    <a:pt x="137" y="195"/>
                    <a:pt x="137" y="195"/>
                  </a:cubicBezTo>
                  <a:cubicBezTo>
                    <a:pt x="136" y="194"/>
                    <a:pt x="134" y="194"/>
                    <a:pt x="130" y="195"/>
                  </a:cubicBezTo>
                  <a:cubicBezTo>
                    <a:pt x="130" y="193"/>
                    <a:pt x="131" y="190"/>
                    <a:pt x="132" y="188"/>
                  </a:cubicBezTo>
                  <a:cubicBezTo>
                    <a:pt x="136" y="187"/>
                    <a:pt x="140" y="185"/>
                    <a:pt x="144" y="181"/>
                  </a:cubicBezTo>
                  <a:cubicBezTo>
                    <a:pt x="145" y="186"/>
                    <a:pt x="146" y="191"/>
                    <a:pt x="146" y="195"/>
                  </a:cubicBezTo>
                  <a:cubicBezTo>
                    <a:pt x="147" y="191"/>
                    <a:pt x="147" y="187"/>
                    <a:pt x="151" y="182"/>
                  </a:cubicBezTo>
                  <a:cubicBezTo>
                    <a:pt x="150" y="180"/>
                    <a:pt x="148" y="177"/>
                    <a:pt x="146" y="174"/>
                  </a:cubicBezTo>
                  <a:cubicBezTo>
                    <a:pt x="154" y="167"/>
                    <a:pt x="153" y="180"/>
                    <a:pt x="162" y="175"/>
                  </a:cubicBezTo>
                  <a:cubicBezTo>
                    <a:pt x="162" y="177"/>
                    <a:pt x="162" y="177"/>
                    <a:pt x="162" y="177"/>
                  </a:cubicBezTo>
                  <a:cubicBezTo>
                    <a:pt x="162" y="176"/>
                    <a:pt x="162" y="175"/>
                    <a:pt x="163" y="175"/>
                  </a:cubicBezTo>
                  <a:cubicBezTo>
                    <a:pt x="163" y="179"/>
                    <a:pt x="165" y="176"/>
                    <a:pt x="168" y="173"/>
                  </a:cubicBezTo>
                  <a:cubicBezTo>
                    <a:pt x="167" y="171"/>
                    <a:pt x="167" y="170"/>
                    <a:pt x="167" y="170"/>
                  </a:cubicBezTo>
                  <a:cubicBezTo>
                    <a:pt x="168" y="169"/>
                    <a:pt x="169" y="169"/>
                    <a:pt x="169" y="169"/>
                  </a:cubicBezTo>
                  <a:cubicBezTo>
                    <a:pt x="168" y="173"/>
                    <a:pt x="170" y="176"/>
                    <a:pt x="171" y="180"/>
                  </a:cubicBezTo>
                  <a:cubicBezTo>
                    <a:pt x="167" y="187"/>
                    <a:pt x="164" y="195"/>
                    <a:pt x="160" y="192"/>
                  </a:cubicBezTo>
                  <a:cubicBezTo>
                    <a:pt x="162" y="206"/>
                    <a:pt x="161" y="190"/>
                    <a:pt x="165" y="206"/>
                  </a:cubicBezTo>
                  <a:cubicBezTo>
                    <a:pt x="161" y="186"/>
                    <a:pt x="177" y="207"/>
                    <a:pt x="172" y="186"/>
                  </a:cubicBezTo>
                  <a:cubicBezTo>
                    <a:pt x="172" y="186"/>
                    <a:pt x="172" y="186"/>
                    <a:pt x="172" y="186"/>
                  </a:cubicBezTo>
                  <a:cubicBezTo>
                    <a:pt x="176" y="205"/>
                    <a:pt x="178" y="194"/>
                    <a:pt x="183" y="210"/>
                  </a:cubicBezTo>
                  <a:cubicBezTo>
                    <a:pt x="183" y="205"/>
                    <a:pt x="182" y="201"/>
                    <a:pt x="186" y="203"/>
                  </a:cubicBezTo>
                  <a:cubicBezTo>
                    <a:pt x="186" y="202"/>
                    <a:pt x="186" y="200"/>
                    <a:pt x="187" y="199"/>
                  </a:cubicBezTo>
                  <a:cubicBezTo>
                    <a:pt x="187" y="199"/>
                    <a:pt x="187" y="199"/>
                    <a:pt x="187" y="199"/>
                  </a:cubicBezTo>
                  <a:cubicBezTo>
                    <a:pt x="187" y="199"/>
                    <a:pt x="187" y="199"/>
                    <a:pt x="187" y="199"/>
                  </a:cubicBezTo>
                  <a:cubicBezTo>
                    <a:pt x="187" y="198"/>
                    <a:pt x="187" y="198"/>
                    <a:pt x="187" y="199"/>
                  </a:cubicBezTo>
                  <a:cubicBezTo>
                    <a:pt x="186" y="197"/>
                    <a:pt x="185" y="194"/>
                    <a:pt x="184" y="192"/>
                  </a:cubicBezTo>
                  <a:cubicBezTo>
                    <a:pt x="186" y="185"/>
                    <a:pt x="189" y="182"/>
                    <a:pt x="192" y="180"/>
                  </a:cubicBezTo>
                  <a:cubicBezTo>
                    <a:pt x="193" y="182"/>
                    <a:pt x="194" y="182"/>
                    <a:pt x="195" y="183"/>
                  </a:cubicBezTo>
                  <a:cubicBezTo>
                    <a:pt x="195" y="184"/>
                    <a:pt x="195" y="185"/>
                    <a:pt x="196" y="186"/>
                  </a:cubicBezTo>
                  <a:cubicBezTo>
                    <a:pt x="197" y="182"/>
                    <a:pt x="197" y="182"/>
                    <a:pt x="197" y="182"/>
                  </a:cubicBezTo>
                  <a:cubicBezTo>
                    <a:pt x="198" y="182"/>
                    <a:pt x="199" y="182"/>
                    <a:pt x="199" y="181"/>
                  </a:cubicBezTo>
                  <a:cubicBezTo>
                    <a:pt x="201" y="189"/>
                    <a:pt x="205" y="195"/>
                    <a:pt x="200" y="201"/>
                  </a:cubicBezTo>
                  <a:cubicBezTo>
                    <a:pt x="205" y="201"/>
                    <a:pt x="205" y="201"/>
                    <a:pt x="205" y="201"/>
                  </a:cubicBezTo>
                  <a:cubicBezTo>
                    <a:pt x="208" y="207"/>
                    <a:pt x="212" y="209"/>
                    <a:pt x="215" y="204"/>
                  </a:cubicBezTo>
                  <a:cubicBezTo>
                    <a:pt x="217" y="207"/>
                    <a:pt x="221" y="193"/>
                    <a:pt x="219" y="201"/>
                  </a:cubicBezTo>
                  <a:cubicBezTo>
                    <a:pt x="227" y="195"/>
                    <a:pt x="227" y="195"/>
                    <a:pt x="227" y="195"/>
                  </a:cubicBezTo>
                  <a:cubicBezTo>
                    <a:pt x="227" y="197"/>
                    <a:pt x="227" y="197"/>
                    <a:pt x="227" y="197"/>
                  </a:cubicBezTo>
                  <a:cubicBezTo>
                    <a:pt x="232" y="198"/>
                    <a:pt x="237" y="191"/>
                    <a:pt x="242" y="190"/>
                  </a:cubicBezTo>
                  <a:cubicBezTo>
                    <a:pt x="242" y="191"/>
                    <a:pt x="242" y="191"/>
                    <a:pt x="242" y="192"/>
                  </a:cubicBezTo>
                  <a:cubicBezTo>
                    <a:pt x="242" y="192"/>
                    <a:pt x="242" y="193"/>
                    <a:pt x="241" y="195"/>
                  </a:cubicBezTo>
                  <a:cubicBezTo>
                    <a:pt x="244" y="199"/>
                    <a:pt x="246" y="200"/>
                    <a:pt x="247" y="201"/>
                  </a:cubicBezTo>
                  <a:cubicBezTo>
                    <a:pt x="245" y="196"/>
                    <a:pt x="243" y="190"/>
                    <a:pt x="242" y="192"/>
                  </a:cubicBezTo>
                  <a:cubicBezTo>
                    <a:pt x="242" y="191"/>
                    <a:pt x="242" y="191"/>
                    <a:pt x="242" y="190"/>
                  </a:cubicBezTo>
                  <a:cubicBezTo>
                    <a:pt x="246" y="190"/>
                    <a:pt x="249" y="191"/>
                    <a:pt x="253" y="198"/>
                  </a:cubicBezTo>
                  <a:cubicBezTo>
                    <a:pt x="254" y="197"/>
                    <a:pt x="256" y="195"/>
                    <a:pt x="257" y="195"/>
                  </a:cubicBezTo>
                  <a:cubicBezTo>
                    <a:pt x="257" y="195"/>
                    <a:pt x="257" y="195"/>
                    <a:pt x="257" y="195"/>
                  </a:cubicBezTo>
                  <a:cubicBezTo>
                    <a:pt x="257" y="195"/>
                    <a:pt x="257" y="195"/>
                    <a:pt x="257" y="195"/>
                  </a:cubicBezTo>
                  <a:cubicBezTo>
                    <a:pt x="259" y="194"/>
                    <a:pt x="261" y="194"/>
                    <a:pt x="263" y="195"/>
                  </a:cubicBezTo>
                  <a:cubicBezTo>
                    <a:pt x="264" y="204"/>
                    <a:pt x="264" y="204"/>
                    <a:pt x="264" y="204"/>
                  </a:cubicBezTo>
                  <a:cubicBezTo>
                    <a:pt x="267" y="201"/>
                    <a:pt x="274" y="213"/>
                    <a:pt x="276" y="203"/>
                  </a:cubicBezTo>
                  <a:cubicBezTo>
                    <a:pt x="280" y="227"/>
                    <a:pt x="293" y="208"/>
                    <a:pt x="299" y="212"/>
                  </a:cubicBezTo>
                  <a:cubicBezTo>
                    <a:pt x="299" y="201"/>
                    <a:pt x="299" y="201"/>
                    <a:pt x="299" y="201"/>
                  </a:cubicBezTo>
                  <a:cubicBezTo>
                    <a:pt x="303" y="201"/>
                    <a:pt x="307" y="198"/>
                    <a:pt x="313" y="193"/>
                  </a:cubicBezTo>
                  <a:cubicBezTo>
                    <a:pt x="313" y="189"/>
                    <a:pt x="313" y="189"/>
                    <a:pt x="313" y="189"/>
                  </a:cubicBezTo>
                  <a:cubicBezTo>
                    <a:pt x="315" y="187"/>
                    <a:pt x="317" y="189"/>
                    <a:pt x="320" y="191"/>
                  </a:cubicBezTo>
                  <a:cubicBezTo>
                    <a:pt x="320" y="189"/>
                    <a:pt x="320" y="186"/>
                    <a:pt x="320" y="183"/>
                  </a:cubicBezTo>
                  <a:cubicBezTo>
                    <a:pt x="321" y="184"/>
                    <a:pt x="323" y="185"/>
                    <a:pt x="324" y="186"/>
                  </a:cubicBezTo>
                  <a:cubicBezTo>
                    <a:pt x="324" y="189"/>
                    <a:pt x="323" y="192"/>
                    <a:pt x="322" y="195"/>
                  </a:cubicBezTo>
                  <a:cubicBezTo>
                    <a:pt x="326" y="203"/>
                    <a:pt x="330" y="197"/>
                    <a:pt x="333" y="197"/>
                  </a:cubicBezTo>
                  <a:cubicBezTo>
                    <a:pt x="332" y="197"/>
                    <a:pt x="331" y="196"/>
                    <a:pt x="331" y="196"/>
                  </a:cubicBezTo>
                  <a:cubicBezTo>
                    <a:pt x="335" y="200"/>
                    <a:pt x="339" y="193"/>
                    <a:pt x="344" y="189"/>
                  </a:cubicBezTo>
                  <a:cubicBezTo>
                    <a:pt x="343" y="195"/>
                    <a:pt x="343" y="202"/>
                    <a:pt x="340" y="205"/>
                  </a:cubicBezTo>
                  <a:cubicBezTo>
                    <a:pt x="348" y="195"/>
                    <a:pt x="348" y="195"/>
                    <a:pt x="348" y="195"/>
                  </a:cubicBezTo>
                  <a:cubicBezTo>
                    <a:pt x="349" y="199"/>
                    <a:pt x="353" y="206"/>
                    <a:pt x="351" y="209"/>
                  </a:cubicBezTo>
                  <a:cubicBezTo>
                    <a:pt x="354" y="212"/>
                    <a:pt x="358" y="204"/>
                    <a:pt x="362" y="200"/>
                  </a:cubicBezTo>
                  <a:cubicBezTo>
                    <a:pt x="365" y="207"/>
                    <a:pt x="367" y="215"/>
                    <a:pt x="367" y="207"/>
                  </a:cubicBezTo>
                  <a:cubicBezTo>
                    <a:pt x="366" y="197"/>
                    <a:pt x="366" y="197"/>
                    <a:pt x="366" y="197"/>
                  </a:cubicBezTo>
                  <a:cubicBezTo>
                    <a:pt x="366" y="197"/>
                    <a:pt x="366" y="197"/>
                    <a:pt x="367" y="197"/>
                  </a:cubicBezTo>
                  <a:cubicBezTo>
                    <a:pt x="367" y="197"/>
                    <a:pt x="367" y="197"/>
                    <a:pt x="367" y="197"/>
                  </a:cubicBezTo>
                  <a:cubicBezTo>
                    <a:pt x="368" y="198"/>
                    <a:pt x="368" y="198"/>
                    <a:pt x="369" y="199"/>
                  </a:cubicBezTo>
                  <a:cubicBezTo>
                    <a:pt x="369" y="197"/>
                    <a:pt x="370" y="195"/>
                    <a:pt x="371" y="194"/>
                  </a:cubicBezTo>
                  <a:cubicBezTo>
                    <a:pt x="377" y="196"/>
                    <a:pt x="382" y="207"/>
                    <a:pt x="389" y="195"/>
                  </a:cubicBezTo>
                  <a:cubicBezTo>
                    <a:pt x="393" y="211"/>
                    <a:pt x="393" y="211"/>
                    <a:pt x="393" y="211"/>
                  </a:cubicBezTo>
                  <a:cubicBezTo>
                    <a:pt x="399" y="207"/>
                    <a:pt x="388" y="191"/>
                    <a:pt x="397" y="185"/>
                  </a:cubicBezTo>
                  <a:cubicBezTo>
                    <a:pt x="403" y="179"/>
                    <a:pt x="399" y="198"/>
                    <a:pt x="402" y="203"/>
                  </a:cubicBezTo>
                  <a:cubicBezTo>
                    <a:pt x="405" y="195"/>
                    <a:pt x="410" y="178"/>
                    <a:pt x="416" y="191"/>
                  </a:cubicBezTo>
                  <a:cubicBezTo>
                    <a:pt x="414" y="194"/>
                    <a:pt x="413" y="192"/>
                    <a:pt x="411" y="193"/>
                  </a:cubicBezTo>
                  <a:cubicBezTo>
                    <a:pt x="415" y="202"/>
                    <a:pt x="415" y="202"/>
                    <a:pt x="415" y="202"/>
                  </a:cubicBezTo>
                  <a:cubicBezTo>
                    <a:pt x="410" y="216"/>
                    <a:pt x="406" y="211"/>
                    <a:pt x="410" y="224"/>
                  </a:cubicBezTo>
                  <a:cubicBezTo>
                    <a:pt x="411" y="193"/>
                    <a:pt x="427" y="221"/>
                    <a:pt x="428" y="190"/>
                  </a:cubicBezTo>
                  <a:cubicBezTo>
                    <a:pt x="431" y="196"/>
                    <a:pt x="431" y="196"/>
                    <a:pt x="431" y="196"/>
                  </a:cubicBezTo>
                  <a:cubicBezTo>
                    <a:pt x="430" y="196"/>
                    <a:pt x="430" y="198"/>
                    <a:pt x="429" y="198"/>
                  </a:cubicBezTo>
                  <a:cubicBezTo>
                    <a:pt x="435" y="212"/>
                    <a:pt x="434" y="175"/>
                    <a:pt x="441" y="180"/>
                  </a:cubicBezTo>
                  <a:cubicBezTo>
                    <a:pt x="443" y="182"/>
                    <a:pt x="445" y="187"/>
                    <a:pt x="444" y="190"/>
                  </a:cubicBezTo>
                  <a:cubicBezTo>
                    <a:pt x="449" y="183"/>
                    <a:pt x="449" y="183"/>
                    <a:pt x="449" y="183"/>
                  </a:cubicBezTo>
                  <a:cubicBezTo>
                    <a:pt x="451" y="183"/>
                    <a:pt x="451" y="187"/>
                    <a:pt x="450" y="188"/>
                  </a:cubicBezTo>
                  <a:cubicBezTo>
                    <a:pt x="458" y="186"/>
                    <a:pt x="458" y="186"/>
                    <a:pt x="458" y="186"/>
                  </a:cubicBezTo>
                  <a:cubicBezTo>
                    <a:pt x="458" y="186"/>
                    <a:pt x="458" y="186"/>
                    <a:pt x="458" y="186"/>
                  </a:cubicBezTo>
                  <a:cubicBezTo>
                    <a:pt x="458" y="184"/>
                    <a:pt x="459" y="182"/>
                    <a:pt x="460" y="179"/>
                  </a:cubicBezTo>
                  <a:cubicBezTo>
                    <a:pt x="462" y="180"/>
                    <a:pt x="463" y="182"/>
                    <a:pt x="465" y="184"/>
                  </a:cubicBezTo>
                  <a:cubicBezTo>
                    <a:pt x="465" y="178"/>
                    <a:pt x="464" y="175"/>
                    <a:pt x="465" y="175"/>
                  </a:cubicBezTo>
                  <a:cubicBezTo>
                    <a:pt x="465" y="174"/>
                    <a:pt x="465" y="174"/>
                    <a:pt x="465" y="174"/>
                  </a:cubicBezTo>
                  <a:cubicBezTo>
                    <a:pt x="466" y="174"/>
                    <a:pt x="467" y="176"/>
                    <a:pt x="468" y="178"/>
                  </a:cubicBezTo>
                  <a:cubicBezTo>
                    <a:pt x="467" y="183"/>
                    <a:pt x="464" y="186"/>
                    <a:pt x="462" y="185"/>
                  </a:cubicBezTo>
                  <a:cubicBezTo>
                    <a:pt x="466" y="216"/>
                    <a:pt x="466" y="178"/>
                    <a:pt x="476" y="196"/>
                  </a:cubicBezTo>
                  <a:cubicBezTo>
                    <a:pt x="471" y="199"/>
                    <a:pt x="471" y="199"/>
                    <a:pt x="471" y="199"/>
                  </a:cubicBezTo>
                  <a:cubicBezTo>
                    <a:pt x="474" y="217"/>
                    <a:pt x="478" y="211"/>
                    <a:pt x="483" y="222"/>
                  </a:cubicBezTo>
                  <a:cubicBezTo>
                    <a:pt x="482" y="216"/>
                    <a:pt x="474" y="198"/>
                    <a:pt x="477" y="189"/>
                  </a:cubicBezTo>
                  <a:cubicBezTo>
                    <a:pt x="480" y="189"/>
                    <a:pt x="482" y="193"/>
                    <a:pt x="485" y="190"/>
                  </a:cubicBezTo>
                  <a:cubicBezTo>
                    <a:pt x="485" y="192"/>
                    <a:pt x="486" y="192"/>
                    <a:pt x="487" y="192"/>
                  </a:cubicBezTo>
                  <a:cubicBezTo>
                    <a:pt x="487" y="193"/>
                    <a:pt x="487" y="194"/>
                    <a:pt x="487" y="196"/>
                  </a:cubicBezTo>
                  <a:cubicBezTo>
                    <a:pt x="488" y="194"/>
                    <a:pt x="489" y="190"/>
                    <a:pt x="490" y="194"/>
                  </a:cubicBezTo>
                  <a:cubicBezTo>
                    <a:pt x="490" y="195"/>
                    <a:pt x="490" y="195"/>
                    <a:pt x="490" y="196"/>
                  </a:cubicBezTo>
                  <a:cubicBezTo>
                    <a:pt x="490" y="197"/>
                    <a:pt x="490" y="197"/>
                    <a:pt x="490" y="197"/>
                  </a:cubicBezTo>
                  <a:cubicBezTo>
                    <a:pt x="490" y="199"/>
                    <a:pt x="489" y="200"/>
                    <a:pt x="488" y="202"/>
                  </a:cubicBezTo>
                  <a:cubicBezTo>
                    <a:pt x="489" y="202"/>
                    <a:pt x="489" y="201"/>
                    <a:pt x="490" y="201"/>
                  </a:cubicBezTo>
                  <a:cubicBezTo>
                    <a:pt x="490" y="206"/>
                    <a:pt x="490" y="206"/>
                    <a:pt x="490" y="206"/>
                  </a:cubicBezTo>
                  <a:cubicBezTo>
                    <a:pt x="494" y="202"/>
                    <a:pt x="493" y="194"/>
                    <a:pt x="496" y="188"/>
                  </a:cubicBezTo>
                  <a:cubicBezTo>
                    <a:pt x="500" y="189"/>
                    <a:pt x="501" y="200"/>
                    <a:pt x="502" y="210"/>
                  </a:cubicBezTo>
                  <a:cubicBezTo>
                    <a:pt x="508" y="212"/>
                    <a:pt x="497" y="192"/>
                    <a:pt x="505" y="189"/>
                  </a:cubicBezTo>
                  <a:cubicBezTo>
                    <a:pt x="510" y="195"/>
                    <a:pt x="514" y="189"/>
                    <a:pt x="521" y="180"/>
                  </a:cubicBezTo>
                  <a:cubicBezTo>
                    <a:pt x="525" y="185"/>
                    <a:pt x="520" y="189"/>
                    <a:pt x="522" y="193"/>
                  </a:cubicBezTo>
                  <a:cubicBezTo>
                    <a:pt x="525" y="182"/>
                    <a:pt x="525" y="182"/>
                    <a:pt x="525" y="182"/>
                  </a:cubicBezTo>
                  <a:cubicBezTo>
                    <a:pt x="526" y="182"/>
                    <a:pt x="526" y="186"/>
                    <a:pt x="526" y="187"/>
                  </a:cubicBezTo>
                  <a:cubicBezTo>
                    <a:pt x="528" y="183"/>
                    <a:pt x="526" y="173"/>
                    <a:pt x="530" y="169"/>
                  </a:cubicBezTo>
                  <a:cubicBezTo>
                    <a:pt x="530" y="168"/>
                    <a:pt x="530" y="168"/>
                    <a:pt x="531" y="168"/>
                  </a:cubicBezTo>
                  <a:cubicBezTo>
                    <a:pt x="531" y="168"/>
                    <a:pt x="532" y="168"/>
                    <a:pt x="534" y="167"/>
                  </a:cubicBezTo>
                  <a:cubicBezTo>
                    <a:pt x="537" y="173"/>
                    <a:pt x="542" y="186"/>
                    <a:pt x="545" y="174"/>
                  </a:cubicBezTo>
                  <a:cubicBezTo>
                    <a:pt x="547" y="178"/>
                    <a:pt x="545" y="183"/>
                    <a:pt x="545" y="189"/>
                  </a:cubicBezTo>
                  <a:cubicBezTo>
                    <a:pt x="553" y="177"/>
                    <a:pt x="552" y="180"/>
                    <a:pt x="558" y="164"/>
                  </a:cubicBezTo>
                  <a:cubicBezTo>
                    <a:pt x="564" y="174"/>
                    <a:pt x="564" y="174"/>
                    <a:pt x="564" y="174"/>
                  </a:cubicBezTo>
                  <a:cubicBezTo>
                    <a:pt x="562" y="169"/>
                    <a:pt x="562" y="164"/>
                    <a:pt x="563" y="158"/>
                  </a:cubicBezTo>
                  <a:cubicBezTo>
                    <a:pt x="564" y="161"/>
                    <a:pt x="566" y="163"/>
                    <a:pt x="567" y="164"/>
                  </a:cubicBezTo>
                  <a:cubicBezTo>
                    <a:pt x="567" y="166"/>
                    <a:pt x="567" y="168"/>
                    <a:pt x="567" y="170"/>
                  </a:cubicBezTo>
                  <a:cubicBezTo>
                    <a:pt x="567" y="168"/>
                    <a:pt x="568" y="166"/>
                    <a:pt x="569" y="166"/>
                  </a:cubicBezTo>
                  <a:cubicBezTo>
                    <a:pt x="569" y="168"/>
                    <a:pt x="569" y="170"/>
                    <a:pt x="569" y="172"/>
                  </a:cubicBezTo>
                  <a:cubicBezTo>
                    <a:pt x="569" y="173"/>
                    <a:pt x="570" y="170"/>
                    <a:pt x="571" y="166"/>
                  </a:cubicBezTo>
                  <a:cubicBezTo>
                    <a:pt x="572" y="182"/>
                    <a:pt x="572" y="182"/>
                    <a:pt x="572" y="182"/>
                  </a:cubicBezTo>
                  <a:cubicBezTo>
                    <a:pt x="573" y="176"/>
                    <a:pt x="573" y="176"/>
                    <a:pt x="573" y="176"/>
                  </a:cubicBezTo>
                  <a:cubicBezTo>
                    <a:pt x="577" y="180"/>
                    <a:pt x="577" y="180"/>
                    <a:pt x="577" y="180"/>
                  </a:cubicBezTo>
                  <a:cubicBezTo>
                    <a:pt x="578" y="186"/>
                    <a:pt x="579" y="190"/>
                    <a:pt x="580" y="191"/>
                  </a:cubicBezTo>
                  <a:cubicBezTo>
                    <a:pt x="581" y="193"/>
                    <a:pt x="579" y="194"/>
                    <a:pt x="578" y="196"/>
                  </a:cubicBezTo>
                  <a:cubicBezTo>
                    <a:pt x="585" y="206"/>
                    <a:pt x="582" y="193"/>
                    <a:pt x="583" y="184"/>
                  </a:cubicBezTo>
                  <a:cubicBezTo>
                    <a:pt x="584" y="182"/>
                    <a:pt x="584" y="181"/>
                    <a:pt x="585" y="179"/>
                  </a:cubicBezTo>
                  <a:cubicBezTo>
                    <a:pt x="585" y="179"/>
                    <a:pt x="585" y="178"/>
                    <a:pt x="586" y="178"/>
                  </a:cubicBezTo>
                  <a:cubicBezTo>
                    <a:pt x="587" y="186"/>
                    <a:pt x="584" y="198"/>
                    <a:pt x="588" y="199"/>
                  </a:cubicBezTo>
                  <a:cubicBezTo>
                    <a:pt x="590" y="206"/>
                    <a:pt x="600" y="174"/>
                    <a:pt x="606" y="189"/>
                  </a:cubicBezTo>
                  <a:cubicBezTo>
                    <a:pt x="606" y="187"/>
                    <a:pt x="606" y="186"/>
                    <a:pt x="605" y="185"/>
                  </a:cubicBezTo>
                  <a:cubicBezTo>
                    <a:pt x="606" y="185"/>
                    <a:pt x="606" y="186"/>
                    <a:pt x="607" y="187"/>
                  </a:cubicBezTo>
                  <a:cubicBezTo>
                    <a:pt x="606" y="179"/>
                    <a:pt x="607" y="175"/>
                    <a:pt x="608" y="173"/>
                  </a:cubicBezTo>
                  <a:cubicBezTo>
                    <a:pt x="609" y="173"/>
                    <a:pt x="611" y="176"/>
                    <a:pt x="613" y="178"/>
                  </a:cubicBezTo>
                  <a:cubicBezTo>
                    <a:pt x="613" y="178"/>
                    <a:pt x="613" y="178"/>
                    <a:pt x="612" y="178"/>
                  </a:cubicBezTo>
                  <a:cubicBezTo>
                    <a:pt x="614" y="182"/>
                    <a:pt x="615" y="183"/>
                    <a:pt x="616" y="182"/>
                  </a:cubicBezTo>
                  <a:cubicBezTo>
                    <a:pt x="618" y="184"/>
                    <a:pt x="621" y="185"/>
                    <a:pt x="623" y="176"/>
                  </a:cubicBezTo>
                  <a:cubicBezTo>
                    <a:pt x="623" y="178"/>
                    <a:pt x="623" y="179"/>
                    <a:pt x="623" y="181"/>
                  </a:cubicBezTo>
                  <a:cubicBezTo>
                    <a:pt x="625" y="179"/>
                    <a:pt x="627" y="177"/>
                    <a:pt x="630" y="175"/>
                  </a:cubicBezTo>
                  <a:cubicBezTo>
                    <a:pt x="632" y="176"/>
                    <a:pt x="636" y="176"/>
                    <a:pt x="639" y="175"/>
                  </a:cubicBezTo>
                  <a:cubicBezTo>
                    <a:pt x="643" y="180"/>
                    <a:pt x="650" y="168"/>
                    <a:pt x="654" y="167"/>
                  </a:cubicBezTo>
                  <a:cubicBezTo>
                    <a:pt x="653" y="174"/>
                    <a:pt x="653" y="181"/>
                    <a:pt x="653" y="183"/>
                  </a:cubicBezTo>
                  <a:cubicBezTo>
                    <a:pt x="656" y="168"/>
                    <a:pt x="656" y="168"/>
                    <a:pt x="656" y="168"/>
                  </a:cubicBezTo>
                  <a:cubicBezTo>
                    <a:pt x="657" y="170"/>
                    <a:pt x="657" y="173"/>
                    <a:pt x="657" y="179"/>
                  </a:cubicBezTo>
                  <a:cubicBezTo>
                    <a:pt x="659" y="179"/>
                    <a:pt x="659" y="179"/>
                    <a:pt x="659" y="179"/>
                  </a:cubicBezTo>
                  <a:cubicBezTo>
                    <a:pt x="657" y="191"/>
                    <a:pt x="657" y="191"/>
                    <a:pt x="657" y="191"/>
                  </a:cubicBezTo>
                  <a:cubicBezTo>
                    <a:pt x="660" y="179"/>
                    <a:pt x="661" y="181"/>
                    <a:pt x="663" y="183"/>
                  </a:cubicBezTo>
                  <a:cubicBezTo>
                    <a:pt x="663" y="178"/>
                    <a:pt x="663" y="178"/>
                    <a:pt x="663" y="178"/>
                  </a:cubicBezTo>
                  <a:cubicBezTo>
                    <a:pt x="666" y="178"/>
                    <a:pt x="666" y="178"/>
                    <a:pt x="666" y="178"/>
                  </a:cubicBezTo>
                  <a:cubicBezTo>
                    <a:pt x="665" y="180"/>
                    <a:pt x="665" y="182"/>
                    <a:pt x="664" y="184"/>
                  </a:cubicBezTo>
                  <a:cubicBezTo>
                    <a:pt x="666" y="186"/>
                    <a:pt x="668" y="189"/>
                    <a:pt x="672" y="183"/>
                  </a:cubicBezTo>
                  <a:cubicBezTo>
                    <a:pt x="672" y="183"/>
                    <a:pt x="671" y="182"/>
                    <a:pt x="671" y="181"/>
                  </a:cubicBezTo>
                  <a:cubicBezTo>
                    <a:pt x="673" y="180"/>
                    <a:pt x="675" y="178"/>
                    <a:pt x="676" y="175"/>
                  </a:cubicBezTo>
                  <a:cubicBezTo>
                    <a:pt x="677" y="176"/>
                    <a:pt x="678" y="179"/>
                    <a:pt x="680" y="183"/>
                  </a:cubicBezTo>
                  <a:cubicBezTo>
                    <a:pt x="679" y="181"/>
                    <a:pt x="679" y="175"/>
                    <a:pt x="679" y="168"/>
                  </a:cubicBezTo>
                  <a:cubicBezTo>
                    <a:pt x="680" y="170"/>
                    <a:pt x="679" y="172"/>
                    <a:pt x="679" y="174"/>
                  </a:cubicBezTo>
                  <a:cubicBezTo>
                    <a:pt x="680" y="175"/>
                    <a:pt x="682" y="176"/>
                    <a:pt x="683" y="176"/>
                  </a:cubicBezTo>
                  <a:cubicBezTo>
                    <a:pt x="683" y="179"/>
                    <a:pt x="682" y="182"/>
                    <a:pt x="682" y="183"/>
                  </a:cubicBezTo>
                  <a:cubicBezTo>
                    <a:pt x="684" y="177"/>
                    <a:pt x="684" y="177"/>
                    <a:pt x="684" y="177"/>
                  </a:cubicBezTo>
                  <a:cubicBezTo>
                    <a:pt x="686" y="178"/>
                    <a:pt x="688" y="178"/>
                    <a:pt x="689" y="177"/>
                  </a:cubicBezTo>
                  <a:cubicBezTo>
                    <a:pt x="690" y="181"/>
                    <a:pt x="690" y="184"/>
                    <a:pt x="691" y="186"/>
                  </a:cubicBezTo>
                  <a:cubicBezTo>
                    <a:pt x="690" y="181"/>
                    <a:pt x="697" y="187"/>
                    <a:pt x="699" y="184"/>
                  </a:cubicBezTo>
                  <a:cubicBezTo>
                    <a:pt x="696" y="178"/>
                    <a:pt x="696" y="178"/>
                    <a:pt x="696" y="178"/>
                  </a:cubicBezTo>
                  <a:cubicBezTo>
                    <a:pt x="699" y="179"/>
                    <a:pt x="700" y="177"/>
                    <a:pt x="702" y="173"/>
                  </a:cubicBezTo>
                  <a:cubicBezTo>
                    <a:pt x="704" y="174"/>
                    <a:pt x="707" y="178"/>
                    <a:pt x="710" y="180"/>
                  </a:cubicBezTo>
                  <a:cubicBezTo>
                    <a:pt x="710" y="181"/>
                    <a:pt x="709" y="182"/>
                    <a:pt x="709" y="182"/>
                  </a:cubicBezTo>
                  <a:cubicBezTo>
                    <a:pt x="709" y="182"/>
                    <a:pt x="710" y="181"/>
                    <a:pt x="710" y="180"/>
                  </a:cubicBezTo>
                  <a:cubicBezTo>
                    <a:pt x="713" y="182"/>
                    <a:pt x="717" y="183"/>
                    <a:pt x="720" y="180"/>
                  </a:cubicBezTo>
                  <a:cubicBezTo>
                    <a:pt x="720" y="181"/>
                    <a:pt x="719" y="182"/>
                    <a:pt x="719" y="183"/>
                  </a:cubicBezTo>
                  <a:cubicBezTo>
                    <a:pt x="722" y="189"/>
                    <a:pt x="720" y="192"/>
                    <a:pt x="725" y="191"/>
                  </a:cubicBezTo>
                  <a:cubicBezTo>
                    <a:pt x="726" y="198"/>
                    <a:pt x="722" y="202"/>
                    <a:pt x="721" y="202"/>
                  </a:cubicBezTo>
                  <a:cubicBezTo>
                    <a:pt x="732" y="207"/>
                    <a:pt x="732" y="207"/>
                    <a:pt x="732" y="207"/>
                  </a:cubicBezTo>
                  <a:cubicBezTo>
                    <a:pt x="732" y="196"/>
                    <a:pt x="736" y="193"/>
                    <a:pt x="738" y="188"/>
                  </a:cubicBezTo>
                  <a:cubicBezTo>
                    <a:pt x="742" y="191"/>
                    <a:pt x="745" y="193"/>
                    <a:pt x="747" y="189"/>
                  </a:cubicBezTo>
                  <a:cubicBezTo>
                    <a:pt x="751" y="190"/>
                    <a:pt x="754" y="169"/>
                    <a:pt x="759" y="183"/>
                  </a:cubicBezTo>
                  <a:cubicBezTo>
                    <a:pt x="760" y="184"/>
                    <a:pt x="764" y="203"/>
                    <a:pt x="764" y="194"/>
                  </a:cubicBezTo>
                  <a:cubicBezTo>
                    <a:pt x="763" y="187"/>
                    <a:pt x="763" y="176"/>
                    <a:pt x="762" y="163"/>
                  </a:cubicBezTo>
                  <a:cubicBezTo>
                    <a:pt x="766" y="166"/>
                    <a:pt x="771" y="164"/>
                    <a:pt x="771" y="173"/>
                  </a:cubicBezTo>
                  <a:cubicBezTo>
                    <a:pt x="771" y="173"/>
                    <a:pt x="772" y="173"/>
                    <a:pt x="772" y="173"/>
                  </a:cubicBezTo>
                  <a:cubicBezTo>
                    <a:pt x="772" y="175"/>
                    <a:pt x="772" y="177"/>
                    <a:pt x="773" y="179"/>
                  </a:cubicBezTo>
                  <a:cubicBezTo>
                    <a:pt x="773" y="177"/>
                    <a:pt x="773" y="175"/>
                    <a:pt x="773" y="173"/>
                  </a:cubicBezTo>
                  <a:cubicBezTo>
                    <a:pt x="774" y="173"/>
                    <a:pt x="775" y="173"/>
                    <a:pt x="776" y="173"/>
                  </a:cubicBezTo>
                  <a:cubicBezTo>
                    <a:pt x="776" y="177"/>
                    <a:pt x="776" y="180"/>
                    <a:pt x="778" y="179"/>
                  </a:cubicBezTo>
                  <a:cubicBezTo>
                    <a:pt x="778" y="176"/>
                    <a:pt x="779" y="175"/>
                    <a:pt x="779" y="174"/>
                  </a:cubicBezTo>
                  <a:cubicBezTo>
                    <a:pt x="794" y="176"/>
                    <a:pt x="809" y="184"/>
                    <a:pt x="824" y="185"/>
                  </a:cubicBezTo>
                  <a:cubicBezTo>
                    <a:pt x="822" y="169"/>
                    <a:pt x="822" y="169"/>
                    <a:pt x="822" y="169"/>
                  </a:cubicBezTo>
                  <a:cubicBezTo>
                    <a:pt x="824" y="169"/>
                    <a:pt x="824" y="169"/>
                    <a:pt x="824" y="169"/>
                  </a:cubicBezTo>
                  <a:cubicBezTo>
                    <a:pt x="824" y="171"/>
                    <a:pt x="824" y="173"/>
                    <a:pt x="825" y="176"/>
                  </a:cubicBezTo>
                  <a:cubicBezTo>
                    <a:pt x="825" y="173"/>
                    <a:pt x="825" y="171"/>
                    <a:pt x="826" y="170"/>
                  </a:cubicBezTo>
                  <a:cubicBezTo>
                    <a:pt x="828" y="170"/>
                    <a:pt x="828" y="170"/>
                    <a:pt x="828" y="170"/>
                  </a:cubicBezTo>
                  <a:cubicBezTo>
                    <a:pt x="829" y="174"/>
                    <a:pt x="830" y="183"/>
                    <a:pt x="825" y="182"/>
                  </a:cubicBezTo>
                  <a:cubicBezTo>
                    <a:pt x="828" y="192"/>
                    <a:pt x="833" y="174"/>
                    <a:pt x="833" y="171"/>
                  </a:cubicBezTo>
                  <a:cubicBezTo>
                    <a:pt x="834" y="172"/>
                    <a:pt x="834" y="173"/>
                    <a:pt x="835" y="174"/>
                  </a:cubicBezTo>
                  <a:cubicBezTo>
                    <a:pt x="835" y="174"/>
                    <a:pt x="835" y="175"/>
                    <a:pt x="835" y="175"/>
                  </a:cubicBezTo>
                  <a:cubicBezTo>
                    <a:pt x="837" y="182"/>
                    <a:pt x="830" y="190"/>
                    <a:pt x="832" y="191"/>
                  </a:cubicBezTo>
                  <a:cubicBezTo>
                    <a:pt x="835" y="189"/>
                    <a:pt x="835" y="189"/>
                    <a:pt x="835" y="189"/>
                  </a:cubicBezTo>
                  <a:cubicBezTo>
                    <a:pt x="835" y="187"/>
                    <a:pt x="835" y="187"/>
                    <a:pt x="835" y="187"/>
                  </a:cubicBezTo>
                  <a:cubicBezTo>
                    <a:pt x="837" y="181"/>
                    <a:pt x="838" y="173"/>
                    <a:pt x="843" y="174"/>
                  </a:cubicBezTo>
                  <a:cubicBezTo>
                    <a:pt x="846" y="178"/>
                    <a:pt x="844" y="185"/>
                    <a:pt x="846" y="185"/>
                  </a:cubicBezTo>
                  <a:cubicBezTo>
                    <a:pt x="846" y="186"/>
                    <a:pt x="846" y="187"/>
                    <a:pt x="847" y="186"/>
                  </a:cubicBezTo>
                  <a:cubicBezTo>
                    <a:pt x="855" y="187"/>
                    <a:pt x="855" y="187"/>
                    <a:pt x="855" y="187"/>
                  </a:cubicBezTo>
                  <a:cubicBezTo>
                    <a:pt x="852" y="174"/>
                    <a:pt x="852" y="174"/>
                    <a:pt x="852" y="174"/>
                  </a:cubicBezTo>
                  <a:cubicBezTo>
                    <a:pt x="855" y="168"/>
                    <a:pt x="859" y="175"/>
                    <a:pt x="856" y="160"/>
                  </a:cubicBezTo>
                  <a:cubicBezTo>
                    <a:pt x="861" y="183"/>
                    <a:pt x="883" y="169"/>
                    <a:pt x="886" y="176"/>
                  </a:cubicBezTo>
                  <a:cubicBezTo>
                    <a:pt x="891" y="166"/>
                    <a:pt x="896" y="167"/>
                    <a:pt x="901" y="168"/>
                  </a:cubicBezTo>
                  <a:cubicBezTo>
                    <a:pt x="900" y="165"/>
                    <a:pt x="899" y="150"/>
                    <a:pt x="904" y="152"/>
                  </a:cubicBezTo>
                  <a:cubicBezTo>
                    <a:pt x="902" y="183"/>
                    <a:pt x="913" y="166"/>
                    <a:pt x="917" y="188"/>
                  </a:cubicBezTo>
                  <a:cubicBezTo>
                    <a:pt x="913" y="173"/>
                    <a:pt x="930" y="185"/>
                    <a:pt x="925" y="164"/>
                  </a:cubicBezTo>
                  <a:cubicBezTo>
                    <a:pt x="929" y="166"/>
                    <a:pt x="925" y="175"/>
                    <a:pt x="928" y="182"/>
                  </a:cubicBezTo>
                  <a:cubicBezTo>
                    <a:pt x="938" y="171"/>
                    <a:pt x="949" y="191"/>
                    <a:pt x="961" y="187"/>
                  </a:cubicBezTo>
                  <a:cubicBezTo>
                    <a:pt x="962" y="183"/>
                    <a:pt x="960" y="177"/>
                    <a:pt x="962" y="171"/>
                  </a:cubicBezTo>
                  <a:cubicBezTo>
                    <a:pt x="968" y="191"/>
                    <a:pt x="968" y="191"/>
                    <a:pt x="968" y="191"/>
                  </a:cubicBezTo>
                  <a:cubicBezTo>
                    <a:pt x="971" y="189"/>
                    <a:pt x="971" y="168"/>
                    <a:pt x="975" y="182"/>
                  </a:cubicBezTo>
                  <a:cubicBezTo>
                    <a:pt x="974" y="179"/>
                    <a:pt x="973" y="174"/>
                    <a:pt x="975" y="173"/>
                  </a:cubicBezTo>
                  <a:cubicBezTo>
                    <a:pt x="998" y="193"/>
                    <a:pt x="1023" y="159"/>
                    <a:pt x="1046" y="197"/>
                  </a:cubicBezTo>
                  <a:cubicBezTo>
                    <a:pt x="1043" y="189"/>
                    <a:pt x="1045" y="188"/>
                    <a:pt x="1048" y="188"/>
                  </a:cubicBezTo>
                  <a:cubicBezTo>
                    <a:pt x="1046" y="186"/>
                    <a:pt x="1048" y="179"/>
                    <a:pt x="1048" y="173"/>
                  </a:cubicBezTo>
                  <a:cubicBezTo>
                    <a:pt x="1057" y="189"/>
                    <a:pt x="1057" y="189"/>
                    <a:pt x="1057" y="189"/>
                  </a:cubicBezTo>
                  <a:cubicBezTo>
                    <a:pt x="1059" y="174"/>
                    <a:pt x="1068" y="189"/>
                    <a:pt x="1069" y="174"/>
                  </a:cubicBezTo>
                  <a:cubicBezTo>
                    <a:pt x="1066" y="177"/>
                    <a:pt x="1066" y="177"/>
                    <a:pt x="1066" y="177"/>
                  </a:cubicBezTo>
                  <a:cubicBezTo>
                    <a:pt x="1068" y="170"/>
                    <a:pt x="1067" y="164"/>
                    <a:pt x="1066" y="156"/>
                  </a:cubicBezTo>
                  <a:cubicBezTo>
                    <a:pt x="1067" y="157"/>
                    <a:pt x="1067" y="157"/>
                    <a:pt x="1067" y="157"/>
                  </a:cubicBezTo>
                  <a:cubicBezTo>
                    <a:pt x="1066" y="152"/>
                    <a:pt x="1066" y="152"/>
                    <a:pt x="1066" y="152"/>
                  </a:cubicBezTo>
                  <a:cubicBezTo>
                    <a:pt x="1065" y="146"/>
                    <a:pt x="1063" y="139"/>
                    <a:pt x="1062" y="132"/>
                  </a:cubicBezTo>
                  <a:cubicBezTo>
                    <a:pt x="1065" y="132"/>
                    <a:pt x="1068" y="133"/>
                    <a:pt x="1069" y="125"/>
                  </a:cubicBezTo>
                  <a:close/>
                  <a:moveTo>
                    <a:pt x="473" y="189"/>
                  </a:moveTo>
                  <a:cubicBezTo>
                    <a:pt x="473" y="189"/>
                    <a:pt x="473" y="189"/>
                    <a:pt x="473" y="189"/>
                  </a:cubicBezTo>
                  <a:cubicBezTo>
                    <a:pt x="473" y="187"/>
                    <a:pt x="473" y="185"/>
                    <a:pt x="473" y="184"/>
                  </a:cubicBezTo>
                  <a:cubicBezTo>
                    <a:pt x="474" y="186"/>
                    <a:pt x="473" y="188"/>
                    <a:pt x="473" y="189"/>
                  </a:cubicBezTo>
                  <a:close/>
                  <a:moveTo>
                    <a:pt x="856" y="115"/>
                  </a:moveTo>
                  <a:cubicBezTo>
                    <a:pt x="856" y="114"/>
                    <a:pt x="856" y="113"/>
                    <a:pt x="856" y="111"/>
                  </a:cubicBezTo>
                  <a:cubicBezTo>
                    <a:pt x="857" y="117"/>
                    <a:pt x="859" y="121"/>
                    <a:pt x="862" y="123"/>
                  </a:cubicBezTo>
                  <a:cubicBezTo>
                    <a:pt x="861" y="123"/>
                    <a:pt x="860" y="123"/>
                    <a:pt x="860" y="123"/>
                  </a:cubicBezTo>
                  <a:cubicBezTo>
                    <a:pt x="858" y="123"/>
                    <a:pt x="858" y="119"/>
                    <a:pt x="856" y="115"/>
                  </a:cubicBezTo>
                  <a:close/>
                  <a:moveTo>
                    <a:pt x="214" y="108"/>
                  </a:moveTo>
                  <a:cubicBezTo>
                    <a:pt x="214" y="110"/>
                    <a:pt x="214" y="112"/>
                    <a:pt x="215" y="115"/>
                  </a:cubicBezTo>
                  <a:cubicBezTo>
                    <a:pt x="214" y="109"/>
                    <a:pt x="211" y="106"/>
                    <a:pt x="208" y="104"/>
                  </a:cubicBezTo>
                  <a:cubicBezTo>
                    <a:pt x="209" y="103"/>
                    <a:pt x="210" y="103"/>
                    <a:pt x="211" y="104"/>
                  </a:cubicBezTo>
                  <a:cubicBezTo>
                    <a:pt x="212" y="104"/>
                    <a:pt x="213" y="106"/>
                    <a:pt x="214" y="108"/>
                  </a:cubicBezTo>
                  <a:close/>
                  <a:moveTo>
                    <a:pt x="242" y="154"/>
                  </a:moveTo>
                  <a:cubicBezTo>
                    <a:pt x="239" y="160"/>
                    <a:pt x="237" y="166"/>
                    <a:pt x="233" y="169"/>
                  </a:cubicBezTo>
                  <a:cubicBezTo>
                    <a:pt x="233" y="170"/>
                    <a:pt x="233" y="170"/>
                    <a:pt x="233" y="170"/>
                  </a:cubicBezTo>
                  <a:cubicBezTo>
                    <a:pt x="236" y="165"/>
                    <a:pt x="238" y="156"/>
                    <a:pt x="242" y="154"/>
                  </a:cubicBezTo>
                  <a:close/>
                  <a:moveTo>
                    <a:pt x="307" y="170"/>
                  </a:moveTo>
                  <a:cubicBezTo>
                    <a:pt x="307" y="170"/>
                    <a:pt x="308" y="170"/>
                    <a:pt x="308" y="170"/>
                  </a:cubicBezTo>
                  <a:cubicBezTo>
                    <a:pt x="308" y="170"/>
                    <a:pt x="308" y="170"/>
                    <a:pt x="308" y="170"/>
                  </a:cubicBezTo>
                  <a:cubicBezTo>
                    <a:pt x="308" y="170"/>
                    <a:pt x="308" y="170"/>
                    <a:pt x="307" y="170"/>
                  </a:cubicBezTo>
                  <a:close/>
                  <a:moveTo>
                    <a:pt x="999" y="54"/>
                  </a:moveTo>
                  <a:cubicBezTo>
                    <a:pt x="1001" y="56"/>
                    <a:pt x="1006" y="53"/>
                    <a:pt x="1004" y="65"/>
                  </a:cubicBezTo>
                  <a:cubicBezTo>
                    <a:pt x="1003" y="60"/>
                    <a:pt x="1001" y="57"/>
                    <a:pt x="999" y="55"/>
                  </a:cubicBezTo>
                  <a:lnTo>
                    <a:pt x="999" y="54"/>
                  </a:lnTo>
                  <a:close/>
                  <a:moveTo>
                    <a:pt x="975" y="53"/>
                  </a:moveTo>
                  <a:cubicBezTo>
                    <a:pt x="975" y="53"/>
                    <a:pt x="975" y="53"/>
                    <a:pt x="975" y="53"/>
                  </a:cubicBezTo>
                  <a:cubicBezTo>
                    <a:pt x="975" y="53"/>
                    <a:pt x="975" y="53"/>
                    <a:pt x="975" y="53"/>
                  </a:cubicBezTo>
                  <a:close/>
                  <a:moveTo>
                    <a:pt x="891" y="59"/>
                  </a:moveTo>
                  <a:cubicBezTo>
                    <a:pt x="891" y="61"/>
                    <a:pt x="890" y="64"/>
                    <a:pt x="889" y="67"/>
                  </a:cubicBezTo>
                  <a:cubicBezTo>
                    <a:pt x="888" y="61"/>
                    <a:pt x="888" y="61"/>
                    <a:pt x="888" y="61"/>
                  </a:cubicBezTo>
                  <a:cubicBezTo>
                    <a:pt x="889" y="60"/>
                    <a:pt x="890" y="59"/>
                    <a:pt x="891" y="59"/>
                  </a:cubicBezTo>
                  <a:close/>
                  <a:moveTo>
                    <a:pt x="886" y="63"/>
                  </a:moveTo>
                  <a:cubicBezTo>
                    <a:pt x="885" y="67"/>
                    <a:pt x="884" y="70"/>
                    <a:pt x="881" y="71"/>
                  </a:cubicBezTo>
                  <a:cubicBezTo>
                    <a:pt x="882" y="68"/>
                    <a:pt x="884" y="65"/>
                    <a:pt x="886" y="63"/>
                  </a:cubicBezTo>
                  <a:close/>
                  <a:moveTo>
                    <a:pt x="862" y="40"/>
                  </a:moveTo>
                  <a:cubicBezTo>
                    <a:pt x="862" y="40"/>
                    <a:pt x="862" y="40"/>
                    <a:pt x="862" y="40"/>
                  </a:cubicBezTo>
                  <a:cubicBezTo>
                    <a:pt x="859" y="36"/>
                    <a:pt x="860" y="38"/>
                    <a:pt x="862" y="40"/>
                  </a:cubicBezTo>
                  <a:close/>
                  <a:moveTo>
                    <a:pt x="860" y="52"/>
                  </a:moveTo>
                  <a:cubicBezTo>
                    <a:pt x="860" y="55"/>
                    <a:pt x="861" y="56"/>
                    <a:pt x="862" y="56"/>
                  </a:cubicBezTo>
                  <a:cubicBezTo>
                    <a:pt x="864" y="62"/>
                    <a:pt x="864" y="68"/>
                    <a:pt x="863" y="73"/>
                  </a:cubicBezTo>
                  <a:cubicBezTo>
                    <a:pt x="862" y="74"/>
                    <a:pt x="861" y="75"/>
                    <a:pt x="860" y="74"/>
                  </a:cubicBezTo>
                  <a:cubicBezTo>
                    <a:pt x="858" y="74"/>
                    <a:pt x="856" y="64"/>
                    <a:pt x="854" y="56"/>
                  </a:cubicBezTo>
                  <a:cubicBezTo>
                    <a:pt x="855" y="52"/>
                    <a:pt x="857" y="50"/>
                    <a:pt x="860" y="52"/>
                  </a:cubicBezTo>
                  <a:close/>
                  <a:moveTo>
                    <a:pt x="598" y="35"/>
                  </a:moveTo>
                  <a:cubicBezTo>
                    <a:pt x="598" y="36"/>
                    <a:pt x="598" y="36"/>
                    <a:pt x="598" y="36"/>
                  </a:cubicBezTo>
                  <a:cubicBezTo>
                    <a:pt x="596" y="37"/>
                    <a:pt x="595" y="37"/>
                    <a:pt x="593" y="37"/>
                  </a:cubicBezTo>
                  <a:cubicBezTo>
                    <a:pt x="595" y="34"/>
                    <a:pt x="597" y="29"/>
                    <a:pt x="598" y="35"/>
                  </a:cubicBezTo>
                  <a:close/>
                  <a:moveTo>
                    <a:pt x="391" y="50"/>
                  </a:moveTo>
                  <a:cubicBezTo>
                    <a:pt x="391" y="52"/>
                    <a:pt x="391" y="54"/>
                    <a:pt x="391" y="56"/>
                  </a:cubicBezTo>
                  <a:cubicBezTo>
                    <a:pt x="391" y="54"/>
                    <a:pt x="391" y="52"/>
                    <a:pt x="391" y="50"/>
                  </a:cubicBezTo>
                  <a:close/>
                  <a:moveTo>
                    <a:pt x="342" y="35"/>
                  </a:moveTo>
                  <a:cubicBezTo>
                    <a:pt x="342" y="37"/>
                    <a:pt x="342" y="40"/>
                    <a:pt x="342" y="43"/>
                  </a:cubicBezTo>
                  <a:cubicBezTo>
                    <a:pt x="341" y="42"/>
                    <a:pt x="339" y="42"/>
                    <a:pt x="338" y="41"/>
                  </a:cubicBezTo>
                  <a:lnTo>
                    <a:pt x="342" y="35"/>
                  </a:lnTo>
                  <a:close/>
                  <a:moveTo>
                    <a:pt x="309" y="77"/>
                  </a:moveTo>
                  <a:cubicBezTo>
                    <a:pt x="308" y="76"/>
                    <a:pt x="308" y="74"/>
                    <a:pt x="308" y="73"/>
                  </a:cubicBezTo>
                  <a:cubicBezTo>
                    <a:pt x="308" y="74"/>
                    <a:pt x="309" y="76"/>
                    <a:pt x="309" y="77"/>
                  </a:cubicBezTo>
                  <a:close/>
                  <a:moveTo>
                    <a:pt x="224" y="45"/>
                  </a:moveTo>
                  <a:cubicBezTo>
                    <a:pt x="225" y="48"/>
                    <a:pt x="225" y="48"/>
                    <a:pt x="225" y="48"/>
                  </a:cubicBezTo>
                  <a:cubicBezTo>
                    <a:pt x="223" y="51"/>
                    <a:pt x="223" y="48"/>
                    <a:pt x="224" y="45"/>
                  </a:cubicBezTo>
                  <a:close/>
                  <a:moveTo>
                    <a:pt x="169" y="121"/>
                  </a:moveTo>
                  <a:cubicBezTo>
                    <a:pt x="169" y="122"/>
                    <a:pt x="169" y="123"/>
                    <a:pt x="169" y="124"/>
                  </a:cubicBezTo>
                  <a:cubicBezTo>
                    <a:pt x="168" y="124"/>
                    <a:pt x="168" y="125"/>
                    <a:pt x="167" y="125"/>
                  </a:cubicBezTo>
                  <a:cubicBezTo>
                    <a:pt x="167" y="124"/>
                    <a:pt x="167" y="124"/>
                    <a:pt x="168" y="124"/>
                  </a:cubicBezTo>
                  <a:cubicBezTo>
                    <a:pt x="167" y="123"/>
                    <a:pt x="167" y="122"/>
                    <a:pt x="167" y="121"/>
                  </a:cubicBezTo>
                  <a:cubicBezTo>
                    <a:pt x="168" y="121"/>
                    <a:pt x="169" y="121"/>
                    <a:pt x="169" y="121"/>
                  </a:cubicBezTo>
                  <a:close/>
                  <a:moveTo>
                    <a:pt x="35" y="176"/>
                  </a:moveTo>
                  <a:cubicBezTo>
                    <a:pt x="36" y="176"/>
                    <a:pt x="36" y="177"/>
                    <a:pt x="37" y="177"/>
                  </a:cubicBezTo>
                  <a:cubicBezTo>
                    <a:pt x="36" y="177"/>
                    <a:pt x="36" y="177"/>
                    <a:pt x="35" y="176"/>
                  </a:cubicBezTo>
                  <a:close/>
                  <a:moveTo>
                    <a:pt x="73" y="183"/>
                  </a:moveTo>
                  <a:cubicBezTo>
                    <a:pt x="73" y="176"/>
                    <a:pt x="65" y="185"/>
                    <a:pt x="67" y="169"/>
                  </a:cubicBezTo>
                  <a:cubicBezTo>
                    <a:pt x="69" y="177"/>
                    <a:pt x="72" y="179"/>
                    <a:pt x="75" y="180"/>
                  </a:cubicBezTo>
                  <a:lnTo>
                    <a:pt x="73" y="183"/>
                  </a:lnTo>
                  <a:close/>
                  <a:moveTo>
                    <a:pt x="178" y="176"/>
                  </a:moveTo>
                  <a:cubicBezTo>
                    <a:pt x="179" y="174"/>
                    <a:pt x="179" y="170"/>
                    <a:pt x="181" y="165"/>
                  </a:cubicBezTo>
                  <a:cubicBezTo>
                    <a:pt x="181" y="165"/>
                    <a:pt x="181" y="165"/>
                    <a:pt x="181" y="165"/>
                  </a:cubicBezTo>
                  <a:cubicBezTo>
                    <a:pt x="181" y="165"/>
                    <a:pt x="181" y="165"/>
                    <a:pt x="181" y="165"/>
                  </a:cubicBezTo>
                  <a:cubicBezTo>
                    <a:pt x="181" y="165"/>
                    <a:pt x="181" y="164"/>
                    <a:pt x="181" y="164"/>
                  </a:cubicBezTo>
                  <a:cubicBezTo>
                    <a:pt x="181" y="164"/>
                    <a:pt x="181" y="165"/>
                    <a:pt x="181" y="165"/>
                  </a:cubicBezTo>
                  <a:cubicBezTo>
                    <a:pt x="181" y="165"/>
                    <a:pt x="181" y="164"/>
                    <a:pt x="181" y="164"/>
                  </a:cubicBezTo>
                  <a:cubicBezTo>
                    <a:pt x="181" y="163"/>
                    <a:pt x="182" y="162"/>
                    <a:pt x="182" y="161"/>
                  </a:cubicBezTo>
                  <a:cubicBezTo>
                    <a:pt x="184" y="169"/>
                    <a:pt x="184" y="169"/>
                    <a:pt x="184" y="169"/>
                  </a:cubicBezTo>
                  <a:cubicBezTo>
                    <a:pt x="186" y="161"/>
                    <a:pt x="186" y="157"/>
                    <a:pt x="191" y="155"/>
                  </a:cubicBezTo>
                  <a:cubicBezTo>
                    <a:pt x="191" y="156"/>
                    <a:pt x="190" y="157"/>
                    <a:pt x="190" y="158"/>
                  </a:cubicBezTo>
                  <a:cubicBezTo>
                    <a:pt x="190" y="159"/>
                    <a:pt x="189" y="160"/>
                    <a:pt x="190" y="161"/>
                  </a:cubicBezTo>
                  <a:cubicBezTo>
                    <a:pt x="190" y="162"/>
                    <a:pt x="190" y="163"/>
                    <a:pt x="190" y="163"/>
                  </a:cubicBezTo>
                  <a:cubicBezTo>
                    <a:pt x="187" y="170"/>
                    <a:pt x="183" y="178"/>
                    <a:pt x="178" y="176"/>
                  </a:cubicBezTo>
                  <a:close/>
                  <a:moveTo>
                    <a:pt x="209" y="194"/>
                  </a:moveTo>
                  <a:cubicBezTo>
                    <a:pt x="209" y="194"/>
                    <a:pt x="209" y="194"/>
                    <a:pt x="209" y="194"/>
                  </a:cubicBezTo>
                  <a:cubicBezTo>
                    <a:pt x="212" y="198"/>
                    <a:pt x="211" y="196"/>
                    <a:pt x="209" y="194"/>
                  </a:cubicBezTo>
                  <a:close/>
                  <a:moveTo>
                    <a:pt x="211" y="182"/>
                  </a:moveTo>
                  <a:cubicBezTo>
                    <a:pt x="212" y="172"/>
                    <a:pt x="210" y="170"/>
                    <a:pt x="207" y="169"/>
                  </a:cubicBezTo>
                  <a:cubicBezTo>
                    <a:pt x="207" y="165"/>
                    <a:pt x="207" y="160"/>
                    <a:pt x="208" y="156"/>
                  </a:cubicBezTo>
                  <a:cubicBezTo>
                    <a:pt x="210" y="158"/>
                    <a:pt x="212" y="158"/>
                    <a:pt x="214" y="157"/>
                  </a:cubicBezTo>
                  <a:cubicBezTo>
                    <a:pt x="215" y="162"/>
                    <a:pt x="216" y="169"/>
                    <a:pt x="219" y="174"/>
                  </a:cubicBezTo>
                  <a:cubicBezTo>
                    <a:pt x="217" y="180"/>
                    <a:pt x="215" y="185"/>
                    <a:pt x="211" y="182"/>
                  </a:cubicBezTo>
                  <a:close/>
                  <a:moveTo>
                    <a:pt x="325" y="187"/>
                  </a:moveTo>
                  <a:cubicBezTo>
                    <a:pt x="326" y="187"/>
                    <a:pt x="327" y="188"/>
                    <a:pt x="327" y="188"/>
                  </a:cubicBezTo>
                  <a:cubicBezTo>
                    <a:pt x="327" y="190"/>
                    <a:pt x="326" y="190"/>
                    <a:pt x="325" y="187"/>
                  </a:cubicBezTo>
                  <a:close/>
                  <a:moveTo>
                    <a:pt x="473" y="190"/>
                  </a:moveTo>
                  <a:cubicBezTo>
                    <a:pt x="474" y="189"/>
                    <a:pt x="475" y="189"/>
                    <a:pt x="476" y="189"/>
                  </a:cubicBezTo>
                  <a:cubicBezTo>
                    <a:pt x="475" y="191"/>
                    <a:pt x="474" y="193"/>
                    <a:pt x="473" y="190"/>
                  </a:cubicBezTo>
                  <a:close/>
                  <a:moveTo>
                    <a:pt x="630" y="174"/>
                  </a:moveTo>
                  <a:cubicBezTo>
                    <a:pt x="630" y="174"/>
                    <a:pt x="630" y="174"/>
                    <a:pt x="630" y="174"/>
                  </a:cubicBezTo>
                  <a:cubicBezTo>
                    <a:pt x="630" y="174"/>
                    <a:pt x="630" y="174"/>
                    <a:pt x="630" y="174"/>
                  </a:cubicBezTo>
                  <a:close/>
                  <a:moveTo>
                    <a:pt x="728" y="195"/>
                  </a:moveTo>
                  <a:cubicBezTo>
                    <a:pt x="728" y="191"/>
                    <a:pt x="728" y="186"/>
                    <a:pt x="729" y="181"/>
                  </a:cubicBezTo>
                  <a:cubicBezTo>
                    <a:pt x="731" y="182"/>
                    <a:pt x="733" y="184"/>
                    <a:pt x="735" y="185"/>
                  </a:cubicBezTo>
                  <a:lnTo>
                    <a:pt x="728" y="195"/>
                  </a:lnTo>
                  <a:close/>
                  <a:moveTo>
                    <a:pt x="762" y="152"/>
                  </a:moveTo>
                  <a:cubicBezTo>
                    <a:pt x="762" y="150"/>
                    <a:pt x="762" y="148"/>
                    <a:pt x="762" y="146"/>
                  </a:cubicBezTo>
                  <a:cubicBezTo>
                    <a:pt x="762" y="148"/>
                    <a:pt x="763" y="150"/>
                    <a:pt x="762" y="152"/>
                  </a:cubicBezTo>
                  <a:close/>
                  <a:moveTo>
                    <a:pt x="846" y="181"/>
                  </a:moveTo>
                  <a:cubicBezTo>
                    <a:pt x="845" y="178"/>
                    <a:pt x="845" y="178"/>
                    <a:pt x="845" y="178"/>
                  </a:cubicBezTo>
                  <a:cubicBezTo>
                    <a:pt x="848" y="175"/>
                    <a:pt x="847" y="178"/>
                    <a:pt x="846" y="181"/>
                  </a:cubicBezTo>
                  <a:close/>
                  <a:moveTo>
                    <a:pt x="902" y="107"/>
                  </a:moveTo>
                  <a:cubicBezTo>
                    <a:pt x="902" y="106"/>
                    <a:pt x="902" y="105"/>
                    <a:pt x="902" y="104"/>
                  </a:cubicBezTo>
                  <a:cubicBezTo>
                    <a:pt x="903" y="103"/>
                    <a:pt x="903" y="103"/>
                    <a:pt x="904" y="104"/>
                  </a:cubicBezTo>
                  <a:cubicBezTo>
                    <a:pt x="904" y="105"/>
                    <a:pt x="904" y="106"/>
                    <a:pt x="904" y="107"/>
                  </a:cubicBezTo>
                  <a:cubicBezTo>
                    <a:pt x="903" y="107"/>
                    <a:pt x="902" y="107"/>
                    <a:pt x="902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8" name="Freeform 3481"/>
            <p:cNvSpPr/>
            <p:nvPr/>
          </p:nvSpPr>
          <p:spPr bwMode="auto">
            <a:xfrm>
              <a:off x="14016038" y="59229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9" name="Freeform 3482"/>
            <p:cNvSpPr/>
            <p:nvPr/>
          </p:nvSpPr>
          <p:spPr bwMode="auto">
            <a:xfrm>
              <a:off x="12892088" y="5926138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0" name="Freeform 3483"/>
            <p:cNvSpPr/>
            <p:nvPr/>
          </p:nvSpPr>
          <p:spPr bwMode="auto">
            <a:xfrm>
              <a:off x="12503150" y="5973763"/>
              <a:ext cx="3175" cy="19050"/>
            </a:xfrm>
            <a:custGeom>
              <a:avLst/>
              <a:gdLst>
                <a:gd name="T0" fmla="*/ 0 w 1"/>
                <a:gd name="T1" fmla="*/ 0 h 6"/>
                <a:gd name="T2" fmla="*/ 1 w 1"/>
                <a:gd name="T3" fmla="*/ 6 h 6"/>
                <a:gd name="T4" fmla="*/ 0 w 1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6">
                  <a:moveTo>
                    <a:pt x="0" y="0"/>
                  </a:moveTo>
                  <a:cubicBezTo>
                    <a:pt x="0" y="2"/>
                    <a:pt x="0" y="4"/>
                    <a:pt x="1" y="6"/>
                  </a:cubicBezTo>
                  <a:cubicBezTo>
                    <a:pt x="1" y="4"/>
                    <a:pt x="1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3484"/>
            <p:cNvSpPr/>
            <p:nvPr/>
          </p:nvSpPr>
          <p:spPr bwMode="auto">
            <a:xfrm>
              <a:off x="13157200" y="5883275"/>
              <a:ext cx="3175" cy="6350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2 h 2"/>
                <a:gd name="T4" fmla="*/ 1 w 1"/>
                <a:gd name="T5" fmla="*/ 0 h 2"/>
                <a:gd name="T6" fmla="*/ 0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0" y="2"/>
                    <a:pt x="1" y="2"/>
                  </a:cubicBezTo>
                  <a:cubicBezTo>
                    <a:pt x="1" y="1"/>
                    <a:pt x="1" y="1"/>
                    <a:pt x="1" y="0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3485"/>
            <p:cNvSpPr/>
            <p:nvPr/>
          </p:nvSpPr>
          <p:spPr bwMode="auto">
            <a:xfrm>
              <a:off x="14379575" y="6257925"/>
              <a:ext cx="9525" cy="46037"/>
            </a:xfrm>
            <a:custGeom>
              <a:avLst/>
              <a:gdLst>
                <a:gd name="T0" fmla="*/ 0 w 3"/>
                <a:gd name="T1" fmla="*/ 0 h 14"/>
                <a:gd name="T2" fmla="*/ 0 w 3"/>
                <a:gd name="T3" fmla="*/ 14 h 14"/>
                <a:gd name="T4" fmla="*/ 3 w 3"/>
                <a:gd name="T5" fmla="*/ 1 h 14"/>
                <a:gd name="T6" fmla="*/ 0 w 3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4">
                  <a:moveTo>
                    <a:pt x="0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0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3486"/>
            <p:cNvSpPr/>
            <p:nvPr/>
          </p:nvSpPr>
          <p:spPr bwMode="auto">
            <a:xfrm>
              <a:off x="12766675" y="5834063"/>
              <a:ext cx="11112" cy="30162"/>
            </a:xfrm>
            <a:custGeom>
              <a:avLst/>
              <a:gdLst>
                <a:gd name="T0" fmla="*/ 3 w 3"/>
                <a:gd name="T1" fmla="*/ 9 h 9"/>
                <a:gd name="T2" fmla="*/ 0 w 3"/>
                <a:gd name="T3" fmla="*/ 0 h 9"/>
                <a:gd name="T4" fmla="*/ 0 w 3"/>
                <a:gd name="T5" fmla="*/ 4 h 9"/>
                <a:gd name="T6" fmla="*/ 3 w 3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9">
                  <a:moveTo>
                    <a:pt x="3" y="9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8"/>
                    <a:pt x="1" y="8"/>
                    <a:pt x="3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3487"/>
            <p:cNvSpPr/>
            <p:nvPr/>
          </p:nvSpPr>
          <p:spPr bwMode="auto">
            <a:xfrm>
              <a:off x="12925425" y="5870575"/>
              <a:ext cx="3175" cy="42862"/>
            </a:xfrm>
            <a:custGeom>
              <a:avLst/>
              <a:gdLst>
                <a:gd name="T0" fmla="*/ 2 w 2"/>
                <a:gd name="T1" fmla="*/ 0 h 27"/>
                <a:gd name="T2" fmla="*/ 0 w 2"/>
                <a:gd name="T3" fmla="*/ 0 h 27"/>
                <a:gd name="T4" fmla="*/ 2 w 2"/>
                <a:gd name="T5" fmla="*/ 27 h 27"/>
                <a:gd name="T6" fmla="*/ 2 w 2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7">
                  <a:moveTo>
                    <a:pt x="2" y="0"/>
                  </a:moveTo>
                  <a:lnTo>
                    <a:pt x="0" y="0"/>
                  </a:lnTo>
                  <a:lnTo>
                    <a:pt x="2" y="27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3488"/>
            <p:cNvSpPr/>
            <p:nvPr/>
          </p:nvSpPr>
          <p:spPr bwMode="auto">
            <a:xfrm>
              <a:off x="13044488" y="5821363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3489"/>
            <p:cNvSpPr/>
            <p:nvPr/>
          </p:nvSpPr>
          <p:spPr bwMode="auto">
            <a:xfrm>
              <a:off x="13047663" y="5813425"/>
              <a:ext cx="17462" cy="50800"/>
            </a:xfrm>
            <a:custGeom>
              <a:avLst/>
              <a:gdLst>
                <a:gd name="T0" fmla="*/ 4 w 5"/>
                <a:gd name="T1" fmla="*/ 0 h 15"/>
                <a:gd name="T2" fmla="*/ 0 w 5"/>
                <a:gd name="T3" fmla="*/ 2 h 15"/>
                <a:gd name="T4" fmla="*/ 4 w 5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5">
                  <a:moveTo>
                    <a:pt x="4" y="0"/>
                  </a:moveTo>
                  <a:cubicBezTo>
                    <a:pt x="3" y="0"/>
                    <a:pt x="2" y="1"/>
                    <a:pt x="0" y="2"/>
                  </a:cubicBezTo>
                  <a:cubicBezTo>
                    <a:pt x="3" y="3"/>
                    <a:pt x="5" y="15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3490"/>
            <p:cNvSpPr/>
            <p:nvPr/>
          </p:nvSpPr>
          <p:spPr bwMode="auto">
            <a:xfrm>
              <a:off x="14382750" y="6075363"/>
              <a:ext cx="9525" cy="42862"/>
            </a:xfrm>
            <a:custGeom>
              <a:avLst/>
              <a:gdLst>
                <a:gd name="T0" fmla="*/ 1 w 3"/>
                <a:gd name="T1" fmla="*/ 10 h 13"/>
                <a:gd name="T2" fmla="*/ 3 w 3"/>
                <a:gd name="T3" fmla="*/ 0 h 13"/>
                <a:gd name="T4" fmla="*/ 1 w 3"/>
                <a:gd name="T5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3">
                  <a:moveTo>
                    <a:pt x="1" y="10"/>
                  </a:moveTo>
                  <a:cubicBezTo>
                    <a:pt x="3" y="11"/>
                    <a:pt x="2" y="1"/>
                    <a:pt x="3" y="0"/>
                  </a:cubicBezTo>
                  <a:cubicBezTo>
                    <a:pt x="0" y="2"/>
                    <a:pt x="1" y="13"/>
                    <a:pt x="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3491"/>
            <p:cNvSpPr/>
            <p:nvPr/>
          </p:nvSpPr>
          <p:spPr bwMode="auto">
            <a:xfrm>
              <a:off x="12301538" y="6437313"/>
              <a:ext cx="6350" cy="9525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3492"/>
            <p:cNvSpPr/>
            <p:nvPr/>
          </p:nvSpPr>
          <p:spPr bwMode="auto">
            <a:xfrm>
              <a:off x="12350750" y="6423025"/>
              <a:ext cx="3175" cy="17462"/>
            </a:xfrm>
            <a:custGeom>
              <a:avLst/>
              <a:gdLst>
                <a:gd name="T0" fmla="*/ 0 w 1"/>
                <a:gd name="T1" fmla="*/ 5 h 5"/>
                <a:gd name="T2" fmla="*/ 1 w 1"/>
                <a:gd name="T3" fmla="*/ 0 h 5"/>
                <a:gd name="T4" fmla="*/ 0 w 1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5">
                  <a:moveTo>
                    <a:pt x="0" y="5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3"/>
                    <a:pt x="0" y="5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3493"/>
            <p:cNvSpPr/>
            <p:nvPr/>
          </p:nvSpPr>
          <p:spPr bwMode="auto">
            <a:xfrm>
              <a:off x="12704763" y="6383338"/>
              <a:ext cx="9525" cy="20637"/>
            </a:xfrm>
            <a:custGeom>
              <a:avLst/>
              <a:gdLst>
                <a:gd name="T0" fmla="*/ 0 w 3"/>
                <a:gd name="T1" fmla="*/ 0 h 6"/>
                <a:gd name="T2" fmla="*/ 3 w 3"/>
                <a:gd name="T3" fmla="*/ 6 h 6"/>
                <a:gd name="T4" fmla="*/ 0 w 3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cubicBezTo>
                    <a:pt x="0" y="2"/>
                    <a:pt x="2" y="4"/>
                    <a:pt x="3" y="6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3494"/>
            <p:cNvSpPr/>
            <p:nvPr/>
          </p:nvSpPr>
          <p:spPr bwMode="auto">
            <a:xfrm>
              <a:off x="12053888" y="6473825"/>
              <a:ext cx="9525" cy="33337"/>
            </a:xfrm>
            <a:custGeom>
              <a:avLst/>
              <a:gdLst>
                <a:gd name="T0" fmla="*/ 2 w 3"/>
                <a:gd name="T1" fmla="*/ 0 h 10"/>
                <a:gd name="T2" fmla="*/ 0 w 3"/>
                <a:gd name="T3" fmla="*/ 10 h 10"/>
                <a:gd name="T4" fmla="*/ 2 w 3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0">
                  <a:moveTo>
                    <a:pt x="2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3" y="10"/>
                    <a:pt x="2" y="5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3495"/>
            <p:cNvSpPr/>
            <p:nvPr/>
          </p:nvSpPr>
          <p:spPr bwMode="auto">
            <a:xfrm>
              <a:off x="11164888" y="6453188"/>
              <a:ext cx="0" cy="6350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3496"/>
            <p:cNvSpPr/>
            <p:nvPr/>
          </p:nvSpPr>
          <p:spPr bwMode="auto">
            <a:xfrm>
              <a:off x="13031788" y="6413500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3497"/>
            <p:cNvSpPr/>
            <p:nvPr/>
          </p:nvSpPr>
          <p:spPr bwMode="auto">
            <a:xfrm>
              <a:off x="12325350" y="6430963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3498"/>
            <p:cNvSpPr/>
            <p:nvPr/>
          </p:nvSpPr>
          <p:spPr bwMode="auto">
            <a:xfrm>
              <a:off x="11204575" y="6456363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3499"/>
            <p:cNvSpPr/>
            <p:nvPr/>
          </p:nvSpPr>
          <p:spPr bwMode="auto">
            <a:xfrm>
              <a:off x="12711113" y="6370638"/>
              <a:ext cx="6350" cy="17462"/>
            </a:xfrm>
            <a:custGeom>
              <a:avLst/>
              <a:gdLst>
                <a:gd name="T0" fmla="*/ 2 w 2"/>
                <a:gd name="T1" fmla="*/ 5 h 5"/>
                <a:gd name="T2" fmla="*/ 1 w 2"/>
                <a:gd name="T3" fmla="*/ 0 h 5"/>
                <a:gd name="T4" fmla="*/ 2 w 2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2" y="5"/>
                  </a:moveTo>
                  <a:cubicBezTo>
                    <a:pt x="1" y="4"/>
                    <a:pt x="1" y="2"/>
                    <a:pt x="1" y="0"/>
                  </a:cubicBezTo>
                  <a:cubicBezTo>
                    <a:pt x="0" y="1"/>
                    <a:pt x="0" y="3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3500"/>
            <p:cNvSpPr/>
            <p:nvPr/>
          </p:nvSpPr>
          <p:spPr bwMode="auto">
            <a:xfrm>
              <a:off x="12060238" y="6467475"/>
              <a:ext cx="0" cy="6350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3501"/>
            <p:cNvSpPr/>
            <p:nvPr/>
          </p:nvSpPr>
          <p:spPr bwMode="auto">
            <a:xfrm>
              <a:off x="13392150" y="6400800"/>
              <a:ext cx="9525" cy="19050"/>
            </a:xfrm>
            <a:custGeom>
              <a:avLst/>
              <a:gdLst>
                <a:gd name="T0" fmla="*/ 3 w 3"/>
                <a:gd name="T1" fmla="*/ 6 h 6"/>
                <a:gd name="T2" fmla="*/ 1 w 3"/>
                <a:gd name="T3" fmla="*/ 0 h 6"/>
                <a:gd name="T4" fmla="*/ 3 w 3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6">
                  <a:moveTo>
                    <a:pt x="3" y="6"/>
                  </a:moveTo>
                  <a:cubicBezTo>
                    <a:pt x="2" y="4"/>
                    <a:pt x="1" y="2"/>
                    <a:pt x="1" y="0"/>
                  </a:cubicBezTo>
                  <a:cubicBezTo>
                    <a:pt x="0" y="3"/>
                    <a:pt x="1" y="5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3502"/>
            <p:cNvSpPr/>
            <p:nvPr/>
          </p:nvSpPr>
          <p:spPr bwMode="auto">
            <a:xfrm>
              <a:off x="13166725" y="6410325"/>
              <a:ext cx="30162" cy="79375"/>
            </a:xfrm>
            <a:custGeom>
              <a:avLst/>
              <a:gdLst>
                <a:gd name="T0" fmla="*/ 1 w 9"/>
                <a:gd name="T1" fmla="*/ 18 h 24"/>
                <a:gd name="T2" fmla="*/ 8 w 9"/>
                <a:gd name="T3" fmla="*/ 11 h 24"/>
                <a:gd name="T4" fmla="*/ 5 w 9"/>
                <a:gd name="T5" fmla="*/ 0 h 24"/>
                <a:gd name="T6" fmla="*/ 1 w 9"/>
                <a:gd name="T7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4">
                  <a:moveTo>
                    <a:pt x="1" y="18"/>
                  </a:moveTo>
                  <a:cubicBezTo>
                    <a:pt x="7" y="24"/>
                    <a:pt x="3" y="4"/>
                    <a:pt x="8" y="11"/>
                  </a:cubicBezTo>
                  <a:cubicBezTo>
                    <a:pt x="9" y="5"/>
                    <a:pt x="4" y="5"/>
                    <a:pt x="5" y="0"/>
                  </a:cubicBezTo>
                  <a:cubicBezTo>
                    <a:pt x="2" y="6"/>
                    <a:pt x="0" y="3"/>
                    <a:pt x="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3503"/>
            <p:cNvSpPr/>
            <p:nvPr/>
          </p:nvSpPr>
          <p:spPr bwMode="auto">
            <a:xfrm>
              <a:off x="10828338" y="6115050"/>
              <a:ext cx="9525" cy="50800"/>
            </a:xfrm>
            <a:custGeom>
              <a:avLst/>
              <a:gdLst>
                <a:gd name="T0" fmla="*/ 0 w 3"/>
                <a:gd name="T1" fmla="*/ 14 h 15"/>
                <a:gd name="T2" fmla="*/ 3 w 3"/>
                <a:gd name="T3" fmla="*/ 15 h 15"/>
                <a:gd name="T4" fmla="*/ 1 w 3"/>
                <a:gd name="T5" fmla="*/ 0 h 15"/>
                <a:gd name="T6" fmla="*/ 0 w 3"/>
                <a:gd name="T7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5">
                  <a:moveTo>
                    <a:pt x="0" y="14"/>
                  </a:moveTo>
                  <a:cubicBezTo>
                    <a:pt x="0" y="13"/>
                    <a:pt x="2" y="11"/>
                    <a:pt x="3" y="15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3504"/>
            <p:cNvSpPr/>
            <p:nvPr/>
          </p:nvSpPr>
          <p:spPr bwMode="auto">
            <a:xfrm>
              <a:off x="12442825" y="6496050"/>
              <a:ext cx="11112" cy="26987"/>
            </a:xfrm>
            <a:custGeom>
              <a:avLst/>
              <a:gdLst>
                <a:gd name="T0" fmla="*/ 0 w 3"/>
                <a:gd name="T1" fmla="*/ 0 h 8"/>
                <a:gd name="T2" fmla="*/ 2 w 3"/>
                <a:gd name="T3" fmla="*/ 8 h 8"/>
                <a:gd name="T4" fmla="*/ 3 w 3"/>
                <a:gd name="T5" fmla="*/ 4 h 8"/>
                <a:gd name="T6" fmla="*/ 0 w 3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8">
                  <a:moveTo>
                    <a:pt x="0" y="0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3505"/>
            <p:cNvSpPr/>
            <p:nvPr/>
          </p:nvSpPr>
          <p:spPr bwMode="auto">
            <a:xfrm>
              <a:off x="12288838" y="6443663"/>
              <a:ext cx="6350" cy="42862"/>
            </a:xfrm>
            <a:custGeom>
              <a:avLst/>
              <a:gdLst>
                <a:gd name="T0" fmla="*/ 2 w 4"/>
                <a:gd name="T1" fmla="*/ 27 h 27"/>
                <a:gd name="T2" fmla="*/ 4 w 4"/>
                <a:gd name="T3" fmla="*/ 27 h 27"/>
                <a:gd name="T4" fmla="*/ 0 w 4"/>
                <a:gd name="T5" fmla="*/ 0 h 27"/>
                <a:gd name="T6" fmla="*/ 2 w 4"/>
                <a:gd name="T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7">
                  <a:moveTo>
                    <a:pt x="2" y="27"/>
                  </a:moveTo>
                  <a:lnTo>
                    <a:pt x="4" y="27"/>
                  </a:lnTo>
                  <a:lnTo>
                    <a:pt x="0" y="0"/>
                  </a:lnTo>
                  <a:lnTo>
                    <a:pt x="2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3506"/>
            <p:cNvSpPr/>
            <p:nvPr/>
          </p:nvSpPr>
          <p:spPr bwMode="auto">
            <a:xfrm>
              <a:off x="12169775" y="6535738"/>
              <a:ext cx="6350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3507"/>
            <p:cNvSpPr/>
            <p:nvPr/>
          </p:nvSpPr>
          <p:spPr bwMode="auto">
            <a:xfrm>
              <a:off x="12155488" y="6492875"/>
              <a:ext cx="14287" cy="50800"/>
            </a:xfrm>
            <a:custGeom>
              <a:avLst/>
              <a:gdLst>
                <a:gd name="T0" fmla="*/ 0 w 4"/>
                <a:gd name="T1" fmla="*/ 15 h 15"/>
                <a:gd name="T2" fmla="*/ 4 w 4"/>
                <a:gd name="T3" fmla="*/ 13 h 15"/>
                <a:gd name="T4" fmla="*/ 0 w 4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5">
                  <a:moveTo>
                    <a:pt x="0" y="15"/>
                  </a:moveTo>
                  <a:cubicBezTo>
                    <a:pt x="2" y="15"/>
                    <a:pt x="3" y="13"/>
                    <a:pt x="4" y="13"/>
                  </a:cubicBezTo>
                  <a:cubicBezTo>
                    <a:pt x="2" y="12"/>
                    <a:pt x="0" y="0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3508"/>
            <p:cNvSpPr/>
            <p:nvPr/>
          </p:nvSpPr>
          <p:spPr bwMode="auto">
            <a:xfrm>
              <a:off x="10828338" y="6467475"/>
              <a:ext cx="9525" cy="42862"/>
            </a:xfrm>
            <a:custGeom>
              <a:avLst/>
              <a:gdLst>
                <a:gd name="T0" fmla="*/ 2 w 3"/>
                <a:gd name="T1" fmla="*/ 3 h 13"/>
                <a:gd name="T2" fmla="*/ 1 w 3"/>
                <a:gd name="T3" fmla="*/ 13 h 13"/>
                <a:gd name="T4" fmla="*/ 2 w 3"/>
                <a:gd name="T5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3">
                  <a:moveTo>
                    <a:pt x="2" y="3"/>
                  </a:moveTo>
                  <a:cubicBezTo>
                    <a:pt x="0" y="2"/>
                    <a:pt x="1" y="11"/>
                    <a:pt x="1" y="13"/>
                  </a:cubicBezTo>
                  <a:cubicBezTo>
                    <a:pt x="3" y="11"/>
                    <a:pt x="2" y="0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3509"/>
            <p:cNvSpPr/>
            <p:nvPr/>
          </p:nvSpPr>
          <p:spPr bwMode="auto">
            <a:xfrm>
              <a:off x="11036300" y="6492875"/>
              <a:ext cx="20637" cy="23812"/>
            </a:xfrm>
            <a:custGeom>
              <a:avLst/>
              <a:gdLst>
                <a:gd name="T0" fmla="*/ 0 w 6"/>
                <a:gd name="T1" fmla="*/ 5 h 7"/>
                <a:gd name="T2" fmla="*/ 0 w 6"/>
                <a:gd name="T3" fmla="*/ 6 h 7"/>
                <a:gd name="T4" fmla="*/ 3 w 6"/>
                <a:gd name="T5" fmla="*/ 7 h 7"/>
                <a:gd name="T6" fmla="*/ 0 w 6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7"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1" y="6"/>
                    <a:pt x="2" y="6"/>
                    <a:pt x="3" y="7"/>
                  </a:cubicBezTo>
                  <a:cubicBezTo>
                    <a:pt x="2" y="0"/>
                    <a:pt x="6" y="1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3510"/>
            <p:cNvSpPr/>
            <p:nvPr/>
          </p:nvSpPr>
          <p:spPr bwMode="auto">
            <a:xfrm>
              <a:off x="11029950" y="6513513"/>
              <a:ext cx="12700" cy="15875"/>
            </a:xfrm>
            <a:custGeom>
              <a:avLst/>
              <a:gdLst>
                <a:gd name="T0" fmla="*/ 2 w 4"/>
                <a:gd name="T1" fmla="*/ 0 h 5"/>
                <a:gd name="T2" fmla="*/ 2 w 4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5">
                  <a:moveTo>
                    <a:pt x="2" y="0"/>
                  </a:moveTo>
                  <a:cubicBezTo>
                    <a:pt x="0" y="1"/>
                    <a:pt x="4" y="5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3511"/>
            <p:cNvSpPr/>
            <p:nvPr/>
          </p:nvSpPr>
          <p:spPr bwMode="auto">
            <a:xfrm>
              <a:off x="11066463" y="6499225"/>
              <a:ext cx="19050" cy="44450"/>
            </a:xfrm>
            <a:custGeom>
              <a:avLst/>
              <a:gdLst>
                <a:gd name="T0" fmla="*/ 0 w 6"/>
                <a:gd name="T1" fmla="*/ 6 h 13"/>
                <a:gd name="T2" fmla="*/ 2 w 6"/>
                <a:gd name="T3" fmla="*/ 13 h 13"/>
                <a:gd name="T4" fmla="*/ 3 w 6"/>
                <a:gd name="T5" fmla="*/ 0 h 13"/>
                <a:gd name="T6" fmla="*/ 0 w 6"/>
                <a:gd name="T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3">
                  <a:moveTo>
                    <a:pt x="0" y="6"/>
                  </a:moveTo>
                  <a:cubicBezTo>
                    <a:pt x="1" y="10"/>
                    <a:pt x="4" y="11"/>
                    <a:pt x="2" y="13"/>
                  </a:cubicBezTo>
                  <a:cubicBezTo>
                    <a:pt x="6" y="10"/>
                    <a:pt x="5" y="6"/>
                    <a:pt x="3" y="0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3512"/>
            <p:cNvSpPr/>
            <p:nvPr/>
          </p:nvSpPr>
          <p:spPr bwMode="auto">
            <a:xfrm>
              <a:off x="11082338" y="6459538"/>
              <a:ext cx="3175" cy="17462"/>
            </a:xfrm>
            <a:custGeom>
              <a:avLst/>
              <a:gdLst>
                <a:gd name="T0" fmla="*/ 1 w 1"/>
                <a:gd name="T1" fmla="*/ 0 h 5"/>
                <a:gd name="T2" fmla="*/ 0 w 1"/>
                <a:gd name="T3" fmla="*/ 3 h 5"/>
                <a:gd name="T4" fmla="*/ 1 w 1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5">
                  <a:moveTo>
                    <a:pt x="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3513"/>
            <p:cNvSpPr/>
            <p:nvPr/>
          </p:nvSpPr>
          <p:spPr bwMode="auto">
            <a:xfrm>
              <a:off x="11069638" y="6443663"/>
              <a:ext cx="12700" cy="42862"/>
            </a:xfrm>
            <a:custGeom>
              <a:avLst/>
              <a:gdLst>
                <a:gd name="T0" fmla="*/ 2 w 4"/>
                <a:gd name="T1" fmla="*/ 10 h 13"/>
                <a:gd name="T2" fmla="*/ 0 w 4"/>
                <a:gd name="T3" fmla="*/ 13 h 13"/>
                <a:gd name="T4" fmla="*/ 4 w 4"/>
                <a:gd name="T5" fmla="*/ 8 h 13"/>
                <a:gd name="T6" fmla="*/ 2 w 4"/>
                <a:gd name="T7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3">
                  <a:moveTo>
                    <a:pt x="2" y="10"/>
                  </a:moveTo>
                  <a:cubicBezTo>
                    <a:pt x="2" y="5"/>
                    <a:pt x="1" y="10"/>
                    <a:pt x="0" y="13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5"/>
                    <a:pt x="3" y="0"/>
                    <a:pt x="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3514"/>
            <p:cNvSpPr/>
            <p:nvPr/>
          </p:nvSpPr>
          <p:spPr bwMode="auto">
            <a:xfrm>
              <a:off x="11036300" y="6440488"/>
              <a:ext cx="26987" cy="46037"/>
            </a:xfrm>
            <a:custGeom>
              <a:avLst/>
              <a:gdLst>
                <a:gd name="T0" fmla="*/ 7 w 8"/>
                <a:gd name="T1" fmla="*/ 0 h 14"/>
                <a:gd name="T2" fmla="*/ 8 w 8"/>
                <a:gd name="T3" fmla="*/ 12 h 14"/>
                <a:gd name="T4" fmla="*/ 7 w 8"/>
                <a:gd name="T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4">
                  <a:moveTo>
                    <a:pt x="7" y="0"/>
                  </a:moveTo>
                  <a:cubicBezTo>
                    <a:pt x="0" y="3"/>
                    <a:pt x="1" y="14"/>
                    <a:pt x="8" y="12"/>
                  </a:cubicBezTo>
                  <a:cubicBezTo>
                    <a:pt x="6" y="8"/>
                    <a:pt x="3" y="6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3515"/>
            <p:cNvSpPr/>
            <p:nvPr/>
          </p:nvSpPr>
          <p:spPr bwMode="auto">
            <a:xfrm>
              <a:off x="11131550" y="6483350"/>
              <a:ext cx="17462" cy="42862"/>
            </a:xfrm>
            <a:custGeom>
              <a:avLst/>
              <a:gdLst>
                <a:gd name="T0" fmla="*/ 4 w 5"/>
                <a:gd name="T1" fmla="*/ 13 h 13"/>
                <a:gd name="T2" fmla="*/ 3 w 5"/>
                <a:gd name="T3" fmla="*/ 0 h 13"/>
                <a:gd name="T4" fmla="*/ 0 w 5"/>
                <a:gd name="T5" fmla="*/ 4 h 13"/>
                <a:gd name="T6" fmla="*/ 4 w 5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3">
                  <a:moveTo>
                    <a:pt x="4" y="13"/>
                  </a:moveTo>
                  <a:cubicBezTo>
                    <a:pt x="5" y="10"/>
                    <a:pt x="3" y="4"/>
                    <a:pt x="3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6"/>
                    <a:pt x="4" y="8"/>
                    <a:pt x="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3516"/>
            <p:cNvSpPr/>
            <p:nvPr/>
          </p:nvSpPr>
          <p:spPr bwMode="auto">
            <a:xfrm>
              <a:off x="11142663" y="6459538"/>
              <a:ext cx="12700" cy="23812"/>
            </a:xfrm>
            <a:custGeom>
              <a:avLst/>
              <a:gdLst>
                <a:gd name="T0" fmla="*/ 0 w 4"/>
                <a:gd name="T1" fmla="*/ 7 h 7"/>
                <a:gd name="T2" fmla="*/ 4 w 4"/>
                <a:gd name="T3" fmla="*/ 1 h 7"/>
                <a:gd name="T4" fmla="*/ 0 w 4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0" y="0"/>
                    <a:pt x="0" y="3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3517"/>
            <p:cNvSpPr/>
            <p:nvPr/>
          </p:nvSpPr>
          <p:spPr bwMode="auto">
            <a:xfrm>
              <a:off x="11188700" y="6513513"/>
              <a:ext cx="9525" cy="39687"/>
            </a:xfrm>
            <a:custGeom>
              <a:avLst/>
              <a:gdLst>
                <a:gd name="T0" fmla="*/ 0 w 6"/>
                <a:gd name="T1" fmla="*/ 25 h 25"/>
                <a:gd name="T2" fmla="*/ 6 w 6"/>
                <a:gd name="T3" fmla="*/ 0 h 25"/>
                <a:gd name="T4" fmla="*/ 4 w 6"/>
                <a:gd name="T5" fmla="*/ 8 h 25"/>
                <a:gd name="T6" fmla="*/ 0 w 6"/>
                <a:gd name="T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5">
                  <a:moveTo>
                    <a:pt x="0" y="25"/>
                  </a:moveTo>
                  <a:lnTo>
                    <a:pt x="6" y="0"/>
                  </a:lnTo>
                  <a:lnTo>
                    <a:pt x="4" y="8"/>
                  </a:lnTo>
                  <a:lnTo>
                    <a:pt x="0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3518"/>
            <p:cNvSpPr/>
            <p:nvPr/>
          </p:nvSpPr>
          <p:spPr bwMode="auto">
            <a:xfrm>
              <a:off x="11222038" y="6523038"/>
              <a:ext cx="28575" cy="49212"/>
            </a:xfrm>
            <a:custGeom>
              <a:avLst/>
              <a:gdLst>
                <a:gd name="T0" fmla="*/ 1 w 9"/>
                <a:gd name="T1" fmla="*/ 0 h 15"/>
                <a:gd name="T2" fmla="*/ 2 w 9"/>
                <a:gd name="T3" fmla="*/ 15 h 15"/>
                <a:gd name="T4" fmla="*/ 9 w 9"/>
                <a:gd name="T5" fmla="*/ 3 h 15"/>
                <a:gd name="T6" fmla="*/ 1 w 9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5">
                  <a:moveTo>
                    <a:pt x="1" y="0"/>
                  </a:moveTo>
                  <a:cubicBezTo>
                    <a:pt x="0" y="6"/>
                    <a:pt x="4" y="11"/>
                    <a:pt x="2" y="15"/>
                  </a:cubicBezTo>
                  <a:cubicBezTo>
                    <a:pt x="4" y="14"/>
                    <a:pt x="7" y="8"/>
                    <a:pt x="9" y="3"/>
                  </a:cubicBezTo>
                  <a:cubicBezTo>
                    <a:pt x="7" y="6"/>
                    <a:pt x="4" y="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Freeform 3519"/>
            <p:cNvSpPr/>
            <p:nvPr/>
          </p:nvSpPr>
          <p:spPr bwMode="auto">
            <a:xfrm>
              <a:off x="11250613" y="6507163"/>
              <a:ext cx="11112" cy="25400"/>
            </a:xfrm>
            <a:custGeom>
              <a:avLst/>
              <a:gdLst>
                <a:gd name="T0" fmla="*/ 3 w 3"/>
                <a:gd name="T1" fmla="*/ 0 h 8"/>
                <a:gd name="T2" fmla="*/ 0 w 3"/>
                <a:gd name="T3" fmla="*/ 8 h 8"/>
                <a:gd name="T4" fmla="*/ 3 w 3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8">
                  <a:moveTo>
                    <a:pt x="3" y="0"/>
                  </a:moveTo>
                  <a:cubicBezTo>
                    <a:pt x="2" y="2"/>
                    <a:pt x="1" y="5"/>
                    <a:pt x="0" y="8"/>
                  </a:cubicBezTo>
                  <a:cubicBezTo>
                    <a:pt x="1" y="6"/>
                    <a:pt x="2" y="4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7" name="Freeform 3520"/>
            <p:cNvSpPr/>
            <p:nvPr/>
          </p:nvSpPr>
          <p:spPr bwMode="auto">
            <a:xfrm>
              <a:off x="11231563" y="6450013"/>
              <a:ext cx="26987" cy="30162"/>
            </a:xfrm>
            <a:custGeom>
              <a:avLst/>
              <a:gdLst>
                <a:gd name="T0" fmla="*/ 2 w 8"/>
                <a:gd name="T1" fmla="*/ 8 h 9"/>
                <a:gd name="T2" fmla="*/ 8 w 8"/>
                <a:gd name="T3" fmla="*/ 3 h 9"/>
                <a:gd name="T4" fmla="*/ 1 w 8"/>
                <a:gd name="T5" fmla="*/ 0 h 9"/>
                <a:gd name="T6" fmla="*/ 2 w 8"/>
                <a:gd name="T7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9">
                  <a:moveTo>
                    <a:pt x="2" y="8"/>
                  </a:moveTo>
                  <a:cubicBezTo>
                    <a:pt x="4" y="4"/>
                    <a:pt x="6" y="4"/>
                    <a:pt x="8" y="3"/>
                  </a:cubicBezTo>
                  <a:cubicBezTo>
                    <a:pt x="6" y="1"/>
                    <a:pt x="3" y="0"/>
                    <a:pt x="1" y="0"/>
                  </a:cubicBezTo>
                  <a:cubicBezTo>
                    <a:pt x="1" y="3"/>
                    <a:pt x="0" y="9"/>
                    <a:pt x="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8" name="Freeform 3521"/>
            <p:cNvSpPr/>
            <p:nvPr/>
          </p:nvSpPr>
          <p:spPr bwMode="auto">
            <a:xfrm>
              <a:off x="11210925" y="6464300"/>
              <a:ext cx="0" cy="6350"/>
            </a:xfrm>
            <a:custGeom>
              <a:avLst/>
              <a:gdLst>
                <a:gd name="T0" fmla="*/ 2 h 2"/>
                <a:gd name="T1" fmla="*/ 1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9" name="Freeform 3522"/>
            <p:cNvSpPr/>
            <p:nvPr/>
          </p:nvSpPr>
          <p:spPr bwMode="auto">
            <a:xfrm>
              <a:off x="11323638" y="6453188"/>
              <a:ext cx="3175" cy="6350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0 w 1"/>
                <a:gd name="T5" fmla="*/ 2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0" name="Freeform 3523"/>
            <p:cNvSpPr/>
            <p:nvPr/>
          </p:nvSpPr>
          <p:spPr bwMode="auto">
            <a:xfrm>
              <a:off x="11222038" y="6440488"/>
              <a:ext cx="12700" cy="15875"/>
            </a:xfrm>
            <a:custGeom>
              <a:avLst/>
              <a:gdLst>
                <a:gd name="T0" fmla="*/ 4 w 4"/>
                <a:gd name="T1" fmla="*/ 1 h 5"/>
                <a:gd name="T2" fmla="*/ 0 w 4"/>
                <a:gd name="T3" fmla="*/ 5 h 5"/>
                <a:gd name="T4" fmla="*/ 4 w 4"/>
                <a:gd name="T5" fmla="*/ 3 h 5"/>
                <a:gd name="T6" fmla="*/ 4 w 4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4" y="1"/>
                  </a:moveTo>
                  <a:cubicBezTo>
                    <a:pt x="2" y="0"/>
                    <a:pt x="1" y="2"/>
                    <a:pt x="0" y="5"/>
                  </a:cubicBezTo>
                  <a:cubicBezTo>
                    <a:pt x="1" y="4"/>
                    <a:pt x="2" y="3"/>
                    <a:pt x="4" y="3"/>
                  </a:cubicBezTo>
                  <a:cubicBezTo>
                    <a:pt x="4" y="2"/>
                    <a:pt x="4" y="1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1" name="Freeform 3524"/>
            <p:cNvSpPr/>
            <p:nvPr/>
          </p:nvSpPr>
          <p:spPr bwMode="auto">
            <a:xfrm>
              <a:off x="11271250" y="6473825"/>
              <a:ext cx="9525" cy="25400"/>
            </a:xfrm>
            <a:custGeom>
              <a:avLst/>
              <a:gdLst>
                <a:gd name="T0" fmla="*/ 3 w 3"/>
                <a:gd name="T1" fmla="*/ 6 h 8"/>
                <a:gd name="T2" fmla="*/ 0 w 3"/>
                <a:gd name="T3" fmla="*/ 0 h 8"/>
                <a:gd name="T4" fmla="*/ 3 w 3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8">
                  <a:moveTo>
                    <a:pt x="3" y="6"/>
                  </a:moveTo>
                  <a:cubicBezTo>
                    <a:pt x="2" y="4"/>
                    <a:pt x="1" y="2"/>
                    <a:pt x="0" y="0"/>
                  </a:cubicBezTo>
                  <a:cubicBezTo>
                    <a:pt x="1" y="3"/>
                    <a:pt x="3" y="8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2" name="Freeform 3525"/>
            <p:cNvSpPr/>
            <p:nvPr/>
          </p:nvSpPr>
          <p:spPr bwMode="auto">
            <a:xfrm>
              <a:off x="11210925" y="6477000"/>
              <a:ext cx="3175" cy="9525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0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1" y="2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3" name="Freeform 3526"/>
            <p:cNvSpPr/>
            <p:nvPr/>
          </p:nvSpPr>
          <p:spPr bwMode="auto">
            <a:xfrm>
              <a:off x="11210925" y="6456363"/>
              <a:ext cx="11112" cy="20637"/>
            </a:xfrm>
            <a:custGeom>
              <a:avLst/>
              <a:gdLst>
                <a:gd name="T0" fmla="*/ 0 w 3"/>
                <a:gd name="T1" fmla="*/ 3 h 6"/>
                <a:gd name="T2" fmla="*/ 1 w 3"/>
                <a:gd name="T3" fmla="*/ 6 h 6"/>
                <a:gd name="T4" fmla="*/ 3 w 3"/>
                <a:gd name="T5" fmla="*/ 0 h 6"/>
                <a:gd name="T6" fmla="*/ 0 w 3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0" y="3"/>
                  </a:moveTo>
                  <a:cubicBezTo>
                    <a:pt x="0" y="4"/>
                    <a:pt x="0" y="5"/>
                    <a:pt x="1" y="6"/>
                  </a:cubicBezTo>
                  <a:cubicBezTo>
                    <a:pt x="1" y="5"/>
                    <a:pt x="2" y="2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4" name="Freeform 3527"/>
            <p:cNvSpPr/>
            <p:nvPr/>
          </p:nvSpPr>
          <p:spPr bwMode="auto">
            <a:xfrm>
              <a:off x="11293475" y="6450013"/>
              <a:ext cx="30162" cy="42862"/>
            </a:xfrm>
            <a:custGeom>
              <a:avLst/>
              <a:gdLst>
                <a:gd name="T0" fmla="*/ 2 w 9"/>
                <a:gd name="T1" fmla="*/ 0 h 13"/>
                <a:gd name="T2" fmla="*/ 0 w 9"/>
                <a:gd name="T3" fmla="*/ 1 h 13"/>
                <a:gd name="T4" fmla="*/ 6 w 9"/>
                <a:gd name="T5" fmla="*/ 13 h 13"/>
                <a:gd name="T6" fmla="*/ 9 w 9"/>
                <a:gd name="T7" fmla="*/ 3 h 13"/>
                <a:gd name="T8" fmla="*/ 1 w 9"/>
                <a:gd name="T9" fmla="*/ 2 h 13"/>
                <a:gd name="T10" fmla="*/ 2 w 9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3">
                  <a:moveTo>
                    <a:pt x="2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3"/>
                    <a:pt x="4" y="6"/>
                    <a:pt x="6" y="13"/>
                  </a:cubicBezTo>
                  <a:cubicBezTo>
                    <a:pt x="9" y="9"/>
                    <a:pt x="9" y="6"/>
                    <a:pt x="9" y="3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5" name="Freeform 3528"/>
            <p:cNvSpPr/>
            <p:nvPr/>
          </p:nvSpPr>
          <p:spPr bwMode="auto">
            <a:xfrm>
              <a:off x="11326813" y="6459538"/>
              <a:ext cx="9525" cy="50800"/>
            </a:xfrm>
            <a:custGeom>
              <a:avLst/>
              <a:gdLst>
                <a:gd name="T0" fmla="*/ 0 w 6"/>
                <a:gd name="T1" fmla="*/ 32 h 32"/>
                <a:gd name="T2" fmla="*/ 6 w 6"/>
                <a:gd name="T3" fmla="*/ 0 h 32"/>
                <a:gd name="T4" fmla="*/ 2 w 6"/>
                <a:gd name="T5" fmla="*/ 11 h 32"/>
                <a:gd name="T6" fmla="*/ 0 w 6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2">
                  <a:moveTo>
                    <a:pt x="0" y="32"/>
                  </a:moveTo>
                  <a:lnTo>
                    <a:pt x="6" y="0"/>
                  </a:lnTo>
                  <a:lnTo>
                    <a:pt x="2" y="11"/>
                  </a:lnTo>
                  <a:lnTo>
                    <a:pt x="0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Freeform 3529"/>
            <p:cNvSpPr/>
            <p:nvPr/>
          </p:nvSpPr>
          <p:spPr bwMode="auto">
            <a:xfrm>
              <a:off x="11356975" y="6470650"/>
              <a:ext cx="6350" cy="28575"/>
            </a:xfrm>
            <a:custGeom>
              <a:avLst/>
              <a:gdLst>
                <a:gd name="T0" fmla="*/ 0 w 4"/>
                <a:gd name="T1" fmla="*/ 18 h 18"/>
                <a:gd name="T2" fmla="*/ 4 w 4"/>
                <a:gd name="T3" fmla="*/ 8 h 18"/>
                <a:gd name="T4" fmla="*/ 0 w 4"/>
                <a:gd name="T5" fmla="*/ 0 h 18"/>
                <a:gd name="T6" fmla="*/ 0 w 4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8">
                  <a:moveTo>
                    <a:pt x="0" y="18"/>
                  </a:moveTo>
                  <a:lnTo>
                    <a:pt x="4" y="8"/>
                  </a:lnTo>
                  <a:lnTo>
                    <a:pt x="0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" name="Freeform 3530"/>
            <p:cNvSpPr/>
            <p:nvPr/>
          </p:nvSpPr>
          <p:spPr bwMode="auto">
            <a:xfrm>
              <a:off x="12892088" y="6407150"/>
              <a:ext cx="7937" cy="20637"/>
            </a:xfrm>
            <a:custGeom>
              <a:avLst/>
              <a:gdLst>
                <a:gd name="T0" fmla="*/ 1 w 2"/>
                <a:gd name="T1" fmla="*/ 6 h 6"/>
                <a:gd name="T2" fmla="*/ 2 w 2"/>
                <a:gd name="T3" fmla="*/ 0 h 6"/>
                <a:gd name="T4" fmla="*/ 1 w 2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6">
                  <a:moveTo>
                    <a:pt x="1" y="6"/>
                  </a:moveTo>
                  <a:cubicBezTo>
                    <a:pt x="2" y="4"/>
                    <a:pt x="2" y="2"/>
                    <a:pt x="2" y="0"/>
                  </a:cubicBezTo>
                  <a:cubicBezTo>
                    <a:pt x="1" y="2"/>
                    <a:pt x="0" y="4"/>
                    <a:pt x="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" name="Freeform 3531"/>
            <p:cNvSpPr/>
            <p:nvPr/>
          </p:nvSpPr>
          <p:spPr bwMode="auto">
            <a:xfrm>
              <a:off x="11657013" y="6464300"/>
              <a:ext cx="23812" cy="28575"/>
            </a:xfrm>
            <a:custGeom>
              <a:avLst/>
              <a:gdLst>
                <a:gd name="T0" fmla="*/ 0 w 7"/>
                <a:gd name="T1" fmla="*/ 3 h 9"/>
                <a:gd name="T2" fmla="*/ 7 w 7"/>
                <a:gd name="T3" fmla="*/ 2 h 9"/>
                <a:gd name="T4" fmla="*/ 6 w 7"/>
                <a:gd name="T5" fmla="*/ 0 h 9"/>
                <a:gd name="T6" fmla="*/ 0 w 7"/>
                <a:gd name="T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9">
                  <a:moveTo>
                    <a:pt x="0" y="3"/>
                  </a:moveTo>
                  <a:cubicBezTo>
                    <a:pt x="3" y="7"/>
                    <a:pt x="5" y="9"/>
                    <a:pt x="7" y="2"/>
                  </a:cubicBezTo>
                  <a:cubicBezTo>
                    <a:pt x="7" y="1"/>
                    <a:pt x="6" y="1"/>
                    <a:pt x="6" y="0"/>
                  </a:cubicBezTo>
                  <a:cubicBezTo>
                    <a:pt x="4" y="2"/>
                    <a:pt x="2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Freeform 3532"/>
            <p:cNvSpPr/>
            <p:nvPr/>
          </p:nvSpPr>
          <p:spPr bwMode="auto">
            <a:xfrm>
              <a:off x="14303375" y="6430963"/>
              <a:ext cx="9525" cy="3175"/>
            </a:xfrm>
            <a:custGeom>
              <a:avLst/>
              <a:gdLst>
                <a:gd name="T0" fmla="*/ 3 w 3"/>
                <a:gd name="T1" fmla="*/ 0 h 1"/>
                <a:gd name="T2" fmla="*/ 0 w 3"/>
                <a:gd name="T3" fmla="*/ 0 h 1"/>
                <a:gd name="T4" fmla="*/ 3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1"/>
                    <a:pt x="1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0" name="Freeform 3533"/>
            <p:cNvSpPr/>
            <p:nvPr/>
          </p:nvSpPr>
          <p:spPr bwMode="auto">
            <a:xfrm>
              <a:off x="11463338" y="6483350"/>
              <a:ext cx="6350" cy="3175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0" y="0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Freeform 3534"/>
            <p:cNvSpPr/>
            <p:nvPr/>
          </p:nvSpPr>
          <p:spPr bwMode="auto">
            <a:xfrm>
              <a:off x="11458575" y="6467475"/>
              <a:ext cx="7937" cy="9525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0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1"/>
                    <a:pt x="1" y="2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2" name="Freeform 3535"/>
            <p:cNvSpPr/>
            <p:nvPr/>
          </p:nvSpPr>
          <p:spPr bwMode="auto">
            <a:xfrm>
              <a:off x="11452225" y="6480175"/>
              <a:ext cx="6350" cy="9525"/>
            </a:xfrm>
            <a:custGeom>
              <a:avLst/>
              <a:gdLst>
                <a:gd name="T0" fmla="*/ 2 w 2"/>
                <a:gd name="T1" fmla="*/ 1 h 3"/>
                <a:gd name="T2" fmla="*/ 1 w 2"/>
                <a:gd name="T3" fmla="*/ 0 h 3"/>
                <a:gd name="T4" fmla="*/ 2 w 2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1"/>
                    <a:pt x="1" y="0"/>
                    <a:pt x="1" y="0"/>
                  </a:cubicBezTo>
                  <a:cubicBezTo>
                    <a:pt x="0" y="2"/>
                    <a:pt x="1" y="3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Freeform 3536"/>
            <p:cNvSpPr/>
            <p:nvPr/>
          </p:nvSpPr>
          <p:spPr bwMode="auto">
            <a:xfrm>
              <a:off x="11466513" y="6477000"/>
              <a:ext cx="9525" cy="6350"/>
            </a:xfrm>
            <a:custGeom>
              <a:avLst/>
              <a:gdLst>
                <a:gd name="T0" fmla="*/ 3 w 3"/>
                <a:gd name="T1" fmla="*/ 1 h 2"/>
                <a:gd name="T2" fmla="*/ 0 w 3"/>
                <a:gd name="T3" fmla="*/ 0 h 2"/>
                <a:gd name="T4" fmla="*/ 1 w 3"/>
                <a:gd name="T5" fmla="*/ 2 h 2"/>
                <a:gd name="T6" fmla="*/ 3 w 3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2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4" name="Freeform 3537"/>
            <p:cNvSpPr/>
            <p:nvPr/>
          </p:nvSpPr>
          <p:spPr bwMode="auto">
            <a:xfrm>
              <a:off x="11409363" y="6480175"/>
              <a:ext cx="9525" cy="19050"/>
            </a:xfrm>
            <a:custGeom>
              <a:avLst/>
              <a:gdLst>
                <a:gd name="T0" fmla="*/ 0 w 3"/>
                <a:gd name="T1" fmla="*/ 0 h 6"/>
                <a:gd name="T2" fmla="*/ 0 w 3"/>
                <a:gd name="T3" fmla="*/ 6 h 6"/>
                <a:gd name="T4" fmla="*/ 3 w 3"/>
                <a:gd name="T5" fmla="*/ 3 h 6"/>
                <a:gd name="T6" fmla="*/ 0 w 3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cubicBezTo>
                    <a:pt x="0" y="2"/>
                    <a:pt x="0" y="5"/>
                    <a:pt x="0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" y="4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Freeform 3538"/>
            <p:cNvSpPr/>
            <p:nvPr/>
          </p:nvSpPr>
          <p:spPr bwMode="auto">
            <a:xfrm>
              <a:off x="11406188" y="6499225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6" name="Freeform 3539"/>
            <p:cNvSpPr/>
            <p:nvPr/>
          </p:nvSpPr>
          <p:spPr bwMode="auto">
            <a:xfrm>
              <a:off x="11476038" y="6437313"/>
              <a:ext cx="33337" cy="85725"/>
            </a:xfrm>
            <a:custGeom>
              <a:avLst/>
              <a:gdLst>
                <a:gd name="T0" fmla="*/ 3 w 10"/>
                <a:gd name="T1" fmla="*/ 6 h 26"/>
                <a:gd name="T2" fmla="*/ 2 w 10"/>
                <a:gd name="T3" fmla="*/ 14 h 26"/>
                <a:gd name="T4" fmla="*/ 3 w 10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6">
                  <a:moveTo>
                    <a:pt x="3" y="6"/>
                  </a:moveTo>
                  <a:cubicBezTo>
                    <a:pt x="2" y="4"/>
                    <a:pt x="3" y="18"/>
                    <a:pt x="2" y="14"/>
                  </a:cubicBezTo>
                  <a:cubicBezTo>
                    <a:pt x="0" y="26"/>
                    <a:pt x="10" y="0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7" name="Freeform 3540"/>
            <p:cNvSpPr/>
            <p:nvPr/>
          </p:nvSpPr>
          <p:spPr bwMode="auto">
            <a:xfrm>
              <a:off x="14355763" y="6464300"/>
              <a:ext cx="9525" cy="25400"/>
            </a:xfrm>
            <a:custGeom>
              <a:avLst/>
              <a:gdLst>
                <a:gd name="T0" fmla="*/ 0 w 6"/>
                <a:gd name="T1" fmla="*/ 6 h 16"/>
                <a:gd name="T2" fmla="*/ 6 w 6"/>
                <a:gd name="T3" fmla="*/ 16 h 16"/>
                <a:gd name="T4" fmla="*/ 2 w 6"/>
                <a:gd name="T5" fmla="*/ 0 h 16"/>
                <a:gd name="T6" fmla="*/ 0 w 6"/>
                <a:gd name="T7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6">
                  <a:moveTo>
                    <a:pt x="0" y="6"/>
                  </a:moveTo>
                  <a:lnTo>
                    <a:pt x="6" y="16"/>
                  </a:lnTo>
                  <a:lnTo>
                    <a:pt x="2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8" name="Freeform 3541"/>
            <p:cNvSpPr/>
            <p:nvPr/>
          </p:nvSpPr>
          <p:spPr bwMode="auto">
            <a:xfrm>
              <a:off x="14379575" y="6419850"/>
              <a:ext cx="9525" cy="47625"/>
            </a:xfrm>
            <a:custGeom>
              <a:avLst/>
              <a:gdLst>
                <a:gd name="T0" fmla="*/ 0 w 3"/>
                <a:gd name="T1" fmla="*/ 0 h 14"/>
                <a:gd name="T2" fmla="*/ 0 w 3"/>
                <a:gd name="T3" fmla="*/ 14 h 14"/>
                <a:gd name="T4" fmla="*/ 3 w 3"/>
                <a:gd name="T5" fmla="*/ 1 h 14"/>
                <a:gd name="T6" fmla="*/ 0 w 3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4">
                  <a:moveTo>
                    <a:pt x="0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0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9" name="Freeform 3542"/>
            <p:cNvSpPr/>
            <p:nvPr/>
          </p:nvSpPr>
          <p:spPr bwMode="auto">
            <a:xfrm>
              <a:off x="14382750" y="5641975"/>
              <a:ext cx="9525" cy="42862"/>
            </a:xfrm>
            <a:custGeom>
              <a:avLst/>
              <a:gdLst>
                <a:gd name="T0" fmla="*/ 1 w 3"/>
                <a:gd name="T1" fmla="*/ 10 h 13"/>
                <a:gd name="T2" fmla="*/ 3 w 3"/>
                <a:gd name="T3" fmla="*/ 0 h 13"/>
                <a:gd name="T4" fmla="*/ 1 w 3"/>
                <a:gd name="T5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3">
                  <a:moveTo>
                    <a:pt x="1" y="10"/>
                  </a:moveTo>
                  <a:cubicBezTo>
                    <a:pt x="3" y="11"/>
                    <a:pt x="2" y="2"/>
                    <a:pt x="3" y="0"/>
                  </a:cubicBezTo>
                  <a:cubicBezTo>
                    <a:pt x="0" y="2"/>
                    <a:pt x="1" y="13"/>
                    <a:pt x="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0" name="Freeform 3543"/>
            <p:cNvSpPr/>
            <p:nvPr/>
          </p:nvSpPr>
          <p:spPr bwMode="auto">
            <a:xfrm>
              <a:off x="14166850" y="5624513"/>
              <a:ext cx="20637" cy="20637"/>
            </a:xfrm>
            <a:custGeom>
              <a:avLst/>
              <a:gdLst>
                <a:gd name="T0" fmla="*/ 6 w 6"/>
                <a:gd name="T1" fmla="*/ 2 h 6"/>
                <a:gd name="T2" fmla="*/ 5 w 6"/>
                <a:gd name="T3" fmla="*/ 0 h 6"/>
                <a:gd name="T4" fmla="*/ 2 w 6"/>
                <a:gd name="T5" fmla="*/ 0 h 6"/>
                <a:gd name="T6" fmla="*/ 6 w 6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2"/>
                  </a:moveTo>
                  <a:cubicBezTo>
                    <a:pt x="5" y="1"/>
                    <a:pt x="5" y="1"/>
                    <a:pt x="5" y="0"/>
                  </a:cubicBezTo>
                  <a:cubicBezTo>
                    <a:pt x="4" y="1"/>
                    <a:pt x="4" y="1"/>
                    <a:pt x="2" y="0"/>
                  </a:cubicBezTo>
                  <a:cubicBezTo>
                    <a:pt x="3" y="6"/>
                    <a:pt x="0" y="5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1" name="Freeform 3544"/>
            <p:cNvSpPr/>
            <p:nvPr/>
          </p:nvSpPr>
          <p:spPr bwMode="auto">
            <a:xfrm>
              <a:off x="14177963" y="5608638"/>
              <a:ext cx="15875" cy="15875"/>
            </a:xfrm>
            <a:custGeom>
              <a:avLst/>
              <a:gdLst>
                <a:gd name="T0" fmla="*/ 2 w 5"/>
                <a:gd name="T1" fmla="*/ 5 h 5"/>
                <a:gd name="T2" fmla="*/ 2 w 5"/>
                <a:gd name="T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" h="5">
                  <a:moveTo>
                    <a:pt x="2" y="5"/>
                  </a:moveTo>
                  <a:cubicBezTo>
                    <a:pt x="5" y="5"/>
                    <a:pt x="0" y="0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2" name="Freeform 3545"/>
            <p:cNvSpPr/>
            <p:nvPr/>
          </p:nvSpPr>
          <p:spPr bwMode="auto">
            <a:xfrm>
              <a:off x="14135100" y="5595938"/>
              <a:ext cx="19050" cy="42862"/>
            </a:xfrm>
            <a:custGeom>
              <a:avLst/>
              <a:gdLst>
                <a:gd name="T0" fmla="*/ 6 w 6"/>
                <a:gd name="T1" fmla="*/ 7 h 13"/>
                <a:gd name="T2" fmla="*/ 4 w 6"/>
                <a:gd name="T3" fmla="*/ 0 h 13"/>
                <a:gd name="T4" fmla="*/ 3 w 6"/>
                <a:gd name="T5" fmla="*/ 13 h 13"/>
                <a:gd name="T6" fmla="*/ 6 w 6"/>
                <a:gd name="T7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3">
                  <a:moveTo>
                    <a:pt x="6" y="7"/>
                  </a:moveTo>
                  <a:cubicBezTo>
                    <a:pt x="6" y="4"/>
                    <a:pt x="3" y="3"/>
                    <a:pt x="4" y="0"/>
                  </a:cubicBezTo>
                  <a:cubicBezTo>
                    <a:pt x="0" y="3"/>
                    <a:pt x="1" y="7"/>
                    <a:pt x="3" y="13"/>
                  </a:cubicBezTo>
                  <a:lnTo>
                    <a:pt x="6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3" name="Freeform 3547"/>
            <p:cNvSpPr/>
            <p:nvPr/>
          </p:nvSpPr>
          <p:spPr bwMode="auto">
            <a:xfrm>
              <a:off x="14135100" y="5661025"/>
              <a:ext cx="3175" cy="17462"/>
            </a:xfrm>
            <a:custGeom>
              <a:avLst/>
              <a:gdLst>
                <a:gd name="T0" fmla="*/ 0 w 1"/>
                <a:gd name="T1" fmla="*/ 5 h 5"/>
                <a:gd name="T2" fmla="*/ 1 w 1"/>
                <a:gd name="T3" fmla="*/ 2 h 5"/>
                <a:gd name="T4" fmla="*/ 0 w 1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5">
                  <a:moveTo>
                    <a:pt x="0" y="5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0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4" name="Freeform 3548"/>
            <p:cNvSpPr/>
            <p:nvPr/>
          </p:nvSpPr>
          <p:spPr bwMode="auto">
            <a:xfrm>
              <a:off x="14138275" y="5651500"/>
              <a:ext cx="12700" cy="42862"/>
            </a:xfrm>
            <a:custGeom>
              <a:avLst/>
              <a:gdLst>
                <a:gd name="T0" fmla="*/ 2 w 4"/>
                <a:gd name="T1" fmla="*/ 3 h 13"/>
                <a:gd name="T2" fmla="*/ 4 w 4"/>
                <a:gd name="T3" fmla="*/ 0 h 13"/>
                <a:gd name="T4" fmla="*/ 0 w 4"/>
                <a:gd name="T5" fmla="*/ 5 h 13"/>
                <a:gd name="T6" fmla="*/ 2 w 4"/>
                <a:gd name="T7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3">
                  <a:moveTo>
                    <a:pt x="2" y="3"/>
                  </a:moveTo>
                  <a:cubicBezTo>
                    <a:pt x="2" y="8"/>
                    <a:pt x="3" y="4"/>
                    <a:pt x="4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8"/>
                    <a:pt x="1" y="13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5" name="Freeform 3549"/>
            <p:cNvSpPr/>
            <p:nvPr/>
          </p:nvSpPr>
          <p:spPr bwMode="auto">
            <a:xfrm>
              <a:off x="14074775" y="5608638"/>
              <a:ext cx="14287" cy="46037"/>
            </a:xfrm>
            <a:custGeom>
              <a:avLst/>
              <a:gdLst>
                <a:gd name="T0" fmla="*/ 0 w 4"/>
                <a:gd name="T1" fmla="*/ 0 h 14"/>
                <a:gd name="T2" fmla="*/ 1 w 4"/>
                <a:gd name="T3" fmla="*/ 14 h 14"/>
                <a:gd name="T4" fmla="*/ 4 w 4"/>
                <a:gd name="T5" fmla="*/ 10 h 14"/>
                <a:gd name="T6" fmla="*/ 0 w 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4">
                  <a:moveTo>
                    <a:pt x="0" y="0"/>
                  </a:moveTo>
                  <a:cubicBezTo>
                    <a:pt x="0" y="3"/>
                    <a:pt x="1" y="9"/>
                    <a:pt x="1" y="14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7"/>
                    <a:pt x="0" y="5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6" name="Freeform 3550"/>
            <p:cNvSpPr/>
            <p:nvPr/>
          </p:nvSpPr>
          <p:spPr bwMode="auto">
            <a:xfrm>
              <a:off x="14022388" y="5578475"/>
              <a:ext cx="12700" cy="39687"/>
            </a:xfrm>
            <a:custGeom>
              <a:avLst/>
              <a:gdLst>
                <a:gd name="T0" fmla="*/ 8 w 8"/>
                <a:gd name="T1" fmla="*/ 0 h 25"/>
                <a:gd name="T2" fmla="*/ 0 w 8"/>
                <a:gd name="T3" fmla="*/ 25 h 25"/>
                <a:gd name="T4" fmla="*/ 2 w 8"/>
                <a:gd name="T5" fmla="*/ 17 h 25"/>
                <a:gd name="T6" fmla="*/ 8 w 8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25">
                  <a:moveTo>
                    <a:pt x="8" y="0"/>
                  </a:moveTo>
                  <a:lnTo>
                    <a:pt x="0" y="25"/>
                  </a:lnTo>
                  <a:lnTo>
                    <a:pt x="2" y="17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7" name="Freeform 3551"/>
            <p:cNvSpPr/>
            <p:nvPr/>
          </p:nvSpPr>
          <p:spPr bwMode="auto">
            <a:xfrm>
              <a:off x="13973175" y="5559425"/>
              <a:ext cx="25400" cy="49212"/>
            </a:xfrm>
            <a:custGeom>
              <a:avLst/>
              <a:gdLst>
                <a:gd name="T0" fmla="*/ 7 w 8"/>
                <a:gd name="T1" fmla="*/ 15 h 15"/>
                <a:gd name="T2" fmla="*/ 6 w 8"/>
                <a:gd name="T3" fmla="*/ 0 h 15"/>
                <a:gd name="T4" fmla="*/ 0 w 8"/>
                <a:gd name="T5" fmla="*/ 12 h 15"/>
                <a:gd name="T6" fmla="*/ 7 w 8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5">
                  <a:moveTo>
                    <a:pt x="7" y="15"/>
                  </a:moveTo>
                  <a:cubicBezTo>
                    <a:pt x="8" y="9"/>
                    <a:pt x="5" y="4"/>
                    <a:pt x="6" y="0"/>
                  </a:cubicBezTo>
                  <a:cubicBezTo>
                    <a:pt x="4" y="1"/>
                    <a:pt x="2" y="7"/>
                    <a:pt x="0" y="12"/>
                  </a:cubicBezTo>
                  <a:cubicBezTo>
                    <a:pt x="2" y="9"/>
                    <a:pt x="4" y="10"/>
                    <a:pt x="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8" name="Freeform 3552"/>
            <p:cNvSpPr/>
            <p:nvPr/>
          </p:nvSpPr>
          <p:spPr bwMode="auto">
            <a:xfrm>
              <a:off x="13958888" y="5599113"/>
              <a:ext cx="14287" cy="22225"/>
            </a:xfrm>
            <a:custGeom>
              <a:avLst/>
              <a:gdLst>
                <a:gd name="T0" fmla="*/ 0 w 4"/>
                <a:gd name="T1" fmla="*/ 7 h 7"/>
                <a:gd name="T2" fmla="*/ 4 w 4"/>
                <a:gd name="T3" fmla="*/ 0 h 7"/>
                <a:gd name="T4" fmla="*/ 0 w 4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cubicBezTo>
                    <a:pt x="1" y="6"/>
                    <a:pt x="2" y="3"/>
                    <a:pt x="4" y="0"/>
                  </a:cubicBezTo>
                  <a:cubicBezTo>
                    <a:pt x="2" y="1"/>
                    <a:pt x="1" y="4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9" name="Freeform 3553"/>
            <p:cNvSpPr/>
            <p:nvPr/>
          </p:nvSpPr>
          <p:spPr bwMode="auto">
            <a:xfrm>
              <a:off x="14009688" y="5661025"/>
              <a:ext cx="3175" cy="7937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0" name="Freeform 3554"/>
            <p:cNvSpPr/>
            <p:nvPr/>
          </p:nvSpPr>
          <p:spPr bwMode="auto">
            <a:xfrm>
              <a:off x="13893800" y="5668963"/>
              <a:ext cx="3175" cy="6350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1 w 1"/>
                <a:gd name="T5" fmla="*/ 0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1" y="2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1" name="Freeform 3555"/>
            <p:cNvSpPr/>
            <p:nvPr/>
          </p:nvSpPr>
          <p:spPr bwMode="auto">
            <a:xfrm>
              <a:off x="13939838" y="5629275"/>
              <a:ext cx="9525" cy="25400"/>
            </a:xfrm>
            <a:custGeom>
              <a:avLst/>
              <a:gdLst>
                <a:gd name="T0" fmla="*/ 0 w 3"/>
                <a:gd name="T1" fmla="*/ 3 h 8"/>
                <a:gd name="T2" fmla="*/ 3 w 3"/>
                <a:gd name="T3" fmla="*/ 8 h 8"/>
                <a:gd name="T4" fmla="*/ 0 w 3"/>
                <a:gd name="T5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8">
                  <a:moveTo>
                    <a:pt x="0" y="3"/>
                  </a:moveTo>
                  <a:cubicBezTo>
                    <a:pt x="1" y="5"/>
                    <a:pt x="2" y="6"/>
                    <a:pt x="3" y="8"/>
                  </a:cubicBezTo>
                  <a:cubicBezTo>
                    <a:pt x="2" y="5"/>
                    <a:pt x="1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2" name="Freeform 3556"/>
            <p:cNvSpPr/>
            <p:nvPr/>
          </p:nvSpPr>
          <p:spPr bwMode="auto">
            <a:xfrm>
              <a:off x="14006513" y="5648325"/>
              <a:ext cx="3175" cy="6350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0"/>
                    <a:pt x="0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3" name="Freeform 3557"/>
            <p:cNvSpPr/>
            <p:nvPr/>
          </p:nvSpPr>
          <p:spPr bwMode="auto">
            <a:xfrm>
              <a:off x="13896975" y="5635625"/>
              <a:ext cx="30162" cy="42862"/>
            </a:xfrm>
            <a:custGeom>
              <a:avLst/>
              <a:gdLst>
                <a:gd name="T0" fmla="*/ 7 w 9"/>
                <a:gd name="T1" fmla="*/ 13 h 13"/>
                <a:gd name="T2" fmla="*/ 9 w 9"/>
                <a:gd name="T3" fmla="*/ 12 h 13"/>
                <a:gd name="T4" fmla="*/ 3 w 9"/>
                <a:gd name="T5" fmla="*/ 0 h 13"/>
                <a:gd name="T6" fmla="*/ 0 w 9"/>
                <a:gd name="T7" fmla="*/ 10 h 13"/>
                <a:gd name="T8" fmla="*/ 8 w 9"/>
                <a:gd name="T9" fmla="*/ 12 h 13"/>
                <a:gd name="T10" fmla="*/ 7 w 9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3">
                  <a:moveTo>
                    <a:pt x="7" y="13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7" y="10"/>
                    <a:pt x="6" y="7"/>
                    <a:pt x="3" y="0"/>
                  </a:cubicBezTo>
                  <a:cubicBezTo>
                    <a:pt x="0" y="4"/>
                    <a:pt x="0" y="7"/>
                    <a:pt x="0" y="10"/>
                  </a:cubicBezTo>
                  <a:cubicBezTo>
                    <a:pt x="8" y="12"/>
                    <a:pt x="8" y="12"/>
                    <a:pt x="8" y="12"/>
                  </a:cubicBezTo>
                  <a:lnTo>
                    <a:pt x="7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" name="Freeform 3558"/>
            <p:cNvSpPr/>
            <p:nvPr/>
          </p:nvSpPr>
          <p:spPr bwMode="auto">
            <a:xfrm>
              <a:off x="13884275" y="5618163"/>
              <a:ext cx="9525" cy="46037"/>
            </a:xfrm>
            <a:custGeom>
              <a:avLst/>
              <a:gdLst>
                <a:gd name="T0" fmla="*/ 6 w 6"/>
                <a:gd name="T1" fmla="*/ 0 h 29"/>
                <a:gd name="T2" fmla="*/ 0 w 6"/>
                <a:gd name="T3" fmla="*/ 29 h 29"/>
                <a:gd name="T4" fmla="*/ 4 w 6"/>
                <a:gd name="T5" fmla="*/ 21 h 29"/>
                <a:gd name="T6" fmla="*/ 6 w 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9">
                  <a:moveTo>
                    <a:pt x="6" y="0"/>
                  </a:moveTo>
                  <a:lnTo>
                    <a:pt x="0" y="29"/>
                  </a:lnTo>
                  <a:lnTo>
                    <a:pt x="4" y="21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" name="Freeform 3559"/>
            <p:cNvSpPr/>
            <p:nvPr/>
          </p:nvSpPr>
          <p:spPr bwMode="auto">
            <a:xfrm>
              <a:off x="13857288" y="5624513"/>
              <a:ext cx="6350" cy="30162"/>
            </a:xfrm>
            <a:custGeom>
              <a:avLst/>
              <a:gdLst>
                <a:gd name="T0" fmla="*/ 4 w 4"/>
                <a:gd name="T1" fmla="*/ 0 h 19"/>
                <a:gd name="T2" fmla="*/ 0 w 4"/>
                <a:gd name="T3" fmla="*/ 13 h 19"/>
                <a:gd name="T4" fmla="*/ 4 w 4"/>
                <a:gd name="T5" fmla="*/ 19 h 19"/>
                <a:gd name="T6" fmla="*/ 4 w 4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9">
                  <a:moveTo>
                    <a:pt x="4" y="0"/>
                  </a:moveTo>
                  <a:lnTo>
                    <a:pt x="0" y="13"/>
                  </a:lnTo>
                  <a:lnTo>
                    <a:pt x="4" y="19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" name="Freeform 3560"/>
            <p:cNvSpPr/>
            <p:nvPr/>
          </p:nvSpPr>
          <p:spPr bwMode="auto">
            <a:xfrm>
              <a:off x="12317413" y="5657850"/>
              <a:ext cx="7937" cy="20637"/>
            </a:xfrm>
            <a:custGeom>
              <a:avLst/>
              <a:gdLst>
                <a:gd name="T0" fmla="*/ 2 w 2"/>
                <a:gd name="T1" fmla="*/ 0 h 6"/>
                <a:gd name="T2" fmla="*/ 0 w 2"/>
                <a:gd name="T3" fmla="*/ 6 h 6"/>
                <a:gd name="T4" fmla="*/ 2 w 2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6">
                  <a:moveTo>
                    <a:pt x="2" y="0"/>
                  </a:moveTo>
                  <a:cubicBezTo>
                    <a:pt x="1" y="2"/>
                    <a:pt x="0" y="4"/>
                    <a:pt x="0" y="6"/>
                  </a:cubicBezTo>
                  <a:cubicBezTo>
                    <a:pt x="2" y="4"/>
                    <a:pt x="2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" name="Freeform 3561"/>
            <p:cNvSpPr/>
            <p:nvPr/>
          </p:nvSpPr>
          <p:spPr bwMode="auto">
            <a:xfrm>
              <a:off x="13539788" y="5618163"/>
              <a:ext cx="23812" cy="30162"/>
            </a:xfrm>
            <a:custGeom>
              <a:avLst/>
              <a:gdLst>
                <a:gd name="T0" fmla="*/ 7 w 7"/>
                <a:gd name="T1" fmla="*/ 7 h 9"/>
                <a:gd name="T2" fmla="*/ 0 w 7"/>
                <a:gd name="T3" fmla="*/ 7 h 9"/>
                <a:gd name="T4" fmla="*/ 1 w 7"/>
                <a:gd name="T5" fmla="*/ 9 h 9"/>
                <a:gd name="T6" fmla="*/ 7 w 7"/>
                <a:gd name="T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9">
                  <a:moveTo>
                    <a:pt x="7" y="7"/>
                  </a:moveTo>
                  <a:cubicBezTo>
                    <a:pt x="5" y="3"/>
                    <a:pt x="2" y="0"/>
                    <a:pt x="0" y="7"/>
                  </a:cubicBezTo>
                  <a:cubicBezTo>
                    <a:pt x="0" y="8"/>
                    <a:pt x="1" y="9"/>
                    <a:pt x="1" y="9"/>
                  </a:cubicBezTo>
                  <a:cubicBezTo>
                    <a:pt x="3" y="8"/>
                    <a:pt x="5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" name="Freeform 3562"/>
            <p:cNvSpPr/>
            <p:nvPr/>
          </p:nvSpPr>
          <p:spPr bwMode="auto">
            <a:xfrm>
              <a:off x="10904538" y="5705475"/>
              <a:ext cx="9525" cy="6350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1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0" y="1"/>
                    <a:pt x="2" y="1"/>
                    <a:pt x="3" y="1"/>
                  </a:cubicBezTo>
                  <a:cubicBezTo>
                    <a:pt x="2" y="0"/>
                    <a:pt x="1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9" name="Freeform 3563"/>
            <p:cNvSpPr/>
            <p:nvPr/>
          </p:nvSpPr>
          <p:spPr bwMode="auto">
            <a:xfrm>
              <a:off x="13754100" y="5635625"/>
              <a:ext cx="3175" cy="3175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0" name="Freeform 3564"/>
            <p:cNvSpPr/>
            <p:nvPr/>
          </p:nvSpPr>
          <p:spPr bwMode="auto">
            <a:xfrm>
              <a:off x="13754100" y="5645150"/>
              <a:ext cx="7937" cy="9525"/>
            </a:xfrm>
            <a:custGeom>
              <a:avLst/>
              <a:gdLst>
                <a:gd name="T0" fmla="*/ 2 w 2"/>
                <a:gd name="T1" fmla="*/ 3 h 3"/>
                <a:gd name="T2" fmla="*/ 0 w 2"/>
                <a:gd name="T3" fmla="*/ 0 h 3"/>
                <a:gd name="T4" fmla="*/ 2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2" y="2"/>
                    <a:pt x="1" y="1"/>
                    <a:pt x="0" y="0"/>
                  </a:cubicBezTo>
                  <a:cubicBezTo>
                    <a:pt x="0" y="1"/>
                    <a:pt x="1" y="2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1" name="Freeform 3565"/>
            <p:cNvSpPr/>
            <p:nvPr/>
          </p:nvSpPr>
          <p:spPr bwMode="auto">
            <a:xfrm>
              <a:off x="13762038" y="5632450"/>
              <a:ext cx="6350" cy="9525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3 h 3"/>
                <a:gd name="T4" fmla="*/ 0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cubicBezTo>
                    <a:pt x="0" y="3"/>
                    <a:pt x="1" y="3"/>
                    <a:pt x="1" y="3"/>
                  </a:cubicBezTo>
                  <a:cubicBezTo>
                    <a:pt x="2" y="2"/>
                    <a:pt x="1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2" name="Freeform 3566"/>
            <p:cNvSpPr/>
            <p:nvPr/>
          </p:nvSpPr>
          <p:spPr bwMode="auto">
            <a:xfrm>
              <a:off x="13744575" y="5638800"/>
              <a:ext cx="9525" cy="6350"/>
            </a:xfrm>
            <a:custGeom>
              <a:avLst/>
              <a:gdLst>
                <a:gd name="T0" fmla="*/ 0 w 3"/>
                <a:gd name="T1" fmla="*/ 1 h 2"/>
                <a:gd name="T2" fmla="*/ 3 w 3"/>
                <a:gd name="T3" fmla="*/ 2 h 2"/>
                <a:gd name="T4" fmla="*/ 3 w 3"/>
                <a:gd name="T5" fmla="*/ 0 h 2"/>
                <a:gd name="T6" fmla="*/ 0 w 3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1" y="1"/>
                    <a:pt x="2" y="1"/>
                    <a:pt x="3" y="2"/>
                  </a:cubicBezTo>
                  <a:cubicBezTo>
                    <a:pt x="3" y="1"/>
                    <a:pt x="2" y="1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3" name="Freeform 3567"/>
            <p:cNvSpPr/>
            <p:nvPr/>
          </p:nvSpPr>
          <p:spPr bwMode="auto">
            <a:xfrm>
              <a:off x="13811250" y="5624513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4" name="Freeform 3568"/>
            <p:cNvSpPr/>
            <p:nvPr/>
          </p:nvSpPr>
          <p:spPr bwMode="auto">
            <a:xfrm>
              <a:off x="13801725" y="5624513"/>
              <a:ext cx="9525" cy="20637"/>
            </a:xfrm>
            <a:custGeom>
              <a:avLst/>
              <a:gdLst>
                <a:gd name="T0" fmla="*/ 3 w 3"/>
                <a:gd name="T1" fmla="*/ 6 h 6"/>
                <a:gd name="T2" fmla="*/ 3 w 3"/>
                <a:gd name="T3" fmla="*/ 0 h 6"/>
                <a:gd name="T4" fmla="*/ 0 w 3"/>
                <a:gd name="T5" fmla="*/ 3 h 6"/>
                <a:gd name="T6" fmla="*/ 3 w 3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3" y="6"/>
                  </a:moveTo>
                  <a:cubicBezTo>
                    <a:pt x="3" y="4"/>
                    <a:pt x="3" y="1"/>
                    <a:pt x="3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2"/>
                    <a:pt x="3" y="4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5" name="Freeform 3569"/>
            <p:cNvSpPr/>
            <p:nvPr/>
          </p:nvSpPr>
          <p:spPr bwMode="auto">
            <a:xfrm>
              <a:off x="13711238" y="5599113"/>
              <a:ext cx="33337" cy="85725"/>
            </a:xfrm>
            <a:custGeom>
              <a:avLst/>
              <a:gdLst>
                <a:gd name="T0" fmla="*/ 7 w 10"/>
                <a:gd name="T1" fmla="*/ 20 h 26"/>
                <a:gd name="T2" fmla="*/ 8 w 10"/>
                <a:gd name="T3" fmla="*/ 12 h 26"/>
                <a:gd name="T4" fmla="*/ 7 w 10"/>
                <a:gd name="T5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6">
                  <a:moveTo>
                    <a:pt x="7" y="20"/>
                  </a:moveTo>
                  <a:cubicBezTo>
                    <a:pt x="8" y="22"/>
                    <a:pt x="8" y="8"/>
                    <a:pt x="8" y="12"/>
                  </a:cubicBezTo>
                  <a:cubicBezTo>
                    <a:pt x="10" y="0"/>
                    <a:pt x="0" y="26"/>
                    <a:pt x="7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" name="Freeform 3570"/>
            <p:cNvSpPr/>
            <p:nvPr/>
          </p:nvSpPr>
          <p:spPr bwMode="auto">
            <a:xfrm>
              <a:off x="10844213" y="5657850"/>
              <a:ext cx="14287" cy="23812"/>
            </a:xfrm>
            <a:custGeom>
              <a:avLst/>
              <a:gdLst>
                <a:gd name="T0" fmla="*/ 9 w 9"/>
                <a:gd name="T1" fmla="*/ 9 h 15"/>
                <a:gd name="T2" fmla="*/ 0 w 9"/>
                <a:gd name="T3" fmla="*/ 0 h 15"/>
                <a:gd name="T4" fmla="*/ 7 w 9"/>
                <a:gd name="T5" fmla="*/ 15 h 15"/>
                <a:gd name="T6" fmla="*/ 9 w 9"/>
                <a:gd name="T7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5">
                  <a:moveTo>
                    <a:pt x="9" y="9"/>
                  </a:moveTo>
                  <a:lnTo>
                    <a:pt x="0" y="0"/>
                  </a:lnTo>
                  <a:lnTo>
                    <a:pt x="7" y="15"/>
                  </a:lnTo>
                  <a:lnTo>
                    <a:pt x="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7" name="Freeform 3571"/>
            <p:cNvSpPr/>
            <p:nvPr/>
          </p:nvSpPr>
          <p:spPr bwMode="auto">
            <a:xfrm>
              <a:off x="10828338" y="5681663"/>
              <a:ext cx="9525" cy="49212"/>
            </a:xfrm>
            <a:custGeom>
              <a:avLst/>
              <a:gdLst>
                <a:gd name="T0" fmla="*/ 0 w 3"/>
                <a:gd name="T1" fmla="*/ 14 h 15"/>
                <a:gd name="T2" fmla="*/ 3 w 3"/>
                <a:gd name="T3" fmla="*/ 15 h 15"/>
                <a:gd name="T4" fmla="*/ 1 w 3"/>
                <a:gd name="T5" fmla="*/ 0 h 15"/>
                <a:gd name="T6" fmla="*/ 0 w 3"/>
                <a:gd name="T7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5">
                  <a:moveTo>
                    <a:pt x="0" y="14"/>
                  </a:moveTo>
                  <a:cubicBezTo>
                    <a:pt x="0" y="13"/>
                    <a:pt x="2" y="12"/>
                    <a:pt x="3" y="15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8" name="Freeform 3572"/>
            <p:cNvSpPr/>
            <p:nvPr/>
          </p:nvSpPr>
          <p:spPr bwMode="auto">
            <a:xfrm>
              <a:off x="10828338" y="6032500"/>
              <a:ext cx="9525" cy="42862"/>
            </a:xfrm>
            <a:custGeom>
              <a:avLst/>
              <a:gdLst>
                <a:gd name="T0" fmla="*/ 2 w 3"/>
                <a:gd name="T1" fmla="*/ 3 h 13"/>
                <a:gd name="T2" fmla="*/ 1 w 3"/>
                <a:gd name="T3" fmla="*/ 13 h 13"/>
                <a:gd name="T4" fmla="*/ 2 w 3"/>
                <a:gd name="T5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3">
                  <a:moveTo>
                    <a:pt x="2" y="3"/>
                  </a:moveTo>
                  <a:cubicBezTo>
                    <a:pt x="0" y="2"/>
                    <a:pt x="1" y="11"/>
                    <a:pt x="1" y="13"/>
                  </a:cubicBezTo>
                  <a:cubicBezTo>
                    <a:pt x="3" y="11"/>
                    <a:pt x="2" y="0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9" name="Freeform 3573"/>
            <p:cNvSpPr/>
            <p:nvPr/>
          </p:nvSpPr>
          <p:spPr bwMode="auto">
            <a:xfrm>
              <a:off x="12912725" y="5638800"/>
              <a:ext cx="6350" cy="9525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0" name="Freeform 3574"/>
            <p:cNvSpPr/>
            <p:nvPr/>
          </p:nvSpPr>
          <p:spPr bwMode="auto">
            <a:xfrm>
              <a:off x="12866688" y="5645150"/>
              <a:ext cx="3175" cy="15875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5 h 5"/>
                <a:gd name="T4" fmla="*/ 0 w 1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" y="2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1" name="Freeform 3575"/>
            <p:cNvSpPr/>
            <p:nvPr/>
          </p:nvSpPr>
          <p:spPr bwMode="auto">
            <a:xfrm>
              <a:off x="12503150" y="5684838"/>
              <a:ext cx="12700" cy="23812"/>
            </a:xfrm>
            <a:custGeom>
              <a:avLst/>
              <a:gdLst>
                <a:gd name="T0" fmla="*/ 4 w 4"/>
                <a:gd name="T1" fmla="*/ 7 h 7"/>
                <a:gd name="T2" fmla="*/ 0 w 4"/>
                <a:gd name="T3" fmla="*/ 0 h 7"/>
                <a:gd name="T4" fmla="*/ 4 w 4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4" y="7"/>
                  </a:moveTo>
                  <a:cubicBezTo>
                    <a:pt x="3" y="5"/>
                    <a:pt x="2" y="2"/>
                    <a:pt x="0" y="0"/>
                  </a:cubicBezTo>
                  <a:lnTo>
                    <a:pt x="4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2" name="Freeform 3576"/>
            <p:cNvSpPr/>
            <p:nvPr/>
          </p:nvSpPr>
          <p:spPr bwMode="auto">
            <a:xfrm>
              <a:off x="13154025" y="5578475"/>
              <a:ext cx="12700" cy="33337"/>
            </a:xfrm>
            <a:custGeom>
              <a:avLst/>
              <a:gdLst>
                <a:gd name="T0" fmla="*/ 2 w 4"/>
                <a:gd name="T1" fmla="*/ 10 h 10"/>
                <a:gd name="T2" fmla="*/ 4 w 4"/>
                <a:gd name="T3" fmla="*/ 0 h 10"/>
                <a:gd name="T4" fmla="*/ 2 w 4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0">
                  <a:moveTo>
                    <a:pt x="2" y="1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2" y="5"/>
                    <a:pt x="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3" name="Freeform 3577"/>
            <p:cNvSpPr/>
            <p:nvPr/>
          </p:nvSpPr>
          <p:spPr bwMode="auto">
            <a:xfrm>
              <a:off x="14055725" y="5651500"/>
              <a:ext cx="3175" cy="6350"/>
            </a:xfrm>
            <a:custGeom>
              <a:avLst/>
              <a:gdLst>
                <a:gd name="T0" fmla="*/ 0 w 1"/>
                <a:gd name="T1" fmla="*/ 1 h 2"/>
                <a:gd name="T2" fmla="*/ 1 w 1"/>
                <a:gd name="T3" fmla="*/ 2 h 2"/>
                <a:gd name="T4" fmla="*/ 0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0" y="1"/>
                    <a:pt x="0" y="1"/>
                    <a:pt x="1" y="2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4" name="Freeform 3578"/>
            <p:cNvSpPr/>
            <p:nvPr/>
          </p:nvSpPr>
          <p:spPr bwMode="auto">
            <a:xfrm>
              <a:off x="12185650" y="5681663"/>
              <a:ext cx="0" cy="3175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5" name="Freeform 3579"/>
            <p:cNvSpPr>
              <a:spLocks noEditPoints="1"/>
            </p:cNvSpPr>
            <p:nvPr/>
          </p:nvSpPr>
          <p:spPr bwMode="auto">
            <a:xfrm>
              <a:off x="10841038" y="5535613"/>
              <a:ext cx="3535362" cy="752475"/>
            </a:xfrm>
            <a:custGeom>
              <a:avLst/>
              <a:gdLst>
                <a:gd name="T0" fmla="*/ 1007 w 1070"/>
                <a:gd name="T1" fmla="*/ 46 h 227"/>
                <a:gd name="T2" fmla="*/ 980 w 1070"/>
                <a:gd name="T3" fmla="*/ 39 h 227"/>
                <a:gd name="T4" fmla="*/ 970 w 1070"/>
                <a:gd name="T5" fmla="*/ 40 h 227"/>
                <a:gd name="T6" fmla="*/ 959 w 1070"/>
                <a:gd name="T7" fmla="*/ 36 h 227"/>
                <a:gd name="T8" fmla="*/ 942 w 1070"/>
                <a:gd name="T9" fmla="*/ 38 h 227"/>
                <a:gd name="T10" fmla="*/ 922 w 1070"/>
                <a:gd name="T11" fmla="*/ 57 h 227"/>
                <a:gd name="T12" fmla="*/ 884 w 1070"/>
                <a:gd name="T13" fmla="*/ 36 h 227"/>
                <a:gd name="T14" fmla="*/ 844 w 1070"/>
                <a:gd name="T15" fmla="*/ 36 h 227"/>
                <a:gd name="T16" fmla="*/ 812 w 1070"/>
                <a:gd name="T17" fmla="*/ 38 h 227"/>
                <a:gd name="T18" fmla="*/ 750 w 1070"/>
                <a:gd name="T19" fmla="*/ 33 h 227"/>
                <a:gd name="T20" fmla="*/ 732 w 1070"/>
                <a:gd name="T21" fmla="*/ 34 h 227"/>
                <a:gd name="T22" fmla="*/ 681 w 1070"/>
                <a:gd name="T23" fmla="*/ 29 h 227"/>
                <a:gd name="T24" fmla="*/ 627 w 1070"/>
                <a:gd name="T25" fmla="*/ 34 h 227"/>
                <a:gd name="T26" fmla="*/ 599 w 1070"/>
                <a:gd name="T27" fmla="*/ 25 h 227"/>
                <a:gd name="T28" fmla="*/ 575 w 1070"/>
                <a:gd name="T29" fmla="*/ 37 h 227"/>
                <a:gd name="T30" fmla="*/ 512 w 1070"/>
                <a:gd name="T31" fmla="*/ 61 h 227"/>
                <a:gd name="T32" fmla="*/ 492 w 1070"/>
                <a:gd name="T33" fmla="*/ 29 h 227"/>
                <a:gd name="T34" fmla="*/ 433 w 1070"/>
                <a:gd name="T35" fmla="*/ 52 h 227"/>
                <a:gd name="T36" fmla="*/ 407 w 1070"/>
                <a:gd name="T37" fmla="*/ 44 h 227"/>
                <a:gd name="T38" fmla="*/ 372 w 1070"/>
                <a:gd name="T39" fmla="*/ 51 h 227"/>
                <a:gd name="T40" fmla="*/ 334 w 1070"/>
                <a:gd name="T41" fmla="*/ 38 h 227"/>
                <a:gd name="T42" fmla="*/ 245 w 1070"/>
                <a:gd name="T43" fmla="*/ 43 h 227"/>
                <a:gd name="T44" fmla="*/ 169 w 1070"/>
                <a:gd name="T45" fmla="*/ 60 h 227"/>
                <a:gd name="T46" fmla="*/ 22 w 1070"/>
                <a:gd name="T47" fmla="*/ 67 h 227"/>
                <a:gd name="T48" fmla="*/ 24 w 1070"/>
                <a:gd name="T49" fmla="*/ 182 h 227"/>
                <a:gd name="T50" fmla="*/ 72 w 1070"/>
                <a:gd name="T51" fmla="*/ 186 h 227"/>
                <a:gd name="T52" fmla="*/ 99 w 1070"/>
                <a:gd name="T53" fmla="*/ 187 h 227"/>
                <a:gd name="T54" fmla="*/ 101 w 1070"/>
                <a:gd name="T55" fmla="*/ 199 h 227"/>
                <a:gd name="T56" fmla="*/ 130 w 1070"/>
                <a:gd name="T57" fmla="*/ 201 h 227"/>
                <a:gd name="T58" fmla="*/ 144 w 1070"/>
                <a:gd name="T59" fmla="*/ 181 h 227"/>
                <a:gd name="T60" fmla="*/ 165 w 1070"/>
                <a:gd name="T61" fmla="*/ 206 h 227"/>
                <a:gd name="T62" fmla="*/ 196 w 1070"/>
                <a:gd name="T63" fmla="*/ 186 h 227"/>
                <a:gd name="T64" fmla="*/ 247 w 1070"/>
                <a:gd name="T65" fmla="*/ 201 h 227"/>
                <a:gd name="T66" fmla="*/ 313 w 1070"/>
                <a:gd name="T67" fmla="*/ 193 h 227"/>
                <a:gd name="T68" fmla="*/ 362 w 1070"/>
                <a:gd name="T69" fmla="*/ 200 h 227"/>
                <a:gd name="T70" fmla="*/ 411 w 1070"/>
                <a:gd name="T71" fmla="*/ 193 h 227"/>
                <a:gd name="T72" fmla="*/ 460 w 1070"/>
                <a:gd name="T73" fmla="*/ 179 h 227"/>
                <a:gd name="T74" fmla="*/ 487 w 1070"/>
                <a:gd name="T75" fmla="*/ 196 h 227"/>
                <a:gd name="T76" fmla="*/ 525 w 1070"/>
                <a:gd name="T77" fmla="*/ 182 h 227"/>
                <a:gd name="T78" fmla="*/ 569 w 1070"/>
                <a:gd name="T79" fmla="*/ 166 h 227"/>
                <a:gd name="T80" fmla="*/ 606 w 1070"/>
                <a:gd name="T81" fmla="*/ 189 h 227"/>
                <a:gd name="T82" fmla="*/ 653 w 1070"/>
                <a:gd name="T83" fmla="*/ 183 h 227"/>
                <a:gd name="T84" fmla="*/ 680 w 1070"/>
                <a:gd name="T85" fmla="*/ 183 h 227"/>
                <a:gd name="T86" fmla="*/ 709 w 1070"/>
                <a:gd name="T87" fmla="*/ 183 h 227"/>
                <a:gd name="T88" fmla="*/ 771 w 1070"/>
                <a:gd name="T89" fmla="*/ 173 h 227"/>
                <a:gd name="T90" fmla="*/ 828 w 1070"/>
                <a:gd name="T91" fmla="*/ 170 h 227"/>
                <a:gd name="T92" fmla="*/ 852 w 1070"/>
                <a:gd name="T93" fmla="*/ 174 h 227"/>
                <a:gd name="T94" fmla="*/ 975 w 1070"/>
                <a:gd name="T95" fmla="*/ 173 h 227"/>
                <a:gd name="T96" fmla="*/ 473 w 1070"/>
                <a:gd name="T97" fmla="*/ 190 h 227"/>
                <a:gd name="T98" fmla="*/ 211 w 1070"/>
                <a:gd name="T99" fmla="*/ 104 h 227"/>
                <a:gd name="T100" fmla="*/ 999 w 1070"/>
                <a:gd name="T101" fmla="*/ 55 h 227"/>
                <a:gd name="T102" fmla="*/ 862 w 1070"/>
                <a:gd name="T103" fmla="*/ 40 h 227"/>
                <a:gd name="T104" fmla="*/ 598 w 1070"/>
                <a:gd name="T105" fmla="*/ 35 h 227"/>
                <a:gd name="T106" fmla="*/ 225 w 1070"/>
                <a:gd name="T107" fmla="*/ 48 h 227"/>
                <a:gd name="T108" fmla="*/ 67 w 1070"/>
                <a:gd name="T109" fmla="*/ 169 h 227"/>
                <a:gd name="T110" fmla="*/ 191 w 1070"/>
                <a:gd name="T111" fmla="*/ 155 h 227"/>
                <a:gd name="T112" fmla="*/ 219 w 1070"/>
                <a:gd name="T113" fmla="*/ 174 h 227"/>
                <a:gd name="T114" fmla="*/ 728 w 1070"/>
                <a:gd name="T115" fmla="*/ 195 h 227"/>
                <a:gd name="T116" fmla="*/ 904 w 1070"/>
                <a:gd name="T117" fmla="*/ 104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70" h="227">
                  <a:moveTo>
                    <a:pt x="1069" y="126"/>
                  </a:moveTo>
                  <a:cubicBezTo>
                    <a:pt x="1066" y="128"/>
                    <a:pt x="1066" y="128"/>
                    <a:pt x="1066" y="128"/>
                  </a:cubicBezTo>
                  <a:cubicBezTo>
                    <a:pt x="1070" y="111"/>
                    <a:pt x="1061" y="90"/>
                    <a:pt x="1062" y="68"/>
                  </a:cubicBezTo>
                  <a:cubicBezTo>
                    <a:pt x="1057" y="87"/>
                    <a:pt x="1050" y="39"/>
                    <a:pt x="1041" y="66"/>
                  </a:cubicBezTo>
                  <a:cubicBezTo>
                    <a:pt x="1040" y="61"/>
                    <a:pt x="1043" y="59"/>
                    <a:pt x="1042" y="54"/>
                  </a:cubicBezTo>
                  <a:cubicBezTo>
                    <a:pt x="1041" y="60"/>
                    <a:pt x="1039" y="62"/>
                    <a:pt x="1037" y="63"/>
                  </a:cubicBezTo>
                  <a:cubicBezTo>
                    <a:pt x="1038" y="57"/>
                    <a:pt x="1038" y="57"/>
                    <a:pt x="1038" y="57"/>
                  </a:cubicBezTo>
                  <a:cubicBezTo>
                    <a:pt x="1037" y="57"/>
                    <a:pt x="1035" y="58"/>
                    <a:pt x="1034" y="59"/>
                  </a:cubicBezTo>
                  <a:cubicBezTo>
                    <a:pt x="1034" y="58"/>
                    <a:pt x="1034" y="58"/>
                    <a:pt x="1034" y="58"/>
                  </a:cubicBezTo>
                  <a:cubicBezTo>
                    <a:pt x="1024" y="59"/>
                    <a:pt x="1018" y="53"/>
                    <a:pt x="1009" y="47"/>
                  </a:cubicBezTo>
                  <a:cubicBezTo>
                    <a:pt x="1011" y="43"/>
                    <a:pt x="1009" y="36"/>
                    <a:pt x="1004" y="38"/>
                  </a:cubicBezTo>
                  <a:cubicBezTo>
                    <a:pt x="1006" y="40"/>
                    <a:pt x="1008" y="42"/>
                    <a:pt x="1007" y="46"/>
                  </a:cubicBezTo>
                  <a:cubicBezTo>
                    <a:pt x="1006" y="45"/>
                    <a:pt x="1004" y="44"/>
                    <a:pt x="1003" y="43"/>
                  </a:cubicBezTo>
                  <a:cubicBezTo>
                    <a:pt x="1004" y="54"/>
                    <a:pt x="1004" y="54"/>
                    <a:pt x="1004" y="54"/>
                  </a:cubicBezTo>
                  <a:cubicBezTo>
                    <a:pt x="1002" y="53"/>
                    <a:pt x="1001" y="52"/>
                    <a:pt x="1001" y="51"/>
                  </a:cubicBezTo>
                  <a:cubicBezTo>
                    <a:pt x="1002" y="48"/>
                    <a:pt x="1002" y="48"/>
                    <a:pt x="1002" y="48"/>
                  </a:cubicBezTo>
                  <a:cubicBezTo>
                    <a:pt x="1001" y="51"/>
                    <a:pt x="1001" y="51"/>
                    <a:pt x="1001" y="51"/>
                  </a:cubicBezTo>
                  <a:cubicBezTo>
                    <a:pt x="1000" y="49"/>
                    <a:pt x="999" y="48"/>
                    <a:pt x="999" y="46"/>
                  </a:cubicBezTo>
                  <a:cubicBezTo>
                    <a:pt x="998" y="51"/>
                    <a:pt x="998" y="53"/>
                    <a:pt x="999" y="54"/>
                  </a:cubicBezTo>
                  <a:cubicBezTo>
                    <a:pt x="998" y="55"/>
                    <a:pt x="998" y="55"/>
                    <a:pt x="998" y="55"/>
                  </a:cubicBezTo>
                  <a:cubicBezTo>
                    <a:pt x="994" y="53"/>
                    <a:pt x="990" y="54"/>
                    <a:pt x="986" y="52"/>
                  </a:cubicBezTo>
                  <a:cubicBezTo>
                    <a:pt x="986" y="52"/>
                    <a:pt x="986" y="52"/>
                    <a:pt x="986" y="52"/>
                  </a:cubicBezTo>
                  <a:cubicBezTo>
                    <a:pt x="986" y="52"/>
                    <a:pt x="986" y="52"/>
                    <a:pt x="986" y="52"/>
                  </a:cubicBezTo>
                  <a:cubicBezTo>
                    <a:pt x="983" y="50"/>
                    <a:pt x="981" y="47"/>
                    <a:pt x="980" y="39"/>
                  </a:cubicBezTo>
                  <a:cubicBezTo>
                    <a:pt x="980" y="39"/>
                    <a:pt x="980" y="39"/>
                    <a:pt x="980" y="39"/>
                  </a:cubicBezTo>
                  <a:cubicBezTo>
                    <a:pt x="980" y="38"/>
                    <a:pt x="980" y="37"/>
                    <a:pt x="980" y="36"/>
                  </a:cubicBezTo>
                  <a:cubicBezTo>
                    <a:pt x="976" y="41"/>
                    <a:pt x="976" y="41"/>
                    <a:pt x="976" y="41"/>
                  </a:cubicBezTo>
                  <a:cubicBezTo>
                    <a:pt x="977" y="42"/>
                    <a:pt x="978" y="42"/>
                    <a:pt x="978" y="41"/>
                  </a:cubicBezTo>
                  <a:cubicBezTo>
                    <a:pt x="978" y="45"/>
                    <a:pt x="980" y="52"/>
                    <a:pt x="977" y="51"/>
                  </a:cubicBezTo>
                  <a:cubicBezTo>
                    <a:pt x="976" y="46"/>
                    <a:pt x="976" y="46"/>
                    <a:pt x="976" y="46"/>
                  </a:cubicBezTo>
                  <a:cubicBezTo>
                    <a:pt x="976" y="46"/>
                    <a:pt x="976" y="45"/>
                    <a:pt x="976" y="45"/>
                  </a:cubicBezTo>
                  <a:cubicBezTo>
                    <a:pt x="976" y="46"/>
                    <a:pt x="976" y="46"/>
                    <a:pt x="976" y="46"/>
                  </a:cubicBezTo>
                  <a:cubicBezTo>
                    <a:pt x="976" y="45"/>
                    <a:pt x="976" y="45"/>
                    <a:pt x="976" y="45"/>
                  </a:cubicBezTo>
                  <a:cubicBezTo>
                    <a:pt x="976" y="46"/>
                    <a:pt x="976" y="46"/>
                    <a:pt x="976" y="46"/>
                  </a:cubicBezTo>
                  <a:cubicBezTo>
                    <a:pt x="973" y="51"/>
                    <a:pt x="973" y="51"/>
                    <a:pt x="973" y="51"/>
                  </a:cubicBezTo>
                  <a:cubicBezTo>
                    <a:pt x="971" y="48"/>
                    <a:pt x="971" y="44"/>
                    <a:pt x="970" y="40"/>
                  </a:cubicBezTo>
                  <a:cubicBezTo>
                    <a:pt x="970" y="40"/>
                    <a:pt x="970" y="40"/>
                    <a:pt x="970" y="40"/>
                  </a:cubicBezTo>
                  <a:cubicBezTo>
                    <a:pt x="970" y="40"/>
                    <a:pt x="970" y="40"/>
                    <a:pt x="970" y="40"/>
                  </a:cubicBezTo>
                  <a:cubicBezTo>
                    <a:pt x="970" y="39"/>
                    <a:pt x="970" y="38"/>
                    <a:pt x="970" y="38"/>
                  </a:cubicBezTo>
                  <a:cubicBezTo>
                    <a:pt x="971" y="38"/>
                    <a:pt x="972" y="36"/>
                    <a:pt x="973" y="36"/>
                  </a:cubicBezTo>
                  <a:cubicBezTo>
                    <a:pt x="972" y="33"/>
                    <a:pt x="970" y="32"/>
                    <a:pt x="968" y="32"/>
                  </a:cubicBezTo>
                  <a:cubicBezTo>
                    <a:pt x="968" y="31"/>
                    <a:pt x="968" y="30"/>
                    <a:pt x="967" y="30"/>
                  </a:cubicBezTo>
                  <a:cubicBezTo>
                    <a:pt x="967" y="33"/>
                    <a:pt x="967" y="33"/>
                    <a:pt x="967" y="33"/>
                  </a:cubicBezTo>
                  <a:cubicBezTo>
                    <a:pt x="965" y="33"/>
                    <a:pt x="962" y="36"/>
                    <a:pt x="961" y="36"/>
                  </a:cubicBezTo>
                  <a:cubicBezTo>
                    <a:pt x="965" y="39"/>
                    <a:pt x="965" y="39"/>
                    <a:pt x="965" y="39"/>
                  </a:cubicBezTo>
                  <a:cubicBezTo>
                    <a:pt x="962" y="41"/>
                    <a:pt x="960" y="41"/>
                    <a:pt x="957" y="41"/>
                  </a:cubicBezTo>
                  <a:cubicBezTo>
                    <a:pt x="958" y="41"/>
                    <a:pt x="958" y="40"/>
                    <a:pt x="959" y="39"/>
                  </a:cubicBezTo>
                  <a:cubicBezTo>
                    <a:pt x="959" y="38"/>
                    <a:pt x="959" y="37"/>
                    <a:pt x="959" y="36"/>
                  </a:cubicBezTo>
                  <a:cubicBezTo>
                    <a:pt x="958" y="37"/>
                    <a:pt x="957" y="40"/>
                    <a:pt x="956" y="41"/>
                  </a:cubicBezTo>
                  <a:cubicBezTo>
                    <a:pt x="955" y="42"/>
                    <a:pt x="954" y="42"/>
                    <a:pt x="952" y="42"/>
                  </a:cubicBezTo>
                  <a:cubicBezTo>
                    <a:pt x="953" y="39"/>
                    <a:pt x="953" y="35"/>
                    <a:pt x="951" y="36"/>
                  </a:cubicBezTo>
                  <a:cubicBezTo>
                    <a:pt x="949" y="40"/>
                    <a:pt x="947" y="40"/>
                    <a:pt x="945" y="41"/>
                  </a:cubicBezTo>
                  <a:cubicBezTo>
                    <a:pt x="946" y="41"/>
                    <a:pt x="946" y="41"/>
                    <a:pt x="947" y="42"/>
                  </a:cubicBezTo>
                  <a:cubicBezTo>
                    <a:pt x="945" y="42"/>
                    <a:pt x="944" y="42"/>
                    <a:pt x="943" y="42"/>
                  </a:cubicBezTo>
                  <a:cubicBezTo>
                    <a:pt x="944" y="41"/>
                    <a:pt x="944" y="41"/>
                    <a:pt x="945" y="41"/>
                  </a:cubicBezTo>
                  <a:cubicBezTo>
                    <a:pt x="944" y="39"/>
                    <a:pt x="943" y="38"/>
                    <a:pt x="941" y="36"/>
                  </a:cubicBezTo>
                  <a:cubicBezTo>
                    <a:pt x="941" y="36"/>
                    <a:pt x="941" y="36"/>
                    <a:pt x="941" y="37"/>
                  </a:cubicBezTo>
                  <a:cubicBezTo>
                    <a:pt x="941" y="37"/>
                    <a:pt x="941" y="37"/>
                    <a:pt x="941" y="37"/>
                  </a:cubicBezTo>
                  <a:cubicBezTo>
                    <a:pt x="941" y="37"/>
                    <a:pt x="941" y="37"/>
                    <a:pt x="941" y="37"/>
                  </a:cubicBezTo>
                  <a:cubicBezTo>
                    <a:pt x="942" y="38"/>
                    <a:pt x="942" y="39"/>
                    <a:pt x="942" y="38"/>
                  </a:cubicBezTo>
                  <a:cubicBezTo>
                    <a:pt x="941" y="38"/>
                    <a:pt x="941" y="38"/>
                    <a:pt x="941" y="38"/>
                  </a:cubicBezTo>
                  <a:cubicBezTo>
                    <a:pt x="941" y="40"/>
                    <a:pt x="941" y="41"/>
                    <a:pt x="941" y="42"/>
                  </a:cubicBezTo>
                  <a:cubicBezTo>
                    <a:pt x="941" y="42"/>
                    <a:pt x="941" y="42"/>
                    <a:pt x="941" y="42"/>
                  </a:cubicBezTo>
                  <a:cubicBezTo>
                    <a:pt x="939" y="40"/>
                    <a:pt x="941" y="39"/>
                    <a:pt x="941" y="38"/>
                  </a:cubicBezTo>
                  <a:cubicBezTo>
                    <a:pt x="941" y="38"/>
                    <a:pt x="941" y="37"/>
                    <a:pt x="941" y="37"/>
                  </a:cubicBezTo>
                  <a:cubicBezTo>
                    <a:pt x="941" y="37"/>
                    <a:pt x="941" y="37"/>
                    <a:pt x="941" y="37"/>
                  </a:cubicBezTo>
                  <a:cubicBezTo>
                    <a:pt x="934" y="42"/>
                    <a:pt x="934" y="42"/>
                    <a:pt x="934" y="42"/>
                  </a:cubicBezTo>
                  <a:cubicBezTo>
                    <a:pt x="934" y="42"/>
                    <a:pt x="935" y="43"/>
                    <a:pt x="936" y="43"/>
                  </a:cubicBezTo>
                  <a:cubicBezTo>
                    <a:pt x="932" y="44"/>
                    <a:pt x="929" y="46"/>
                    <a:pt x="926" y="49"/>
                  </a:cubicBezTo>
                  <a:cubicBezTo>
                    <a:pt x="925" y="46"/>
                    <a:pt x="925" y="44"/>
                    <a:pt x="925" y="42"/>
                  </a:cubicBezTo>
                  <a:cubicBezTo>
                    <a:pt x="924" y="46"/>
                    <a:pt x="924" y="49"/>
                    <a:pt x="920" y="55"/>
                  </a:cubicBezTo>
                  <a:cubicBezTo>
                    <a:pt x="921" y="56"/>
                    <a:pt x="921" y="56"/>
                    <a:pt x="922" y="57"/>
                  </a:cubicBezTo>
                  <a:cubicBezTo>
                    <a:pt x="917" y="58"/>
                    <a:pt x="917" y="50"/>
                    <a:pt x="909" y="53"/>
                  </a:cubicBezTo>
                  <a:cubicBezTo>
                    <a:pt x="909" y="52"/>
                    <a:pt x="909" y="52"/>
                    <a:pt x="909" y="52"/>
                  </a:cubicBezTo>
                  <a:cubicBezTo>
                    <a:pt x="907" y="57"/>
                    <a:pt x="904" y="59"/>
                    <a:pt x="902" y="59"/>
                  </a:cubicBezTo>
                  <a:cubicBezTo>
                    <a:pt x="902" y="57"/>
                    <a:pt x="902" y="55"/>
                    <a:pt x="902" y="53"/>
                  </a:cubicBezTo>
                  <a:cubicBezTo>
                    <a:pt x="905" y="47"/>
                    <a:pt x="908" y="41"/>
                    <a:pt x="911" y="44"/>
                  </a:cubicBezTo>
                  <a:cubicBezTo>
                    <a:pt x="909" y="31"/>
                    <a:pt x="910" y="46"/>
                    <a:pt x="907" y="30"/>
                  </a:cubicBezTo>
                  <a:cubicBezTo>
                    <a:pt x="909" y="47"/>
                    <a:pt x="898" y="34"/>
                    <a:pt x="898" y="43"/>
                  </a:cubicBezTo>
                  <a:cubicBezTo>
                    <a:pt x="898" y="43"/>
                    <a:pt x="897" y="43"/>
                    <a:pt x="897" y="43"/>
                  </a:cubicBezTo>
                  <a:cubicBezTo>
                    <a:pt x="894" y="34"/>
                    <a:pt x="892" y="39"/>
                    <a:pt x="888" y="26"/>
                  </a:cubicBezTo>
                  <a:cubicBezTo>
                    <a:pt x="888" y="30"/>
                    <a:pt x="890" y="35"/>
                    <a:pt x="885" y="32"/>
                  </a:cubicBezTo>
                  <a:cubicBezTo>
                    <a:pt x="885" y="34"/>
                    <a:pt x="885" y="35"/>
                    <a:pt x="884" y="36"/>
                  </a:cubicBezTo>
                  <a:cubicBezTo>
                    <a:pt x="884" y="36"/>
                    <a:pt x="884" y="36"/>
                    <a:pt x="884" y="36"/>
                  </a:cubicBezTo>
                  <a:cubicBezTo>
                    <a:pt x="884" y="36"/>
                    <a:pt x="884" y="36"/>
                    <a:pt x="884" y="36"/>
                  </a:cubicBezTo>
                  <a:cubicBezTo>
                    <a:pt x="884" y="37"/>
                    <a:pt x="884" y="37"/>
                    <a:pt x="884" y="37"/>
                  </a:cubicBezTo>
                  <a:cubicBezTo>
                    <a:pt x="885" y="39"/>
                    <a:pt x="886" y="41"/>
                    <a:pt x="887" y="44"/>
                  </a:cubicBezTo>
                  <a:cubicBezTo>
                    <a:pt x="885" y="50"/>
                    <a:pt x="882" y="52"/>
                    <a:pt x="880" y="54"/>
                  </a:cubicBezTo>
                  <a:cubicBezTo>
                    <a:pt x="880" y="53"/>
                    <a:pt x="880" y="51"/>
                    <a:pt x="881" y="50"/>
                  </a:cubicBezTo>
                  <a:cubicBezTo>
                    <a:pt x="877" y="42"/>
                    <a:pt x="873" y="44"/>
                    <a:pt x="870" y="47"/>
                  </a:cubicBezTo>
                  <a:cubicBezTo>
                    <a:pt x="869" y="42"/>
                    <a:pt x="868" y="38"/>
                    <a:pt x="871" y="34"/>
                  </a:cubicBezTo>
                  <a:cubicBezTo>
                    <a:pt x="866" y="33"/>
                    <a:pt x="866" y="33"/>
                    <a:pt x="866" y="33"/>
                  </a:cubicBezTo>
                  <a:cubicBezTo>
                    <a:pt x="863" y="28"/>
                    <a:pt x="859" y="25"/>
                    <a:pt x="856" y="30"/>
                  </a:cubicBezTo>
                  <a:cubicBezTo>
                    <a:pt x="854" y="27"/>
                    <a:pt x="850" y="41"/>
                    <a:pt x="852" y="33"/>
                  </a:cubicBezTo>
                  <a:cubicBezTo>
                    <a:pt x="844" y="39"/>
                    <a:pt x="844" y="39"/>
                    <a:pt x="844" y="39"/>
                  </a:cubicBezTo>
                  <a:cubicBezTo>
                    <a:pt x="844" y="36"/>
                    <a:pt x="844" y="36"/>
                    <a:pt x="844" y="36"/>
                  </a:cubicBezTo>
                  <a:cubicBezTo>
                    <a:pt x="841" y="36"/>
                    <a:pt x="838" y="38"/>
                    <a:pt x="835" y="40"/>
                  </a:cubicBezTo>
                  <a:cubicBezTo>
                    <a:pt x="835" y="39"/>
                    <a:pt x="835" y="39"/>
                    <a:pt x="835" y="39"/>
                  </a:cubicBezTo>
                  <a:cubicBezTo>
                    <a:pt x="834" y="34"/>
                    <a:pt x="830" y="42"/>
                    <a:pt x="829" y="41"/>
                  </a:cubicBezTo>
                  <a:cubicBezTo>
                    <a:pt x="829" y="41"/>
                    <a:pt x="829" y="40"/>
                    <a:pt x="830" y="38"/>
                  </a:cubicBezTo>
                  <a:cubicBezTo>
                    <a:pt x="829" y="38"/>
                    <a:pt x="829" y="37"/>
                    <a:pt x="828" y="37"/>
                  </a:cubicBezTo>
                  <a:cubicBezTo>
                    <a:pt x="829" y="36"/>
                    <a:pt x="829" y="34"/>
                    <a:pt x="829" y="33"/>
                  </a:cubicBezTo>
                  <a:cubicBezTo>
                    <a:pt x="829" y="34"/>
                    <a:pt x="828" y="35"/>
                    <a:pt x="828" y="36"/>
                  </a:cubicBezTo>
                  <a:cubicBezTo>
                    <a:pt x="826" y="34"/>
                    <a:pt x="825" y="33"/>
                    <a:pt x="824" y="32"/>
                  </a:cubicBezTo>
                  <a:cubicBezTo>
                    <a:pt x="825" y="35"/>
                    <a:pt x="826" y="38"/>
                    <a:pt x="827" y="40"/>
                  </a:cubicBezTo>
                  <a:cubicBezTo>
                    <a:pt x="827" y="41"/>
                    <a:pt x="826" y="42"/>
                    <a:pt x="826" y="43"/>
                  </a:cubicBezTo>
                  <a:cubicBezTo>
                    <a:pt x="823" y="42"/>
                    <a:pt x="821" y="40"/>
                    <a:pt x="818" y="34"/>
                  </a:cubicBezTo>
                  <a:cubicBezTo>
                    <a:pt x="816" y="36"/>
                    <a:pt x="814" y="38"/>
                    <a:pt x="812" y="38"/>
                  </a:cubicBezTo>
                  <a:cubicBezTo>
                    <a:pt x="814" y="30"/>
                    <a:pt x="814" y="30"/>
                    <a:pt x="814" y="30"/>
                  </a:cubicBezTo>
                  <a:cubicBezTo>
                    <a:pt x="812" y="36"/>
                    <a:pt x="809" y="33"/>
                    <a:pt x="807" y="30"/>
                  </a:cubicBezTo>
                  <a:cubicBezTo>
                    <a:pt x="807" y="28"/>
                    <a:pt x="807" y="28"/>
                    <a:pt x="807" y="28"/>
                  </a:cubicBezTo>
                  <a:cubicBezTo>
                    <a:pt x="807" y="28"/>
                    <a:pt x="806" y="29"/>
                    <a:pt x="806" y="29"/>
                  </a:cubicBezTo>
                  <a:cubicBezTo>
                    <a:pt x="804" y="26"/>
                    <a:pt x="802" y="23"/>
                    <a:pt x="800" y="26"/>
                  </a:cubicBezTo>
                  <a:cubicBezTo>
                    <a:pt x="803" y="26"/>
                    <a:pt x="804" y="27"/>
                    <a:pt x="805" y="29"/>
                  </a:cubicBezTo>
                  <a:cubicBezTo>
                    <a:pt x="801" y="28"/>
                    <a:pt x="796" y="21"/>
                    <a:pt x="795" y="28"/>
                  </a:cubicBezTo>
                  <a:cubicBezTo>
                    <a:pt x="791" y="5"/>
                    <a:pt x="778" y="23"/>
                    <a:pt x="772" y="19"/>
                  </a:cubicBezTo>
                  <a:cubicBezTo>
                    <a:pt x="772" y="30"/>
                    <a:pt x="772" y="30"/>
                    <a:pt x="772" y="30"/>
                  </a:cubicBezTo>
                  <a:cubicBezTo>
                    <a:pt x="768" y="30"/>
                    <a:pt x="765" y="31"/>
                    <a:pt x="761" y="34"/>
                  </a:cubicBezTo>
                  <a:cubicBezTo>
                    <a:pt x="762" y="30"/>
                    <a:pt x="762" y="30"/>
                    <a:pt x="762" y="30"/>
                  </a:cubicBezTo>
                  <a:cubicBezTo>
                    <a:pt x="757" y="39"/>
                    <a:pt x="755" y="37"/>
                    <a:pt x="750" y="33"/>
                  </a:cubicBezTo>
                  <a:cubicBezTo>
                    <a:pt x="751" y="37"/>
                    <a:pt x="751" y="42"/>
                    <a:pt x="750" y="47"/>
                  </a:cubicBezTo>
                  <a:cubicBezTo>
                    <a:pt x="747" y="44"/>
                    <a:pt x="744" y="42"/>
                    <a:pt x="742" y="41"/>
                  </a:cubicBezTo>
                  <a:cubicBezTo>
                    <a:pt x="742" y="40"/>
                    <a:pt x="742" y="39"/>
                    <a:pt x="742" y="39"/>
                  </a:cubicBezTo>
                  <a:cubicBezTo>
                    <a:pt x="743" y="39"/>
                    <a:pt x="743" y="40"/>
                    <a:pt x="743" y="40"/>
                  </a:cubicBezTo>
                  <a:cubicBezTo>
                    <a:pt x="743" y="39"/>
                    <a:pt x="743" y="39"/>
                    <a:pt x="742" y="38"/>
                  </a:cubicBezTo>
                  <a:cubicBezTo>
                    <a:pt x="743" y="34"/>
                    <a:pt x="745" y="32"/>
                    <a:pt x="747" y="39"/>
                  </a:cubicBezTo>
                  <a:cubicBezTo>
                    <a:pt x="747" y="35"/>
                    <a:pt x="748" y="32"/>
                    <a:pt x="748" y="29"/>
                  </a:cubicBezTo>
                  <a:cubicBezTo>
                    <a:pt x="745" y="21"/>
                    <a:pt x="740" y="27"/>
                    <a:pt x="738" y="27"/>
                  </a:cubicBezTo>
                  <a:cubicBezTo>
                    <a:pt x="739" y="27"/>
                    <a:pt x="740" y="28"/>
                    <a:pt x="740" y="30"/>
                  </a:cubicBezTo>
                  <a:cubicBezTo>
                    <a:pt x="738" y="33"/>
                    <a:pt x="738" y="33"/>
                    <a:pt x="738" y="33"/>
                  </a:cubicBezTo>
                  <a:cubicBezTo>
                    <a:pt x="736" y="32"/>
                    <a:pt x="734" y="34"/>
                    <a:pt x="732" y="36"/>
                  </a:cubicBezTo>
                  <a:cubicBezTo>
                    <a:pt x="732" y="35"/>
                    <a:pt x="732" y="35"/>
                    <a:pt x="732" y="34"/>
                  </a:cubicBezTo>
                  <a:cubicBezTo>
                    <a:pt x="731" y="35"/>
                    <a:pt x="730" y="38"/>
                    <a:pt x="729" y="40"/>
                  </a:cubicBezTo>
                  <a:cubicBezTo>
                    <a:pt x="728" y="40"/>
                    <a:pt x="728" y="40"/>
                    <a:pt x="728" y="40"/>
                  </a:cubicBezTo>
                  <a:cubicBezTo>
                    <a:pt x="727" y="41"/>
                    <a:pt x="727" y="41"/>
                    <a:pt x="727" y="41"/>
                  </a:cubicBezTo>
                  <a:cubicBezTo>
                    <a:pt x="727" y="32"/>
                    <a:pt x="727" y="23"/>
                    <a:pt x="731" y="19"/>
                  </a:cubicBezTo>
                  <a:cubicBezTo>
                    <a:pt x="722" y="29"/>
                    <a:pt x="722" y="29"/>
                    <a:pt x="722" y="29"/>
                  </a:cubicBezTo>
                  <a:cubicBezTo>
                    <a:pt x="722" y="25"/>
                    <a:pt x="718" y="18"/>
                    <a:pt x="719" y="15"/>
                  </a:cubicBezTo>
                  <a:cubicBezTo>
                    <a:pt x="716" y="11"/>
                    <a:pt x="712" y="21"/>
                    <a:pt x="707" y="25"/>
                  </a:cubicBezTo>
                  <a:cubicBezTo>
                    <a:pt x="706" y="19"/>
                    <a:pt x="704" y="15"/>
                    <a:pt x="704" y="22"/>
                  </a:cubicBezTo>
                  <a:cubicBezTo>
                    <a:pt x="705" y="26"/>
                    <a:pt x="705" y="26"/>
                    <a:pt x="705" y="26"/>
                  </a:cubicBezTo>
                  <a:cubicBezTo>
                    <a:pt x="704" y="27"/>
                    <a:pt x="703" y="26"/>
                    <a:pt x="702" y="25"/>
                  </a:cubicBezTo>
                  <a:cubicBezTo>
                    <a:pt x="701" y="27"/>
                    <a:pt x="701" y="29"/>
                    <a:pt x="699" y="30"/>
                  </a:cubicBezTo>
                  <a:cubicBezTo>
                    <a:pt x="693" y="28"/>
                    <a:pt x="688" y="17"/>
                    <a:pt x="681" y="29"/>
                  </a:cubicBezTo>
                  <a:cubicBezTo>
                    <a:pt x="677" y="13"/>
                    <a:pt x="677" y="13"/>
                    <a:pt x="677" y="13"/>
                  </a:cubicBezTo>
                  <a:cubicBezTo>
                    <a:pt x="672" y="17"/>
                    <a:pt x="683" y="33"/>
                    <a:pt x="674" y="39"/>
                  </a:cubicBezTo>
                  <a:cubicBezTo>
                    <a:pt x="667" y="44"/>
                    <a:pt x="671" y="26"/>
                    <a:pt x="669" y="21"/>
                  </a:cubicBezTo>
                  <a:cubicBezTo>
                    <a:pt x="666" y="29"/>
                    <a:pt x="660" y="46"/>
                    <a:pt x="654" y="33"/>
                  </a:cubicBezTo>
                  <a:cubicBezTo>
                    <a:pt x="656" y="30"/>
                    <a:pt x="658" y="32"/>
                    <a:pt x="660" y="31"/>
                  </a:cubicBezTo>
                  <a:cubicBezTo>
                    <a:pt x="655" y="22"/>
                    <a:pt x="655" y="22"/>
                    <a:pt x="655" y="22"/>
                  </a:cubicBezTo>
                  <a:cubicBezTo>
                    <a:pt x="661" y="7"/>
                    <a:pt x="665" y="12"/>
                    <a:pt x="660" y="0"/>
                  </a:cubicBezTo>
                  <a:cubicBezTo>
                    <a:pt x="660" y="31"/>
                    <a:pt x="643" y="3"/>
                    <a:pt x="642" y="34"/>
                  </a:cubicBezTo>
                  <a:cubicBezTo>
                    <a:pt x="639" y="27"/>
                    <a:pt x="639" y="27"/>
                    <a:pt x="639" y="27"/>
                  </a:cubicBezTo>
                  <a:cubicBezTo>
                    <a:pt x="640" y="28"/>
                    <a:pt x="640" y="26"/>
                    <a:pt x="641" y="26"/>
                  </a:cubicBezTo>
                  <a:cubicBezTo>
                    <a:pt x="636" y="12"/>
                    <a:pt x="637" y="49"/>
                    <a:pt x="630" y="44"/>
                  </a:cubicBezTo>
                  <a:cubicBezTo>
                    <a:pt x="627" y="42"/>
                    <a:pt x="625" y="37"/>
                    <a:pt x="627" y="34"/>
                  </a:cubicBezTo>
                  <a:cubicBezTo>
                    <a:pt x="621" y="41"/>
                    <a:pt x="621" y="41"/>
                    <a:pt x="621" y="41"/>
                  </a:cubicBezTo>
                  <a:cubicBezTo>
                    <a:pt x="620" y="41"/>
                    <a:pt x="620" y="37"/>
                    <a:pt x="621" y="36"/>
                  </a:cubicBezTo>
                  <a:cubicBezTo>
                    <a:pt x="613" y="38"/>
                    <a:pt x="613" y="38"/>
                    <a:pt x="613" y="38"/>
                  </a:cubicBezTo>
                  <a:cubicBezTo>
                    <a:pt x="613" y="38"/>
                    <a:pt x="613" y="38"/>
                    <a:pt x="613" y="38"/>
                  </a:cubicBezTo>
                  <a:cubicBezTo>
                    <a:pt x="612" y="40"/>
                    <a:pt x="611" y="43"/>
                    <a:pt x="610" y="47"/>
                  </a:cubicBezTo>
                  <a:cubicBezTo>
                    <a:pt x="609" y="45"/>
                    <a:pt x="607" y="44"/>
                    <a:pt x="606" y="43"/>
                  </a:cubicBezTo>
                  <a:cubicBezTo>
                    <a:pt x="606" y="45"/>
                    <a:pt x="606" y="47"/>
                    <a:pt x="606" y="49"/>
                  </a:cubicBezTo>
                  <a:cubicBezTo>
                    <a:pt x="605" y="51"/>
                    <a:pt x="605" y="51"/>
                    <a:pt x="605" y="51"/>
                  </a:cubicBezTo>
                  <a:cubicBezTo>
                    <a:pt x="604" y="50"/>
                    <a:pt x="603" y="49"/>
                    <a:pt x="603" y="48"/>
                  </a:cubicBezTo>
                  <a:cubicBezTo>
                    <a:pt x="603" y="42"/>
                    <a:pt x="606" y="38"/>
                    <a:pt x="609" y="39"/>
                  </a:cubicBezTo>
                  <a:cubicBezTo>
                    <a:pt x="604" y="8"/>
                    <a:pt x="605" y="47"/>
                    <a:pt x="595" y="29"/>
                  </a:cubicBezTo>
                  <a:cubicBezTo>
                    <a:pt x="599" y="25"/>
                    <a:pt x="599" y="25"/>
                    <a:pt x="599" y="25"/>
                  </a:cubicBezTo>
                  <a:cubicBezTo>
                    <a:pt x="596" y="7"/>
                    <a:pt x="593" y="14"/>
                    <a:pt x="588" y="3"/>
                  </a:cubicBezTo>
                  <a:cubicBezTo>
                    <a:pt x="589" y="8"/>
                    <a:pt x="597" y="29"/>
                    <a:pt x="593" y="37"/>
                  </a:cubicBezTo>
                  <a:cubicBezTo>
                    <a:pt x="591" y="36"/>
                    <a:pt x="588" y="34"/>
                    <a:pt x="586" y="36"/>
                  </a:cubicBezTo>
                  <a:cubicBezTo>
                    <a:pt x="586" y="33"/>
                    <a:pt x="585" y="32"/>
                    <a:pt x="584" y="32"/>
                  </a:cubicBezTo>
                  <a:cubicBezTo>
                    <a:pt x="584" y="32"/>
                    <a:pt x="584" y="31"/>
                    <a:pt x="584" y="30"/>
                  </a:cubicBezTo>
                  <a:cubicBezTo>
                    <a:pt x="584" y="31"/>
                    <a:pt x="583" y="32"/>
                    <a:pt x="583" y="33"/>
                  </a:cubicBezTo>
                  <a:cubicBezTo>
                    <a:pt x="582" y="33"/>
                    <a:pt x="582" y="33"/>
                    <a:pt x="581" y="33"/>
                  </a:cubicBezTo>
                  <a:cubicBezTo>
                    <a:pt x="581" y="33"/>
                    <a:pt x="581" y="32"/>
                    <a:pt x="581" y="32"/>
                  </a:cubicBezTo>
                  <a:cubicBezTo>
                    <a:pt x="580" y="28"/>
                    <a:pt x="582" y="27"/>
                    <a:pt x="583" y="24"/>
                  </a:cubicBezTo>
                  <a:cubicBezTo>
                    <a:pt x="582" y="24"/>
                    <a:pt x="581" y="25"/>
                    <a:pt x="580" y="25"/>
                  </a:cubicBezTo>
                  <a:cubicBezTo>
                    <a:pt x="581" y="19"/>
                    <a:pt x="581" y="19"/>
                    <a:pt x="581" y="19"/>
                  </a:cubicBezTo>
                  <a:cubicBezTo>
                    <a:pt x="577" y="23"/>
                    <a:pt x="577" y="30"/>
                    <a:pt x="575" y="37"/>
                  </a:cubicBezTo>
                  <a:cubicBezTo>
                    <a:pt x="571" y="35"/>
                    <a:pt x="570" y="24"/>
                    <a:pt x="569" y="15"/>
                  </a:cubicBezTo>
                  <a:cubicBezTo>
                    <a:pt x="562" y="12"/>
                    <a:pt x="573" y="33"/>
                    <a:pt x="566" y="35"/>
                  </a:cubicBezTo>
                  <a:cubicBezTo>
                    <a:pt x="560" y="30"/>
                    <a:pt x="556" y="36"/>
                    <a:pt x="549" y="45"/>
                  </a:cubicBezTo>
                  <a:cubicBezTo>
                    <a:pt x="546" y="40"/>
                    <a:pt x="550" y="36"/>
                    <a:pt x="549" y="32"/>
                  </a:cubicBezTo>
                  <a:cubicBezTo>
                    <a:pt x="545" y="43"/>
                    <a:pt x="545" y="43"/>
                    <a:pt x="545" y="43"/>
                  </a:cubicBezTo>
                  <a:cubicBezTo>
                    <a:pt x="544" y="43"/>
                    <a:pt x="545" y="39"/>
                    <a:pt x="545" y="38"/>
                  </a:cubicBezTo>
                  <a:cubicBezTo>
                    <a:pt x="542" y="42"/>
                    <a:pt x="545" y="52"/>
                    <a:pt x="540" y="56"/>
                  </a:cubicBezTo>
                  <a:cubicBezTo>
                    <a:pt x="540" y="56"/>
                    <a:pt x="540" y="57"/>
                    <a:pt x="540" y="57"/>
                  </a:cubicBezTo>
                  <a:cubicBezTo>
                    <a:pt x="539" y="57"/>
                    <a:pt x="538" y="57"/>
                    <a:pt x="537" y="58"/>
                  </a:cubicBezTo>
                  <a:cubicBezTo>
                    <a:pt x="534" y="52"/>
                    <a:pt x="529" y="39"/>
                    <a:pt x="525" y="51"/>
                  </a:cubicBezTo>
                  <a:cubicBezTo>
                    <a:pt x="524" y="47"/>
                    <a:pt x="526" y="42"/>
                    <a:pt x="525" y="36"/>
                  </a:cubicBezTo>
                  <a:cubicBezTo>
                    <a:pt x="518" y="48"/>
                    <a:pt x="519" y="45"/>
                    <a:pt x="512" y="61"/>
                  </a:cubicBezTo>
                  <a:cubicBezTo>
                    <a:pt x="507" y="52"/>
                    <a:pt x="507" y="52"/>
                    <a:pt x="507" y="52"/>
                  </a:cubicBezTo>
                  <a:cubicBezTo>
                    <a:pt x="509" y="56"/>
                    <a:pt x="509" y="61"/>
                    <a:pt x="508" y="66"/>
                  </a:cubicBezTo>
                  <a:cubicBezTo>
                    <a:pt x="506" y="64"/>
                    <a:pt x="505" y="62"/>
                    <a:pt x="503" y="61"/>
                  </a:cubicBezTo>
                  <a:cubicBezTo>
                    <a:pt x="504" y="59"/>
                    <a:pt x="504" y="58"/>
                    <a:pt x="504" y="56"/>
                  </a:cubicBezTo>
                  <a:cubicBezTo>
                    <a:pt x="503" y="58"/>
                    <a:pt x="502" y="59"/>
                    <a:pt x="501" y="60"/>
                  </a:cubicBezTo>
                  <a:cubicBezTo>
                    <a:pt x="502" y="58"/>
                    <a:pt x="502" y="56"/>
                    <a:pt x="502" y="54"/>
                  </a:cubicBezTo>
                  <a:cubicBezTo>
                    <a:pt x="501" y="53"/>
                    <a:pt x="501" y="56"/>
                    <a:pt x="500" y="59"/>
                  </a:cubicBezTo>
                  <a:cubicBezTo>
                    <a:pt x="498" y="43"/>
                    <a:pt x="498" y="43"/>
                    <a:pt x="498" y="43"/>
                  </a:cubicBezTo>
                  <a:cubicBezTo>
                    <a:pt x="498" y="50"/>
                    <a:pt x="498" y="50"/>
                    <a:pt x="498" y="50"/>
                  </a:cubicBezTo>
                  <a:cubicBezTo>
                    <a:pt x="494" y="46"/>
                    <a:pt x="494" y="46"/>
                    <a:pt x="494" y="46"/>
                  </a:cubicBezTo>
                  <a:cubicBezTo>
                    <a:pt x="493" y="40"/>
                    <a:pt x="492" y="34"/>
                    <a:pt x="490" y="33"/>
                  </a:cubicBezTo>
                  <a:cubicBezTo>
                    <a:pt x="490" y="31"/>
                    <a:pt x="491" y="30"/>
                    <a:pt x="492" y="29"/>
                  </a:cubicBezTo>
                  <a:cubicBezTo>
                    <a:pt x="486" y="17"/>
                    <a:pt x="489" y="33"/>
                    <a:pt x="487" y="42"/>
                  </a:cubicBezTo>
                  <a:cubicBezTo>
                    <a:pt x="487" y="43"/>
                    <a:pt x="487" y="44"/>
                    <a:pt x="486" y="45"/>
                  </a:cubicBezTo>
                  <a:cubicBezTo>
                    <a:pt x="486" y="46"/>
                    <a:pt x="485" y="46"/>
                    <a:pt x="485" y="46"/>
                  </a:cubicBezTo>
                  <a:cubicBezTo>
                    <a:pt x="484" y="38"/>
                    <a:pt x="487" y="27"/>
                    <a:pt x="482" y="25"/>
                  </a:cubicBezTo>
                  <a:cubicBezTo>
                    <a:pt x="480" y="19"/>
                    <a:pt x="470" y="50"/>
                    <a:pt x="465" y="35"/>
                  </a:cubicBezTo>
                  <a:cubicBezTo>
                    <a:pt x="465" y="38"/>
                    <a:pt x="466" y="40"/>
                    <a:pt x="466" y="42"/>
                  </a:cubicBezTo>
                  <a:cubicBezTo>
                    <a:pt x="465" y="42"/>
                    <a:pt x="464" y="41"/>
                    <a:pt x="464" y="40"/>
                  </a:cubicBezTo>
                  <a:cubicBezTo>
                    <a:pt x="464" y="45"/>
                    <a:pt x="464" y="49"/>
                    <a:pt x="463" y="52"/>
                  </a:cubicBezTo>
                  <a:cubicBezTo>
                    <a:pt x="459" y="51"/>
                    <a:pt x="452" y="30"/>
                    <a:pt x="448" y="48"/>
                  </a:cubicBezTo>
                  <a:cubicBezTo>
                    <a:pt x="448" y="46"/>
                    <a:pt x="447" y="44"/>
                    <a:pt x="447" y="43"/>
                  </a:cubicBezTo>
                  <a:cubicBezTo>
                    <a:pt x="445" y="46"/>
                    <a:pt x="442" y="48"/>
                    <a:pt x="439" y="52"/>
                  </a:cubicBezTo>
                  <a:cubicBezTo>
                    <a:pt x="437" y="51"/>
                    <a:pt x="435" y="51"/>
                    <a:pt x="433" y="52"/>
                  </a:cubicBezTo>
                  <a:cubicBezTo>
                    <a:pt x="429" y="40"/>
                    <a:pt x="421" y="55"/>
                    <a:pt x="417" y="57"/>
                  </a:cubicBezTo>
                  <a:cubicBezTo>
                    <a:pt x="417" y="51"/>
                    <a:pt x="417" y="46"/>
                    <a:pt x="418" y="45"/>
                  </a:cubicBezTo>
                  <a:cubicBezTo>
                    <a:pt x="415" y="56"/>
                    <a:pt x="415" y="56"/>
                    <a:pt x="415" y="56"/>
                  </a:cubicBezTo>
                  <a:cubicBezTo>
                    <a:pt x="414" y="55"/>
                    <a:pt x="413" y="52"/>
                    <a:pt x="413" y="45"/>
                  </a:cubicBezTo>
                  <a:cubicBezTo>
                    <a:pt x="412" y="45"/>
                    <a:pt x="412" y="45"/>
                    <a:pt x="412" y="45"/>
                  </a:cubicBezTo>
                  <a:cubicBezTo>
                    <a:pt x="413" y="36"/>
                    <a:pt x="413" y="36"/>
                    <a:pt x="413" y="36"/>
                  </a:cubicBezTo>
                  <a:cubicBezTo>
                    <a:pt x="412" y="41"/>
                    <a:pt x="411" y="44"/>
                    <a:pt x="410" y="45"/>
                  </a:cubicBezTo>
                  <a:cubicBezTo>
                    <a:pt x="408" y="46"/>
                    <a:pt x="408" y="46"/>
                    <a:pt x="408" y="46"/>
                  </a:cubicBezTo>
                  <a:cubicBezTo>
                    <a:pt x="408" y="45"/>
                    <a:pt x="407" y="45"/>
                    <a:pt x="407" y="45"/>
                  </a:cubicBezTo>
                  <a:cubicBezTo>
                    <a:pt x="407" y="46"/>
                    <a:pt x="407" y="46"/>
                    <a:pt x="407" y="46"/>
                  </a:cubicBezTo>
                  <a:cubicBezTo>
                    <a:pt x="406" y="46"/>
                    <a:pt x="406" y="46"/>
                    <a:pt x="406" y="46"/>
                  </a:cubicBezTo>
                  <a:cubicBezTo>
                    <a:pt x="406" y="45"/>
                    <a:pt x="406" y="45"/>
                    <a:pt x="407" y="44"/>
                  </a:cubicBezTo>
                  <a:cubicBezTo>
                    <a:pt x="405" y="42"/>
                    <a:pt x="403" y="40"/>
                    <a:pt x="401" y="43"/>
                  </a:cubicBezTo>
                  <a:cubicBezTo>
                    <a:pt x="397" y="43"/>
                    <a:pt x="395" y="47"/>
                    <a:pt x="393" y="52"/>
                  </a:cubicBezTo>
                  <a:cubicBezTo>
                    <a:pt x="393" y="50"/>
                    <a:pt x="392" y="48"/>
                    <a:pt x="391" y="45"/>
                  </a:cubicBezTo>
                  <a:cubicBezTo>
                    <a:pt x="391" y="46"/>
                    <a:pt x="391" y="48"/>
                    <a:pt x="391" y="50"/>
                  </a:cubicBezTo>
                  <a:cubicBezTo>
                    <a:pt x="390" y="49"/>
                    <a:pt x="389" y="48"/>
                    <a:pt x="388" y="48"/>
                  </a:cubicBezTo>
                  <a:cubicBezTo>
                    <a:pt x="388" y="47"/>
                    <a:pt x="388" y="46"/>
                    <a:pt x="388" y="45"/>
                  </a:cubicBezTo>
                  <a:cubicBezTo>
                    <a:pt x="388" y="47"/>
                    <a:pt x="388" y="47"/>
                    <a:pt x="388" y="47"/>
                  </a:cubicBezTo>
                  <a:cubicBezTo>
                    <a:pt x="385" y="46"/>
                    <a:pt x="382" y="45"/>
                    <a:pt x="380" y="48"/>
                  </a:cubicBezTo>
                  <a:cubicBezTo>
                    <a:pt x="380" y="46"/>
                    <a:pt x="380" y="44"/>
                    <a:pt x="379" y="42"/>
                  </a:cubicBezTo>
                  <a:cubicBezTo>
                    <a:pt x="380" y="47"/>
                    <a:pt x="373" y="42"/>
                    <a:pt x="371" y="44"/>
                  </a:cubicBezTo>
                  <a:cubicBezTo>
                    <a:pt x="374" y="50"/>
                    <a:pt x="374" y="50"/>
                    <a:pt x="374" y="50"/>
                  </a:cubicBezTo>
                  <a:cubicBezTo>
                    <a:pt x="373" y="50"/>
                    <a:pt x="372" y="50"/>
                    <a:pt x="372" y="51"/>
                  </a:cubicBezTo>
                  <a:cubicBezTo>
                    <a:pt x="372" y="50"/>
                    <a:pt x="372" y="50"/>
                    <a:pt x="372" y="50"/>
                  </a:cubicBezTo>
                  <a:cubicBezTo>
                    <a:pt x="372" y="51"/>
                    <a:pt x="372" y="51"/>
                    <a:pt x="372" y="51"/>
                  </a:cubicBezTo>
                  <a:cubicBezTo>
                    <a:pt x="371" y="51"/>
                    <a:pt x="371" y="51"/>
                    <a:pt x="371" y="51"/>
                  </a:cubicBezTo>
                  <a:cubicBezTo>
                    <a:pt x="369" y="52"/>
                    <a:pt x="366" y="48"/>
                    <a:pt x="362" y="45"/>
                  </a:cubicBezTo>
                  <a:cubicBezTo>
                    <a:pt x="365" y="41"/>
                    <a:pt x="366" y="43"/>
                    <a:pt x="365" y="29"/>
                  </a:cubicBezTo>
                  <a:cubicBezTo>
                    <a:pt x="359" y="23"/>
                    <a:pt x="364" y="43"/>
                    <a:pt x="359" y="36"/>
                  </a:cubicBezTo>
                  <a:cubicBezTo>
                    <a:pt x="357" y="41"/>
                    <a:pt x="361" y="42"/>
                    <a:pt x="362" y="45"/>
                  </a:cubicBezTo>
                  <a:cubicBezTo>
                    <a:pt x="358" y="42"/>
                    <a:pt x="354" y="40"/>
                    <a:pt x="350" y="44"/>
                  </a:cubicBezTo>
                  <a:cubicBezTo>
                    <a:pt x="349" y="40"/>
                    <a:pt x="349" y="38"/>
                    <a:pt x="345" y="38"/>
                  </a:cubicBezTo>
                  <a:cubicBezTo>
                    <a:pt x="344" y="31"/>
                    <a:pt x="348" y="28"/>
                    <a:pt x="349" y="27"/>
                  </a:cubicBezTo>
                  <a:cubicBezTo>
                    <a:pt x="338" y="23"/>
                    <a:pt x="338" y="23"/>
                    <a:pt x="338" y="23"/>
                  </a:cubicBezTo>
                  <a:cubicBezTo>
                    <a:pt x="339" y="30"/>
                    <a:pt x="337" y="34"/>
                    <a:pt x="334" y="38"/>
                  </a:cubicBezTo>
                  <a:cubicBezTo>
                    <a:pt x="329" y="33"/>
                    <a:pt x="323" y="28"/>
                    <a:pt x="320" y="43"/>
                  </a:cubicBezTo>
                  <a:cubicBezTo>
                    <a:pt x="318" y="48"/>
                    <a:pt x="315" y="58"/>
                    <a:pt x="312" y="48"/>
                  </a:cubicBezTo>
                  <a:cubicBezTo>
                    <a:pt x="310" y="47"/>
                    <a:pt x="306" y="28"/>
                    <a:pt x="306" y="37"/>
                  </a:cubicBezTo>
                  <a:cubicBezTo>
                    <a:pt x="307" y="42"/>
                    <a:pt x="307" y="51"/>
                    <a:pt x="308" y="61"/>
                  </a:cubicBezTo>
                  <a:cubicBezTo>
                    <a:pt x="305" y="58"/>
                    <a:pt x="299" y="60"/>
                    <a:pt x="299" y="51"/>
                  </a:cubicBezTo>
                  <a:cubicBezTo>
                    <a:pt x="299" y="51"/>
                    <a:pt x="298" y="51"/>
                    <a:pt x="298" y="51"/>
                  </a:cubicBezTo>
                  <a:cubicBezTo>
                    <a:pt x="298" y="49"/>
                    <a:pt x="297" y="47"/>
                    <a:pt x="295" y="47"/>
                  </a:cubicBezTo>
                  <a:cubicBezTo>
                    <a:pt x="296" y="48"/>
                    <a:pt x="297" y="49"/>
                    <a:pt x="298" y="51"/>
                  </a:cubicBezTo>
                  <a:cubicBezTo>
                    <a:pt x="280" y="51"/>
                    <a:pt x="263" y="40"/>
                    <a:pt x="247" y="40"/>
                  </a:cubicBezTo>
                  <a:cubicBezTo>
                    <a:pt x="249" y="56"/>
                    <a:pt x="249" y="56"/>
                    <a:pt x="249" y="56"/>
                  </a:cubicBezTo>
                  <a:cubicBezTo>
                    <a:pt x="243" y="56"/>
                    <a:pt x="243" y="56"/>
                    <a:pt x="243" y="56"/>
                  </a:cubicBezTo>
                  <a:cubicBezTo>
                    <a:pt x="241" y="52"/>
                    <a:pt x="241" y="43"/>
                    <a:pt x="245" y="43"/>
                  </a:cubicBezTo>
                  <a:cubicBezTo>
                    <a:pt x="243" y="34"/>
                    <a:pt x="238" y="51"/>
                    <a:pt x="238" y="55"/>
                  </a:cubicBezTo>
                  <a:cubicBezTo>
                    <a:pt x="229" y="48"/>
                    <a:pt x="241" y="35"/>
                    <a:pt x="238" y="35"/>
                  </a:cubicBezTo>
                  <a:cubicBezTo>
                    <a:pt x="235" y="36"/>
                    <a:pt x="235" y="36"/>
                    <a:pt x="235" y="36"/>
                  </a:cubicBezTo>
                  <a:cubicBezTo>
                    <a:pt x="236" y="38"/>
                    <a:pt x="236" y="38"/>
                    <a:pt x="236" y="38"/>
                  </a:cubicBezTo>
                  <a:cubicBezTo>
                    <a:pt x="233" y="45"/>
                    <a:pt x="233" y="52"/>
                    <a:pt x="228" y="52"/>
                  </a:cubicBezTo>
                  <a:cubicBezTo>
                    <a:pt x="224" y="48"/>
                    <a:pt x="226" y="41"/>
                    <a:pt x="225" y="41"/>
                  </a:cubicBezTo>
                  <a:cubicBezTo>
                    <a:pt x="225" y="40"/>
                    <a:pt x="224" y="39"/>
                    <a:pt x="223" y="40"/>
                  </a:cubicBezTo>
                  <a:cubicBezTo>
                    <a:pt x="215" y="39"/>
                    <a:pt x="215" y="39"/>
                    <a:pt x="215" y="39"/>
                  </a:cubicBezTo>
                  <a:cubicBezTo>
                    <a:pt x="218" y="52"/>
                    <a:pt x="218" y="52"/>
                    <a:pt x="218" y="52"/>
                  </a:cubicBezTo>
                  <a:cubicBezTo>
                    <a:pt x="215" y="59"/>
                    <a:pt x="211" y="51"/>
                    <a:pt x="215" y="66"/>
                  </a:cubicBezTo>
                  <a:cubicBezTo>
                    <a:pt x="210" y="43"/>
                    <a:pt x="187" y="58"/>
                    <a:pt x="184" y="51"/>
                  </a:cubicBezTo>
                  <a:cubicBezTo>
                    <a:pt x="179" y="61"/>
                    <a:pt x="175" y="61"/>
                    <a:pt x="169" y="60"/>
                  </a:cubicBezTo>
                  <a:cubicBezTo>
                    <a:pt x="171" y="63"/>
                    <a:pt x="171" y="77"/>
                    <a:pt x="167" y="76"/>
                  </a:cubicBezTo>
                  <a:cubicBezTo>
                    <a:pt x="168" y="45"/>
                    <a:pt x="158" y="63"/>
                    <a:pt x="154" y="41"/>
                  </a:cubicBezTo>
                  <a:cubicBezTo>
                    <a:pt x="157" y="55"/>
                    <a:pt x="140" y="45"/>
                    <a:pt x="145" y="65"/>
                  </a:cubicBezTo>
                  <a:cubicBezTo>
                    <a:pt x="141" y="63"/>
                    <a:pt x="145" y="54"/>
                    <a:pt x="142" y="47"/>
                  </a:cubicBezTo>
                  <a:cubicBezTo>
                    <a:pt x="132" y="59"/>
                    <a:pt x="121" y="40"/>
                    <a:pt x="109" y="44"/>
                  </a:cubicBezTo>
                  <a:cubicBezTo>
                    <a:pt x="108" y="48"/>
                    <a:pt x="111" y="54"/>
                    <a:pt x="108" y="60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99" y="43"/>
                    <a:pt x="100" y="64"/>
                    <a:pt x="95" y="50"/>
                  </a:cubicBezTo>
                  <a:cubicBezTo>
                    <a:pt x="96" y="53"/>
                    <a:pt x="97" y="58"/>
                    <a:pt x="95" y="60"/>
                  </a:cubicBezTo>
                  <a:cubicBezTo>
                    <a:pt x="71" y="41"/>
                    <a:pt x="47" y="77"/>
                    <a:pt x="23" y="43"/>
                  </a:cubicBezTo>
                  <a:cubicBezTo>
                    <a:pt x="26" y="50"/>
                    <a:pt x="24" y="51"/>
                    <a:pt x="22" y="52"/>
                  </a:cubicBezTo>
                  <a:cubicBezTo>
                    <a:pt x="23" y="54"/>
                    <a:pt x="22" y="62"/>
                    <a:pt x="22" y="67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0" y="68"/>
                    <a:pt x="1" y="55"/>
                    <a:pt x="1" y="69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2" y="73"/>
                    <a:pt x="3" y="81"/>
                    <a:pt x="4" y="89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6" y="97"/>
                    <a:pt x="7" y="103"/>
                    <a:pt x="8" y="109"/>
                  </a:cubicBezTo>
                  <a:cubicBezTo>
                    <a:pt x="5" y="111"/>
                    <a:pt x="1" y="108"/>
                    <a:pt x="1" y="118"/>
                  </a:cubicBezTo>
                  <a:cubicBezTo>
                    <a:pt x="4" y="115"/>
                    <a:pt x="4" y="115"/>
                    <a:pt x="4" y="115"/>
                  </a:cubicBezTo>
                  <a:cubicBezTo>
                    <a:pt x="0" y="132"/>
                    <a:pt x="10" y="152"/>
                    <a:pt x="10" y="174"/>
                  </a:cubicBezTo>
                  <a:cubicBezTo>
                    <a:pt x="13" y="160"/>
                    <a:pt x="18" y="180"/>
                    <a:pt x="24" y="182"/>
                  </a:cubicBezTo>
                  <a:cubicBezTo>
                    <a:pt x="23" y="183"/>
                    <a:pt x="23" y="183"/>
                    <a:pt x="23" y="183"/>
                  </a:cubicBezTo>
                  <a:cubicBezTo>
                    <a:pt x="24" y="183"/>
                    <a:pt x="24" y="183"/>
                    <a:pt x="24" y="183"/>
                  </a:cubicBezTo>
                  <a:cubicBezTo>
                    <a:pt x="26" y="183"/>
                    <a:pt x="28" y="181"/>
                    <a:pt x="30" y="173"/>
                  </a:cubicBezTo>
                  <a:cubicBezTo>
                    <a:pt x="32" y="178"/>
                    <a:pt x="29" y="181"/>
                    <a:pt x="29" y="186"/>
                  </a:cubicBezTo>
                  <a:cubicBezTo>
                    <a:pt x="31" y="180"/>
                    <a:pt x="32" y="177"/>
                    <a:pt x="34" y="176"/>
                  </a:cubicBezTo>
                  <a:cubicBezTo>
                    <a:pt x="33" y="185"/>
                    <a:pt x="33" y="185"/>
                    <a:pt x="33" y="185"/>
                  </a:cubicBezTo>
                  <a:cubicBezTo>
                    <a:pt x="35" y="184"/>
                    <a:pt x="38" y="182"/>
                    <a:pt x="41" y="180"/>
                  </a:cubicBezTo>
                  <a:cubicBezTo>
                    <a:pt x="51" y="179"/>
                    <a:pt x="57" y="187"/>
                    <a:pt x="69" y="192"/>
                  </a:cubicBezTo>
                  <a:cubicBezTo>
                    <a:pt x="68" y="181"/>
                    <a:pt x="68" y="181"/>
                    <a:pt x="68" y="181"/>
                  </a:cubicBezTo>
                  <a:cubicBezTo>
                    <a:pt x="70" y="182"/>
                    <a:pt x="71" y="184"/>
                    <a:pt x="72" y="186"/>
                  </a:cubicBezTo>
                  <a:cubicBezTo>
                    <a:pt x="69" y="192"/>
                    <a:pt x="69" y="192"/>
                    <a:pt x="69" y="192"/>
                  </a:cubicBezTo>
                  <a:cubicBezTo>
                    <a:pt x="72" y="186"/>
                    <a:pt x="72" y="186"/>
                    <a:pt x="72" y="186"/>
                  </a:cubicBezTo>
                  <a:cubicBezTo>
                    <a:pt x="72" y="187"/>
                    <a:pt x="73" y="188"/>
                    <a:pt x="73" y="188"/>
                  </a:cubicBezTo>
                  <a:cubicBezTo>
                    <a:pt x="73" y="186"/>
                    <a:pt x="73" y="185"/>
                    <a:pt x="73" y="184"/>
                  </a:cubicBezTo>
                  <a:cubicBezTo>
                    <a:pt x="76" y="180"/>
                    <a:pt x="76" y="180"/>
                    <a:pt x="76" y="180"/>
                  </a:cubicBezTo>
                  <a:cubicBezTo>
                    <a:pt x="79" y="181"/>
                    <a:pt x="83" y="180"/>
                    <a:pt x="86" y="182"/>
                  </a:cubicBezTo>
                  <a:cubicBezTo>
                    <a:pt x="86" y="184"/>
                    <a:pt x="86" y="186"/>
                    <a:pt x="85" y="188"/>
                  </a:cubicBezTo>
                  <a:cubicBezTo>
                    <a:pt x="85" y="186"/>
                    <a:pt x="86" y="185"/>
                    <a:pt x="87" y="183"/>
                  </a:cubicBezTo>
                  <a:cubicBezTo>
                    <a:pt x="89" y="185"/>
                    <a:pt x="90" y="188"/>
                    <a:pt x="91" y="194"/>
                  </a:cubicBezTo>
                  <a:cubicBezTo>
                    <a:pt x="96" y="194"/>
                    <a:pt x="90" y="181"/>
                    <a:pt x="94" y="181"/>
                  </a:cubicBezTo>
                  <a:cubicBezTo>
                    <a:pt x="95" y="185"/>
                    <a:pt x="95" y="185"/>
                    <a:pt x="95" y="185"/>
                  </a:cubicBezTo>
                  <a:cubicBezTo>
                    <a:pt x="95" y="185"/>
                    <a:pt x="95" y="185"/>
                    <a:pt x="95" y="185"/>
                  </a:cubicBezTo>
                  <a:cubicBezTo>
                    <a:pt x="95" y="188"/>
                    <a:pt x="96" y="191"/>
                    <a:pt x="95" y="194"/>
                  </a:cubicBezTo>
                  <a:cubicBezTo>
                    <a:pt x="99" y="187"/>
                    <a:pt x="99" y="187"/>
                    <a:pt x="99" y="187"/>
                  </a:cubicBezTo>
                  <a:cubicBezTo>
                    <a:pt x="96" y="186"/>
                    <a:pt x="96" y="186"/>
                    <a:pt x="96" y="186"/>
                  </a:cubicBezTo>
                  <a:cubicBezTo>
                    <a:pt x="97" y="179"/>
                    <a:pt x="97" y="179"/>
                    <a:pt x="97" y="179"/>
                  </a:cubicBezTo>
                  <a:cubicBezTo>
                    <a:pt x="98" y="180"/>
                    <a:pt x="99" y="182"/>
                    <a:pt x="100" y="185"/>
                  </a:cubicBezTo>
                  <a:cubicBezTo>
                    <a:pt x="99" y="187"/>
                    <a:pt x="99" y="187"/>
                    <a:pt x="99" y="187"/>
                  </a:cubicBezTo>
                  <a:cubicBezTo>
                    <a:pt x="100" y="188"/>
                    <a:pt x="100" y="188"/>
                    <a:pt x="100" y="188"/>
                  </a:cubicBezTo>
                  <a:cubicBezTo>
                    <a:pt x="100" y="187"/>
                    <a:pt x="100" y="187"/>
                    <a:pt x="100" y="187"/>
                  </a:cubicBezTo>
                  <a:cubicBezTo>
                    <a:pt x="101" y="190"/>
                    <a:pt x="101" y="192"/>
                    <a:pt x="101" y="195"/>
                  </a:cubicBezTo>
                  <a:cubicBezTo>
                    <a:pt x="101" y="194"/>
                    <a:pt x="99" y="196"/>
                    <a:pt x="98" y="197"/>
                  </a:cubicBezTo>
                  <a:cubicBezTo>
                    <a:pt x="99" y="198"/>
                    <a:pt x="100" y="199"/>
                    <a:pt x="101" y="199"/>
                  </a:cubicBezTo>
                  <a:cubicBezTo>
                    <a:pt x="101" y="199"/>
                    <a:pt x="101" y="199"/>
                    <a:pt x="101" y="199"/>
                  </a:cubicBezTo>
                  <a:cubicBezTo>
                    <a:pt x="101" y="199"/>
                    <a:pt x="101" y="199"/>
                    <a:pt x="101" y="199"/>
                  </a:cubicBezTo>
                  <a:cubicBezTo>
                    <a:pt x="101" y="199"/>
                    <a:pt x="101" y="199"/>
                    <a:pt x="101" y="199"/>
                  </a:cubicBezTo>
                  <a:cubicBezTo>
                    <a:pt x="101" y="201"/>
                    <a:pt x="102" y="207"/>
                    <a:pt x="104" y="209"/>
                  </a:cubicBezTo>
                  <a:cubicBezTo>
                    <a:pt x="103" y="199"/>
                    <a:pt x="103" y="199"/>
                    <a:pt x="103" y="199"/>
                  </a:cubicBezTo>
                  <a:cubicBezTo>
                    <a:pt x="103" y="199"/>
                    <a:pt x="103" y="199"/>
                    <a:pt x="103" y="199"/>
                  </a:cubicBezTo>
                  <a:cubicBezTo>
                    <a:pt x="104" y="200"/>
                    <a:pt x="105" y="200"/>
                    <a:pt x="106" y="200"/>
                  </a:cubicBezTo>
                  <a:cubicBezTo>
                    <a:pt x="105" y="200"/>
                    <a:pt x="105" y="200"/>
                    <a:pt x="103" y="199"/>
                  </a:cubicBezTo>
                  <a:cubicBezTo>
                    <a:pt x="106" y="198"/>
                    <a:pt x="109" y="195"/>
                    <a:pt x="110" y="196"/>
                  </a:cubicBezTo>
                  <a:cubicBezTo>
                    <a:pt x="106" y="192"/>
                    <a:pt x="106" y="192"/>
                    <a:pt x="106" y="192"/>
                  </a:cubicBezTo>
                  <a:cubicBezTo>
                    <a:pt x="113" y="188"/>
                    <a:pt x="121" y="189"/>
                    <a:pt x="128" y="188"/>
                  </a:cubicBezTo>
                  <a:cubicBezTo>
                    <a:pt x="128" y="190"/>
                    <a:pt x="128" y="193"/>
                    <a:pt x="130" y="194"/>
                  </a:cubicBezTo>
                  <a:cubicBezTo>
                    <a:pt x="128" y="196"/>
                    <a:pt x="127" y="197"/>
                    <a:pt x="126" y="197"/>
                  </a:cubicBezTo>
                  <a:cubicBezTo>
                    <a:pt x="127" y="198"/>
                    <a:pt x="129" y="200"/>
                    <a:pt x="130" y="201"/>
                  </a:cubicBezTo>
                  <a:cubicBezTo>
                    <a:pt x="130" y="201"/>
                    <a:pt x="130" y="201"/>
                    <a:pt x="130" y="201"/>
                  </a:cubicBezTo>
                  <a:cubicBezTo>
                    <a:pt x="130" y="201"/>
                    <a:pt x="130" y="201"/>
                    <a:pt x="130" y="201"/>
                  </a:cubicBezTo>
                  <a:cubicBezTo>
                    <a:pt x="130" y="201"/>
                    <a:pt x="130" y="201"/>
                    <a:pt x="130" y="201"/>
                  </a:cubicBezTo>
                  <a:cubicBezTo>
                    <a:pt x="129" y="200"/>
                    <a:pt x="129" y="199"/>
                    <a:pt x="130" y="200"/>
                  </a:cubicBezTo>
                  <a:cubicBezTo>
                    <a:pt x="130" y="199"/>
                    <a:pt x="130" y="199"/>
                    <a:pt x="130" y="199"/>
                  </a:cubicBezTo>
                  <a:cubicBezTo>
                    <a:pt x="130" y="198"/>
                    <a:pt x="130" y="197"/>
                    <a:pt x="130" y="196"/>
                  </a:cubicBezTo>
                  <a:cubicBezTo>
                    <a:pt x="132" y="198"/>
                    <a:pt x="130" y="198"/>
                    <a:pt x="130" y="199"/>
                  </a:cubicBezTo>
                  <a:cubicBezTo>
                    <a:pt x="130" y="200"/>
                    <a:pt x="130" y="200"/>
                    <a:pt x="130" y="201"/>
                  </a:cubicBezTo>
                  <a:cubicBezTo>
                    <a:pt x="130" y="201"/>
                    <a:pt x="130" y="201"/>
                    <a:pt x="130" y="201"/>
                  </a:cubicBezTo>
                  <a:cubicBezTo>
                    <a:pt x="137" y="195"/>
                    <a:pt x="137" y="195"/>
                    <a:pt x="137" y="195"/>
                  </a:cubicBezTo>
                  <a:cubicBezTo>
                    <a:pt x="136" y="194"/>
                    <a:pt x="134" y="194"/>
                    <a:pt x="130" y="196"/>
                  </a:cubicBezTo>
                  <a:cubicBezTo>
                    <a:pt x="130" y="193"/>
                    <a:pt x="131" y="190"/>
                    <a:pt x="132" y="188"/>
                  </a:cubicBezTo>
                  <a:cubicBezTo>
                    <a:pt x="136" y="187"/>
                    <a:pt x="140" y="185"/>
                    <a:pt x="144" y="181"/>
                  </a:cubicBezTo>
                  <a:cubicBezTo>
                    <a:pt x="145" y="186"/>
                    <a:pt x="146" y="191"/>
                    <a:pt x="146" y="195"/>
                  </a:cubicBezTo>
                  <a:cubicBezTo>
                    <a:pt x="147" y="191"/>
                    <a:pt x="147" y="187"/>
                    <a:pt x="151" y="182"/>
                  </a:cubicBezTo>
                  <a:cubicBezTo>
                    <a:pt x="150" y="180"/>
                    <a:pt x="148" y="177"/>
                    <a:pt x="146" y="174"/>
                  </a:cubicBezTo>
                  <a:cubicBezTo>
                    <a:pt x="154" y="167"/>
                    <a:pt x="153" y="180"/>
                    <a:pt x="162" y="176"/>
                  </a:cubicBezTo>
                  <a:cubicBezTo>
                    <a:pt x="162" y="177"/>
                    <a:pt x="162" y="177"/>
                    <a:pt x="162" y="177"/>
                  </a:cubicBezTo>
                  <a:cubicBezTo>
                    <a:pt x="162" y="176"/>
                    <a:pt x="162" y="176"/>
                    <a:pt x="163" y="175"/>
                  </a:cubicBezTo>
                  <a:cubicBezTo>
                    <a:pt x="163" y="179"/>
                    <a:pt x="165" y="176"/>
                    <a:pt x="168" y="173"/>
                  </a:cubicBezTo>
                  <a:cubicBezTo>
                    <a:pt x="167" y="172"/>
                    <a:pt x="167" y="171"/>
                    <a:pt x="167" y="170"/>
                  </a:cubicBezTo>
                  <a:cubicBezTo>
                    <a:pt x="168" y="169"/>
                    <a:pt x="169" y="169"/>
                    <a:pt x="169" y="170"/>
                  </a:cubicBezTo>
                  <a:cubicBezTo>
                    <a:pt x="168" y="173"/>
                    <a:pt x="170" y="176"/>
                    <a:pt x="171" y="180"/>
                  </a:cubicBezTo>
                  <a:cubicBezTo>
                    <a:pt x="167" y="187"/>
                    <a:pt x="164" y="195"/>
                    <a:pt x="160" y="192"/>
                  </a:cubicBezTo>
                  <a:cubicBezTo>
                    <a:pt x="162" y="206"/>
                    <a:pt x="161" y="190"/>
                    <a:pt x="165" y="206"/>
                  </a:cubicBezTo>
                  <a:cubicBezTo>
                    <a:pt x="161" y="186"/>
                    <a:pt x="177" y="207"/>
                    <a:pt x="172" y="186"/>
                  </a:cubicBezTo>
                  <a:cubicBezTo>
                    <a:pt x="172" y="186"/>
                    <a:pt x="172" y="186"/>
                    <a:pt x="172" y="186"/>
                  </a:cubicBezTo>
                  <a:cubicBezTo>
                    <a:pt x="176" y="205"/>
                    <a:pt x="178" y="194"/>
                    <a:pt x="183" y="210"/>
                  </a:cubicBezTo>
                  <a:cubicBezTo>
                    <a:pt x="183" y="205"/>
                    <a:pt x="182" y="201"/>
                    <a:pt x="186" y="203"/>
                  </a:cubicBezTo>
                  <a:cubicBezTo>
                    <a:pt x="186" y="202"/>
                    <a:pt x="186" y="200"/>
                    <a:pt x="187" y="199"/>
                  </a:cubicBezTo>
                  <a:cubicBezTo>
                    <a:pt x="187" y="199"/>
                    <a:pt x="187" y="199"/>
                    <a:pt x="187" y="199"/>
                  </a:cubicBezTo>
                  <a:cubicBezTo>
                    <a:pt x="187" y="199"/>
                    <a:pt x="187" y="199"/>
                    <a:pt x="187" y="199"/>
                  </a:cubicBezTo>
                  <a:cubicBezTo>
                    <a:pt x="187" y="198"/>
                    <a:pt x="187" y="198"/>
                    <a:pt x="187" y="199"/>
                  </a:cubicBezTo>
                  <a:cubicBezTo>
                    <a:pt x="186" y="197"/>
                    <a:pt x="185" y="194"/>
                    <a:pt x="184" y="192"/>
                  </a:cubicBezTo>
                  <a:cubicBezTo>
                    <a:pt x="186" y="185"/>
                    <a:pt x="189" y="182"/>
                    <a:pt x="192" y="180"/>
                  </a:cubicBezTo>
                  <a:cubicBezTo>
                    <a:pt x="193" y="182"/>
                    <a:pt x="194" y="182"/>
                    <a:pt x="195" y="183"/>
                  </a:cubicBezTo>
                  <a:cubicBezTo>
                    <a:pt x="195" y="184"/>
                    <a:pt x="195" y="185"/>
                    <a:pt x="196" y="186"/>
                  </a:cubicBezTo>
                  <a:cubicBezTo>
                    <a:pt x="197" y="182"/>
                    <a:pt x="197" y="182"/>
                    <a:pt x="197" y="182"/>
                  </a:cubicBezTo>
                  <a:cubicBezTo>
                    <a:pt x="198" y="182"/>
                    <a:pt x="199" y="182"/>
                    <a:pt x="199" y="181"/>
                  </a:cubicBezTo>
                  <a:cubicBezTo>
                    <a:pt x="201" y="189"/>
                    <a:pt x="205" y="195"/>
                    <a:pt x="200" y="201"/>
                  </a:cubicBezTo>
                  <a:cubicBezTo>
                    <a:pt x="205" y="201"/>
                    <a:pt x="205" y="201"/>
                    <a:pt x="205" y="201"/>
                  </a:cubicBezTo>
                  <a:cubicBezTo>
                    <a:pt x="208" y="207"/>
                    <a:pt x="212" y="209"/>
                    <a:pt x="215" y="205"/>
                  </a:cubicBezTo>
                  <a:cubicBezTo>
                    <a:pt x="217" y="207"/>
                    <a:pt x="221" y="193"/>
                    <a:pt x="219" y="201"/>
                  </a:cubicBezTo>
                  <a:cubicBezTo>
                    <a:pt x="227" y="195"/>
                    <a:pt x="227" y="195"/>
                    <a:pt x="227" y="195"/>
                  </a:cubicBezTo>
                  <a:cubicBezTo>
                    <a:pt x="227" y="197"/>
                    <a:pt x="227" y="197"/>
                    <a:pt x="227" y="197"/>
                  </a:cubicBezTo>
                  <a:cubicBezTo>
                    <a:pt x="232" y="198"/>
                    <a:pt x="237" y="192"/>
                    <a:pt x="242" y="190"/>
                  </a:cubicBezTo>
                  <a:cubicBezTo>
                    <a:pt x="242" y="191"/>
                    <a:pt x="242" y="191"/>
                    <a:pt x="242" y="192"/>
                  </a:cubicBezTo>
                  <a:cubicBezTo>
                    <a:pt x="242" y="192"/>
                    <a:pt x="242" y="193"/>
                    <a:pt x="241" y="195"/>
                  </a:cubicBezTo>
                  <a:cubicBezTo>
                    <a:pt x="244" y="199"/>
                    <a:pt x="246" y="200"/>
                    <a:pt x="247" y="201"/>
                  </a:cubicBezTo>
                  <a:cubicBezTo>
                    <a:pt x="245" y="196"/>
                    <a:pt x="243" y="190"/>
                    <a:pt x="242" y="192"/>
                  </a:cubicBezTo>
                  <a:cubicBezTo>
                    <a:pt x="242" y="191"/>
                    <a:pt x="242" y="191"/>
                    <a:pt x="242" y="190"/>
                  </a:cubicBezTo>
                  <a:cubicBezTo>
                    <a:pt x="246" y="190"/>
                    <a:pt x="249" y="191"/>
                    <a:pt x="253" y="198"/>
                  </a:cubicBezTo>
                  <a:cubicBezTo>
                    <a:pt x="254" y="197"/>
                    <a:pt x="256" y="196"/>
                    <a:pt x="257" y="195"/>
                  </a:cubicBezTo>
                  <a:cubicBezTo>
                    <a:pt x="257" y="195"/>
                    <a:pt x="257" y="195"/>
                    <a:pt x="257" y="195"/>
                  </a:cubicBezTo>
                  <a:cubicBezTo>
                    <a:pt x="257" y="195"/>
                    <a:pt x="257" y="195"/>
                    <a:pt x="257" y="195"/>
                  </a:cubicBezTo>
                  <a:cubicBezTo>
                    <a:pt x="259" y="194"/>
                    <a:pt x="261" y="194"/>
                    <a:pt x="263" y="195"/>
                  </a:cubicBezTo>
                  <a:cubicBezTo>
                    <a:pt x="264" y="204"/>
                    <a:pt x="264" y="204"/>
                    <a:pt x="264" y="204"/>
                  </a:cubicBezTo>
                  <a:cubicBezTo>
                    <a:pt x="267" y="201"/>
                    <a:pt x="274" y="213"/>
                    <a:pt x="276" y="203"/>
                  </a:cubicBezTo>
                  <a:cubicBezTo>
                    <a:pt x="280" y="227"/>
                    <a:pt x="293" y="208"/>
                    <a:pt x="299" y="212"/>
                  </a:cubicBezTo>
                  <a:cubicBezTo>
                    <a:pt x="299" y="201"/>
                    <a:pt x="299" y="201"/>
                    <a:pt x="299" y="201"/>
                  </a:cubicBezTo>
                  <a:cubicBezTo>
                    <a:pt x="303" y="202"/>
                    <a:pt x="307" y="198"/>
                    <a:pt x="313" y="193"/>
                  </a:cubicBezTo>
                  <a:cubicBezTo>
                    <a:pt x="313" y="189"/>
                    <a:pt x="313" y="189"/>
                    <a:pt x="313" y="189"/>
                  </a:cubicBezTo>
                  <a:cubicBezTo>
                    <a:pt x="315" y="187"/>
                    <a:pt x="317" y="189"/>
                    <a:pt x="320" y="191"/>
                  </a:cubicBezTo>
                  <a:cubicBezTo>
                    <a:pt x="320" y="189"/>
                    <a:pt x="320" y="186"/>
                    <a:pt x="320" y="183"/>
                  </a:cubicBezTo>
                  <a:cubicBezTo>
                    <a:pt x="321" y="184"/>
                    <a:pt x="323" y="185"/>
                    <a:pt x="324" y="186"/>
                  </a:cubicBezTo>
                  <a:cubicBezTo>
                    <a:pt x="324" y="189"/>
                    <a:pt x="323" y="192"/>
                    <a:pt x="322" y="196"/>
                  </a:cubicBezTo>
                  <a:cubicBezTo>
                    <a:pt x="326" y="203"/>
                    <a:pt x="330" y="197"/>
                    <a:pt x="333" y="197"/>
                  </a:cubicBezTo>
                  <a:cubicBezTo>
                    <a:pt x="332" y="197"/>
                    <a:pt x="331" y="196"/>
                    <a:pt x="331" y="196"/>
                  </a:cubicBezTo>
                  <a:cubicBezTo>
                    <a:pt x="335" y="200"/>
                    <a:pt x="339" y="193"/>
                    <a:pt x="344" y="189"/>
                  </a:cubicBezTo>
                  <a:cubicBezTo>
                    <a:pt x="343" y="196"/>
                    <a:pt x="343" y="202"/>
                    <a:pt x="340" y="205"/>
                  </a:cubicBezTo>
                  <a:cubicBezTo>
                    <a:pt x="348" y="195"/>
                    <a:pt x="348" y="195"/>
                    <a:pt x="348" y="195"/>
                  </a:cubicBezTo>
                  <a:cubicBezTo>
                    <a:pt x="349" y="199"/>
                    <a:pt x="353" y="206"/>
                    <a:pt x="351" y="209"/>
                  </a:cubicBezTo>
                  <a:cubicBezTo>
                    <a:pt x="354" y="212"/>
                    <a:pt x="358" y="204"/>
                    <a:pt x="362" y="200"/>
                  </a:cubicBezTo>
                  <a:cubicBezTo>
                    <a:pt x="365" y="208"/>
                    <a:pt x="367" y="215"/>
                    <a:pt x="367" y="207"/>
                  </a:cubicBezTo>
                  <a:cubicBezTo>
                    <a:pt x="366" y="198"/>
                    <a:pt x="366" y="198"/>
                    <a:pt x="366" y="198"/>
                  </a:cubicBezTo>
                  <a:cubicBezTo>
                    <a:pt x="366" y="197"/>
                    <a:pt x="366" y="197"/>
                    <a:pt x="367" y="197"/>
                  </a:cubicBezTo>
                  <a:cubicBezTo>
                    <a:pt x="367" y="197"/>
                    <a:pt x="367" y="198"/>
                    <a:pt x="367" y="197"/>
                  </a:cubicBezTo>
                  <a:cubicBezTo>
                    <a:pt x="368" y="198"/>
                    <a:pt x="368" y="198"/>
                    <a:pt x="369" y="199"/>
                  </a:cubicBezTo>
                  <a:cubicBezTo>
                    <a:pt x="369" y="197"/>
                    <a:pt x="370" y="195"/>
                    <a:pt x="371" y="194"/>
                  </a:cubicBezTo>
                  <a:cubicBezTo>
                    <a:pt x="377" y="196"/>
                    <a:pt x="382" y="207"/>
                    <a:pt x="389" y="195"/>
                  </a:cubicBezTo>
                  <a:cubicBezTo>
                    <a:pt x="393" y="211"/>
                    <a:pt x="393" y="211"/>
                    <a:pt x="393" y="211"/>
                  </a:cubicBezTo>
                  <a:cubicBezTo>
                    <a:pt x="399" y="207"/>
                    <a:pt x="388" y="191"/>
                    <a:pt x="397" y="185"/>
                  </a:cubicBezTo>
                  <a:cubicBezTo>
                    <a:pt x="403" y="180"/>
                    <a:pt x="399" y="198"/>
                    <a:pt x="402" y="203"/>
                  </a:cubicBezTo>
                  <a:cubicBezTo>
                    <a:pt x="405" y="195"/>
                    <a:pt x="410" y="178"/>
                    <a:pt x="416" y="191"/>
                  </a:cubicBezTo>
                  <a:cubicBezTo>
                    <a:pt x="414" y="194"/>
                    <a:pt x="413" y="192"/>
                    <a:pt x="411" y="193"/>
                  </a:cubicBezTo>
                  <a:cubicBezTo>
                    <a:pt x="415" y="202"/>
                    <a:pt x="415" y="202"/>
                    <a:pt x="415" y="202"/>
                  </a:cubicBezTo>
                  <a:cubicBezTo>
                    <a:pt x="410" y="217"/>
                    <a:pt x="406" y="211"/>
                    <a:pt x="410" y="224"/>
                  </a:cubicBezTo>
                  <a:cubicBezTo>
                    <a:pt x="411" y="193"/>
                    <a:pt x="427" y="221"/>
                    <a:pt x="428" y="190"/>
                  </a:cubicBezTo>
                  <a:cubicBezTo>
                    <a:pt x="431" y="196"/>
                    <a:pt x="431" y="196"/>
                    <a:pt x="431" y="196"/>
                  </a:cubicBezTo>
                  <a:cubicBezTo>
                    <a:pt x="430" y="196"/>
                    <a:pt x="430" y="198"/>
                    <a:pt x="429" y="198"/>
                  </a:cubicBezTo>
                  <a:cubicBezTo>
                    <a:pt x="435" y="212"/>
                    <a:pt x="434" y="175"/>
                    <a:pt x="441" y="180"/>
                  </a:cubicBezTo>
                  <a:cubicBezTo>
                    <a:pt x="443" y="182"/>
                    <a:pt x="445" y="187"/>
                    <a:pt x="444" y="190"/>
                  </a:cubicBezTo>
                  <a:cubicBezTo>
                    <a:pt x="449" y="183"/>
                    <a:pt x="449" y="183"/>
                    <a:pt x="449" y="183"/>
                  </a:cubicBezTo>
                  <a:cubicBezTo>
                    <a:pt x="451" y="183"/>
                    <a:pt x="451" y="187"/>
                    <a:pt x="450" y="188"/>
                  </a:cubicBezTo>
                  <a:cubicBezTo>
                    <a:pt x="458" y="186"/>
                    <a:pt x="458" y="186"/>
                    <a:pt x="458" y="186"/>
                  </a:cubicBezTo>
                  <a:cubicBezTo>
                    <a:pt x="458" y="187"/>
                    <a:pt x="458" y="187"/>
                    <a:pt x="458" y="187"/>
                  </a:cubicBezTo>
                  <a:cubicBezTo>
                    <a:pt x="458" y="184"/>
                    <a:pt x="459" y="182"/>
                    <a:pt x="460" y="179"/>
                  </a:cubicBezTo>
                  <a:cubicBezTo>
                    <a:pt x="462" y="180"/>
                    <a:pt x="463" y="182"/>
                    <a:pt x="465" y="184"/>
                  </a:cubicBezTo>
                  <a:cubicBezTo>
                    <a:pt x="465" y="178"/>
                    <a:pt x="464" y="176"/>
                    <a:pt x="465" y="175"/>
                  </a:cubicBezTo>
                  <a:cubicBezTo>
                    <a:pt x="465" y="174"/>
                    <a:pt x="465" y="174"/>
                    <a:pt x="465" y="174"/>
                  </a:cubicBezTo>
                  <a:cubicBezTo>
                    <a:pt x="466" y="174"/>
                    <a:pt x="467" y="176"/>
                    <a:pt x="468" y="178"/>
                  </a:cubicBezTo>
                  <a:cubicBezTo>
                    <a:pt x="467" y="183"/>
                    <a:pt x="464" y="186"/>
                    <a:pt x="462" y="185"/>
                  </a:cubicBezTo>
                  <a:cubicBezTo>
                    <a:pt x="466" y="216"/>
                    <a:pt x="466" y="178"/>
                    <a:pt x="476" y="196"/>
                  </a:cubicBezTo>
                  <a:cubicBezTo>
                    <a:pt x="471" y="200"/>
                    <a:pt x="471" y="200"/>
                    <a:pt x="471" y="200"/>
                  </a:cubicBezTo>
                  <a:cubicBezTo>
                    <a:pt x="474" y="217"/>
                    <a:pt x="478" y="211"/>
                    <a:pt x="483" y="222"/>
                  </a:cubicBezTo>
                  <a:cubicBezTo>
                    <a:pt x="482" y="216"/>
                    <a:pt x="474" y="198"/>
                    <a:pt x="477" y="189"/>
                  </a:cubicBezTo>
                  <a:cubicBezTo>
                    <a:pt x="480" y="189"/>
                    <a:pt x="482" y="193"/>
                    <a:pt x="485" y="190"/>
                  </a:cubicBezTo>
                  <a:cubicBezTo>
                    <a:pt x="485" y="192"/>
                    <a:pt x="486" y="192"/>
                    <a:pt x="487" y="192"/>
                  </a:cubicBezTo>
                  <a:cubicBezTo>
                    <a:pt x="487" y="193"/>
                    <a:pt x="487" y="194"/>
                    <a:pt x="487" y="196"/>
                  </a:cubicBezTo>
                  <a:cubicBezTo>
                    <a:pt x="488" y="194"/>
                    <a:pt x="489" y="190"/>
                    <a:pt x="490" y="194"/>
                  </a:cubicBezTo>
                  <a:cubicBezTo>
                    <a:pt x="490" y="195"/>
                    <a:pt x="490" y="195"/>
                    <a:pt x="490" y="196"/>
                  </a:cubicBezTo>
                  <a:cubicBezTo>
                    <a:pt x="490" y="197"/>
                    <a:pt x="490" y="197"/>
                    <a:pt x="490" y="197"/>
                  </a:cubicBezTo>
                  <a:cubicBezTo>
                    <a:pt x="490" y="199"/>
                    <a:pt x="489" y="200"/>
                    <a:pt x="488" y="202"/>
                  </a:cubicBezTo>
                  <a:cubicBezTo>
                    <a:pt x="489" y="202"/>
                    <a:pt x="489" y="202"/>
                    <a:pt x="490" y="201"/>
                  </a:cubicBezTo>
                  <a:cubicBezTo>
                    <a:pt x="490" y="206"/>
                    <a:pt x="490" y="206"/>
                    <a:pt x="490" y="206"/>
                  </a:cubicBezTo>
                  <a:cubicBezTo>
                    <a:pt x="494" y="202"/>
                    <a:pt x="493" y="194"/>
                    <a:pt x="496" y="188"/>
                  </a:cubicBezTo>
                  <a:cubicBezTo>
                    <a:pt x="500" y="189"/>
                    <a:pt x="501" y="201"/>
                    <a:pt x="502" y="210"/>
                  </a:cubicBezTo>
                  <a:cubicBezTo>
                    <a:pt x="508" y="212"/>
                    <a:pt x="497" y="192"/>
                    <a:pt x="505" y="189"/>
                  </a:cubicBezTo>
                  <a:cubicBezTo>
                    <a:pt x="510" y="195"/>
                    <a:pt x="514" y="189"/>
                    <a:pt x="521" y="180"/>
                  </a:cubicBezTo>
                  <a:cubicBezTo>
                    <a:pt x="525" y="185"/>
                    <a:pt x="520" y="189"/>
                    <a:pt x="522" y="193"/>
                  </a:cubicBezTo>
                  <a:cubicBezTo>
                    <a:pt x="525" y="182"/>
                    <a:pt x="525" y="182"/>
                    <a:pt x="525" y="182"/>
                  </a:cubicBezTo>
                  <a:cubicBezTo>
                    <a:pt x="526" y="182"/>
                    <a:pt x="526" y="186"/>
                    <a:pt x="526" y="187"/>
                  </a:cubicBezTo>
                  <a:cubicBezTo>
                    <a:pt x="528" y="183"/>
                    <a:pt x="526" y="173"/>
                    <a:pt x="530" y="169"/>
                  </a:cubicBezTo>
                  <a:cubicBezTo>
                    <a:pt x="530" y="169"/>
                    <a:pt x="530" y="168"/>
                    <a:pt x="531" y="168"/>
                  </a:cubicBezTo>
                  <a:cubicBezTo>
                    <a:pt x="531" y="168"/>
                    <a:pt x="532" y="168"/>
                    <a:pt x="534" y="167"/>
                  </a:cubicBezTo>
                  <a:cubicBezTo>
                    <a:pt x="537" y="173"/>
                    <a:pt x="542" y="186"/>
                    <a:pt x="545" y="174"/>
                  </a:cubicBezTo>
                  <a:cubicBezTo>
                    <a:pt x="547" y="178"/>
                    <a:pt x="545" y="183"/>
                    <a:pt x="545" y="189"/>
                  </a:cubicBezTo>
                  <a:cubicBezTo>
                    <a:pt x="553" y="177"/>
                    <a:pt x="552" y="180"/>
                    <a:pt x="558" y="164"/>
                  </a:cubicBezTo>
                  <a:cubicBezTo>
                    <a:pt x="564" y="174"/>
                    <a:pt x="564" y="174"/>
                    <a:pt x="564" y="174"/>
                  </a:cubicBezTo>
                  <a:cubicBezTo>
                    <a:pt x="562" y="169"/>
                    <a:pt x="562" y="164"/>
                    <a:pt x="563" y="158"/>
                  </a:cubicBezTo>
                  <a:cubicBezTo>
                    <a:pt x="564" y="161"/>
                    <a:pt x="566" y="163"/>
                    <a:pt x="567" y="164"/>
                  </a:cubicBezTo>
                  <a:cubicBezTo>
                    <a:pt x="567" y="166"/>
                    <a:pt x="567" y="168"/>
                    <a:pt x="567" y="170"/>
                  </a:cubicBezTo>
                  <a:cubicBezTo>
                    <a:pt x="567" y="168"/>
                    <a:pt x="568" y="166"/>
                    <a:pt x="569" y="166"/>
                  </a:cubicBezTo>
                  <a:cubicBezTo>
                    <a:pt x="569" y="168"/>
                    <a:pt x="569" y="170"/>
                    <a:pt x="569" y="172"/>
                  </a:cubicBezTo>
                  <a:cubicBezTo>
                    <a:pt x="569" y="173"/>
                    <a:pt x="570" y="170"/>
                    <a:pt x="571" y="166"/>
                  </a:cubicBezTo>
                  <a:cubicBezTo>
                    <a:pt x="572" y="182"/>
                    <a:pt x="572" y="182"/>
                    <a:pt x="572" y="182"/>
                  </a:cubicBezTo>
                  <a:cubicBezTo>
                    <a:pt x="573" y="176"/>
                    <a:pt x="573" y="176"/>
                    <a:pt x="573" y="176"/>
                  </a:cubicBezTo>
                  <a:cubicBezTo>
                    <a:pt x="577" y="180"/>
                    <a:pt x="577" y="180"/>
                    <a:pt x="577" y="180"/>
                  </a:cubicBezTo>
                  <a:cubicBezTo>
                    <a:pt x="578" y="186"/>
                    <a:pt x="579" y="190"/>
                    <a:pt x="580" y="191"/>
                  </a:cubicBezTo>
                  <a:cubicBezTo>
                    <a:pt x="581" y="193"/>
                    <a:pt x="579" y="195"/>
                    <a:pt x="578" y="196"/>
                  </a:cubicBezTo>
                  <a:cubicBezTo>
                    <a:pt x="585" y="206"/>
                    <a:pt x="582" y="193"/>
                    <a:pt x="583" y="184"/>
                  </a:cubicBezTo>
                  <a:cubicBezTo>
                    <a:pt x="584" y="183"/>
                    <a:pt x="584" y="181"/>
                    <a:pt x="585" y="179"/>
                  </a:cubicBezTo>
                  <a:cubicBezTo>
                    <a:pt x="585" y="179"/>
                    <a:pt x="585" y="179"/>
                    <a:pt x="586" y="178"/>
                  </a:cubicBezTo>
                  <a:cubicBezTo>
                    <a:pt x="587" y="186"/>
                    <a:pt x="584" y="198"/>
                    <a:pt x="588" y="199"/>
                  </a:cubicBezTo>
                  <a:cubicBezTo>
                    <a:pt x="590" y="206"/>
                    <a:pt x="600" y="174"/>
                    <a:pt x="606" y="189"/>
                  </a:cubicBezTo>
                  <a:cubicBezTo>
                    <a:pt x="606" y="188"/>
                    <a:pt x="606" y="186"/>
                    <a:pt x="605" y="185"/>
                  </a:cubicBezTo>
                  <a:cubicBezTo>
                    <a:pt x="606" y="185"/>
                    <a:pt x="606" y="186"/>
                    <a:pt x="607" y="187"/>
                  </a:cubicBezTo>
                  <a:cubicBezTo>
                    <a:pt x="606" y="180"/>
                    <a:pt x="607" y="175"/>
                    <a:pt x="608" y="173"/>
                  </a:cubicBezTo>
                  <a:cubicBezTo>
                    <a:pt x="609" y="173"/>
                    <a:pt x="611" y="176"/>
                    <a:pt x="613" y="178"/>
                  </a:cubicBezTo>
                  <a:cubicBezTo>
                    <a:pt x="613" y="178"/>
                    <a:pt x="613" y="178"/>
                    <a:pt x="612" y="178"/>
                  </a:cubicBezTo>
                  <a:cubicBezTo>
                    <a:pt x="614" y="182"/>
                    <a:pt x="615" y="183"/>
                    <a:pt x="616" y="182"/>
                  </a:cubicBezTo>
                  <a:cubicBezTo>
                    <a:pt x="618" y="184"/>
                    <a:pt x="621" y="185"/>
                    <a:pt x="623" y="176"/>
                  </a:cubicBezTo>
                  <a:cubicBezTo>
                    <a:pt x="623" y="178"/>
                    <a:pt x="623" y="180"/>
                    <a:pt x="623" y="181"/>
                  </a:cubicBezTo>
                  <a:cubicBezTo>
                    <a:pt x="625" y="179"/>
                    <a:pt x="627" y="177"/>
                    <a:pt x="630" y="175"/>
                  </a:cubicBezTo>
                  <a:cubicBezTo>
                    <a:pt x="632" y="176"/>
                    <a:pt x="636" y="176"/>
                    <a:pt x="639" y="175"/>
                  </a:cubicBezTo>
                  <a:cubicBezTo>
                    <a:pt x="643" y="180"/>
                    <a:pt x="650" y="168"/>
                    <a:pt x="654" y="167"/>
                  </a:cubicBezTo>
                  <a:cubicBezTo>
                    <a:pt x="653" y="174"/>
                    <a:pt x="653" y="181"/>
                    <a:pt x="653" y="183"/>
                  </a:cubicBezTo>
                  <a:cubicBezTo>
                    <a:pt x="656" y="168"/>
                    <a:pt x="656" y="168"/>
                    <a:pt x="656" y="168"/>
                  </a:cubicBezTo>
                  <a:cubicBezTo>
                    <a:pt x="657" y="170"/>
                    <a:pt x="657" y="173"/>
                    <a:pt x="657" y="179"/>
                  </a:cubicBezTo>
                  <a:cubicBezTo>
                    <a:pt x="659" y="179"/>
                    <a:pt x="659" y="179"/>
                    <a:pt x="659" y="179"/>
                  </a:cubicBezTo>
                  <a:cubicBezTo>
                    <a:pt x="657" y="191"/>
                    <a:pt x="657" y="191"/>
                    <a:pt x="657" y="191"/>
                  </a:cubicBezTo>
                  <a:cubicBezTo>
                    <a:pt x="660" y="179"/>
                    <a:pt x="661" y="181"/>
                    <a:pt x="663" y="183"/>
                  </a:cubicBezTo>
                  <a:cubicBezTo>
                    <a:pt x="663" y="178"/>
                    <a:pt x="663" y="178"/>
                    <a:pt x="663" y="178"/>
                  </a:cubicBezTo>
                  <a:cubicBezTo>
                    <a:pt x="666" y="178"/>
                    <a:pt x="666" y="178"/>
                    <a:pt x="666" y="178"/>
                  </a:cubicBezTo>
                  <a:cubicBezTo>
                    <a:pt x="665" y="180"/>
                    <a:pt x="665" y="182"/>
                    <a:pt x="664" y="184"/>
                  </a:cubicBezTo>
                  <a:cubicBezTo>
                    <a:pt x="666" y="186"/>
                    <a:pt x="668" y="189"/>
                    <a:pt x="672" y="183"/>
                  </a:cubicBezTo>
                  <a:cubicBezTo>
                    <a:pt x="672" y="183"/>
                    <a:pt x="671" y="182"/>
                    <a:pt x="671" y="181"/>
                  </a:cubicBezTo>
                  <a:cubicBezTo>
                    <a:pt x="673" y="180"/>
                    <a:pt x="675" y="178"/>
                    <a:pt x="676" y="175"/>
                  </a:cubicBezTo>
                  <a:cubicBezTo>
                    <a:pt x="677" y="176"/>
                    <a:pt x="678" y="179"/>
                    <a:pt x="680" y="183"/>
                  </a:cubicBezTo>
                  <a:cubicBezTo>
                    <a:pt x="679" y="181"/>
                    <a:pt x="679" y="175"/>
                    <a:pt x="679" y="168"/>
                  </a:cubicBezTo>
                  <a:cubicBezTo>
                    <a:pt x="680" y="170"/>
                    <a:pt x="679" y="172"/>
                    <a:pt x="679" y="174"/>
                  </a:cubicBezTo>
                  <a:cubicBezTo>
                    <a:pt x="680" y="175"/>
                    <a:pt x="682" y="176"/>
                    <a:pt x="683" y="176"/>
                  </a:cubicBezTo>
                  <a:cubicBezTo>
                    <a:pt x="683" y="180"/>
                    <a:pt x="682" y="182"/>
                    <a:pt x="682" y="183"/>
                  </a:cubicBezTo>
                  <a:cubicBezTo>
                    <a:pt x="684" y="177"/>
                    <a:pt x="684" y="177"/>
                    <a:pt x="684" y="177"/>
                  </a:cubicBezTo>
                  <a:cubicBezTo>
                    <a:pt x="686" y="178"/>
                    <a:pt x="688" y="178"/>
                    <a:pt x="689" y="177"/>
                  </a:cubicBezTo>
                  <a:cubicBezTo>
                    <a:pt x="690" y="181"/>
                    <a:pt x="690" y="184"/>
                    <a:pt x="691" y="186"/>
                  </a:cubicBezTo>
                  <a:cubicBezTo>
                    <a:pt x="690" y="181"/>
                    <a:pt x="697" y="187"/>
                    <a:pt x="699" y="184"/>
                  </a:cubicBezTo>
                  <a:cubicBezTo>
                    <a:pt x="696" y="178"/>
                    <a:pt x="696" y="178"/>
                    <a:pt x="696" y="178"/>
                  </a:cubicBezTo>
                  <a:cubicBezTo>
                    <a:pt x="699" y="180"/>
                    <a:pt x="700" y="177"/>
                    <a:pt x="702" y="173"/>
                  </a:cubicBezTo>
                  <a:cubicBezTo>
                    <a:pt x="704" y="174"/>
                    <a:pt x="707" y="178"/>
                    <a:pt x="710" y="180"/>
                  </a:cubicBezTo>
                  <a:cubicBezTo>
                    <a:pt x="710" y="181"/>
                    <a:pt x="709" y="182"/>
                    <a:pt x="709" y="183"/>
                  </a:cubicBezTo>
                  <a:cubicBezTo>
                    <a:pt x="709" y="182"/>
                    <a:pt x="710" y="181"/>
                    <a:pt x="710" y="180"/>
                  </a:cubicBezTo>
                  <a:cubicBezTo>
                    <a:pt x="713" y="182"/>
                    <a:pt x="717" y="183"/>
                    <a:pt x="720" y="180"/>
                  </a:cubicBezTo>
                  <a:cubicBezTo>
                    <a:pt x="720" y="181"/>
                    <a:pt x="719" y="182"/>
                    <a:pt x="719" y="183"/>
                  </a:cubicBezTo>
                  <a:cubicBezTo>
                    <a:pt x="722" y="189"/>
                    <a:pt x="720" y="192"/>
                    <a:pt x="725" y="191"/>
                  </a:cubicBezTo>
                  <a:cubicBezTo>
                    <a:pt x="726" y="198"/>
                    <a:pt x="722" y="202"/>
                    <a:pt x="721" y="202"/>
                  </a:cubicBezTo>
                  <a:cubicBezTo>
                    <a:pt x="732" y="207"/>
                    <a:pt x="732" y="207"/>
                    <a:pt x="732" y="207"/>
                  </a:cubicBezTo>
                  <a:cubicBezTo>
                    <a:pt x="732" y="196"/>
                    <a:pt x="736" y="193"/>
                    <a:pt x="738" y="188"/>
                  </a:cubicBezTo>
                  <a:cubicBezTo>
                    <a:pt x="742" y="191"/>
                    <a:pt x="745" y="193"/>
                    <a:pt x="747" y="189"/>
                  </a:cubicBezTo>
                  <a:cubicBezTo>
                    <a:pt x="751" y="190"/>
                    <a:pt x="754" y="170"/>
                    <a:pt x="759" y="183"/>
                  </a:cubicBezTo>
                  <a:cubicBezTo>
                    <a:pt x="760" y="184"/>
                    <a:pt x="764" y="203"/>
                    <a:pt x="764" y="194"/>
                  </a:cubicBezTo>
                  <a:cubicBezTo>
                    <a:pt x="763" y="187"/>
                    <a:pt x="763" y="176"/>
                    <a:pt x="762" y="163"/>
                  </a:cubicBezTo>
                  <a:cubicBezTo>
                    <a:pt x="766" y="167"/>
                    <a:pt x="771" y="164"/>
                    <a:pt x="771" y="173"/>
                  </a:cubicBezTo>
                  <a:cubicBezTo>
                    <a:pt x="771" y="173"/>
                    <a:pt x="772" y="173"/>
                    <a:pt x="772" y="173"/>
                  </a:cubicBezTo>
                  <a:cubicBezTo>
                    <a:pt x="772" y="175"/>
                    <a:pt x="772" y="177"/>
                    <a:pt x="773" y="179"/>
                  </a:cubicBezTo>
                  <a:cubicBezTo>
                    <a:pt x="773" y="177"/>
                    <a:pt x="773" y="175"/>
                    <a:pt x="773" y="173"/>
                  </a:cubicBezTo>
                  <a:cubicBezTo>
                    <a:pt x="774" y="173"/>
                    <a:pt x="775" y="173"/>
                    <a:pt x="776" y="173"/>
                  </a:cubicBezTo>
                  <a:cubicBezTo>
                    <a:pt x="776" y="177"/>
                    <a:pt x="776" y="180"/>
                    <a:pt x="778" y="179"/>
                  </a:cubicBezTo>
                  <a:cubicBezTo>
                    <a:pt x="778" y="176"/>
                    <a:pt x="779" y="175"/>
                    <a:pt x="779" y="174"/>
                  </a:cubicBezTo>
                  <a:cubicBezTo>
                    <a:pt x="794" y="176"/>
                    <a:pt x="809" y="185"/>
                    <a:pt x="824" y="186"/>
                  </a:cubicBezTo>
                  <a:cubicBezTo>
                    <a:pt x="822" y="169"/>
                    <a:pt x="822" y="169"/>
                    <a:pt x="822" y="169"/>
                  </a:cubicBezTo>
                  <a:cubicBezTo>
                    <a:pt x="824" y="169"/>
                    <a:pt x="824" y="169"/>
                    <a:pt x="824" y="169"/>
                  </a:cubicBezTo>
                  <a:cubicBezTo>
                    <a:pt x="824" y="171"/>
                    <a:pt x="824" y="173"/>
                    <a:pt x="825" y="176"/>
                  </a:cubicBezTo>
                  <a:cubicBezTo>
                    <a:pt x="825" y="173"/>
                    <a:pt x="825" y="171"/>
                    <a:pt x="826" y="170"/>
                  </a:cubicBezTo>
                  <a:cubicBezTo>
                    <a:pt x="828" y="170"/>
                    <a:pt x="828" y="170"/>
                    <a:pt x="828" y="170"/>
                  </a:cubicBezTo>
                  <a:cubicBezTo>
                    <a:pt x="829" y="174"/>
                    <a:pt x="830" y="183"/>
                    <a:pt x="825" y="182"/>
                  </a:cubicBezTo>
                  <a:cubicBezTo>
                    <a:pt x="828" y="192"/>
                    <a:pt x="833" y="174"/>
                    <a:pt x="833" y="171"/>
                  </a:cubicBezTo>
                  <a:cubicBezTo>
                    <a:pt x="834" y="172"/>
                    <a:pt x="834" y="173"/>
                    <a:pt x="835" y="174"/>
                  </a:cubicBezTo>
                  <a:cubicBezTo>
                    <a:pt x="835" y="174"/>
                    <a:pt x="835" y="175"/>
                    <a:pt x="835" y="175"/>
                  </a:cubicBezTo>
                  <a:cubicBezTo>
                    <a:pt x="837" y="182"/>
                    <a:pt x="830" y="190"/>
                    <a:pt x="832" y="191"/>
                  </a:cubicBezTo>
                  <a:cubicBezTo>
                    <a:pt x="835" y="189"/>
                    <a:pt x="835" y="189"/>
                    <a:pt x="835" y="189"/>
                  </a:cubicBezTo>
                  <a:cubicBezTo>
                    <a:pt x="835" y="187"/>
                    <a:pt x="835" y="187"/>
                    <a:pt x="835" y="187"/>
                  </a:cubicBezTo>
                  <a:cubicBezTo>
                    <a:pt x="837" y="181"/>
                    <a:pt x="838" y="174"/>
                    <a:pt x="843" y="174"/>
                  </a:cubicBezTo>
                  <a:cubicBezTo>
                    <a:pt x="846" y="178"/>
                    <a:pt x="844" y="185"/>
                    <a:pt x="846" y="185"/>
                  </a:cubicBezTo>
                  <a:cubicBezTo>
                    <a:pt x="846" y="186"/>
                    <a:pt x="846" y="187"/>
                    <a:pt x="847" y="186"/>
                  </a:cubicBezTo>
                  <a:cubicBezTo>
                    <a:pt x="855" y="187"/>
                    <a:pt x="855" y="187"/>
                    <a:pt x="855" y="187"/>
                  </a:cubicBezTo>
                  <a:cubicBezTo>
                    <a:pt x="852" y="174"/>
                    <a:pt x="852" y="174"/>
                    <a:pt x="852" y="174"/>
                  </a:cubicBezTo>
                  <a:cubicBezTo>
                    <a:pt x="855" y="168"/>
                    <a:pt x="859" y="175"/>
                    <a:pt x="856" y="160"/>
                  </a:cubicBezTo>
                  <a:cubicBezTo>
                    <a:pt x="861" y="183"/>
                    <a:pt x="883" y="169"/>
                    <a:pt x="886" y="176"/>
                  </a:cubicBezTo>
                  <a:cubicBezTo>
                    <a:pt x="891" y="166"/>
                    <a:pt x="896" y="167"/>
                    <a:pt x="901" y="168"/>
                  </a:cubicBezTo>
                  <a:cubicBezTo>
                    <a:pt x="900" y="165"/>
                    <a:pt x="899" y="151"/>
                    <a:pt x="904" y="152"/>
                  </a:cubicBezTo>
                  <a:cubicBezTo>
                    <a:pt x="902" y="183"/>
                    <a:pt x="913" y="166"/>
                    <a:pt x="917" y="188"/>
                  </a:cubicBezTo>
                  <a:cubicBezTo>
                    <a:pt x="913" y="173"/>
                    <a:pt x="930" y="185"/>
                    <a:pt x="925" y="164"/>
                  </a:cubicBezTo>
                  <a:cubicBezTo>
                    <a:pt x="929" y="166"/>
                    <a:pt x="925" y="175"/>
                    <a:pt x="928" y="183"/>
                  </a:cubicBezTo>
                  <a:cubicBezTo>
                    <a:pt x="938" y="171"/>
                    <a:pt x="949" y="191"/>
                    <a:pt x="961" y="187"/>
                  </a:cubicBezTo>
                  <a:cubicBezTo>
                    <a:pt x="962" y="183"/>
                    <a:pt x="960" y="177"/>
                    <a:pt x="962" y="171"/>
                  </a:cubicBezTo>
                  <a:cubicBezTo>
                    <a:pt x="968" y="191"/>
                    <a:pt x="968" y="191"/>
                    <a:pt x="968" y="191"/>
                  </a:cubicBezTo>
                  <a:cubicBezTo>
                    <a:pt x="971" y="189"/>
                    <a:pt x="971" y="168"/>
                    <a:pt x="975" y="182"/>
                  </a:cubicBezTo>
                  <a:cubicBezTo>
                    <a:pt x="974" y="179"/>
                    <a:pt x="973" y="174"/>
                    <a:pt x="975" y="173"/>
                  </a:cubicBezTo>
                  <a:cubicBezTo>
                    <a:pt x="998" y="193"/>
                    <a:pt x="1023" y="159"/>
                    <a:pt x="1046" y="197"/>
                  </a:cubicBezTo>
                  <a:cubicBezTo>
                    <a:pt x="1043" y="189"/>
                    <a:pt x="1045" y="189"/>
                    <a:pt x="1048" y="188"/>
                  </a:cubicBezTo>
                  <a:cubicBezTo>
                    <a:pt x="1046" y="186"/>
                    <a:pt x="1048" y="179"/>
                    <a:pt x="1048" y="173"/>
                  </a:cubicBezTo>
                  <a:cubicBezTo>
                    <a:pt x="1057" y="189"/>
                    <a:pt x="1057" y="189"/>
                    <a:pt x="1057" y="189"/>
                  </a:cubicBezTo>
                  <a:cubicBezTo>
                    <a:pt x="1059" y="174"/>
                    <a:pt x="1068" y="189"/>
                    <a:pt x="1069" y="174"/>
                  </a:cubicBezTo>
                  <a:cubicBezTo>
                    <a:pt x="1066" y="177"/>
                    <a:pt x="1066" y="177"/>
                    <a:pt x="1066" y="177"/>
                  </a:cubicBezTo>
                  <a:cubicBezTo>
                    <a:pt x="1068" y="170"/>
                    <a:pt x="1067" y="164"/>
                    <a:pt x="1066" y="156"/>
                  </a:cubicBezTo>
                  <a:cubicBezTo>
                    <a:pt x="1067" y="157"/>
                    <a:pt x="1067" y="157"/>
                    <a:pt x="1067" y="157"/>
                  </a:cubicBezTo>
                  <a:cubicBezTo>
                    <a:pt x="1066" y="152"/>
                    <a:pt x="1066" y="152"/>
                    <a:pt x="1066" y="152"/>
                  </a:cubicBezTo>
                  <a:cubicBezTo>
                    <a:pt x="1065" y="146"/>
                    <a:pt x="1063" y="139"/>
                    <a:pt x="1062" y="133"/>
                  </a:cubicBezTo>
                  <a:cubicBezTo>
                    <a:pt x="1065" y="132"/>
                    <a:pt x="1068" y="134"/>
                    <a:pt x="1069" y="126"/>
                  </a:cubicBezTo>
                  <a:close/>
                  <a:moveTo>
                    <a:pt x="473" y="190"/>
                  </a:moveTo>
                  <a:cubicBezTo>
                    <a:pt x="473" y="189"/>
                    <a:pt x="473" y="189"/>
                    <a:pt x="473" y="189"/>
                  </a:cubicBezTo>
                  <a:cubicBezTo>
                    <a:pt x="473" y="187"/>
                    <a:pt x="473" y="185"/>
                    <a:pt x="473" y="184"/>
                  </a:cubicBezTo>
                  <a:cubicBezTo>
                    <a:pt x="474" y="186"/>
                    <a:pt x="473" y="188"/>
                    <a:pt x="473" y="190"/>
                  </a:cubicBezTo>
                  <a:close/>
                  <a:moveTo>
                    <a:pt x="856" y="115"/>
                  </a:moveTo>
                  <a:cubicBezTo>
                    <a:pt x="856" y="114"/>
                    <a:pt x="856" y="113"/>
                    <a:pt x="856" y="111"/>
                  </a:cubicBezTo>
                  <a:cubicBezTo>
                    <a:pt x="857" y="117"/>
                    <a:pt x="859" y="121"/>
                    <a:pt x="862" y="123"/>
                  </a:cubicBezTo>
                  <a:cubicBezTo>
                    <a:pt x="861" y="123"/>
                    <a:pt x="860" y="123"/>
                    <a:pt x="860" y="123"/>
                  </a:cubicBezTo>
                  <a:cubicBezTo>
                    <a:pt x="858" y="123"/>
                    <a:pt x="858" y="120"/>
                    <a:pt x="856" y="115"/>
                  </a:cubicBezTo>
                  <a:close/>
                  <a:moveTo>
                    <a:pt x="214" y="108"/>
                  </a:moveTo>
                  <a:cubicBezTo>
                    <a:pt x="214" y="110"/>
                    <a:pt x="214" y="112"/>
                    <a:pt x="215" y="115"/>
                  </a:cubicBezTo>
                  <a:cubicBezTo>
                    <a:pt x="214" y="109"/>
                    <a:pt x="211" y="106"/>
                    <a:pt x="208" y="104"/>
                  </a:cubicBezTo>
                  <a:cubicBezTo>
                    <a:pt x="209" y="103"/>
                    <a:pt x="210" y="103"/>
                    <a:pt x="211" y="104"/>
                  </a:cubicBezTo>
                  <a:cubicBezTo>
                    <a:pt x="212" y="104"/>
                    <a:pt x="213" y="106"/>
                    <a:pt x="214" y="108"/>
                  </a:cubicBezTo>
                  <a:close/>
                  <a:moveTo>
                    <a:pt x="242" y="154"/>
                  </a:moveTo>
                  <a:cubicBezTo>
                    <a:pt x="239" y="160"/>
                    <a:pt x="237" y="166"/>
                    <a:pt x="233" y="169"/>
                  </a:cubicBezTo>
                  <a:cubicBezTo>
                    <a:pt x="233" y="170"/>
                    <a:pt x="233" y="170"/>
                    <a:pt x="233" y="170"/>
                  </a:cubicBezTo>
                  <a:cubicBezTo>
                    <a:pt x="236" y="165"/>
                    <a:pt x="238" y="156"/>
                    <a:pt x="242" y="154"/>
                  </a:cubicBezTo>
                  <a:close/>
                  <a:moveTo>
                    <a:pt x="307" y="170"/>
                  </a:moveTo>
                  <a:cubicBezTo>
                    <a:pt x="307" y="170"/>
                    <a:pt x="308" y="170"/>
                    <a:pt x="308" y="170"/>
                  </a:cubicBezTo>
                  <a:cubicBezTo>
                    <a:pt x="308" y="170"/>
                    <a:pt x="308" y="170"/>
                    <a:pt x="308" y="170"/>
                  </a:cubicBezTo>
                  <a:cubicBezTo>
                    <a:pt x="308" y="170"/>
                    <a:pt x="308" y="170"/>
                    <a:pt x="307" y="170"/>
                  </a:cubicBezTo>
                  <a:close/>
                  <a:moveTo>
                    <a:pt x="999" y="54"/>
                  </a:moveTo>
                  <a:cubicBezTo>
                    <a:pt x="1001" y="56"/>
                    <a:pt x="1006" y="54"/>
                    <a:pt x="1004" y="65"/>
                  </a:cubicBezTo>
                  <a:cubicBezTo>
                    <a:pt x="1003" y="60"/>
                    <a:pt x="1001" y="57"/>
                    <a:pt x="999" y="55"/>
                  </a:cubicBezTo>
                  <a:lnTo>
                    <a:pt x="999" y="54"/>
                  </a:lnTo>
                  <a:close/>
                  <a:moveTo>
                    <a:pt x="975" y="53"/>
                  </a:moveTo>
                  <a:cubicBezTo>
                    <a:pt x="975" y="53"/>
                    <a:pt x="975" y="53"/>
                    <a:pt x="975" y="53"/>
                  </a:cubicBezTo>
                  <a:cubicBezTo>
                    <a:pt x="975" y="53"/>
                    <a:pt x="975" y="53"/>
                    <a:pt x="975" y="53"/>
                  </a:cubicBezTo>
                  <a:close/>
                  <a:moveTo>
                    <a:pt x="891" y="59"/>
                  </a:moveTo>
                  <a:cubicBezTo>
                    <a:pt x="891" y="61"/>
                    <a:pt x="890" y="64"/>
                    <a:pt x="889" y="67"/>
                  </a:cubicBezTo>
                  <a:cubicBezTo>
                    <a:pt x="888" y="61"/>
                    <a:pt x="888" y="61"/>
                    <a:pt x="888" y="61"/>
                  </a:cubicBezTo>
                  <a:cubicBezTo>
                    <a:pt x="889" y="60"/>
                    <a:pt x="890" y="59"/>
                    <a:pt x="891" y="59"/>
                  </a:cubicBezTo>
                  <a:close/>
                  <a:moveTo>
                    <a:pt x="886" y="63"/>
                  </a:moveTo>
                  <a:cubicBezTo>
                    <a:pt x="885" y="67"/>
                    <a:pt x="884" y="70"/>
                    <a:pt x="881" y="71"/>
                  </a:cubicBezTo>
                  <a:cubicBezTo>
                    <a:pt x="882" y="69"/>
                    <a:pt x="884" y="65"/>
                    <a:pt x="886" y="63"/>
                  </a:cubicBezTo>
                  <a:close/>
                  <a:moveTo>
                    <a:pt x="862" y="40"/>
                  </a:moveTo>
                  <a:cubicBezTo>
                    <a:pt x="862" y="40"/>
                    <a:pt x="862" y="40"/>
                    <a:pt x="862" y="40"/>
                  </a:cubicBezTo>
                  <a:cubicBezTo>
                    <a:pt x="859" y="36"/>
                    <a:pt x="860" y="38"/>
                    <a:pt x="862" y="40"/>
                  </a:cubicBezTo>
                  <a:close/>
                  <a:moveTo>
                    <a:pt x="860" y="52"/>
                  </a:moveTo>
                  <a:cubicBezTo>
                    <a:pt x="860" y="55"/>
                    <a:pt x="861" y="56"/>
                    <a:pt x="862" y="57"/>
                  </a:cubicBezTo>
                  <a:cubicBezTo>
                    <a:pt x="864" y="62"/>
                    <a:pt x="864" y="68"/>
                    <a:pt x="863" y="73"/>
                  </a:cubicBezTo>
                  <a:cubicBezTo>
                    <a:pt x="862" y="74"/>
                    <a:pt x="861" y="75"/>
                    <a:pt x="860" y="74"/>
                  </a:cubicBezTo>
                  <a:cubicBezTo>
                    <a:pt x="858" y="74"/>
                    <a:pt x="856" y="64"/>
                    <a:pt x="854" y="56"/>
                  </a:cubicBezTo>
                  <a:cubicBezTo>
                    <a:pt x="855" y="52"/>
                    <a:pt x="857" y="50"/>
                    <a:pt x="860" y="52"/>
                  </a:cubicBezTo>
                  <a:close/>
                  <a:moveTo>
                    <a:pt x="598" y="35"/>
                  </a:moveTo>
                  <a:cubicBezTo>
                    <a:pt x="598" y="36"/>
                    <a:pt x="598" y="36"/>
                    <a:pt x="598" y="36"/>
                  </a:cubicBezTo>
                  <a:cubicBezTo>
                    <a:pt x="596" y="37"/>
                    <a:pt x="595" y="38"/>
                    <a:pt x="593" y="37"/>
                  </a:cubicBezTo>
                  <a:cubicBezTo>
                    <a:pt x="595" y="34"/>
                    <a:pt x="597" y="29"/>
                    <a:pt x="598" y="35"/>
                  </a:cubicBezTo>
                  <a:close/>
                  <a:moveTo>
                    <a:pt x="391" y="50"/>
                  </a:moveTo>
                  <a:cubicBezTo>
                    <a:pt x="391" y="52"/>
                    <a:pt x="391" y="54"/>
                    <a:pt x="391" y="56"/>
                  </a:cubicBezTo>
                  <a:cubicBezTo>
                    <a:pt x="391" y="54"/>
                    <a:pt x="391" y="52"/>
                    <a:pt x="391" y="50"/>
                  </a:cubicBezTo>
                  <a:close/>
                  <a:moveTo>
                    <a:pt x="342" y="35"/>
                  </a:moveTo>
                  <a:cubicBezTo>
                    <a:pt x="342" y="37"/>
                    <a:pt x="342" y="40"/>
                    <a:pt x="342" y="43"/>
                  </a:cubicBezTo>
                  <a:cubicBezTo>
                    <a:pt x="341" y="42"/>
                    <a:pt x="339" y="42"/>
                    <a:pt x="338" y="41"/>
                  </a:cubicBezTo>
                  <a:lnTo>
                    <a:pt x="342" y="35"/>
                  </a:lnTo>
                  <a:close/>
                  <a:moveTo>
                    <a:pt x="309" y="77"/>
                  </a:moveTo>
                  <a:cubicBezTo>
                    <a:pt x="308" y="76"/>
                    <a:pt x="308" y="74"/>
                    <a:pt x="308" y="73"/>
                  </a:cubicBezTo>
                  <a:cubicBezTo>
                    <a:pt x="308" y="75"/>
                    <a:pt x="309" y="76"/>
                    <a:pt x="309" y="77"/>
                  </a:cubicBezTo>
                  <a:close/>
                  <a:moveTo>
                    <a:pt x="224" y="45"/>
                  </a:moveTo>
                  <a:cubicBezTo>
                    <a:pt x="225" y="48"/>
                    <a:pt x="225" y="48"/>
                    <a:pt x="225" y="48"/>
                  </a:cubicBezTo>
                  <a:cubicBezTo>
                    <a:pt x="223" y="51"/>
                    <a:pt x="223" y="48"/>
                    <a:pt x="224" y="45"/>
                  </a:cubicBezTo>
                  <a:close/>
                  <a:moveTo>
                    <a:pt x="169" y="121"/>
                  </a:moveTo>
                  <a:cubicBezTo>
                    <a:pt x="169" y="122"/>
                    <a:pt x="169" y="123"/>
                    <a:pt x="169" y="124"/>
                  </a:cubicBezTo>
                  <a:cubicBezTo>
                    <a:pt x="168" y="124"/>
                    <a:pt x="168" y="125"/>
                    <a:pt x="167" y="125"/>
                  </a:cubicBezTo>
                  <a:cubicBezTo>
                    <a:pt x="167" y="124"/>
                    <a:pt x="167" y="124"/>
                    <a:pt x="168" y="124"/>
                  </a:cubicBezTo>
                  <a:cubicBezTo>
                    <a:pt x="167" y="123"/>
                    <a:pt x="167" y="122"/>
                    <a:pt x="167" y="121"/>
                  </a:cubicBezTo>
                  <a:cubicBezTo>
                    <a:pt x="168" y="121"/>
                    <a:pt x="169" y="121"/>
                    <a:pt x="169" y="121"/>
                  </a:cubicBezTo>
                  <a:close/>
                  <a:moveTo>
                    <a:pt x="35" y="176"/>
                  </a:moveTo>
                  <a:cubicBezTo>
                    <a:pt x="36" y="176"/>
                    <a:pt x="36" y="177"/>
                    <a:pt x="37" y="177"/>
                  </a:cubicBezTo>
                  <a:cubicBezTo>
                    <a:pt x="36" y="177"/>
                    <a:pt x="36" y="177"/>
                    <a:pt x="35" y="176"/>
                  </a:cubicBezTo>
                  <a:close/>
                  <a:moveTo>
                    <a:pt x="73" y="183"/>
                  </a:moveTo>
                  <a:cubicBezTo>
                    <a:pt x="73" y="176"/>
                    <a:pt x="65" y="185"/>
                    <a:pt x="67" y="169"/>
                  </a:cubicBezTo>
                  <a:cubicBezTo>
                    <a:pt x="69" y="177"/>
                    <a:pt x="72" y="179"/>
                    <a:pt x="75" y="180"/>
                  </a:cubicBezTo>
                  <a:lnTo>
                    <a:pt x="73" y="183"/>
                  </a:lnTo>
                  <a:close/>
                  <a:moveTo>
                    <a:pt x="178" y="176"/>
                  </a:moveTo>
                  <a:cubicBezTo>
                    <a:pt x="179" y="174"/>
                    <a:pt x="179" y="171"/>
                    <a:pt x="181" y="165"/>
                  </a:cubicBezTo>
                  <a:cubicBezTo>
                    <a:pt x="181" y="165"/>
                    <a:pt x="181" y="165"/>
                    <a:pt x="181" y="165"/>
                  </a:cubicBezTo>
                  <a:cubicBezTo>
                    <a:pt x="181" y="165"/>
                    <a:pt x="181" y="165"/>
                    <a:pt x="181" y="165"/>
                  </a:cubicBezTo>
                  <a:cubicBezTo>
                    <a:pt x="181" y="165"/>
                    <a:pt x="181" y="165"/>
                    <a:pt x="181" y="164"/>
                  </a:cubicBezTo>
                  <a:cubicBezTo>
                    <a:pt x="181" y="164"/>
                    <a:pt x="181" y="165"/>
                    <a:pt x="181" y="165"/>
                  </a:cubicBezTo>
                  <a:cubicBezTo>
                    <a:pt x="181" y="165"/>
                    <a:pt x="181" y="164"/>
                    <a:pt x="181" y="164"/>
                  </a:cubicBezTo>
                  <a:cubicBezTo>
                    <a:pt x="181" y="163"/>
                    <a:pt x="182" y="162"/>
                    <a:pt x="182" y="161"/>
                  </a:cubicBezTo>
                  <a:cubicBezTo>
                    <a:pt x="184" y="169"/>
                    <a:pt x="184" y="169"/>
                    <a:pt x="184" y="169"/>
                  </a:cubicBezTo>
                  <a:cubicBezTo>
                    <a:pt x="186" y="161"/>
                    <a:pt x="186" y="157"/>
                    <a:pt x="191" y="155"/>
                  </a:cubicBezTo>
                  <a:cubicBezTo>
                    <a:pt x="191" y="156"/>
                    <a:pt x="190" y="157"/>
                    <a:pt x="190" y="158"/>
                  </a:cubicBezTo>
                  <a:cubicBezTo>
                    <a:pt x="190" y="159"/>
                    <a:pt x="189" y="160"/>
                    <a:pt x="190" y="162"/>
                  </a:cubicBezTo>
                  <a:cubicBezTo>
                    <a:pt x="190" y="162"/>
                    <a:pt x="190" y="163"/>
                    <a:pt x="190" y="163"/>
                  </a:cubicBezTo>
                  <a:cubicBezTo>
                    <a:pt x="187" y="170"/>
                    <a:pt x="183" y="179"/>
                    <a:pt x="178" y="176"/>
                  </a:cubicBezTo>
                  <a:close/>
                  <a:moveTo>
                    <a:pt x="209" y="194"/>
                  </a:moveTo>
                  <a:cubicBezTo>
                    <a:pt x="209" y="194"/>
                    <a:pt x="209" y="194"/>
                    <a:pt x="209" y="194"/>
                  </a:cubicBezTo>
                  <a:cubicBezTo>
                    <a:pt x="212" y="198"/>
                    <a:pt x="211" y="197"/>
                    <a:pt x="209" y="194"/>
                  </a:cubicBezTo>
                  <a:close/>
                  <a:moveTo>
                    <a:pt x="211" y="182"/>
                  </a:moveTo>
                  <a:cubicBezTo>
                    <a:pt x="212" y="172"/>
                    <a:pt x="210" y="170"/>
                    <a:pt x="207" y="169"/>
                  </a:cubicBezTo>
                  <a:cubicBezTo>
                    <a:pt x="207" y="165"/>
                    <a:pt x="207" y="160"/>
                    <a:pt x="208" y="156"/>
                  </a:cubicBezTo>
                  <a:cubicBezTo>
                    <a:pt x="210" y="158"/>
                    <a:pt x="212" y="159"/>
                    <a:pt x="214" y="157"/>
                  </a:cubicBezTo>
                  <a:cubicBezTo>
                    <a:pt x="215" y="162"/>
                    <a:pt x="216" y="169"/>
                    <a:pt x="219" y="174"/>
                  </a:cubicBezTo>
                  <a:cubicBezTo>
                    <a:pt x="217" y="180"/>
                    <a:pt x="215" y="185"/>
                    <a:pt x="211" y="182"/>
                  </a:cubicBezTo>
                  <a:close/>
                  <a:moveTo>
                    <a:pt x="325" y="187"/>
                  </a:moveTo>
                  <a:cubicBezTo>
                    <a:pt x="326" y="187"/>
                    <a:pt x="327" y="188"/>
                    <a:pt x="327" y="189"/>
                  </a:cubicBezTo>
                  <a:cubicBezTo>
                    <a:pt x="327" y="190"/>
                    <a:pt x="326" y="190"/>
                    <a:pt x="325" y="187"/>
                  </a:cubicBezTo>
                  <a:close/>
                  <a:moveTo>
                    <a:pt x="473" y="190"/>
                  </a:moveTo>
                  <a:cubicBezTo>
                    <a:pt x="474" y="189"/>
                    <a:pt x="475" y="189"/>
                    <a:pt x="476" y="189"/>
                  </a:cubicBezTo>
                  <a:cubicBezTo>
                    <a:pt x="475" y="191"/>
                    <a:pt x="474" y="193"/>
                    <a:pt x="473" y="190"/>
                  </a:cubicBezTo>
                  <a:close/>
                  <a:moveTo>
                    <a:pt x="630" y="175"/>
                  </a:moveTo>
                  <a:cubicBezTo>
                    <a:pt x="630" y="174"/>
                    <a:pt x="630" y="174"/>
                    <a:pt x="630" y="174"/>
                  </a:cubicBezTo>
                  <a:cubicBezTo>
                    <a:pt x="630" y="174"/>
                    <a:pt x="630" y="174"/>
                    <a:pt x="630" y="174"/>
                  </a:cubicBezTo>
                  <a:lnTo>
                    <a:pt x="630" y="175"/>
                  </a:lnTo>
                  <a:close/>
                  <a:moveTo>
                    <a:pt x="728" y="195"/>
                  </a:moveTo>
                  <a:cubicBezTo>
                    <a:pt x="728" y="191"/>
                    <a:pt x="728" y="186"/>
                    <a:pt x="729" y="181"/>
                  </a:cubicBezTo>
                  <a:cubicBezTo>
                    <a:pt x="731" y="182"/>
                    <a:pt x="733" y="184"/>
                    <a:pt x="735" y="185"/>
                  </a:cubicBezTo>
                  <a:lnTo>
                    <a:pt x="728" y="195"/>
                  </a:lnTo>
                  <a:close/>
                  <a:moveTo>
                    <a:pt x="762" y="152"/>
                  </a:moveTo>
                  <a:cubicBezTo>
                    <a:pt x="762" y="150"/>
                    <a:pt x="762" y="148"/>
                    <a:pt x="762" y="146"/>
                  </a:cubicBezTo>
                  <a:cubicBezTo>
                    <a:pt x="762" y="148"/>
                    <a:pt x="763" y="151"/>
                    <a:pt x="762" y="152"/>
                  </a:cubicBezTo>
                  <a:close/>
                  <a:moveTo>
                    <a:pt x="846" y="181"/>
                  </a:moveTo>
                  <a:cubicBezTo>
                    <a:pt x="845" y="178"/>
                    <a:pt x="845" y="178"/>
                    <a:pt x="845" y="178"/>
                  </a:cubicBezTo>
                  <a:cubicBezTo>
                    <a:pt x="848" y="175"/>
                    <a:pt x="847" y="178"/>
                    <a:pt x="846" y="181"/>
                  </a:cubicBezTo>
                  <a:close/>
                  <a:moveTo>
                    <a:pt x="902" y="107"/>
                  </a:moveTo>
                  <a:cubicBezTo>
                    <a:pt x="902" y="106"/>
                    <a:pt x="902" y="105"/>
                    <a:pt x="902" y="104"/>
                  </a:cubicBezTo>
                  <a:cubicBezTo>
                    <a:pt x="903" y="103"/>
                    <a:pt x="903" y="103"/>
                    <a:pt x="904" y="104"/>
                  </a:cubicBezTo>
                  <a:cubicBezTo>
                    <a:pt x="904" y="105"/>
                    <a:pt x="904" y="106"/>
                    <a:pt x="904" y="107"/>
                  </a:cubicBezTo>
                  <a:cubicBezTo>
                    <a:pt x="903" y="107"/>
                    <a:pt x="902" y="108"/>
                    <a:pt x="902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6" name="Freeform 3580"/>
            <p:cNvSpPr/>
            <p:nvPr/>
          </p:nvSpPr>
          <p:spPr bwMode="auto">
            <a:xfrm>
              <a:off x="14016038" y="5651500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7" name="Freeform 3581"/>
            <p:cNvSpPr/>
            <p:nvPr/>
          </p:nvSpPr>
          <p:spPr bwMode="auto">
            <a:xfrm>
              <a:off x="12892088" y="5654675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8" name="Freeform 3582"/>
            <p:cNvSpPr/>
            <p:nvPr/>
          </p:nvSpPr>
          <p:spPr bwMode="auto">
            <a:xfrm>
              <a:off x="12503150" y="5700713"/>
              <a:ext cx="3175" cy="20637"/>
            </a:xfrm>
            <a:custGeom>
              <a:avLst/>
              <a:gdLst>
                <a:gd name="T0" fmla="*/ 0 w 1"/>
                <a:gd name="T1" fmla="*/ 0 h 6"/>
                <a:gd name="T2" fmla="*/ 1 w 1"/>
                <a:gd name="T3" fmla="*/ 6 h 6"/>
                <a:gd name="T4" fmla="*/ 0 w 1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6">
                  <a:moveTo>
                    <a:pt x="0" y="0"/>
                  </a:moveTo>
                  <a:cubicBezTo>
                    <a:pt x="0" y="2"/>
                    <a:pt x="0" y="4"/>
                    <a:pt x="1" y="6"/>
                  </a:cubicBezTo>
                  <a:cubicBezTo>
                    <a:pt x="1" y="4"/>
                    <a:pt x="1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9" name="Freeform 3583"/>
            <p:cNvSpPr/>
            <p:nvPr/>
          </p:nvSpPr>
          <p:spPr bwMode="auto">
            <a:xfrm>
              <a:off x="13157200" y="5611813"/>
              <a:ext cx="3175" cy="6350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2 h 2"/>
                <a:gd name="T4" fmla="*/ 1 w 1"/>
                <a:gd name="T5" fmla="*/ 0 h 2"/>
                <a:gd name="T6" fmla="*/ 0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1"/>
                    <a:pt x="1" y="0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0" name="Freeform 3584"/>
            <p:cNvSpPr/>
            <p:nvPr/>
          </p:nvSpPr>
          <p:spPr bwMode="auto">
            <a:xfrm>
              <a:off x="14379575" y="5986463"/>
              <a:ext cx="9525" cy="49212"/>
            </a:xfrm>
            <a:custGeom>
              <a:avLst/>
              <a:gdLst>
                <a:gd name="T0" fmla="*/ 0 w 3"/>
                <a:gd name="T1" fmla="*/ 0 h 15"/>
                <a:gd name="T2" fmla="*/ 0 w 3"/>
                <a:gd name="T3" fmla="*/ 15 h 15"/>
                <a:gd name="T4" fmla="*/ 3 w 3"/>
                <a:gd name="T5" fmla="*/ 1 h 15"/>
                <a:gd name="T6" fmla="*/ 0 w 3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5">
                  <a:moveTo>
                    <a:pt x="0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0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1" name="Freeform 3585"/>
            <p:cNvSpPr/>
            <p:nvPr/>
          </p:nvSpPr>
          <p:spPr bwMode="auto">
            <a:xfrm>
              <a:off x="12766675" y="5565775"/>
              <a:ext cx="11112" cy="26987"/>
            </a:xfrm>
            <a:custGeom>
              <a:avLst/>
              <a:gdLst>
                <a:gd name="T0" fmla="*/ 3 w 3"/>
                <a:gd name="T1" fmla="*/ 8 h 8"/>
                <a:gd name="T2" fmla="*/ 0 w 3"/>
                <a:gd name="T3" fmla="*/ 0 h 8"/>
                <a:gd name="T4" fmla="*/ 0 w 3"/>
                <a:gd name="T5" fmla="*/ 3 h 8"/>
                <a:gd name="T6" fmla="*/ 3 w 3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8">
                  <a:moveTo>
                    <a:pt x="3" y="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7"/>
                    <a:pt x="1" y="7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2" name="Freeform 3586"/>
            <p:cNvSpPr/>
            <p:nvPr/>
          </p:nvSpPr>
          <p:spPr bwMode="auto">
            <a:xfrm>
              <a:off x="12925425" y="5599113"/>
              <a:ext cx="3175" cy="42862"/>
            </a:xfrm>
            <a:custGeom>
              <a:avLst/>
              <a:gdLst>
                <a:gd name="T0" fmla="*/ 2 w 2"/>
                <a:gd name="T1" fmla="*/ 0 h 27"/>
                <a:gd name="T2" fmla="*/ 0 w 2"/>
                <a:gd name="T3" fmla="*/ 0 h 27"/>
                <a:gd name="T4" fmla="*/ 2 w 2"/>
                <a:gd name="T5" fmla="*/ 27 h 27"/>
                <a:gd name="T6" fmla="*/ 2 w 2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7">
                  <a:moveTo>
                    <a:pt x="2" y="0"/>
                  </a:moveTo>
                  <a:lnTo>
                    <a:pt x="0" y="0"/>
                  </a:lnTo>
                  <a:lnTo>
                    <a:pt x="2" y="27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3" name="Freeform 3587"/>
            <p:cNvSpPr/>
            <p:nvPr/>
          </p:nvSpPr>
          <p:spPr bwMode="auto">
            <a:xfrm>
              <a:off x="13044488" y="5548313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4" name="Freeform 3588"/>
            <p:cNvSpPr/>
            <p:nvPr/>
          </p:nvSpPr>
          <p:spPr bwMode="auto">
            <a:xfrm>
              <a:off x="13047663" y="5541963"/>
              <a:ext cx="17462" cy="50800"/>
            </a:xfrm>
            <a:custGeom>
              <a:avLst/>
              <a:gdLst>
                <a:gd name="T0" fmla="*/ 4 w 5"/>
                <a:gd name="T1" fmla="*/ 0 h 15"/>
                <a:gd name="T2" fmla="*/ 0 w 5"/>
                <a:gd name="T3" fmla="*/ 2 h 15"/>
                <a:gd name="T4" fmla="*/ 4 w 5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5">
                  <a:moveTo>
                    <a:pt x="4" y="0"/>
                  </a:moveTo>
                  <a:cubicBezTo>
                    <a:pt x="3" y="0"/>
                    <a:pt x="2" y="1"/>
                    <a:pt x="0" y="2"/>
                  </a:cubicBezTo>
                  <a:cubicBezTo>
                    <a:pt x="3" y="3"/>
                    <a:pt x="5" y="15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5" name="Freeform 3589"/>
            <p:cNvSpPr/>
            <p:nvPr/>
          </p:nvSpPr>
          <p:spPr bwMode="auto">
            <a:xfrm>
              <a:off x="14382750" y="5803900"/>
              <a:ext cx="9525" cy="42862"/>
            </a:xfrm>
            <a:custGeom>
              <a:avLst/>
              <a:gdLst>
                <a:gd name="T0" fmla="*/ 1 w 3"/>
                <a:gd name="T1" fmla="*/ 10 h 13"/>
                <a:gd name="T2" fmla="*/ 3 w 3"/>
                <a:gd name="T3" fmla="*/ 0 h 13"/>
                <a:gd name="T4" fmla="*/ 1 w 3"/>
                <a:gd name="T5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3">
                  <a:moveTo>
                    <a:pt x="1" y="10"/>
                  </a:moveTo>
                  <a:cubicBezTo>
                    <a:pt x="3" y="11"/>
                    <a:pt x="2" y="1"/>
                    <a:pt x="3" y="0"/>
                  </a:cubicBezTo>
                  <a:cubicBezTo>
                    <a:pt x="0" y="2"/>
                    <a:pt x="1" y="13"/>
                    <a:pt x="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6" name="Freeform 3590"/>
            <p:cNvSpPr/>
            <p:nvPr/>
          </p:nvSpPr>
          <p:spPr bwMode="auto">
            <a:xfrm>
              <a:off x="12301538" y="6165850"/>
              <a:ext cx="6350" cy="9525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7" name="Freeform 3591"/>
            <p:cNvSpPr/>
            <p:nvPr/>
          </p:nvSpPr>
          <p:spPr bwMode="auto">
            <a:xfrm>
              <a:off x="12350750" y="6154738"/>
              <a:ext cx="3175" cy="14287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0 h 4"/>
                <a:gd name="T4" fmla="*/ 0 w 1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2"/>
                    <a:pt x="0" y="4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8" name="Freeform 3592"/>
            <p:cNvSpPr/>
            <p:nvPr/>
          </p:nvSpPr>
          <p:spPr bwMode="auto">
            <a:xfrm>
              <a:off x="12704763" y="6111875"/>
              <a:ext cx="9525" cy="20637"/>
            </a:xfrm>
            <a:custGeom>
              <a:avLst/>
              <a:gdLst>
                <a:gd name="T0" fmla="*/ 0 w 3"/>
                <a:gd name="T1" fmla="*/ 0 h 6"/>
                <a:gd name="T2" fmla="*/ 3 w 3"/>
                <a:gd name="T3" fmla="*/ 6 h 6"/>
                <a:gd name="T4" fmla="*/ 0 w 3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cubicBezTo>
                    <a:pt x="0" y="2"/>
                    <a:pt x="2" y="4"/>
                    <a:pt x="3" y="6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9" name="Freeform 3593"/>
            <p:cNvSpPr/>
            <p:nvPr/>
          </p:nvSpPr>
          <p:spPr bwMode="auto">
            <a:xfrm>
              <a:off x="12053888" y="6202363"/>
              <a:ext cx="9525" cy="31750"/>
            </a:xfrm>
            <a:custGeom>
              <a:avLst/>
              <a:gdLst>
                <a:gd name="T0" fmla="*/ 2 w 3"/>
                <a:gd name="T1" fmla="*/ 0 h 10"/>
                <a:gd name="T2" fmla="*/ 0 w 3"/>
                <a:gd name="T3" fmla="*/ 10 h 10"/>
                <a:gd name="T4" fmla="*/ 2 w 3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0">
                  <a:moveTo>
                    <a:pt x="2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3" y="10"/>
                    <a:pt x="2" y="5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0" name="Freeform 3594"/>
            <p:cNvSpPr/>
            <p:nvPr/>
          </p:nvSpPr>
          <p:spPr bwMode="auto">
            <a:xfrm>
              <a:off x="11164888" y="6184900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1" name="Freeform 3595"/>
            <p:cNvSpPr/>
            <p:nvPr/>
          </p:nvSpPr>
          <p:spPr bwMode="auto">
            <a:xfrm>
              <a:off x="13031788" y="6142038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2" name="Freeform 3596"/>
            <p:cNvSpPr/>
            <p:nvPr/>
          </p:nvSpPr>
          <p:spPr bwMode="auto">
            <a:xfrm>
              <a:off x="12325350" y="6157913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3" name="Freeform 3597"/>
            <p:cNvSpPr/>
            <p:nvPr/>
          </p:nvSpPr>
          <p:spPr bwMode="auto">
            <a:xfrm>
              <a:off x="11204575" y="6184900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4" name="Freeform 3598"/>
            <p:cNvSpPr/>
            <p:nvPr/>
          </p:nvSpPr>
          <p:spPr bwMode="auto">
            <a:xfrm>
              <a:off x="12711113" y="6099175"/>
              <a:ext cx="6350" cy="19050"/>
            </a:xfrm>
            <a:custGeom>
              <a:avLst/>
              <a:gdLst>
                <a:gd name="T0" fmla="*/ 2 w 2"/>
                <a:gd name="T1" fmla="*/ 6 h 6"/>
                <a:gd name="T2" fmla="*/ 1 w 2"/>
                <a:gd name="T3" fmla="*/ 0 h 6"/>
                <a:gd name="T4" fmla="*/ 2 w 2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6">
                  <a:moveTo>
                    <a:pt x="2" y="6"/>
                  </a:moveTo>
                  <a:cubicBezTo>
                    <a:pt x="1" y="4"/>
                    <a:pt x="1" y="2"/>
                    <a:pt x="1" y="0"/>
                  </a:cubicBezTo>
                  <a:cubicBezTo>
                    <a:pt x="0" y="1"/>
                    <a:pt x="0" y="4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5" name="Freeform 3599"/>
            <p:cNvSpPr/>
            <p:nvPr/>
          </p:nvSpPr>
          <p:spPr bwMode="auto">
            <a:xfrm>
              <a:off x="12060238" y="6194425"/>
              <a:ext cx="0" cy="7937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6" name="Freeform 3600"/>
            <p:cNvSpPr/>
            <p:nvPr/>
          </p:nvSpPr>
          <p:spPr bwMode="auto">
            <a:xfrm>
              <a:off x="13392150" y="6129338"/>
              <a:ext cx="9525" cy="19050"/>
            </a:xfrm>
            <a:custGeom>
              <a:avLst/>
              <a:gdLst>
                <a:gd name="T0" fmla="*/ 3 w 3"/>
                <a:gd name="T1" fmla="*/ 6 h 6"/>
                <a:gd name="T2" fmla="*/ 1 w 3"/>
                <a:gd name="T3" fmla="*/ 0 h 6"/>
                <a:gd name="T4" fmla="*/ 3 w 3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6">
                  <a:moveTo>
                    <a:pt x="3" y="6"/>
                  </a:moveTo>
                  <a:cubicBezTo>
                    <a:pt x="2" y="4"/>
                    <a:pt x="1" y="2"/>
                    <a:pt x="1" y="0"/>
                  </a:cubicBezTo>
                  <a:cubicBezTo>
                    <a:pt x="0" y="3"/>
                    <a:pt x="1" y="5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7" name="Freeform 3601"/>
            <p:cNvSpPr/>
            <p:nvPr/>
          </p:nvSpPr>
          <p:spPr bwMode="auto">
            <a:xfrm>
              <a:off x="13166725" y="6142038"/>
              <a:ext cx="30162" cy="76200"/>
            </a:xfrm>
            <a:custGeom>
              <a:avLst/>
              <a:gdLst>
                <a:gd name="T0" fmla="*/ 1 w 9"/>
                <a:gd name="T1" fmla="*/ 17 h 23"/>
                <a:gd name="T2" fmla="*/ 8 w 9"/>
                <a:gd name="T3" fmla="*/ 10 h 23"/>
                <a:gd name="T4" fmla="*/ 5 w 9"/>
                <a:gd name="T5" fmla="*/ 0 h 23"/>
                <a:gd name="T6" fmla="*/ 1 w 9"/>
                <a:gd name="T7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3">
                  <a:moveTo>
                    <a:pt x="1" y="17"/>
                  </a:moveTo>
                  <a:cubicBezTo>
                    <a:pt x="7" y="23"/>
                    <a:pt x="3" y="3"/>
                    <a:pt x="8" y="10"/>
                  </a:cubicBezTo>
                  <a:cubicBezTo>
                    <a:pt x="9" y="4"/>
                    <a:pt x="4" y="4"/>
                    <a:pt x="5" y="0"/>
                  </a:cubicBezTo>
                  <a:cubicBezTo>
                    <a:pt x="2" y="5"/>
                    <a:pt x="0" y="2"/>
                    <a:pt x="1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8" name="Freeform 3602"/>
            <p:cNvSpPr/>
            <p:nvPr/>
          </p:nvSpPr>
          <p:spPr bwMode="auto">
            <a:xfrm>
              <a:off x="10828338" y="5843588"/>
              <a:ext cx="9525" cy="50800"/>
            </a:xfrm>
            <a:custGeom>
              <a:avLst/>
              <a:gdLst>
                <a:gd name="T0" fmla="*/ 0 w 3"/>
                <a:gd name="T1" fmla="*/ 14 h 15"/>
                <a:gd name="T2" fmla="*/ 3 w 3"/>
                <a:gd name="T3" fmla="*/ 15 h 15"/>
                <a:gd name="T4" fmla="*/ 1 w 3"/>
                <a:gd name="T5" fmla="*/ 0 h 15"/>
                <a:gd name="T6" fmla="*/ 0 w 3"/>
                <a:gd name="T7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5">
                  <a:moveTo>
                    <a:pt x="0" y="14"/>
                  </a:moveTo>
                  <a:cubicBezTo>
                    <a:pt x="0" y="13"/>
                    <a:pt x="2" y="11"/>
                    <a:pt x="3" y="15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9" name="Freeform 3603"/>
            <p:cNvSpPr/>
            <p:nvPr/>
          </p:nvSpPr>
          <p:spPr bwMode="auto">
            <a:xfrm>
              <a:off x="12442825" y="6224588"/>
              <a:ext cx="11112" cy="26987"/>
            </a:xfrm>
            <a:custGeom>
              <a:avLst/>
              <a:gdLst>
                <a:gd name="T0" fmla="*/ 0 w 3"/>
                <a:gd name="T1" fmla="*/ 0 h 8"/>
                <a:gd name="T2" fmla="*/ 2 w 3"/>
                <a:gd name="T3" fmla="*/ 8 h 8"/>
                <a:gd name="T4" fmla="*/ 3 w 3"/>
                <a:gd name="T5" fmla="*/ 4 h 8"/>
                <a:gd name="T6" fmla="*/ 0 w 3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8">
                  <a:moveTo>
                    <a:pt x="0" y="0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0" name="Freeform 3604"/>
            <p:cNvSpPr/>
            <p:nvPr/>
          </p:nvSpPr>
          <p:spPr bwMode="auto">
            <a:xfrm>
              <a:off x="12288838" y="6172200"/>
              <a:ext cx="6350" cy="42862"/>
            </a:xfrm>
            <a:custGeom>
              <a:avLst/>
              <a:gdLst>
                <a:gd name="T0" fmla="*/ 2 w 4"/>
                <a:gd name="T1" fmla="*/ 27 h 27"/>
                <a:gd name="T2" fmla="*/ 4 w 4"/>
                <a:gd name="T3" fmla="*/ 27 h 27"/>
                <a:gd name="T4" fmla="*/ 0 w 4"/>
                <a:gd name="T5" fmla="*/ 0 h 27"/>
                <a:gd name="T6" fmla="*/ 2 w 4"/>
                <a:gd name="T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7">
                  <a:moveTo>
                    <a:pt x="2" y="27"/>
                  </a:moveTo>
                  <a:lnTo>
                    <a:pt x="4" y="27"/>
                  </a:lnTo>
                  <a:lnTo>
                    <a:pt x="0" y="0"/>
                  </a:lnTo>
                  <a:lnTo>
                    <a:pt x="2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1" name="Freeform 3605"/>
            <p:cNvSpPr/>
            <p:nvPr/>
          </p:nvSpPr>
          <p:spPr bwMode="auto">
            <a:xfrm>
              <a:off x="12169775" y="6264275"/>
              <a:ext cx="6350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2" name="Freeform 3606"/>
            <p:cNvSpPr/>
            <p:nvPr/>
          </p:nvSpPr>
          <p:spPr bwMode="auto">
            <a:xfrm>
              <a:off x="12155488" y="6221413"/>
              <a:ext cx="14287" cy="49212"/>
            </a:xfrm>
            <a:custGeom>
              <a:avLst/>
              <a:gdLst>
                <a:gd name="T0" fmla="*/ 0 w 4"/>
                <a:gd name="T1" fmla="*/ 15 h 15"/>
                <a:gd name="T2" fmla="*/ 4 w 4"/>
                <a:gd name="T3" fmla="*/ 13 h 15"/>
                <a:gd name="T4" fmla="*/ 0 w 4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5">
                  <a:moveTo>
                    <a:pt x="0" y="15"/>
                  </a:moveTo>
                  <a:cubicBezTo>
                    <a:pt x="2" y="15"/>
                    <a:pt x="3" y="13"/>
                    <a:pt x="4" y="13"/>
                  </a:cubicBezTo>
                  <a:cubicBezTo>
                    <a:pt x="2" y="12"/>
                    <a:pt x="0" y="0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3" name="Freeform 3607"/>
            <p:cNvSpPr/>
            <p:nvPr/>
          </p:nvSpPr>
          <p:spPr bwMode="auto">
            <a:xfrm>
              <a:off x="10828338" y="6194425"/>
              <a:ext cx="9525" cy="44450"/>
            </a:xfrm>
            <a:custGeom>
              <a:avLst/>
              <a:gdLst>
                <a:gd name="T0" fmla="*/ 2 w 3"/>
                <a:gd name="T1" fmla="*/ 3 h 13"/>
                <a:gd name="T2" fmla="*/ 1 w 3"/>
                <a:gd name="T3" fmla="*/ 13 h 13"/>
                <a:gd name="T4" fmla="*/ 2 w 3"/>
                <a:gd name="T5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3">
                  <a:moveTo>
                    <a:pt x="2" y="3"/>
                  </a:moveTo>
                  <a:cubicBezTo>
                    <a:pt x="0" y="2"/>
                    <a:pt x="1" y="11"/>
                    <a:pt x="1" y="13"/>
                  </a:cubicBezTo>
                  <a:cubicBezTo>
                    <a:pt x="3" y="11"/>
                    <a:pt x="2" y="0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4" name="Freeform 3608"/>
            <p:cNvSpPr/>
            <p:nvPr/>
          </p:nvSpPr>
          <p:spPr bwMode="auto">
            <a:xfrm>
              <a:off x="11036300" y="6221413"/>
              <a:ext cx="20637" cy="23812"/>
            </a:xfrm>
            <a:custGeom>
              <a:avLst/>
              <a:gdLst>
                <a:gd name="T0" fmla="*/ 0 w 6"/>
                <a:gd name="T1" fmla="*/ 5 h 7"/>
                <a:gd name="T2" fmla="*/ 0 w 6"/>
                <a:gd name="T3" fmla="*/ 6 h 7"/>
                <a:gd name="T4" fmla="*/ 3 w 6"/>
                <a:gd name="T5" fmla="*/ 7 h 7"/>
                <a:gd name="T6" fmla="*/ 0 w 6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7"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1" y="6"/>
                    <a:pt x="2" y="6"/>
                    <a:pt x="3" y="7"/>
                  </a:cubicBezTo>
                  <a:cubicBezTo>
                    <a:pt x="2" y="0"/>
                    <a:pt x="6" y="1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5" name="Freeform 3609"/>
            <p:cNvSpPr/>
            <p:nvPr/>
          </p:nvSpPr>
          <p:spPr bwMode="auto">
            <a:xfrm>
              <a:off x="11029950" y="6242050"/>
              <a:ext cx="12700" cy="19050"/>
            </a:xfrm>
            <a:custGeom>
              <a:avLst/>
              <a:gdLst>
                <a:gd name="T0" fmla="*/ 2 w 4"/>
                <a:gd name="T1" fmla="*/ 0 h 6"/>
                <a:gd name="T2" fmla="*/ 2 w 4"/>
                <a:gd name="T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0" y="1"/>
                    <a:pt x="4" y="6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6" name="Freeform 3610"/>
            <p:cNvSpPr/>
            <p:nvPr/>
          </p:nvSpPr>
          <p:spPr bwMode="auto">
            <a:xfrm>
              <a:off x="11066463" y="6227763"/>
              <a:ext cx="19050" cy="42862"/>
            </a:xfrm>
            <a:custGeom>
              <a:avLst/>
              <a:gdLst>
                <a:gd name="T0" fmla="*/ 0 w 6"/>
                <a:gd name="T1" fmla="*/ 6 h 13"/>
                <a:gd name="T2" fmla="*/ 2 w 6"/>
                <a:gd name="T3" fmla="*/ 13 h 13"/>
                <a:gd name="T4" fmla="*/ 3 w 6"/>
                <a:gd name="T5" fmla="*/ 0 h 13"/>
                <a:gd name="T6" fmla="*/ 0 w 6"/>
                <a:gd name="T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3">
                  <a:moveTo>
                    <a:pt x="0" y="6"/>
                  </a:moveTo>
                  <a:cubicBezTo>
                    <a:pt x="1" y="10"/>
                    <a:pt x="4" y="11"/>
                    <a:pt x="2" y="13"/>
                  </a:cubicBezTo>
                  <a:cubicBezTo>
                    <a:pt x="6" y="10"/>
                    <a:pt x="5" y="6"/>
                    <a:pt x="3" y="0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7" name="Freeform 3611"/>
            <p:cNvSpPr/>
            <p:nvPr/>
          </p:nvSpPr>
          <p:spPr bwMode="auto">
            <a:xfrm>
              <a:off x="11082338" y="6191250"/>
              <a:ext cx="3175" cy="14287"/>
            </a:xfrm>
            <a:custGeom>
              <a:avLst/>
              <a:gdLst>
                <a:gd name="T0" fmla="*/ 1 w 1"/>
                <a:gd name="T1" fmla="*/ 0 h 4"/>
                <a:gd name="T2" fmla="*/ 0 w 1"/>
                <a:gd name="T3" fmla="*/ 2 h 4"/>
                <a:gd name="T4" fmla="*/ 1 w 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8" name="Freeform 3612"/>
            <p:cNvSpPr/>
            <p:nvPr/>
          </p:nvSpPr>
          <p:spPr bwMode="auto">
            <a:xfrm>
              <a:off x="11069638" y="6172200"/>
              <a:ext cx="12700" cy="42862"/>
            </a:xfrm>
            <a:custGeom>
              <a:avLst/>
              <a:gdLst>
                <a:gd name="T0" fmla="*/ 2 w 4"/>
                <a:gd name="T1" fmla="*/ 10 h 13"/>
                <a:gd name="T2" fmla="*/ 0 w 4"/>
                <a:gd name="T3" fmla="*/ 13 h 13"/>
                <a:gd name="T4" fmla="*/ 4 w 4"/>
                <a:gd name="T5" fmla="*/ 8 h 13"/>
                <a:gd name="T6" fmla="*/ 2 w 4"/>
                <a:gd name="T7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3">
                  <a:moveTo>
                    <a:pt x="2" y="10"/>
                  </a:moveTo>
                  <a:cubicBezTo>
                    <a:pt x="2" y="5"/>
                    <a:pt x="1" y="10"/>
                    <a:pt x="0" y="13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5"/>
                    <a:pt x="3" y="0"/>
                    <a:pt x="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9" name="Freeform 3613"/>
            <p:cNvSpPr/>
            <p:nvPr/>
          </p:nvSpPr>
          <p:spPr bwMode="auto">
            <a:xfrm>
              <a:off x="11036300" y="6169025"/>
              <a:ext cx="26987" cy="46037"/>
            </a:xfrm>
            <a:custGeom>
              <a:avLst/>
              <a:gdLst>
                <a:gd name="T0" fmla="*/ 7 w 8"/>
                <a:gd name="T1" fmla="*/ 0 h 14"/>
                <a:gd name="T2" fmla="*/ 8 w 8"/>
                <a:gd name="T3" fmla="*/ 12 h 14"/>
                <a:gd name="T4" fmla="*/ 7 w 8"/>
                <a:gd name="T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4">
                  <a:moveTo>
                    <a:pt x="7" y="0"/>
                  </a:moveTo>
                  <a:cubicBezTo>
                    <a:pt x="0" y="3"/>
                    <a:pt x="1" y="14"/>
                    <a:pt x="8" y="12"/>
                  </a:cubicBezTo>
                  <a:cubicBezTo>
                    <a:pt x="6" y="8"/>
                    <a:pt x="3" y="6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0" name="Freeform 3614"/>
            <p:cNvSpPr/>
            <p:nvPr/>
          </p:nvSpPr>
          <p:spPr bwMode="auto">
            <a:xfrm>
              <a:off x="11131550" y="6211888"/>
              <a:ext cx="17462" cy="42862"/>
            </a:xfrm>
            <a:custGeom>
              <a:avLst/>
              <a:gdLst>
                <a:gd name="T0" fmla="*/ 4 w 5"/>
                <a:gd name="T1" fmla="*/ 13 h 13"/>
                <a:gd name="T2" fmla="*/ 3 w 5"/>
                <a:gd name="T3" fmla="*/ 0 h 13"/>
                <a:gd name="T4" fmla="*/ 0 w 5"/>
                <a:gd name="T5" fmla="*/ 4 h 13"/>
                <a:gd name="T6" fmla="*/ 4 w 5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3">
                  <a:moveTo>
                    <a:pt x="4" y="13"/>
                  </a:moveTo>
                  <a:cubicBezTo>
                    <a:pt x="5" y="10"/>
                    <a:pt x="3" y="4"/>
                    <a:pt x="3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6"/>
                    <a:pt x="4" y="8"/>
                    <a:pt x="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1" name="Freeform 3615"/>
            <p:cNvSpPr/>
            <p:nvPr/>
          </p:nvSpPr>
          <p:spPr bwMode="auto">
            <a:xfrm>
              <a:off x="11142663" y="6188075"/>
              <a:ext cx="12700" cy="23812"/>
            </a:xfrm>
            <a:custGeom>
              <a:avLst/>
              <a:gdLst>
                <a:gd name="T0" fmla="*/ 0 w 4"/>
                <a:gd name="T1" fmla="*/ 7 h 7"/>
                <a:gd name="T2" fmla="*/ 4 w 4"/>
                <a:gd name="T3" fmla="*/ 1 h 7"/>
                <a:gd name="T4" fmla="*/ 0 w 4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0" y="0"/>
                    <a:pt x="0" y="3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2" name="Freeform 3616"/>
            <p:cNvSpPr/>
            <p:nvPr/>
          </p:nvSpPr>
          <p:spPr bwMode="auto">
            <a:xfrm>
              <a:off x="11188700" y="6242050"/>
              <a:ext cx="9525" cy="39687"/>
            </a:xfrm>
            <a:custGeom>
              <a:avLst/>
              <a:gdLst>
                <a:gd name="T0" fmla="*/ 0 w 6"/>
                <a:gd name="T1" fmla="*/ 25 h 25"/>
                <a:gd name="T2" fmla="*/ 6 w 6"/>
                <a:gd name="T3" fmla="*/ 0 h 25"/>
                <a:gd name="T4" fmla="*/ 4 w 6"/>
                <a:gd name="T5" fmla="*/ 8 h 25"/>
                <a:gd name="T6" fmla="*/ 0 w 6"/>
                <a:gd name="T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5">
                  <a:moveTo>
                    <a:pt x="0" y="25"/>
                  </a:moveTo>
                  <a:lnTo>
                    <a:pt x="6" y="0"/>
                  </a:lnTo>
                  <a:lnTo>
                    <a:pt x="4" y="8"/>
                  </a:lnTo>
                  <a:lnTo>
                    <a:pt x="0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3" name="Freeform 3617"/>
            <p:cNvSpPr/>
            <p:nvPr/>
          </p:nvSpPr>
          <p:spPr bwMode="auto">
            <a:xfrm>
              <a:off x="11222038" y="6251575"/>
              <a:ext cx="28575" cy="49212"/>
            </a:xfrm>
            <a:custGeom>
              <a:avLst/>
              <a:gdLst>
                <a:gd name="T0" fmla="*/ 1 w 9"/>
                <a:gd name="T1" fmla="*/ 0 h 15"/>
                <a:gd name="T2" fmla="*/ 2 w 9"/>
                <a:gd name="T3" fmla="*/ 15 h 15"/>
                <a:gd name="T4" fmla="*/ 9 w 9"/>
                <a:gd name="T5" fmla="*/ 3 h 15"/>
                <a:gd name="T6" fmla="*/ 1 w 9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5">
                  <a:moveTo>
                    <a:pt x="1" y="0"/>
                  </a:moveTo>
                  <a:cubicBezTo>
                    <a:pt x="0" y="6"/>
                    <a:pt x="4" y="11"/>
                    <a:pt x="2" y="15"/>
                  </a:cubicBezTo>
                  <a:cubicBezTo>
                    <a:pt x="4" y="14"/>
                    <a:pt x="7" y="8"/>
                    <a:pt x="9" y="3"/>
                  </a:cubicBezTo>
                  <a:cubicBezTo>
                    <a:pt x="7" y="6"/>
                    <a:pt x="4" y="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4" name="Freeform 3618"/>
            <p:cNvSpPr/>
            <p:nvPr/>
          </p:nvSpPr>
          <p:spPr bwMode="auto">
            <a:xfrm>
              <a:off x="11250613" y="6234113"/>
              <a:ext cx="11112" cy="26987"/>
            </a:xfrm>
            <a:custGeom>
              <a:avLst/>
              <a:gdLst>
                <a:gd name="T0" fmla="*/ 3 w 3"/>
                <a:gd name="T1" fmla="*/ 0 h 8"/>
                <a:gd name="T2" fmla="*/ 0 w 3"/>
                <a:gd name="T3" fmla="*/ 8 h 8"/>
                <a:gd name="T4" fmla="*/ 3 w 3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8">
                  <a:moveTo>
                    <a:pt x="3" y="0"/>
                  </a:moveTo>
                  <a:cubicBezTo>
                    <a:pt x="2" y="2"/>
                    <a:pt x="1" y="5"/>
                    <a:pt x="0" y="8"/>
                  </a:cubicBezTo>
                  <a:cubicBezTo>
                    <a:pt x="1" y="6"/>
                    <a:pt x="2" y="4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5" name="Freeform 3619"/>
            <p:cNvSpPr/>
            <p:nvPr/>
          </p:nvSpPr>
          <p:spPr bwMode="auto">
            <a:xfrm>
              <a:off x="11231563" y="6178550"/>
              <a:ext cx="26987" cy="30162"/>
            </a:xfrm>
            <a:custGeom>
              <a:avLst/>
              <a:gdLst>
                <a:gd name="T0" fmla="*/ 2 w 8"/>
                <a:gd name="T1" fmla="*/ 8 h 9"/>
                <a:gd name="T2" fmla="*/ 8 w 8"/>
                <a:gd name="T3" fmla="*/ 3 h 9"/>
                <a:gd name="T4" fmla="*/ 1 w 8"/>
                <a:gd name="T5" fmla="*/ 0 h 9"/>
                <a:gd name="T6" fmla="*/ 2 w 8"/>
                <a:gd name="T7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9">
                  <a:moveTo>
                    <a:pt x="2" y="8"/>
                  </a:moveTo>
                  <a:cubicBezTo>
                    <a:pt x="4" y="4"/>
                    <a:pt x="6" y="4"/>
                    <a:pt x="8" y="3"/>
                  </a:cubicBezTo>
                  <a:cubicBezTo>
                    <a:pt x="6" y="1"/>
                    <a:pt x="3" y="0"/>
                    <a:pt x="1" y="0"/>
                  </a:cubicBezTo>
                  <a:cubicBezTo>
                    <a:pt x="1" y="3"/>
                    <a:pt x="0" y="9"/>
                    <a:pt x="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6" name="Freeform 3620"/>
            <p:cNvSpPr/>
            <p:nvPr/>
          </p:nvSpPr>
          <p:spPr bwMode="auto">
            <a:xfrm>
              <a:off x="11210925" y="6191250"/>
              <a:ext cx="0" cy="7937"/>
            </a:xfrm>
            <a:custGeom>
              <a:avLst/>
              <a:gdLst>
                <a:gd name="T0" fmla="*/ 2 h 2"/>
                <a:gd name="T1" fmla="*/ 1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7" name="Freeform 3621"/>
            <p:cNvSpPr/>
            <p:nvPr/>
          </p:nvSpPr>
          <p:spPr bwMode="auto">
            <a:xfrm>
              <a:off x="11323638" y="6181725"/>
              <a:ext cx="3175" cy="6350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0 w 1"/>
                <a:gd name="T5" fmla="*/ 2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8" name="Freeform 3622"/>
            <p:cNvSpPr/>
            <p:nvPr/>
          </p:nvSpPr>
          <p:spPr bwMode="auto">
            <a:xfrm>
              <a:off x="11222038" y="6169025"/>
              <a:ext cx="12700" cy="15875"/>
            </a:xfrm>
            <a:custGeom>
              <a:avLst/>
              <a:gdLst>
                <a:gd name="T0" fmla="*/ 4 w 4"/>
                <a:gd name="T1" fmla="*/ 2 h 5"/>
                <a:gd name="T2" fmla="*/ 0 w 4"/>
                <a:gd name="T3" fmla="*/ 5 h 5"/>
                <a:gd name="T4" fmla="*/ 4 w 4"/>
                <a:gd name="T5" fmla="*/ 3 h 5"/>
                <a:gd name="T6" fmla="*/ 4 w 4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4" y="2"/>
                  </a:moveTo>
                  <a:cubicBezTo>
                    <a:pt x="2" y="0"/>
                    <a:pt x="1" y="2"/>
                    <a:pt x="0" y="5"/>
                  </a:cubicBezTo>
                  <a:cubicBezTo>
                    <a:pt x="1" y="4"/>
                    <a:pt x="2" y="3"/>
                    <a:pt x="4" y="3"/>
                  </a:cubicBezTo>
                  <a:cubicBezTo>
                    <a:pt x="4" y="2"/>
                    <a:pt x="4" y="1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9" name="Freeform 3623"/>
            <p:cNvSpPr/>
            <p:nvPr/>
          </p:nvSpPr>
          <p:spPr bwMode="auto">
            <a:xfrm>
              <a:off x="11271250" y="6202363"/>
              <a:ext cx="9525" cy="25400"/>
            </a:xfrm>
            <a:custGeom>
              <a:avLst/>
              <a:gdLst>
                <a:gd name="T0" fmla="*/ 3 w 3"/>
                <a:gd name="T1" fmla="*/ 6 h 8"/>
                <a:gd name="T2" fmla="*/ 0 w 3"/>
                <a:gd name="T3" fmla="*/ 0 h 8"/>
                <a:gd name="T4" fmla="*/ 3 w 3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8">
                  <a:moveTo>
                    <a:pt x="3" y="6"/>
                  </a:moveTo>
                  <a:cubicBezTo>
                    <a:pt x="2" y="4"/>
                    <a:pt x="1" y="2"/>
                    <a:pt x="0" y="0"/>
                  </a:cubicBezTo>
                  <a:cubicBezTo>
                    <a:pt x="1" y="4"/>
                    <a:pt x="3" y="8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0" name="Freeform 3624"/>
            <p:cNvSpPr/>
            <p:nvPr/>
          </p:nvSpPr>
          <p:spPr bwMode="auto">
            <a:xfrm>
              <a:off x="11210925" y="6205538"/>
              <a:ext cx="3175" cy="9525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1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1" y="3"/>
                    <a:pt x="1" y="2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1" name="Freeform 3625"/>
            <p:cNvSpPr/>
            <p:nvPr/>
          </p:nvSpPr>
          <p:spPr bwMode="auto">
            <a:xfrm>
              <a:off x="11210925" y="6184900"/>
              <a:ext cx="11112" cy="20637"/>
            </a:xfrm>
            <a:custGeom>
              <a:avLst/>
              <a:gdLst>
                <a:gd name="T0" fmla="*/ 0 w 3"/>
                <a:gd name="T1" fmla="*/ 3 h 6"/>
                <a:gd name="T2" fmla="*/ 1 w 3"/>
                <a:gd name="T3" fmla="*/ 6 h 6"/>
                <a:gd name="T4" fmla="*/ 3 w 3"/>
                <a:gd name="T5" fmla="*/ 0 h 6"/>
                <a:gd name="T6" fmla="*/ 0 w 3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0" y="3"/>
                  </a:moveTo>
                  <a:cubicBezTo>
                    <a:pt x="0" y="4"/>
                    <a:pt x="0" y="5"/>
                    <a:pt x="1" y="6"/>
                  </a:cubicBezTo>
                  <a:cubicBezTo>
                    <a:pt x="1" y="5"/>
                    <a:pt x="2" y="2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2" name="Freeform 3626"/>
            <p:cNvSpPr/>
            <p:nvPr/>
          </p:nvSpPr>
          <p:spPr bwMode="auto">
            <a:xfrm>
              <a:off x="11293475" y="6178550"/>
              <a:ext cx="30162" cy="42862"/>
            </a:xfrm>
            <a:custGeom>
              <a:avLst/>
              <a:gdLst>
                <a:gd name="T0" fmla="*/ 2 w 9"/>
                <a:gd name="T1" fmla="*/ 0 h 13"/>
                <a:gd name="T2" fmla="*/ 0 w 9"/>
                <a:gd name="T3" fmla="*/ 1 h 13"/>
                <a:gd name="T4" fmla="*/ 6 w 9"/>
                <a:gd name="T5" fmla="*/ 13 h 13"/>
                <a:gd name="T6" fmla="*/ 9 w 9"/>
                <a:gd name="T7" fmla="*/ 3 h 13"/>
                <a:gd name="T8" fmla="*/ 1 w 9"/>
                <a:gd name="T9" fmla="*/ 2 h 13"/>
                <a:gd name="T10" fmla="*/ 2 w 9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3">
                  <a:moveTo>
                    <a:pt x="2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3"/>
                    <a:pt x="4" y="6"/>
                    <a:pt x="6" y="13"/>
                  </a:cubicBezTo>
                  <a:cubicBezTo>
                    <a:pt x="9" y="9"/>
                    <a:pt x="9" y="6"/>
                    <a:pt x="9" y="3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3" name="Freeform 3627"/>
            <p:cNvSpPr/>
            <p:nvPr/>
          </p:nvSpPr>
          <p:spPr bwMode="auto">
            <a:xfrm>
              <a:off x="11326813" y="6188075"/>
              <a:ext cx="9525" cy="50800"/>
            </a:xfrm>
            <a:custGeom>
              <a:avLst/>
              <a:gdLst>
                <a:gd name="T0" fmla="*/ 0 w 6"/>
                <a:gd name="T1" fmla="*/ 32 h 32"/>
                <a:gd name="T2" fmla="*/ 6 w 6"/>
                <a:gd name="T3" fmla="*/ 0 h 32"/>
                <a:gd name="T4" fmla="*/ 2 w 6"/>
                <a:gd name="T5" fmla="*/ 11 h 32"/>
                <a:gd name="T6" fmla="*/ 0 w 6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2">
                  <a:moveTo>
                    <a:pt x="0" y="32"/>
                  </a:moveTo>
                  <a:lnTo>
                    <a:pt x="6" y="0"/>
                  </a:lnTo>
                  <a:lnTo>
                    <a:pt x="2" y="11"/>
                  </a:lnTo>
                  <a:lnTo>
                    <a:pt x="0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4" name="Freeform 3628"/>
            <p:cNvSpPr/>
            <p:nvPr/>
          </p:nvSpPr>
          <p:spPr bwMode="auto">
            <a:xfrm>
              <a:off x="11356975" y="6199188"/>
              <a:ext cx="6350" cy="28575"/>
            </a:xfrm>
            <a:custGeom>
              <a:avLst/>
              <a:gdLst>
                <a:gd name="T0" fmla="*/ 0 w 4"/>
                <a:gd name="T1" fmla="*/ 18 h 18"/>
                <a:gd name="T2" fmla="*/ 4 w 4"/>
                <a:gd name="T3" fmla="*/ 8 h 18"/>
                <a:gd name="T4" fmla="*/ 0 w 4"/>
                <a:gd name="T5" fmla="*/ 0 h 18"/>
                <a:gd name="T6" fmla="*/ 0 w 4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8">
                  <a:moveTo>
                    <a:pt x="0" y="18"/>
                  </a:moveTo>
                  <a:lnTo>
                    <a:pt x="4" y="8"/>
                  </a:lnTo>
                  <a:lnTo>
                    <a:pt x="0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5" name="Freeform 3629"/>
            <p:cNvSpPr/>
            <p:nvPr/>
          </p:nvSpPr>
          <p:spPr bwMode="auto">
            <a:xfrm>
              <a:off x="12892088" y="6135688"/>
              <a:ext cx="7937" cy="19050"/>
            </a:xfrm>
            <a:custGeom>
              <a:avLst/>
              <a:gdLst>
                <a:gd name="T0" fmla="*/ 1 w 2"/>
                <a:gd name="T1" fmla="*/ 6 h 6"/>
                <a:gd name="T2" fmla="*/ 2 w 2"/>
                <a:gd name="T3" fmla="*/ 0 h 6"/>
                <a:gd name="T4" fmla="*/ 1 w 2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6">
                  <a:moveTo>
                    <a:pt x="1" y="6"/>
                  </a:moveTo>
                  <a:cubicBezTo>
                    <a:pt x="2" y="4"/>
                    <a:pt x="2" y="2"/>
                    <a:pt x="2" y="0"/>
                  </a:cubicBezTo>
                  <a:cubicBezTo>
                    <a:pt x="1" y="2"/>
                    <a:pt x="0" y="4"/>
                    <a:pt x="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6" name="Freeform 3630"/>
            <p:cNvSpPr/>
            <p:nvPr/>
          </p:nvSpPr>
          <p:spPr bwMode="auto">
            <a:xfrm>
              <a:off x="11657013" y="6191250"/>
              <a:ext cx="23812" cy="30162"/>
            </a:xfrm>
            <a:custGeom>
              <a:avLst/>
              <a:gdLst>
                <a:gd name="T0" fmla="*/ 0 w 7"/>
                <a:gd name="T1" fmla="*/ 3 h 9"/>
                <a:gd name="T2" fmla="*/ 7 w 7"/>
                <a:gd name="T3" fmla="*/ 3 h 9"/>
                <a:gd name="T4" fmla="*/ 6 w 7"/>
                <a:gd name="T5" fmla="*/ 0 h 9"/>
                <a:gd name="T6" fmla="*/ 0 w 7"/>
                <a:gd name="T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9">
                  <a:moveTo>
                    <a:pt x="0" y="3"/>
                  </a:moveTo>
                  <a:cubicBezTo>
                    <a:pt x="3" y="7"/>
                    <a:pt x="5" y="9"/>
                    <a:pt x="7" y="3"/>
                  </a:cubicBezTo>
                  <a:cubicBezTo>
                    <a:pt x="7" y="2"/>
                    <a:pt x="6" y="1"/>
                    <a:pt x="6" y="0"/>
                  </a:cubicBezTo>
                  <a:cubicBezTo>
                    <a:pt x="4" y="2"/>
                    <a:pt x="2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7" name="Freeform 3631"/>
            <p:cNvSpPr/>
            <p:nvPr/>
          </p:nvSpPr>
          <p:spPr bwMode="auto">
            <a:xfrm>
              <a:off x="14303375" y="6157913"/>
              <a:ext cx="9525" cy="4762"/>
            </a:xfrm>
            <a:custGeom>
              <a:avLst/>
              <a:gdLst>
                <a:gd name="T0" fmla="*/ 3 w 3"/>
                <a:gd name="T1" fmla="*/ 0 h 1"/>
                <a:gd name="T2" fmla="*/ 0 w 3"/>
                <a:gd name="T3" fmla="*/ 0 h 1"/>
                <a:gd name="T4" fmla="*/ 3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1"/>
                    <a:pt x="1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8" name="Freeform 3632"/>
            <p:cNvSpPr/>
            <p:nvPr/>
          </p:nvSpPr>
          <p:spPr bwMode="auto">
            <a:xfrm>
              <a:off x="11463338" y="6211888"/>
              <a:ext cx="6350" cy="3175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0" y="0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9" name="Freeform 3633"/>
            <p:cNvSpPr/>
            <p:nvPr/>
          </p:nvSpPr>
          <p:spPr bwMode="auto">
            <a:xfrm>
              <a:off x="11458575" y="6194425"/>
              <a:ext cx="7937" cy="11112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0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2"/>
                    <a:pt x="1" y="3"/>
                    <a:pt x="2" y="3"/>
                  </a:cubicBezTo>
                  <a:cubicBezTo>
                    <a:pt x="2" y="2"/>
                    <a:pt x="1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0" name="Freeform 3634"/>
            <p:cNvSpPr/>
            <p:nvPr/>
          </p:nvSpPr>
          <p:spPr bwMode="auto">
            <a:xfrm>
              <a:off x="11452225" y="6208713"/>
              <a:ext cx="6350" cy="9525"/>
            </a:xfrm>
            <a:custGeom>
              <a:avLst/>
              <a:gdLst>
                <a:gd name="T0" fmla="*/ 2 w 2"/>
                <a:gd name="T1" fmla="*/ 1 h 3"/>
                <a:gd name="T2" fmla="*/ 1 w 2"/>
                <a:gd name="T3" fmla="*/ 0 h 3"/>
                <a:gd name="T4" fmla="*/ 2 w 2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1"/>
                    <a:pt x="1" y="0"/>
                    <a:pt x="1" y="0"/>
                  </a:cubicBezTo>
                  <a:cubicBezTo>
                    <a:pt x="0" y="2"/>
                    <a:pt x="1" y="3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1" name="Freeform 3635"/>
            <p:cNvSpPr/>
            <p:nvPr/>
          </p:nvSpPr>
          <p:spPr bwMode="auto">
            <a:xfrm>
              <a:off x="11466513" y="6205538"/>
              <a:ext cx="9525" cy="6350"/>
            </a:xfrm>
            <a:custGeom>
              <a:avLst/>
              <a:gdLst>
                <a:gd name="T0" fmla="*/ 3 w 3"/>
                <a:gd name="T1" fmla="*/ 1 h 2"/>
                <a:gd name="T2" fmla="*/ 0 w 3"/>
                <a:gd name="T3" fmla="*/ 0 h 2"/>
                <a:gd name="T4" fmla="*/ 1 w 3"/>
                <a:gd name="T5" fmla="*/ 2 h 2"/>
                <a:gd name="T6" fmla="*/ 3 w 3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2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2" name="Freeform 3636"/>
            <p:cNvSpPr/>
            <p:nvPr/>
          </p:nvSpPr>
          <p:spPr bwMode="auto">
            <a:xfrm>
              <a:off x="11409363" y="6208713"/>
              <a:ext cx="9525" cy="19050"/>
            </a:xfrm>
            <a:custGeom>
              <a:avLst/>
              <a:gdLst>
                <a:gd name="T0" fmla="*/ 0 w 3"/>
                <a:gd name="T1" fmla="*/ 0 h 6"/>
                <a:gd name="T2" fmla="*/ 0 w 3"/>
                <a:gd name="T3" fmla="*/ 6 h 6"/>
                <a:gd name="T4" fmla="*/ 3 w 3"/>
                <a:gd name="T5" fmla="*/ 3 h 6"/>
                <a:gd name="T6" fmla="*/ 0 w 3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cubicBezTo>
                    <a:pt x="0" y="2"/>
                    <a:pt x="0" y="5"/>
                    <a:pt x="0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" y="4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3" name="Freeform 3637"/>
            <p:cNvSpPr/>
            <p:nvPr/>
          </p:nvSpPr>
          <p:spPr bwMode="auto">
            <a:xfrm>
              <a:off x="11406188" y="6227763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4" name="Freeform 3638"/>
            <p:cNvSpPr/>
            <p:nvPr/>
          </p:nvSpPr>
          <p:spPr bwMode="auto">
            <a:xfrm>
              <a:off x="11476038" y="6165850"/>
              <a:ext cx="33337" cy="85725"/>
            </a:xfrm>
            <a:custGeom>
              <a:avLst/>
              <a:gdLst>
                <a:gd name="T0" fmla="*/ 3 w 10"/>
                <a:gd name="T1" fmla="*/ 6 h 26"/>
                <a:gd name="T2" fmla="*/ 2 w 10"/>
                <a:gd name="T3" fmla="*/ 14 h 26"/>
                <a:gd name="T4" fmla="*/ 3 w 10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6">
                  <a:moveTo>
                    <a:pt x="3" y="6"/>
                  </a:moveTo>
                  <a:cubicBezTo>
                    <a:pt x="2" y="4"/>
                    <a:pt x="3" y="18"/>
                    <a:pt x="2" y="14"/>
                  </a:cubicBezTo>
                  <a:cubicBezTo>
                    <a:pt x="0" y="26"/>
                    <a:pt x="10" y="0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5" name="Freeform 3639"/>
            <p:cNvSpPr/>
            <p:nvPr/>
          </p:nvSpPr>
          <p:spPr bwMode="auto">
            <a:xfrm>
              <a:off x="14355763" y="6191250"/>
              <a:ext cx="9525" cy="26987"/>
            </a:xfrm>
            <a:custGeom>
              <a:avLst/>
              <a:gdLst>
                <a:gd name="T0" fmla="*/ 0 w 6"/>
                <a:gd name="T1" fmla="*/ 7 h 17"/>
                <a:gd name="T2" fmla="*/ 6 w 6"/>
                <a:gd name="T3" fmla="*/ 17 h 17"/>
                <a:gd name="T4" fmla="*/ 2 w 6"/>
                <a:gd name="T5" fmla="*/ 0 h 17"/>
                <a:gd name="T6" fmla="*/ 0 w 6"/>
                <a:gd name="T7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7">
                  <a:moveTo>
                    <a:pt x="0" y="7"/>
                  </a:moveTo>
                  <a:lnTo>
                    <a:pt x="6" y="1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6" name="Freeform 3640"/>
            <p:cNvSpPr/>
            <p:nvPr/>
          </p:nvSpPr>
          <p:spPr bwMode="auto">
            <a:xfrm>
              <a:off x="14379575" y="6148388"/>
              <a:ext cx="9525" cy="46037"/>
            </a:xfrm>
            <a:custGeom>
              <a:avLst/>
              <a:gdLst>
                <a:gd name="T0" fmla="*/ 0 w 3"/>
                <a:gd name="T1" fmla="*/ 0 h 14"/>
                <a:gd name="T2" fmla="*/ 0 w 3"/>
                <a:gd name="T3" fmla="*/ 14 h 14"/>
                <a:gd name="T4" fmla="*/ 3 w 3"/>
                <a:gd name="T5" fmla="*/ 1 h 14"/>
                <a:gd name="T6" fmla="*/ 0 w 3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4">
                  <a:moveTo>
                    <a:pt x="0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0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" name="矩形 6"/>
          <p:cNvSpPr/>
          <p:nvPr/>
        </p:nvSpPr>
        <p:spPr>
          <a:xfrm>
            <a:off x="1783080" y="1711960"/>
            <a:ext cx="1118235" cy="3322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7000" b="1" dirty="0">
                <a:solidFill>
                  <a:schemeClr val="bg1"/>
                </a:solidFill>
                <a:latin typeface="造字工房尚雅（非商用）常规体" pitchFamily="50" charset="-122"/>
                <a:ea typeface="造字工房尚雅（非商用）常规体" pitchFamily="50" charset="-122"/>
              </a:rPr>
              <a:t>第</a:t>
            </a:r>
            <a:endParaRPr lang="zh-CN" altLang="en-US" sz="7000" b="1" dirty="0">
              <a:solidFill>
                <a:schemeClr val="bg1"/>
              </a:solidFill>
              <a:latin typeface="造字工房尚雅（非商用）常规体" pitchFamily="50" charset="-122"/>
              <a:ea typeface="造字工房尚雅（非商用）常规体" pitchFamily="50" charset="-122"/>
            </a:endParaRPr>
          </a:p>
          <a:p>
            <a:pPr algn="ctr"/>
            <a:r>
              <a:rPr lang="zh-CN" altLang="en-US" sz="7000" b="1" dirty="0">
                <a:solidFill>
                  <a:schemeClr val="bg1"/>
                </a:solidFill>
                <a:latin typeface="造字工房尚雅（非商用）常规体" pitchFamily="50" charset="-122"/>
                <a:ea typeface="造字工房尚雅（非商用）常规体" pitchFamily="50" charset="-122"/>
              </a:rPr>
              <a:t>三</a:t>
            </a:r>
            <a:endParaRPr lang="zh-CN" altLang="en-US" sz="7000" b="1" dirty="0">
              <a:solidFill>
                <a:schemeClr val="bg1"/>
              </a:solidFill>
              <a:latin typeface="造字工房尚雅（非商用）常规体" pitchFamily="50" charset="-122"/>
              <a:ea typeface="造字工房尚雅（非商用）常规体" pitchFamily="50" charset="-122"/>
            </a:endParaRPr>
          </a:p>
          <a:p>
            <a:pPr algn="ctr"/>
            <a:r>
              <a:rPr lang="zh-CN" altLang="en-US" sz="7000" b="1" dirty="0">
                <a:solidFill>
                  <a:schemeClr val="bg1"/>
                </a:solidFill>
                <a:latin typeface="造字工房尚雅（非商用）常规体" pitchFamily="50" charset="-122"/>
                <a:ea typeface="造字工房尚雅（非商用）常规体" pitchFamily="50" charset="-122"/>
              </a:rPr>
              <a:t>幕</a:t>
            </a:r>
            <a:endParaRPr lang="zh-CN" altLang="en-US" sz="7000" b="1" dirty="0">
              <a:solidFill>
                <a:schemeClr val="bg1"/>
              </a:solidFill>
              <a:latin typeface="造字工房尚雅（非商用）常规体" pitchFamily="50" charset="-122"/>
              <a:ea typeface="造字工房尚雅（非商用）常规体" pitchFamily="50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105275" y="2383790"/>
            <a:ext cx="6432550" cy="791210"/>
          </a:xfrm>
          <a:prstGeom prst="rect">
            <a:avLst/>
          </a:prstGeom>
          <a:noFill/>
          <a:ln w="12700">
            <a:solidFill>
              <a:srgbClr val="8A1B1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 dirty="0">
                <a:solidFill>
                  <a:srgbClr val="8A1B1E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长征精神 薪火相传</a:t>
            </a:r>
            <a:endParaRPr lang="zh-CN" altLang="en-US" sz="4800" b="1" dirty="0">
              <a:solidFill>
                <a:srgbClr val="8A1B1E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105275" y="3188970"/>
            <a:ext cx="6432550" cy="649605"/>
          </a:xfrm>
          <a:prstGeom prst="rect">
            <a:avLst/>
          </a:prstGeom>
          <a:noFill/>
          <a:ln w="12700">
            <a:solidFill>
              <a:srgbClr val="8A1B1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CN" sz="36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36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传承长征之果</a:t>
            </a:r>
            <a:endParaRPr lang="zh-CN" altLang="en-US" sz="360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220304" y="271696"/>
            <a:ext cx="92765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8A1B1E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根据材料探讨</a:t>
            </a:r>
            <a:r>
              <a:rPr lang="zh-CN" altLang="en-US" sz="3600" b="1" dirty="0">
                <a:solidFill>
                  <a:srgbClr val="8A1B1E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长征的历史意义</a:t>
            </a:r>
            <a:endParaRPr lang="zh-CN" altLang="en-US" sz="3600" b="1" dirty="0">
              <a:solidFill>
                <a:srgbClr val="8A1B1E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8" name="party emblem"/>
          <p:cNvSpPr/>
          <p:nvPr/>
        </p:nvSpPr>
        <p:spPr bwMode="auto">
          <a:xfrm>
            <a:off x="337557" y="177472"/>
            <a:ext cx="882823" cy="834197"/>
          </a:xfrm>
          <a:custGeom>
            <a:avLst/>
            <a:gdLst>
              <a:gd name="T0" fmla="*/ 568 w 6630"/>
              <a:gd name="T1" fmla="*/ 2493 h 6244"/>
              <a:gd name="T2" fmla="*/ 2067 w 6630"/>
              <a:gd name="T3" fmla="*/ 941 h 6244"/>
              <a:gd name="T4" fmla="*/ 3033 w 6630"/>
              <a:gd name="T5" fmla="*/ 718 h 6244"/>
              <a:gd name="T6" fmla="*/ 3522 w 6630"/>
              <a:gd name="T7" fmla="*/ 1189 h 6244"/>
              <a:gd name="T8" fmla="*/ 2739 w 6630"/>
              <a:gd name="T9" fmla="*/ 2000 h 6244"/>
              <a:gd name="T10" fmla="*/ 4773 w 6630"/>
              <a:gd name="T11" fmla="*/ 3965 h 6244"/>
              <a:gd name="T12" fmla="*/ 3216 w 6630"/>
              <a:gd name="T13" fmla="*/ 0 h 6244"/>
              <a:gd name="T14" fmla="*/ 5539 w 6630"/>
              <a:gd name="T15" fmla="*/ 4704 h 6244"/>
              <a:gd name="T16" fmla="*/ 6072 w 6630"/>
              <a:gd name="T17" fmla="*/ 5218 h 6244"/>
              <a:gd name="T18" fmla="*/ 5338 w 6630"/>
              <a:gd name="T19" fmla="*/ 5978 h 6244"/>
              <a:gd name="T20" fmla="*/ 4805 w 6630"/>
              <a:gd name="T21" fmla="*/ 5463 h 6244"/>
              <a:gd name="T22" fmla="*/ 1056 w 6630"/>
              <a:gd name="T23" fmla="*/ 5423 h 6244"/>
              <a:gd name="T24" fmla="*/ 904 w 6630"/>
              <a:gd name="T25" fmla="*/ 5467 h 6244"/>
              <a:gd name="T26" fmla="*/ 924 w 6630"/>
              <a:gd name="T27" fmla="*/ 5599 h 6244"/>
              <a:gd name="T28" fmla="*/ 462 w 6630"/>
              <a:gd name="T29" fmla="*/ 6061 h 6244"/>
              <a:gd name="T30" fmla="*/ 0 w 6630"/>
              <a:gd name="T31" fmla="*/ 5599 h 6244"/>
              <a:gd name="T32" fmla="*/ 576 w 6630"/>
              <a:gd name="T33" fmla="*/ 5151 h 6244"/>
              <a:gd name="T34" fmla="*/ 600 w 6630"/>
              <a:gd name="T35" fmla="*/ 5029 h 6244"/>
              <a:gd name="T36" fmla="*/ 184 w 6630"/>
              <a:gd name="T37" fmla="*/ 4584 h 6244"/>
              <a:gd name="T38" fmla="*/ 654 w 6630"/>
              <a:gd name="T39" fmla="*/ 4131 h 6244"/>
              <a:gd name="T40" fmla="*/ 4027 w 6630"/>
              <a:gd name="T41" fmla="*/ 4712 h 6244"/>
              <a:gd name="T42" fmla="*/ 2005 w 6630"/>
              <a:gd name="T43" fmla="*/ 2759 h 6244"/>
              <a:gd name="T44" fmla="*/ 1445 w 6630"/>
              <a:gd name="T45" fmla="*/ 3340 h 6244"/>
              <a:gd name="T46" fmla="*/ 568 w 6630"/>
              <a:gd name="T47" fmla="*/ 2493 h 6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630" h="6244">
                <a:moveTo>
                  <a:pt x="568" y="2493"/>
                </a:moveTo>
                <a:lnTo>
                  <a:pt x="2067" y="941"/>
                </a:lnTo>
                <a:cubicBezTo>
                  <a:pt x="2284" y="975"/>
                  <a:pt x="2741" y="1021"/>
                  <a:pt x="3033" y="718"/>
                </a:cubicBezTo>
                <a:lnTo>
                  <a:pt x="3522" y="1189"/>
                </a:lnTo>
                <a:lnTo>
                  <a:pt x="2739" y="2000"/>
                </a:lnTo>
                <a:lnTo>
                  <a:pt x="4773" y="3965"/>
                </a:lnTo>
                <a:cubicBezTo>
                  <a:pt x="5429" y="2875"/>
                  <a:pt x="5176" y="1181"/>
                  <a:pt x="3216" y="0"/>
                </a:cubicBezTo>
                <a:cubicBezTo>
                  <a:pt x="6139" y="415"/>
                  <a:pt x="6630" y="3072"/>
                  <a:pt x="5539" y="4704"/>
                </a:cubicBezTo>
                <a:lnTo>
                  <a:pt x="6072" y="5218"/>
                </a:lnTo>
                <a:lnTo>
                  <a:pt x="5338" y="5978"/>
                </a:lnTo>
                <a:lnTo>
                  <a:pt x="4805" y="5463"/>
                </a:lnTo>
                <a:cubicBezTo>
                  <a:pt x="3927" y="6087"/>
                  <a:pt x="2633" y="6244"/>
                  <a:pt x="1056" y="5423"/>
                </a:cubicBezTo>
                <a:lnTo>
                  <a:pt x="904" y="5467"/>
                </a:lnTo>
                <a:cubicBezTo>
                  <a:pt x="917" y="5509"/>
                  <a:pt x="924" y="5553"/>
                  <a:pt x="924" y="5599"/>
                </a:cubicBezTo>
                <a:cubicBezTo>
                  <a:pt x="924" y="5853"/>
                  <a:pt x="716" y="6061"/>
                  <a:pt x="462" y="6061"/>
                </a:cubicBezTo>
                <a:cubicBezTo>
                  <a:pt x="208" y="6061"/>
                  <a:pt x="0" y="5853"/>
                  <a:pt x="0" y="5599"/>
                </a:cubicBezTo>
                <a:cubicBezTo>
                  <a:pt x="0" y="5297"/>
                  <a:pt x="287" y="5077"/>
                  <a:pt x="576" y="5151"/>
                </a:cubicBezTo>
                <a:lnTo>
                  <a:pt x="600" y="5029"/>
                </a:lnTo>
                <a:cubicBezTo>
                  <a:pt x="463" y="4891"/>
                  <a:pt x="313" y="4756"/>
                  <a:pt x="184" y="4584"/>
                </a:cubicBezTo>
                <a:cubicBezTo>
                  <a:pt x="341" y="4433"/>
                  <a:pt x="498" y="4282"/>
                  <a:pt x="654" y="4131"/>
                </a:cubicBezTo>
                <a:cubicBezTo>
                  <a:pt x="1944" y="5190"/>
                  <a:pt x="3186" y="5218"/>
                  <a:pt x="4027" y="4712"/>
                </a:cubicBezTo>
                <a:lnTo>
                  <a:pt x="2005" y="2759"/>
                </a:lnTo>
                <a:lnTo>
                  <a:pt x="1445" y="3340"/>
                </a:lnTo>
                <a:lnTo>
                  <a:pt x="568" y="2493"/>
                </a:lnTo>
                <a:close/>
              </a:path>
            </a:pathLst>
          </a:custGeom>
          <a:gradFill flip="none" rotWithShape="1">
            <a:gsLst>
              <a:gs pos="61000">
                <a:srgbClr val="680000"/>
              </a:gs>
              <a:gs pos="39000">
                <a:srgbClr val="FF0000"/>
              </a:gs>
            </a:gsLst>
            <a:lin ang="2700000" scaled="1"/>
            <a:tileRect/>
          </a:gradFill>
          <a:ln>
            <a:noFill/>
          </a:ln>
          <a:effectLst>
            <a:glow rad="101600">
              <a:schemeClr val="bg1"/>
            </a:glo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059815" y="4117975"/>
            <a:ext cx="10165715" cy="1814830"/>
          </a:xfrm>
          <a:prstGeom prst="rect">
            <a:avLst/>
          </a:prstGeom>
          <a:solidFill>
            <a:srgbClr val="F6F3D2"/>
          </a:solidFill>
        </p:spPr>
        <p:txBody>
          <a:bodyPr wrap="square" rtlCol="0">
            <a:spAutoFit/>
          </a:bodyPr>
          <a:p>
            <a:pPr fontAlgn="auto">
              <a:lnSpc>
                <a:spcPct val="100000"/>
              </a:lnSpc>
            </a:pPr>
            <a:r>
              <a:rPr lang="zh-CN" altLang="en-US" sz="2800" spc="-10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材料二：长征是历史记录上的第一次，长征是宣言书，长征是宣传队，长征是播种机……它散布了许多种子</a:t>
            </a:r>
            <a:r>
              <a:rPr lang="zh-CN" altLang="en-US" sz="2800" spc="-10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……</a:t>
            </a:r>
            <a:r>
              <a:rPr lang="zh-CN" altLang="en-US" sz="2800" spc="-10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将来是会有收获的</a:t>
            </a:r>
            <a:r>
              <a:rPr lang="zh-CN" altLang="en-US" sz="2800" spc="-100"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……长征一完结</a:t>
            </a:r>
            <a:r>
              <a:rPr lang="zh-CN" altLang="en-US" sz="2800" spc="-10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，新局面就开始。</a:t>
            </a:r>
            <a:endParaRPr lang="zh-CN" altLang="en-US" sz="2800" spc="-10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2800" spc="-10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                </a:t>
            </a:r>
            <a:r>
              <a:rPr lang="en-US" altLang="zh-CN" sz="2800" spc="-10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2800" spc="-10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毛泽东《论反对日本帝国主义的策略》</a:t>
            </a:r>
            <a:endParaRPr lang="zh-CN" altLang="en-US" sz="2800" spc="-10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59815" y="1297305"/>
            <a:ext cx="10070465" cy="2676525"/>
          </a:xfrm>
          <a:prstGeom prst="rect">
            <a:avLst/>
          </a:prstGeom>
          <a:solidFill>
            <a:srgbClr val="F6F3D2"/>
          </a:solidFill>
          <a:ln>
            <a:solidFill>
              <a:srgbClr val="ECE7E3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 sz="2800" spc="-10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材料一：</a:t>
            </a:r>
            <a:endParaRPr lang="zh-CN" altLang="en-US" sz="2800" spc="-10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457200" algn="l" fontAlgn="auto">
              <a:buClrTx/>
              <a:buSzTx/>
              <a:buFontTx/>
            </a:pPr>
            <a:r>
              <a:rPr lang="zh-CN" altLang="en-US" sz="2800" spc="-10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我们党领导红军......胜利完成震撼世界、彪炳史册的长征，宣告了国民党反动派消灭中国共产党和红军的图谋彻底失败...... </a:t>
            </a:r>
            <a:endParaRPr lang="zh-CN" altLang="en-US" sz="2800" spc="-10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457200" algn="l" fontAlgn="auto">
              <a:buClrTx/>
              <a:buSzTx/>
              <a:buFontTx/>
            </a:pPr>
            <a:r>
              <a:rPr lang="zh-CN" altLang="en-US" sz="2800" spc="-10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长征的胜利，不仅保存了革命力量，</a:t>
            </a:r>
            <a:r>
              <a:rPr lang="zh-CN" altLang="en-US" sz="2800" spc="-10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而且使革命的火种在神州大地渐成燎原之势</a:t>
            </a:r>
            <a:r>
              <a:rPr lang="zh-CN" altLang="en-US" sz="2800" spc="-10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......</a:t>
            </a:r>
            <a:r>
              <a:rPr lang="zh-CN" altLang="en-US" sz="2800" spc="-10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endParaRPr lang="zh-CN" altLang="en-US" sz="2800" spc="-10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457200" algn="l" fontAlgn="auto">
              <a:buClrTx/>
              <a:buSzTx/>
              <a:buFontTx/>
            </a:pPr>
            <a:r>
              <a:rPr lang="zh-CN" altLang="en-US" sz="2800" spc="-10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         ——习近平纪念红军长征胜利80周年大会讲话</a:t>
            </a:r>
            <a:endParaRPr lang="zh-CN" altLang="en-US" sz="2800" spc="-10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矩形标注 3"/>
          <p:cNvSpPr/>
          <p:nvPr/>
        </p:nvSpPr>
        <p:spPr>
          <a:xfrm>
            <a:off x="4593590" y="1297305"/>
            <a:ext cx="6189980" cy="570230"/>
          </a:xfrm>
          <a:prstGeom prst="wedgeRect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800" b="1" dirty="0" smtClean="0">
                <a:solidFill>
                  <a:srgbClr val="1F2DA8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粉碎了国民党反动派消灭红军的企图</a:t>
            </a:r>
            <a:endParaRPr lang="zh-CN" altLang="en-US" sz="2800" b="1" dirty="0" smtClean="0">
              <a:solidFill>
                <a:srgbClr val="1F2DA8"/>
              </a:solidFill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5" name="矩形标注 4"/>
          <p:cNvSpPr/>
          <p:nvPr/>
        </p:nvSpPr>
        <p:spPr>
          <a:xfrm>
            <a:off x="2858135" y="2350770"/>
            <a:ext cx="8272145" cy="570230"/>
          </a:xfrm>
          <a:prstGeom prst="wedgeRect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800" b="1" dirty="0" smtClean="0">
                <a:solidFill>
                  <a:srgbClr val="1F2DA8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保存了党和红军的基干力量，使中国革命转危为安</a:t>
            </a:r>
            <a:endParaRPr lang="zh-CN" altLang="en-US" sz="2800" b="1" dirty="0" smtClean="0">
              <a:solidFill>
                <a:srgbClr val="1F2DA8"/>
              </a:solidFill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6" name="矩形标注 5"/>
          <p:cNvSpPr/>
          <p:nvPr/>
        </p:nvSpPr>
        <p:spPr>
          <a:xfrm>
            <a:off x="2494280" y="4240530"/>
            <a:ext cx="8289290" cy="570230"/>
          </a:xfrm>
          <a:prstGeom prst="wedgeRect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800" b="1" dirty="0" smtClean="0">
                <a:solidFill>
                  <a:srgbClr val="1F2DA8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播下了革命种子，铸就长征精神，</a:t>
            </a:r>
            <a:r>
              <a:rPr lang="zh-CN" altLang="en-US" sz="2800" b="1" dirty="0" smtClean="0">
                <a:solidFill>
                  <a:srgbClr val="1F2DA8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打开</a:t>
            </a:r>
            <a:r>
              <a:rPr lang="zh-CN" altLang="en-US" sz="2800" b="1" dirty="0" smtClean="0">
                <a:solidFill>
                  <a:srgbClr val="1F2DA8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革命新局面</a:t>
            </a:r>
            <a:endParaRPr lang="zh-CN" altLang="en-US" sz="2800" b="1" dirty="0" smtClean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6765925" y="5299710"/>
            <a:ext cx="2866390" cy="63309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bldLvl="0" animBg="1"/>
      <p:bldP spid="6" grpId="0" bldLvl="0" animBg="1"/>
      <p:bldP spid="4" grpId="0" bldLvl="0" animBg="1"/>
      <p:bldP spid="11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矩形 7"/>
          <p:cNvSpPr/>
          <p:nvPr/>
        </p:nvSpPr>
        <p:spPr>
          <a:xfrm>
            <a:off x="0" y="0"/>
            <a:ext cx="12192635" cy="6858000"/>
          </a:xfrm>
          <a:prstGeom prst="rect">
            <a:avLst/>
          </a:prstGeom>
          <a:noFill/>
          <a:ln w="47625" cmpd="tri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胜利的步伐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9538" t="2904" r="889" b="7803"/>
          <a:stretch>
            <a:fillRect/>
          </a:stretch>
        </p:blipFill>
        <p:spPr>
          <a:xfrm>
            <a:off x="10803255" y="4860290"/>
            <a:ext cx="1389380" cy="1997710"/>
          </a:xfrm>
          <a:prstGeom prst="rect">
            <a:avLst/>
          </a:prstGeom>
        </p:spPr>
      </p:pic>
      <p:sp>
        <p:nvSpPr>
          <p:cNvPr id="7" name="MH_Text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321050" y="1984375"/>
            <a:ext cx="8871585" cy="379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+mn-lt"/>
                <a:ea typeface="+mn-ea"/>
                <a:cs typeface="+mn-ea"/>
                <a:sym typeface="+mn-lt"/>
              </a:rPr>
              <a:t>坚定革命信念与理想</a:t>
            </a:r>
            <a:endParaRPr lang="zh-CN" altLang="en-US" sz="3200" b="1" dirty="0">
              <a:latin typeface="+mn-lt"/>
              <a:ea typeface="+mn-ea"/>
              <a:cs typeface="+mn-ea"/>
              <a:sym typeface="+mn-lt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+mn-lt"/>
                <a:ea typeface="+mn-ea"/>
                <a:cs typeface="+mn-ea"/>
                <a:sym typeface="+mn-lt"/>
              </a:rPr>
              <a:t>乐于吃苦、积极进取的乐</a:t>
            </a:r>
            <a:r>
              <a:rPr lang="zh-CN" altLang="en-US" sz="3200" b="1" dirty="0">
                <a:latin typeface="+mn-lt"/>
                <a:ea typeface="+mn-ea"/>
                <a:cs typeface="+mn-ea"/>
                <a:sym typeface="+mn-ea"/>
              </a:rPr>
              <a:t>观主义</a:t>
            </a:r>
            <a:endParaRPr lang="zh-CN" altLang="en-US" sz="3200" b="1" dirty="0">
              <a:latin typeface="+mn-lt"/>
              <a:ea typeface="+mn-ea"/>
              <a:cs typeface="+mn-ea"/>
              <a:sym typeface="+mn-lt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+mn-lt"/>
                <a:ea typeface="+mn-ea"/>
                <a:cs typeface="+mn-ea"/>
                <a:sym typeface="+mn-lt"/>
              </a:rPr>
              <a:t>团结互助、顾全大局的</a:t>
            </a:r>
            <a:r>
              <a:rPr lang="zh-CN" altLang="en-US" sz="3200" b="1" dirty="0">
                <a:latin typeface="+mn-lt"/>
                <a:ea typeface="+mn-ea"/>
                <a:cs typeface="+mn-ea"/>
                <a:sym typeface="+mn-lt"/>
              </a:rPr>
              <a:t>集体主义</a:t>
            </a:r>
            <a:endParaRPr lang="zh-CN" altLang="en-US" sz="3200" b="1" dirty="0">
              <a:latin typeface="+mn-lt"/>
              <a:ea typeface="+mn-ea"/>
              <a:cs typeface="+mn-ea"/>
              <a:sym typeface="+mn-lt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+mn-lt"/>
                <a:ea typeface="+mn-ea"/>
                <a:cs typeface="+mn-ea"/>
                <a:sym typeface="+mn-lt"/>
              </a:rPr>
              <a:t>不惧艰难、艰苦奋斗、不怕牺牲、无私奉献</a:t>
            </a:r>
            <a:endParaRPr lang="zh-CN" altLang="en-US" sz="3200" b="1" dirty="0">
              <a:latin typeface="+mn-lt"/>
              <a:ea typeface="+mn-ea"/>
              <a:cs typeface="+mn-ea"/>
              <a:sym typeface="+mn-lt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+mn-lt"/>
                <a:ea typeface="+mn-ea"/>
                <a:cs typeface="+mn-ea"/>
                <a:sym typeface="+mn-lt"/>
              </a:rPr>
              <a:t>坚持独立自主，实事求是，一切从实际出发</a:t>
            </a:r>
            <a:endParaRPr lang="zh-CN" altLang="en-US" sz="3200" b="1" dirty="0">
              <a:latin typeface="+mn-lt"/>
              <a:ea typeface="+mn-ea"/>
              <a:cs typeface="+mn-ea"/>
              <a:sym typeface="+mn-lt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……</a:t>
            </a:r>
            <a:endParaRPr lang="zh-CN" altLang="en-US" sz="3200" b="1" dirty="0">
              <a:latin typeface="Arial" panose="020B0604020202020204" pitchFamily="34" charset="0"/>
              <a:ea typeface="+mn-ea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5" name="图片 14" descr="精神 (1)"/>
          <p:cNvPicPr>
            <a:picLocks noChangeAspect="1"/>
          </p:cNvPicPr>
          <p:nvPr/>
        </p:nvPicPr>
        <p:blipFill>
          <a:blip r:embed="rId3"/>
          <a:srcRect l="68826" t="54510" r="15298" b="14009"/>
          <a:stretch>
            <a:fillRect/>
          </a:stretch>
        </p:blipFill>
        <p:spPr>
          <a:xfrm>
            <a:off x="2347595" y="1261110"/>
            <a:ext cx="972820" cy="2119630"/>
          </a:xfrm>
          <a:prstGeom prst="rect">
            <a:avLst/>
          </a:prstGeom>
        </p:spPr>
      </p:pic>
      <p:pic>
        <p:nvPicPr>
          <p:cNvPr id="10" name="图片 9" descr="精神 (1)"/>
          <p:cNvPicPr>
            <a:picLocks noChangeAspect="1"/>
          </p:cNvPicPr>
          <p:nvPr/>
        </p:nvPicPr>
        <p:blipFill>
          <a:blip r:embed="rId3"/>
          <a:srcRect l="14498" t="2762" r="32346" b="3475"/>
          <a:stretch>
            <a:fillRect/>
          </a:stretch>
        </p:blipFill>
        <p:spPr>
          <a:xfrm>
            <a:off x="0" y="789305"/>
            <a:ext cx="2714625" cy="6010910"/>
          </a:xfrm>
          <a:prstGeom prst="rect">
            <a:avLst/>
          </a:prstGeom>
        </p:spPr>
      </p:pic>
      <p:sp>
        <p:nvSpPr>
          <p:cNvPr id="63494" name="文本框 1"/>
          <p:cNvSpPr txBox="1"/>
          <p:nvPr/>
        </p:nvSpPr>
        <p:spPr>
          <a:xfrm>
            <a:off x="3754120" y="789305"/>
            <a:ext cx="733615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/>
            <a:r>
              <a:rPr lang="zh-CN" altLang="en-US" sz="2800" b="1" i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回望</a:t>
            </a:r>
            <a:r>
              <a:rPr lang="zh-CN" altLang="en-US" sz="2800" b="1" i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一幕幕</a:t>
            </a:r>
            <a:r>
              <a:rPr lang="zh-CN" altLang="en-US" sz="2800" b="1" i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长征路，长征的胜利</a:t>
            </a:r>
            <a:r>
              <a:rPr lang="zh-CN" altLang="en-US" sz="2800" b="1" i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给我们留下了宝贵的精神财富</a:t>
            </a:r>
            <a:r>
              <a:rPr lang="zh-CN" altLang="en-US" sz="2800" b="1" i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lt"/>
              </a:rPr>
              <a:t>……</a:t>
            </a:r>
            <a:endParaRPr lang="zh-CN" altLang="en-US" sz="2800" b="1" i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87400" y="1837690"/>
            <a:ext cx="10838815" cy="44615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fontAlgn="auto"/>
            <a:r>
              <a:rPr lang="zh-CN" altLang="en-US" sz="2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王诤同志是我们党内的优秀的技术专家，又是优秀的指挥员和政治工作者,为争取抗日战争和人民解放战争的胜利，做出了自己的贡献。</a:t>
            </a:r>
            <a:endParaRPr lang="zh-CN" altLang="en-US" sz="2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fontAlgn="auto"/>
            <a:r>
              <a:rPr lang="zh-CN" altLang="en-US" sz="2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解放后，王诤</a:t>
            </a:r>
            <a:r>
              <a:rPr lang="zh-CN" altLang="en-US" sz="2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开创我国新兴的电子工业，发展新的电子技术，改善我军电子技术装备，呕心沥血，竭尽全力，取得了显著成就。</a:t>
            </a:r>
            <a:endParaRPr lang="zh-CN" altLang="en-US" sz="2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fontAlgn="auto"/>
            <a:endParaRPr lang="zh-CN" altLang="en-US" sz="2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fontAlgn="auto"/>
            <a:r>
              <a:rPr lang="zh-CN" altLang="en-US" sz="2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我们悼念王诤同志，要学习他对党、对人民无限忠诚的高贵品质；学习他</a:t>
            </a:r>
            <a:r>
              <a:rPr lang="zh-CN" altLang="en-US" sz="2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坚持理论联系实际，实事求是的科学态度；学习他坚持继续革命，不畏艰难险阻，刻苦钻研、精益求精的进取精神；学习他无私无畏，刚直不屈，敢于斗争的革命风格；学习他顾全大局，坚持团结，艰苦朴素，密切联系群众，勇于批评和自我批评的优良作风。</a:t>
            </a:r>
            <a:endParaRPr lang="zh-CN" altLang="en-US" sz="2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fontAlgn="auto"/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                                                                  ——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王震副总理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 descr="C:/Users/素还真/AppData/Local/Temp/kaimatting/20201203165032/output_aiMatting_20201203165047.pngoutput_aiMatting_202012031650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571750" cy="1647825"/>
          </a:xfrm>
          <a:prstGeom prst="rect">
            <a:avLst/>
          </a:prstGeom>
        </p:spPr>
      </p:pic>
      <p:sp>
        <p:nvSpPr>
          <p:cNvPr id="4" name="波形 3"/>
          <p:cNvSpPr/>
          <p:nvPr/>
        </p:nvSpPr>
        <p:spPr>
          <a:xfrm>
            <a:off x="2571750" y="839470"/>
            <a:ext cx="5193665" cy="902970"/>
          </a:xfrm>
          <a:prstGeom prst="wave">
            <a:avLst/>
          </a:prstGeom>
          <a:solidFill>
            <a:srgbClr val="51423B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走近长征后的王诤将军</a:t>
            </a:r>
            <a:endParaRPr lang="zh-CN" altLang="en-US" sz="32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8760" y="1920875"/>
            <a:ext cx="455231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indent="457200" algn="l" fontAlgn="auto"/>
            <a:r>
              <a:rPr lang="zh-CN" altLang="en-US" sz="3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请同学们结合本次学习心路，为我们的长征结尾配上解说词，小组讨论共同完成</a:t>
            </a:r>
            <a:r>
              <a:rPr lang="zh-CN" altLang="en-US" sz="3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en-US" sz="32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457200" algn="l" fontAlgn="auto"/>
            <a:r>
              <a:rPr lang="zh-CN" altLang="en-US" sz="3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角度：结合长征整个过程，谈谈如何理解或者</a:t>
            </a:r>
            <a:r>
              <a:rPr lang="zh-CN" altLang="en-US" sz="3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发挥</a:t>
            </a:r>
            <a:r>
              <a:rPr lang="zh-CN" altLang="en-US" sz="3200" dirty="0">
                <a:latin typeface="黑体" panose="02010609060101010101" charset="-122"/>
                <a:ea typeface="黑体" panose="02010609060101010101" charset="-122"/>
                <a:sym typeface="+mn-ea"/>
              </a:rPr>
              <a:t>长征精神的</a:t>
            </a:r>
            <a:r>
              <a:rPr lang="zh-CN" altLang="en-US" sz="3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时代价值</a:t>
            </a:r>
            <a:r>
              <a:rPr lang="zh-CN" altLang="en-US" sz="3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（对自己的，对家乡的，对祖国的）</a:t>
            </a:r>
            <a:endParaRPr lang="en-US" altLang="zh-CN" sz="32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44245" y="187960"/>
            <a:ext cx="555371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800" b="1" dirty="0">
                <a:solidFill>
                  <a:srgbClr val="8A1B1E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长征精神 薪火相传</a:t>
            </a:r>
            <a:endParaRPr lang="zh-CN" altLang="en-US" sz="3800" b="1" dirty="0">
              <a:solidFill>
                <a:srgbClr val="8A1B1E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+mn-ea"/>
            </a:endParaRPr>
          </a:p>
        </p:txBody>
      </p:sp>
      <p:sp>
        <p:nvSpPr>
          <p:cNvPr id="10" name="party emblem"/>
          <p:cNvSpPr/>
          <p:nvPr/>
        </p:nvSpPr>
        <p:spPr bwMode="auto">
          <a:xfrm>
            <a:off x="238497" y="29517"/>
            <a:ext cx="882823" cy="834197"/>
          </a:xfrm>
          <a:custGeom>
            <a:avLst/>
            <a:gdLst>
              <a:gd name="T0" fmla="*/ 568 w 6630"/>
              <a:gd name="T1" fmla="*/ 2493 h 6244"/>
              <a:gd name="T2" fmla="*/ 2067 w 6630"/>
              <a:gd name="T3" fmla="*/ 941 h 6244"/>
              <a:gd name="T4" fmla="*/ 3033 w 6630"/>
              <a:gd name="T5" fmla="*/ 718 h 6244"/>
              <a:gd name="T6" fmla="*/ 3522 w 6630"/>
              <a:gd name="T7" fmla="*/ 1189 h 6244"/>
              <a:gd name="T8" fmla="*/ 2739 w 6630"/>
              <a:gd name="T9" fmla="*/ 2000 h 6244"/>
              <a:gd name="T10" fmla="*/ 4773 w 6630"/>
              <a:gd name="T11" fmla="*/ 3965 h 6244"/>
              <a:gd name="T12" fmla="*/ 3216 w 6630"/>
              <a:gd name="T13" fmla="*/ 0 h 6244"/>
              <a:gd name="T14" fmla="*/ 5539 w 6630"/>
              <a:gd name="T15" fmla="*/ 4704 h 6244"/>
              <a:gd name="T16" fmla="*/ 6072 w 6630"/>
              <a:gd name="T17" fmla="*/ 5218 h 6244"/>
              <a:gd name="T18" fmla="*/ 5338 w 6630"/>
              <a:gd name="T19" fmla="*/ 5978 h 6244"/>
              <a:gd name="T20" fmla="*/ 4805 w 6630"/>
              <a:gd name="T21" fmla="*/ 5463 h 6244"/>
              <a:gd name="T22" fmla="*/ 1056 w 6630"/>
              <a:gd name="T23" fmla="*/ 5423 h 6244"/>
              <a:gd name="T24" fmla="*/ 904 w 6630"/>
              <a:gd name="T25" fmla="*/ 5467 h 6244"/>
              <a:gd name="T26" fmla="*/ 924 w 6630"/>
              <a:gd name="T27" fmla="*/ 5599 h 6244"/>
              <a:gd name="T28" fmla="*/ 462 w 6630"/>
              <a:gd name="T29" fmla="*/ 6061 h 6244"/>
              <a:gd name="T30" fmla="*/ 0 w 6630"/>
              <a:gd name="T31" fmla="*/ 5599 h 6244"/>
              <a:gd name="T32" fmla="*/ 576 w 6630"/>
              <a:gd name="T33" fmla="*/ 5151 h 6244"/>
              <a:gd name="T34" fmla="*/ 600 w 6630"/>
              <a:gd name="T35" fmla="*/ 5029 h 6244"/>
              <a:gd name="T36" fmla="*/ 184 w 6630"/>
              <a:gd name="T37" fmla="*/ 4584 h 6244"/>
              <a:gd name="T38" fmla="*/ 654 w 6630"/>
              <a:gd name="T39" fmla="*/ 4131 h 6244"/>
              <a:gd name="T40" fmla="*/ 4027 w 6630"/>
              <a:gd name="T41" fmla="*/ 4712 h 6244"/>
              <a:gd name="T42" fmla="*/ 2005 w 6630"/>
              <a:gd name="T43" fmla="*/ 2759 h 6244"/>
              <a:gd name="T44" fmla="*/ 1445 w 6630"/>
              <a:gd name="T45" fmla="*/ 3340 h 6244"/>
              <a:gd name="T46" fmla="*/ 568 w 6630"/>
              <a:gd name="T47" fmla="*/ 2493 h 6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630" h="6244">
                <a:moveTo>
                  <a:pt x="568" y="2493"/>
                </a:moveTo>
                <a:lnTo>
                  <a:pt x="2067" y="941"/>
                </a:lnTo>
                <a:cubicBezTo>
                  <a:pt x="2284" y="975"/>
                  <a:pt x="2741" y="1021"/>
                  <a:pt x="3033" y="718"/>
                </a:cubicBezTo>
                <a:lnTo>
                  <a:pt x="3522" y="1189"/>
                </a:lnTo>
                <a:lnTo>
                  <a:pt x="2739" y="2000"/>
                </a:lnTo>
                <a:lnTo>
                  <a:pt x="4773" y="3965"/>
                </a:lnTo>
                <a:cubicBezTo>
                  <a:pt x="5429" y="2875"/>
                  <a:pt x="5176" y="1181"/>
                  <a:pt x="3216" y="0"/>
                </a:cubicBezTo>
                <a:cubicBezTo>
                  <a:pt x="6139" y="415"/>
                  <a:pt x="6630" y="3072"/>
                  <a:pt x="5539" y="4704"/>
                </a:cubicBezTo>
                <a:lnTo>
                  <a:pt x="6072" y="5218"/>
                </a:lnTo>
                <a:lnTo>
                  <a:pt x="5338" y="5978"/>
                </a:lnTo>
                <a:lnTo>
                  <a:pt x="4805" y="5463"/>
                </a:lnTo>
                <a:cubicBezTo>
                  <a:pt x="3927" y="6087"/>
                  <a:pt x="2633" y="6244"/>
                  <a:pt x="1056" y="5423"/>
                </a:cubicBezTo>
                <a:lnTo>
                  <a:pt x="904" y="5467"/>
                </a:lnTo>
                <a:cubicBezTo>
                  <a:pt x="917" y="5509"/>
                  <a:pt x="924" y="5553"/>
                  <a:pt x="924" y="5599"/>
                </a:cubicBezTo>
                <a:cubicBezTo>
                  <a:pt x="924" y="5853"/>
                  <a:pt x="716" y="6061"/>
                  <a:pt x="462" y="6061"/>
                </a:cubicBezTo>
                <a:cubicBezTo>
                  <a:pt x="208" y="6061"/>
                  <a:pt x="0" y="5853"/>
                  <a:pt x="0" y="5599"/>
                </a:cubicBezTo>
                <a:cubicBezTo>
                  <a:pt x="0" y="5297"/>
                  <a:pt x="287" y="5077"/>
                  <a:pt x="576" y="5151"/>
                </a:cubicBezTo>
                <a:lnTo>
                  <a:pt x="600" y="5029"/>
                </a:lnTo>
                <a:cubicBezTo>
                  <a:pt x="463" y="4891"/>
                  <a:pt x="313" y="4756"/>
                  <a:pt x="184" y="4584"/>
                </a:cubicBezTo>
                <a:cubicBezTo>
                  <a:pt x="341" y="4433"/>
                  <a:pt x="498" y="4282"/>
                  <a:pt x="654" y="4131"/>
                </a:cubicBezTo>
                <a:cubicBezTo>
                  <a:pt x="1944" y="5190"/>
                  <a:pt x="3186" y="5218"/>
                  <a:pt x="4027" y="4712"/>
                </a:cubicBezTo>
                <a:lnTo>
                  <a:pt x="2005" y="2759"/>
                </a:lnTo>
                <a:lnTo>
                  <a:pt x="1445" y="3340"/>
                </a:lnTo>
                <a:lnTo>
                  <a:pt x="568" y="2493"/>
                </a:lnTo>
                <a:close/>
              </a:path>
            </a:pathLst>
          </a:custGeom>
          <a:gradFill flip="none" rotWithShape="1">
            <a:gsLst>
              <a:gs pos="61000">
                <a:srgbClr val="680000"/>
              </a:gs>
              <a:gs pos="39000">
                <a:srgbClr val="FF0000"/>
              </a:gs>
            </a:gsLst>
            <a:lin ang="2700000" scaled="1"/>
            <a:tileRect/>
          </a:gradFill>
          <a:ln>
            <a:noFill/>
          </a:ln>
          <a:effectLst>
            <a:glow rad="101600">
              <a:schemeClr val="bg1"/>
            </a:glow>
          </a:effectLst>
        </p:spPr>
        <p:txBody>
          <a:bodyPr vert="horz" wrap="square" lIns="91440" tIns="45720" rIns="91440" bIns="45720" numCol="1" anchor="t" anchorCtr="0" compatLnSpc="1"/>
          <a:p>
            <a:pPr algn="ctr"/>
            <a:endParaRPr lang="zh-CN" altLang="en-US"/>
          </a:p>
        </p:txBody>
      </p:sp>
      <p:sp>
        <p:nvSpPr>
          <p:cNvPr id="63494" name="文本框 1"/>
          <p:cNvSpPr txBox="1"/>
          <p:nvPr/>
        </p:nvSpPr>
        <p:spPr>
          <a:xfrm>
            <a:off x="238760" y="863600"/>
            <a:ext cx="1169606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/>
            <a:r>
              <a:rPr lang="zh-CN" altLang="en-US" sz="3600" b="1" i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回望长征路，不是重复过去，而是面对今天，创造未来！</a:t>
            </a:r>
            <a:endParaRPr lang="zh-CN" altLang="en-US" sz="3600" b="1" i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656830" y="4161155"/>
            <a:ext cx="4380230" cy="26968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12688" b="7405"/>
          <a:stretch>
            <a:fillRect/>
          </a:stretch>
        </p:blipFill>
        <p:spPr>
          <a:xfrm>
            <a:off x="7657465" y="1508760"/>
            <a:ext cx="2234565" cy="26892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947285" y="2554605"/>
            <a:ext cx="2710180" cy="3685540"/>
          </a:xfrm>
          <a:prstGeom prst="rect">
            <a:avLst/>
          </a:prstGeom>
        </p:spPr>
      </p:pic>
      <p:pic>
        <p:nvPicPr>
          <p:cNvPr id="9" name="图片 8" descr="39E4B5419B471D63A1B0B2509503FDA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892030" y="1475740"/>
            <a:ext cx="2145030" cy="2685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624668" y="2799196"/>
            <a:ext cx="2721610" cy="313932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出乎史，入乎道。历史是最好的教科书。让党史国史之光照亮未来，给力中华民族伟大复兴的“中国梦”。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矩形 4"/>
          <p:cNvSpPr>
            <a:spLocks noChangeAspect="1"/>
          </p:cNvSpPr>
          <p:nvPr/>
        </p:nvSpPr>
        <p:spPr>
          <a:xfrm>
            <a:off x="8459470" y="2634615"/>
            <a:ext cx="2397125" cy="368046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90103"/>
                </a:solidFill>
                <a:effectLst/>
                <a:uLnTx/>
                <a:uFillTx/>
                <a:latin typeface="苏新诗古印宋简" panose="02010609000101010101" pitchFamily="49" charset="-122"/>
                <a:ea typeface="苏新诗古印宋简" panose="02010609000101010101" pitchFamily="49" charset="-122"/>
                <a:cs typeface="方正吕建德字体" charset="-122"/>
              </a:rPr>
              <a:t>出乎史</a:t>
            </a:r>
            <a:endParaRPr kumimoji="0" lang="en-US" altLang="zh-CN" sz="8000" b="0" i="0" u="none" strike="noStrike" kern="1200" cap="none" spc="0" normalizeH="0" baseline="0" noProof="0" dirty="0">
              <a:ln>
                <a:noFill/>
              </a:ln>
              <a:solidFill>
                <a:srgbClr val="090103"/>
              </a:solidFill>
              <a:effectLst/>
              <a:uLnTx/>
              <a:uFillTx/>
              <a:latin typeface="苏新诗古印宋简" panose="02010609000101010101" pitchFamily="49" charset="-122"/>
              <a:ea typeface="苏新诗古印宋简" panose="02010609000101010101" pitchFamily="49" charset="-122"/>
              <a:cs typeface="方正吕建德字体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90103"/>
                </a:solidFill>
                <a:effectLst/>
                <a:uLnTx/>
                <a:uFillTx/>
                <a:latin typeface="苏新诗古印宋简" panose="02010609000101010101" pitchFamily="49" charset="-122"/>
                <a:ea typeface="苏新诗古印宋简" panose="02010609000101010101" pitchFamily="49" charset="-122"/>
                <a:cs typeface="方正吕建德字体" charset="-122"/>
              </a:rPr>
              <a:t>入乎道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090103"/>
              </a:solidFill>
              <a:effectLst/>
              <a:uLnTx/>
              <a:uFillTx/>
              <a:latin typeface="苏新诗古印宋简" panose="02010609000101010101" pitchFamily="49" charset="-122"/>
              <a:ea typeface="苏新诗古印宋简" panose="02010609000101010101" pitchFamily="49" charset="-122"/>
              <a:cs typeface="方正吕建德字体" charset="-122"/>
            </a:endParaRPr>
          </a:p>
        </p:txBody>
      </p:sp>
      <p:cxnSp>
        <p:nvCxnSpPr>
          <p:cNvPr id="9" name="直线连接符 5"/>
          <p:cNvCxnSpPr/>
          <p:nvPr/>
        </p:nvCxnSpPr>
        <p:spPr>
          <a:xfrm>
            <a:off x="8346278" y="2634731"/>
            <a:ext cx="0" cy="346773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文本框 99"/>
          <p:cNvSpPr txBox="1"/>
          <p:nvPr/>
        </p:nvSpPr>
        <p:spPr>
          <a:xfrm>
            <a:off x="465455" y="316230"/>
            <a:ext cx="11261725" cy="20612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457200" algn="l" fontAlgn="auto"/>
            <a:r>
              <a:rPr lang="zh-CN" altLang="en-US" sz="3200" b="1" noProof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每一代人有每一代人的长征路</a:t>
            </a:r>
            <a:r>
              <a:rPr lang="en-US" altLang="zh-CN" sz="3200" b="1" noProof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3200" b="1" noProof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每一代人都要走好自己的长征路。今天，我们这一代人的长征，就是要实现中华民族伟大复兴的中国梦。             </a:t>
            </a:r>
            <a:endParaRPr lang="zh-CN" altLang="en-US" sz="3200" b="1" noProof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l" fontAlgn="auto"/>
            <a:r>
              <a:rPr lang="zh-CN" altLang="en-US" sz="3200" b="1" noProof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                                 </a:t>
            </a:r>
            <a:r>
              <a:rPr lang="en-US" altLang="zh-CN" sz="3200" b="1" noProof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——2016</a:t>
            </a:r>
            <a:r>
              <a:rPr lang="zh-CN" altLang="en-US" sz="3200" b="1" noProof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  习近平</a:t>
            </a:r>
            <a:endParaRPr lang="zh-CN" altLang="en-US" sz="3200" b="1" noProof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Picture 9" descr="http://politics.people.com.cn/img/MAIN/2018/03/118149/images/people1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20" y="2377440"/>
            <a:ext cx="5004435" cy="448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450" y="158769"/>
            <a:ext cx="6356775" cy="685800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2549089" y="2459494"/>
            <a:ext cx="70943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2000" dirty="0">
                <a:gradFill>
                  <a:gsLst>
                    <a:gs pos="41000">
                      <a:srgbClr val="6A1217"/>
                    </a:gs>
                    <a:gs pos="1000">
                      <a:srgbClr val="8A1B1E"/>
                    </a:gs>
                    <a:gs pos="87000">
                      <a:srgbClr val="090103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感谢聆听</a:t>
            </a:r>
            <a:endParaRPr lang="zh-CN" altLang="en-US" sz="12000" dirty="0">
              <a:gradFill>
                <a:gsLst>
                  <a:gs pos="41000">
                    <a:srgbClr val="6A1217"/>
                  </a:gs>
                  <a:gs pos="1000">
                    <a:srgbClr val="8A1B1E"/>
                  </a:gs>
                  <a:gs pos="87000">
                    <a:srgbClr val="090103"/>
                  </a:gs>
                </a:gsLst>
                <a:lin ang="5400000" scaled="1"/>
              </a:gradFill>
              <a:effectLst>
                <a:glow rad="1524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苏新诗古印宋简" panose="02010609000101010101" pitchFamily="49" charset="-122"/>
              <a:ea typeface="苏新诗古印宋简" panose="02010609000101010101" pitchFamily="49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6227" y="4629150"/>
            <a:ext cx="2646271" cy="222885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3480023" y="6203257"/>
            <a:ext cx="523240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2000" b="1" spc="600" dirty="0">
                <a:solidFill>
                  <a:schemeClr val="tx1"/>
                </a:solidFill>
                <a:latin typeface="汉仪粗宋简" panose="02010600000101010101" pitchFamily="2" charset="-122"/>
                <a:ea typeface="汉仪粗宋简" panose="02010600000101010101" pitchFamily="2" charset="-122"/>
              </a:rPr>
              <a:t>【</a:t>
            </a:r>
            <a:r>
              <a:rPr lang="zh-CN" altLang="en-US" sz="2000" b="1" spc="600" dirty="0">
                <a:solidFill>
                  <a:schemeClr val="tx1"/>
                </a:solidFill>
                <a:latin typeface="汉仪粗宋简" panose="02010600000101010101" pitchFamily="2" charset="-122"/>
                <a:ea typeface="汉仪粗宋简" panose="02010600000101010101" pitchFamily="2" charset="-122"/>
              </a:rPr>
              <a:t>铭记历史 缅怀烈士 珍爱和平</a:t>
            </a:r>
            <a:r>
              <a:rPr lang="en-US" altLang="zh-CN" sz="2000" b="1" spc="600" dirty="0">
                <a:solidFill>
                  <a:schemeClr val="tx1"/>
                </a:solidFill>
                <a:latin typeface="汉仪粗宋简" panose="02010600000101010101" pitchFamily="2" charset="-122"/>
                <a:ea typeface="汉仪粗宋简" panose="02010600000101010101" pitchFamily="2" charset="-122"/>
              </a:rPr>
              <a:t>】</a:t>
            </a:r>
            <a:endParaRPr lang="en-US" altLang="zh-CN" sz="2000" b="1" spc="600" dirty="0">
              <a:solidFill>
                <a:schemeClr val="tx1"/>
              </a:solidFill>
              <a:latin typeface="汉仪粗宋简" panose="02010600000101010101" pitchFamily="2" charset="-122"/>
              <a:ea typeface="汉仪粗宋简" panose="0201060000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91515" y="2046605"/>
            <a:ext cx="11057255" cy="41230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fontAlgn="auto"/>
            <a:r>
              <a:rPr lang="en-US" altLang="zh-CN" sz="2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1931</a:t>
            </a:r>
            <a:r>
              <a:rPr lang="zh-CN" altLang="en-US" sz="2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 sz="2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月，随着中央红军的发展和保障作战指挥的需要，朱德毛泽东决定组建无线电队，并任命王诤为队长</a:t>
            </a:r>
            <a:r>
              <a:rPr lang="zh-CN" altLang="en-US" sz="26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。</a:t>
            </a:r>
            <a:endParaRPr lang="zh-CN" altLang="en-US" sz="26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indent="457200" fontAlgn="auto"/>
            <a:r>
              <a:rPr lang="zh-CN" altLang="en-US" sz="26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……</a:t>
            </a:r>
            <a:endParaRPr lang="zh-CN" altLang="en-US" sz="26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pPr indent="457200" fontAlgn="auto"/>
            <a:r>
              <a:rPr lang="zh-CN" altLang="en-US" sz="2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通信网组成后，中共中央的各项决议、指示和情报及时传达各革命根据地，对各地红军实施战略指挥，粉碎国民党</a:t>
            </a:r>
            <a:r>
              <a:rPr lang="en-US" altLang="zh-CN" sz="2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围剿</a:t>
            </a:r>
            <a:r>
              <a:rPr lang="en-US" altLang="zh-CN" sz="2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2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起到了很大作用。</a:t>
            </a:r>
            <a:endParaRPr lang="zh-CN" altLang="en-US" sz="2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fontAlgn="auto"/>
            <a:r>
              <a:rPr lang="zh-CN" altLang="en-US" sz="26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……</a:t>
            </a:r>
            <a:endParaRPr lang="zh-CN" altLang="en-US" sz="26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pPr indent="457200" fontAlgn="auto"/>
            <a:r>
              <a:rPr lang="zh-CN" altLang="en-US" sz="2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为了做好战略转移中的通信保障，三局</a:t>
            </a:r>
            <a:r>
              <a:rPr lang="zh-CN" altLang="en-US" sz="2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（通信联络局）</a:t>
            </a:r>
            <a:r>
              <a:rPr lang="zh-CN" altLang="en-US" sz="2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在王诤主持下紧张有序地进行一系列准备工作，组建通信团，调配电台，重新制定部队代号等</a:t>
            </a:r>
            <a:r>
              <a:rPr lang="zh-CN" altLang="en-US" sz="26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……</a:t>
            </a:r>
            <a:endParaRPr lang="zh-CN" altLang="en-US" sz="26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pPr algn="r"/>
            <a:r>
              <a:rPr lang="en-US" altLang="zh-CN" sz="28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——</a:t>
            </a:r>
            <a:r>
              <a:rPr lang="zh-CN" altLang="en-US" sz="28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《王诤传》</a:t>
            </a:r>
            <a:endParaRPr lang="zh-CN" altLang="en-US" sz="28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3" name="图片 2" descr="C:/Users/素还真/AppData/Local/Temp/kaimatting/20201203165032/output_aiMatting_20201203165047.pngoutput_aiMatting_202012031650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571750" cy="1647825"/>
          </a:xfrm>
          <a:prstGeom prst="rect">
            <a:avLst/>
          </a:prstGeom>
        </p:spPr>
      </p:pic>
      <p:sp>
        <p:nvSpPr>
          <p:cNvPr id="4" name="波形 3"/>
          <p:cNvSpPr/>
          <p:nvPr/>
        </p:nvSpPr>
        <p:spPr>
          <a:xfrm>
            <a:off x="2571750" y="839470"/>
            <a:ext cx="5716905" cy="902970"/>
          </a:xfrm>
          <a:prstGeom prst="wave">
            <a:avLst/>
          </a:prstGeom>
          <a:solidFill>
            <a:srgbClr val="51423B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走近初投革命的王诤将军</a:t>
            </a:r>
            <a:endParaRPr lang="zh-CN" altLang="en-US" sz="32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 rot="5400000">
            <a:off x="479226" y="2400468"/>
            <a:ext cx="3935268" cy="1785287"/>
            <a:chOff x="10828338" y="5535613"/>
            <a:chExt cx="3563937" cy="1325562"/>
          </a:xfrm>
          <a:solidFill>
            <a:srgbClr val="6A1217"/>
          </a:solidFill>
        </p:grpSpPr>
        <p:sp>
          <p:nvSpPr>
            <p:cNvPr id="23" name="Freeform 3346"/>
            <p:cNvSpPr/>
            <p:nvPr/>
          </p:nvSpPr>
          <p:spPr bwMode="auto">
            <a:xfrm>
              <a:off x="14382750" y="6202363"/>
              <a:ext cx="9525" cy="42862"/>
            </a:xfrm>
            <a:custGeom>
              <a:avLst/>
              <a:gdLst>
                <a:gd name="T0" fmla="*/ 1 w 3"/>
                <a:gd name="T1" fmla="*/ 11 h 13"/>
                <a:gd name="T2" fmla="*/ 3 w 3"/>
                <a:gd name="T3" fmla="*/ 0 h 13"/>
                <a:gd name="T4" fmla="*/ 1 w 3"/>
                <a:gd name="T5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3">
                  <a:moveTo>
                    <a:pt x="1" y="11"/>
                  </a:moveTo>
                  <a:cubicBezTo>
                    <a:pt x="3" y="11"/>
                    <a:pt x="2" y="2"/>
                    <a:pt x="3" y="0"/>
                  </a:cubicBezTo>
                  <a:cubicBezTo>
                    <a:pt x="0" y="2"/>
                    <a:pt x="1" y="13"/>
                    <a:pt x="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3347"/>
            <p:cNvSpPr/>
            <p:nvPr/>
          </p:nvSpPr>
          <p:spPr bwMode="auto">
            <a:xfrm>
              <a:off x="14166850" y="6184900"/>
              <a:ext cx="20637" cy="23812"/>
            </a:xfrm>
            <a:custGeom>
              <a:avLst/>
              <a:gdLst>
                <a:gd name="T0" fmla="*/ 6 w 6"/>
                <a:gd name="T1" fmla="*/ 2 h 7"/>
                <a:gd name="T2" fmla="*/ 5 w 6"/>
                <a:gd name="T3" fmla="*/ 1 h 7"/>
                <a:gd name="T4" fmla="*/ 2 w 6"/>
                <a:gd name="T5" fmla="*/ 0 h 7"/>
                <a:gd name="T6" fmla="*/ 6 w 6"/>
                <a:gd name="T7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7">
                  <a:moveTo>
                    <a:pt x="6" y="2"/>
                  </a:moveTo>
                  <a:cubicBezTo>
                    <a:pt x="5" y="2"/>
                    <a:pt x="5" y="1"/>
                    <a:pt x="5" y="1"/>
                  </a:cubicBezTo>
                  <a:cubicBezTo>
                    <a:pt x="4" y="1"/>
                    <a:pt x="4" y="1"/>
                    <a:pt x="2" y="0"/>
                  </a:cubicBezTo>
                  <a:cubicBezTo>
                    <a:pt x="3" y="7"/>
                    <a:pt x="0" y="6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3348"/>
            <p:cNvSpPr/>
            <p:nvPr/>
          </p:nvSpPr>
          <p:spPr bwMode="auto">
            <a:xfrm>
              <a:off x="14177963" y="6169025"/>
              <a:ext cx="15875" cy="19050"/>
            </a:xfrm>
            <a:custGeom>
              <a:avLst/>
              <a:gdLst>
                <a:gd name="T0" fmla="*/ 2 w 5"/>
                <a:gd name="T1" fmla="*/ 6 h 6"/>
                <a:gd name="T2" fmla="*/ 2 w 5"/>
                <a:gd name="T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" h="6">
                  <a:moveTo>
                    <a:pt x="2" y="6"/>
                  </a:moveTo>
                  <a:cubicBezTo>
                    <a:pt x="5" y="5"/>
                    <a:pt x="0" y="0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3349"/>
            <p:cNvSpPr/>
            <p:nvPr/>
          </p:nvSpPr>
          <p:spPr bwMode="auto">
            <a:xfrm>
              <a:off x="14135100" y="6154738"/>
              <a:ext cx="19050" cy="44450"/>
            </a:xfrm>
            <a:custGeom>
              <a:avLst/>
              <a:gdLst>
                <a:gd name="T0" fmla="*/ 6 w 6"/>
                <a:gd name="T1" fmla="*/ 8 h 13"/>
                <a:gd name="T2" fmla="*/ 4 w 6"/>
                <a:gd name="T3" fmla="*/ 0 h 13"/>
                <a:gd name="T4" fmla="*/ 3 w 6"/>
                <a:gd name="T5" fmla="*/ 13 h 13"/>
                <a:gd name="T6" fmla="*/ 6 w 6"/>
                <a:gd name="T7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3">
                  <a:moveTo>
                    <a:pt x="6" y="8"/>
                  </a:moveTo>
                  <a:cubicBezTo>
                    <a:pt x="6" y="4"/>
                    <a:pt x="3" y="3"/>
                    <a:pt x="4" y="0"/>
                  </a:cubicBezTo>
                  <a:cubicBezTo>
                    <a:pt x="0" y="3"/>
                    <a:pt x="1" y="7"/>
                    <a:pt x="3" y="13"/>
                  </a:cubicBezTo>
                  <a:lnTo>
                    <a:pt x="6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3350"/>
            <p:cNvSpPr/>
            <p:nvPr/>
          </p:nvSpPr>
          <p:spPr bwMode="auto">
            <a:xfrm>
              <a:off x="14135100" y="6221413"/>
              <a:ext cx="3175" cy="17462"/>
            </a:xfrm>
            <a:custGeom>
              <a:avLst/>
              <a:gdLst>
                <a:gd name="T0" fmla="*/ 0 w 1"/>
                <a:gd name="T1" fmla="*/ 5 h 5"/>
                <a:gd name="T2" fmla="*/ 1 w 1"/>
                <a:gd name="T3" fmla="*/ 3 h 5"/>
                <a:gd name="T4" fmla="*/ 0 w 1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5">
                  <a:moveTo>
                    <a:pt x="0" y="5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0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3351"/>
            <p:cNvSpPr/>
            <p:nvPr/>
          </p:nvSpPr>
          <p:spPr bwMode="auto">
            <a:xfrm>
              <a:off x="14138275" y="6215063"/>
              <a:ext cx="12700" cy="39687"/>
            </a:xfrm>
            <a:custGeom>
              <a:avLst/>
              <a:gdLst>
                <a:gd name="T0" fmla="*/ 2 w 4"/>
                <a:gd name="T1" fmla="*/ 3 h 12"/>
                <a:gd name="T2" fmla="*/ 4 w 4"/>
                <a:gd name="T3" fmla="*/ 0 h 12"/>
                <a:gd name="T4" fmla="*/ 0 w 4"/>
                <a:gd name="T5" fmla="*/ 5 h 12"/>
                <a:gd name="T6" fmla="*/ 2 w 4"/>
                <a:gd name="T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2" y="3"/>
                  </a:moveTo>
                  <a:cubicBezTo>
                    <a:pt x="2" y="8"/>
                    <a:pt x="3" y="3"/>
                    <a:pt x="4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7"/>
                    <a:pt x="1" y="12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3352"/>
            <p:cNvSpPr/>
            <p:nvPr/>
          </p:nvSpPr>
          <p:spPr bwMode="auto">
            <a:xfrm>
              <a:off x="14074775" y="6169025"/>
              <a:ext cx="14287" cy="46037"/>
            </a:xfrm>
            <a:custGeom>
              <a:avLst/>
              <a:gdLst>
                <a:gd name="T0" fmla="*/ 0 w 4"/>
                <a:gd name="T1" fmla="*/ 0 h 14"/>
                <a:gd name="T2" fmla="*/ 1 w 4"/>
                <a:gd name="T3" fmla="*/ 14 h 14"/>
                <a:gd name="T4" fmla="*/ 4 w 4"/>
                <a:gd name="T5" fmla="*/ 10 h 14"/>
                <a:gd name="T6" fmla="*/ 0 w 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4">
                  <a:moveTo>
                    <a:pt x="0" y="0"/>
                  </a:moveTo>
                  <a:cubicBezTo>
                    <a:pt x="0" y="4"/>
                    <a:pt x="1" y="9"/>
                    <a:pt x="1" y="14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8"/>
                    <a:pt x="0" y="5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3353"/>
            <p:cNvSpPr/>
            <p:nvPr/>
          </p:nvSpPr>
          <p:spPr bwMode="auto">
            <a:xfrm>
              <a:off x="14022388" y="6142038"/>
              <a:ext cx="12700" cy="39687"/>
            </a:xfrm>
            <a:custGeom>
              <a:avLst/>
              <a:gdLst>
                <a:gd name="T0" fmla="*/ 8 w 8"/>
                <a:gd name="T1" fmla="*/ 0 h 25"/>
                <a:gd name="T2" fmla="*/ 0 w 8"/>
                <a:gd name="T3" fmla="*/ 25 h 25"/>
                <a:gd name="T4" fmla="*/ 2 w 8"/>
                <a:gd name="T5" fmla="*/ 17 h 25"/>
                <a:gd name="T6" fmla="*/ 8 w 8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25">
                  <a:moveTo>
                    <a:pt x="8" y="0"/>
                  </a:moveTo>
                  <a:lnTo>
                    <a:pt x="0" y="25"/>
                  </a:lnTo>
                  <a:lnTo>
                    <a:pt x="2" y="17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3354"/>
            <p:cNvSpPr/>
            <p:nvPr/>
          </p:nvSpPr>
          <p:spPr bwMode="auto">
            <a:xfrm>
              <a:off x="13973175" y="6118225"/>
              <a:ext cx="25400" cy="53975"/>
            </a:xfrm>
            <a:custGeom>
              <a:avLst/>
              <a:gdLst>
                <a:gd name="T0" fmla="*/ 7 w 8"/>
                <a:gd name="T1" fmla="*/ 16 h 16"/>
                <a:gd name="T2" fmla="*/ 6 w 8"/>
                <a:gd name="T3" fmla="*/ 0 h 16"/>
                <a:gd name="T4" fmla="*/ 0 w 8"/>
                <a:gd name="T5" fmla="*/ 12 h 16"/>
                <a:gd name="T6" fmla="*/ 7 w 8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6">
                  <a:moveTo>
                    <a:pt x="7" y="16"/>
                  </a:moveTo>
                  <a:cubicBezTo>
                    <a:pt x="8" y="9"/>
                    <a:pt x="5" y="4"/>
                    <a:pt x="6" y="0"/>
                  </a:cubicBezTo>
                  <a:cubicBezTo>
                    <a:pt x="4" y="2"/>
                    <a:pt x="2" y="7"/>
                    <a:pt x="0" y="12"/>
                  </a:cubicBezTo>
                  <a:cubicBezTo>
                    <a:pt x="2" y="9"/>
                    <a:pt x="4" y="10"/>
                    <a:pt x="7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3355"/>
            <p:cNvSpPr/>
            <p:nvPr/>
          </p:nvSpPr>
          <p:spPr bwMode="auto">
            <a:xfrm>
              <a:off x="13958888" y="6157913"/>
              <a:ext cx="14287" cy="26987"/>
            </a:xfrm>
            <a:custGeom>
              <a:avLst/>
              <a:gdLst>
                <a:gd name="T0" fmla="*/ 0 w 4"/>
                <a:gd name="T1" fmla="*/ 8 h 8"/>
                <a:gd name="T2" fmla="*/ 4 w 4"/>
                <a:gd name="T3" fmla="*/ 0 h 8"/>
                <a:gd name="T4" fmla="*/ 0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0" y="8"/>
                  </a:moveTo>
                  <a:cubicBezTo>
                    <a:pt x="1" y="6"/>
                    <a:pt x="2" y="3"/>
                    <a:pt x="4" y="0"/>
                  </a:cubicBezTo>
                  <a:cubicBezTo>
                    <a:pt x="2" y="2"/>
                    <a:pt x="1" y="4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356"/>
            <p:cNvSpPr/>
            <p:nvPr/>
          </p:nvSpPr>
          <p:spPr bwMode="auto">
            <a:xfrm>
              <a:off x="14009688" y="6224588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3357"/>
            <p:cNvSpPr/>
            <p:nvPr/>
          </p:nvSpPr>
          <p:spPr bwMode="auto">
            <a:xfrm>
              <a:off x="13893800" y="6227763"/>
              <a:ext cx="3175" cy="6350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1 w 1"/>
                <a:gd name="T5" fmla="*/ 1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358"/>
            <p:cNvSpPr/>
            <p:nvPr/>
          </p:nvSpPr>
          <p:spPr bwMode="auto">
            <a:xfrm>
              <a:off x="13939838" y="6188075"/>
              <a:ext cx="9525" cy="26987"/>
            </a:xfrm>
            <a:custGeom>
              <a:avLst/>
              <a:gdLst>
                <a:gd name="T0" fmla="*/ 0 w 3"/>
                <a:gd name="T1" fmla="*/ 3 h 8"/>
                <a:gd name="T2" fmla="*/ 3 w 3"/>
                <a:gd name="T3" fmla="*/ 8 h 8"/>
                <a:gd name="T4" fmla="*/ 0 w 3"/>
                <a:gd name="T5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8">
                  <a:moveTo>
                    <a:pt x="0" y="3"/>
                  </a:moveTo>
                  <a:cubicBezTo>
                    <a:pt x="1" y="5"/>
                    <a:pt x="2" y="7"/>
                    <a:pt x="3" y="8"/>
                  </a:cubicBezTo>
                  <a:cubicBezTo>
                    <a:pt x="2" y="5"/>
                    <a:pt x="1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3359"/>
            <p:cNvSpPr/>
            <p:nvPr/>
          </p:nvSpPr>
          <p:spPr bwMode="auto">
            <a:xfrm>
              <a:off x="14006513" y="6208713"/>
              <a:ext cx="3175" cy="9525"/>
            </a:xfrm>
            <a:custGeom>
              <a:avLst/>
              <a:gdLst>
                <a:gd name="T0" fmla="*/ 1 w 1"/>
                <a:gd name="T1" fmla="*/ 3 h 3"/>
                <a:gd name="T2" fmla="*/ 1 w 1"/>
                <a:gd name="T3" fmla="*/ 2 h 3"/>
                <a:gd name="T4" fmla="*/ 1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0"/>
                    <a:pt x="0" y="1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3360"/>
            <p:cNvSpPr/>
            <p:nvPr/>
          </p:nvSpPr>
          <p:spPr bwMode="auto">
            <a:xfrm>
              <a:off x="13896975" y="6194425"/>
              <a:ext cx="30162" cy="44450"/>
            </a:xfrm>
            <a:custGeom>
              <a:avLst/>
              <a:gdLst>
                <a:gd name="T0" fmla="*/ 7 w 9"/>
                <a:gd name="T1" fmla="*/ 13 h 13"/>
                <a:gd name="T2" fmla="*/ 9 w 9"/>
                <a:gd name="T3" fmla="*/ 12 h 13"/>
                <a:gd name="T4" fmla="*/ 3 w 9"/>
                <a:gd name="T5" fmla="*/ 0 h 13"/>
                <a:gd name="T6" fmla="*/ 0 w 9"/>
                <a:gd name="T7" fmla="*/ 11 h 13"/>
                <a:gd name="T8" fmla="*/ 8 w 9"/>
                <a:gd name="T9" fmla="*/ 12 h 13"/>
                <a:gd name="T10" fmla="*/ 7 w 9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3">
                  <a:moveTo>
                    <a:pt x="7" y="13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7" y="11"/>
                    <a:pt x="6" y="7"/>
                    <a:pt x="3" y="0"/>
                  </a:cubicBezTo>
                  <a:cubicBezTo>
                    <a:pt x="0" y="4"/>
                    <a:pt x="0" y="8"/>
                    <a:pt x="0" y="11"/>
                  </a:cubicBezTo>
                  <a:cubicBezTo>
                    <a:pt x="8" y="12"/>
                    <a:pt x="8" y="12"/>
                    <a:pt x="8" y="12"/>
                  </a:cubicBezTo>
                  <a:lnTo>
                    <a:pt x="7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361"/>
            <p:cNvSpPr/>
            <p:nvPr/>
          </p:nvSpPr>
          <p:spPr bwMode="auto">
            <a:xfrm>
              <a:off x="13884275" y="6178550"/>
              <a:ext cx="9525" cy="49212"/>
            </a:xfrm>
            <a:custGeom>
              <a:avLst/>
              <a:gdLst>
                <a:gd name="T0" fmla="*/ 6 w 6"/>
                <a:gd name="T1" fmla="*/ 0 h 31"/>
                <a:gd name="T2" fmla="*/ 0 w 6"/>
                <a:gd name="T3" fmla="*/ 31 h 31"/>
                <a:gd name="T4" fmla="*/ 4 w 6"/>
                <a:gd name="T5" fmla="*/ 23 h 31"/>
                <a:gd name="T6" fmla="*/ 6 w 6"/>
                <a:gd name="T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1">
                  <a:moveTo>
                    <a:pt x="6" y="0"/>
                  </a:moveTo>
                  <a:lnTo>
                    <a:pt x="0" y="31"/>
                  </a:lnTo>
                  <a:lnTo>
                    <a:pt x="4" y="23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362"/>
            <p:cNvSpPr/>
            <p:nvPr/>
          </p:nvSpPr>
          <p:spPr bwMode="auto">
            <a:xfrm>
              <a:off x="13857288" y="6188075"/>
              <a:ext cx="6350" cy="30162"/>
            </a:xfrm>
            <a:custGeom>
              <a:avLst/>
              <a:gdLst>
                <a:gd name="T0" fmla="*/ 4 w 4"/>
                <a:gd name="T1" fmla="*/ 0 h 19"/>
                <a:gd name="T2" fmla="*/ 0 w 4"/>
                <a:gd name="T3" fmla="*/ 11 h 19"/>
                <a:gd name="T4" fmla="*/ 4 w 4"/>
                <a:gd name="T5" fmla="*/ 19 h 19"/>
                <a:gd name="T6" fmla="*/ 4 w 4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9">
                  <a:moveTo>
                    <a:pt x="4" y="0"/>
                  </a:moveTo>
                  <a:lnTo>
                    <a:pt x="0" y="11"/>
                  </a:lnTo>
                  <a:lnTo>
                    <a:pt x="4" y="19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3363"/>
            <p:cNvSpPr/>
            <p:nvPr/>
          </p:nvSpPr>
          <p:spPr bwMode="auto">
            <a:xfrm>
              <a:off x="12317413" y="6218238"/>
              <a:ext cx="7937" cy="20637"/>
            </a:xfrm>
            <a:custGeom>
              <a:avLst/>
              <a:gdLst>
                <a:gd name="T0" fmla="*/ 2 w 2"/>
                <a:gd name="T1" fmla="*/ 0 h 6"/>
                <a:gd name="T2" fmla="*/ 0 w 2"/>
                <a:gd name="T3" fmla="*/ 6 h 6"/>
                <a:gd name="T4" fmla="*/ 2 w 2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6">
                  <a:moveTo>
                    <a:pt x="2" y="0"/>
                  </a:moveTo>
                  <a:cubicBezTo>
                    <a:pt x="1" y="2"/>
                    <a:pt x="0" y="4"/>
                    <a:pt x="0" y="6"/>
                  </a:cubicBezTo>
                  <a:cubicBezTo>
                    <a:pt x="2" y="5"/>
                    <a:pt x="2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364"/>
            <p:cNvSpPr/>
            <p:nvPr/>
          </p:nvSpPr>
          <p:spPr bwMode="auto">
            <a:xfrm>
              <a:off x="13539788" y="6181725"/>
              <a:ext cx="23812" cy="30162"/>
            </a:xfrm>
            <a:custGeom>
              <a:avLst/>
              <a:gdLst>
                <a:gd name="T0" fmla="*/ 7 w 7"/>
                <a:gd name="T1" fmla="*/ 7 h 9"/>
                <a:gd name="T2" fmla="*/ 0 w 7"/>
                <a:gd name="T3" fmla="*/ 6 h 9"/>
                <a:gd name="T4" fmla="*/ 1 w 7"/>
                <a:gd name="T5" fmla="*/ 9 h 9"/>
                <a:gd name="T6" fmla="*/ 7 w 7"/>
                <a:gd name="T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9">
                  <a:moveTo>
                    <a:pt x="7" y="7"/>
                  </a:moveTo>
                  <a:cubicBezTo>
                    <a:pt x="5" y="2"/>
                    <a:pt x="2" y="0"/>
                    <a:pt x="0" y="6"/>
                  </a:cubicBezTo>
                  <a:cubicBezTo>
                    <a:pt x="0" y="7"/>
                    <a:pt x="1" y="8"/>
                    <a:pt x="1" y="9"/>
                  </a:cubicBezTo>
                  <a:cubicBezTo>
                    <a:pt x="3" y="7"/>
                    <a:pt x="5" y="6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3365"/>
            <p:cNvSpPr/>
            <p:nvPr/>
          </p:nvSpPr>
          <p:spPr bwMode="auto">
            <a:xfrm>
              <a:off x="10904538" y="6264275"/>
              <a:ext cx="9525" cy="6350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1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0" y="1"/>
                    <a:pt x="2" y="1"/>
                    <a:pt x="3" y="1"/>
                  </a:cubicBezTo>
                  <a:cubicBezTo>
                    <a:pt x="2" y="0"/>
                    <a:pt x="1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3366"/>
            <p:cNvSpPr/>
            <p:nvPr/>
          </p:nvSpPr>
          <p:spPr bwMode="auto">
            <a:xfrm>
              <a:off x="13754100" y="6199188"/>
              <a:ext cx="3175" cy="3175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3367"/>
            <p:cNvSpPr/>
            <p:nvPr/>
          </p:nvSpPr>
          <p:spPr bwMode="auto">
            <a:xfrm>
              <a:off x="13754100" y="6205538"/>
              <a:ext cx="7937" cy="9525"/>
            </a:xfrm>
            <a:custGeom>
              <a:avLst/>
              <a:gdLst>
                <a:gd name="T0" fmla="*/ 2 w 2"/>
                <a:gd name="T1" fmla="*/ 3 h 3"/>
                <a:gd name="T2" fmla="*/ 0 w 2"/>
                <a:gd name="T3" fmla="*/ 0 h 3"/>
                <a:gd name="T4" fmla="*/ 2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2" y="2"/>
                    <a:pt x="1" y="1"/>
                    <a:pt x="0" y="0"/>
                  </a:cubicBezTo>
                  <a:cubicBezTo>
                    <a:pt x="0" y="1"/>
                    <a:pt x="1" y="2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3368"/>
            <p:cNvSpPr/>
            <p:nvPr/>
          </p:nvSpPr>
          <p:spPr bwMode="auto">
            <a:xfrm>
              <a:off x="13762038" y="6194425"/>
              <a:ext cx="6350" cy="7937"/>
            </a:xfrm>
            <a:custGeom>
              <a:avLst/>
              <a:gdLst>
                <a:gd name="T0" fmla="*/ 0 w 2"/>
                <a:gd name="T1" fmla="*/ 1 h 2"/>
                <a:gd name="T2" fmla="*/ 1 w 2"/>
                <a:gd name="T3" fmla="*/ 2 h 2"/>
                <a:gd name="T4" fmla="*/ 0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2"/>
                    <a:pt x="1" y="2"/>
                    <a:pt x="1" y="2"/>
                  </a:cubicBezTo>
                  <a:cubicBezTo>
                    <a:pt x="2" y="1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3369"/>
            <p:cNvSpPr/>
            <p:nvPr/>
          </p:nvSpPr>
          <p:spPr bwMode="auto">
            <a:xfrm>
              <a:off x="13744575" y="6202363"/>
              <a:ext cx="9525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3 w 3"/>
                <a:gd name="T5" fmla="*/ 0 h 1"/>
                <a:gd name="T6" fmla="*/ 0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3" y="1"/>
                    <a:pt x="2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3370"/>
            <p:cNvSpPr/>
            <p:nvPr/>
          </p:nvSpPr>
          <p:spPr bwMode="auto">
            <a:xfrm>
              <a:off x="13811250" y="6184900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3371"/>
            <p:cNvSpPr/>
            <p:nvPr/>
          </p:nvSpPr>
          <p:spPr bwMode="auto">
            <a:xfrm>
              <a:off x="13801725" y="6184900"/>
              <a:ext cx="9525" cy="20637"/>
            </a:xfrm>
            <a:custGeom>
              <a:avLst/>
              <a:gdLst>
                <a:gd name="T0" fmla="*/ 3 w 3"/>
                <a:gd name="T1" fmla="*/ 6 h 6"/>
                <a:gd name="T2" fmla="*/ 3 w 3"/>
                <a:gd name="T3" fmla="*/ 0 h 6"/>
                <a:gd name="T4" fmla="*/ 0 w 3"/>
                <a:gd name="T5" fmla="*/ 3 h 6"/>
                <a:gd name="T6" fmla="*/ 3 w 3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3" y="6"/>
                  </a:moveTo>
                  <a:cubicBezTo>
                    <a:pt x="3" y="4"/>
                    <a:pt x="3" y="1"/>
                    <a:pt x="3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2"/>
                    <a:pt x="3" y="5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3372"/>
            <p:cNvSpPr/>
            <p:nvPr/>
          </p:nvSpPr>
          <p:spPr bwMode="auto">
            <a:xfrm>
              <a:off x="13711238" y="6157913"/>
              <a:ext cx="33337" cy="87312"/>
            </a:xfrm>
            <a:custGeom>
              <a:avLst/>
              <a:gdLst>
                <a:gd name="T0" fmla="*/ 7 w 10"/>
                <a:gd name="T1" fmla="*/ 20 h 26"/>
                <a:gd name="T2" fmla="*/ 8 w 10"/>
                <a:gd name="T3" fmla="*/ 12 h 26"/>
                <a:gd name="T4" fmla="*/ 7 w 10"/>
                <a:gd name="T5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6">
                  <a:moveTo>
                    <a:pt x="7" y="20"/>
                  </a:moveTo>
                  <a:cubicBezTo>
                    <a:pt x="8" y="22"/>
                    <a:pt x="8" y="8"/>
                    <a:pt x="8" y="12"/>
                  </a:cubicBezTo>
                  <a:cubicBezTo>
                    <a:pt x="10" y="0"/>
                    <a:pt x="0" y="26"/>
                    <a:pt x="7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3373"/>
            <p:cNvSpPr/>
            <p:nvPr/>
          </p:nvSpPr>
          <p:spPr bwMode="auto">
            <a:xfrm>
              <a:off x="10844213" y="6218238"/>
              <a:ext cx="14287" cy="26987"/>
            </a:xfrm>
            <a:custGeom>
              <a:avLst/>
              <a:gdLst>
                <a:gd name="T0" fmla="*/ 9 w 9"/>
                <a:gd name="T1" fmla="*/ 10 h 17"/>
                <a:gd name="T2" fmla="*/ 0 w 9"/>
                <a:gd name="T3" fmla="*/ 0 h 17"/>
                <a:gd name="T4" fmla="*/ 7 w 9"/>
                <a:gd name="T5" fmla="*/ 17 h 17"/>
                <a:gd name="T6" fmla="*/ 9 w 9"/>
                <a:gd name="T7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7">
                  <a:moveTo>
                    <a:pt x="9" y="10"/>
                  </a:moveTo>
                  <a:lnTo>
                    <a:pt x="0" y="0"/>
                  </a:lnTo>
                  <a:lnTo>
                    <a:pt x="7" y="17"/>
                  </a:lnTo>
                  <a:lnTo>
                    <a:pt x="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3374"/>
            <p:cNvSpPr/>
            <p:nvPr/>
          </p:nvSpPr>
          <p:spPr bwMode="auto">
            <a:xfrm>
              <a:off x="10828338" y="6245225"/>
              <a:ext cx="9525" cy="46037"/>
            </a:xfrm>
            <a:custGeom>
              <a:avLst/>
              <a:gdLst>
                <a:gd name="T0" fmla="*/ 0 w 3"/>
                <a:gd name="T1" fmla="*/ 13 h 14"/>
                <a:gd name="T2" fmla="*/ 3 w 3"/>
                <a:gd name="T3" fmla="*/ 14 h 14"/>
                <a:gd name="T4" fmla="*/ 1 w 3"/>
                <a:gd name="T5" fmla="*/ 0 h 14"/>
                <a:gd name="T6" fmla="*/ 0 w 3"/>
                <a:gd name="T7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4">
                  <a:moveTo>
                    <a:pt x="0" y="13"/>
                  </a:moveTo>
                  <a:cubicBezTo>
                    <a:pt x="0" y="12"/>
                    <a:pt x="2" y="11"/>
                    <a:pt x="3" y="14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3375"/>
            <p:cNvSpPr/>
            <p:nvPr/>
          </p:nvSpPr>
          <p:spPr bwMode="auto">
            <a:xfrm>
              <a:off x="10828338" y="6596063"/>
              <a:ext cx="9525" cy="39687"/>
            </a:xfrm>
            <a:custGeom>
              <a:avLst/>
              <a:gdLst>
                <a:gd name="T0" fmla="*/ 2 w 3"/>
                <a:gd name="T1" fmla="*/ 2 h 12"/>
                <a:gd name="T2" fmla="*/ 1 w 3"/>
                <a:gd name="T3" fmla="*/ 12 h 12"/>
                <a:gd name="T4" fmla="*/ 2 w 3"/>
                <a:gd name="T5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2">
                  <a:moveTo>
                    <a:pt x="2" y="2"/>
                  </a:moveTo>
                  <a:cubicBezTo>
                    <a:pt x="0" y="1"/>
                    <a:pt x="1" y="11"/>
                    <a:pt x="1" y="12"/>
                  </a:cubicBezTo>
                  <a:cubicBezTo>
                    <a:pt x="3" y="10"/>
                    <a:pt x="2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3376"/>
            <p:cNvSpPr/>
            <p:nvPr/>
          </p:nvSpPr>
          <p:spPr bwMode="auto">
            <a:xfrm>
              <a:off x="12912725" y="6199188"/>
              <a:ext cx="6350" cy="9525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3377"/>
            <p:cNvSpPr/>
            <p:nvPr/>
          </p:nvSpPr>
          <p:spPr bwMode="auto">
            <a:xfrm>
              <a:off x="12866688" y="6205538"/>
              <a:ext cx="3175" cy="15875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5 h 5"/>
                <a:gd name="T4" fmla="*/ 0 w 1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3378"/>
            <p:cNvSpPr/>
            <p:nvPr/>
          </p:nvSpPr>
          <p:spPr bwMode="auto">
            <a:xfrm>
              <a:off x="12503150" y="6248400"/>
              <a:ext cx="12700" cy="19050"/>
            </a:xfrm>
            <a:custGeom>
              <a:avLst/>
              <a:gdLst>
                <a:gd name="T0" fmla="*/ 4 w 4"/>
                <a:gd name="T1" fmla="*/ 6 h 6"/>
                <a:gd name="T2" fmla="*/ 0 w 4"/>
                <a:gd name="T3" fmla="*/ 0 h 6"/>
                <a:gd name="T4" fmla="*/ 4 w 4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6">
                  <a:moveTo>
                    <a:pt x="4" y="6"/>
                  </a:moveTo>
                  <a:cubicBezTo>
                    <a:pt x="3" y="4"/>
                    <a:pt x="2" y="2"/>
                    <a:pt x="0" y="0"/>
                  </a:cubicBezTo>
                  <a:lnTo>
                    <a:pt x="4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3379"/>
            <p:cNvSpPr/>
            <p:nvPr/>
          </p:nvSpPr>
          <p:spPr bwMode="auto">
            <a:xfrm>
              <a:off x="13154025" y="6138863"/>
              <a:ext cx="12700" cy="33337"/>
            </a:xfrm>
            <a:custGeom>
              <a:avLst/>
              <a:gdLst>
                <a:gd name="T0" fmla="*/ 2 w 4"/>
                <a:gd name="T1" fmla="*/ 10 h 10"/>
                <a:gd name="T2" fmla="*/ 4 w 4"/>
                <a:gd name="T3" fmla="*/ 0 h 10"/>
                <a:gd name="T4" fmla="*/ 2 w 4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0">
                  <a:moveTo>
                    <a:pt x="2" y="1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1"/>
                    <a:pt x="2" y="6"/>
                    <a:pt x="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3380"/>
            <p:cNvSpPr/>
            <p:nvPr/>
          </p:nvSpPr>
          <p:spPr bwMode="auto">
            <a:xfrm>
              <a:off x="14055725" y="62150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3381"/>
            <p:cNvSpPr/>
            <p:nvPr/>
          </p:nvSpPr>
          <p:spPr bwMode="auto">
            <a:xfrm>
              <a:off x="12185650" y="6242050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3382"/>
            <p:cNvSpPr>
              <a:spLocks noEditPoints="1"/>
            </p:cNvSpPr>
            <p:nvPr/>
          </p:nvSpPr>
          <p:spPr bwMode="auto">
            <a:xfrm>
              <a:off x="10841038" y="6096000"/>
              <a:ext cx="3535362" cy="752475"/>
            </a:xfrm>
            <a:custGeom>
              <a:avLst/>
              <a:gdLst>
                <a:gd name="T0" fmla="*/ 1007 w 1070"/>
                <a:gd name="T1" fmla="*/ 46 h 227"/>
                <a:gd name="T2" fmla="*/ 980 w 1070"/>
                <a:gd name="T3" fmla="*/ 40 h 227"/>
                <a:gd name="T4" fmla="*/ 970 w 1070"/>
                <a:gd name="T5" fmla="*/ 40 h 227"/>
                <a:gd name="T6" fmla="*/ 959 w 1070"/>
                <a:gd name="T7" fmla="*/ 37 h 227"/>
                <a:gd name="T8" fmla="*/ 942 w 1070"/>
                <a:gd name="T9" fmla="*/ 38 h 227"/>
                <a:gd name="T10" fmla="*/ 922 w 1070"/>
                <a:gd name="T11" fmla="*/ 58 h 227"/>
                <a:gd name="T12" fmla="*/ 884 w 1070"/>
                <a:gd name="T13" fmla="*/ 36 h 227"/>
                <a:gd name="T14" fmla="*/ 844 w 1070"/>
                <a:gd name="T15" fmla="*/ 37 h 227"/>
                <a:gd name="T16" fmla="*/ 812 w 1070"/>
                <a:gd name="T17" fmla="*/ 39 h 227"/>
                <a:gd name="T18" fmla="*/ 750 w 1070"/>
                <a:gd name="T19" fmla="*/ 33 h 227"/>
                <a:gd name="T20" fmla="*/ 732 w 1070"/>
                <a:gd name="T21" fmla="*/ 34 h 227"/>
                <a:gd name="T22" fmla="*/ 681 w 1070"/>
                <a:gd name="T23" fmla="*/ 29 h 227"/>
                <a:gd name="T24" fmla="*/ 627 w 1070"/>
                <a:gd name="T25" fmla="*/ 34 h 227"/>
                <a:gd name="T26" fmla="*/ 599 w 1070"/>
                <a:gd name="T27" fmla="*/ 25 h 227"/>
                <a:gd name="T28" fmla="*/ 575 w 1070"/>
                <a:gd name="T29" fmla="*/ 37 h 227"/>
                <a:gd name="T30" fmla="*/ 512 w 1070"/>
                <a:gd name="T31" fmla="*/ 62 h 227"/>
                <a:gd name="T32" fmla="*/ 492 w 1070"/>
                <a:gd name="T33" fmla="*/ 29 h 227"/>
                <a:gd name="T34" fmla="*/ 433 w 1070"/>
                <a:gd name="T35" fmla="*/ 52 h 227"/>
                <a:gd name="T36" fmla="*/ 407 w 1070"/>
                <a:gd name="T37" fmla="*/ 45 h 227"/>
                <a:gd name="T38" fmla="*/ 372 w 1070"/>
                <a:gd name="T39" fmla="*/ 51 h 227"/>
                <a:gd name="T40" fmla="*/ 334 w 1070"/>
                <a:gd name="T41" fmla="*/ 38 h 227"/>
                <a:gd name="T42" fmla="*/ 245 w 1070"/>
                <a:gd name="T43" fmla="*/ 44 h 227"/>
                <a:gd name="T44" fmla="*/ 169 w 1070"/>
                <a:gd name="T45" fmla="*/ 60 h 227"/>
                <a:gd name="T46" fmla="*/ 22 w 1070"/>
                <a:gd name="T47" fmla="*/ 67 h 227"/>
                <a:gd name="T48" fmla="*/ 24 w 1070"/>
                <a:gd name="T49" fmla="*/ 183 h 227"/>
                <a:gd name="T50" fmla="*/ 72 w 1070"/>
                <a:gd name="T51" fmla="*/ 187 h 227"/>
                <a:gd name="T52" fmla="*/ 99 w 1070"/>
                <a:gd name="T53" fmla="*/ 188 h 227"/>
                <a:gd name="T54" fmla="*/ 101 w 1070"/>
                <a:gd name="T55" fmla="*/ 200 h 227"/>
                <a:gd name="T56" fmla="*/ 130 w 1070"/>
                <a:gd name="T57" fmla="*/ 201 h 227"/>
                <a:gd name="T58" fmla="*/ 144 w 1070"/>
                <a:gd name="T59" fmla="*/ 182 h 227"/>
                <a:gd name="T60" fmla="*/ 165 w 1070"/>
                <a:gd name="T61" fmla="*/ 207 h 227"/>
                <a:gd name="T62" fmla="*/ 196 w 1070"/>
                <a:gd name="T63" fmla="*/ 186 h 227"/>
                <a:gd name="T64" fmla="*/ 247 w 1070"/>
                <a:gd name="T65" fmla="*/ 201 h 227"/>
                <a:gd name="T66" fmla="*/ 313 w 1070"/>
                <a:gd name="T67" fmla="*/ 194 h 227"/>
                <a:gd name="T68" fmla="*/ 362 w 1070"/>
                <a:gd name="T69" fmla="*/ 200 h 227"/>
                <a:gd name="T70" fmla="*/ 411 w 1070"/>
                <a:gd name="T71" fmla="*/ 193 h 227"/>
                <a:gd name="T72" fmla="*/ 460 w 1070"/>
                <a:gd name="T73" fmla="*/ 180 h 227"/>
                <a:gd name="T74" fmla="*/ 487 w 1070"/>
                <a:gd name="T75" fmla="*/ 196 h 227"/>
                <a:gd name="T76" fmla="*/ 525 w 1070"/>
                <a:gd name="T77" fmla="*/ 182 h 227"/>
                <a:gd name="T78" fmla="*/ 569 w 1070"/>
                <a:gd name="T79" fmla="*/ 166 h 227"/>
                <a:gd name="T80" fmla="*/ 606 w 1070"/>
                <a:gd name="T81" fmla="*/ 189 h 227"/>
                <a:gd name="T82" fmla="*/ 653 w 1070"/>
                <a:gd name="T83" fmla="*/ 183 h 227"/>
                <a:gd name="T84" fmla="*/ 680 w 1070"/>
                <a:gd name="T85" fmla="*/ 184 h 227"/>
                <a:gd name="T86" fmla="*/ 709 w 1070"/>
                <a:gd name="T87" fmla="*/ 183 h 227"/>
                <a:gd name="T88" fmla="*/ 771 w 1070"/>
                <a:gd name="T89" fmla="*/ 174 h 227"/>
                <a:gd name="T90" fmla="*/ 828 w 1070"/>
                <a:gd name="T91" fmla="*/ 170 h 227"/>
                <a:gd name="T92" fmla="*/ 852 w 1070"/>
                <a:gd name="T93" fmla="*/ 175 h 227"/>
                <a:gd name="T94" fmla="*/ 975 w 1070"/>
                <a:gd name="T95" fmla="*/ 173 h 227"/>
                <a:gd name="T96" fmla="*/ 473 w 1070"/>
                <a:gd name="T97" fmla="*/ 190 h 227"/>
                <a:gd name="T98" fmla="*/ 211 w 1070"/>
                <a:gd name="T99" fmla="*/ 104 h 227"/>
                <a:gd name="T100" fmla="*/ 999 w 1070"/>
                <a:gd name="T101" fmla="*/ 56 h 227"/>
                <a:gd name="T102" fmla="*/ 862 w 1070"/>
                <a:gd name="T103" fmla="*/ 40 h 227"/>
                <a:gd name="T104" fmla="*/ 598 w 1070"/>
                <a:gd name="T105" fmla="*/ 35 h 227"/>
                <a:gd name="T106" fmla="*/ 225 w 1070"/>
                <a:gd name="T107" fmla="*/ 48 h 227"/>
                <a:gd name="T108" fmla="*/ 67 w 1070"/>
                <a:gd name="T109" fmla="*/ 170 h 227"/>
                <a:gd name="T110" fmla="*/ 191 w 1070"/>
                <a:gd name="T111" fmla="*/ 155 h 227"/>
                <a:gd name="T112" fmla="*/ 219 w 1070"/>
                <a:gd name="T113" fmla="*/ 174 h 227"/>
                <a:gd name="T114" fmla="*/ 729 w 1070"/>
                <a:gd name="T115" fmla="*/ 182 h 227"/>
                <a:gd name="T116" fmla="*/ 904 w 1070"/>
                <a:gd name="T117" fmla="*/ 108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70" h="227">
                  <a:moveTo>
                    <a:pt x="1069" y="126"/>
                  </a:moveTo>
                  <a:cubicBezTo>
                    <a:pt x="1066" y="128"/>
                    <a:pt x="1066" y="128"/>
                    <a:pt x="1066" y="128"/>
                  </a:cubicBezTo>
                  <a:cubicBezTo>
                    <a:pt x="1070" y="112"/>
                    <a:pt x="1061" y="90"/>
                    <a:pt x="1062" y="68"/>
                  </a:cubicBezTo>
                  <a:cubicBezTo>
                    <a:pt x="1057" y="87"/>
                    <a:pt x="1050" y="39"/>
                    <a:pt x="1041" y="66"/>
                  </a:cubicBezTo>
                  <a:cubicBezTo>
                    <a:pt x="1040" y="62"/>
                    <a:pt x="1043" y="59"/>
                    <a:pt x="1042" y="54"/>
                  </a:cubicBezTo>
                  <a:cubicBezTo>
                    <a:pt x="1041" y="60"/>
                    <a:pt x="1039" y="63"/>
                    <a:pt x="1037" y="63"/>
                  </a:cubicBezTo>
                  <a:cubicBezTo>
                    <a:pt x="1038" y="57"/>
                    <a:pt x="1038" y="57"/>
                    <a:pt x="1038" y="57"/>
                  </a:cubicBezTo>
                  <a:cubicBezTo>
                    <a:pt x="1037" y="57"/>
                    <a:pt x="1035" y="59"/>
                    <a:pt x="1034" y="60"/>
                  </a:cubicBezTo>
                  <a:cubicBezTo>
                    <a:pt x="1034" y="58"/>
                    <a:pt x="1034" y="58"/>
                    <a:pt x="1034" y="58"/>
                  </a:cubicBezTo>
                  <a:cubicBezTo>
                    <a:pt x="1024" y="59"/>
                    <a:pt x="1018" y="53"/>
                    <a:pt x="1009" y="47"/>
                  </a:cubicBezTo>
                  <a:cubicBezTo>
                    <a:pt x="1011" y="43"/>
                    <a:pt x="1009" y="36"/>
                    <a:pt x="1004" y="38"/>
                  </a:cubicBezTo>
                  <a:cubicBezTo>
                    <a:pt x="1006" y="41"/>
                    <a:pt x="1008" y="43"/>
                    <a:pt x="1007" y="46"/>
                  </a:cubicBezTo>
                  <a:cubicBezTo>
                    <a:pt x="1006" y="45"/>
                    <a:pt x="1004" y="44"/>
                    <a:pt x="1003" y="44"/>
                  </a:cubicBezTo>
                  <a:cubicBezTo>
                    <a:pt x="1004" y="54"/>
                    <a:pt x="1004" y="54"/>
                    <a:pt x="1004" y="54"/>
                  </a:cubicBezTo>
                  <a:cubicBezTo>
                    <a:pt x="1002" y="54"/>
                    <a:pt x="1001" y="53"/>
                    <a:pt x="1001" y="51"/>
                  </a:cubicBezTo>
                  <a:cubicBezTo>
                    <a:pt x="1002" y="49"/>
                    <a:pt x="1002" y="49"/>
                    <a:pt x="1002" y="49"/>
                  </a:cubicBezTo>
                  <a:cubicBezTo>
                    <a:pt x="1001" y="51"/>
                    <a:pt x="1001" y="51"/>
                    <a:pt x="1001" y="51"/>
                  </a:cubicBezTo>
                  <a:cubicBezTo>
                    <a:pt x="1000" y="50"/>
                    <a:pt x="999" y="48"/>
                    <a:pt x="999" y="47"/>
                  </a:cubicBezTo>
                  <a:cubicBezTo>
                    <a:pt x="998" y="51"/>
                    <a:pt x="998" y="53"/>
                    <a:pt x="999" y="54"/>
                  </a:cubicBezTo>
                  <a:cubicBezTo>
                    <a:pt x="998" y="55"/>
                    <a:pt x="998" y="55"/>
                    <a:pt x="998" y="55"/>
                  </a:cubicBezTo>
                  <a:cubicBezTo>
                    <a:pt x="994" y="53"/>
                    <a:pt x="990" y="54"/>
                    <a:pt x="986" y="52"/>
                  </a:cubicBezTo>
                  <a:cubicBezTo>
                    <a:pt x="986" y="52"/>
                    <a:pt x="986" y="52"/>
                    <a:pt x="986" y="52"/>
                  </a:cubicBezTo>
                  <a:cubicBezTo>
                    <a:pt x="986" y="52"/>
                    <a:pt x="986" y="52"/>
                    <a:pt x="986" y="52"/>
                  </a:cubicBezTo>
                  <a:cubicBezTo>
                    <a:pt x="983" y="51"/>
                    <a:pt x="981" y="47"/>
                    <a:pt x="980" y="40"/>
                  </a:cubicBezTo>
                  <a:cubicBezTo>
                    <a:pt x="980" y="40"/>
                    <a:pt x="980" y="40"/>
                    <a:pt x="980" y="40"/>
                  </a:cubicBezTo>
                  <a:cubicBezTo>
                    <a:pt x="980" y="39"/>
                    <a:pt x="980" y="37"/>
                    <a:pt x="980" y="36"/>
                  </a:cubicBezTo>
                  <a:cubicBezTo>
                    <a:pt x="976" y="42"/>
                    <a:pt x="976" y="42"/>
                    <a:pt x="976" y="42"/>
                  </a:cubicBezTo>
                  <a:cubicBezTo>
                    <a:pt x="977" y="42"/>
                    <a:pt x="978" y="42"/>
                    <a:pt x="978" y="42"/>
                  </a:cubicBezTo>
                  <a:cubicBezTo>
                    <a:pt x="978" y="45"/>
                    <a:pt x="980" y="52"/>
                    <a:pt x="977" y="52"/>
                  </a:cubicBezTo>
                  <a:cubicBezTo>
                    <a:pt x="976" y="47"/>
                    <a:pt x="976" y="47"/>
                    <a:pt x="976" y="47"/>
                  </a:cubicBezTo>
                  <a:cubicBezTo>
                    <a:pt x="976" y="46"/>
                    <a:pt x="976" y="46"/>
                    <a:pt x="976" y="45"/>
                  </a:cubicBezTo>
                  <a:cubicBezTo>
                    <a:pt x="976" y="46"/>
                    <a:pt x="976" y="46"/>
                    <a:pt x="976" y="46"/>
                  </a:cubicBezTo>
                  <a:cubicBezTo>
                    <a:pt x="976" y="45"/>
                    <a:pt x="976" y="45"/>
                    <a:pt x="976" y="45"/>
                  </a:cubicBezTo>
                  <a:cubicBezTo>
                    <a:pt x="976" y="47"/>
                    <a:pt x="976" y="47"/>
                    <a:pt x="976" y="47"/>
                  </a:cubicBezTo>
                  <a:cubicBezTo>
                    <a:pt x="973" y="51"/>
                    <a:pt x="973" y="51"/>
                    <a:pt x="973" y="51"/>
                  </a:cubicBezTo>
                  <a:cubicBezTo>
                    <a:pt x="971" y="49"/>
                    <a:pt x="971" y="44"/>
                    <a:pt x="970" y="40"/>
                  </a:cubicBezTo>
                  <a:cubicBezTo>
                    <a:pt x="970" y="40"/>
                    <a:pt x="970" y="40"/>
                    <a:pt x="970" y="40"/>
                  </a:cubicBezTo>
                  <a:cubicBezTo>
                    <a:pt x="970" y="40"/>
                    <a:pt x="970" y="40"/>
                    <a:pt x="970" y="40"/>
                  </a:cubicBezTo>
                  <a:cubicBezTo>
                    <a:pt x="970" y="39"/>
                    <a:pt x="970" y="38"/>
                    <a:pt x="970" y="38"/>
                  </a:cubicBezTo>
                  <a:cubicBezTo>
                    <a:pt x="971" y="39"/>
                    <a:pt x="972" y="36"/>
                    <a:pt x="973" y="36"/>
                  </a:cubicBezTo>
                  <a:cubicBezTo>
                    <a:pt x="972" y="33"/>
                    <a:pt x="970" y="33"/>
                    <a:pt x="968" y="33"/>
                  </a:cubicBezTo>
                  <a:cubicBezTo>
                    <a:pt x="968" y="32"/>
                    <a:pt x="968" y="31"/>
                    <a:pt x="967" y="30"/>
                  </a:cubicBezTo>
                  <a:cubicBezTo>
                    <a:pt x="967" y="33"/>
                    <a:pt x="967" y="33"/>
                    <a:pt x="967" y="33"/>
                  </a:cubicBezTo>
                  <a:cubicBezTo>
                    <a:pt x="965" y="34"/>
                    <a:pt x="962" y="36"/>
                    <a:pt x="961" y="36"/>
                  </a:cubicBezTo>
                  <a:cubicBezTo>
                    <a:pt x="965" y="40"/>
                    <a:pt x="965" y="40"/>
                    <a:pt x="965" y="40"/>
                  </a:cubicBezTo>
                  <a:cubicBezTo>
                    <a:pt x="962" y="41"/>
                    <a:pt x="960" y="42"/>
                    <a:pt x="957" y="42"/>
                  </a:cubicBezTo>
                  <a:cubicBezTo>
                    <a:pt x="958" y="41"/>
                    <a:pt x="958" y="40"/>
                    <a:pt x="959" y="39"/>
                  </a:cubicBezTo>
                  <a:cubicBezTo>
                    <a:pt x="959" y="39"/>
                    <a:pt x="959" y="38"/>
                    <a:pt x="959" y="37"/>
                  </a:cubicBezTo>
                  <a:cubicBezTo>
                    <a:pt x="958" y="38"/>
                    <a:pt x="957" y="40"/>
                    <a:pt x="956" y="42"/>
                  </a:cubicBezTo>
                  <a:cubicBezTo>
                    <a:pt x="955" y="42"/>
                    <a:pt x="954" y="42"/>
                    <a:pt x="952" y="42"/>
                  </a:cubicBezTo>
                  <a:cubicBezTo>
                    <a:pt x="953" y="39"/>
                    <a:pt x="953" y="36"/>
                    <a:pt x="951" y="36"/>
                  </a:cubicBezTo>
                  <a:cubicBezTo>
                    <a:pt x="949" y="40"/>
                    <a:pt x="947" y="40"/>
                    <a:pt x="945" y="41"/>
                  </a:cubicBezTo>
                  <a:cubicBezTo>
                    <a:pt x="946" y="41"/>
                    <a:pt x="946" y="42"/>
                    <a:pt x="947" y="42"/>
                  </a:cubicBezTo>
                  <a:cubicBezTo>
                    <a:pt x="945" y="42"/>
                    <a:pt x="944" y="42"/>
                    <a:pt x="943" y="42"/>
                  </a:cubicBezTo>
                  <a:cubicBezTo>
                    <a:pt x="944" y="41"/>
                    <a:pt x="944" y="41"/>
                    <a:pt x="945" y="41"/>
                  </a:cubicBezTo>
                  <a:cubicBezTo>
                    <a:pt x="944" y="40"/>
                    <a:pt x="943" y="38"/>
                    <a:pt x="941" y="36"/>
                  </a:cubicBezTo>
                  <a:cubicBezTo>
                    <a:pt x="941" y="37"/>
                    <a:pt x="941" y="37"/>
                    <a:pt x="941" y="37"/>
                  </a:cubicBezTo>
                  <a:cubicBezTo>
                    <a:pt x="941" y="37"/>
                    <a:pt x="941" y="37"/>
                    <a:pt x="941" y="37"/>
                  </a:cubicBezTo>
                  <a:cubicBezTo>
                    <a:pt x="941" y="37"/>
                    <a:pt x="941" y="37"/>
                    <a:pt x="941" y="37"/>
                  </a:cubicBezTo>
                  <a:cubicBezTo>
                    <a:pt x="942" y="38"/>
                    <a:pt x="942" y="39"/>
                    <a:pt x="942" y="38"/>
                  </a:cubicBezTo>
                  <a:cubicBezTo>
                    <a:pt x="941" y="38"/>
                    <a:pt x="941" y="39"/>
                    <a:pt x="941" y="39"/>
                  </a:cubicBezTo>
                  <a:cubicBezTo>
                    <a:pt x="941" y="40"/>
                    <a:pt x="941" y="41"/>
                    <a:pt x="941" y="42"/>
                  </a:cubicBezTo>
                  <a:cubicBezTo>
                    <a:pt x="941" y="42"/>
                    <a:pt x="941" y="42"/>
                    <a:pt x="941" y="42"/>
                  </a:cubicBezTo>
                  <a:cubicBezTo>
                    <a:pt x="939" y="40"/>
                    <a:pt x="941" y="40"/>
                    <a:pt x="941" y="39"/>
                  </a:cubicBezTo>
                  <a:cubicBezTo>
                    <a:pt x="941" y="38"/>
                    <a:pt x="941" y="38"/>
                    <a:pt x="941" y="37"/>
                  </a:cubicBezTo>
                  <a:cubicBezTo>
                    <a:pt x="941" y="37"/>
                    <a:pt x="941" y="37"/>
                    <a:pt x="941" y="37"/>
                  </a:cubicBezTo>
                  <a:cubicBezTo>
                    <a:pt x="934" y="42"/>
                    <a:pt x="934" y="42"/>
                    <a:pt x="934" y="42"/>
                  </a:cubicBezTo>
                  <a:cubicBezTo>
                    <a:pt x="934" y="43"/>
                    <a:pt x="935" y="43"/>
                    <a:pt x="936" y="43"/>
                  </a:cubicBezTo>
                  <a:cubicBezTo>
                    <a:pt x="932" y="44"/>
                    <a:pt x="929" y="46"/>
                    <a:pt x="926" y="49"/>
                  </a:cubicBezTo>
                  <a:cubicBezTo>
                    <a:pt x="925" y="47"/>
                    <a:pt x="925" y="44"/>
                    <a:pt x="925" y="42"/>
                  </a:cubicBezTo>
                  <a:cubicBezTo>
                    <a:pt x="924" y="46"/>
                    <a:pt x="924" y="50"/>
                    <a:pt x="920" y="55"/>
                  </a:cubicBezTo>
                  <a:cubicBezTo>
                    <a:pt x="921" y="56"/>
                    <a:pt x="921" y="57"/>
                    <a:pt x="922" y="58"/>
                  </a:cubicBezTo>
                  <a:cubicBezTo>
                    <a:pt x="917" y="59"/>
                    <a:pt x="917" y="50"/>
                    <a:pt x="909" y="53"/>
                  </a:cubicBezTo>
                  <a:cubicBezTo>
                    <a:pt x="909" y="52"/>
                    <a:pt x="909" y="52"/>
                    <a:pt x="909" y="52"/>
                  </a:cubicBezTo>
                  <a:cubicBezTo>
                    <a:pt x="907" y="57"/>
                    <a:pt x="904" y="59"/>
                    <a:pt x="902" y="59"/>
                  </a:cubicBezTo>
                  <a:cubicBezTo>
                    <a:pt x="902" y="57"/>
                    <a:pt x="902" y="55"/>
                    <a:pt x="902" y="53"/>
                  </a:cubicBezTo>
                  <a:cubicBezTo>
                    <a:pt x="905" y="47"/>
                    <a:pt x="908" y="42"/>
                    <a:pt x="911" y="45"/>
                  </a:cubicBezTo>
                  <a:cubicBezTo>
                    <a:pt x="909" y="31"/>
                    <a:pt x="910" y="46"/>
                    <a:pt x="907" y="30"/>
                  </a:cubicBezTo>
                  <a:cubicBezTo>
                    <a:pt x="909" y="47"/>
                    <a:pt x="898" y="35"/>
                    <a:pt x="898" y="43"/>
                  </a:cubicBezTo>
                  <a:cubicBezTo>
                    <a:pt x="898" y="43"/>
                    <a:pt x="897" y="44"/>
                    <a:pt x="897" y="44"/>
                  </a:cubicBezTo>
                  <a:cubicBezTo>
                    <a:pt x="894" y="34"/>
                    <a:pt x="892" y="40"/>
                    <a:pt x="888" y="26"/>
                  </a:cubicBezTo>
                  <a:cubicBezTo>
                    <a:pt x="888" y="31"/>
                    <a:pt x="890" y="35"/>
                    <a:pt x="885" y="32"/>
                  </a:cubicBezTo>
                  <a:cubicBezTo>
                    <a:pt x="885" y="34"/>
                    <a:pt x="885" y="36"/>
                    <a:pt x="884" y="37"/>
                  </a:cubicBezTo>
                  <a:cubicBezTo>
                    <a:pt x="884" y="36"/>
                    <a:pt x="884" y="36"/>
                    <a:pt x="884" y="36"/>
                  </a:cubicBezTo>
                  <a:cubicBezTo>
                    <a:pt x="884" y="37"/>
                    <a:pt x="884" y="37"/>
                    <a:pt x="884" y="37"/>
                  </a:cubicBezTo>
                  <a:cubicBezTo>
                    <a:pt x="884" y="37"/>
                    <a:pt x="884" y="38"/>
                    <a:pt x="884" y="37"/>
                  </a:cubicBezTo>
                  <a:cubicBezTo>
                    <a:pt x="885" y="39"/>
                    <a:pt x="886" y="41"/>
                    <a:pt x="887" y="44"/>
                  </a:cubicBezTo>
                  <a:cubicBezTo>
                    <a:pt x="885" y="50"/>
                    <a:pt x="882" y="53"/>
                    <a:pt x="880" y="55"/>
                  </a:cubicBezTo>
                  <a:cubicBezTo>
                    <a:pt x="880" y="53"/>
                    <a:pt x="880" y="52"/>
                    <a:pt x="881" y="50"/>
                  </a:cubicBezTo>
                  <a:cubicBezTo>
                    <a:pt x="877" y="42"/>
                    <a:pt x="873" y="44"/>
                    <a:pt x="870" y="47"/>
                  </a:cubicBezTo>
                  <a:cubicBezTo>
                    <a:pt x="869" y="42"/>
                    <a:pt x="868" y="38"/>
                    <a:pt x="871" y="34"/>
                  </a:cubicBezTo>
                  <a:cubicBezTo>
                    <a:pt x="866" y="34"/>
                    <a:pt x="866" y="34"/>
                    <a:pt x="866" y="34"/>
                  </a:cubicBezTo>
                  <a:cubicBezTo>
                    <a:pt x="863" y="28"/>
                    <a:pt x="859" y="26"/>
                    <a:pt x="856" y="30"/>
                  </a:cubicBezTo>
                  <a:cubicBezTo>
                    <a:pt x="854" y="28"/>
                    <a:pt x="850" y="41"/>
                    <a:pt x="852" y="33"/>
                  </a:cubicBezTo>
                  <a:cubicBezTo>
                    <a:pt x="844" y="39"/>
                    <a:pt x="844" y="39"/>
                    <a:pt x="844" y="39"/>
                  </a:cubicBezTo>
                  <a:cubicBezTo>
                    <a:pt x="844" y="37"/>
                    <a:pt x="844" y="37"/>
                    <a:pt x="844" y="37"/>
                  </a:cubicBezTo>
                  <a:cubicBezTo>
                    <a:pt x="841" y="36"/>
                    <a:pt x="838" y="38"/>
                    <a:pt x="835" y="40"/>
                  </a:cubicBezTo>
                  <a:cubicBezTo>
                    <a:pt x="835" y="40"/>
                    <a:pt x="835" y="40"/>
                    <a:pt x="835" y="39"/>
                  </a:cubicBezTo>
                  <a:cubicBezTo>
                    <a:pt x="834" y="34"/>
                    <a:pt x="830" y="42"/>
                    <a:pt x="829" y="41"/>
                  </a:cubicBezTo>
                  <a:cubicBezTo>
                    <a:pt x="829" y="41"/>
                    <a:pt x="829" y="40"/>
                    <a:pt x="830" y="39"/>
                  </a:cubicBezTo>
                  <a:cubicBezTo>
                    <a:pt x="829" y="38"/>
                    <a:pt x="829" y="38"/>
                    <a:pt x="828" y="37"/>
                  </a:cubicBezTo>
                  <a:cubicBezTo>
                    <a:pt x="829" y="36"/>
                    <a:pt x="829" y="35"/>
                    <a:pt x="829" y="33"/>
                  </a:cubicBezTo>
                  <a:cubicBezTo>
                    <a:pt x="829" y="34"/>
                    <a:pt x="828" y="36"/>
                    <a:pt x="828" y="37"/>
                  </a:cubicBezTo>
                  <a:cubicBezTo>
                    <a:pt x="826" y="34"/>
                    <a:pt x="825" y="33"/>
                    <a:pt x="824" y="33"/>
                  </a:cubicBezTo>
                  <a:cubicBezTo>
                    <a:pt x="825" y="35"/>
                    <a:pt x="826" y="39"/>
                    <a:pt x="827" y="41"/>
                  </a:cubicBezTo>
                  <a:cubicBezTo>
                    <a:pt x="827" y="42"/>
                    <a:pt x="826" y="43"/>
                    <a:pt x="826" y="43"/>
                  </a:cubicBezTo>
                  <a:cubicBezTo>
                    <a:pt x="823" y="43"/>
                    <a:pt x="821" y="40"/>
                    <a:pt x="818" y="35"/>
                  </a:cubicBezTo>
                  <a:cubicBezTo>
                    <a:pt x="816" y="36"/>
                    <a:pt x="814" y="38"/>
                    <a:pt x="812" y="39"/>
                  </a:cubicBezTo>
                  <a:cubicBezTo>
                    <a:pt x="814" y="30"/>
                    <a:pt x="814" y="30"/>
                    <a:pt x="814" y="30"/>
                  </a:cubicBezTo>
                  <a:cubicBezTo>
                    <a:pt x="812" y="36"/>
                    <a:pt x="809" y="34"/>
                    <a:pt x="807" y="31"/>
                  </a:cubicBezTo>
                  <a:cubicBezTo>
                    <a:pt x="807" y="29"/>
                    <a:pt x="807" y="29"/>
                    <a:pt x="807" y="29"/>
                  </a:cubicBezTo>
                  <a:cubicBezTo>
                    <a:pt x="807" y="29"/>
                    <a:pt x="806" y="29"/>
                    <a:pt x="806" y="29"/>
                  </a:cubicBezTo>
                  <a:cubicBezTo>
                    <a:pt x="804" y="26"/>
                    <a:pt x="802" y="23"/>
                    <a:pt x="800" y="26"/>
                  </a:cubicBezTo>
                  <a:cubicBezTo>
                    <a:pt x="803" y="26"/>
                    <a:pt x="804" y="27"/>
                    <a:pt x="805" y="29"/>
                  </a:cubicBezTo>
                  <a:cubicBezTo>
                    <a:pt x="801" y="28"/>
                    <a:pt x="796" y="21"/>
                    <a:pt x="795" y="29"/>
                  </a:cubicBezTo>
                  <a:cubicBezTo>
                    <a:pt x="791" y="5"/>
                    <a:pt x="778" y="23"/>
                    <a:pt x="772" y="19"/>
                  </a:cubicBezTo>
                  <a:cubicBezTo>
                    <a:pt x="772" y="30"/>
                    <a:pt x="772" y="30"/>
                    <a:pt x="772" y="30"/>
                  </a:cubicBezTo>
                  <a:cubicBezTo>
                    <a:pt x="768" y="30"/>
                    <a:pt x="765" y="32"/>
                    <a:pt x="761" y="35"/>
                  </a:cubicBezTo>
                  <a:cubicBezTo>
                    <a:pt x="762" y="30"/>
                    <a:pt x="762" y="30"/>
                    <a:pt x="762" y="30"/>
                  </a:cubicBezTo>
                  <a:cubicBezTo>
                    <a:pt x="757" y="39"/>
                    <a:pt x="755" y="37"/>
                    <a:pt x="750" y="33"/>
                  </a:cubicBezTo>
                  <a:cubicBezTo>
                    <a:pt x="751" y="37"/>
                    <a:pt x="751" y="43"/>
                    <a:pt x="750" y="47"/>
                  </a:cubicBezTo>
                  <a:cubicBezTo>
                    <a:pt x="747" y="45"/>
                    <a:pt x="744" y="42"/>
                    <a:pt x="742" y="41"/>
                  </a:cubicBezTo>
                  <a:cubicBezTo>
                    <a:pt x="742" y="41"/>
                    <a:pt x="742" y="40"/>
                    <a:pt x="742" y="39"/>
                  </a:cubicBezTo>
                  <a:cubicBezTo>
                    <a:pt x="743" y="39"/>
                    <a:pt x="743" y="40"/>
                    <a:pt x="743" y="41"/>
                  </a:cubicBezTo>
                  <a:cubicBezTo>
                    <a:pt x="743" y="40"/>
                    <a:pt x="743" y="39"/>
                    <a:pt x="742" y="38"/>
                  </a:cubicBezTo>
                  <a:cubicBezTo>
                    <a:pt x="743" y="34"/>
                    <a:pt x="745" y="32"/>
                    <a:pt x="747" y="39"/>
                  </a:cubicBezTo>
                  <a:cubicBezTo>
                    <a:pt x="747" y="36"/>
                    <a:pt x="748" y="32"/>
                    <a:pt x="748" y="29"/>
                  </a:cubicBezTo>
                  <a:cubicBezTo>
                    <a:pt x="745" y="21"/>
                    <a:pt x="740" y="27"/>
                    <a:pt x="738" y="27"/>
                  </a:cubicBezTo>
                  <a:cubicBezTo>
                    <a:pt x="739" y="28"/>
                    <a:pt x="740" y="28"/>
                    <a:pt x="740" y="30"/>
                  </a:cubicBezTo>
                  <a:cubicBezTo>
                    <a:pt x="738" y="33"/>
                    <a:pt x="738" y="33"/>
                    <a:pt x="738" y="33"/>
                  </a:cubicBezTo>
                  <a:cubicBezTo>
                    <a:pt x="736" y="33"/>
                    <a:pt x="734" y="34"/>
                    <a:pt x="732" y="37"/>
                  </a:cubicBezTo>
                  <a:cubicBezTo>
                    <a:pt x="732" y="36"/>
                    <a:pt x="732" y="35"/>
                    <a:pt x="732" y="34"/>
                  </a:cubicBezTo>
                  <a:cubicBezTo>
                    <a:pt x="731" y="35"/>
                    <a:pt x="730" y="38"/>
                    <a:pt x="729" y="40"/>
                  </a:cubicBezTo>
                  <a:cubicBezTo>
                    <a:pt x="728" y="40"/>
                    <a:pt x="728" y="40"/>
                    <a:pt x="728" y="41"/>
                  </a:cubicBezTo>
                  <a:cubicBezTo>
                    <a:pt x="727" y="41"/>
                    <a:pt x="727" y="41"/>
                    <a:pt x="727" y="41"/>
                  </a:cubicBezTo>
                  <a:cubicBezTo>
                    <a:pt x="727" y="33"/>
                    <a:pt x="727" y="23"/>
                    <a:pt x="731" y="19"/>
                  </a:cubicBezTo>
                  <a:cubicBezTo>
                    <a:pt x="722" y="29"/>
                    <a:pt x="722" y="29"/>
                    <a:pt x="722" y="29"/>
                  </a:cubicBezTo>
                  <a:cubicBezTo>
                    <a:pt x="722" y="25"/>
                    <a:pt x="718" y="18"/>
                    <a:pt x="719" y="15"/>
                  </a:cubicBezTo>
                  <a:cubicBezTo>
                    <a:pt x="716" y="11"/>
                    <a:pt x="712" y="21"/>
                    <a:pt x="707" y="25"/>
                  </a:cubicBezTo>
                  <a:cubicBezTo>
                    <a:pt x="706" y="19"/>
                    <a:pt x="704" y="16"/>
                    <a:pt x="704" y="23"/>
                  </a:cubicBezTo>
                  <a:cubicBezTo>
                    <a:pt x="705" y="27"/>
                    <a:pt x="705" y="27"/>
                    <a:pt x="705" y="27"/>
                  </a:cubicBezTo>
                  <a:cubicBezTo>
                    <a:pt x="704" y="27"/>
                    <a:pt x="703" y="27"/>
                    <a:pt x="702" y="25"/>
                  </a:cubicBezTo>
                  <a:cubicBezTo>
                    <a:pt x="701" y="27"/>
                    <a:pt x="701" y="29"/>
                    <a:pt x="699" y="30"/>
                  </a:cubicBezTo>
                  <a:cubicBezTo>
                    <a:pt x="693" y="28"/>
                    <a:pt x="688" y="17"/>
                    <a:pt x="681" y="29"/>
                  </a:cubicBezTo>
                  <a:cubicBezTo>
                    <a:pt x="677" y="13"/>
                    <a:pt x="677" y="13"/>
                    <a:pt x="677" y="13"/>
                  </a:cubicBezTo>
                  <a:cubicBezTo>
                    <a:pt x="672" y="17"/>
                    <a:pt x="683" y="34"/>
                    <a:pt x="674" y="40"/>
                  </a:cubicBezTo>
                  <a:cubicBezTo>
                    <a:pt x="667" y="45"/>
                    <a:pt x="671" y="26"/>
                    <a:pt x="669" y="22"/>
                  </a:cubicBezTo>
                  <a:cubicBezTo>
                    <a:pt x="666" y="30"/>
                    <a:pt x="660" y="46"/>
                    <a:pt x="654" y="33"/>
                  </a:cubicBezTo>
                  <a:cubicBezTo>
                    <a:pt x="656" y="30"/>
                    <a:pt x="658" y="32"/>
                    <a:pt x="660" y="31"/>
                  </a:cubicBezTo>
                  <a:cubicBezTo>
                    <a:pt x="655" y="22"/>
                    <a:pt x="655" y="22"/>
                    <a:pt x="655" y="22"/>
                  </a:cubicBezTo>
                  <a:cubicBezTo>
                    <a:pt x="661" y="8"/>
                    <a:pt x="665" y="13"/>
                    <a:pt x="660" y="0"/>
                  </a:cubicBezTo>
                  <a:cubicBezTo>
                    <a:pt x="660" y="31"/>
                    <a:pt x="643" y="3"/>
                    <a:pt x="642" y="34"/>
                  </a:cubicBezTo>
                  <a:cubicBezTo>
                    <a:pt x="639" y="28"/>
                    <a:pt x="639" y="28"/>
                    <a:pt x="639" y="28"/>
                  </a:cubicBezTo>
                  <a:cubicBezTo>
                    <a:pt x="640" y="28"/>
                    <a:pt x="640" y="26"/>
                    <a:pt x="641" y="27"/>
                  </a:cubicBezTo>
                  <a:cubicBezTo>
                    <a:pt x="636" y="12"/>
                    <a:pt x="637" y="49"/>
                    <a:pt x="630" y="44"/>
                  </a:cubicBezTo>
                  <a:cubicBezTo>
                    <a:pt x="627" y="42"/>
                    <a:pt x="625" y="38"/>
                    <a:pt x="627" y="34"/>
                  </a:cubicBezTo>
                  <a:cubicBezTo>
                    <a:pt x="621" y="42"/>
                    <a:pt x="621" y="42"/>
                    <a:pt x="621" y="42"/>
                  </a:cubicBezTo>
                  <a:cubicBezTo>
                    <a:pt x="620" y="41"/>
                    <a:pt x="620" y="37"/>
                    <a:pt x="621" y="36"/>
                  </a:cubicBezTo>
                  <a:cubicBezTo>
                    <a:pt x="613" y="39"/>
                    <a:pt x="613" y="39"/>
                    <a:pt x="613" y="39"/>
                  </a:cubicBezTo>
                  <a:cubicBezTo>
                    <a:pt x="613" y="38"/>
                    <a:pt x="613" y="38"/>
                    <a:pt x="613" y="38"/>
                  </a:cubicBezTo>
                  <a:cubicBezTo>
                    <a:pt x="612" y="40"/>
                    <a:pt x="611" y="44"/>
                    <a:pt x="610" y="47"/>
                  </a:cubicBezTo>
                  <a:cubicBezTo>
                    <a:pt x="609" y="46"/>
                    <a:pt x="607" y="45"/>
                    <a:pt x="606" y="43"/>
                  </a:cubicBezTo>
                  <a:cubicBezTo>
                    <a:pt x="606" y="46"/>
                    <a:pt x="606" y="48"/>
                    <a:pt x="606" y="49"/>
                  </a:cubicBezTo>
                  <a:cubicBezTo>
                    <a:pt x="605" y="52"/>
                    <a:pt x="605" y="52"/>
                    <a:pt x="605" y="52"/>
                  </a:cubicBezTo>
                  <a:cubicBezTo>
                    <a:pt x="604" y="51"/>
                    <a:pt x="603" y="49"/>
                    <a:pt x="603" y="48"/>
                  </a:cubicBezTo>
                  <a:cubicBezTo>
                    <a:pt x="603" y="43"/>
                    <a:pt x="606" y="38"/>
                    <a:pt x="609" y="39"/>
                  </a:cubicBezTo>
                  <a:cubicBezTo>
                    <a:pt x="604" y="8"/>
                    <a:pt x="605" y="47"/>
                    <a:pt x="595" y="29"/>
                  </a:cubicBezTo>
                  <a:cubicBezTo>
                    <a:pt x="599" y="25"/>
                    <a:pt x="599" y="25"/>
                    <a:pt x="599" y="25"/>
                  </a:cubicBezTo>
                  <a:cubicBezTo>
                    <a:pt x="596" y="8"/>
                    <a:pt x="593" y="14"/>
                    <a:pt x="588" y="3"/>
                  </a:cubicBezTo>
                  <a:cubicBezTo>
                    <a:pt x="589" y="9"/>
                    <a:pt x="597" y="29"/>
                    <a:pt x="593" y="37"/>
                  </a:cubicBezTo>
                  <a:cubicBezTo>
                    <a:pt x="591" y="36"/>
                    <a:pt x="588" y="34"/>
                    <a:pt x="586" y="36"/>
                  </a:cubicBezTo>
                  <a:cubicBezTo>
                    <a:pt x="586" y="33"/>
                    <a:pt x="585" y="33"/>
                    <a:pt x="584" y="33"/>
                  </a:cubicBezTo>
                  <a:cubicBezTo>
                    <a:pt x="584" y="32"/>
                    <a:pt x="584" y="31"/>
                    <a:pt x="584" y="31"/>
                  </a:cubicBezTo>
                  <a:cubicBezTo>
                    <a:pt x="584" y="31"/>
                    <a:pt x="583" y="32"/>
                    <a:pt x="583" y="33"/>
                  </a:cubicBezTo>
                  <a:cubicBezTo>
                    <a:pt x="582" y="33"/>
                    <a:pt x="582" y="33"/>
                    <a:pt x="581" y="33"/>
                  </a:cubicBezTo>
                  <a:cubicBezTo>
                    <a:pt x="581" y="33"/>
                    <a:pt x="581" y="33"/>
                    <a:pt x="581" y="32"/>
                  </a:cubicBezTo>
                  <a:cubicBezTo>
                    <a:pt x="580" y="29"/>
                    <a:pt x="582" y="27"/>
                    <a:pt x="583" y="24"/>
                  </a:cubicBezTo>
                  <a:cubicBezTo>
                    <a:pt x="582" y="24"/>
                    <a:pt x="581" y="25"/>
                    <a:pt x="580" y="26"/>
                  </a:cubicBezTo>
                  <a:cubicBezTo>
                    <a:pt x="581" y="19"/>
                    <a:pt x="581" y="19"/>
                    <a:pt x="581" y="19"/>
                  </a:cubicBezTo>
                  <a:cubicBezTo>
                    <a:pt x="577" y="23"/>
                    <a:pt x="577" y="31"/>
                    <a:pt x="575" y="37"/>
                  </a:cubicBezTo>
                  <a:cubicBezTo>
                    <a:pt x="571" y="36"/>
                    <a:pt x="570" y="24"/>
                    <a:pt x="569" y="15"/>
                  </a:cubicBezTo>
                  <a:cubicBezTo>
                    <a:pt x="562" y="13"/>
                    <a:pt x="573" y="33"/>
                    <a:pt x="566" y="36"/>
                  </a:cubicBezTo>
                  <a:cubicBezTo>
                    <a:pt x="560" y="30"/>
                    <a:pt x="556" y="36"/>
                    <a:pt x="549" y="45"/>
                  </a:cubicBezTo>
                  <a:cubicBezTo>
                    <a:pt x="546" y="40"/>
                    <a:pt x="550" y="36"/>
                    <a:pt x="549" y="32"/>
                  </a:cubicBezTo>
                  <a:cubicBezTo>
                    <a:pt x="545" y="43"/>
                    <a:pt x="545" y="43"/>
                    <a:pt x="545" y="43"/>
                  </a:cubicBezTo>
                  <a:cubicBezTo>
                    <a:pt x="544" y="43"/>
                    <a:pt x="545" y="40"/>
                    <a:pt x="545" y="38"/>
                  </a:cubicBezTo>
                  <a:cubicBezTo>
                    <a:pt x="542" y="42"/>
                    <a:pt x="545" y="52"/>
                    <a:pt x="540" y="56"/>
                  </a:cubicBezTo>
                  <a:cubicBezTo>
                    <a:pt x="540" y="57"/>
                    <a:pt x="540" y="57"/>
                    <a:pt x="540" y="58"/>
                  </a:cubicBezTo>
                  <a:cubicBezTo>
                    <a:pt x="539" y="58"/>
                    <a:pt x="538" y="58"/>
                    <a:pt x="537" y="58"/>
                  </a:cubicBezTo>
                  <a:cubicBezTo>
                    <a:pt x="534" y="52"/>
                    <a:pt x="529" y="39"/>
                    <a:pt x="525" y="51"/>
                  </a:cubicBezTo>
                  <a:cubicBezTo>
                    <a:pt x="524" y="47"/>
                    <a:pt x="526" y="42"/>
                    <a:pt x="525" y="37"/>
                  </a:cubicBezTo>
                  <a:cubicBezTo>
                    <a:pt x="518" y="49"/>
                    <a:pt x="519" y="45"/>
                    <a:pt x="512" y="62"/>
                  </a:cubicBezTo>
                  <a:cubicBezTo>
                    <a:pt x="507" y="52"/>
                    <a:pt x="507" y="52"/>
                    <a:pt x="507" y="52"/>
                  </a:cubicBezTo>
                  <a:cubicBezTo>
                    <a:pt x="509" y="57"/>
                    <a:pt x="509" y="62"/>
                    <a:pt x="508" y="67"/>
                  </a:cubicBezTo>
                  <a:cubicBezTo>
                    <a:pt x="506" y="64"/>
                    <a:pt x="505" y="62"/>
                    <a:pt x="503" y="61"/>
                  </a:cubicBezTo>
                  <a:cubicBezTo>
                    <a:pt x="504" y="60"/>
                    <a:pt x="504" y="58"/>
                    <a:pt x="504" y="56"/>
                  </a:cubicBezTo>
                  <a:cubicBezTo>
                    <a:pt x="503" y="58"/>
                    <a:pt x="502" y="60"/>
                    <a:pt x="501" y="60"/>
                  </a:cubicBezTo>
                  <a:cubicBezTo>
                    <a:pt x="502" y="58"/>
                    <a:pt x="502" y="56"/>
                    <a:pt x="502" y="54"/>
                  </a:cubicBezTo>
                  <a:cubicBezTo>
                    <a:pt x="501" y="53"/>
                    <a:pt x="501" y="56"/>
                    <a:pt x="500" y="60"/>
                  </a:cubicBezTo>
                  <a:cubicBezTo>
                    <a:pt x="498" y="44"/>
                    <a:pt x="498" y="44"/>
                    <a:pt x="498" y="44"/>
                  </a:cubicBezTo>
                  <a:cubicBezTo>
                    <a:pt x="498" y="50"/>
                    <a:pt x="498" y="50"/>
                    <a:pt x="498" y="50"/>
                  </a:cubicBezTo>
                  <a:cubicBezTo>
                    <a:pt x="494" y="47"/>
                    <a:pt x="494" y="47"/>
                    <a:pt x="494" y="47"/>
                  </a:cubicBezTo>
                  <a:cubicBezTo>
                    <a:pt x="493" y="40"/>
                    <a:pt x="492" y="35"/>
                    <a:pt x="490" y="34"/>
                  </a:cubicBezTo>
                  <a:cubicBezTo>
                    <a:pt x="490" y="32"/>
                    <a:pt x="491" y="30"/>
                    <a:pt x="492" y="29"/>
                  </a:cubicBezTo>
                  <a:cubicBezTo>
                    <a:pt x="486" y="18"/>
                    <a:pt x="489" y="33"/>
                    <a:pt x="487" y="42"/>
                  </a:cubicBezTo>
                  <a:cubicBezTo>
                    <a:pt x="487" y="43"/>
                    <a:pt x="487" y="44"/>
                    <a:pt x="486" y="46"/>
                  </a:cubicBezTo>
                  <a:cubicBezTo>
                    <a:pt x="486" y="46"/>
                    <a:pt x="485" y="46"/>
                    <a:pt x="485" y="46"/>
                  </a:cubicBezTo>
                  <a:cubicBezTo>
                    <a:pt x="484" y="39"/>
                    <a:pt x="487" y="27"/>
                    <a:pt x="482" y="25"/>
                  </a:cubicBezTo>
                  <a:cubicBezTo>
                    <a:pt x="480" y="19"/>
                    <a:pt x="470" y="50"/>
                    <a:pt x="465" y="35"/>
                  </a:cubicBezTo>
                  <a:cubicBezTo>
                    <a:pt x="465" y="38"/>
                    <a:pt x="466" y="40"/>
                    <a:pt x="466" y="43"/>
                  </a:cubicBezTo>
                  <a:cubicBezTo>
                    <a:pt x="465" y="42"/>
                    <a:pt x="464" y="41"/>
                    <a:pt x="464" y="40"/>
                  </a:cubicBezTo>
                  <a:cubicBezTo>
                    <a:pt x="464" y="46"/>
                    <a:pt x="464" y="49"/>
                    <a:pt x="463" y="52"/>
                  </a:cubicBezTo>
                  <a:cubicBezTo>
                    <a:pt x="459" y="51"/>
                    <a:pt x="452" y="30"/>
                    <a:pt x="448" y="48"/>
                  </a:cubicBezTo>
                  <a:cubicBezTo>
                    <a:pt x="448" y="46"/>
                    <a:pt x="447" y="45"/>
                    <a:pt x="447" y="43"/>
                  </a:cubicBezTo>
                  <a:cubicBezTo>
                    <a:pt x="445" y="46"/>
                    <a:pt x="442" y="49"/>
                    <a:pt x="439" y="52"/>
                  </a:cubicBezTo>
                  <a:cubicBezTo>
                    <a:pt x="437" y="52"/>
                    <a:pt x="435" y="52"/>
                    <a:pt x="433" y="52"/>
                  </a:cubicBezTo>
                  <a:cubicBezTo>
                    <a:pt x="429" y="41"/>
                    <a:pt x="421" y="56"/>
                    <a:pt x="417" y="57"/>
                  </a:cubicBezTo>
                  <a:cubicBezTo>
                    <a:pt x="417" y="52"/>
                    <a:pt x="417" y="47"/>
                    <a:pt x="418" y="45"/>
                  </a:cubicBezTo>
                  <a:cubicBezTo>
                    <a:pt x="415" y="56"/>
                    <a:pt x="415" y="56"/>
                    <a:pt x="415" y="56"/>
                  </a:cubicBezTo>
                  <a:cubicBezTo>
                    <a:pt x="414" y="55"/>
                    <a:pt x="413" y="52"/>
                    <a:pt x="413" y="45"/>
                  </a:cubicBezTo>
                  <a:cubicBezTo>
                    <a:pt x="412" y="45"/>
                    <a:pt x="412" y="45"/>
                    <a:pt x="412" y="45"/>
                  </a:cubicBezTo>
                  <a:cubicBezTo>
                    <a:pt x="413" y="37"/>
                    <a:pt x="413" y="37"/>
                    <a:pt x="413" y="37"/>
                  </a:cubicBezTo>
                  <a:cubicBezTo>
                    <a:pt x="412" y="41"/>
                    <a:pt x="411" y="44"/>
                    <a:pt x="410" y="46"/>
                  </a:cubicBezTo>
                  <a:cubicBezTo>
                    <a:pt x="408" y="46"/>
                    <a:pt x="408" y="46"/>
                    <a:pt x="408" y="46"/>
                  </a:cubicBezTo>
                  <a:cubicBezTo>
                    <a:pt x="408" y="46"/>
                    <a:pt x="407" y="45"/>
                    <a:pt x="407" y="45"/>
                  </a:cubicBezTo>
                  <a:cubicBezTo>
                    <a:pt x="407" y="46"/>
                    <a:pt x="407" y="46"/>
                    <a:pt x="407" y="46"/>
                  </a:cubicBezTo>
                  <a:cubicBezTo>
                    <a:pt x="406" y="46"/>
                    <a:pt x="406" y="46"/>
                    <a:pt x="406" y="46"/>
                  </a:cubicBezTo>
                  <a:cubicBezTo>
                    <a:pt x="406" y="46"/>
                    <a:pt x="406" y="45"/>
                    <a:pt x="407" y="45"/>
                  </a:cubicBezTo>
                  <a:cubicBezTo>
                    <a:pt x="405" y="43"/>
                    <a:pt x="403" y="41"/>
                    <a:pt x="401" y="43"/>
                  </a:cubicBezTo>
                  <a:cubicBezTo>
                    <a:pt x="397" y="43"/>
                    <a:pt x="395" y="47"/>
                    <a:pt x="393" y="52"/>
                  </a:cubicBezTo>
                  <a:cubicBezTo>
                    <a:pt x="393" y="51"/>
                    <a:pt x="392" y="48"/>
                    <a:pt x="391" y="45"/>
                  </a:cubicBezTo>
                  <a:cubicBezTo>
                    <a:pt x="391" y="46"/>
                    <a:pt x="391" y="48"/>
                    <a:pt x="391" y="50"/>
                  </a:cubicBezTo>
                  <a:cubicBezTo>
                    <a:pt x="390" y="49"/>
                    <a:pt x="389" y="49"/>
                    <a:pt x="388" y="48"/>
                  </a:cubicBezTo>
                  <a:cubicBezTo>
                    <a:pt x="388" y="47"/>
                    <a:pt x="388" y="46"/>
                    <a:pt x="388" y="46"/>
                  </a:cubicBezTo>
                  <a:cubicBezTo>
                    <a:pt x="388" y="48"/>
                    <a:pt x="388" y="48"/>
                    <a:pt x="388" y="48"/>
                  </a:cubicBezTo>
                  <a:cubicBezTo>
                    <a:pt x="385" y="46"/>
                    <a:pt x="382" y="46"/>
                    <a:pt x="380" y="48"/>
                  </a:cubicBezTo>
                  <a:cubicBezTo>
                    <a:pt x="380" y="46"/>
                    <a:pt x="380" y="44"/>
                    <a:pt x="379" y="43"/>
                  </a:cubicBezTo>
                  <a:cubicBezTo>
                    <a:pt x="380" y="48"/>
                    <a:pt x="373" y="42"/>
                    <a:pt x="371" y="45"/>
                  </a:cubicBezTo>
                  <a:cubicBezTo>
                    <a:pt x="374" y="51"/>
                    <a:pt x="374" y="51"/>
                    <a:pt x="374" y="51"/>
                  </a:cubicBezTo>
                  <a:cubicBezTo>
                    <a:pt x="373" y="50"/>
                    <a:pt x="372" y="50"/>
                    <a:pt x="372" y="51"/>
                  </a:cubicBezTo>
                  <a:cubicBezTo>
                    <a:pt x="372" y="51"/>
                    <a:pt x="372" y="51"/>
                    <a:pt x="372" y="51"/>
                  </a:cubicBezTo>
                  <a:cubicBezTo>
                    <a:pt x="372" y="51"/>
                    <a:pt x="372" y="51"/>
                    <a:pt x="372" y="51"/>
                  </a:cubicBezTo>
                  <a:cubicBezTo>
                    <a:pt x="371" y="51"/>
                    <a:pt x="371" y="51"/>
                    <a:pt x="371" y="52"/>
                  </a:cubicBezTo>
                  <a:cubicBezTo>
                    <a:pt x="369" y="52"/>
                    <a:pt x="366" y="49"/>
                    <a:pt x="362" y="46"/>
                  </a:cubicBezTo>
                  <a:cubicBezTo>
                    <a:pt x="365" y="41"/>
                    <a:pt x="366" y="43"/>
                    <a:pt x="365" y="29"/>
                  </a:cubicBezTo>
                  <a:cubicBezTo>
                    <a:pt x="359" y="24"/>
                    <a:pt x="364" y="43"/>
                    <a:pt x="359" y="37"/>
                  </a:cubicBezTo>
                  <a:cubicBezTo>
                    <a:pt x="357" y="41"/>
                    <a:pt x="361" y="42"/>
                    <a:pt x="362" y="45"/>
                  </a:cubicBezTo>
                  <a:cubicBezTo>
                    <a:pt x="358" y="43"/>
                    <a:pt x="354" y="41"/>
                    <a:pt x="350" y="44"/>
                  </a:cubicBezTo>
                  <a:cubicBezTo>
                    <a:pt x="349" y="40"/>
                    <a:pt x="349" y="38"/>
                    <a:pt x="345" y="39"/>
                  </a:cubicBezTo>
                  <a:cubicBezTo>
                    <a:pt x="344" y="32"/>
                    <a:pt x="348" y="28"/>
                    <a:pt x="349" y="28"/>
                  </a:cubicBezTo>
                  <a:cubicBezTo>
                    <a:pt x="338" y="23"/>
                    <a:pt x="338" y="23"/>
                    <a:pt x="338" y="23"/>
                  </a:cubicBezTo>
                  <a:cubicBezTo>
                    <a:pt x="339" y="31"/>
                    <a:pt x="337" y="35"/>
                    <a:pt x="334" y="38"/>
                  </a:cubicBezTo>
                  <a:cubicBezTo>
                    <a:pt x="329" y="33"/>
                    <a:pt x="323" y="29"/>
                    <a:pt x="320" y="44"/>
                  </a:cubicBezTo>
                  <a:cubicBezTo>
                    <a:pt x="318" y="49"/>
                    <a:pt x="315" y="58"/>
                    <a:pt x="312" y="48"/>
                  </a:cubicBezTo>
                  <a:cubicBezTo>
                    <a:pt x="310" y="47"/>
                    <a:pt x="306" y="28"/>
                    <a:pt x="306" y="37"/>
                  </a:cubicBezTo>
                  <a:cubicBezTo>
                    <a:pt x="307" y="43"/>
                    <a:pt x="307" y="51"/>
                    <a:pt x="308" y="61"/>
                  </a:cubicBezTo>
                  <a:cubicBezTo>
                    <a:pt x="305" y="58"/>
                    <a:pt x="299" y="61"/>
                    <a:pt x="299" y="51"/>
                  </a:cubicBezTo>
                  <a:cubicBezTo>
                    <a:pt x="299" y="51"/>
                    <a:pt x="298" y="51"/>
                    <a:pt x="298" y="51"/>
                  </a:cubicBezTo>
                  <a:cubicBezTo>
                    <a:pt x="298" y="49"/>
                    <a:pt x="297" y="47"/>
                    <a:pt x="295" y="47"/>
                  </a:cubicBezTo>
                  <a:cubicBezTo>
                    <a:pt x="296" y="48"/>
                    <a:pt x="297" y="50"/>
                    <a:pt x="298" y="51"/>
                  </a:cubicBezTo>
                  <a:cubicBezTo>
                    <a:pt x="280" y="52"/>
                    <a:pt x="263" y="41"/>
                    <a:pt x="247" y="40"/>
                  </a:cubicBezTo>
                  <a:cubicBezTo>
                    <a:pt x="249" y="57"/>
                    <a:pt x="249" y="57"/>
                    <a:pt x="249" y="57"/>
                  </a:cubicBezTo>
                  <a:cubicBezTo>
                    <a:pt x="243" y="56"/>
                    <a:pt x="243" y="56"/>
                    <a:pt x="243" y="56"/>
                  </a:cubicBezTo>
                  <a:cubicBezTo>
                    <a:pt x="241" y="52"/>
                    <a:pt x="241" y="43"/>
                    <a:pt x="245" y="44"/>
                  </a:cubicBezTo>
                  <a:cubicBezTo>
                    <a:pt x="243" y="34"/>
                    <a:pt x="238" y="52"/>
                    <a:pt x="238" y="55"/>
                  </a:cubicBezTo>
                  <a:cubicBezTo>
                    <a:pt x="229" y="49"/>
                    <a:pt x="241" y="36"/>
                    <a:pt x="238" y="35"/>
                  </a:cubicBezTo>
                  <a:cubicBezTo>
                    <a:pt x="235" y="37"/>
                    <a:pt x="235" y="37"/>
                    <a:pt x="235" y="37"/>
                  </a:cubicBezTo>
                  <a:cubicBezTo>
                    <a:pt x="236" y="39"/>
                    <a:pt x="236" y="39"/>
                    <a:pt x="236" y="39"/>
                  </a:cubicBezTo>
                  <a:cubicBezTo>
                    <a:pt x="233" y="45"/>
                    <a:pt x="233" y="53"/>
                    <a:pt x="228" y="52"/>
                  </a:cubicBezTo>
                  <a:cubicBezTo>
                    <a:pt x="224" y="49"/>
                    <a:pt x="226" y="42"/>
                    <a:pt x="225" y="41"/>
                  </a:cubicBezTo>
                  <a:cubicBezTo>
                    <a:pt x="225" y="40"/>
                    <a:pt x="224" y="39"/>
                    <a:pt x="223" y="41"/>
                  </a:cubicBezTo>
                  <a:cubicBezTo>
                    <a:pt x="215" y="39"/>
                    <a:pt x="215" y="39"/>
                    <a:pt x="215" y="39"/>
                  </a:cubicBezTo>
                  <a:cubicBezTo>
                    <a:pt x="218" y="52"/>
                    <a:pt x="218" y="52"/>
                    <a:pt x="218" y="52"/>
                  </a:cubicBezTo>
                  <a:cubicBezTo>
                    <a:pt x="215" y="59"/>
                    <a:pt x="211" y="52"/>
                    <a:pt x="215" y="67"/>
                  </a:cubicBezTo>
                  <a:cubicBezTo>
                    <a:pt x="210" y="44"/>
                    <a:pt x="187" y="59"/>
                    <a:pt x="184" y="52"/>
                  </a:cubicBezTo>
                  <a:cubicBezTo>
                    <a:pt x="179" y="61"/>
                    <a:pt x="175" y="61"/>
                    <a:pt x="169" y="60"/>
                  </a:cubicBezTo>
                  <a:cubicBezTo>
                    <a:pt x="171" y="63"/>
                    <a:pt x="171" y="78"/>
                    <a:pt x="167" y="76"/>
                  </a:cubicBezTo>
                  <a:cubicBezTo>
                    <a:pt x="168" y="46"/>
                    <a:pt x="158" y="63"/>
                    <a:pt x="154" y="41"/>
                  </a:cubicBezTo>
                  <a:cubicBezTo>
                    <a:pt x="157" y="56"/>
                    <a:pt x="140" y="45"/>
                    <a:pt x="145" y="66"/>
                  </a:cubicBezTo>
                  <a:cubicBezTo>
                    <a:pt x="141" y="63"/>
                    <a:pt x="145" y="54"/>
                    <a:pt x="142" y="47"/>
                  </a:cubicBezTo>
                  <a:cubicBezTo>
                    <a:pt x="132" y="59"/>
                    <a:pt x="121" y="40"/>
                    <a:pt x="109" y="45"/>
                  </a:cubicBezTo>
                  <a:cubicBezTo>
                    <a:pt x="108" y="49"/>
                    <a:pt x="111" y="55"/>
                    <a:pt x="108" y="61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99" y="43"/>
                    <a:pt x="100" y="64"/>
                    <a:pt x="95" y="50"/>
                  </a:cubicBezTo>
                  <a:cubicBezTo>
                    <a:pt x="96" y="54"/>
                    <a:pt x="97" y="59"/>
                    <a:pt x="95" y="60"/>
                  </a:cubicBezTo>
                  <a:cubicBezTo>
                    <a:pt x="71" y="42"/>
                    <a:pt x="47" y="78"/>
                    <a:pt x="23" y="43"/>
                  </a:cubicBezTo>
                  <a:cubicBezTo>
                    <a:pt x="26" y="51"/>
                    <a:pt x="24" y="52"/>
                    <a:pt x="22" y="52"/>
                  </a:cubicBezTo>
                  <a:cubicBezTo>
                    <a:pt x="23" y="54"/>
                    <a:pt x="22" y="62"/>
                    <a:pt x="22" y="67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0" y="68"/>
                    <a:pt x="1" y="55"/>
                    <a:pt x="1" y="69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2" y="74"/>
                    <a:pt x="3" y="81"/>
                    <a:pt x="4" y="90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4" y="94"/>
                    <a:pt x="4" y="94"/>
                    <a:pt x="4" y="94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6" y="97"/>
                    <a:pt x="7" y="103"/>
                    <a:pt x="8" y="110"/>
                  </a:cubicBezTo>
                  <a:cubicBezTo>
                    <a:pt x="5" y="111"/>
                    <a:pt x="1" y="109"/>
                    <a:pt x="1" y="118"/>
                  </a:cubicBezTo>
                  <a:cubicBezTo>
                    <a:pt x="4" y="115"/>
                    <a:pt x="4" y="115"/>
                    <a:pt x="4" y="115"/>
                  </a:cubicBezTo>
                  <a:cubicBezTo>
                    <a:pt x="0" y="132"/>
                    <a:pt x="10" y="152"/>
                    <a:pt x="10" y="174"/>
                  </a:cubicBezTo>
                  <a:cubicBezTo>
                    <a:pt x="13" y="160"/>
                    <a:pt x="18" y="181"/>
                    <a:pt x="24" y="183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4" y="183"/>
                    <a:pt x="24" y="183"/>
                    <a:pt x="24" y="183"/>
                  </a:cubicBezTo>
                  <a:cubicBezTo>
                    <a:pt x="26" y="184"/>
                    <a:pt x="28" y="181"/>
                    <a:pt x="30" y="174"/>
                  </a:cubicBezTo>
                  <a:cubicBezTo>
                    <a:pt x="32" y="178"/>
                    <a:pt x="29" y="181"/>
                    <a:pt x="29" y="186"/>
                  </a:cubicBezTo>
                  <a:cubicBezTo>
                    <a:pt x="31" y="180"/>
                    <a:pt x="32" y="177"/>
                    <a:pt x="34" y="176"/>
                  </a:cubicBezTo>
                  <a:cubicBezTo>
                    <a:pt x="33" y="186"/>
                    <a:pt x="33" y="186"/>
                    <a:pt x="33" y="186"/>
                  </a:cubicBezTo>
                  <a:cubicBezTo>
                    <a:pt x="35" y="185"/>
                    <a:pt x="38" y="182"/>
                    <a:pt x="41" y="180"/>
                  </a:cubicBezTo>
                  <a:cubicBezTo>
                    <a:pt x="51" y="179"/>
                    <a:pt x="57" y="187"/>
                    <a:pt x="69" y="192"/>
                  </a:cubicBezTo>
                  <a:cubicBezTo>
                    <a:pt x="68" y="181"/>
                    <a:pt x="68" y="181"/>
                    <a:pt x="68" y="181"/>
                  </a:cubicBezTo>
                  <a:cubicBezTo>
                    <a:pt x="70" y="182"/>
                    <a:pt x="71" y="184"/>
                    <a:pt x="72" y="186"/>
                  </a:cubicBezTo>
                  <a:cubicBezTo>
                    <a:pt x="69" y="192"/>
                    <a:pt x="69" y="192"/>
                    <a:pt x="69" y="192"/>
                  </a:cubicBezTo>
                  <a:cubicBezTo>
                    <a:pt x="72" y="187"/>
                    <a:pt x="72" y="187"/>
                    <a:pt x="72" y="187"/>
                  </a:cubicBezTo>
                  <a:cubicBezTo>
                    <a:pt x="72" y="187"/>
                    <a:pt x="73" y="188"/>
                    <a:pt x="73" y="188"/>
                  </a:cubicBezTo>
                  <a:cubicBezTo>
                    <a:pt x="73" y="187"/>
                    <a:pt x="73" y="185"/>
                    <a:pt x="73" y="184"/>
                  </a:cubicBezTo>
                  <a:cubicBezTo>
                    <a:pt x="76" y="180"/>
                    <a:pt x="76" y="180"/>
                    <a:pt x="76" y="180"/>
                  </a:cubicBezTo>
                  <a:cubicBezTo>
                    <a:pt x="79" y="181"/>
                    <a:pt x="83" y="180"/>
                    <a:pt x="86" y="183"/>
                  </a:cubicBezTo>
                  <a:cubicBezTo>
                    <a:pt x="86" y="184"/>
                    <a:pt x="86" y="186"/>
                    <a:pt x="85" y="188"/>
                  </a:cubicBezTo>
                  <a:cubicBezTo>
                    <a:pt x="85" y="187"/>
                    <a:pt x="86" y="185"/>
                    <a:pt x="87" y="183"/>
                  </a:cubicBezTo>
                  <a:cubicBezTo>
                    <a:pt x="89" y="185"/>
                    <a:pt x="90" y="188"/>
                    <a:pt x="91" y="194"/>
                  </a:cubicBezTo>
                  <a:cubicBezTo>
                    <a:pt x="96" y="194"/>
                    <a:pt x="90" y="182"/>
                    <a:pt x="94" y="182"/>
                  </a:cubicBezTo>
                  <a:cubicBezTo>
                    <a:pt x="95" y="185"/>
                    <a:pt x="95" y="185"/>
                    <a:pt x="95" y="185"/>
                  </a:cubicBezTo>
                  <a:cubicBezTo>
                    <a:pt x="95" y="185"/>
                    <a:pt x="95" y="185"/>
                    <a:pt x="95" y="185"/>
                  </a:cubicBezTo>
                  <a:cubicBezTo>
                    <a:pt x="95" y="188"/>
                    <a:pt x="96" y="192"/>
                    <a:pt x="95" y="194"/>
                  </a:cubicBezTo>
                  <a:cubicBezTo>
                    <a:pt x="99" y="188"/>
                    <a:pt x="99" y="188"/>
                    <a:pt x="99" y="188"/>
                  </a:cubicBezTo>
                  <a:cubicBezTo>
                    <a:pt x="96" y="186"/>
                    <a:pt x="96" y="186"/>
                    <a:pt x="96" y="186"/>
                  </a:cubicBezTo>
                  <a:cubicBezTo>
                    <a:pt x="97" y="179"/>
                    <a:pt x="97" y="179"/>
                    <a:pt x="97" y="179"/>
                  </a:cubicBezTo>
                  <a:cubicBezTo>
                    <a:pt x="98" y="180"/>
                    <a:pt x="99" y="183"/>
                    <a:pt x="100" y="186"/>
                  </a:cubicBezTo>
                  <a:cubicBezTo>
                    <a:pt x="99" y="188"/>
                    <a:pt x="99" y="188"/>
                    <a:pt x="99" y="188"/>
                  </a:cubicBezTo>
                  <a:cubicBezTo>
                    <a:pt x="100" y="188"/>
                    <a:pt x="100" y="188"/>
                    <a:pt x="100" y="188"/>
                  </a:cubicBezTo>
                  <a:cubicBezTo>
                    <a:pt x="100" y="188"/>
                    <a:pt x="100" y="188"/>
                    <a:pt x="100" y="188"/>
                  </a:cubicBezTo>
                  <a:cubicBezTo>
                    <a:pt x="101" y="190"/>
                    <a:pt x="101" y="193"/>
                    <a:pt x="101" y="195"/>
                  </a:cubicBezTo>
                  <a:cubicBezTo>
                    <a:pt x="101" y="194"/>
                    <a:pt x="99" y="197"/>
                    <a:pt x="98" y="197"/>
                  </a:cubicBezTo>
                  <a:cubicBezTo>
                    <a:pt x="99" y="198"/>
                    <a:pt x="100" y="199"/>
                    <a:pt x="101" y="200"/>
                  </a:cubicBezTo>
                  <a:cubicBezTo>
                    <a:pt x="101" y="200"/>
                    <a:pt x="101" y="200"/>
                    <a:pt x="101" y="200"/>
                  </a:cubicBezTo>
                  <a:cubicBezTo>
                    <a:pt x="101" y="200"/>
                    <a:pt x="101" y="200"/>
                    <a:pt x="101" y="200"/>
                  </a:cubicBezTo>
                  <a:cubicBezTo>
                    <a:pt x="101" y="200"/>
                    <a:pt x="101" y="200"/>
                    <a:pt x="101" y="200"/>
                  </a:cubicBezTo>
                  <a:cubicBezTo>
                    <a:pt x="101" y="202"/>
                    <a:pt x="102" y="207"/>
                    <a:pt x="104" y="209"/>
                  </a:cubicBezTo>
                  <a:cubicBezTo>
                    <a:pt x="103" y="200"/>
                    <a:pt x="103" y="200"/>
                    <a:pt x="103" y="200"/>
                  </a:cubicBezTo>
                  <a:cubicBezTo>
                    <a:pt x="103" y="200"/>
                    <a:pt x="103" y="200"/>
                    <a:pt x="103" y="200"/>
                  </a:cubicBezTo>
                  <a:cubicBezTo>
                    <a:pt x="104" y="200"/>
                    <a:pt x="105" y="200"/>
                    <a:pt x="106" y="200"/>
                  </a:cubicBezTo>
                  <a:cubicBezTo>
                    <a:pt x="105" y="200"/>
                    <a:pt x="105" y="200"/>
                    <a:pt x="103" y="200"/>
                  </a:cubicBezTo>
                  <a:cubicBezTo>
                    <a:pt x="106" y="199"/>
                    <a:pt x="109" y="196"/>
                    <a:pt x="110" y="196"/>
                  </a:cubicBezTo>
                  <a:cubicBezTo>
                    <a:pt x="106" y="192"/>
                    <a:pt x="106" y="192"/>
                    <a:pt x="106" y="192"/>
                  </a:cubicBezTo>
                  <a:cubicBezTo>
                    <a:pt x="113" y="189"/>
                    <a:pt x="121" y="190"/>
                    <a:pt x="128" y="189"/>
                  </a:cubicBezTo>
                  <a:cubicBezTo>
                    <a:pt x="128" y="191"/>
                    <a:pt x="128" y="193"/>
                    <a:pt x="130" y="195"/>
                  </a:cubicBezTo>
                  <a:cubicBezTo>
                    <a:pt x="128" y="196"/>
                    <a:pt x="127" y="197"/>
                    <a:pt x="126" y="197"/>
                  </a:cubicBezTo>
                  <a:cubicBezTo>
                    <a:pt x="127" y="199"/>
                    <a:pt x="129" y="200"/>
                    <a:pt x="130" y="202"/>
                  </a:cubicBezTo>
                  <a:cubicBezTo>
                    <a:pt x="130" y="202"/>
                    <a:pt x="130" y="201"/>
                    <a:pt x="130" y="201"/>
                  </a:cubicBezTo>
                  <a:cubicBezTo>
                    <a:pt x="130" y="201"/>
                    <a:pt x="130" y="201"/>
                    <a:pt x="130" y="201"/>
                  </a:cubicBezTo>
                  <a:cubicBezTo>
                    <a:pt x="130" y="201"/>
                    <a:pt x="130" y="201"/>
                    <a:pt x="130" y="201"/>
                  </a:cubicBezTo>
                  <a:cubicBezTo>
                    <a:pt x="129" y="200"/>
                    <a:pt x="129" y="199"/>
                    <a:pt x="130" y="200"/>
                  </a:cubicBezTo>
                  <a:cubicBezTo>
                    <a:pt x="130" y="200"/>
                    <a:pt x="130" y="200"/>
                    <a:pt x="130" y="200"/>
                  </a:cubicBezTo>
                  <a:cubicBezTo>
                    <a:pt x="130" y="198"/>
                    <a:pt x="130" y="197"/>
                    <a:pt x="130" y="196"/>
                  </a:cubicBezTo>
                  <a:cubicBezTo>
                    <a:pt x="132" y="198"/>
                    <a:pt x="130" y="198"/>
                    <a:pt x="130" y="200"/>
                  </a:cubicBezTo>
                  <a:cubicBezTo>
                    <a:pt x="130" y="200"/>
                    <a:pt x="130" y="201"/>
                    <a:pt x="130" y="201"/>
                  </a:cubicBezTo>
                  <a:cubicBezTo>
                    <a:pt x="130" y="201"/>
                    <a:pt x="130" y="201"/>
                    <a:pt x="130" y="201"/>
                  </a:cubicBezTo>
                  <a:cubicBezTo>
                    <a:pt x="137" y="196"/>
                    <a:pt x="137" y="196"/>
                    <a:pt x="137" y="196"/>
                  </a:cubicBezTo>
                  <a:cubicBezTo>
                    <a:pt x="136" y="194"/>
                    <a:pt x="134" y="195"/>
                    <a:pt x="130" y="196"/>
                  </a:cubicBezTo>
                  <a:cubicBezTo>
                    <a:pt x="130" y="193"/>
                    <a:pt x="131" y="191"/>
                    <a:pt x="132" y="188"/>
                  </a:cubicBezTo>
                  <a:cubicBezTo>
                    <a:pt x="136" y="187"/>
                    <a:pt x="140" y="186"/>
                    <a:pt x="144" y="182"/>
                  </a:cubicBezTo>
                  <a:cubicBezTo>
                    <a:pt x="145" y="187"/>
                    <a:pt x="146" y="191"/>
                    <a:pt x="146" y="195"/>
                  </a:cubicBezTo>
                  <a:cubicBezTo>
                    <a:pt x="147" y="191"/>
                    <a:pt x="147" y="188"/>
                    <a:pt x="151" y="182"/>
                  </a:cubicBezTo>
                  <a:cubicBezTo>
                    <a:pt x="150" y="180"/>
                    <a:pt x="148" y="177"/>
                    <a:pt x="146" y="174"/>
                  </a:cubicBezTo>
                  <a:cubicBezTo>
                    <a:pt x="154" y="167"/>
                    <a:pt x="153" y="180"/>
                    <a:pt x="162" y="176"/>
                  </a:cubicBezTo>
                  <a:cubicBezTo>
                    <a:pt x="162" y="177"/>
                    <a:pt x="162" y="177"/>
                    <a:pt x="162" y="177"/>
                  </a:cubicBezTo>
                  <a:cubicBezTo>
                    <a:pt x="162" y="176"/>
                    <a:pt x="162" y="176"/>
                    <a:pt x="163" y="175"/>
                  </a:cubicBezTo>
                  <a:cubicBezTo>
                    <a:pt x="163" y="180"/>
                    <a:pt x="165" y="176"/>
                    <a:pt x="168" y="173"/>
                  </a:cubicBezTo>
                  <a:cubicBezTo>
                    <a:pt x="167" y="172"/>
                    <a:pt x="167" y="171"/>
                    <a:pt x="167" y="170"/>
                  </a:cubicBezTo>
                  <a:cubicBezTo>
                    <a:pt x="168" y="170"/>
                    <a:pt x="169" y="170"/>
                    <a:pt x="169" y="170"/>
                  </a:cubicBezTo>
                  <a:cubicBezTo>
                    <a:pt x="168" y="173"/>
                    <a:pt x="170" y="177"/>
                    <a:pt x="171" y="180"/>
                  </a:cubicBezTo>
                  <a:cubicBezTo>
                    <a:pt x="167" y="187"/>
                    <a:pt x="164" y="196"/>
                    <a:pt x="160" y="192"/>
                  </a:cubicBezTo>
                  <a:cubicBezTo>
                    <a:pt x="162" y="206"/>
                    <a:pt x="161" y="191"/>
                    <a:pt x="165" y="207"/>
                  </a:cubicBezTo>
                  <a:cubicBezTo>
                    <a:pt x="161" y="187"/>
                    <a:pt x="177" y="207"/>
                    <a:pt x="172" y="186"/>
                  </a:cubicBezTo>
                  <a:cubicBezTo>
                    <a:pt x="172" y="186"/>
                    <a:pt x="172" y="186"/>
                    <a:pt x="172" y="186"/>
                  </a:cubicBezTo>
                  <a:cubicBezTo>
                    <a:pt x="176" y="205"/>
                    <a:pt x="178" y="194"/>
                    <a:pt x="183" y="210"/>
                  </a:cubicBezTo>
                  <a:cubicBezTo>
                    <a:pt x="183" y="205"/>
                    <a:pt x="182" y="201"/>
                    <a:pt x="186" y="203"/>
                  </a:cubicBezTo>
                  <a:cubicBezTo>
                    <a:pt x="186" y="202"/>
                    <a:pt x="186" y="200"/>
                    <a:pt x="187" y="199"/>
                  </a:cubicBezTo>
                  <a:cubicBezTo>
                    <a:pt x="187" y="199"/>
                    <a:pt x="187" y="200"/>
                    <a:pt x="187" y="200"/>
                  </a:cubicBezTo>
                  <a:cubicBezTo>
                    <a:pt x="187" y="199"/>
                    <a:pt x="187" y="199"/>
                    <a:pt x="187" y="199"/>
                  </a:cubicBezTo>
                  <a:cubicBezTo>
                    <a:pt x="187" y="198"/>
                    <a:pt x="187" y="198"/>
                    <a:pt x="187" y="199"/>
                  </a:cubicBezTo>
                  <a:cubicBezTo>
                    <a:pt x="186" y="197"/>
                    <a:pt x="185" y="195"/>
                    <a:pt x="184" y="192"/>
                  </a:cubicBezTo>
                  <a:cubicBezTo>
                    <a:pt x="186" y="185"/>
                    <a:pt x="189" y="183"/>
                    <a:pt x="192" y="180"/>
                  </a:cubicBezTo>
                  <a:cubicBezTo>
                    <a:pt x="193" y="182"/>
                    <a:pt x="194" y="183"/>
                    <a:pt x="195" y="183"/>
                  </a:cubicBezTo>
                  <a:cubicBezTo>
                    <a:pt x="195" y="184"/>
                    <a:pt x="195" y="185"/>
                    <a:pt x="196" y="186"/>
                  </a:cubicBezTo>
                  <a:cubicBezTo>
                    <a:pt x="197" y="183"/>
                    <a:pt x="197" y="183"/>
                    <a:pt x="197" y="183"/>
                  </a:cubicBezTo>
                  <a:cubicBezTo>
                    <a:pt x="198" y="183"/>
                    <a:pt x="199" y="182"/>
                    <a:pt x="199" y="182"/>
                  </a:cubicBezTo>
                  <a:cubicBezTo>
                    <a:pt x="201" y="190"/>
                    <a:pt x="205" y="196"/>
                    <a:pt x="200" y="201"/>
                  </a:cubicBezTo>
                  <a:cubicBezTo>
                    <a:pt x="205" y="201"/>
                    <a:pt x="205" y="201"/>
                    <a:pt x="205" y="201"/>
                  </a:cubicBezTo>
                  <a:cubicBezTo>
                    <a:pt x="208" y="207"/>
                    <a:pt x="212" y="209"/>
                    <a:pt x="215" y="205"/>
                  </a:cubicBezTo>
                  <a:cubicBezTo>
                    <a:pt x="217" y="207"/>
                    <a:pt x="221" y="193"/>
                    <a:pt x="219" y="201"/>
                  </a:cubicBezTo>
                  <a:cubicBezTo>
                    <a:pt x="227" y="195"/>
                    <a:pt x="227" y="195"/>
                    <a:pt x="227" y="195"/>
                  </a:cubicBezTo>
                  <a:cubicBezTo>
                    <a:pt x="227" y="198"/>
                    <a:pt x="227" y="198"/>
                    <a:pt x="227" y="198"/>
                  </a:cubicBezTo>
                  <a:cubicBezTo>
                    <a:pt x="232" y="198"/>
                    <a:pt x="237" y="192"/>
                    <a:pt x="242" y="191"/>
                  </a:cubicBezTo>
                  <a:cubicBezTo>
                    <a:pt x="242" y="191"/>
                    <a:pt x="242" y="192"/>
                    <a:pt x="242" y="192"/>
                  </a:cubicBezTo>
                  <a:cubicBezTo>
                    <a:pt x="242" y="193"/>
                    <a:pt x="242" y="193"/>
                    <a:pt x="241" y="195"/>
                  </a:cubicBezTo>
                  <a:cubicBezTo>
                    <a:pt x="244" y="199"/>
                    <a:pt x="246" y="201"/>
                    <a:pt x="247" y="201"/>
                  </a:cubicBezTo>
                  <a:cubicBezTo>
                    <a:pt x="245" y="197"/>
                    <a:pt x="243" y="191"/>
                    <a:pt x="242" y="192"/>
                  </a:cubicBezTo>
                  <a:cubicBezTo>
                    <a:pt x="242" y="192"/>
                    <a:pt x="242" y="191"/>
                    <a:pt x="242" y="191"/>
                  </a:cubicBezTo>
                  <a:cubicBezTo>
                    <a:pt x="246" y="190"/>
                    <a:pt x="249" y="191"/>
                    <a:pt x="253" y="199"/>
                  </a:cubicBezTo>
                  <a:cubicBezTo>
                    <a:pt x="254" y="197"/>
                    <a:pt x="256" y="196"/>
                    <a:pt x="257" y="195"/>
                  </a:cubicBezTo>
                  <a:cubicBezTo>
                    <a:pt x="257" y="196"/>
                    <a:pt x="257" y="196"/>
                    <a:pt x="257" y="196"/>
                  </a:cubicBezTo>
                  <a:cubicBezTo>
                    <a:pt x="257" y="195"/>
                    <a:pt x="257" y="195"/>
                    <a:pt x="257" y="195"/>
                  </a:cubicBezTo>
                  <a:cubicBezTo>
                    <a:pt x="259" y="194"/>
                    <a:pt x="261" y="194"/>
                    <a:pt x="263" y="196"/>
                  </a:cubicBezTo>
                  <a:cubicBezTo>
                    <a:pt x="264" y="204"/>
                    <a:pt x="264" y="204"/>
                    <a:pt x="264" y="204"/>
                  </a:cubicBezTo>
                  <a:cubicBezTo>
                    <a:pt x="267" y="201"/>
                    <a:pt x="274" y="213"/>
                    <a:pt x="276" y="204"/>
                  </a:cubicBezTo>
                  <a:cubicBezTo>
                    <a:pt x="280" y="227"/>
                    <a:pt x="293" y="209"/>
                    <a:pt x="299" y="213"/>
                  </a:cubicBezTo>
                  <a:cubicBezTo>
                    <a:pt x="299" y="201"/>
                    <a:pt x="299" y="201"/>
                    <a:pt x="299" y="201"/>
                  </a:cubicBezTo>
                  <a:cubicBezTo>
                    <a:pt x="303" y="202"/>
                    <a:pt x="307" y="199"/>
                    <a:pt x="313" y="194"/>
                  </a:cubicBezTo>
                  <a:cubicBezTo>
                    <a:pt x="313" y="190"/>
                    <a:pt x="313" y="190"/>
                    <a:pt x="313" y="190"/>
                  </a:cubicBezTo>
                  <a:cubicBezTo>
                    <a:pt x="315" y="187"/>
                    <a:pt x="317" y="189"/>
                    <a:pt x="320" y="191"/>
                  </a:cubicBezTo>
                  <a:cubicBezTo>
                    <a:pt x="320" y="189"/>
                    <a:pt x="320" y="186"/>
                    <a:pt x="320" y="183"/>
                  </a:cubicBezTo>
                  <a:cubicBezTo>
                    <a:pt x="321" y="184"/>
                    <a:pt x="323" y="185"/>
                    <a:pt x="324" y="187"/>
                  </a:cubicBezTo>
                  <a:cubicBezTo>
                    <a:pt x="324" y="190"/>
                    <a:pt x="323" y="193"/>
                    <a:pt x="322" y="196"/>
                  </a:cubicBezTo>
                  <a:cubicBezTo>
                    <a:pt x="326" y="203"/>
                    <a:pt x="330" y="198"/>
                    <a:pt x="333" y="197"/>
                  </a:cubicBezTo>
                  <a:cubicBezTo>
                    <a:pt x="332" y="197"/>
                    <a:pt x="331" y="197"/>
                    <a:pt x="331" y="196"/>
                  </a:cubicBezTo>
                  <a:cubicBezTo>
                    <a:pt x="335" y="200"/>
                    <a:pt x="339" y="193"/>
                    <a:pt x="344" y="189"/>
                  </a:cubicBezTo>
                  <a:cubicBezTo>
                    <a:pt x="343" y="196"/>
                    <a:pt x="343" y="202"/>
                    <a:pt x="340" y="205"/>
                  </a:cubicBezTo>
                  <a:cubicBezTo>
                    <a:pt x="348" y="195"/>
                    <a:pt x="348" y="195"/>
                    <a:pt x="348" y="195"/>
                  </a:cubicBezTo>
                  <a:cubicBezTo>
                    <a:pt x="349" y="199"/>
                    <a:pt x="353" y="206"/>
                    <a:pt x="351" y="209"/>
                  </a:cubicBezTo>
                  <a:cubicBezTo>
                    <a:pt x="354" y="213"/>
                    <a:pt x="358" y="205"/>
                    <a:pt x="362" y="200"/>
                  </a:cubicBezTo>
                  <a:cubicBezTo>
                    <a:pt x="365" y="208"/>
                    <a:pt x="367" y="215"/>
                    <a:pt x="367" y="207"/>
                  </a:cubicBezTo>
                  <a:cubicBezTo>
                    <a:pt x="366" y="198"/>
                    <a:pt x="366" y="198"/>
                    <a:pt x="366" y="198"/>
                  </a:cubicBezTo>
                  <a:cubicBezTo>
                    <a:pt x="366" y="198"/>
                    <a:pt x="366" y="198"/>
                    <a:pt x="367" y="198"/>
                  </a:cubicBezTo>
                  <a:cubicBezTo>
                    <a:pt x="367" y="198"/>
                    <a:pt x="367" y="198"/>
                    <a:pt x="367" y="198"/>
                  </a:cubicBezTo>
                  <a:cubicBezTo>
                    <a:pt x="368" y="198"/>
                    <a:pt x="368" y="198"/>
                    <a:pt x="369" y="199"/>
                  </a:cubicBezTo>
                  <a:cubicBezTo>
                    <a:pt x="369" y="197"/>
                    <a:pt x="370" y="196"/>
                    <a:pt x="371" y="194"/>
                  </a:cubicBezTo>
                  <a:cubicBezTo>
                    <a:pt x="377" y="196"/>
                    <a:pt x="382" y="207"/>
                    <a:pt x="389" y="195"/>
                  </a:cubicBezTo>
                  <a:cubicBezTo>
                    <a:pt x="393" y="211"/>
                    <a:pt x="393" y="211"/>
                    <a:pt x="393" y="211"/>
                  </a:cubicBezTo>
                  <a:cubicBezTo>
                    <a:pt x="399" y="207"/>
                    <a:pt x="388" y="191"/>
                    <a:pt x="397" y="185"/>
                  </a:cubicBezTo>
                  <a:cubicBezTo>
                    <a:pt x="403" y="180"/>
                    <a:pt x="399" y="199"/>
                    <a:pt x="402" y="203"/>
                  </a:cubicBezTo>
                  <a:cubicBezTo>
                    <a:pt x="405" y="195"/>
                    <a:pt x="410" y="179"/>
                    <a:pt x="416" y="192"/>
                  </a:cubicBezTo>
                  <a:cubicBezTo>
                    <a:pt x="414" y="195"/>
                    <a:pt x="413" y="192"/>
                    <a:pt x="411" y="193"/>
                  </a:cubicBezTo>
                  <a:cubicBezTo>
                    <a:pt x="415" y="202"/>
                    <a:pt x="415" y="202"/>
                    <a:pt x="415" y="202"/>
                  </a:cubicBezTo>
                  <a:cubicBezTo>
                    <a:pt x="410" y="217"/>
                    <a:pt x="406" y="212"/>
                    <a:pt x="410" y="224"/>
                  </a:cubicBezTo>
                  <a:cubicBezTo>
                    <a:pt x="411" y="193"/>
                    <a:pt x="427" y="221"/>
                    <a:pt x="428" y="190"/>
                  </a:cubicBezTo>
                  <a:cubicBezTo>
                    <a:pt x="431" y="197"/>
                    <a:pt x="431" y="197"/>
                    <a:pt x="431" y="197"/>
                  </a:cubicBezTo>
                  <a:cubicBezTo>
                    <a:pt x="430" y="196"/>
                    <a:pt x="430" y="198"/>
                    <a:pt x="429" y="198"/>
                  </a:cubicBezTo>
                  <a:cubicBezTo>
                    <a:pt x="435" y="213"/>
                    <a:pt x="434" y="176"/>
                    <a:pt x="441" y="180"/>
                  </a:cubicBezTo>
                  <a:cubicBezTo>
                    <a:pt x="443" y="182"/>
                    <a:pt x="445" y="187"/>
                    <a:pt x="444" y="191"/>
                  </a:cubicBezTo>
                  <a:cubicBezTo>
                    <a:pt x="449" y="183"/>
                    <a:pt x="449" y="183"/>
                    <a:pt x="449" y="183"/>
                  </a:cubicBezTo>
                  <a:cubicBezTo>
                    <a:pt x="451" y="184"/>
                    <a:pt x="451" y="187"/>
                    <a:pt x="450" y="188"/>
                  </a:cubicBezTo>
                  <a:cubicBezTo>
                    <a:pt x="458" y="186"/>
                    <a:pt x="458" y="186"/>
                    <a:pt x="458" y="186"/>
                  </a:cubicBezTo>
                  <a:cubicBezTo>
                    <a:pt x="458" y="187"/>
                    <a:pt x="458" y="187"/>
                    <a:pt x="458" y="187"/>
                  </a:cubicBezTo>
                  <a:cubicBezTo>
                    <a:pt x="458" y="185"/>
                    <a:pt x="459" y="182"/>
                    <a:pt x="460" y="180"/>
                  </a:cubicBezTo>
                  <a:cubicBezTo>
                    <a:pt x="462" y="181"/>
                    <a:pt x="463" y="182"/>
                    <a:pt x="465" y="184"/>
                  </a:cubicBezTo>
                  <a:cubicBezTo>
                    <a:pt x="465" y="179"/>
                    <a:pt x="464" y="176"/>
                    <a:pt x="465" y="175"/>
                  </a:cubicBezTo>
                  <a:cubicBezTo>
                    <a:pt x="465" y="175"/>
                    <a:pt x="465" y="175"/>
                    <a:pt x="465" y="175"/>
                  </a:cubicBezTo>
                  <a:cubicBezTo>
                    <a:pt x="466" y="174"/>
                    <a:pt x="467" y="176"/>
                    <a:pt x="468" y="178"/>
                  </a:cubicBezTo>
                  <a:cubicBezTo>
                    <a:pt x="467" y="183"/>
                    <a:pt x="464" y="186"/>
                    <a:pt x="462" y="186"/>
                  </a:cubicBezTo>
                  <a:cubicBezTo>
                    <a:pt x="466" y="216"/>
                    <a:pt x="466" y="178"/>
                    <a:pt x="476" y="196"/>
                  </a:cubicBezTo>
                  <a:cubicBezTo>
                    <a:pt x="471" y="200"/>
                    <a:pt x="471" y="200"/>
                    <a:pt x="471" y="200"/>
                  </a:cubicBezTo>
                  <a:cubicBezTo>
                    <a:pt x="474" y="217"/>
                    <a:pt x="478" y="211"/>
                    <a:pt x="483" y="222"/>
                  </a:cubicBezTo>
                  <a:cubicBezTo>
                    <a:pt x="482" y="217"/>
                    <a:pt x="474" y="198"/>
                    <a:pt x="477" y="189"/>
                  </a:cubicBezTo>
                  <a:cubicBezTo>
                    <a:pt x="480" y="190"/>
                    <a:pt x="482" y="193"/>
                    <a:pt x="485" y="191"/>
                  </a:cubicBezTo>
                  <a:cubicBezTo>
                    <a:pt x="485" y="192"/>
                    <a:pt x="486" y="193"/>
                    <a:pt x="487" y="192"/>
                  </a:cubicBezTo>
                  <a:cubicBezTo>
                    <a:pt x="487" y="194"/>
                    <a:pt x="487" y="195"/>
                    <a:pt x="487" y="196"/>
                  </a:cubicBezTo>
                  <a:cubicBezTo>
                    <a:pt x="488" y="195"/>
                    <a:pt x="489" y="191"/>
                    <a:pt x="490" y="194"/>
                  </a:cubicBezTo>
                  <a:cubicBezTo>
                    <a:pt x="490" y="195"/>
                    <a:pt x="490" y="196"/>
                    <a:pt x="490" y="196"/>
                  </a:cubicBezTo>
                  <a:cubicBezTo>
                    <a:pt x="490" y="197"/>
                    <a:pt x="490" y="197"/>
                    <a:pt x="490" y="197"/>
                  </a:cubicBezTo>
                  <a:cubicBezTo>
                    <a:pt x="490" y="199"/>
                    <a:pt x="489" y="200"/>
                    <a:pt x="488" y="202"/>
                  </a:cubicBezTo>
                  <a:cubicBezTo>
                    <a:pt x="489" y="202"/>
                    <a:pt x="489" y="202"/>
                    <a:pt x="490" y="201"/>
                  </a:cubicBezTo>
                  <a:cubicBezTo>
                    <a:pt x="490" y="206"/>
                    <a:pt x="490" y="206"/>
                    <a:pt x="490" y="206"/>
                  </a:cubicBezTo>
                  <a:cubicBezTo>
                    <a:pt x="494" y="202"/>
                    <a:pt x="493" y="195"/>
                    <a:pt x="496" y="188"/>
                  </a:cubicBezTo>
                  <a:cubicBezTo>
                    <a:pt x="500" y="190"/>
                    <a:pt x="501" y="201"/>
                    <a:pt x="502" y="210"/>
                  </a:cubicBezTo>
                  <a:cubicBezTo>
                    <a:pt x="508" y="213"/>
                    <a:pt x="497" y="192"/>
                    <a:pt x="505" y="190"/>
                  </a:cubicBezTo>
                  <a:cubicBezTo>
                    <a:pt x="510" y="195"/>
                    <a:pt x="514" y="189"/>
                    <a:pt x="521" y="181"/>
                  </a:cubicBezTo>
                  <a:cubicBezTo>
                    <a:pt x="525" y="186"/>
                    <a:pt x="520" y="189"/>
                    <a:pt x="522" y="194"/>
                  </a:cubicBezTo>
                  <a:cubicBezTo>
                    <a:pt x="525" y="182"/>
                    <a:pt x="525" y="182"/>
                    <a:pt x="525" y="182"/>
                  </a:cubicBezTo>
                  <a:cubicBezTo>
                    <a:pt x="526" y="182"/>
                    <a:pt x="526" y="186"/>
                    <a:pt x="526" y="188"/>
                  </a:cubicBezTo>
                  <a:cubicBezTo>
                    <a:pt x="528" y="183"/>
                    <a:pt x="526" y="173"/>
                    <a:pt x="530" y="169"/>
                  </a:cubicBezTo>
                  <a:cubicBezTo>
                    <a:pt x="530" y="169"/>
                    <a:pt x="530" y="168"/>
                    <a:pt x="531" y="168"/>
                  </a:cubicBezTo>
                  <a:cubicBezTo>
                    <a:pt x="531" y="168"/>
                    <a:pt x="532" y="168"/>
                    <a:pt x="534" y="168"/>
                  </a:cubicBezTo>
                  <a:cubicBezTo>
                    <a:pt x="537" y="173"/>
                    <a:pt x="542" y="187"/>
                    <a:pt x="545" y="175"/>
                  </a:cubicBezTo>
                  <a:cubicBezTo>
                    <a:pt x="547" y="179"/>
                    <a:pt x="545" y="184"/>
                    <a:pt x="545" y="189"/>
                  </a:cubicBezTo>
                  <a:cubicBezTo>
                    <a:pt x="553" y="177"/>
                    <a:pt x="552" y="181"/>
                    <a:pt x="558" y="165"/>
                  </a:cubicBezTo>
                  <a:cubicBezTo>
                    <a:pt x="564" y="174"/>
                    <a:pt x="564" y="174"/>
                    <a:pt x="564" y="174"/>
                  </a:cubicBezTo>
                  <a:cubicBezTo>
                    <a:pt x="562" y="169"/>
                    <a:pt x="562" y="164"/>
                    <a:pt x="563" y="159"/>
                  </a:cubicBezTo>
                  <a:cubicBezTo>
                    <a:pt x="564" y="161"/>
                    <a:pt x="566" y="163"/>
                    <a:pt x="567" y="164"/>
                  </a:cubicBezTo>
                  <a:cubicBezTo>
                    <a:pt x="567" y="166"/>
                    <a:pt x="567" y="168"/>
                    <a:pt x="567" y="170"/>
                  </a:cubicBezTo>
                  <a:cubicBezTo>
                    <a:pt x="567" y="168"/>
                    <a:pt x="568" y="167"/>
                    <a:pt x="569" y="166"/>
                  </a:cubicBezTo>
                  <a:cubicBezTo>
                    <a:pt x="569" y="168"/>
                    <a:pt x="569" y="171"/>
                    <a:pt x="569" y="172"/>
                  </a:cubicBezTo>
                  <a:cubicBezTo>
                    <a:pt x="569" y="174"/>
                    <a:pt x="570" y="170"/>
                    <a:pt x="571" y="167"/>
                  </a:cubicBezTo>
                  <a:cubicBezTo>
                    <a:pt x="572" y="183"/>
                    <a:pt x="572" y="183"/>
                    <a:pt x="572" y="183"/>
                  </a:cubicBezTo>
                  <a:cubicBezTo>
                    <a:pt x="573" y="176"/>
                    <a:pt x="573" y="176"/>
                    <a:pt x="573" y="176"/>
                  </a:cubicBezTo>
                  <a:cubicBezTo>
                    <a:pt x="577" y="181"/>
                    <a:pt x="577" y="181"/>
                    <a:pt x="577" y="181"/>
                  </a:cubicBezTo>
                  <a:cubicBezTo>
                    <a:pt x="578" y="186"/>
                    <a:pt x="579" y="191"/>
                    <a:pt x="580" y="192"/>
                  </a:cubicBezTo>
                  <a:cubicBezTo>
                    <a:pt x="581" y="194"/>
                    <a:pt x="579" y="195"/>
                    <a:pt x="578" y="196"/>
                  </a:cubicBezTo>
                  <a:cubicBezTo>
                    <a:pt x="585" y="207"/>
                    <a:pt x="582" y="193"/>
                    <a:pt x="583" y="185"/>
                  </a:cubicBezTo>
                  <a:cubicBezTo>
                    <a:pt x="584" y="183"/>
                    <a:pt x="584" y="181"/>
                    <a:pt x="585" y="179"/>
                  </a:cubicBezTo>
                  <a:cubicBezTo>
                    <a:pt x="585" y="179"/>
                    <a:pt x="585" y="179"/>
                    <a:pt x="586" y="179"/>
                  </a:cubicBezTo>
                  <a:cubicBezTo>
                    <a:pt x="587" y="186"/>
                    <a:pt x="584" y="198"/>
                    <a:pt x="588" y="200"/>
                  </a:cubicBezTo>
                  <a:cubicBezTo>
                    <a:pt x="590" y="206"/>
                    <a:pt x="600" y="175"/>
                    <a:pt x="606" y="189"/>
                  </a:cubicBezTo>
                  <a:cubicBezTo>
                    <a:pt x="606" y="188"/>
                    <a:pt x="606" y="186"/>
                    <a:pt x="605" y="185"/>
                  </a:cubicBezTo>
                  <a:cubicBezTo>
                    <a:pt x="606" y="185"/>
                    <a:pt x="606" y="186"/>
                    <a:pt x="607" y="187"/>
                  </a:cubicBezTo>
                  <a:cubicBezTo>
                    <a:pt x="606" y="180"/>
                    <a:pt x="607" y="176"/>
                    <a:pt x="608" y="173"/>
                  </a:cubicBezTo>
                  <a:cubicBezTo>
                    <a:pt x="609" y="174"/>
                    <a:pt x="611" y="176"/>
                    <a:pt x="613" y="179"/>
                  </a:cubicBezTo>
                  <a:cubicBezTo>
                    <a:pt x="613" y="179"/>
                    <a:pt x="613" y="179"/>
                    <a:pt x="612" y="179"/>
                  </a:cubicBezTo>
                  <a:cubicBezTo>
                    <a:pt x="614" y="183"/>
                    <a:pt x="615" y="183"/>
                    <a:pt x="616" y="182"/>
                  </a:cubicBezTo>
                  <a:cubicBezTo>
                    <a:pt x="618" y="185"/>
                    <a:pt x="621" y="185"/>
                    <a:pt x="623" y="177"/>
                  </a:cubicBezTo>
                  <a:cubicBezTo>
                    <a:pt x="623" y="178"/>
                    <a:pt x="623" y="180"/>
                    <a:pt x="623" y="181"/>
                  </a:cubicBezTo>
                  <a:cubicBezTo>
                    <a:pt x="625" y="179"/>
                    <a:pt x="627" y="177"/>
                    <a:pt x="630" y="175"/>
                  </a:cubicBezTo>
                  <a:cubicBezTo>
                    <a:pt x="632" y="176"/>
                    <a:pt x="636" y="176"/>
                    <a:pt x="639" y="175"/>
                  </a:cubicBezTo>
                  <a:cubicBezTo>
                    <a:pt x="643" y="181"/>
                    <a:pt x="650" y="169"/>
                    <a:pt x="654" y="168"/>
                  </a:cubicBezTo>
                  <a:cubicBezTo>
                    <a:pt x="653" y="174"/>
                    <a:pt x="653" y="181"/>
                    <a:pt x="653" y="183"/>
                  </a:cubicBezTo>
                  <a:cubicBezTo>
                    <a:pt x="656" y="169"/>
                    <a:pt x="656" y="169"/>
                    <a:pt x="656" y="169"/>
                  </a:cubicBezTo>
                  <a:cubicBezTo>
                    <a:pt x="657" y="170"/>
                    <a:pt x="657" y="173"/>
                    <a:pt x="657" y="180"/>
                  </a:cubicBezTo>
                  <a:cubicBezTo>
                    <a:pt x="659" y="179"/>
                    <a:pt x="659" y="179"/>
                    <a:pt x="659" y="179"/>
                  </a:cubicBezTo>
                  <a:cubicBezTo>
                    <a:pt x="657" y="192"/>
                    <a:pt x="657" y="192"/>
                    <a:pt x="657" y="192"/>
                  </a:cubicBezTo>
                  <a:cubicBezTo>
                    <a:pt x="660" y="179"/>
                    <a:pt x="661" y="181"/>
                    <a:pt x="663" y="184"/>
                  </a:cubicBezTo>
                  <a:cubicBezTo>
                    <a:pt x="663" y="179"/>
                    <a:pt x="663" y="179"/>
                    <a:pt x="663" y="179"/>
                  </a:cubicBezTo>
                  <a:cubicBezTo>
                    <a:pt x="666" y="178"/>
                    <a:pt x="666" y="178"/>
                    <a:pt x="666" y="178"/>
                  </a:cubicBezTo>
                  <a:cubicBezTo>
                    <a:pt x="665" y="180"/>
                    <a:pt x="665" y="183"/>
                    <a:pt x="664" y="184"/>
                  </a:cubicBezTo>
                  <a:cubicBezTo>
                    <a:pt x="666" y="186"/>
                    <a:pt x="668" y="189"/>
                    <a:pt x="672" y="183"/>
                  </a:cubicBezTo>
                  <a:cubicBezTo>
                    <a:pt x="672" y="183"/>
                    <a:pt x="671" y="182"/>
                    <a:pt x="671" y="181"/>
                  </a:cubicBezTo>
                  <a:cubicBezTo>
                    <a:pt x="673" y="180"/>
                    <a:pt x="675" y="178"/>
                    <a:pt x="676" y="175"/>
                  </a:cubicBezTo>
                  <a:cubicBezTo>
                    <a:pt x="677" y="177"/>
                    <a:pt x="678" y="179"/>
                    <a:pt x="680" y="184"/>
                  </a:cubicBezTo>
                  <a:cubicBezTo>
                    <a:pt x="679" y="182"/>
                    <a:pt x="679" y="175"/>
                    <a:pt x="679" y="168"/>
                  </a:cubicBezTo>
                  <a:cubicBezTo>
                    <a:pt x="680" y="170"/>
                    <a:pt x="679" y="173"/>
                    <a:pt x="679" y="174"/>
                  </a:cubicBezTo>
                  <a:cubicBezTo>
                    <a:pt x="680" y="175"/>
                    <a:pt x="682" y="176"/>
                    <a:pt x="683" y="177"/>
                  </a:cubicBezTo>
                  <a:cubicBezTo>
                    <a:pt x="683" y="180"/>
                    <a:pt x="682" y="182"/>
                    <a:pt x="682" y="183"/>
                  </a:cubicBezTo>
                  <a:cubicBezTo>
                    <a:pt x="684" y="177"/>
                    <a:pt x="684" y="177"/>
                    <a:pt x="684" y="177"/>
                  </a:cubicBezTo>
                  <a:cubicBezTo>
                    <a:pt x="686" y="178"/>
                    <a:pt x="688" y="179"/>
                    <a:pt x="689" y="177"/>
                  </a:cubicBezTo>
                  <a:cubicBezTo>
                    <a:pt x="690" y="181"/>
                    <a:pt x="690" y="184"/>
                    <a:pt x="691" y="187"/>
                  </a:cubicBezTo>
                  <a:cubicBezTo>
                    <a:pt x="690" y="182"/>
                    <a:pt x="697" y="187"/>
                    <a:pt x="699" y="185"/>
                  </a:cubicBezTo>
                  <a:cubicBezTo>
                    <a:pt x="696" y="179"/>
                    <a:pt x="696" y="179"/>
                    <a:pt x="696" y="179"/>
                  </a:cubicBezTo>
                  <a:cubicBezTo>
                    <a:pt x="699" y="180"/>
                    <a:pt x="700" y="177"/>
                    <a:pt x="702" y="173"/>
                  </a:cubicBezTo>
                  <a:cubicBezTo>
                    <a:pt x="704" y="175"/>
                    <a:pt x="707" y="178"/>
                    <a:pt x="710" y="180"/>
                  </a:cubicBezTo>
                  <a:cubicBezTo>
                    <a:pt x="710" y="181"/>
                    <a:pt x="709" y="182"/>
                    <a:pt x="709" y="183"/>
                  </a:cubicBezTo>
                  <a:cubicBezTo>
                    <a:pt x="709" y="182"/>
                    <a:pt x="710" y="181"/>
                    <a:pt x="710" y="180"/>
                  </a:cubicBezTo>
                  <a:cubicBezTo>
                    <a:pt x="713" y="182"/>
                    <a:pt x="717" y="183"/>
                    <a:pt x="720" y="181"/>
                  </a:cubicBezTo>
                  <a:cubicBezTo>
                    <a:pt x="720" y="182"/>
                    <a:pt x="719" y="183"/>
                    <a:pt x="719" y="183"/>
                  </a:cubicBezTo>
                  <a:cubicBezTo>
                    <a:pt x="722" y="189"/>
                    <a:pt x="720" y="192"/>
                    <a:pt x="725" y="192"/>
                  </a:cubicBezTo>
                  <a:cubicBezTo>
                    <a:pt x="726" y="199"/>
                    <a:pt x="722" y="202"/>
                    <a:pt x="721" y="203"/>
                  </a:cubicBezTo>
                  <a:cubicBezTo>
                    <a:pt x="732" y="207"/>
                    <a:pt x="732" y="207"/>
                    <a:pt x="732" y="207"/>
                  </a:cubicBezTo>
                  <a:cubicBezTo>
                    <a:pt x="732" y="197"/>
                    <a:pt x="736" y="194"/>
                    <a:pt x="738" y="188"/>
                  </a:cubicBezTo>
                  <a:cubicBezTo>
                    <a:pt x="742" y="191"/>
                    <a:pt x="745" y="193"/>
                    <a:pt x="747" y="190"/>
                  </a:cubicBezTo>
                  <a:cubicBezTo>
                    <a:pt x="751" y="191"/>
                    <a:pt x="754" y="170"/>
                    <a:pt x="759" y="183"/>
                  </a:cubicBezTo>
                  <a:cubicBezTo>
                    <a:pt x="760" y="184"/>
                    <a:pt x="764" y="203"/>
                    <a:pt x="764" y="194"/>
                  </a:cubicBezTo>
                  <a:cubicBezTo>
                    <a:pt x="763" y="188"/>
                    <a:pt x="763" y="176"/>
                    <a:pt x="762" y="163"/>
                  </a:cubicBezTo>
                  <a:cubicBezTo>
                    <a:pt x="766" y="167"/>
                    <a:pt x="771" y="164"/>
                    <a:pt x="771" y="174"/>
                  </a:cubicBezTo>
                  <a:cubicBezTo>
                    <a:pt x="771" y="174"/>
                    <a:pt x="772" y="174"/>
                    <a:pt x="772" y="174"/>
                  </a:cubicBezTo>
                  <a:cubicBezTo>
                    <a:pt x="772" y="176"/>
                    <a:pt x="772" y="178"/>
                    <a:pt x="773" y="179"/>
                  </a:cubicBezTo>
                  <a:cubicBezTo>
                    <a:pt x="773" y="177"/>
                    <a:pt x="773" y="175"/>
                    <a:pt x="773" y="174"/>
                  </a:cubicBezTo>
                  <a:cubicBezTo>
                    <a:pt x="774" y="174"/>
                    <a:pt x="775" y="174"/>
                    <a:pt x="776" y="174"/>
                  </a:cubicBezTo>
                  <a:cubicBezTo>
                    <a:pt x="776" y="177"/>
                    <a:pt x="776" y="181"/>
                    <a:pt x="778" y="179"/>
                  </a:cubicBezTo>
                  <a:cubicBezTo>
                    <a:pt x="778" y="177"/>
                    <a:pt x="779" y="175"/>
                    <a:pt x="779" y="174"/>
                  </a:cubicBezTo>
                  <a:cubicBezTo>
                    <a:pt x="794" y="176"/>
                    <a:pt x="809" y="185"/>
                    <a:pt x="824" y="186"/>
                  </a:cubicBezTo>
                  <a:cubicBezTo>
                    <a:pt x="822" y="169"/>
                    <a:pt x="822" y="169"/>
                    <a:pt x="822" y="169"/>
                  </a:cubicBezTo>
                  <a:cubicBezTo>
                    <a:pt x="824" y="170"/>
                    <a:pt x="824" y="170"/>
                    <a:pt x="824" y="170"/>
                  </a:cubicBezTo>
                  <a:cubicBezTo>
                    <a:pt x="824" y="171"/>
                    <a:pt x="824" y="173"/>
                    <a:pt x="825" y="176"/>
                  </a:cubicBezTo>
                  <a:cubicBezTo>
                    <a:pt x="825" y="174"/>
                    <a:pt x="825" y="172"/>
                    <a:pt x="826" y="170"/>
                  </a:cubicBezTo>
                  <a:cubicBezTo>
                    <a:pt x="828" y="170"/>
                    <a:pt x="828" y="170"/>
                    <a:pt x="828" y="170"/>
                  </a:cubicBezTo>
                  <a:cubicBezTo>
                    <a:pt x="829" y="174"/>
                    <a:pt x="830" y="183"/>
                    <a:pt x="825" y="183"/>
                  </a:cubicBezTo>
                  <a:cubicBezTo>
                    <a:pt x="828" y="192"/>
                    <a:pt x="833" y="175"/>
                    <a:pt x="833" y="171"/>
                  </a:cubicBezTo>
                  <a:cubicBezTo>
                    <a:pt x="834" y="172"/>
                    <a:pt x="834" y="173"/>
                    <a:pt x="835" y="174"/>
                  </a:cubicBezTo>
                  <a:cubicBezTo>
                    <a:pt x="835" y="175"/>
                    <a:pt x="835" y="175"/>
                    <a:pt x="835" y="175"/>
                  </a:cubicBezTo>
                  <a:cubicBezTo>
                    <a:pt x="837" y="182"/>
                    <a:pt x="830" y="191"/>
                    <a:pt x="832" y="191"/>
                  </a:cubicBezTo>
                  <a:cubicBezTo>
                    <a:pt x="835" y="190"/>
                    <a:pt x="835" y="190"/>
                    <a:pt x="835" y="190"/>
                  </a:cubicBezTo>
                  <a:cubicBezTo>
                    <a:pt x="835" y="188"/>
                    <a:pt x="835" y="188"/>
                    <a:pt x="835" y="188"/>
                  </a:cubicBezTo>
                  <a:cubicBezTo>
                    <a:pt x="837" y="181"/>
                    <a:pt x="838" y="174"/>
                    <a:pt x="843" y="175"/>
                  </a:cubicBezTo>
                  <a:cubicBezTo>
                    <a:pt x="846" y="178"/>
                    <a:pt x="844" y="185"/>
                    <a:pt x="846" y="186"/>
                  </a:cubicBezTo>
                  <a:cubicBezTo>
                    <a:pt x="846" y="187"/>
                    <a:pt x="846" y="187"/>
                    <a:pt x="847" y="186"/>
                  </a:cubicBezTo>
                  <a:cubicBezTo>
                    <a:pt x="855" y="188"/>
                    <a:pt x="855" y="188"/>
                    <a:pt x="855" y="188"/>
                  </a:cubicBezTo>
                  <a:cubicBezTo>
                    <a:pt x="852" y="175"/>
                    <a:pt x="852" y="175"/>
                    <a:pt x="852" y="175"/>
                  </a:cubicBezTo>
                  <a:cubicBezTo>
                    <a:pt x="855" y="168"/>
                    <a:pt x="859" y="175"/>
                    <a:pt x="856" y="160"/>
                  </a:cubicBezTo>
                  <a:cubicBezTo>
                    <a:pt x="861" y="183"/>
                    <a:pt x="883" y="169"/>
                    <a:pt x="886" y="176"/>
                  </a:cubicBezTo>
                  <a:cubicBezTo>
                    <a:pt x="891" y="167"/>
                    <a:pt x="896" y="167"/>
                    <a:pt x="901" y="168"/>
                  </a:cubicBezTo>
                  <a:cubicBezTo>
                    <a:pt x="900" y="166"/>
                    <a:pt x="899" y="151"/>
                    <a:pt x="904" y="153"/>
                  </a:cubicBezTo>
                  <a:cubicBezTo>
                    <a:pt x="902" y="183"/>
                    <a:pt x="913" y="166"/>
                    <a:pt x="917" y="188"/>
                  </a:cubicBezTo>
                  <a:cubicBezTo>
                    <a:pt x="913" y="174"/>
                    <a:pt x="930" y="185"/>
                    <a:pt x="925" y="164"/>
                  </a:cubicBezTo>
                  <a:cubicBezTo>
                    <a:pt x="929" y="167"/>
                    <a:pt x="925" y="176"/>
                    <a:pt x="928" y="183"/>
                  </a:cubicBezTo>
                  <a:cubicBezTo>
                    <a:pt x="938" y="171"/>
                    <a:pt x="949" y="191"/>
                    <a:pt x="961" y="187"/>
                  </a:cubicBezTo>
                  <a:cubicBezTo>
                    <a:pt x="962" y="183"/>
                    <a:pt x="960" y="177"/>
                    <a:pt x="962" y="171"/>
                  </a:cubicBezTo>
                  <a:cubicBezTo>
                    <a:pt x="968" y="192"/>
                    <a:pt x="968" y="192"/>
                    <a:pt x="968" y="192"/>
                  </a:cubicBezTo>
                  <a:cubicBezTo>
                    <a:pt x="971" y="190"/>
                    <a:pt x="971" y="169"/>
                    <a:pt x="975" y="183"/>
                  </a:cubicBezTo>
                  <a:cubicBezTo>
                    <a:pt x="974" y="179"/>
                    <a:pt x="973" y="174"/>
                    <a:pt x="975" y="173"/>
                  </a:cubicBezTo>
                  <a:cubicBezTo>
                    <a:pt x="998" y="194"/>
                    <a:pt x="1023" y="159"/>
                    <a:pt x="1046" y="197"/>
                  </a:cubicBezTo>
                  <a:cubicBezTo>
                    <a:pt x="1043" y="189"/>
                    <a:pt x="1045" y="189"/>
                    <a:pt x="1048" y="189"/>
                  </a:cubicBezTo>
                  <a:cubicBezTo>
                    <a:pt x="1046" y="187"/>
                    <a:pt x="1048" y="179"/>
                    <a:pt x="1048" y="173"/>
                  </a:cubicBezTo>
                  <a:cubicBezTo>
                    <a:pt x="1057" y="189"/>
                    <a:pt x="1057" y="189"/>
                    <a:pt x="1057" y="189"/>
                  </a:cubicBezTo>
                  <a:cubicBezTo>
                    <a:pt x="1059" y="174"/>
                    <a:pt x="1068" y="189"/>
                    <a:pt x="1069" y="175"/>
                  </a:cubicBezTo>
                  <a:cubicBezTo>
                    <a:pt x="1066" y="177"/>
                    <a:pt x="1066" y="177"/>
                    <a:pt x="1066" y="177"/>
                  </a:cubicBezTo>
                  <a:cubicBezTo>
                    <a:pt x="1068" y="171"/>
                    <a:pt x="1067" y="164"/>
                    <a:pt x="1066" y="157"/>
                  </a:cubicBezTo>
                  <a:cubicBezTo>
                    <a:pt x="1067" y="158"/>
                    <a:pt x="1067" y="158"/>
                    <a:pt x="1067" y="158"/>
                  </a:cubicBezTo>
                  <a:cubicBezTo>
                    <a:pt x="1066" y="153"/>
                    <a:pt x="1066" y="153"/>
                    <a:pt x="1066" y="153"/>
                  </a:cubicBezTo>
                  <a:cubicBezTo>
                    <a:pt x="1065" y="146"/>
                    <a:pt x="1063" y="140"/>
                    <a:pt x="1062" y="133"/>
                  </a:cubicBezTo>
                  <a:cubicBezTo>
                    <a:pt x="1065" y="133"/>
                    <a:pt x="1068" y="134"/>
                    <a:pt x="1069" y="126"/>
                  </a:cubicBezTo>
                  <a:close/>
                  <a:moveTo>
                    <a:pt x="473" y="190"/>
                  </a:moveTo>
                  <a:cubicBezTo>
                    <a:pt x="473" y="190"/>
                    <a:pt x="473" y="190"/>
                    <a:pt x="473" y="189"/>
                  </a:cubicBezTo>
                  <a:cubicBezTo>
                    <a:pt x="473" y="187"/>
                    <a:pt x="473" y="186"/>
                    <a:pt x="473" y="185"/>
                  </a:cubicBezTo>
                  <a:cubicBezTo>
                    <a:pt x="474" y="186"/>
                    <a:pt x="473" y="188"/>
                    <a:pt x="473" y="190"/>
                  </a:cubicBezTo>
                  <a:close/>
                  <a:moveTo>
                    <a:pt x="856" y="116"/>
                  </a:moveTo>
                  <a:cubicBezTo>
                    <a:pt x="856" y="115"/>
                    <a:pt x="856" y="113"/>
                    <a:pt x="856" y="112"/>
                  </a:cubicBezTo>
                  <a:cubicBezTo>
                    <a:pt x="857" y="118"/>
                    <a:pt x="859" y="121"/>
                    <a:pt x="862" y="123"/>
                  </a:cubicBezTo>
                  <a:cubicBezTo>
                    <a:pt x="861" y="124"/>
                    <a:pt x="860" y="124"/>
                    <a:pt x="860" y="123"/>
                  </a:cubicBezTo>
                  <a:cubicBezTo>
                    <a:pt x="858" y="123"/>
                    <a:pt x="858" y="120"/>
                    <a:pt x="856" y="116"/>
                  </a:cubicBezTo>
                  <a:close/>
                  <a:moveTo>
                    <a:pt x="214" y="109"/>
                  </a:moveTo>
                  <a:cubicBezTo>
                    <a:pt x="214" y="110"/>
                    <a:pt x="214" y="112"/>
                    <a:pt x="215" y="115"/>
                  </a:cubicBezTo>
                  <a:cubicBezTo>
                    <a:pt x="214" y="110"/>
                    <a:pt x="211" y="106"/>
                    <a:pt x="208" y="104"/>
                  </a:cubicBezTo>
                  <a:cubicBezTo>
                    <a:pt x="209" y="104"/>
                    <a:pt x="210" y="103"/>
                    <a:pt x="211" y="104"/>
                  </a:cubicBezTo>
                  <a:cubicBezTo>
                    <a:pt x="212" y="104"/>
                    <a:pt x="213" y="106"/>
                    <a:pt x="214" y="109"/>
                  </a:cubicBezTo>
                  <a:close/>
                  <a:moveTo>
                    <a:pt x="242" y="154"/>
                  </a:moveTo>
                  <a:cubicBezTo>
                    <a:pt x="239" y="161"/>
                    <a:pt x="237" y="166"/>
                    <a:pt x="233" y="170"/>
                  </a:cubicBezTo>
                  <a:cubicBezTo>
                    <a:pt x="233" y="170"/>
                    <a:pt x="233" y="170"/>
                    <a:pt x="233" y="170"/>
                  </a:cubicBezTo>
                  <a:cubicBezTo>
                    <a:pt x="236" y="165"/>
                    <a:pt x="238" y="157"/>
                    <a:pt x="242" y="154"/>
                  </a:cubicBezTo>
                  <a:close/>
                  <a:moveTo>
                    <a:pt x="307" y="170"/>
                  </a:moveTo>
                  <a:cubicBezTo>
                    <a:pt x="307" y="170"/>
                    <a:pt x="308" y="170"/>
                    <a:pt x="308" y="170"/>
                  </a:cubicBezTo>
                  <a:cubicBezTo>
                    <a:pt x="308" y="170"/>
                    <a:pt x="308" y="171"/>
                    <a:pt x="308" y="171"/>
                  </a:cubicBezTo>
                  <a:cubicBezTo>
                    <a:pt x="308" y="171"/>
                    <a:pt x="308" y="170"/>
                    <a:pt x="307" y="170"/>
                  </a:cubicBezTo>
                  <a:close/>
                  <a:moveTo>
                    <a:pt x="999" y="55"/>
                  </a:moveTo>
                  <a:cubicBezTo>
                    <a:pt x="1001" y="56"/>
                    <a:pt x="1006" y="54"/>
                    <a:pt x="1004" y="66"/>
                  </a:cubicBezTo>
                  <a:cubicBezTo>
                    <a:pt x="1003" y="60"/>
                    <a:pt x="1001" y="57"/>
                    <a:pt x="999" y="56"/>
                  </a:cubicBezTo>
                  <a:lnTo>
                    <a:pt x="999" y="55"/>
                  </a:lnTo>
                  <a:close/>
                  <a:moveTo>
                    <a:pt x="975" y="54"/>
                  </a:moveTo>
                  <a:cubicBezTo>
                    <a:pt x="975" y="54"/>
                    <a:pt x="975" y="54"/>
                    <a:pt x="975" y="53"/>
                  </a:cubicBezTo>
                  <a:cubicBezTo>
                    <a:pt x="975" y="54"/>
                    <a:pt x="975" y="54"/>
                    <a:pt x="975" y="54"/>
                  </a:cubicBezTo>
                  <a:close/>
                  <a:moveTo>
                    <a:pt x="891" y="59"/>
                  </a:moveTo>
                  <a:cubicBezTo>
                    <a:pt x="891" y="61"/>
                    <a:pt x="890" y="64"/>
                    <a:pt x="889" y="67"/>
                  </a:cubicBezTo>
                  <a:cubicBezTo>
                    <a:pt x="888" y="61"/>
                    <a:pt x="888" y="61"/>
                    <a:pt x="888" y="61"/>
                  </a:cubicBezTo>
                  <a:cubicBezTo>
                    <a:pt x="889" y="60"/>
                    <a:pt x="890" y="59"/>
                    <a:pt x="891" y="59"/>
                  </a:cubicBezTo>
                  <a:close/>
                  <a:moveTo>
                    <a:pt x="886" y="63"/>
                  </a:moveTo>
                  <a:cubicBezTo>
                    <a:pt x="885" y="67"/>
                    <a:pt x="884" y="70"/>
                    <a:pt x="881" y="72"/>
                  </a:cubicBezTo>
                  <a:cubicBezTo>
                    <a:pt x="882" y="69"/>
                    <a:pt x="884" y="66"/>
                    <a:pt x="886" y="63"/>
                  </a:cubicBezTo>
                  <a:close/>
                  <a:moveTo>
                    <a:pt x="862" y="40"/>
                  </a:moveTo>
                  <a:cubicBezTo>
                    <a:pt x="862" y="40"/>
                    <a:pt x="862" y="40"/>
                    <a:pt x="862" y="41"/>
                  </a:cubicBezTo>
                  <a:cubicBezTo>
                    <a:pt x="859" y="36"/>
                    <a:pt x="860" y="38"/>
                    <a:pt x="862" y="40"/>
                  </a:cubicBezTo>
                  <a:close/>
                  <a:moveTo>
                    <a:pt x="860" y="52"/>
                  </a:moveTo>
                  <a:cubicBezTo>
                    <a:pt x="860" y="55"/>
                    <a:pt x="861" y="56"/>
                    <a:pt x="862" y="57"/>
                  </a:cubicBezTo>
                  <a:cubicBezTo>
                    <a:pt x="864" y="63"/>
                    <a:pt x="864" y="68"/>
                    <a:pt x="863" y="73"/>
                  </a:cubicBezTo>
                  <a:cubicBezTo>
                    <a:pt x="862" y="75"/>
                    <a:pt x="861" y="75"/>
                    <a:pt x="860" y="74"/>
                  </a:cubicBezTo>
                  <a:cubicBezTo>
                    <a:pt x="858" y="74"/>
                    <a:pt x="856" y="65"/>
                    <a:pt x="854" y="57"/>
                  </a:cubicBezTo>
                  <a:cubicBezTo>
                    <a:pt x="855" y="53"/>
                    <a:pt x="857" y="50"/>
                    <a:pt x="860" y="52"/>
                  </a:cubicBezTo>
                  <a:close/>
                  <a:moveTo>
                    <a:pt x="598" y="35"/>
                  </a:moveTo>
                  <a:cubicBezTo>
                    <a:pt x="598" y="36"/>
                    <a:pt x="598" y="36"/>
                    <a:pt x="598" y="37"/>
                  </a:cubicBezTo>
                  <a:cubicBezTo>
                    <a:pt x="596" y="38"/>
                    <a:pt x="595" y="38"/>
                    <a:pt x="593" y="37"/>
                  </a:cubicBezTo>
                  <a:cubicBezTo>
                    <a:pt x="595" y="35"/>
                    <a:pt x="597" y="30"/>
                    <a:pt x="598" y="35"/>
                  </a:cubicBezTo>
                  <a:close/>
                  <a:moveTo>
                    <a:pt x="391" y="50"/>
                  </a:moveTo>
                  <a:cubicBezTo>
                    <a:pt x="391" y="52"/>
                    <a:pt x="391" y="54"/>
                    <a:pt x="391" y="57"/>
                  </a:cubicBezTo>
                  <a:cubicBezTo>
                    <a:pt x="391" y="54"/>
                    <a:pt x="391" y="52"/>
                    <a:pt x="391" y="50"/>
                  </a:cubicBezTo>
                  <a:close/>
                  <a:moveTo>
                    <a:pt x="342" y="35"/>
                  </a:moveTo>
                  <a:cubicBezTo>
                    <a:pt x="342" y="38"/>
                    <a:pt x="342" y="40"/>
                    <a:pt x="342" y="43"/>
                  </a:cubicBezTo>
                  <a:cubicBezTo>
                    <a:pt x="341" y="43"/>
                    <a:pt x="339" y="42"/>
                    <a:pt x="338" y="41"/>
                  </a:cubicBezTo>
                  <a:lnTo>
                    <a:pt x="342" y="35"/>
                  </a:lnTo>
                  <a:close/>
                  <a:moveTo>
                    <a:pt x="309" y="78"/>
                  </a:moveTo>
                  <a:cubicBezTo>
                    <a:pt x="308" y="76"/>
                    <a:pt x="308" y="75"/>
                    <a:pt x="308" y="73"/>
                  </a:cubicBezTo>
                  <a:cubicBezTo>
                    <a:pt x="308" y="75"/>
                    <a:pt x="309" y="76"/>
                    <a:pt x="309" y="78"/>
                  </a:cubicBezTo>
                  <a:close/>
                  <a:moveTo>
                    <a:pt x="224" y="45"/>
                  </a:moveTo>
                  <a:cubicBezTo>
                    <a:pt x="225" y="48"/>
                    <a:pt x="225" y="48"/>
                    <a:pt x="225" y="48"/>
                  </a:cubicBezTo>
                  <a:cubicBezTo>
                    <a:pt x="223" y="51"/>
                    <a:pt x="223" y="48"/>
                    <a:pt x="224" y="45"/>
                  </a:cubicBezTo>
                  <a:close/>
                  <a:moveTo>
                    <a:pt x="169" y="121"/>
                  </a:moveTo>
                  <a:cubicBezTo>
                    <a:pt x="169" y="122"/>
                    <a:pt x="169" y="123"/>
                    <a:pt x="169" y="124"/>
                  </a:cubicBezTo>
                  <a:cubicBezTo>
                    <a:pt x="168" y="125"/>
                    <a:pt x="168" y="125"/>
                    <a:pt x="167" y="125"/>
                  </a:cubicBezTo>
                  <a:cubicBezTo>
                    <a:pt x="167" y="125"/>
                    <a:pt x="167" y="125"/>
                    <a:pt x="168" y="124"/>
                  </a:cubicBezTo>
                  <a:cubicBezTo>
                    <a:pt x="167" y="123"/>
                    <a:pt x="167" y="122"/>
                    <a:pt x="167" y="121"/>
                  </a:cubicBezTo>
                  <a:cubicBezTo>
                    <a:pt x="168" y="121"/>
                    <a:pt x="169" y="121"/>
                    <a:pt x="169" y="121"/>
                  </a:cubicBezTo>
                  <a:close/>
                  <a:moveTo>
                    <a:pt x="35" y="177"/>
                  </a:moveTo>
                  <a:cubicBezTo>
                    <a:pt x="36" y="177"/>
                    <a:pt x="36" y="177"/>
                    <a:pt x="37" y="177"/>
                  </a:cubicBezTo>
                  <a:cubicBezTo>
                    <a:pt x="36" y="177"/>
                    <a:pt x="36" y="177"/>
                    <a:pt x="35" y="177"/>
                  </a:cubicBezTo>
                  <a:close/>
                  <a:moveTo>
                    <a:pt x="73" y="183"/>
                  </a:moveTo>
                  <a:cubicBezTo>
                    <a:pt x="73" y="176"/>
                    <a:pt x="65" y="185"/>
                    <a:pt x="67" y="170"/>
                  </a:cubicBezTo>
                  <a:cubicBezTo>
                    <a:pt x="69" y="177"/>
                    <a:pt x="72" y="179"/>
                    <a:pt x="75" y="180"/>
                  </a:cubicBezTo>
                  <a:lnTo>
                    <a:pt x="73" y="183"/>
                  </a:lnTo>
                  <a:close/>
                  <a:moveTo>
                    <a:pt x="178" y="176"/>
                  </a:moveTo>
                  <a:cubicBezTo>
                    <a:pt x="179" y="174"/>
                    <a:pt x="179" y="171"/>
                    <a:pt x="181" y="166"/>
                  </a:cubicBezTo>
                  <a:cubicBezTo>
                    <a:pt x="181" y="166"/>
                    <a:pt x="181" y="166"/>
                    <a:pt x="181" y="165"/>
                  </a:cubicBezTo>
                  <a:cubicBezTo>
                    <a:pt x="181" y="166"/>
                    <a:pt x="181" y="166"/>
                    <a:pt x="181" y="166"/>
                  </a:cubicBezTo>
                  <a:cubicBezTo>
                    <a:pt x="181" y="165"/>
                    <a:pt x="181" y="165"/>
                    <a:pt x="181" y="164"/>
                  </a:cubicBezTo>
                  <a:cubicBezTo>
                    <a:pt x="181" y="165"/>
                    <a:pt x="181" y="165"/>
                    <a:pt x="181" y="165"/>
                  </a:cubicBezTo>
                  <a:cubicBezTo>
                    <a:pt x="181" y="165"/>
                    <a:pt x="181" y="165"/>
                    <a:pt x="181" y="164"/>
                  </a:cubicBezTo>
                  <a:cubicBezTo>
                    <a:pt x="181" y="163"/>
                    <a:pt x="182" y="162"/>
                    <a:pt x="182" y="161"/>
                  </a:cubicBezTo>
                  <a:cubicBezTo>
                    <a:pt x="184" y="169"/>
                    <a:pt x="184" y="169"/>
                    <a:pt x="184" y="169"/>
                  </a:cubicBezTo>
                  <a:cubicBezTo>
                    <a:pt x="186" y="162"/>
                    <a:pt x="186" y="158"/>
                    <a:pt x="191" y="155"/>
                  </a:cubicBezTo>
                  <a:cubicBezTo>
                    <a:pt x="191" y="156"/>
                    <a:pt x="190" y="157"/>
                    <a:pt x="190" y="158"/>
                  </a:cubicBezTo>
                  <a:cubicBezTo>
                    <a:pt x="190" y="159"/>
                    <a:pt x="189" y="161"/>
                    <a:pt x="190" y="162"/>
                  </a:cubicBezTo>
                  <a:cubicBezTo>
                    <a:pt x="190" y="162"/>
                    <a:pt x="190" y="163"/>
                    <a:pt x="190" y="164"/>
                  </a:cubicBezTo>
                  <a:cubicBezTo>
                    <a:pt x="187" y="170"/>
                    <a:pt x="183" y="179"/>
                    <a:pt x="178" y="176"/>
                  </a:cubicBezTo>
                  <a:close/>
                  <a:moveTo>
                    <a:pt x="209" y="195"/>
                  </a:moveTo>
                  <a:cubicBezTo>
                    <a:pt x="209" y="195"/>
                    <a:pt x="209" y="194"/>
                    <a:pt x="209" y="194"/>
                  </a:cubicBezTo>
                  <a:cubicBezTo>
                    <a:pt x="212" y="198"/>
                    <a:pt x="211" y="197"/>
                    <a:pt x="209" y="195"/>
                  </a:cubicBezTo>
                  <a:close/>
                  <a:moveTo>
                    <a:pt x="211" y="182"/>
                  </a:moveTo>
                  <a:cubicBezTo>
                    <a:pt x="212" y="173"/>
                    <a:pt x="210" y="170"/>
                    <a:pt x="207" y="170"/>
                  </a:cubicBezTo>
                  <a:cubicBezTo>
                    <a:pt x="207" y="165"/>
                    <a:pt x="207" y="161"/>
                    <a:pt x="208" y="156"/>
                  </a:cubicBezTo>
                  <a:cubicBezTo>
                    <a:pt x="210" y="158"/>
                    <a:pt x="212" y="159"/>
                    <a:pt x="214" y="157"/>
                  </a:cubicBezTo>
                  <a:cubicBezTo>
                    <a:pt x="215" y="162"/>
                    <a:pt x="216" y="169"/>
                    <a:pt x="219" y="174"/>
                  </a:cubicBezTo>
                  <a:cubicBezTo>
                    <a:pt x="217" y="180"/>
                    <a:pt x="215" y="186"/>
                    <a:pt x="211" y="182"/>
                  </a:cubicBezTo>
                  <a:close/>
                  <a:moveTo>
                    <a:pt x="325" y="187"/>
                  </a:moveTo>
                  <a:cubicBezTo>
                    <a:pt x="326" y="188"/>
                    <a:pt x="327" y="188"/>
                    <a:pt x="327" y="189"/>
                  </a:cubicBezTo>
                  <a:cubicBezTo>
                    <a:pt x="327" y="191"/>
                    <a:pt x="326" y="191"/>
                    <a:pt x="325" y="187"/>
                  </a:cubicBezTo>
                  <a:close/>
                  <a:moveTo>
                    <a:pt x="473" y="190"/>
                  </a:moveTo>
                  <a:cubicBezTo>
                    <a:pt x="474" y="189"/>
                    <a:pt x="475" y="189"/>
                    <a:pt x="476" y="189"/>
                  </a:cubicBezTo>
                  <a:cubicBezTo>
                    <a:pt x="475" y="192"/>
                    <a:pt x="474" y="194"/>
                    <a:pt x="473" y="190"/>
                  </a:cubicBezTo>
                  <a:close/>
                  <a:moveTo>
                    <a:pt x="630" y="175"/>
                  </a:moveTo>
                  <a:cubicBezTo>
                    <a:pt x="630" y="175"/>
                    <a:pt x="630" y="174"/>
                    <a:pt x="630" y="174"/>
                  </a:cubicBezTo>
                  <a:cubicBezTo>
                    <a:pt x="630" y="174"/>
                    <a:pt x="630" y="175"/>
                    <a:pt x="630" y="175"/>
                  </a:cubicBezTo>
                  <a:close/>
                  <a:moveTo>
                    <a:pt x="728" y="195"/>
                  </a:moveTo>
                  <a:cubicBezTo>
                    <a:pt x="728" y="191"/>
                    <a:pt x="728" y="186"/>
                    <a:pt x="729" y="182"/>
                  </a:cubicBezTo>
                  <a:cubicBezTo>
                    <a:pt x="731" y="182"/>
                    <a:pt x="733" y="184"/>
                    <a:pt x="735" y="186"/>
                  </a:cubicBezTo>
                  <a:lnTo>
                    <a:pt x="728" y="195"/>
                  </a:lnTo>
                  <a:close/>
                  <a:moveTo>
                    <a:pt x="762" y="152"/>
                  </a:moveTo>
                  <a:cubicBezTo>
                    <a:pt x="762" y="150"/>
                    <a:pt x="762" y="148"/>
                    <a:pt x="762" y="147"/>
                  </a:cubicBezTo>
                  <a:cubicBezTo>
                    <a:pt x="762" y="149"/>
                    <a:pt x="763" y="151"/>
                    <a:pt x="762" y="152"/>
                  </a:cubicBezTo>
                  <a:close/>
                  <a:moveTo>
                    <a:pt x="846" y="182"/>
                  </a:moveTo>
                  <a:cubicBezTo>
                    <a:pt x="845" y="179"/>
                    <a:pt x="845" y="179"/>
                    <a:pt x="845" y="179"/>
                  </a:cubicBezTo>
                  <a:cubicBezTo>
                    <a:pt x="848" y="176"/>
                    <a:pt x="847" y="178"/>
                    <a:pt x="846" y="182"/>
                  </a:cubicBezTo>
                  <a:close/>
                  <a:moveTo>
                    <a:pt x="902" y="108"/>
                  </a:moveTo>
                  <a:cubicBezTo>
                    <a:pt x="902" y="106"/>
                    <a:pt x="902" y="105"/>
                    <a:pt x="902" y="104"/>
                  </a:cubicBezTo>
                  <a:cubicBezTo>
                    <a:pt x="903" y="104"/>
                    <a:pt x="903" y="104"/>
                    <a:pt x="904" y="104"/>
                  </a:cubicBezTo>
                  <a:cubicBezTo>
                    <a:pt x="904" y="105"/>
                    <a:pt x="904" y="106"/>
                    <a:pt x="904" y="108"/>
                  </a:cubicBezTo>
                  <a:cubicBezTo>
                    <a:pt x="903" y="108"/>
                    <a:pt x="902" y="108"/>
                    <a:pt x="902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3383"/>
            <p:cNvSpPr/>
            <p:nvPr/>
          </p:nvSpPr>
          <p:spPr bwMode="auto">
            <a:xfrm>
              <a:off x="14016038" y="6211888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3384"/>
            <p:cNvSpPr/>
            <p:nvPr/>
          </p:nvSpPr>
          <p:spPr bwMode="auto">
            <a:xfrm>
              <a:off x="12892088" y="6215063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3385"/>
            <p:cNvSpPr/>
            <p:nvPr/>
          </p:nvSpPr>
          <p:spPr bwMode="auto">
            <a:xfrm>
              <a:off x="12503150" y="6261100"/>
              <a:ext cx="3175" cy="20637"/>
            </a:xfrm>
            <a:custGeom>
              <a:avLst/>
              <a:gdLst>
                <a:gd name="T0" fmla="*/ 0 w 1"/>
                <a:gd name="T1" fmla="*/ 0 h 6"/>
                <a:gd name="T2" fmla="*/ 1 w 1"/>
                <a:gd name="T3" fmla="*/ 6 h 6"/>
                <a:gd name="T4" fmla="*/ 0 w 1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6">
                  <a:moveTo>
                    <a:pt x="0" y="0"/>
                  </a:moveTo>
                  <a:cubicBezTo>
                    <a:pt x="0" y="2"/>
                    <a:pt x="0" y="4"/>
                    <a:pt x="1" y="6"/>
                  </a:cubicBezTo>
                  <a:cubicBezTo>
                    <a:pt x="1" y="5"/>
                    <a:pt x="1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3386"/>
            <p:cNvSpPr/>
            <p:nvPr/>
          </p:nvSpPr>
          <p:spPr bwMode="auto">
            <a:xfrm>
              <a:off x="13157200" y="6172200"/>
              <a:ext cx="3175" cy="6350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2 h 2"/>
                <a:gd name="T4" fmla="*/ 1 w 1"/>
                <a:gd name="T5" fmla="*/ 0 h 2"/>
                <a:gd name="T6" fmla="*/ 0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1"/>
                    <a:pt x="1" y="0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3387"/>
            <p:cNvSpPr/>
            <p:nvPr/>
          </p:nvSpPr>
          <p:spPr bwMode="auto">
            <a:xfrm>
              <a:off x="14379575" y="6546850"/>
              <a:ext cx="9525" cy="49212"/>
            </a:xfrm>
            <a:custGeom>
              <a:avLst/>
              <a:gdLst>
                <a:gd name="T0" fmla="*/ 0 w 3"/>
                <a:gd name="T1" fmla="*/ 0 h 15"/>
                <a:gd name="T2" fmla="*/ 0 w 3"/>
                <a:gd name="T3" fmla="*/ 15 h 15"/>
                <a:gd name="T4" fmla="*/ 3 w 3"/>
                <a:gd name="T5" fmla="*/ 2 h 15"/>
                <a:gd name="T6" fmla="*/ 0 w 3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5">
                  <a:moveTo>
                    <a:pt x="0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0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3388"/>
            <p:cNvSpPr/>
            <p:nvPr/>
          </p:nvSpPr>
          <p:spPr bwMode="auto">
            <a:xfrm>
              <a:off x="12766675" y="6126163"/>
              <a:ext cx="11112" cy="25400"/>
            </a:xfrm>
            <a:custGeom>
              <a:avLst/>
              <a:gdLst>
                <a:gd name="T0" fmla="*/ 3 w 3"/>
                <a:gd name="T1" fmla="*/ 8 h 8"/>
                <a:gd name="T2" fmla="*/ 0 w 3"/>
                <a:gd name="T3" fmla="*/ 0 h 8"/>
                <a:gd name="T4" fmla="*/ 0 w 3"/>
                <a:gd name="T5" fmla="*/ 3 h 8"/>
                <a:gd name="T6" fmla="*/ 3 w 3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8">
                  <a:moveTo>
                    <a:pt x="3" y="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7"/>
                    <a:pt x="1" y="7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3389"/>
            <p:cNvSpPr/>
            <p:nvPr/>
          </p:nvSpPr>
          <p:spPr bwMode="auto">
            <a:xfrm>
              <a:off x="12925425" y="6157913"/>
              <a:ext cx="3175" cy="47625"/>
            </a:xfrm>
            <a:custGeom>
              <a:avLst/>
              <a:gdLst>
                <a:gd name="T0" fmla="*/ 2 w 2"/>
                <a:gd name="T1" fmla="*/ 3 h 30"/>
                <a:gd name="T2" fmla="*/ 0 w 2"/>
                <a:gd name="T3" fmla="*/ 0 h 30"/>
                <a:gd name="T4" fmla="*/ 2 w 2"/>
                <a:gd name="T5" fmla="*/ 30 h 30"/>
                <a:gd name="T6" fmla="*/ 2 w 2"/>
                <a:gd name="T7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0">
                  <a:moveTo>
                    <a:pt x="2" y="3"/>
                  </a:moveTo>
                  <a:lnTo>
                    <a:pt x="0" y="0"/>
                  </a:lnTo>
                  <a:lnTo>
                    <a:pt x="2" y="30"/>
                  </a:lnTo>
                  <a:lnTo>
                    <a:pt x="2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3390"/>
            <p:cNvSpPr/>
            <p:nvPr/>
          </p:nvSpPr>
          <p:spPr bwMode="auto">
            <a:xfrm>
              <a:off x="13044488" y="6108700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3391"/>
            <p:cNvSpPr/>
            <p:nvPr/>
          </p:nvSpPr>
          <p:spPr bwMode="auto">
            <a:xfrm>
              <a:off x="13047663" y="6102350"/>
              <a:ext cx="17462" cy="49212"/>
            </a:xfrm>
            <a:custGeom>
              <a:avLst/>
              <a:gdLst>
                <a:gd name="T0" fmla="*/ 4 w 5"/>
                <a:gd name="T1" fmla="*/ 1 h 15"/>
                <a:gd name="T2" fmla="*/ 0 w 5"/>
                <a:gd name="T3" fmla="*/ 2 h 15"/>
                <a:gd name="T4" fmla="*/ 4 w 5"/>
                <a:gd name="T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5">
                  <a:moveTo>
                    <a:pt x="4" y="1"/>
                  </a:moveTo>
                  <a:cubicBezTo>
                    <a:pt x="3" y="0"/>
                    <a:pt x="2" y="2"/>
                    <a:pt x="0" y="2"/>
                  </a:cubicBezTo>
                  <a:cubicBezTo>
                    <a:pt x="3" y="4"/>
                    <a:pt x="5" y="15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3392"/>
            <p:cNvSpPr/>
            <p:nvPr/>
          </p:nvSpPr>
          <p:spPr bwMode="auto">
            <a:xfrm>
              <a:off x="14382750" y="6364288"/>
              <a:ext cx="9525" cy="42862"/>
            </a:xfrm>
            <a:custGeom>
              <a:avLst/>
              <a:gdLst>
                <a:gd name="T0" fmla="*/ 1 w 3"/>
                <a:gd name="T1" fmla="*/ 10 h 13"/>
                <a:gd name="T2" fmla="*/ 3 w 3"/>
                <a:gd name="T3" fmla="*/ 0 h 13"/>
                <a:gd name="T4" fmla="*/ 1 w 3"/>
                <a:gd name="T5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3">
                  <a:moveTo>
                    <a:pt x="1" y="10"/>
                  </a:moveTo>
                  <a:cubicBezTo>
                    <a:pt x="3" y="11"/>
                    <a:pt x="2" y="2"/>
                    <a:pt x="3" y="0"/>
                  </a:cubicBezTo>
                  <a:cubicBezTo>
                    <a:pt x="0" y="2"/>
                    <a:pt x="1" y="13"/>
                    <a:pt x="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3393"/>
            <p:cNvSpPr/>
            <p:nvPr/>
          </p:nvSpPr>
          <p:spPr bwMode="auto">
            <a:xfrm>
              <a:off x="12301538" y="6729413"/>
              <a:ext cx="6350" cy="635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3394"/>
            <p:cNvSpPr/>
            <p:nvPr/>
          </p:nvSpPr>
          <p:spPr bwMode="auto">
            <a:xfrm>
              <a:off x="12350750" y="6715125"/>
              <a:ext cx="3175" cy="14287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0 h 4"/>
                <a:gd name="T4" fmla="*/ 0 w 1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2"/>
                    <a:pt x="0" y="4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3395"/>
            <p:cNvSpPr/>
            <p:nvPr/>
          </p:nvSpPr>
          <p:spPr bwMode="auto">
            <a:xfrm>
              <a:off x="12704763" y="6672263"/>
              <a:ext cx="9525" cy="23812"/>
            </a:xfrm>
            <a:custGeom>
              <a:avLst/>
              <a:gdLst>
                <a:gd name="T0" fmla="*/ 0 w 3"/>
                <a:gd name="T1" fmla="*/ 0 h 7"/>
                <a:gd name="T2" fmla="*/ 3 w 3"/>
                <a:gd name="T3" fmla="*/ 7 h 7"/>
                <a:gd name="T4" fmla="*/ 0 w 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cubicBezTo>
                    <a:pt x="0" y="2"/>
                    <a:pt x="2" y="5"/>
                    <a:pt x="3" y="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3396"/>
            <p:cNvSpPr/>
            <p:nvPr/>
          </p:nvSpPr>
          <p:spPr bwMode="auto">
            <a:xfrm>
              <a:off x="12053888" y="6761163"/>
              <a:ext cx="9525" cy="33337"/>
            </a:xfrm>
            <a:custGeom>
              <a:avLst/>
              <a:gdLst>
                <a:gd name="T0" fmla="*/ 2 w 3"/>
                <a:gd name="T1" fmla="*/ 0 h 10"/>
                <a:gd name="T2" fmla="*/ 0 w 3"/>
                <a:gd name="T3" fmla="*/ 10 h 10"/>
                <a:gd name="T4" fmla="*/ 2 w 3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0">
                  <a:moveTo>
                    <a:pt x="2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3" y="10"/>
                    <a:pt x="2" y="5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3397"/>
            <p:cNvSpPr/>
            <p:nvPr/>
          </p:nvSpPr>
          <p:spPr bwMode="auto">
            <a:xfrm>
              <a:off x="11164888" y="6745288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3398"/>
            <p:cNvSpPr/>
            <p:nvPr/>
          </p:nvSpPr>
          <p:spPr bwMode="auto">
            <a:xfrm>
              <a:off x="13031788" y="6705600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3399"/>
            <p:cNvSpPr/>
            <p:nvPr/>
          </p:nvSpPr>
          <p:spPr bwMode="auto">
            <a:xfrm>
              <a:off x="12325350" y="6718300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3400"/>
            <p:cNvSpPr/>
            <p:nvPr/>
          </p:nvSpPr>
          <p:spPr bwMode="auto">
            <a:xfrm>
              <a:off x="11204575" y="6745288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3401"/>
            <p:cNvSpPr/>
            <p:nvPr/>
          </p:nvSpPr>
          <p:spPr bwMode="auto">
            <a:xfrm>
              <a:off x="12711113" y="6659563"/>
              <a:ext cx="6350" cy="19050"/>
            </a:xfrm>
            <a:custGeom>
              <a:avLst/>
              <a:gdLst>
                <a:gd name="T0" fmla="*/ 2 w 2"/>
                <a:gd name="T1" fmla="*/ 6 h 6"/>
                <a:gd name="T2" fmla="*/ 1 w 2"/>
                <a:gd name="T3" fmla="*/ 0 h 6"/>
                <a:gd name="T4" fmla="*/ 2 w 2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6">
                  <a:moveTo>
                    <a:pt x="2" y="6"/>
                  </a:moveTo>
                  <a:cubicBezTo>
                    <a:pt x="1" y="4"/>
                    <a:pt x="1" y="2"/>
                    <a:pt x="1" y="0"/>
                  </a:cubicBezTo>
                  <a:cubicBezTo>
                    <a:pt x="0" y="2"/>
                    <a:pt x="0" y="4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3402"/>
            <p:cNvSpPr/>
            <p:nvPr/>
          </p:nvSpPr>
          <p:spPr bwMode="auto">
            <a:xfrm>
              <a:off x="12060238" y="6754813"/>
              <a:ext cx="0" cy="6350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3403"/>
            <p:cNvSpPr/>
            <p:nvPr/>
          </p:nvSpPr>
          <p:spPr bwMode="auto">
            <a:xfrm>
              <a:off x="13392150" y="6688138"/>
              <a:ext cx="9525" cy="20637"/>
            </a:xfrm>
            <a:custGeom>
              <a:avLst/>
              <a:gdLst>
                <a:gd name="T0" fmla="*/ 3 w 3"/>
                <a:gd name="T1" fmla="*/ 6 h 6"/>
                <a:gd name="T2" fmla="*/ 1 w 3"/>
                <a:gd name="T3" fmla="*/ 0 h 6"/>
                <a:gd name="T4" fmla="*/ 3 w 3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6">
                  <a:moveTo>
                    <a:pt x="3" y="6"/>
                  </a:moveTo>
                  <a:cubicBezTo>
                    <a:pt x="2" y="4"/>
                    <a:pt x="1" y="2"/>
                    <a:pt x="1" y="0"/>
                  </a:cubicBezTo>
                  <a:cubicBezTo>
                    <a:pt x="0" y="3"/>
                    <a:pt x="1" y="5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3404"/>
            <p:cNvSpPr/>
            <p:nvPr/>
          </p:nvSpPr>
          <p:spPr bwMode="auto">
            <a:xfrm>
              <a:off x="13166725" y="6702425"/>
              <a:ext cx="30162" cy="76200"/>
            </a:xfrm>
            <a:custGeom>
              <a:avLst/>
              <a:gdLst>
                <a:gd name="T0" fmla="*/ 1 w 9"/>
                <a:gd name="T1" fmla="*/ 18 h 23"/>
                <a:gd name="T2" fmla="*/ 8 w 9"/>
                <a:gd name="T3" fmla="*/ 10 h 23"/>
                <a:gd name="T4" fmla="*/ 5 w 9"/>
                <a:gd name="T5" fmla="*/ 0 h 23"/>
                <a:gd name="T6" fmla="*/ 1 w 9"/>
                <a:gd name="T7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3">
                  <a:moveTo>
                    <a:pt x="1" y="18"/>
                  </a:moveTo>
                  <a:cubicBezTo>
                    <a:pt x="7" y="23"/>
                    <a:pt x="3" y="3"/>
                    <a:pt x="8" y="10"/>
                  </a:cubicBezTo>
                  <a:cubicBezTo>
                    <a:pt x="9" y="5"/>
                    <a:pt x="4" y="5"/>
                    <a:pt x="5" y="0"/>
                  </a:cubicBezTo>
                  <a:cubicBezTo>
                    <a:pt x="2" y="6"/>
                    <a:pt x="0" y="2"/>
                    <a:pt x="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3405"/>
            <p:cNvSpPr/>
            <p:nvPr/>
          </p:nvSpPr>
          <p:spPr bwMode="auto">
            <a:xfrm>
              <a:off x="10828338" y="6403975"/>
              <a:ext cx="9525" cy="49212"/>
            </a:xfrm>
            <a:custGeom>
              <a:avLst/>
              <a:gdLst>
                <a:gd name="T0" fmla="*/ 0 w 3"/>
                <a:gd name="T1" fmla="*/ 14 h 15"/>
                <a:gd name="T2" fmla="*/ 3 w 3"/>
                <a:gd name="T3" fmla="*/ 15 h 15"/>
                <a:gd name="T4" fmla="*/ 1 w 3"/>
                <a:gd name="T5" fmla="*/ 0 h 15"/>
                <a:gd name="T6" fmla="*/ 0 w 3"/>
                <a:gd name="T7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5">
                  <a:moveTo>
                    <a:pt x="0" y="14"/>
                  </a:moveTo>
                  <a:cubicBezTo>
                    <a:pt x="0" y="13"/>
                    <a:pt x="2" y="12"/>
                    <a:pt x="3" y="15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3406"/>
            <p:cNvSpPr/>
            <p:nvPr/>
          </p:nvSpPr>
          <p:spPr bwMode="auto">
            <a:xfrm>
              <a:off x="12442825" y="6784975"/>
              <a:ext cx="11112" cy="26987"/>
            </a:xfrm>
            <a:custGeom>
              <a:avLst/>
              <a:gdLst>
                <a:gd name="T0" fmla="*/ 0 w 3"/>
                <a:gd name="T1" fmla="*/ 0 h 8"/>
                <a:gd name="T2" fmla="*/ 2 w 3"/>
                <a:gd name="T3" fmla="*/ 8 h 8"/>
                <a:gd name="T4" fmla="*/ 3 w 3"/>
                <a:gd name="T5" fmla="*/ 5 h 8"/>
                <a:gd name="T6" fmla="*/ 0 w 3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8">
                  <a:moveTo>
                    <a:pt x="0" y="0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3407"/>
            <p:cNvSpPr/>
            <p:nvPr/>
          </p:nvSpPr>
          <p:spPr bwMode="auto">
            <a:xfrm>
              <a:off x="12288838" y="6732588"/>
              <a:ext cx="6350" cy="42862"/>
            </a:xfrm>
            <a:custGeom>
              <a:avLst/>
              <a:gdLst>
                <a:gd name="T0" fmla="*/ 2 w 4"/>
                <a:gd name="T1" fmla="*/ 27 h 27"/>
                <a:gd name="T2" fmla="*/ 4 w 4"/>
                <a:gd name="T3" fmla="*/ 27 h 27"/>
                <a:gd name="T4" fmla="*/ 0 w 4"/>
                <a:gd name="T5" fmla="*/ 0 h 27"/>
                <a:gd name="T6" fmla="*/ 2 w 4"/>
                <a:gd name="T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7">
                  <a:moveTo>
                    <a:pt x="2" y="27"/>
                  </a:moveTo>
                  <a:lnTo>
                    <a:pt x="4" y="27"/>
                  </a:lnTo>
                  <a:lnTo>
                    <a:pt x="0" y="0"/>
                  </a:lnTo>
                  <a:lnTo>
                    <a:pt x="2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3408"/>
            <p:cNvSpPr/>
            <p:nvPr/>
          </p:nvSpPr>
          <p:spPr bwMode="auto">
            <a:xfrm>
              <a:off x="12169775" y="6824663"/>
              <a:ext cx="6350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3409"/>
            <p:cNvSpPr/>
            <p:nvPr/>
          </p:nvSpPr>
          <p:spPr bwMode="auto">
            <a:xfrm>
              <a:off x="12155488" y="6781800"/>
              <a:ext cx="14287" cy="49212"/>
            </a:xfrm>
            <a:custGeom>
              <a:avLst/>
              <a:gdLst>
                <a:gd name="T0" fmla="*/ 0 w 4"/>
                <a:gd name="T1" fmla="*/ 15 h 15"/>
                <a:gd name="T2" fmla="*/ 4 w 4"/>
                <a:gd name="T3" fmla="*/ 13 h 15"/>
                <a:gd name="T4" fmla="*/ 0 w 4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5">
                  <a:moveTo>
                    <a:pt x="0" y="15"/>
                  </a:moveTo>
                  <a:cubicBezTo>
                    <a:pt x="2" y="15"/>
                    <a:pt x="3" y="14"/>
                    <a:pt x="4" y="13"/>
                  </a:cubicBezTo>
                  <a:cubicBezTo>
                    <a:pt x="2" y="12"/>
                    <a:pt x="0" y="0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3410"/>
            <p:cNvSpPr/>
            <p:nvPr/>
          </p:nvSpPr>
          <p:spPr bwMode="auto">
            <a:xfrm>
              <a:off x="10828338" y="6754813"/>
              <a:ext cx="9525" cy="42862"/>
            </a:xfrm>
            <a:custGeom>
              <a:avLst/>
              <a:gdLst>
                <a:gd name="T0" fmla="*/ 2 w 3"/>
                <a:gd name="T1" fmla="*/ 3 h 13"/>
                <a:gd name="T2" fmla="*/ 1 w 3"/>
                <a:gd name="T3" fmla="*/ 13 h 13"/>
                <a:gd name="T4" fmla="*/ 2 w 3"/>
                <a:gd name="T5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3">
                  <a:moveTo>
                    <a:pt x="2" y="3"/>
                  </a:moveTo>
                  <a:cubicBezTo>
                    <a:pt x="0" y="2"/>
                    <a:pt x="1" y="12"/>
                    <a:pt x="1" y="13"/>
                  </a:cubicBezTo>
                  <a:cubicBezTo>
                    <a:pt x="3" y="11"/>
                    <a:pt x="2" y="0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3411"/>
            <p:cNvSpPr/>
            <p:nvPr/>
          </p:nvSpPr>
          <p:spPr bwMode="auto">
            <a:xfrm>
              <a:off x="11036300" y="6784975"/>
              <a:ext cx="20637" cy="20637"/>
            </a:xfrm>
            <a:custGeom>
              <a:avLst/>
              <a:gdLst>
                <a:gd name="T0" fmla="*/ 0 w 6"/>
                <a:gd name="T1" fmla="*/ 4 h 6"/>
                <a:gd name="T2" fmla="*/ 0 w 6"/>
                <a:gd name="T3" fmla="*/ 6 h 6"/>
                <a:gd name="T4" fmla="*/ 3 w 6"/>
                <a:gd name="T5" fmla="*/ 6 h 6"/>
                <a:gd name="T6" fmla="*/ 0 w 6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0" y="4"/>
                  </a:moveTo>
                  <a:cubicBezTo>
                    <a:pt x="0" y="5"/>
                    <a:pt x="0" y="5"/>
                    <a:pt x="0" y="6"/>
                  </a:cubicBezTo>
                  <a:cubicBezTo>
                    <a:pt x="1" y="6"/>
                    <a:pt x="2" y="6"/>
                    <a:pt x="3" y="6"/>
                  </a:cubicBezTo>
                  <a:cubicBezTo>
                    <a:pt x="2" y="0"/>
                    <a:pt x="6" y="0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3412"/>
            <p:cNvSpPr/>
            <p:nvPr/>
          </p:nvSpPr>
          <p:spPr bwMode="auto">
            <a:xfrm>
              <a:off x="11029950" y="6805613"/>
              <a:ext cx="12700" cy="15875"/>
            </a:xfrm>
            <a:custGeom>
              <a:avLst/>
              <a:gdLst>
                <a:gd name="T0" fmla="*/ 2 w 4"/>
                <a:gd name="T1" fmla="*/ 0 h 5"/>
                <a:gd name="T2" fmla="*/ 2 w 4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5">
                  <a:moveTo>
                    <a:pt x="2" y="0"/>
                  </a:moveTo>
                  <a:cubicBezTo>
                    <a:pt x="0" y="0"/>
                    <a:pt x="4" y="5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3413"/>
            <p:cNvSpPr/>
            <p:nvPr/>
          </p:nvSpPr>
          <p:spPr bwMode="auto">
            <a:xfrm>
              <a:off x="11066463" y="6791325"/>
              <a:ext cx="19050" cy="42862"/>
            </a:xfrm>
            <a:custGeom>
              <a:avLst/>
              <a:gdLst>
                <a:gd name="T0" fmla="*/ 0 w 6"/>
                <a:gd name="T1" fmla="*/ 5 h 13"/>
                <a:gd name="T2" fmla="*/ 2 w 6"/>
                <a:gd name="T3" fmla="*/ 13 h 13"/>
                <a:gd name="T4" fmla="*/ 3 w 6"/>
                <a:gd name="T5" fmla="*/ 0 h 13"/>
                <a:gd name="T6" fmla="*/ 0 w 6"/>
                <a:gd name="T7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3">
                  <a:moveTo>
                    <a:pt x="0" y="5"/>
                  </a:moveTo>
                  <a:cubicBezTo>
                    <a:pt x="1" y="9"/>
                    <a:pt x="4" y="10"/>
                    <a:pt x="2" y="13"/>
                  </a:cubicBezTo>
                  <a:cubicBezTo>
                    <a:pt x="6" y="9"/>
                    <a:pt x="5" y="6"/>
                    <a:pt x="3" y="0"/>
                  </a:cubicBez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3414"/>
            <p:cNvSpPr/>
            <p:nvPr/>
          </p:nvSpPr>
          <p:spPr bwMode="auto">
            <a:xfrm>
              <a:off x="11082338" y="6751638"/>
              <a:ext cx="3175" cy="12700"/>
            </a:xfrm>
            <a:custGeom>
              <a:avLst/>
              <a:gdLst>
                <a:gd name="T0" fmla="*/ 1 w 1"/>
                <a:gd name="T1" fmla="*/ 0 h 4"/>
                <a:gd name="T2" fmla="*/ 0 w 1"/>
                <a:gd name="T3" fmla="*/ 2 h 4"/>
                <a:gd name="T4" fmla="*/ 1 w 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3415"/>
            <p:cNvSpPr/>
            <p:nvPr/>
          </p:nvSpPr>
          <p:spPr bwMode="auto">
            <a:xfrm>
              <a:off x="11069638" y="6732588"/>
              <a:ext cx="12700" cy="42862"/>
            </a:xfrm>
            <a:custGeom>
              <a:avLst/>
              <a:gdLst>
                <a:gd name="T0" fmla="*/ 2 w 4"/>
                <a:gd name="T1" fmla="*/ 10 h 13"/>
                <a:gd name="T2" fmla="*/ 0 w 4"/>
                <a:gd name="T3" fmla="*/ 13 h 13"/>
                <a:gd name="T4" fmla="*/ 4 w 4"/>
                <a:gd name="T5" fmla="*/ 8 h 13"/>
                <a:gd name="T6" fmla="*/ 2 w 4"/>
                <a:gd name="T7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3">
                  <a:moveTo>
                    <a:pt x="2" y="10"/>
                  </a:moveTo>
                  <a:cubicBezTo>
                    <a:pt x="2" y="5"/>
                    <a:pt x="1" y="10"/>
                    <a:pt x="0" y="13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6"/>
                    <a:pt x="3" y="0"/>
                    <a:pt x="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3416"/>
            <p:cNvSpPr/>
            <p:nvPr/>
          </p:nvSpPr>
          <p:spPr bwMode="auto">
            <a:xfrm>
              <a:off x="11036300" y="6732588"/>
              <a:ext cx="26987" cy="42862"/>
            </a:xfrm>
            <a:custGeom>
              <a:avLst/>
              <a:gdLst>
                <a:gd name="T0" fmla="*/ 7 w 8"/>
                <a:gd name="T1" fmla="*/ 0 h 13"/>
                <a:gd name="T2" fmla="*/ 8 w 8"/>
                <a:gd name="T3" fmla="*/ 11 h 13"/>
                <a:gd name="T4" fmla="*/ 7 w 8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3">
                  <a:moveTo>
                    <a:pt x="7" y="0"/>
                  </a:moveTo>
                  <a:cubicBezTo>
                    <a:pt x="0" y="2"/>
                    <a:pt x="1" y="13"/>
                    <a:pt x="8" y="11"/>
                  </a:cubicBezTo>
                  <a:cubicBezTo>
                    <a:pt x="6" y="7"/>
                    <a:pt x="3" y="5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3417"/>
            <p:cNvSpPr/>
            <p:nvPr/>
          </p:nvSpPr>
          <p:spPr bwMode="auto">
            <a:xfrm>
              <a:off x="11131550" y="6772275"/>
              <a:ext cx="17462" cy="46037"/>
            </a:xfrm>
            <a:custGeom>
              <a:avLst/>
              <a:gdLst>
                <a:gd name="T0" fmla="*/ 4 w 5"/>
                <a:gd name="T1" fmla="*/ 14 h 14"/>
                <a:gd name="T2" fmla="*/ 3 w 5"/>
                <a:gd name="T3" fmla="*/ 0 h 14"/>
                <a:gd name="T4" fmla="*/ 0 w 5"/>
                <a:gd name="T5" fmla="*/ 4 h 14"/>
                <a:gd name="T6" fmla="*/ 4 w 5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4">
                  <a:moveTo>
                    <a:pt x="4" y="14"/>
                  </a:moveTo>
                  <a:cubicBezTo>
                    <a:pt x="5" y="10"/>
                    <a:pt x="3" y="4"/>
                    <a:pt x="3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6"/>
                    <a:pt x="4" y="9"/>
                    <a:pt x="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3418"/>
            <p:cNvSpPr/>
            <p:nvPr/>
          </p:nvSpPr>
          <p:spPr bwMode="auto">
            <a:xfrm>
              <a:off x="11142663" y="6748463"/>
              <a:ext cx="12700" cy="23812"/>
            </a:xfrm>
            <a:custGeom>
              <a:avLst/>
              <a:gdLst>
                <a:gd name="T0" fmla="*/ 0 w 4"/>
                <a:gd name="T1" fmla="*/ 7 h 7"/>
                <a:gd name="T2" fmla="*/ 4 w 4"/>
                <a:gd name="T3" fmla="*/ 1 h 7"/>
                <a:gd name="T4" fmla="*/ 0 w 4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0" y="0"/>
                    <a:pt x="0" y="3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3419"/>
            <p:cNvSpPr/>
            <p:nvPr/>
          </p:nvSpPr>
          <p:spPr bwMode="auto">
            <a:xfrm>
              <a:off x="11188700" y="6805613"/>
              <a:ext cx="9525" cy="39687"/>
            </a:xfrm>
            <a:custGeom>
              <a:avLst/>
              <a:gdLst>
                <a:gd name="T0" fmla="*/ 0 w 6"/>
                <a:gd name="T1" fmla="*/ 25 h 25"/>
                <a:gd name="T2" fmla="*/ 6 w 6"/>
                <a:gd name="T3" fmla="*/ 0 h 25"/>
                <a:gd name="T4" fmla="*/ 4 w 6"/>
                <a:gd name="T5" fmla="*/ 8 h 25"/>
                <a:gd name="T6" fmla="*/ 0 w 6"/>
                <a:gd name="T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5">
                  <a:moveTo>
                    <a:pt x="0" y="25"/>
                  </a:moveTo>
                  <a:lnTo>
                    <a:pt x="6" y="0"/>
                  </a:lnTo>
                  <a:lnTo>
                    <a:pt x="4" y="8"/>
                  </a:lnTo>
                  <a:lnTo>
                    <a:pt x="0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3420"/>
            <p:cNvSpPr/>
            <p:nvPr/>
          </p:nvSpPr>
          <p:spPr bwMode="auto">
            <a:xfrm>
              <a:off x="11222038" y="6811963"/>
              <a:ext cx="28575" cy="49212"/>
            </a:xfrm>
            <a:custGeom>
              <a:avLst/>
              <a:gdLst>
                <a:gd name="T0" fmla="*/ 1 w 9"/>
                <a:gd name="T1" fmla="*/ 0 h 15"/>
                <a:gd name="T2" fmla="*/ 2 w 9"/>
                <a:gd name="T3" fmla="*/ 15 h 15"/>
                <a:gd name="T4" fmla="*/ 9 w 9"/>
                <a:gd name="T5" fmla="*/ 3 h 15"/>
                <a:gd name="T6" fmla="*/ 1 w 9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5">
                  <a:moveTo>
                    <a:pt x="1" y="0"/>
                  </a:moveTo>
                  <a:cubicBezTo>
                    <a:pt x="0" y="7"/>
                    <a:pt x="4" y="11"/>
                    <a:pt x="2" y="15"/>
                  </a:cubicBezTo>
                  <a:cubicBezTo>
                    <a:pt x="4" y="14"/>
                    <a:pt x="7" y="8"/>
                    <a:pt x="9" y="3"/>
                  </a:cubicBezTo>
                  <a:cubicBezTo>
                    <a:pt x="7" y="6"/>
                    <a:pt x="4" y="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3421"/>
            <p:cNvSpPr/>
            <p:nvPr/>
          </p:nvSpPr>
          <p:spPr bwMode="auto">
            <a:xfrm>
              <a:off x="11250613" y="6797675"/>
              <a:ext cx="11112" cy="23812"/>
            </a:xfrm>
            <a:custGeom>
              <a:avLst/>
              <a:gdLst>
                <a:gd name="T0" fmla="*/ 3 w 3"/>
                <a:gd name="T1" fmla="*/ 0 h 7"/>
                <a:gd name="T2" fmla="*/ 0 w 3"/>
                <a:gd name="T3" fmla="*/ 7 h 7"/>
                <a:gd name="T4" fmla="*/ 3 w 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">
                  <a:moveTo>
                    <a:pt x="3" y="0"/>
                  </a:moveTo>
                  <a:cubicBezTo>
                    <a:pt x="2" y="1"/>
                    <a:pt x="1" y="4"/>
                    <a:pt x="0" y="7"/>
                  </a:cubicBezTo>
                  <a:cubicBezTo>
                    <a:pt x="1" y="6"/>
                    <a:pt x="2" y="3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3422"/>
            <p:cNvSpPr/>
            <p:nvPr/>
          </p:nvSpPr>
          <p:spPr bwMode="auto">
            <a:xfrm>
              <a:off x="11231563" y="6742113"/>
              <a:ext cx="26987" cy="26987"/>
            </a:xfrm>
            <a:custGeom>
              <a:avLst/>
              <a:gdLst>
                <a:gd name="T0" fmla="*/ 2 w 8"/>
                <a:gd name="T1" fmla="*/ 8 h 8"/>
                <a:gd name="T2" fmla="*/ 8 w 8"/>
                <a:gd name="T3" fmla="*/ 2 h 8"/>
                <a:gd name="T4" fmla="*/ 1 w 8"/>
                <a:gd name="T5" fmla="*/ 0 h 8"/>
                <a:gd name="T6" fmla="*/ 2 w 8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2" y="8"/>
                  </a:moveTo>
                  <a:cubicBezTo>
                    <a:pt x="4" y="4"/>
                    <a:pt x="6" y="3"/>
                    <a:pt x="8" y="2"/>
                  </a:cubicBezTo>
                  <a:cubicBezTo>
                    <a:pt x="6" y="1"/>
                    <a:pt x="3" y="0"/>
                    <a:pt x="1" y="0"/>
                  </a:cubicBezTo>
                  <a:cubicBezTo>
                    <a:pt x="1" y="3"/>
                    <a:pt x="0" y="8"/>
                    <a:pt x="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3423"/>
            <p:cNvSpPr/>
            <p:nvPr/>
          </p:nvSpPr>
          <p:spPr bwMode="auto">
            <a:xfrm>
              <a:off x="11210925" y="67548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3424"/>
            <p:cNvSpPr/>
            <p:nvPr/>
          </p:nvSpPr>
          <p:spPr bwMode="auto">
            <a:xfrm>
              <a:off x="11323638" y="6742113"/>
              <a:ext cx="3175" cy="6350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0 w 1"/>
                <a:gd name="T5" fmla="*/ 2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3425"/>
            <p:cNvSpPr/>
            <p:nvPr/>
          </p:nvSpPr>
          <p:spPr bwMode="auto">
            <a:xfrm>
              <a:off x="11222038" y="6729413"/>
              <a:ext cx="12700" cy="15875"/>
            </a:xfrm>
            <a:custGeom>
              <a:avLst/>
              <a:gdLst>
                <a:gd name="T0" fmla="*/ 4 w 4"/>
                <a:gd name="T1" fmla="*/ 2 h 5"/>
                <a:gd name="T2" fmla="*/ 0 w 4"/>
                <a:gd name="T3" fmla="*/ 5 h 5"/>
                <a:gd name="T4" fmla="*/ 4 w 4"/>
                <a:gd name="T5" fmla="*/ 4 h 5"/>
                <a:gd name="T6" fmla="*/ 4 w 4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4" y="2"/>
                  </a:moveTo>
                  <a:cubicBezTo>
                    <a:pt x="2" y="0"/>
                    <a:pt x="1" y="2"/>
                    <a:pt x="0" y="5"/>
                  </a:cubicBezTo>
                  <a:cubicBezTo>
                    <a:pt x="1" y="4"/>
                    <a:pt x="2" y="4"/>
                    <a:pt x="4" y="4"/>
                  </a:cubicBezTo>
                  <a:cubicBezTo>
                    <a:pt x="4" y="2"/>
                    <a:pt x="4" y="1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3426"/>
            <p:cNvSpPr/>
            <p:nvPr/>
          </p:nvSpPr>
          <p:spPr bwMode="auto">
            <a:xfrm>
              <a:off x="11271250" y="6764338"/>
              <a:ext cx="9525" cy="26987"/>
            </a:xfrm>
            <a:custGeom>
              <a:avLst/>
              <a:gdLst>
                <a:gd name="T0" fmla="*/ 3 w 3"/>
                <a:gd name="T1" fmla="*/ 5 h 8"/>
                <a:gd name="T2" fmla="*/ 0 w 3"/>
                <a:gd name="T3" fmla="*/ 0 h 8"/>
                <a:gd name="T4" fmla="*/ 3 w 3"/>
                <a:gd name="T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8">
                  <a:moveTo>
                    <a:pt x="3" y="5"/>
                  </a:moveTo>
                  <a:cubicBezTo>
                    <a:pt x="2" y="3"/>
                    <a:pt x="1" y="1"/>
                    <a:pt x="0" y="0"/>
                  </a:cubicBezTo>
                  <a:cubicBezTo>
                    <a:pt x="1" y="3"/>
                    <a:pt x="3" y="8"/>
                    <a:pt x="3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3427"/>
            <p:cNvSpPr/>
            <p:nvPr/>
          </p:nvSpPr>
          <p:spPr bwMode="auto">
            <a:xfrm>
              <a:off x="11210925" y="6764338"/>
              <a:ext cx="3175" cy="11112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1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3"/>
                    <a:pt x="1" y="2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3428"/>
            <p:cNvSpPr/>
            <p:nvPr/>
          </p:nvSpPr>
          <p:spPr bwMode="auto">
            <a:xfrm>
              <a:off x="11210925" y="6745288"/>
              <a:ext cx="11112" cy="19050"/>
            </a:xfrm>
            <a:custGeom>
              <a:avLst/>
              <a:gdLst>
                <a:gd name="T0" fmla="*/ 0 w 3"/>
                <a:gd name="T1" fmla="*/ 4 h 6"/>
                <a:gd name="T2" fmla="*/ 1 w 3"/>
                <a:gd name="T3" fmla="*/ 6 h 6"/>
                <a:gd name="T4" fmla="*/ 3 w 3"/>
                <a:gd name="T5" fmla="*/ 0 h 6"/>
                <a:gd name="T6" fmla="*/ 0 w 3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0" y="4"/>
                  </a:moveTo>
                  <a:cubicBezTo>
                    <a:pt x="0" y="4"/>
                    <a:pt x="0" y="5"/>
                    <a:pt x="1" y="6"/>
                  </a:cubicBezTo>
                  <a:cubicBezTo>
                    <a:pt x="1" y="5"/>
                    <a:pt x="2" y="3"/>
                    <a:pt x="3" y="0"/>
                  </a:cubicBezTo>
                  <a:cubicBezTo>
                    <a:pt x="2" y="1"/>
                    <a:pt x="1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3429"/>
            <p:cNvSpPr/>
            <p:nvPr/>
          </p:nvSpPr>
          <p:spPr bwMode="auto">
            <a:xfrm>
              <a:off x="11293475" y="6742113"/>
              <a:ext cx="30162" cy="42862"/>
            </a:xfrm>
            <a:custGeom>
              <a:avLst/>
              <a:gdLst>
                <a:gd name="T0" fmla="*/ 2 w 9"/>
                <a:gd name="T1" fmla="*/ 0 h 13"/>
                <a:gd name="T2" fmla="*/ 0 w 9"/>
                <a:gd name="T3" fmla="*/ 1 h 13"/>
                <a:gd name="T4" fmla="*/ 6 w 9"/>
                <a:gd name="T5" fmla="*/ 13 h 13"/>
                <a:gd name="T6" fmla="*/ 9 w 9"/>
                <a:gd name="T7" fmla="*/ 2 h 13"/>
                <a:gd name="T8" fmla="*/ 1 w 9"/>
                <a:gd name="T9" fmla="*/ 1 h 13"/>
                <a:gd name="T10" fmla="*/ 2 w 9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3">
                  <a:moveTo>
                    <a:pt x="2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2"/>
                    <a:pt x="4" y="6"/>
                    <a:pt x="6" y="13"/>
                  </a:cubicBezTo>
                  <a:cubicBezTo>
                    <a:pt x="9" y="8"/>
                    <a:pt x="9" y="5"/>
                    <a:pt x="9" y="2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3430"/>
            <p:cNvSpPr/>
            <p:nvPr/>
          </p:nvSpPr>
          <p:spPr bwMode="auto">
            <a:xfrm>
              <a:off x="11326813" y="6751638"/>
              <a:ext cx="9525" cy="46037"/>
            </a:xfrm>
            <a:custGeom>
              <a:avLst/>
              <a:gdLst>
                <a:gd name="T0" fmla="*/ 0 w 6"/>
                <a:gd name="T1" fmla="*/ 29 h 29"/>
                <a:gd name="T2" fmla="*/ 6 w 6"/>
                <a:gd name="T3" fmla="*/ 0 h 29"/>
                <a:gd name="T4" fmla="*/ 2 w 6"/>
                <a:gd name="T5" fmla="*/ 8 h 29"/>
                <a:gd name="T6" fmla="*/ 0 w 6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9">
                  <a:moveTo>
                    <a:pt x="0" y="29"/>
                  </a:moveTo>
                  <a:lnTo>
                    <a:pt x="6" y="0"/>
                  </a:lnTo>
                  <a:lnTo>
                    <a:pt x="2" y="8"/>
                  </a:lnTo>
                  <a:lnTo>
                    <a:pt x="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3431"/>
            <p:cNvSpPr/>
            <p:nvPr/>
          </p:nvSpPr>
          <p:spPr bwMode="auto">
            <a:xfrm>
              <a:off x="11356975" y="6757988"/>
              <a:ext cx="6350" cy="30162"/>
            </a:xfrm>
            <a:custGeom>
              <a:avLst/>
              <a:gdLst>
                <a:gd name="T0" fmla="*/ 0 w 4"/>
                <a:gd name="T1" fmla="*/ 19 h 19"/>
                <a:gd name="T2" fmla="*/ 4 w 4"/>
                <a:gd name="T3" fmla="*/ 9 h 19"/>
                <a:gd name="T4" fmla="*/ 0 w 4"/>
                <a:gd name="T5" fmla="*/ 0 h 19"/>
                <a:gd name="T6" fmla="*/ 0 w 4"/>
                <a:gd name="T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9">
                  <a:moveTo>
                    <a:pt x="0" y="19"/>
                  </a:moveTo>
                  <a:lnTo>
                    <a:pt x="4" y="9"/>
                  </a:lnTo>
                  <a:lnTo>
                    <a:pt x="0" y="0"/>
                  </a:lnTo>
                  <a:lnTo>
                    <a:pt x="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3432"/>
            <p:cNvSpPr/>
            <p:nvPr/>
          </p:nvSpPr>
          <p:spPr bwMode="auto">
            <a:xfrm>
              <a:off x="12892088" y="6696075"/>
              <a:ext cx="7937" cy="19050"/>
            </a:xfrm>
            <a:custGeom>
              <a:avLst/>
              <a:gdLst>
                <a:gd name="T0" fmla="*/ 1 w 2"/>
                <a:gd name="T1" fmla="*/ 6 h 6"/>
                <a:gd name="T2" fmla="*/ 2 w 2"/>
                <a:gd name="T3" fmla="*/ 0 h 6"/>
                <a:gd name="T4" fmla="*/ 1 w 2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6">
                  <a:moveTo>
                    <a:pt x="1" y="6"/>
                  </a:moveTo>
                  <a:cubicBezTo>
                    <a:pt x="2" y="5"/>
                    <a:pt x="2" y="3"/>
                    <a:pt x="2" y="0"/>
                  </a:cubicBezTo>
                  <a:cubicBezTo>
                    <a:pt x="1" y="2"/>
                    <a:pt x="0" y="4"/>
                    <a:pt x="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3433"/>
            <p:cNvSpPr/>
            <p:nvPr/>
          </p:nvSpPr>
          <p:spPr bwMode="auto">
            <a:xfrm>
              <a:off x="11657013" y="6754813"/>
              <a:ext cx="23812" cy="30162"/>
            </a:xfrm>
            <a:custGeom>
              <a:avLst/>
              <a:gdLst>
                <a:gd name="T0" fmla="*/ 0 w 7"/>
                <a:gd name="T1" fmla="*/ 2 h 9"/>
                <a:gd name="T2" fmla="*/ 7 w 7"/>
                <a:gd name="T3" fmla="*/ 2 h 9"/>
                <a:gd name="T4" fmla="*/ 6 w 7"/>
                <a:gd name="T5" fmla="*/ 0 h 9"/>
                <a:gd name="T6" fmla="*/ 0 w 7"/>
                <a:gd name="T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9">
                  <a:moveTo>
                    <a:pt x="0" y="2"/>
                  </a:moveTo>
                  <a:cubicBezTo>
                    <a:pt x="3" y="6"/>
                    <a:pt x="5" y="9"/>
                    <a:pt x="7" y="2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4" y="1"/>
                    <a:pt x="2" y="3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3434"/>
            <p:cNvSpPr/>
            <p:nvPr/>
          </p:nvSpPr>
          <p:spPr bwMode="auto">
            <a:xfrm>
              <a:off x="14303375" y="6718300"/>
              <a:ext cx="9525" cy="3175"/>
            </a:xfrm>
            <a:custGeom>
              <a:avLst/>
              <a:gdLst>
                <a:gd name="T0" fmla="*/ 3 w 3"/>
                <a:gd name="T1" fmla="*/ 0 h 1"/>
                <a:gd name="T2" fmla="*/ 0 w 3"/>
                <a:gd name="T3" fmla="*/ 1 h 1"/>
                <a:gd name="T4" fmla="*/ 3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1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3435"/>
            <p:cNvSpPr/>
            <p:nvPr/>
          </p:nvSpPr>
          <p:spPr bwMode="auto">
            <a:xfrm>
              <a:off x="11463338" y="6772275"/>
              <a:ext cx="6350" cy="3175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0" y="1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3436"/>
            <p:cNvSpPr/>
            <p:nvPr/>
          </p:nvSpPr>
          <p:spPr bwMode="auto">
            <a:xfrm>
              <a:off x="11458575" y="6757988"/>
              <a:ext cx="7937" cy="11112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0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1"/>
                    <a:pt x="1" y="2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3437"/>
            <p:cNvSpPr/>
            <p:nvPr/>
          </p:nvSpPr>
          <p:spPr bwMode="auto">
            <a:xfrm>
              <a:off x="11452225" y="6769100"/>
              <a:ext cx="6350" cy="9525"/>
            </a:xfrm>
            <a:custGeom>
              <a:avLst/>
              <a:gdLst>
                <a:gd name="T0" fmla="*/ 2 w 2"/>
                <a:gd name="T1" fmla="*/ 1 h 3"/>
                <a:gd name="T2" fmla="*/ 1 w 2"/>
                <a:gd name="T3" fmla="*/ 0 h 3"/>
                <a:gd name="T4" fmla="*/ 2 w 2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1"/>
                    <a:pt x="1" y="1"/>
                    <a:pt x="1" y="0"/>
                  </a:cubicBezTo>
                  <a:cubicBezTo>
                    <a:pt x="0" y="2"/>
                    <a:pt x="1" y="3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3438"/>
            <p:cNvSpPr/>
            <p:nvPr/>
          </p:nvSpPr>
          <p:spPr bwMode="auto">
            <a:xfrm>
              <a:off x="11466513" y="6769100"/>
              <a:ext cx="9525" cy="3175"/>
            </a:xfrm>
            <a:custGeom>
              <a:avLst/>
              <a:gdLst>
                <a:gd name="T0" fmla="*/ 3 w 3"/>
                <a:gd name="T1" fmla="*/ 1 h 1"/>
                <a:gd name="T2" fmla="*/ 0 w 3"/>
                <a:gd name="T3" fmla="*/ 0 h 1"/>
                <a:gd name="T4" fmla="*/ 1 w 3"/>
                <a:gd name="T5" fmla="*/ 1 h 1"/>
                <a:gd name="T6" fmla="*/ 3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2" y="1"/>
                    <a:pt x="1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2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3439"/>
            <p:cNvSpPr/>
            <p:nvPr/>
          </p:nvSpPr>
          <p:spPr bwMode="auto">
            <a:xfrm>
              <a:off x="11409363" y="6769100"/>
              <a:ext cx="9525" cy="19050"/>
            </a:xfrm>
            <a:custGeom>
              <a:avLst/>
              <a:gdLst>
                <a:gd name="T0" fmla="*/ 0 w 3"/>
                <a:gd name="T1" fmla="*/ 0 h 6"/>
                <a:gd name="T2" fmla="*/ 0 w 3"/>
                <a:gd name="T3" fmla="*/ 6 h 6"/>
                <a:gd name="T4" fmla="*/ 3 w 3"/>
                <a:gd name="T5" fmla="*/ 3 h 6"/>
                <a:gd name="T6" fmla="*/ 0 w 3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cubicBezTo>
                    <a:pt x="0" y="2"/>
                    <a:pt x="0" y="5"/>
                    <a:pt x="0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" y="4"/>
                    <a:pt x="1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3440"/>
            <p:cNvSpPr/>
            <p:nvPr/>
          </p:nvSpPr>
          <p:spPr bwMode="auto">
            <a:xfrm>
              <a:off x="11406188" y="6788150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3441"/>
            <p:cNvSpPr/>
            <p:nvPr/>
          </p:nvSpPr>
          <p:spPr bwMode="auto">
            <a:xfrm>
              <a:off x="11476038" y="6724650"/>
              <a:ext cx="33337" cy="87312"/>
            </a:xfrm>
            <a:custGeom>
              <a:avLst/>
              <a:gdLst>
                <a:gd name="T0" fmla="*/ 3 w 10"/>
                <a:gd name="T1" fmla="*/ 6 h 26"/>
                <a:gd name="T2" fmla="*/ 2 w 10"/>
                <a:gd name="T3" fmla="*/ 14 h 26"/>
                <a:gd name="T4" fmla="*/ 3 w 10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6">
                  <a:moveTo>
                    <a:pt x="3" y="6"/>
                  </a:moveTo>
                  <a:cubicBezTo>
                    <a:pt x="2" y="4"/>
                    <a:pt x="3" y="18"/>
                    <a:pt x="2" y="14"/>
                  </a:cubicBezTo>
                  <a:cubicBezTo>
                    <a:pt x="0" y="26"/>
                    <a:pt x="10" y="0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3442"/>
            <p:cNvSpPr/>
            <p:nvPr/>
          </p:nvSpPr>
          <p:spPr bwMode="auto">
            <a:xfrm>
              <a:off x="14355763" y="6754813"/>
              <a:ext cx="9525" cy="26987"/>
            </a:xfrm>
            <a:custGeom>
              <a:avLst/>
              <a:gdLst>
                <a:gd name="T0" fmla="*/ 0 w 6"/>
                <a:gd name="T1" fmla="*/ 6 h 17"/>
                <a:gd name="T2" fmla="*/ 6 w 6"/>
                <a:gd name="T3" fmla="*/ 17 h 17"/>
                <a:gd name="T4" fmla="*/ 2 w 6"/>
                <a:gd name="T5" fmla="*/ 0 h 17"/>
                <a:gd name="T6" fmla="*/ 0 w 6"/>
                <a:gd name="T7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7">
                  <a:moveTo>
                    <a:pt x="0" y="6"/>
                  </a:moveTo>
                  <a:lnTo>
                    <a:pt x="6" y="17"/>
                  </a:lnTo>
                  <a:lnTo>
                    <a:pt x="2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3443"/>
            <p:cNvSpPr/>
            <p:nvPr/>
          </p:nvSpPr>
          <p:spPr bwMode="auto">
            <a:xfrm>
              <a:off x="14379575" y="6708775"/>
              <a:ext cx="9525" cy="49212"/>
            </a:xfrm>
            <a:custGeom>
              <a:avLst/>
              <a:gdLst>
                <a:gd name="T0" fmla="*/ 0 w 3"/>
                <a:gd name="T1" fmla="*/ 0 h 15"/>
                <a:gd name="T2" fmla="*/ 0 w 3"/>
                <a:gd name="T3" fmla="*/ 15 h 15"/>
                <a:gd name="T4" fmla="*/ 3 w 3"/>
                <a:gd name="T5" fmla="*/ 1 h 15"/>
                <a:gd name="T6" fmla="*/ 0 w 3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5">
                  <a:moveTo>
                    <a:pt x="0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0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3444"/>
            <p:cNvSpPr/>
            <p:nvPr/>
          </p:nvSpPr>
          <p:spPr bwMode="auto">
            <a:xfrm>
              <a:off x="14382750" y="5913438"/>
              <a:ext cx="9525" cy="42862"/>
            </a:xfrm>
            <a:custGeom>
              <a:avLst/>
              <a:gdLst>
                <a:gd name="T0" fmla="*/ 1 w 3"/>
                <a:gd name="T1" fmla="*/ 10 h 13"/>
                <a:gd name="T2" fmla="*/ 3 w 3"/>
                <a:gd name="T3" fmla="*/ 0 h 13"/>
                <a:gd name="T4" fmla="*/ 1 w 3"/>
                <a:gd name="T5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3">
                  <a:moveTo>
                    <a:pt x="1" y="10"/>
                  </a:moveTo>
                  <a:cubicBezTo>
                    <a:pt x="3" y="11"/>
                    <a:pt x="2" y="2"/>
                    <a:pt x="3" y="0"/>
                  </a:cubicBezTo>
                  <a:cubicBezTo>
                    <a:pt x="0" y="2"/>
                    <a:pt x="1" y="13"/>
                    <a:pt x="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3445"/>
            <p:cNvSpPr/>
            <p:nvPr/>
          </p:nvSpPr>
          <p:spPr bwMode="auto">
            <a:xfrm>
              <a:off x="14166850" y="5897563"/>
              <a:ext cx="20637" cy="19050"/>
            </a:xfrm>
            <a:custGeom>
              <a:avLst/>
              <a:gdLst>
                <a:gd name="T0" fmla="*/ 6 w 6"/>
                <a:gd name="T1" fmla="*/ 2 h 6"/>
                <a:gd name="T2" fmla="*/ 5 w 6"/>
                <a:gd name="T3" fmla="*/ 0 h 6"/>
                <a:gd name="T4" fmla="*/ 2 w 6"/>
                <a:gd name="T5" fmla="*/ 0 h 6"/>
                <a:gd name="T6" fmla="*/ 6 w 6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2"/>
                  </a:moveTo>
                  <a:cubicBezTo>
                    <a:pt x="5" y="1"/>
                    <a:pt x="5" y="1"/>
                    <a:pt x="5" y="0"/>
                  </a:cubicBezTo>
                  <a:cubicBezTo>
                    <a:pt x="4" y="1"/>
                    <a:pt x="4" y="0"/>
                    <a:pt x="2" y="0"/>
                  </a:cubicBezTo>
                  <a:cubicBezTo>
                    <a:pt x="3" y="6"/>
                    <a:pt x="0" y="5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3446"/>
            <p:cNvSpPr/>
            <p:nvPr/>
          </p:nvSpPr>
          <p:spPr bwMode="auto">
            <a:xfrm>
              <a:off x="14177963" y="5880100"/>
              <a:ext cx="15875" cy="17462"/>
            </a:xfrm>
            <a:custGeom>
              <a:avLst/>
              <a:gdLst>
                <a:gd name="T0" fmla="*/ 2 w 5"/>
                <a:gd name="T1" fmla="*/ 5 h 5"/>
                <a:gd name="T2" fmla="*/ 2 w 5"/>
                <a:gd name="T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" h="5">
                  <a:moveTo>
                    <a:pt x="2" y="5"/>
                  </a:moveTo>
                  <a:cubicBezTo>
                    <a:pt x="5" y="5"/>
                    <a:pt x="0" y="0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3447"/>
            <p:cNvSpPr/>
            <p:nvPr/>
          </p:nvSpPr>
          <p:spPr bwMode="auto">
            <a:xfrm>
              <a:off x="14135100" y="5867400"/>
              <a:ext cx="19050" cy="42862"/>
            </a:xfrm>
            <a:custGeom>
              <a:avLst/>
              <a:gdLst>
                <a:gd name="T0" fmla="*/ 6 w 6"/>
                <a:gd name="T1" fmla="*/ 7 h 13"/>
                <a:gd name="T2" fmla="*/ 4 w 6"/>
                <a:gd name="T3" fmla="*/ 0 h 13"/>
                <a:gd name="T4" fmla="*/ 3 w 6"/>
                <a:gd name="T5" fmla="*/ 13 h 13"/>
                <a:gd name="T6" fmla="*/ 6 w 6"/>
                <a:gd name="T7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3">
                  <a:moveTo>
                    <a:pt x="6" y="7"/>
                  </a:moveTo>
                  <a:cubicBezTo>
                    <a:pt x="6" y="3"/>
                    <a:pt x="3" y="3"/>
                    <a:pt x="4" y="0"/>
                  </a:cubicBezTo>
                  <a:cubicBezTo>
                    <a:pt x="0" y="3"/>
                    <a:pt x="1" y="7"/>
                    <a:pt x="3" y="13"/>
                  </a:cubicBezTo>
                  <a:lnTo>
                    <a:pt x="6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3448"/>
            <p:cNvSpPr/>
            <p:nvPr/>
          </p:nvSpPr>
          <p:spPr bwMode="auto">
            <a:xfrm>
              <a:off x="14135100" y="5934075"/>
              <a:ext cx="3175" cy="12700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2 h 4"/>
                <a:gd name="T4" fmla="*/ 0 w 1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0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3449"/>
            <p:cNvSpPr/>
            <p:nvPr/>
          </p:nvSpPr>
          <p:spPr bwMode="auto">
            <a:xfrm>
              <a:off x="14138275" y="5922963"/>
              <a:ext cx="12700" cy="42862"/>
            </a:xfrm>
            <a:custGeom>
              <a:avLst/>
              <a:gdLst>
                <a:gd name="T0" fmla="*/ 2 w 4"/>
                <a:gd name="T1" fmla="*/ 3 h 13"/>
                <a:gd name="T2" fmla="*/ 4 w 4"/>
                <a:gd name="T3" fmla="*/ 0 h 13"/>
                <a:gd name="T4" fmla="*/ 0 w 4"/>
                <a:gd name="T5" fmla="*/ 5 h 13"/>
                <a:gd name="T6" fmla="*/ 2 w 4"/>
                <a:gd name="T7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3">
                  <a:moveTo>
                    <a:pt x="2" y="3"/>
                  </a:moveTo>
                  <a:cubicBezTo>
                    <a:pt x="2" y="8"/>
                    <a:pt x="3" y="4"/>
                    <a:pt x="4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8"/>
                    <a:pt x="1" y="13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3450"/>
            <p:cNvSpPr/>
            <p:nvPr/>
          </p:nvSpPr>
          <p:spPr bwMode="auto">
            <a:xfrm>
              <a:off x="14074775" y="5880100"/>
              <a:ext cx="14287" cy="46037"/>
            </a:xfrm>
            <a:custGeom>
              <a:avLst/>
              <a:gdLst>
                <a:gd name="T0" fmla="*/ 0 w 4"/>
                <a:gd name="T1" fmla="*/ 0 h 14"/>
                <a:gd name="T2" fmla="*/ 1 w 4"/>
                <a:gd name="T3" fmla="*/ 14 h 14"/>
                <a:gd name="T4" fmla="*/ 4 w 4"/>
                <a:gd name="T5" fmla="*/ 10 h 14"/>
                <a:gd name="T6" fmla="*/ 0 w 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4">
                  <a:moveTo>
                    <a:pt x="0" y="0"/>
                  </a:moveTo>
                  <a:cubicBezTo>
                    <a:pt x="0" y="3"/>
                    <a:pt x="1" y="9"/>
                    <a:pt x="1" y="14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7"/>
                    <a:pt x="0" y="5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3451"/>
            <p:cNvSpPr/>
            <p:nvPr/>
          </p:nvSpPr>
          <p:spPr bwMode="auto">
            <a:xfrm>
              <a:off x="14022388" y="5849938"/>
              <a:ext cx="12700" cy="39687"/>
            </a:xfrm>
            <a:custGeom>
              <a:avLst/>
              <a:gdLst>
                <a:gd name="T0" fmla="*/ 8 w 8"/>
                <a:gd name="T1" fmla="*/ 0 h 25"/>
                <a:gd name="T2" fmla="*/ 0 w 8"/>
                <a:gd name="T3" fmla="*/ 25 h 25"/>
                <a:gd name="T4" fmla="*/ 2 w 8"/>
                <a:gd name="T5" fmla="*/ 17 h 25"/>
                <a:gd name="T6" fmla="*/ 8 w 8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25">
                  <a:moveTo>
                    <a:pt x="8" y="0"/>
                  </a:moveTo>
                  <a:lnTo>
                    <a:pt x="0" y="25"/>
                  </a:lnTo>
                  <a:lnTo>
                    <a:pt x="2" y="17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3452"/>
            <p:cNvSpPr/>
            <p:nvPr/>
          </p:nvSpPr>
          <p:spPr bwMode="auto">
            <a:xfrm>
              <a:off x="13973175" y="5830888"/>
              <a:ext cx="25400" cy="49212"/>
            </a:xfrm>
            <a:custGeom>
              <a:avLst/>
              <a:gdLst>
                <a:gd name="T0" fmla="*/ 7 w 8"/>
                <a:gd name="T1" fmla="*/ 15 h 15"/>
                <a:gd name="T2" fmla="*/ 6 w 8"/>
                <a:gd name="T3" fmla="*/ 0 h 15"/>
                <a:gd name="T4" fmla="*/ 0 w 8"/>
                <a:gd name="T5" fmla="*/ 12 h 15"/>
                <a:gd name="T6" fmla="*/ 7 w 8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5">
                  <a:moveTo>
                    <a:pt x="7" y="15"/>
                  </a:moveTo>
                  <a:cubicBezTo>
                    <a:pt x="8" y="9"/>
                    <a:pt x="5" y="4"/>
                    <a:pt x="6" y="0"/>
                  </a:cubicBezTo>
                  <a:cubicBezTo>
                    <a:pt x="4" y="1"/>
                    <a:pt x="2" y="7"/>
                    <a:pt x="0" y="12"/>
                  </a:cubicBezTo>
                  <a:cubicBezTo>
                    <a:pt x="2" y="9"/>
                    <a:pt x="4" y="10"/>
                    <a:pt x="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3453"/>
            <p:cNvSpPr/>
            <p:nvPr/>
          </p:nvSpPr>
          <p:spPr bwMode="auto">
            <a:xfrm>
              <a:off x="13958888" y="5870575"/>
              <a:ext cx="14287" cy="23812"/>
            </a:xfrm>
            <a:custGeom>
              <a:avLst/>
              <a:gdLst>
                <a:gd name="T0" fmla="*/ 0 w 4"/>
                <a:gd name="T1" fmla="*/ 7 h 7"/>
                <a:gd name="T2" fmla="*/ 4 w 4"/>
                <a:gd name="T3" fmla="*/ 0 h 7"/>
                <a:gd name="T4" fmla="*/ 0 w 4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cubicBezTo>
                    <a:pt x="1" y="6"/>
                    <a:pt x="2" y="3"/>
                    <a:pt x="4" y="0"/>
                  </a:cubicBezTo>
                  <a:cubicBezTo>
                    <a:pt x="2" y="1"/>
                    <a:pt x="1" y="4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3454"/>
            <p:cNvSpPr/>
            <p:nvPr/>
          </p:nvSpPr>
          <p:spPr bwMode="auto">
            <a:xfrm>
              <a:off x="14009688" y="5934075"/>
              <a:ext cx="3175" cy="6350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3455"/>
            <p:cNvSpPr/>
            <p:nvPr/>
          </p:nvSpPr>
          <p:spPr bwMode="auto">
            <a:xfrm>
              <a:off x="13893800" y="5940425"/>
              <a:ext cx="3175" cy="6350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1 w 1"/>
                <a:gd name="T5" fmla="*/ 0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1" y="2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3456"/>
            <p:cNvSpPr/>
            <p:nvPr/>
          </p:nvSpPr>
          <p:spPr bwMode="auto">
            <a:xfrm>
              <a:off x="13939838" y="5900738"/>
              <a:ext cx="9525" cy="25400"/>
            </a:xfrm>
            <a:custGeom>
              <a:avLst/>
              <a:gdLst>
                <a:gd name="T0" fmla="*/ 0 w 3"/>
                <a:gd name="T1" fmla="*/ 3 h 8"/>
                <a:gd name="T2" fmla="*/ 3 w 3"/>
                <a:gd name="T3" fmla="*/ 8 h 8"/>
                <a:gd name="T4" fmla="*/ 0 w 3"/>
                <a:gd name="T5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8">
                  <a:moveTo>
                    <a:pt x="0" y="3"/>
                  </a:moveTo>
                  <a:cubicBezTo>
                    <a:pt x="1" y="5"/>
                    <a:pt x="2" y="6"/>
                    <a:pt x="3" y="8"/>
                  </a:cubicBezTo>
                  <a:cubicBezTo>
                    <a:pt x="2" y="5"/>
                    <a:pt x="1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3457"/>
            <p:cNvSpPr/>
            <p:nvPr/>
          </p:nvSpPr>
          <p:spPr bwMode="auto">
            <a:xfrm>
              <a:off x="14006513" y="5919788"/>
              <a:ext cx="3175" cy="6350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0"/>
                    <a:pt x="0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3458"/>
            <p:cNvSpPr/>
            <p:nvPr/>
          </p:nvSpPr>
          <p:spPr bwMode="auto">
            <a:xfrm>
              <a:off x="13896975" y="5907088"/>
              <a:ext cx="30162" cy="42862"/>
            </a:xfrm>
            <a:custGeom>
              <a:avLst/>
              <a:gdLst>
                <a:gd name="T0" fmla="*/ 7 w 9"/>
                <a:gd name="T1" fmla="*/ 13 h 13"/>
                <a:gd name="T2" fmla="*/ 9 w 9"/>
                <a:gd name="T3" fmla="*/ 12 h 13"/>
                <a:gd name="T4" fmla="*/ 3 w 9"/>
                <a:gd name="T5" fmla="*/ 0 h 13"/>
                <a:gd name="T6" fmla="*/ 0 w 9"/>
                <a:gd name="T7" fmla="*/ 10 h 13"/>
                <a:gd name="T8" fmla="*/ 8 w 9"/>
                <a:gd name="T9" fmla="*/ 12 h 13"/>
                <a:gd name="T10" fmla="*/ 7 w 9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3">
                  <a:moveTo>
                    <a:pt x="7" y="13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7" y="10"/>
                    <a:pt x="6" y="7"/>
                    <a:pt x="3" y="0"/>
                  </a:cubicBezTo>
                  <a:cubicBezTo>
                    <a:pt x="0" y="4"/>
                    <a:pt x="0" y="7"/>
                    <a:pt x="0" y="10"/>
                  </a:cubicBezTo>
                  <a:cubicBezTo>
                    <a:pt x="8" y="12"/>
                    <a:pt x="8" y="12"/>
                    <a:pt x="8" y="12"/>
                  </a:cubicBezTo>
                  <a:lnTo>
                    <a:pt x="7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3459"/>
            <p:cNvSpPr/>
            <p:nvPr/>
          </p:nvSpPr>
          <p:spPr bwMode="auto">
            <a:xfrm>
              <a:off x="13884275" y="5889625"/>
              <a:ext cx="9525" cy="47625"/>
            </a:xfrm>
            <a:custGeom>
              <a:avLst/>
              <a:gdLst>
                <a:gd name="T0" fmla="*/ 6 w 6"/>
                <a:gd name="T1" fmla="*/ 0 h 30"/>
                <a:gd name="T2" fmla="*/ 0 w 6"/>
                <a:gd name="T3" fmla="*/ 30 h 30"/>
                <a:gd name="T4" fmla="*/ 4 w 6"/>
                <a:gd name="T5" fmla="*/ 21 h 30"/>
                <a:gd name="T6" fmla="*/ 6 w 6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0">
                  <a:moveTo>
                    <a:pt x="6" y="0"/>
                  </a:moveTo>
                  <a:lnTo>
                    <a:pt x="0" y="30"/>
                  </a:lnTo>
                  <a:lnTo>
                    <a:pt x="4" y="21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3460"/>
            <p:cNvSpPr/>
            <p:nvPr/>
          </p:nvSpPr>
          <p:spPr bwMode="auto">
            <a:xfrm>
              <a:off x="13857288" y="5897563"/>
              <a:ext cx="6350" cy="28575"/>
            </a:xfrm>
            <a:custGeom>
              <a:avLst/>
              <a:gdLst>
                <a:gd name="T0" fmla="*/ 4 w 4"/>
                <a:gd name="T1" fmla="*/ 0 h 18"/>
                <a:gd name="T2" fmla="*/ 0 w 4"/>
                <a:gd name="T3" fmla="*/ 12 h 18"/>
                <a:gd name="T4" fmla="*/ 4 w 4"/>
                <a:gd name="T5" fmla="*/ 18 h 18"/>
                <a:gd name="T6" fmla="*/ 4 w 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8">
                  <a:moveTo>
                    <a:pt x="4" y="0"/>
                  </a:moveTo>
                  <a:lnTo>
                    <a:pt x="0" y="12"/>
                  </a:lnTo>
                  <a:lnTo>
                    <a:pt x="4" y="18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3461"/>
            <p:cNvSpPr/>
            <p:nvPr/>
          </p:nvSpPr>
          <p:spPr bwMode="auto">
            <a:xfrm>
              <a:off x="12317413" y="5929313"/>
              <a:ext cx="7937" cy="20637"/>
            </a:xfrm>
            <a:custGeom>
              <a:avLst/>
              <a:gdLst>
                <a:gd name="T0" fmla="*/ 2 w 2"/>
                <a:gd name="T1" fmla="*/ 0 h 6"/>
                <a:gd name="T2" fmla="*/ 0 w 2"/>
                <a:gd name="T3" fmla="*/ 6 h 6"/>
                <a:gd name="T4" fmla="*/ 2 w 2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6">
                  <a:moveTo>
                    <a:pt x="2" y="0"/>
                  </a:moveTo>
                  <a:cubicBezTo>
                    <a:pt x="1" y="2"/>
                    <a:pt x="0" y="4"/>
                    <a:pt x="0" y="6"/>
                  </a:cubicBezTo>
                  <a:cubicBezTo>
                    <a:pt x="2" y="4"/>
                    <a:pt x="2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3462"/>
            <p:cNvSpPr/>
            <p:nvPr/>
          </p:nvSpPr>
          <p:spPr bwMode="auto">
            <a:xfrm>
              <a:off x="13539788" y="5889625"/>
              <a:ext cx="23812" cy="30162"/>
            </a:xfrm>
            <a:custGeom>
              <a:avLst/>
              <a:gdLst>
                <a:gd name="T0" fmla="*/ 7 w 7"/>
                <a:gd name="T1" fmla="*/ 7 h 9"/>
                <a:gd name="T2" fmla="*/ 0 w 7"/>
                <a:gd name="T3" fmla="*/ 7 h 9"/>
                <a:gd name="T4" fmla="*/ 1 w 7"/>
                <a:gd name="T5" fmla="*/ 9 h 9"/>
                <a:gd name="T6" fmla="*/ 7 w 7"/>
                <a:gd name="T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9">
                  <a:moveTo>
                    <a:pt x="7" y="7"/>
                  </a:moveTo>
                  <a:cubicBezTo>
                    <a:pt x="5" y="3"/>
                    <a:pt x="2" y="0"/>
                    <a:pt x="0" y="7"/>
                  </a:cubicBezTo>
                  <a:cubicBezTo>
                    <a:pt x="0" y="8"/>
                    <a:pt x="1" y="9"/>
                    <a:pt x="1" y="9"/>
                  </a:cubicBezTo>
                  <a:cubicBezTo>
                    <a:pt x="3" y="8"/>
                    <a:pt x="5" y="6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3463"/>
            <p:cNvSpPr/>
            <p:nvPr/>
          </p:nvSpPr>
          <p:spPr bwMode="auto">
            <a:xfrm>
              <a:off x="10904538" y="5976938"/>
              <a:ext cx="9525" cy="6350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1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0" y="1"/>
                    <a:pt x="2" y="1"/>
                    <a:pt x="3" y="1"/>
                  </a:cubicBezTo>
                  <a:cubicBezTo>
                    <a:pt x="2" y="0"/>
                    <a:pt x="1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Freeform 3464"/>
            <p:cNvSpPr/>
            <p:nvPr/>
          </p:nvSpPr>
          <p:spPr bwMode="auto">
            <a:xfrm>
              <a:off x="13754100" y="5907088"/>
              <a:ext cx="3175" cy="3175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Freeform 3465"/>
            <p:cNvSpPr/>
            <p:nvPr/>
          </p:nvSpPr>
          <p:spPr bwMode="auto">
            <a:xfrm>
              <a:off x="13754100" y="5916613"/>
              <a:ext cx="7937" cy="9525"/>
            </a:xfrm>
            <a:custGeom>
              <a:avLst/>
              <a:gdLst>
                <a:gd name="T0" fmla="*/ 2 w 2"/>
                <a:gd name="T1" fmla="*/ 3 h 3"/>
                <a:gd name="T2" fmla="*/ 0 w 2"/>
                <a:gd name="T3" fmla="*/ 0 h 3"/>
                <a:gd name="T4" fmla="*/ 2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2" y="2"/>
                    <a:pt x="1" y="1"/>
                    <a:pt x="0" y="0"/>
                  </a:cubicBezTo>
                  <a:cubicBezTo>
                    <a:pt x="0" y="1"/>
                    <a:pt x="1" y="2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Freeform 3466"/>
            <p:cNvSpPr/>
            <p:nvPr/>
          </p:nvSpPr>
          <p:spPr bwMode="auto">
            <a:xfrm>
              <a:off x="13762038" y="5903913"/>
              <a:ext cx="6350" cy="9525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3 h 3"/>
                <a:gd name="T4" fmla="*/ 0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cubicBezTo>
                    <a:pt x="0" y="3"/>
                    <a:pt x="1" y="3"/>
                    <a:pt x="1" y="3"/>
                  </a:cubicBezTo>
                  <a:cubicBezTo>
                    <a:pt x="2" y="1"/>
                    <a:pt x="1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3467"/>
            <p:cNvSpPr/>
            <p:nvPr/>
          </p:nvSpPr>
          <p:spPr bwMode="auto">
            <a:xfrm>
              <a:off x="13744575" y="5910263"/>
              <a:ext cx="9525" cy="6350"/>
            </a:xfrm>
            <a:custGeom>
              <a:avLst/>
              <a:gdLst>
                <a:gd name="T0" fmla="*/ 0 w 3"/>
                <a:gd name="T1" fmla="*/ 1 h 2"/>
                <a:gd name="T2" fmla="*/ 3 w 3"/>
                <a:gd name="T3" fmla="*/ 2 h 2"/>
                <a:gd name="T4" fmla="*/ 3 w 3"/>
                <a:gd name="T5" fmla="*/ 0 h 2"/>
                <a:gd name="T6" fmla="*/ 0 w 3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1" y="1"/>
                    <a:pt x="2" y="1"/>
                    <a:pt x="3" y="2"/>
                  </a:cubicBezTo>
                  <a:cubicBezTo>
                    <a:pt x="3" y="1"/>
                    <a:pt x="2" y="1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Freeform 3468"/>
            <p:cNvSpPr/>
            <p:nvPr/>
          </p:nvSpPr>
          <p:spPr bwMode="auto">
            <a:xfrm>
              <a:off x="13811250" y="5897563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Freeform 3469"/>
            <p:cNvSpPr/>
            <p:nvPr/>
          </p:nvSpPr>
          <p:spPr bwMode="auto">
            <a:xfrm>
              <a:off x="13801725" y="5897563"/>
              <a:ext cx="9525" cy="19050"/>
            </a:xfrm>
            <a:custGeom>
              <a:avLst/>
              <a:gdLst>
                <a:gd name="T0" fmla="*/ 3 w 3"/>
                <a:gd name="T1" fmla="*/ 6 h 6"/>
                <a:gd name="T2" fmla="*/ 3 w 3"/>
                <a:gd name="T3" fmla="*/ 0 h 6"/>
                <a:gd name="T4" fmla="*/ 0 w 3"/>
                <a:gd name="T5" fmla="*/ 2 h 6"/>
                <a:gd name="T6" fmla="*/ 3 w 3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3" y="6"/>
                  </a:moveTo>
                  <a:cubicBezTo>
                    <a:pt x="3" y="4"/>
                    <a:pt x="3" y="1"/>
                    <a:pt x="3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3" y="4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Freeform 3470"/>
            <p:cNvSpPr/>
            <p:nvPr/>
          </p:nvSpPr>
          <p:spPr bwMode="auto">
            <a:xfrm>
              <a:off x="13711238" y="5870575"/>
              <a:ext cx="33337" cy="85725"/>
            </a:xfrm>
            <a:custGeom>
              <a:avLst/>
              <a:gdLst>
                <a:gd name="T0" fmla="*/ 7 w 10"/>
                <a:gd name="T1" fmla="*/ 20 h 26"/>
                <a:gd name="T2" fmla="*/ 8 w 10"/>
                <a:gd name="T3" fmla="*/ 12 h 26"/>
                <a:gd name="T4" fmla="*/ 7 w 10"/>
                <a:gd name="T5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6">
                  <a:moveTo>
                    <a:pt x="7" y="20"/>
                  </a:moveTo>
                  <a:cubicBezTo>
                    <a:pt x="8" y="22"/>
                    <a:pt x="8" y="8"/>
                    <a:pt x="8" y="12"/>
                  </a:cubicBezTo>
                  <a:cubicBezTo>
                    <a:pt x="10" y="0"/>
                    <a:pt x="0" y="26"/>
                    <a:pt x="7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Freeform 3471"/>
            <p:cNvSpPr/>
            <p:nvPr/>
          </p:nvSpPr>
          <p:spPr bwMode="auto">
            <a:xfrm>
              <a:off x="10844213" y="5929313"/>
              <a:ext cx="14287" cy="23812"/>
            </a:xfrm>
            <a:custGeom>
              <a:avLst/>
              <a:gdLst>
                <a:gd name="T0" fmla="*/ 9 w 9"/>
                <a:gd name="T1" fmla="*/ 9 h 15"/>
                <a:gd name="T2" fmla="*/ 0 w 9"/>
                <a:gd name="T3" fmla="*/ 0 h 15"/>
                <a:gd name="T4" fmla="*/ 7 w 9"/>
                <a:gd name="T5" fmla="*/ 15 h 15"/>
                <a:gd name="T6" fmla="*/ 9 w 9"/>
                <a:gd name="T7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5">
                  <a:moveTo>
                    <a:pt x="9" y="9"/>
                  </a:moveTo>
                  <a:lnTo>
                    <a:pt x="0" y="0"/>
                  </a:lnTo>
                  <a:lnTo>
                    <a:pt x="7" y="15"/>
                  </a:lnTo>
                  <a:lnTo>
                    <a:pt x="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Freeform 3472"/>
            <p:cNvSpPr/>
            <p:nvPr/>
          </p:nvSpPr>
          <p:spPr bwMode="auto">
            <a:xfrm>
              <a:off x="10828338" y="5953125"/>
              <a:ext cx="9525" cy="49212"/>
            </a:xfrm>
            <a:custGeom>
              <a:avLst/>
              <a:gdLst>
                <a:gd name="T0" fmla="*/ 0 w 3"/>
                <a:gd name="T1" fmla="*/ 14 h 15"/>
                <a:gd name="T2" fmla="*/ 3 w 3"/>
                <a:gd name="T3" fmla="*/ 15 h 15"/>
                <a:gd name="T4" fmla="*/ 1 w 3"/>
                <a:gd name="T5" fmla="*/ 0 h 15"/>
                <a:gd name="T6" fmla="*/ 0 w 3"/>
                <a:gd name="T7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5">
                  <a:moveTo>
                    <a:pt x="0" y="14"/>
                  </a:moveTo>
                  <a:cubicBezTo>
                    <a:pt x="0" y="13"/>
                    <a:pt x="2" y="12"/>
                    <a:pt x="3" y="15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3473"/>
            <p:cNvSpPr/>
            <p:nvPr/>
          </p:nvSpPr>
          <p:spPr bwMode="auto">
            <a:xfrm>
              <a:off x="10828338" y="6303963"/>
              <a:ext cx="9525" cy="42862"/>
            </a:xfrm>
            <a:custGeom>
              <a:avLst/>
              <a:gdLst>
                <a:gd name="T0" fmla="*/ 2 w 3"/>
                <a:gd name="T1" fmla="*/ 3 h 13"/>
                <a:gd name="T2" fmla="*/ 1 w 3"/>
                <a:gd name="T3" fmla="*/ 13 h 13"/>
                <a:gd name="T4" fmla="*/ 2 w 3"/>
                <a:gd name="T5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3">
                  <a:moveTo>
                    <a:pt x="2" y="3"/>
                  </a:moveTo>
                  <a:cubicBezTo>
                    <a:pt x="0" y="2"/>
                    <a:pt x="1" y="11"/>
                    <a:pt x="1" y="13"/>
                  </a:cubicBezTo>
                  <a:cubicBezTo>
                    <a:pt x="3" y="11"/>
                    <a:pt x="2" y="0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Freeform 3474"/>
            <p:cNvSpPr/>
            <p:nvPr/>
          </p:nvSpPr>
          <p:spPr bwMode="auto">
            <a:xfrm>
              <a:off x="12912725" y="5910263"/>
              <a:ext cx="6350" cy="9525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3475"/>
            <p:cNvSpPr/>
            <p:nvPr/>
          </p:nvSpPr>
          <p:spPr bwMode="auto">
            <a:xfrm>
              <a:off x="12866688" y="5916613"/>
              <a:ext cx="3175" cy="17462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5 h 5"/>
                <a:gd name="T4" fmla="*/ 0 w 1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" y="2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3476"/>
            <p:cNvSpPr/>
            <p:nvPr/>
          </p:nvSpPr>
          <p:spPr bwMode="auto">
            <a:xfrm>
              <a:off x="12503150" y="5956300"/>
              <a:ext cx="12700" cy="23812"/>
            </a:xfrm>
            <a:custGeom>
              <a:avLst/>
              <a:gdLst>
                <a:gd name="T0" fmla="*/ 4 w 4"/>
                <a:gd name="T1" fmla="*/ 7 h 7"/>
                <a:gd name="T2" fmla="*/ 0 w 4"/>
                <a:gd name="T3" fmla="*/ 0 h 7"/>
                <a:gd name="T4" fmla="*/ 4 w 4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4" y="7"/>
                  </a:moveTo>
                  <a:cubicBezTo>
                    <a:pt x="3" y="4"/>
                    <a:pt x="2" y="2"/>
                    <a:pt x="0" y="0"/>
                  </a:cubicBezTo>
                  <a:lnTo>
                    <a:pt x="4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Freeform 3477"/>
            <p:cNvSpPr/>
            <p:nvPr/>
          </p:nvSpPr>
          <p:spPr bwMode="auto">
            <a:xfrm>
              <a:off x="13154025" y="5849938"/>
              <a:ext cx="12700" cy="33337"/>
            </a:xfrm>
            <a:custGeom>
              <a:avLst/>
              <a:gdLst>
                <a:gd name="T0" fmla="*/ 2 w 4"/>
                <a:gd name="T1" fmla="*/ 10 h 10"/>
                <a:gd name="T2" fmla="*/ 4 w 4"/>
                <a:gd name="T3" fmla="*/ 0 h 10"/>
                <a:gd name="T4" fmla="*/ 2 w 4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0">
                  <a:moveTo>
                    <a:pt x="2" y="1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2" y="5"/>
                    <a:pt x="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3478"/>
            <p:cNvSpPr/>
            <p:nvPr/>
          </p:nvSpPr>
          <p:spPr bwMode="auto">
            <a:xfrm>
              <a:off x="14055725" y="5922963"/>
              <a:ext cx="3175" cy="6350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1" y="2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Freeform 3479"/>
            <p:cNvSpPr/>
            <p:nvPr/>
          </p:nvSpPr>
          <p:spPr bwMode="auto">
            <a:xfrm>
              <a:off x="12185650" y="5953125"/>
              <a:ext cx="0" cy="3175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7" name="Freeform 3480"/>
            <p:cNvSpPr>
              <a:spLocks noEditPoints="1"/>
            </p:cNvSpPr>
            <p:nvPr/>
          </p:nvSpPr>
          <p:spPr bwMode="auto">
            <a:xfrm>
              <a:off x="10841038" y="5807075"/>
              <a:ext cx="3535362" cy="752475"/>
            </a:xfrm>
            <a:custGeom>
              <a:avLst/>
              <a:gdLst>
                <a:gd name="T0" fmla="*/ 1007 w 1070"/>
                <a:gd name="T1" fmla="*/ 45 h 227"/>
                <a:gd name="T2" fmla="*/ 980 w 1070"/>
                <a:gd name="T3" fmla="*/ 39 h 227"/>
                <a:gd name="T4" fmla="*/ 970 w 1070"/>
                <a:gd name="T5" fmla="*/ 40 h 227"/>
                <a:gd name="T6" fmla="*/ 959 w 1070"/>
                <a:gd name="T7" fmla="*/ 36 h 227"/>
                <a:gd name="T8" fmla="*/ 942 w 1070"/>
                <a:gd name="T9" fmla="*/ 38 h 227"/>
                <a:gd name="T10" fmla="*/ 922 w 1070"/>
                <a:gd name="T11" fmla="*/ 57 h 227"/>
                <a:gd name="T12" fmla="*/ 884 w 1070"/>
                <a:gd name="T13" fmla="*/ 36 h 227"/>
                <a:gd name="T14" fmla="*/ 844 w 1070"/>
                <a:gd name="T15" fmla="*/ 36 h 227"/>
                <a:gd name="T16" fmla="*/ 812 w 1070"/>
                <a:gd name="T17" fmla="*/ 38 h 227"/>
                <a:gd name="T18" fmla="*/ 750 w 1070"/>
                <a:gd name="T19" fmla="*/ 33 h 227"/>
                <a:gd name="T20" fmla="*/ 732 w 1070"/>
                <a:gd name="T21" fmla="*/ 34 h 227"/>
                <a:gd name="T22" fmla="*/ 681 w 1070"/>
                <a:gd name="T23" fmla="*/ 29 h 227"/>
                <a:gd name="T24" fmla="*/ 627 w 1070"/>
                <a:gd name="T25" fmla="*/ 34 h 227"/>
                <a:gd name="T26" fmla="*/ 599 w 1070"/>
                <a:gd name="T27" fmla="*/ 25 h 227"/>
                <a:gd name="T28" fmla="*/ 575 w 1070"/>
                <a:gd name="T29" fmla="*/ 37 h 227"/>
                <a:gd name="T30" fmla="*/ 512 w 1070"/>
                <a:gd name="T31" fmla="*/ 61 h 227"/>
                <a:gd name="T32" fmla="*/ 492 w 1070"/>
                <a:gd name="T33" fmla="*/ 28 h 227"/>
                <a:gd name="T34" fmla="*/ 433 w 1070"/>
                <a:gd name="T35" fmla="*/ 52 h 227"/>
                <a:gd name="T36" fmla="*/ 407 w 1070"/>
                <a:gd name="T37" fmla="*/ 44 h 227"/>
                <a:gd name="T38" fmla="*/ 372 w 1070"/>
                <a:gd name="T39" fmla="*/ 51 h 227"/>
                <a:gd name="T40" fmla="*/ 334 w 1070"/>
                <a:gd name="T41" fmla="*/ 38 h 227"/>
                <a:gd name="T42" fmla="*/ 245 w 1070"/>
                <a:gd name="T43" fmla="*/ 43 h 227"/>
                <a:gd name="T44" fmla="*/ 169 w 1070"/>
                <a:gd name="T45" fmla="*/ 60 h 227"/>
                <a:gd name="T46" fmla="*/ 22 w 1070"/>
                <a:gd name="T47" fmla="*/ 67 h 227"/>
                <a:gd name="T48" fmla="*/ 24 w 1070"/>
                <a:gd name="T49" fmla="*/ 182 h 227"/>
                <a:gd name="T50" fmla="*/ 72 w 1070"/>
                <a:gd name="T51" fmla="*/ 186 h 227"/>
                <a:gd name="T52" fmla="*/ 99 w 1070"/>
                <a:gd name="T53" fmla="*/ 187 h 227"/>
                <a:gd name="T54" fmla="*/ 101 w 1070"/>
                <a:gd name="T55" fmla="*/ 199 h 227"/>
                <a:gd name="T56" fmla="*/ 130 w 1070"/>
                <a:gd name="T57" fmla="*/ 201 h 227"/>
                <a:gd name="T58" fmla="*/ 144 w 1070"/>
                <a:gd name="T59" fmla="*/ 181 h 227"/>
                <a:gd name="T60" fmla="*/ 165 w 1070"/>
                <a:gd name="T61" fmla="*/ 206 h 227"/>
                <a:gd name="T62" fmla="*/ 196 w 1070"/>
                <a:gd name="T63" fmla="*/ 186 h 227"/>
                <a:gd name="T64" fmla="*/ 247 w 1070"/>
                <a:gd name="T65" fmla="*/ 201 h 227"/>
                <a:gd name="T66" fmla="*/ 313 w 1070"/>
                <a:gd name="T67" fmla="*/ 193 h 227"/>
                <a:gd name="T68" fmla="*/ 362 w 1070"/>
                <a:gd name="T69" fmla="*/ 200 h 227"/>
                <a:gd name="T70" fmla="*/ 411 w 1070"/>
                <a:gd name="T71" fmla="*/ 193 h 227"/>
                <a:gd name="T72" fmla="*/ 460 w 1070"/>
                <a:gd name="T73" fmla="*/ 179 h 227"/>
                <a:gd name="T74" fmla="*/ 487 w 1070"/>
                <a:gd name="T75" fmla="*/ 196 h 227"/>
                <a:gd name="T76" fmla="*/ 525 w 1070"/>
                <a:gd name="T77" fmla="*/ 182 h 227"/>
                <a:gd name="T78" fmla="*/ 569 w 1070"/>
                <a:gd name="T79" fmla="*/ 166 h 227"/>
                <a:gd name="T80" fmla="*/ 606 w 1070"/>
                <a:gd name="T81" fmla="*/ 189 h 227"/>
                <a:gd name="T82" fmla="*/ 653 w 1070"/>
                <a:gd name="T83" fmla="*/ 183 h 227"/>
                <a:gd name="T84" fmla="*/ 680 w 1070"/>
                <a:gd name="T85" fmla="*/ 183 h 227"/>
                <a:gd name="T86" fmla="*/ 709 w 1070"/>
                <a:gd name="T87" fmla="*/ 182 h 227"/>
                <a:gd name="T88" fmla="*/ 771 w 1070"/>
                <a:gd name="T89" fmla="*/ 173 h 227"/>
                <a:gd name="T90" fmla="*/ 828 w 1070"/>
                <a:gd name="T91" fmla="*/ 170 h 227"/>
                <a:gd name="T92" fmla="*/ 852 w 1070"/>
                <a:gd name="T93" fmla="*/ 174 h 227"/>
                <a:gd name="T94" fmla="*/ 975 w 1070"/>
                <a:gd name="T95" fmla="*/ 173 h 227"/>
                <a:gd name="T96" fmla="*/ 473 w 1070"/>
                <a:gd name="T97" fmla="*/ 189 h 227"/>
                <a:gd name="T98" fmla="*/ 211 w 1070"/>
                <a:gd name="T99" fmla="*/ 104 h 227"/>
                <a:gd name="T100" fmla="*/ 999 w 1070"/>
                <a:gd name="T101" fmla="*/ 55 h 227"/>
                <a:gd name="T102" fmla="*/ 862 w 1070"/>
                <a:gd name="T103" fmla="*/ 40 h 227"/>
                <a:gd name="T104" fmla="*/ 598 w 1070"/>
                <a:gd name="T105" fmla="*/ 35 h 227"/>
                <a:gd name="T106" fmla="*/ 225 w 1070"/>
                <a:gd name="T107" fmla="*/ 48 h 227"/>
                <a:gd name="T108" fmla="*/ 67 w 1070"/>
                <a:gd name="T109" fmla="*/ 169 h 227"/>
                <a:gd name="T110" fmla="*/ 191 w 1070"/>
                <a:gd name="T111" fmla="*/ 155 h 227"/>
                <a:gd name="T112" fmla="*/ 219 w 1070"/>
                <a:gd name="T113" fmla="*/ 174 h 227"/>
                <a:gd name="T114" fmla="*/ 729 w 1070"/>
                <a:gd name="T115" fmla="*/ 181 h 227"/>
                <a:gd name="T116" fmla="*/ 904 w 1070"/>
                <a:gd name="T117" fmla="*/ 10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70" h="227">
                  <a:moveTo>
                    <a:pt x="1069" y="125"/>
                  </a:moveTo>
                  <a:cubicBezTo>
                    <a:pt x="1066" y="128"/>
                    <a:pt x="1066" y="128"/>
                    <a:pt x="1066" y="128"/>
                  </a:cubicBezTo>
                  <a:cubicBezTo>
                    <a:pt x="1070" y="111"/>
                    <a:pt x="1061" y="90"/>
                    <a:pt x="1062" y="68"/>
                  </a:cubicBezTo>
                  <a:cubicBezTo>
                    <a:pt x="1057" y="87"/>
                    <a:pt x="1050" y="39"/>
                    <a:pt x="1041" y="66"/>
                  </a:cubicBezTo>
                  <a:cubicBezTo>
                    <a:pt x="1040" y="61"/>
                    <a:pt x="1043" y="59"/>
                    <a:pt x="1042" y="54"/>
                  </a:cubicBezTo>
                  <a:cubicBezTo>
                    <a:pt x="1041" y="59"/>
                    <a:pt x="1039" y="62"/>
                    <a:pt x="1037" y="63"/>
                  </a:cubicBezTo>
                  <a:cubicBezTo>
                    <a:pt x="1038" y="57"/>
                    <a:pt x="1038" y="57"/>
                    <a:pt x="1038" y="57"/>
                  </a:cubicBezTo>
                  <a:cubicBezTo>
                    <a:pt x="1037" y="57"/>
                    <a:pt x="1035" y="58"/>
                    <a:pt x="1034" y="59"/>
                  </a:cubicBezTo>
                  <a:cubicBezTo>
                    <a:pt x="1034" y="58"/>
                    <a:pt x="1034" y="58"/>
                    <a:pt x="1034" y="58"/>
                  </a:cubicBezTo>
                  <a:cubicBezTo>
                    <a:pt x="1024" y="59"/>
                    <a:pt x="1018" y="53"/>
                    <a:pt x="1009" y="47"/>
                  </a:cubicBezTo>
                  <a:cubicBezTo>
                    <a:pt x="1011" y="43"/>
                    <a:pt x="1009" y="36"/>
                    <a:pt x="1004" y="38"/>
                  </a:cubicBezTo>
                  <a:cubicBezTo>
                    <a:pt x="1006" y="40"/>
                    <a:pt x="1008" y="42"/>
                    <a:pt x="1007" y="45"/>
                  </a:cubicBezTo>
                  <a:cubicBezTo>
                    <a:pt x="1006" y="45"/>
                    <a:pt x="1004" y="44"/>
                    <a:pt x="1003" y="43"/>
                  </a:cubicBezTo>
                  <a:cubicBezTo>
                    <a:pt x="1004" y="54"/>
                    <a:pt x="1004" y="54"/>
                    <a:pt x="1004" y="54"/>
                  </a:cubicBezTo>
                  <a:cubicBezTo>
                    <a:pt x="1002" y="53"/>
                    <a:pt x="1001" y="52"/>
                    <a:pt x="1001" y="51"/>
                  </a:cubicBezTo>
                  <a:cubicBezTo>
                    <a:pt x="1002" y="48"/>
                    <a:pt x="1002" y="48"/>
                    <a:pt x="1002" y="48"/>
                  </a:cubicBezTo>
                  <a:cubicBezTo>
                    <a:pt x="1001" y="51"/>
                    <a:pt x="1001" y="51"/>
                    <a:pt x="1001" y="51"/>
                  </a:cubicBezTo>
                  <a:cubicBezTo>
                    <a:pt x="1000" y="49"/>
                    <a:pt x="999" y="48"/>
                    <a:pt x="999" y="46"/>
                  </a:cubicBezTo>
                  <a:cubicBezTo>
                    <a:pt x="998" y="51"/>
                    <a:pt x="998" y="53"/>
                    <a:pt x="999" y="54"/>
                  </a:cubicBezTo>
                  <a:cubicBezTo>
                    <a:pt x="998" y="55"/>
                    <a:pt x="998" y="55"/>
                    <a:pt x="998" y="55"/>
                  </a:cubicBezTo>
                  <a:cubicBezTo>
                    <a:pt x="994" y="53"/>
                    <a:pt x="990" y="54"/>
                    <a:pt x="986" y="52"/>
                  </a:cubicBezTo>
                  <a:cubicBezTo>
                    <a:pt x="986" y="52"/>
                    <a:pt x="986" y="52"/>
                    <a:pt x="986" y="51"/>
                  </a:cubicBezTo>
                  <a:cubicBezTo>
                    <a:pt x="986" y="52"/>
                    <a:pt x="986" y="52"/>
                    <a:pt x="986" y="52"/>
                  </a:cubicBezTo>
                  <a:cubicBezTo>
                    <a:pt x="983" y="50"/>
                    <a:pt x="981" y="47"/>
                    <a:pt x="980" y="39"/>
                  </a:cubicBezTo>
                  <a:cubicBezTo>
                    <a:pt x="980" y="39"/>
                    <a:pt x="980" y="39"/>
                    <a:pt x="980" y="39"/>
                  </a:cubicBezTo>
                  <a:cubicBezTo>
                    <a:pt x="980" y="38"/>
                    <a:pt x="980" y="37"/>
                    <a:pt x="980" y="36"/>
                  </a:cubicBezTo>
                  <a:cubicBezTo>
                    <a:pt x="976" y="41"/>
                    <a:pt x="976" y="41"/>
                    <a:pt x="976" y="41"/>
                  </a:cubicBezTo>
                  <a:cubicBezTo>
                    <a:pt x="977" y="42"/>
                    <a:pt x="978" y="41"/>
                    <a:pt x="978" y="41"/>
                  </a:cubicBezTo>
                  <a:cubicBezTo>
                    <a:pt x="978" y="45"/>
                    <a:pt x="980" y="52"/>
                    <a:pt x="977" y="51"/>
                  </a:cubicBezTo>
                  <a:cubicBezTo>
                    <a:pt x="976" y="46"/>
                    <a:pt x="976" y="46"/>
                    <a:pt x="976" y="46"/>
                  </a:cubicBezTo>
                  <a:cubicBezTo>
                    <a:pt x="976" y="46"/>
                    <a:pt x="976" y="45"/>
                    <a:pt x="976" y="45"/>
                  </a:cubicBezTo>
                  <a:cubicBezTo>
                    <a:pt x="976" y="46"/>
                    <a:pt x="976" y="46"/>
                    <a:pt x="976" y="46"/>
                  </a:cubicBezTo>
                  <a:cubicBezTo>
                    <a:pt x="976" y="45"/>
                    <a:pt x="976" y="45"/>
                    <a:pt x="976" y="45"/>
                  </a:cubicBezTo>
                  <a:cubicBezTo>
                    <a:pt x="976" y="46"/>
                    <a:pt x="976" y="46"/>
                    <a:pt x="976" y="46"/>
                  </a:cubicBezTo>
                  <a:cubicBezTo>
                    <a:pt x="973" y="51"/>
                    <a:pt x="973" y="51"/>
                    <a:pt x="973" y="51"/>
                  </a:cubicBezTo>
                  <a:cubicBezTo>
                    <a:pt x="971" y="48"/>
                    <a:pt x="971" y="44"/>
                    <a:pt x="970" y="40"/>
                  </a:cubicBezTo>
                  <a:cubicBezTo>
                    <a:pt x="970" y="40"/>
                    <a:pt x="970" y="40"/>
                    <a:pt x="970" y="40"/>
                  </a:cubicBezTo>
                  <a:cubicBezTo>
                    <a:pt x="970" y="40"/>
                    <a:pt x="970" y="40"/>
                    <a:pt x="970" y="40"/>
                  </a:cubicBezTo>
                  <a:cubicBezTo>
                    <a:pt x="970" y="39"/>
                    <a:pt x="970" y="38"/>
                    <a:pt x="970" y="37"/>
                  </a:cubicBezTo>
                  <a:cubicBezTo>
                    <a:pt x="971" y="38"/>
                    <a:pt x="972" y="36"/>
                    <a:pt x="973" y="35"/>
                  </a:cubicBezTo>
                  <a:cubicBezTo>
                    <a:pt x="972" y="33"/>
                    <a:pt x="970" y="32"/>
                    <a:pt x="968" y="32"/>
                  </a:cubicBezTo>
                  <a:cubicBezTo>
                    <a:pt x="968" y="31"/>
                    <a:pt x="968" y="30"/>
                    <a:pt x="967" y="30"/>
                  </a:cubicBezTo>
                  <a:cubicBezTo>
                    <a:pt x="967" y="33"/>
                    <a:pt x="967" y="33"/>
                    <a:pt x="967" y="33"/>
                  </a:cubicBezTo>
                  <a:cubicBezTo>
                    <a:pt x="965" y="33"/>
                    <a:pt x="962" y="36"/>
                    <a:pt x="961" y="35"/>
                  </a:cubicBezTo>
                  <a:cubicBezTo>
                    <a:pt x="965" y="39"/>
                    <a:pt x="965" y="39"/>
                    <a:pt x="965" y="39"/>
                  </a:cubicBezTo>
                  <a:cubicBezTo>
                    <a:pt x="962" y="41"/>
                    <a:pt x="960" y="41"/>
                    <a:pt x="957" y="41"/>
                  </a:cubicBezTo>
                  <a:cubicBezTo>
                    <a:pt x="958" y="41"/>
                    <a:pt x="958" y="40"/>
                    <a:pt x="959" y="39"/>
                  </a:cubicBezTo>
                  <a:cubicBezTo>
                    <a:pt x="959" y="38"/>
                    <a:pt x="959" y="37"/>
                    <a:pt x="959" y="36"/>
                  </a:cubicBezTo>
                  <a:cubicBezTo>
                    <a:pt x="958" y="37"/>
                    <a:pt x="957" y="39"/>
                    <a:pt x="956" y="41"/>
                  </a:cubicBezTo>
                  <a:cubicBezTo>
                    <a:pt x="955" y="42"/>
                    <a:pt x="954" y="42"/>
                    <a:pt x="952" y="42"/>
                  </a:cubicBezTo>
                  <a:cubicBezTo>
                    <a:pt x="953" y="39"/>
                    <a:pt x="953" y="35"/>
                    <a:pt x="951" y="35"/>
                  </a:cubicBezTo>
                  <a:cubicBezTo>
                    <a:pt x="949" y="40"/>
                    <a:pt x="947" y="40"/>
                    <a:pt x="945" y="41"/>
                  </a:cubicBezTo>
                  <a:cubicBezTo>
                    <a:pt x="946" y="41"/>
                    <a:pt x="946" y="41"/>
                    <a:pt x="947" y="42"/>
                  </a:cubicBezTo>
                  <a:cubicBezTo>
                    <a:pt x="945" y="42"/>
                    <a:pt x="944" y="42"/>
                    <a:pt x="943" y="42"/>
                  </a:cubicBezTo>
                  <a:cubicBezTo>
                    <a:pt x="944" y="41"/>
                    <a:pt x="944" y="41"/>
                    <a:pt x="945" y="41"/>
                  </a:cubicBezTo>
                  <a:cubicBezTo>
                    <a:pt x="944" y="39"/>
                    <a:pt x="943" y="38"/>
                    <a:pt x="941" y="36"/>
                  </a:cubicBezTo>
                  <a:cubicBezTo>
                    <a:pt x="941" y="36"/>
                    <a:pt x="941" y="36"/>
                    <a:pt x="941" y="37"/>
                  </a:cubicBezTo>
                  <a:cubicBezTo>
                    <a:pt x="941" y="37"/>
                    <a:pt x="941" y="37"/>
                    <a:pt x="941" y="37"/>
                  </a:cubicBezTo>
                  <a:cubicBezTo>
                    <a:pt x="941" y="37"/>
                    <a:pt x="941" y="37"/>
                    <a:pt x="941" y="37"/>
                  </a:cubicBezTo>
                  <a:cubicBezTo>
                    <a:pt x="942" y="38"/>
                    <a:pt x="942" y="39"/>
                    <a:pt x="942" y="38"/>
                  </a:cubicBezTo>
                  <a:cubicBezTo>
                    <a:pt x="941" y="38"/>
                    <a:pt x="941" y="38"/>
                    <a:pt x="941" y="38"/>
                  </a:cubicBezTo>
                  <a:cubicBezTo>
                    <a:pt x="941" y="40"/>
                    <a:pt x="941" y="41"/>
                    <a:pt x="941" y="42"/>
                  </a:cubicBezTo>
                  <a:cubicBezTo>
                    <a:pt x="941" y="42"/>
                    <a:pt x="941" y="42"/>
                    <a:pt x="941" y="42"/>
                  </a:cubicBezTo>
                  <a:cubicBezTo>
                    <a:pt x="939" y="40"/>
                    <a:pt x="941" y="39"/>
                    <a:pt x="941" y="38"/>
                  </a:cubicBezTo>
                  <a:cubicBezTo>
                    <a:pt x="941" y="38"/>
                    <a:pt x="941" y="37"/>
                    <a:pt x="941" y="37"/>
                  </a:cubicBezTo>
                  <a:cubicBezTo>
                    <a:pt x="941" y="37"/>
                    <a:pt x="941" y="37"/>
                    <a:pt x="941" y="37"/>
                  </a:cubicBezTo>
                  <a:cubicBezTo>
                    <a:pt x="934" y="42"/>
                    <a:pt x="934" y="42"/>
                    <a:pt x="934" y="42"/>
                  </a:cubicBezTo>
                  <a:cubicBezTo>
                    <a:pt x="934" y="42"/>
                    <a:pt x="935" y="43"/>
                    <a:pt x="936" y="43"/>
                  </a:cubicBezTo>
                  <a:cubicBezTo>
                    <a:pt x="932" y="44"/>
                    <a:pt x="929" y="46"/>
                    <a:pt x="926" y="49"/>
                  </a:cubicBezTo>
                  <a:cubicBezTo>
                    <a:pt x="925" y="46"/>
                    <a:pt x="925" y="44"/>
                    <a:pt x="925" y="42"/>
                  </a:cubicBezTo>
                  <a:cubicBezTo>
                    <a:pt x="924" y="46"/>
                    <a:pt x="924" y="49"/>
                    <a:pt x="920" y="55"/>
                  </a:cubicBezTo>
                  <a:cubicBezTo>
                    <a:pt x="921" y="55"/>
                    <a:pt x="921" y="56"/>
                    <a:pt x="922" y="57"/>
                  </a:cubicBezTo>
                  <a:cubicBezTo>
                    <a:pt x="917" y="58"/>
                    <a:pt x="917" y="50"/>
                    <a:pt x="909" y="53"/>
                  </a:cubicBezTo>
                  <a:cubicBezTo>
                    <a:pt x="909" y="52"/>
                    <a:pt x="909" y="52"/>
                    <a:pt x="909" y="52"/>
                  </a:cubicBezTo>
                  <a:cubicBezTo>
                    <a:pt x="907" y="57"/>
                    <a:pt x="904" y="59"/>
                    <a:pt x="902" y="58"/>
                  </a:cubicBezTo>
                  <a:cubicBezTo>
                    <a:pt x="902" y="57"/>
                    <a:pt x="902" y="55"/>
                    <a:pt x="902" y="53"/>
                  </a:cubicBezTo>
                  <a:cubicBezTo>
                    <a:pt x="905" y="47"/>
                    <a:pt x="908" y="41"/>
                    <a:pt x="911" y="44"/>
                  </a:cubicBezTo>
                  <a:cubicBezTo>
                    <a:pt x="909" y="30"/>
                    <a:pt x="910" y="46"/>
                    <a:pt x="907" y="30"/>
                  </a:cubicBezTo>
                  <a:cubicBezTo>
                    <a:pt x="909" y="47"/>
                    <a:pt x="898" y="34"/>
                    <a:pt x="898" y="43"/>
                  </a:cubicBezTo>
                  <a:cubicBezTo>
                    <a:pt x="898" y="43"/>
                    <a:pt x="897" y="43"/>
                    <a:pt x="897" y="43"/>
                  </a:cubicBezTo>
                  <a:cubicBezTo>
                    <a:pt x="894" y="34"/>
                    <a:pt x="892" y="39"/>
                    <a:pt x="888" y="26"/>
                  </a:cubicBezTo>
                  <a:cubicBezTo>
                    <a:pt x="888" y="30"/>
                    <a:pt x="890" y="34"/>
                    <a:pt x="885" y="32"/>
                  </a:cubicBezTo>
                  <a:cubicBezTo>
                    <a:pt x="885" y="33"/>
                    <a:pt x="885" y="35"/>
                    <a:pt x="884" y="36"/>
                  </a:cubicBezTo>
                  <a:cubicBezTo>
                    <a:pt x="884" y="36"/>
                    <a:pt x="884" y="36"/>
                    <a:pt x="884" y="36"/>
                  </a:cubicBezTo>
                  <a:cubicBezTo>
                    <a:pt x="884" y="36"/>
                    <a:pt x="884" y="36"/>
                    <a:pt x="884" y="36"/>
                  </a:cubicBezTo>
                  <a:cubicBezTo>
                    <a:pt x="884" y="37"/>
                    <a:pt x="884" y="37"/>
                    <a:pt x="884" y="37"/>
                  </a:cubicBezTo>
                  <a:cubicBezTo>
                    <a:pt x="885" y="39"/>
                    <a:pt x="886" y="41"/>
                    <a:pt x="887" y="44"/>
                  </a:cubicBezTo>
                  <a:cubicBezTo>
                    <a:pt x="885" y="50"/>
                    <a:pt x="882" y="52"/>
                    <a:pt x="880" y="54"/>
                  </a:cubicBezTo>
                  <a:cubicBezTo>
                    <a:pt x="880" y="53"/>
                    <a:pt x="880" y="51"/>
                    <a:pt x="881" y="50"/>
                  </a:cubicBezTo>
                  <a:cubicBezTo>
                    <a:pt x="877" y="42"/>
                    <a:pt x="873" y="44"/>
                    <a:pt x="870" y="47"/>
                  </a:cubicBezTo>
                  <a:cubicBezTo>
                    <a:pt x="869" y="42"/>
                    <a:pt x="868" y="38"/>
                    <a:pt x="871" y="34"/>
                  </a:cubicBezTo>
                  <a:cubicBezTo>
                    <a:pt x="866" y="33"/>
                    <a:pt x="866" y="33"/>
                    <a:pt x="866" y="33"/>
                  </a:cubicBezTo>
                  <a:cubicBezTo>
                    <a:pt x="863" y="28"/>
                    <a:pt x="859" y="25"/>
                    <a:pt x="856" y="30"/>
                  </a:cubicBezTo>
                  <a:cubicBezTo>
                    <a:pt x="854" y="27"/>
                    <a:pt x="850" y="41"/>
                    <a:pt x="852" y="33"/>
                  </a:cubicBezTo>
                  <a:cubicBezTo>
                    <a:pt x="844" y="39"/>
                    <a:pt x="844" y="39"/>
                    <a:pt x="844" y="39"/>
                  </a:cubicBezTo>
                  <a:cubicBezTo>
                    <a:pt x="844" y="36"/>
                    <a:pt x="844" y="36"/>
                    <a:pt x="844" y="36"/>
                  </a:cubicBezTo>
                  <a:cubicBezTo>
                    <a:pt x="841" y="36"/>
                    <a:pt x="838" y="38"/>
                    <a:pt x="835" y="40"/>
                  </a:cubicBezTo>
                  <a:cubicBezTo>
                    <a:pt x="835" y="39"/>
                    <a:pt x="835" y="39"/>
                    <a:pt x="835" y="39"/>
                  </a:cubicBezTo>
                  <a:cubicBezTo>
                    <a:pt x="834" y="34"/>
                    <a:pt x="830" y="42"/>
                    <a:pt x="829" y="41"/>
                  </a:cubicBezTo>
                  <a:cubicBezTo>
                    <a:pt x="829" y="41"/>
                    <a:pt x="829" y="40"/>
                    <a:pt x="830" y="38"/>
                  </a:cubicBezTo>
                  <a:cubicBezTo>
                    <a:pt x="829" y="38"/>
                    <a:pt x="829" y="37"/>
                    <a:pt x="828" y="37"/>
                  </a:cubicBezTo>
                  <a:cubicBezTo>
                    <a:pt x="829" y="35"/>
                    <a:pt x="829" y="34"/>
                    <a:pt x="829" y="32"/>
                  </a:cubicBezTo>
                  <a:cubicBezTo>
                    <a:pt x="829" y="34"/>
                    <a:pt x="828" y="35"/>
                    <a:pt x="828" y="36"/>
                  </a:cubicBezTo>
                  <a:cubicBezTo>
                    <a:pt x="826" y="34"/>
                    <a:pt x="825" y="33"/>
                    <a:pt x="824" y="32"/>
                  </a:cubicBezTo>
                  <a:cubicBezTo>
                    <a:pt x="825" y="35"/>
                    <a:pt x="826" y="38"/>
                    <a:pt x="827" y="40"/>
                  </a:cubicBezTo>
                  <a:cubicBezTo>
                    <a:pt x="827" y="41"/>
                    <a:pt x="826" y="42"/>
                    <a:pt x="826" y="43"/>
                  </a:cubicBezTo>
                  <a:cubicBezTo>
                    <a:pt x="823" y="42"/>
                    <a:pt x="821" y="40"/>
                    <a:pt x="818" y="34"/>
                  </a:cubicBezTo>
                  <a:cubicBezTo>
                    <a:pt x="816" y="36"/>
                    <a:pt x="814" y="38"/>
                    <a:pt x="812" y="38"/>
                  </a:cubicBezTo>
                  <a:cubicBezTo>
                    <a:pt x="814" y="30"/>
                    <a:pt x="814" y="30"/>
                    <a:pt x="814" y="30"/>
                  </a:cubicBezTo>
                  <a:cubicBezTo>
                    <a:pt x="812" y="35"/>
                    <a:pt x="809" y="33"/>
                    <a:pt x="807" y="30"/>
                  </a:cubicBezTo>
                  <a:cubicBezTo>
                    <a:pt x="807" y="28"/>
                    <a:pt x="807" y="28"/>
                    <a:pt x="807" y="28"/>
                  </a:cubicBezTo>
                  <a:cubicBezTo>
                    <a:pt x="807" y="28"/>
                    <a:pt x="806" y="29"/>
                    <a:pt x="806" y="29"/>
                  </a:cubicBezTo>
                  <a:cubicBezTo>
                    <a:pt x="804" y="26"/>
                    <a:pt x="802" y="23"/>
                    <a:pt x="800" y="26"/>
                  </a:cubicBezTo>
                  <a:cubicBezTo>
                    <a:pt x="803" y="26"/>
                    <a:pt x="804" y="27"/>
                    <a:pt x="805" y="29"/>
                  </a:cubicBezTo>
                  <a:cubicBezTo>
                    <a:pt x="801" y="28"/>
                    <a:pt x="796" y="21"/>
                    <a:pt x="795" y="28"/>
                  </a:cubicBezTo>
                  <a:cubicBezTo>
                    <a:pt x="791" y="5"/>
                    <a:pt x="778" y="23"/>
                    <a:pt x="772" y="19"/>
                  </a:cubicBezTo>
                  <a:cubicBezTo>
                    <a:pt x="772" y="30"/>
                    <a:pt x="772" y="30"/>
                    <a:pt x="772" y="30"/>
                  </a:cubicBezTo>
                  <a:cubicBezTo>
                    <a:pt x="768" y="30"/>
                    <a:pt x="765" y="31"/>
                    <a:pt x="761" y="34"/>
                  </a:cubicBezTo>
                  <a:cubicBezTo>
                    <a:pt x="762" y="30"/>
                    <a:pt x="762" y="30"/>
                    <a:pt x="762" y="30"/>
                  </a:cubicBezTo>
                  <a:cubicBezTo>
                    <a:pt x="757" y="39"/>
                    <a:pt x="755" y="36"/>
                    <a:pt x="750" y="33"/>
                  </a:cubicBezTo>
                  <a:cubicBezTo>
                    <a:pt x="751" y="37"/>
                    <a:pt x="751" y="42"/>
                    <a:pt x="750" y="46"/>
                  </a:cubicBezTo>
                  <a:cubicBezTo>
                    <a:pt x="747" y="44"/>
                    <a:pt x="744" y="42"/>
                    <a:pt x="742" y="41"/>
                  </a:cubicBezTo>
                  <a:cubicBezTo>
                    <a:pt x="742" y="40"/>
                    <a:pt x="742" y="39"/>
                    <a:pt x="742" y="39"/>
                  </a:cubicBezTo>
                  <a:cubicBezTo>
                    <a:pt x="743" y="39"/>
                    <a:pt x="743" y="40"/>
                    <a:pt x="743" y="40"/>
                  </a:cubicBezTo>
                  <a:cubicBezTo>
                    <a:pt x="743" y="39"/>
                    <a:pt x="743" y="39"/>
                    <a:pt x="742" y="38"/>
                  </a:cubicBezTo>
                  <a:cubicBezTo>
                    <a:pt x="743" y="34"/>
                    <a:pt x="745" y="32"/>
                    <a:pt x="747" y="39"/>
                  </a:cubicBezTo>
                  <a:cubicBezTo>
                    <a:pt x="747" y="35"/>
                    <a:pt x="748" y="32"/>
                    <a:pt x="748" y="29"/>
                  </a:cubicBezTo>
                  <a:cubicBezTo>
                    <a:pt x="745" y="21"/>
                    <a:pt x="740" y="27"/>
                    <a:pt x="738" y="27"/>
                  </a:cubicBezTo>
                  <a:cubicBezTo>
                    <a:pt x="739" y="27"/>
                    <a:pt x="740" y="28"/>
                    <a:pt x="740" y="29"/>
                  </a:cubicBezTo>
                  <a:cubicBezTo>
                    <a:pt x="738" y="33"/>
                    <a:pt x="738" y="33"/>
                    <a:pt x="738" y="33"/>
                  </a:cubicBezTo>
                  <a:cubicBezTo>
                    <a:pt x="736" y="32"/>
                    <a:pt x="734" y="34"/>
                    <a:pt x="732" y="36"/>
                  </a:cubicBezTo>
                  <a:cubicBezTo>
                    <a:pt x="732" y="35"/>
                    <a:pt x="732" y="35"/>
                    <a:pt x="732" y="34"/>
                  </a:cubicBezTo>
                  <a:cubicBezTo>
                    <a:pt x="731" y="35"/>
                    <a:pt x="730" y="38"/>
                    <a:pt x="729" y="39"/>
                  </a:cubicBezTo>
                  <a:cubicBezTo>
                    <a:pt x="728" y="40"/>
                    <a:pt x="728" y="40"/>
                    <a:pt x="728" y="40"/>
                  </a:cubicBezTo>
                  <a:cubicBezTo>
                    <a:pt x="727" y="41"/>
                    <a:pt x="727" y="41"/>
                    <a:pt x="727" y="41"/>
                  </a:cubicBezTo>
                  <a:cubicBezTo>
                    <a:pt x="727" y="32"/>
                    <a:pt x="727" y="23"/>
                    <a:pt x="731" y="19"/>
                  </a:cubicBezTo>
                  <a:cubicBezTo>
                    <a:pt x="722" y="29"/>
                    <a:pt x="722" y="29"/>
                    <a:pt x="722" y="29"/>
                  </a:cubicBezTo>
                  <a:cubicBezTo>
                    <a:pt x="722" y="25"/>
                    <a:pt x="718" y="18"/>
                    <a:pt x="719" y="15"/>
                  </a:cubicBezTo>
                  <a:cubicBezTo>
                    <a:pt x="716" y="11"/>
                    <a:pt x="712" y="21"/>
                    <a:pt x="707" y="25"/>
                  </a:cubicBezTo>
                  <a:cubicBezTo>
                    <a:pt x="706" y="19"/>
                    <a:pt x="704" y="15"/>
                    <a:pt x="704" y="22"/>
                  </a:cubicBezTo>
                  <a:cubicBezTo>
                    <a:pt x="705" y="26"/>
                    <a:pt x="705" y="26"/>
                    <a:pt x="705" y="26"/>
                  </a:cubicBezTo>
                  <a:cubicBezTo>
                    <a:pt x="704" y="27"/>
                    <a:pt x="703" y="26"/>
                    <a:pt x="702" y="25"/>
                  </a:cubicBezTo>
                  <a:cubicBezTo>
                    <a:pt x="701" y="27"/>
                    <a:pt x="701" y="28"/>
                    <a:pt x="699" y="30"/>
                  </a:cubicBezTo>
                  <a:cubicBezTo>
                    <a:pt x="693" y="28"/>
                    <a:pt x="688" y="17"/>
                    <a:pt x="681" y="29"/>
                  </a:cubicBezTo>
                  <a:cubicBezTo>
                    <a:pt x="677" y="13"/>
                    <a:pt x="677" y="13"/>
                    <a:pt x="677" y="13"/>
                  </a:cubicBezTo>
                  <a:cubicBezTo>
                    <a:pt x="672" y="17"/>
                    <a:pt x="683" y="33"/>
                    <a:pt x="674" y="39"/>
                  </a:cubicBezTo>
                  <a:cubicBezTo>
                    <a:pt x="667" y="44"/>
                    <a:pt x="671" y="26"/>
                    <a:pt x="669" y="21"/>
                  </a:cubicBezTo>
                  <a:cubicBezTo>
                    <a:pt x="666" y="29"/>
                    <a:pt x="660" y="46"/>
                    <a:pt x="654" y="33"/>
                  </a:cubicBezTo>
                  <a:cubicBezTo>
                    <a:pt x="656" y="30"/>
                    <a:pt x="658" y="32"/>
                    <a:pt x="660" y="31"/>
                  </a:cubicBezTo>
                  <a:cubicBezTo>
                    <a:pt x="655" y="22"/>
                    <a:pt x="655" y="22"/>
                    <a:pt x="655" y="22"/>
                  </a:cubicBezTo>
                  <a:cubicBezTo>
                    <a:pt x="661" y="7"/>
                    <a:pt x="665" y="12"/>
                    <a:pt x="660" y="0"/>
                  </a:cubicBezTo>
                  <a:cubicBezTo>
                    <a:pt x="660" y="31"/>
                    <a:pt x="643" y="3"/>
                    <a:pt x="642" y="34"/>
                  </a:cubicBezTo>
                  <a:cubicBezTo>
                    <a:pt x="639" y="27"/>
                    <a:pt x="639" y="27"/>
                    <a:pt x="639" y="27"/>
                  </a:cubicBezTo>
                  <a:cubicBezTo>
                    <a:pt x="640" y="28"/>
                    <a:pt x="640" y="26"/>
                    <a:pt x="641" y="26"/>
                  </a:cubicBezTo>
                  <a:cubicBezTo>
                    <a:pt x="636" y="11"/>
                    <a:pt x="637" y="48"/>
                    <a:pt x="630" y="44"/>
                  </a:cubicBezTo>
                  <a:cubicBezTo>
                    <a:pt x="627" y="42"/>
                    <a:pt x="625" y="37"/>
                    <a:pt x="627" y="34"/>
                  </a:cubicBezTo>
                  <a:cubicBezTo>
                    <a:pt x="621" y="41"/>
                    <a:pt x="621" y="41"/>
                    <a:pt x="621" y="41"/>
                  </a:cubicBezTo>
                  <a:cubicBezTo>
                    <a:pt x="620" y="41"/>
                    <a:pt x="620" y="37"/>
                    <a:pt x="621" y="36"/>
                  </a:cubicBezTo>
                  <a:cubicBezTo>
                    <a:pt x="613" y="38"/>
                    <a:pt x="613" y="38"/>
                    <a:pt x="613" y="38"/>
                  </a:cubicBezTo>
                  <a:cubicBezTo>
                    <a:pt x="613" y="38"/>
                    <a:pt x="613" y="38"/>
                    <a:pt x="613" y="38"/>
                  </a:cubicBezTo>
                  <a:cubicBezTo>
                    <a:pt x="612" y="40"/>
                    <a:pt x="611" y="43"/>
                    <a:pt x="610" y="46"/>
                  </a:cubicBezTo>
                  <a:cubicBezTo>
                    <a:pt x="609" y="45"/>
                    <a:pt x="607" y="44"/>
                    <a:pt x="606" y="43"/>
                  </a:cubicBezTo>
                  <a:cubicBezTo>
                    <a:pt x="606" y="45"/>
                    <a:pt x="606" y="47"/>
                    <a:pt x="606" y="49"/>
                  </a:cubicBezTo>
                  <a:cubicBezTo>
                    <a:pt x="605" y="51"/>
                    <a:pt x="605" y="51"/>
                    <a:pt x="605" y="51"/>
                  </a:cubicBezTo>
                  <a:cubicBezTo>
                    <a:pt x="604" y="50"/>
                    <a:pt x="603" y="49"/>
                    <a:pt x="603" y="48"/>
                  </a:cubicBezTo>
                  <a:cubicBezTo>
                    <a:pt x="603" y="42"/>
                    <a:pt x="606" y="38"/>
                    <a:pt x="609" y="39"/>
                  </a:cubicBezTo>
                  <a:cubicBezTo>
                    <a:pt x="604" y="8"/>
                    <a:pt x="605" y="47"/>
                    <a:pt x="595" y="29"/>
                  </a:cubicBezTo>
                  <a:cubicBezTo>
                    <a:pt x="599" y="25"/>
                    <a:pt x="599" y="25"/>
                    <a:pt x="599" y="25"/>
                  </a:cubicBezTo>
                  <a:cubicBezTo>
                    <a:pt x="596" y="7"/>
                    <a:pt x="593" y="14"/>
                    <a:pt x="588" y="3"/>
                  </a:cubicBezTo>
                  <a:cubicBezTo>
                    <a:pt x="589" y="8"/>
                    <a:pt x="597" y="29"/>
                    <a:pt x="593" y="37"/>
                  </a:cubicBezTo>
                  <a:cubicBezTo>
                    <a:pt x="591" y="36"/>
                    <a:pt x="588" y="34"/>
                    <a:pt x="586" y="36"/>
                  </a:cubicBezTo>
                  <a:cubicBezTo>
                    <a:pt x="586" y="33"/>
                    <a:pt x="585" y="32"/>
                    <a:pt x="584" y="32"/>
                  </a:cubicBezTo>
                  <a:cubicBezTo>
                    <a:pt x="584" y="32"/>
                    <a:pt x="584" y="31"/>
                    <a:pt x="584" y="30"/>
                  </a:cubicBezTo>
                  <a:cubicBezTo>
                    <a:pt x="584" y="31"/>
                    <a:pt x="583" y="32"/>
                    <a:pt x="583" y="32"/>
                  </a:cubicBezTo>
                  <a:cubicBezTo>
                    <a:pt x="582" y="33"/>
                    <a:pt x="582" y="33"/>
                    <a:pt x="581" y="33"/>
                  </a:cubicBezTo>
                  <a:cubicBezTo>
                    <a:pt x="581" y="33"/>
                    <a:pt x="581" y="32"/>
                    <a:pt x="581" y="32"/>
                  </a:cubicBezTo>
                  <a:cubicBezTo>
                    <a:pt x="580" y="28"/>
                    <a:pt x="582" y="27"/>
                    <a:pt x="583" y="24"/>
                  </a:cubicBezTo>
                  <a:cubicBezTo>
                    <a:pt x="582" y="24"/>
                    <a:pt x="581" y="25"/>
                    <a:pt x="580" y="25"/>
                  </a:cubicBezTo>
                  <a:cubicBezTo>
                    <a:pt x="581" y="19"/>
                    <a:pt x="581" y="19"/>
                    <a:pt x="581" y="19"/>
                  </a:cubicBezTo>
                  <a:cubicBezTo>
                    <a:pt x="577" y="23"/>
                    <a:pt x="577" y="30"/>
                    <a:pt x="575" y="37"/>
                  </a:cubicBezTo>
                  <a:cubicBezTo>
                    <a:pt x="571" y="35"/>
                    <a:pt x="570" y="24"/>
                    <a:pt x="569" y="15"/>
                  </a:cubicBezTo>
                  <a:cubicBezTo>
                    <a:pt x="562" y="12"/>
                    <a:pt x="573" y="33"/>
                    <a:pt x="566" y="35"/>
                  </a:cubicBezTo>
                  <a:cubicBezTo>
                    <a:pt x="560" y="30"/>
                    <a:pt x="556" y="36"/>
                    <a:pt x="549" y="45"/>
                  </a:cubicBezTo>
                  <a:cubicBezTo>
                    <a:pt x="546" y="40"/>
                    <a:pt x="550" y="36"/>
                    <a:pt x="549" y="31"/>
                  </a:cubicBezTo>
                  <a:cubicBezTo>
                    <a:pt x="545" y="43"/>
                    <a:pt x="545" y="43"/>
                    <a:pt x="545" y="43"/>
                  </a:cubicBezTo>
                  <a:cubicBezTo>
                    <a:pt x="544" y="43"/>
                    <a:pt x="545" y="39"/>
                    <a:pt x="545" y="37"/>
                  </a:cubicBezTo>
                  <a:cubicBezTo>
                    <a:pt x="542" y="42"/>
                    <a:pt x="545" y="52"/>
                    <a:pt x="540" y="56"/>
                  </a:cubicBezTo>
                  <a:cubicBezTo>
                    <a:pt x="540" y="56"/>
                    <a:pt x="540" y="57"/>
                    <a:pt x="540" y="57"/>
                  </a:cubicBezTo>
                  <a:cubicBezTo>
                    <a:pt x="539" y="57"/>
                    <a:pt x="538" y="57"/>
                    <a:pt x="537" y="58"/>
                  </a:cubicBezTo>
                  <a:cubicBezTo>
                    <a:pt x="534" y="52"/>
                    <a:pt x="529" y="39"/>
                    <a:pt x="525" y="51"/>
                  </a:cubicBezTo>
                  <a:cubicBezTo>
                    <a:pt x="524" y="47"/>
                    <a:pt x="526" y="42"/>
                    <a:pt x="525" y="36"/>
                  </a:cubicBezTo>
                  <a:cubicBezTo>
                    <a:pt x="518" y="48"/>
                    <a:pt x="519" y="45"/>
                    <a:pt x="512" y="61"/>
                  </a:cubicBezTo>
                  <a:cubicBezTo>
                    <a:pt x="507" y="52"/>
                    <a:pt x="507" y="52"/>
                    <a:pt x="507" y="52"/>
                  </a:cubicBezTo>
                  <a:cubicBezTo>
                    <a:pt x="509" y="56"/>
                    <a:pt x="509" y="61"/>
                    <a:pt x="508" y="66"/>
                  </a:cubicBezTo>
                  <a:cubicBezTo>
                    <a:pt x="506" y="64"/>
                    <a:pt x="505" y="62"/>
                    <a:pt x="503" y="61"/>
                  </a:cubicBezTo>
                  <a:cubicBezTo>
                    <a:pt x="504" y="59"/>
                    <a:pt x="504" y="58"/>
                    <a:pt x="504" y="56"/>
                  </a:cubicBezTo>
                  <a:cubicBezTo>
                    <a:pt x="503" y="58"/>
                    <a:pt x="502" y="59"/>
                    <a:pt x="501" y="60"/>
                  </a:cubicBezTo>
                  <a:cubicBezTo>
                    <a:pt x="502" y="58"/>
                    <a:pt x="502" y="55"/>
                    <a:pt x="502" y="54"/>
                  </a:cubicBezTo>
                  <a:cubicBezTo>
                    <a:pt x="501" y="52"/>
                    <a:pt x="501" y="56"/>
                    <a:pt x="500" y="59"/>
                  </a:cubicBezTo>
                  <a:cubicBezTo>
                    <a:pt x="498" y="43"/>
                    <a:pt x="498" y="43"/>
                    <a:pt x="498" y="43"/>
                  </a:cubicBezTo>
                  <a:cubicBezTo>
                    <a:pt x="498" y="50"/>
                    <a:pt x="498" y="50"/>
                    <a:pt x="498" y="50"/>
                  </a:cubicBezTo>
                  <a:cubicBezTo>
                    <a:pt x="494" y="46"/>
                    <a:pt x="494" y="46"/>
                    <a:pt x="494" y="46"/>
                  </a:cubicBezTo>
                  <a:cubicBezTo>
                    <a:pt x="493" y="40"/>
                    <a:pt x="492" y="34"/>
                    <a:pt x="490" y="33"/>
                  </a:cubicBezTo>
                  <a:cubicBezTo>
                    <a:pt x="490" y="31"/>
                    <a:pt x="491" y="30"/>
                    <a:pt x="492" y="28"/>
                  </a:cubicBezTo>
                  <a:cubicBezTo>
                    <a:pt x="486" y="17"/>
                    <a:pt x="489" y="33"/>
                    <a:pt x="487" y="41"/>
                  </a:cubicBezTo>
                  <a:cubicBezTo>
                    <a:pt x="487" y="43"/>
                    <a:pt x="487" y="44"/>
                    <a:pt x="486" y="45"/>
                  </a:cubicBezTo>
                  <a:cubicBezTo>
                    <a:pt x="486" y="45"/>
                    <a:pt x="485" y="46"/>
                    <a:pt x="485" y="46"/>
                  </a:cubicBezTo>
                  <a:cubicBezTo>
                    <a:pt x="484" y="38"/>
                    <a:pt x="487" y="26"/>
                    <a:pt x="482" y="25"/>
                  </a:cubicBezTo>
                  <a:cubicBezTo>
                    <a:pt x="480" y="19"/>
                    <a:pt x="470" y="50"/>
                    <a:pt x="465" y="35"/>
                  </a:cubicBezTo>
                  <a:cubicBezTo>
                    <a:pt x="465" y="38"/>
                    <a:pt x="466" y="40"/>
                    <a:pt x="466" y="42"/>
                  </a:cubicBezTo>
                  <a:cubicBezTo>
                    <a:pt x="465" y="42"/>
                    <a:pt x="464" y="41"/>
                    <a:pt x="464" y="40"/>
                  </a:cubicBezTo>
                  <a:cubicBezTo>
                    <a:pt x="464" y="45"/>
                    <a:pt x="464" y="49"/>
                    <a:pt x="463" y="51"/>
                  </a:cubicBezTo>
                  <a:cubicBezTo>
                    <a:pt x="459" y="51"/>
                    <a:pt x="452" y="30"/>
                    <a:pt x="448" y="48"/>
                  </a:cubicBezTo>
                  <a:cubicBezTo>
                    <a:pt x="448" y="46"/>
                    <a:pt x="447" y="44"/>
                    <a:pt x="447" y="43"/>
                  </a:cubicBezTo>
                  <a:cubicBezTo>
                    <a:pt x="445" y="46"/>
                    <a:pt x="442" y="48"/>
                    <a:pt x="439" y="52"/>
                  </a:cubicBezTo>
                  <a:cubicBezTo>
                    <a:pt x="437" y="51"/>
                    <a:pt x="435" y="51"/>
                    <a:pt x="433" y="52"/>
                  </a:cubicBezTo>
                  <a:cubicBezTo>
                    <a:pt x="429" y="40"/>
                    <a:pt x="421" y="55"/>
                    <a:pt x="417" y="56"/>
                  </a:cubicBezTo>
                  <a:cubicBezTo>
                    <a:pt x="417" y="51"/>
                    <a:pt x="417" y="46"/>
                    <a:pt x="418" y="45"/>
                  </a:cubicBezTo>
                  <a:cubicBezTo>
                    <a:pt x="415" y="56"/>
                    <a:pt x="415" y="56"/>
                    <a:pt x="415" y="56"/>
                  </a:cubicBezTo>
                  <a:cubicBezTo>
                    <a:pt x="414" y="55"/>
                    <a:pt x="413" y="52"/>
                    <a:pt x="413" y="45"/>
                  </a:cubicBezTo>
                  <a:cubicBezTo>
                    <a:pt x="412" y="45"/>
                    <a:pt x="412" y="45"/>
                    <a:pt x="412" y="45"/>
                  </a:cubicBezTo>
                  <a:cubicBezTo>
                    <a:pt x="413" y="36"/>
                    <a:pt x="413" y="36"/>
                    <a:pt x="413" y="36"/>
                  </a:cubicBezTo>
                  <a:cubicBezTo>
                    <a:pt x="412" y="41"/>
                    <a:pt x="411" y="44"/>
                    <a:pt x="410" y="45"/>
                  </a:cubicBezTo>
                  <a:cubicBezTo>
                    <a:pt x="408" y="46"/>
                    <a:pt x="408" y="46"/>
                    <a:pt x="408" y="46"/>
                  </a:cubicBezTo>
                  <a:cubicBezTo>
                    <a:pt x="408" y="45"/>
                    <a:pt x="407" y="45"/>
                    <a:pt x="407" y="45"/>
                  </a:cubicBezTo>
                  <a:cubicBezTo>
                    <a:pt x="407" y="46"/>
                    <a:pt x="407" y="46"/>
                    <a:pt x="407" y="46"/>
                  </a:cubicBezTo>
                  <a:cubicBezTo>
                    <a:pt x="406" y="46"/>
                    <a:pt x="406" y="46"/>
                    <a:pt x="406" y="46"/>
                  </a:cubicBezTo>
                  <a:cubicBezTo>
                    <a:pt x="406" y="45"/>
                    <a:pt x="406" y="45"/>
                    <a:pt x="407" y="44"/>
                  </a:cubicBezTo>
                  <a:cubicBezTo>
                    <a:pt x="405" y="42"/>
                    <a:pt x="403" y="40"/>
                    <a:pt x="401" y="43"/>
                  </a:cubicBezTo>
                  <a:cubicBezTo>
                    <a:pt x="397" y="43"/>
                    <a:pt x="395" y="47"/>
                    <a:pt x="393" y="52"/>
                  </a:cubicBezTo>
                  <a:cubicBezTo>
                    <a:pt x="393" y="50"/>
                    <a:pt x="392" y="48"/>
                    <a:pt x="391" y="45"/>
                  </a:cubicBezTo>
                  <a:cubicBezTo>
                    <a:pt x="391" y="46"/>
                    <a:pt x="391" y="48"/>
                    <a:pt x="391" y="50"/>
                  </a:cubicBezTo>
                  <a:cubicBezTo>
                    <a:pt x="390" y="49"/>
                    <a:pt x="389" y="48"/>
                    <a:pt x="388" y="48"/>
                  </a:cubicBezTo>
                  <a:cubicBezTo>
                    <a:pt x="388" y="47"/>
                    <a:pt x="388" y="46"/>
                    <a:pt x="388" y="45"/>
                  </a:cubicBezTo>
                  <a:cubicBezTo>
                    <a:pt x="388" y="47"/>
                    <a:pt x="388" y="47"/>
                    <a:pt x="388" y="47"/>
                  </a:cubicBezTo>
                  <a:cubicBezTo>
                    <a:pt x="385" y="46"/>
                    <a:pt x="382" y="45"/>
                    <a:pt x="380" y="48"/>
                  </a:cubicBezTo>
                  <a:cubicBezTo>
                    <a:pt x="380" y="45"/>
                    <a:pt x="380" y="44"/>
                    <a:pt x="379" y="42"/>
                  </a:cubicBezTo>
                  <a:cubicBezTo>
                    <a:pt x="380" y="47"/>
                    <a:pt x="373" y="42"/>
                    <a:pt x="371" y="44"/>
                  </a:cubicBezTo>
                  <a:cubicBezTo>
                    <a:pt x="374" y="50"/>
                    <a:pt x="374" y="50"/>
                    <a:pt x="374" y="50"/>
                  </a:cubicBezTo>
                  <a:cubicBezTo>
                    <a:pt x="373" y="50"/>
                    <a:pt x="372" y="50"/>
                    <a:pt x="372" y="51"/>
                  </a:cubicBezTo>
                  <a:cubicBezTo>
                    <a:pt x="372" y="50"/>
                    <a:pt x="372" y="50"/>
                    <a:pt x="372" y="50"/>
                  </a:cubicBezTo>
                  <a:cubicBezTo>
                    <a:pt x="372" y="50"/>
                    <a:pt x="372" y="51"/>
                    <a:pt x="372" y="51"/>
                  </a:cubicBezTo>
                  <a:cubicBezTo>
                    <a:pt x="371" y="51"/>
                    <a:pt x="371" y="51"/>
                    <a:pt x="371" y="51"/>
                  </a:cubicBezTo>
                  <a:cubicBezTo>
                    <a:pt x="369" y="52"/>
                    <a:pt x="366" y="48"/>
                    <a:pt x="362" y="45"/>
                  </a:cubicBezTo>
                  <a:cubicBezTo>
                    <a:pt x="365" y="41"/>
                    <a:pt x="366" y="43"/>
                    <a:pt x="365" y="29"/>
                  </a:cubicBezTo>
                  <a:cubicBezTo>
                    <a:pt x="359" y="23"/>
                    <a:pt x="364" y="43"/>
                    <a:pt x="359" y="36"/>
                  </a:cubicBezTo>
                  <a:cubicBezTo>
                    <a:pt x="357" y="41"/>
                    <a:pt x="361" y="42"/>
                    <a:pt x="362" y="45"/>
                  </a:cubicBezTo>
                  <a:cubicBezTo>
                    <a:pt x="358" y="42"/>
                    <a:pt x="354" y="40"/>
                    <a:pt x="350" y="44"/>
                  </a:cubicBezTo>
                  <a:cubicBezTo>
                    <a:pt x="349" y="40"/>
                    <a:pt x="349" y="38"/>
                    <a:pt x="345" y="38"/>
                  </a:cubicBezTo>
                  <a:cubicBezTo>
                    <a:pt x="344" y="31"/>
                    <a:pt x="348" y="28"/>
                    <a:pt x="349" y="27"/>
                  </a:cubicBezTo>
                  <a:cubicBezTo>
                    <a:pt x="338" y="23"/>
                    <a:pt x="338" y="23"/>
                    <a:pt x="338" y="23"/>
                  </a:cubicBezTo>
                  <a:cubicBezTo>
                    <a:pt x="339" y="30"/>
                    <a:pt x="337" y="34"/>
                    <a:pt x="334" y="38"/>
                  </a:cubicBezTo>
                  <a:cubicBezTo>
                    <a:pt x="329" y="33"/>
                    <a:pt x="323" y="28"/>
                    <a:pt x="320" y="43"/>
                  </a:cubicBezTo>
                  <a:cubicBezTo>
                    <a:pt x="318" y="48"/>
                    <a:pt x="315" y="58"/>
                    <a:pt x="312" y="48"/>
                  </a:cubicBezTo>
                  <a:cubicBezTo>
                    <a:pt x="310" y="47"/>
                    <a:pt x="306" y="28"/>
                    <a:pt x="306" y="37"/>
                  </a:cubicBezTo>
                  <a:cubicBezTo>
                    <a:pt x="307" y="42"/>
                    <a:pt x="307" y="51"/>
                    <a:pt x="308" y="61"/>
                  </a:cubicBezTo>
                  <a:cubicBezTo>
                    <a:pt x="305" y="58"/>
                    <a:pt x="299" y="60"/>
                    <a:pt x="299" y="51"/>
                  </a:cubicBezTo>
                  <a:cubicBezTo>
                    <a:pt x="299" y="51"/>
                    <a:pt x="298" y="51"/>
                    <a:pt x="298" y="51"/>
                  </a:cubicBezTo>
                  <a:cubicBezTo>
                    <a:pt x="298" y="49"/>
                    <a:pt x="297" y="47"/>
                    <a:pt x="295" y="46"/>
                  </a:cubicBezTo>
                  <a:cubicBezTo>
                    <a:pt x="296" y="48"/>
                    <a:pt x="297" y="49"/>
                    <a:pt x="298" y="51"/>
                  </a:cubicBezTo>
                  <a:cubicBezTo>
                    <a:pt x="280" y="51"/>
                    <a:pt x="263" y="40"/>
                    <a:pt x="247" y="40"/>
                  </a:cubicBezTo>
                  <a:cubicBezTo>
                    <a:pt x="249" y="56"/>
                    <a:pt x="249" y="56"/>
                    <a:pt x="249" y="56"/>
                  </a:cubicBezTo>
                  <a:cubicBezTo>
                    <a:pt x="243" y="56"/>
                    <a:pt x="243" y="56"/>
                    <a:pt x="243" y="56"/>
                  </a:cubicBezTo>
                  <a:cubicBezTo>
                    <a:pt x="241" y="52"/>
                    <a:pt x="241" y="43"/>
                    <a:pt x="245" y="43"/>
                  </a:cubicBezTo>
                  <a:cubicBezTo>
                    <a:pt x="243" y="34"/>
                    <a:pt x="238" y="51"/>
                    <a:pt x="238" y="55"/>
                  </a:cubicBezTo>
                  <a:cubicBezTo>
                    <a:pt x="229" y="48"/>
                    <a:pt x="241" y="35"/>
                    <a:pt x="238" y="35"/>
                  </a:cubicBezTo>
                  <a:cubicBezTo>
                    <a:pt x="235" y="36"/>
                    <a:pt x="235" y="36"/>
                    <a:pt x="235" y="36"/>
                  </a:cubicBezTo>
                  <a:cubicBezTo>
                    <a:pt x="236" y="38"/>
                    <a:pt x="236" y="38"/>
                    <a:pt x="236" y="38"/>
                  </a:cubicBezTo>
                  <a:cubicBezTo>
                    <a:pt x="233" y="45"/>
                    <a:pt x="233" y="52"/>
                    <a:pt x="228" y="51"/>
                  </a:cubicBezTo>
                  <a:cubicBezTo>
                    <a:pt x="224" y="48"/>
                    <a:pt x="226" y="41"/>
                    <a:pt x="225" y="41"/>
                  </a:cubicBezTo>
                  <a:cubicBezTo>
                    <a:pt x="225" y="39"/>
                    <a:pt x="224" y="39"/>
                    <a:pt x="223" y="40"/>
                  </a:cubicBezTo>
                  <a:cubicBezTo>
                    <a:pt x="215" y="39"/>
                    <a:pt x="215" y="39"/>
                    <a:pt x="215" y="39"/>
                  </a:cubicBezTo>
                  <a:cubicBezTo>
                    <a:pt x="218" y="52"/>
                    <a:pt x="218" y="52"/>
                    <a:pt x="218" y="52"/>
                  </a:cubicBezTo>
                  <a:cubicBezTo>
                    <a:pt x="215" y="58"/>
                    <a:pt x="211" y="51"/>
                    <a:pt x="215" y="66"/>
                  </a:cubicBezTo>
                  <a:cubicBezTo>
                    <a:pt x="210" y="43"/>
                    <a:pt x="187" y="58"/>
                    <a:pt x="184" y="51"/>
                  </a:cubicBezTo>
                  <a:cubicBezTo>
                    <a:pt x="179" y="61"/>
                    <a:pt x="175" y="61"/>
                    <a:pt x="169" y="60"/>
                  </a:cubicBezTo>
                  <a:cubicBezTo>
                    <a:pt x="171" y="63"/>
                    <a:pt x="171" y="77"/>
                    <a:pt x="167" y="76"/>
                  </a:cubicBezTo>
                  <a:cubicBezTo>
                    <a:pt x="168" y="45"/>
                    <a:pt x="158" y="63"/>
                    <a:pt x="154" y="41"/>
                  </a:cubicBezTo>
                  <a:cubicBezTo>
                    <a:pt x="157" y="55"/>
                    <a:pt x="140" y="45"/>
                    <a:pt x="145" y="65"/>
                  </a:cubicBezTo>
                  <a:cubicBezTo>
                    <a:pt x="141" y="63"/>
                    <a:pt x="145" y="54"/>
                    <a:pt x="142" y="47"/>
                  </a:cubicBezTo>
                  <a:cubicBezTo>
                    <a:pt x="132" y="59"/>
                    <a:pt x="121" y="40"/>
                    <a:pt x="109" y="44"/>
                  </a:cubicBezTo>
                  <a:cubicBezTo>
                    <a:pt x="108" y="48"/>
                    <a:pt x="111" y="54"/>
                    <a:pt x="108" y="60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99" y="43"/>
                    <a:pt x="100" y="64"/>
                    <a:pt x="95" y="50"/>
                  </a:cubicBezTo>
                  <a:cubicBezTo>
                    <a:pt x="96" y="53"/>
                    <a:pt x="97" y="58"/>
                    <a:pt x="95" y="60"/>
                  </a:cubicBezTo>
                  <a:cubicBezTo>
                    <a:pt x="71" y="41"/>
                    <a:pt x="47" y="77"/>
                    <a:pt x="23" y="43"/>
                  </a:cubicBezTo>
                  <a:cubicBezTo>
                    <a:pt x="26" y="50"/>
                    <a:pt x="24" y="51"/>
                    <a:pt x="22" y="52"/>
                  </a:cubicBezTo>
                  <a:cubicBezTo>
                    <a:pt x="23" y="53"/>
                    <a:pt x="22" y="62"/>
                    <a:pt x="22" y="67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0" y="68"/>
                    <a:pt x="1" y="54"/>
                    <a:pt x="1" y="69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2" y="73"/>
                    <a:pt x="3" y="81"/>
                    <a:pt x="4" y="89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6" y="97"/>
                    <a:pt x="7" y="103"/>
                    <a:pt x="8" y="109"/>
                  </a:cubicBezTo>
                  <a:cubicBezTo>
                    <a:pt x="5" y="111"/>
                    <a:pt x="1" y="108"/>
                    <a:pt x="1" y="118"/>
                  </a:cubicBezTo>
                  <a:cubicBezTo>
                    <a:pt x="4" y="115"/>
                    <a:pt x="4" y="115"/>
                    <a:pt x="4" y="115"/>
                  </a:cubicBezTo>
                  <a:cubicBezTo>
                    <a:pt x="0" y="132"/>
                    <a:pt x="10" y="152"/>
                    <a:pt x="10" y="174"/>
                  </a:cubicBezTo>
                  <a:cubicBezTo>
                    <a:pt x="13" y="160"/>
                    <a:pt x="18" y="180"/>
                    <a:pt x="24" y="182"/>
                  </a:cubicBezTo>
                  <a:cubicBezTo>
                    <a:pt x="23" y="183"/>
                    <a:pt x="23" y="183"/>
                    <a:pt x="23" y="183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6" y="183"/>
                    <a:pt x="28" y="181"/>
                    <a:pt x="30" y="173"/>
                  </a:cubicBezTo>
                  <a:cubicBezTo>
                    <a:pt x="32" y="178"/>
                    <a:pt x="29" y="181"/>
                    <a:pt x="29" y="185"/>
                  </a:cubicBezTo>
                  <a:cubicBezTo>
                    <a:pt x="31" y="180"/>
                    <a:pt x="32" y="177"/>
                    <a:pt x="34" y="176"/>
                  </a:cubicBezTo>
                  <a:cubicBezTo>
                    <a:pt x="33" y="185"/>
                    <a:pt x="33" y="185"/>
                    <a:pt x="33" y="185"/>
                  </a:cubicBezTo>
                  <a:cubicBezTo>
                    <a:pt x="35" y="184"/>
                    <a:pt x="38" y="181"/>
                    <a:pt x="41" y="180"/>
                  </a:cubicBezTo>
                  <a:cubicBezTo>
                    <a:pt x="51" y="179"/>
                    <a:pt x="57" y="187"/>
                    <a:pt x="69" y="191"/>
                  </a:cubicBezTo>
                  <a:cubicBezTo>
                    <a:pt x="68" y="181"/>
                    <a:pt x="68" y="181"/>
                    <a:pt x="68" y="181"/>
                  </a:cubicBezTo>
                  <a:cubicBezTo>
                    <a:pt x="70" y="182"/>
                    <a:pt x="71" y="184"/>
                    <a:pt x="72" y="186"/>
                  </a:cubicBezTo>
                  <a:cubicBezTo>
                    <a:pt x="69" y="192"/>
                    <a:pt x="69" y="192"/>
                    <a:pt x="69" y="192"/>
                  </a:cubicBezTo>
                  <a:cubicBezTo>
                    <a:pt x="72" y="186"/>
                    <a:pt x="72" y="186"/>
                    <a:pt x="72" y="186"/>
                  </a:cubicBezTo>
                  <a:cubicBezTo>
                    <a:pt x="72" y="187"/>
                    <a:pt x="73" y="188"/>
                    <a:pt x="73" y="188"/>
                  </a:cubicBezTo>
                  <a:cubicBezTo>
                    <a:pt x="73" y="186"/>
                    <a:pt x="73" y="185"/>
                    <a:pt x="73" y="184"/>
                  </a:cubicBezTo>
                  <a:cubicBezTo>
                    <a:pt x="76" y="180"/>
                    <a:pt x="76" y="180"/>
                    <a:pt x="76" y="180"/>
                  </a:cubicBezTo>
                  <a:cubicBezTo>
                    <a:pt x="79" y="181"/>
                    <a:pt x="83" y="180"/>
                    <a:pt x="86" y="182"/>
                  </a:cubicBezTo>
                  <a:cubicBezTo>
                    <a:pt x="86" y="184"/>
                    <a:pt x="86" y="186"/>
                    <a:pt x="85" y="188"/>
                  </a:cubicBezTo>
                  <a:cubicBezTo>
                    <a:pt x="85" y="186"/>
                    <a:pt x="86" y="185"/>
                    <a:pt x="87" y="183"/>
                  </a:cubicBezTo>
                  <a:cubicBezTo>
                    <a:pt x="89" y="185"/>
                    <a:pt x="90" y="188"/>
                    <a:pt x="91" y="194"/>
                  </a:cubicBezTo>
                  <a:cubicBezTo>
                    <a:pt x="96" y="194"/>
                    <a:pt x="90" y="181"/>
                    <a:pt x="94" y="181"/>
                  </a:cubicBezTo>
                  <a:cubicBezTo>
                    <a:pt x="95" y="185"/>
                    <a:pt x="95" y="185"/>
                    <a:pt x="95" y="185"/>
                  </a:cubicBezTo>
                  <a:cubicBezTo>
                    <a:pt x="95" y="185"/>
                    <a:pt x="95" y="185"/>
                    <a:pt x="95" y="185"/>
                  </a:cubicBezTo>
                  <a:cubicBezTo>
                    <a:pt x="95" y="188"/>
                    <a:pt x="96" y="191"/>
                    <a:pt x="95" y="194"/>
                  </a:cubicBezTo>
                  <a:cubicBezTo>
                    <a:pt x="99" y="187"/>
                    <a:pt x="99" y="187"/>
                    <a:pt x="99" y="187"/>
                  </a:cubicBezTo>
                  <a:cubicBezTo>
                    <a:pt x="96" y="185"/>
                    <a:pt x="96" y="185"/>
                    <a:pt x="96" y="185"/>
                  </a:cubicBezTo>
                  <a:cubicBezTo>
                    <a:pt x="97" y="179"/>
                    <a:pt x="97" y="179"/>
                    <a:pt x="97" y="179"/>
                  </a:cubicBezTo>
                  <a:cubicBezTo>
                    <a:pt x="98" y="180"/>
                    <a:pt x="99" y="182"/>
                    <a:pt x="100" y="185"/>
                  </a:cubicBezTo>
                  <a:cubicBezTo>
                    <a:pt x="99" y="187"/>
                    <a:pt x="99" y="187"/>
                    <a:pt x="99" y="187"/>
                  </a:cubicBezTo>
                  <a:cubicBezTo>
                    <a:pt x="100" y="188"/>
                    <a:pt x="100" y="188"/>
                    <a:pt x="100" y="188"/>
                  </a:cubicBezTo>
                  <a:cubicBezTo>
                    <a:pt x="100" y="187"/>
                    <a:pt x="100" y="187"/>
                    <a:pt x="100" y="187"/>
                  </a:cubicBezTo>
                  <a:cubicBezTo>
                    <a:pt x="101" y="190"/>
                    <a:pt x="101" y="192"/>
                    <a:pt x="101" y="194"/>
                  </a:cubicBezTo>
                  <a:cubicBezTo>
                    <a:pt x="101" y="194"/>
                    <a:pt x="99" y="196"/>
                    <a:pt x="98" y="197"/>
                  </a:cubicBezTo>
                  <a:cubicBezTo>
                    <a:pt x="99" y="198"/>
                    <a:pt x="100" y="199"/>
                    <a:pt x="101" y="199"/>
                  </a:cubicBezTo>
                  <a:cubicBezTo>
                    <a:pt x="101" y="199"/>
                    <a:pt x="101" y="199"/>
                    <a:pt x="101" y="199"/>
                  </a:cubicBezTo>
                  <a:cubicBezTo>
                    <a:pt x="101" y="199"/>
                    <a:pt x="101" y="199"/>
                    <a:pt x="101" y="199"/>
                  </a:cubicBezTo>
                  <a:cubicBezTo>
                    <a:pt x="101" y="199"/>
                    <a:pt x="101" y="199"/>
                    <a:pt x="101" y="199"/>
                  </a:cubicBezTo>
                  <a:cubicBezTo>
                    <a:pt x="101" y="201"/>
                    <a:pt x="102" y="207"/>
                    <a:pt x="104" y="209"/>
                  </a:cubicBezTo>
                  <a:cubicBezTo>
                    <a:pt x="103" y="199"/>
                    <a:pt x="103" y="199"/>
                    <a:pt x="103" y="199"/>
                  </a:cubicBezTo>
                  <a:cubicBezTo>
                    <a:pt x="103" y="199"/>
                    <a:pt x="103" y="199"/>
                    <a:pt x="103" y="199"/>
                  </a:cubicBezTo>
                  <a:cubicBezTo>
                    <a:pt x="104" y="200"/>
                    <a:pt x="105" y="200"/>
                    <a:pt x="106" y="200"/>
                  </a:cubicBezTo>
                  <a:cubicBezTo>
                    <a:pt x="105" y="200"/>
                    <a:pt x="105" y="200"/>
                    <a:pt x="103" y="199"/>
                  </a:cubicBezTo>
                  <a:cubicBezTo>
                    <a:pt x="106" y="198"/>
                    <a:pt x="109" y="195"/>
                    <a:pt x="110" y="196"/>
                  </a:cubicBezTo>
                  <a:cubicBezTo>
                    <a:pt x="106" y="192"/>
                    <a:pt x="106" y="192"/>
                    <a:pt x="106" y="192"/>
                  </a:cubicBezTo>
                  <a:cubicBezTo>
                    <a:pt x="113" y="188"/>
                    <a:pt x="121" y="189"/>
                    <a:pt x="128" y="188"/>
                  </a:cubicBezTo>
                  <a:cubicBezTo>
                    <a:pt x="128" y="190"/>
                    <a:pt x="128" y="193"/>
                    <a:pt x="130" y="194"/>
                  </a:cubicBezTo>
                  <a:cubicBezTo>
                    <a:pt x="128" y="196"/>
                    <a:pt x="127" y="197"/>
                    <a:pt x="126" y="197"/>
                  </a:cubicBezTo>
                  <a:cubicBezTo>
                    <a:pt x="127" y="198"/>
                    <a:pt x="129" y="200"/>
                    <a:pt x="130" y="201"/>
                  </a:cubicBezTo>
                  <a:cubicBezTo>
                    <a:pt x="130" y="201"/>
                    <a:pt x="130" y="201"/>
                    <a:pt x="130" y="201"/>
                  </a:cubicBezTo>
                  <a:cubicBezTo>
                    <a:pt x="130" y="201"/>
                    <a:pt x="130" y="201"/>
                    <a:pt x="130" y="201"/>
                  </a:cubicBezTo>
                  <a:cubicBezTo>
                    <a:pt x="130" y="201"/>
                    <a:pt x="130" y="201"/>
                    <a:pt x="130" y="201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130" y="199"/>
                    <a:pt x="130" y="199"/>
                    <a:pt x="130" y="199"/>
                  </a:cubicBezTo>
                  <a:cubicBezTo>
                    <a:pt x="130" y="198"/>
                    <a:pt x="130" y="197"/>
                    <a:pt x="130" y="196"/>
                  </a:cubicBezTo>
                  <a:cubicBezTo>
                    <a:pt x="132" y="198"/>
                    <a:pt x="130" y="198"/>
                    <a:pt x="130" y="199"/>
                  </a:cubicBezTo>
                  <a:cubicBezTo>
                    <a:pt x="130" y="200"/>
                    <a:pt x="130" y="200"/>
                    <a:pt x="130" y="201"/>
                  </a:cubicBezTo>
                  <a:cubicBezTo>
                    <a:pt x="130" y="201"/>
                    <a:pt x="130" y="201"/>
                    <a:pt x="130" y="201"/>
                  </a:cubicBezTo>
                  <a:cubicBezTo>
                    <a:pt x="137" y="195"/>
                    <a:pt x="137" y="195"/>
                    <a:pt x="137" y="195"/>
                  </a:cubicBezTo>
                  <a:cubicBezTo>
                    <a:pt x="136" y="194"/>
                    <a:pt x="134" y="194"/>
                    <a:pt x="130" y="195"/>
                  </a:cubicBezTo>
                  <a:cubicBezTo>
                    <a:pt x="130" y="193"/>
                    <a:pt x="131" y="190"/>
                    <a:pt x="132" y="188"/>
                  </a:cubicBezTo>
                  <a:cubicBezTo>
                    <a:pt x="136" y="187"/>
                    <a:pt x="140" y="185"/>
                    <a:pt x="144" y="181"/>
                  </a:cubicBezTo>
                  <a:cubicBezTo>
                    <a:pt x="145" y="186"/>
                    <a:pt x="146" y="191"/>
                    <a:pt x="146" y="195"/>
                  </a:cubicBezTo>
                  <a:cubicBezTo>
                    <a:pt x="147" y="191"/>
                    <a:pt x="147" y="187"/>
                    <a:pt x="151" y="182"/>
                  </a:cubicBezTo>
                  <a:cubicBezTo>
                    <a:pt x="150" y="180"/>
                    <a:pt x="148" y="177"/>
                    <a:pt x="146" y="174"/>
                  </a:cubicBezTo>
                  <a:cubicBezTo>
                    <a:pt x="154" y="167"/>
                    <a:pt x="153" y="180"/>
                    <a:pt x="162" y="175"/>
                  </a:cubicBezTo>
                  <a:cubicBezTo>
                    <a:pt x="162" y="177"/>
                    <a:pt x="162" y="177"/>
                    <a:pt x="162" y="177"/>
                  </a:cubicBezTo>
                  <a:cubicBezTo>
                    <a:pt x="162" y="176"/>
                    <a:pt x="162" y="175"/>
                    <a:pt x="163" y="175"/>
                  </a:cubicBezTo>
                  <a:cubicBezTo>
                    <a:pt x="163" y="179"/>
                    <a:pt x="165" y="176"/>
                    <a:pt x="168" y="173"/>
                  </a:cubicBezTo>
                  <a:cubicBezTo>
                    <a:pt x="167" y="171"/>
                    <a:pt x="167" y="170"/>
                    <a:pt x="167" y="170"/>
                  </a:cubicBezTo>
                  <a:cubicBezTo>
                    <a:pt x="168" y="169"/>
                    <a:pt x="169" y="169"/>
                    <a:pt x="169" y="169"/>
                  </a:cubicBezTo>
                  <a:cubicBezTo>
                    <a:pt x="168" y="173"/>
                    <a:pt x="170" y="176"/>
                    <a:pt x="171" y="180"/>
                  </a:cubicBezTo>
                  <a:cubicBezTo>
                    <a:pt x="167" y="187"/>
                    <a:pt x="164" y="195"/>
                    <a:pt x="160" y="192"/>
                  </a:cubicBezTo>
                  <a:cubicBezTo>
                    <a:pt x="162" y="206"/>
                    <a:pt x="161" y="190"/>
                    <a:pt x="165" y="206"/>
                  </a:cubicBezTo>
                  <a:cubicBezTo>
                    <a:pt x="161" y="186"/>
                    <a:pt x="177" y="207"/>
                    <a:pt x="172" y="186"/>
                  </a:cubicBezTo>
                  <a:cubicBezTo>
                    <a:pt x="172" y="186"/>
                    <a:pt x="172" y="186"/>
                    <a:pt x="172" y="186"/>
                  </a:cubicBezTo>
                  <a:cubicBezTo>
                    <a:pt x="176" y="205"/>
                    <a:pt x="178" y="194"/>
                    <a:pt x="183" y="210"/>
                  </a:cubicBezTo>
                  <a:cubicBezTo>
                    <a:pt x="183" y="205"/>
                    <a:pt x="182" y="201"/>
                    <a:pt x="186" y="203"/>
                  </a:cubicBezTo>
                  <a:cubicBezTo>
                    <a:pt x="186" y="202"/>
                    <a:pt x="186" y="200"/>
                    <a:pt x="187" y="199"/>
                  </a:cubicBezTo>
                  <a:cubicBezTo>
                    <a:pt x="187" y="199"/>
                    <a:pt x="187" y="199"/>
                    <a:pt x="187" y="199"/>
                  </a:cubicBezTo>
                  <a:cubicBezTo>
                    <a:pt x="187" y="199"/>
                    <a:pt x="187" y="199"/>
                    <a:pt x="187" y="199"/>
                  </a:cubicBezTo>
                  <a:cubicBezTo>
                    <a:pt x="187" y="198"/>
                    <a:pt x="187" y="198"/>
                    <a:pt x="187" y="199"/>
                  </a:cubicBezTo>
                  <a:cubicBezTo>
                    <a:pt x="186" y="197"/>
                    <a:pt x="185" y="194"/>
                    <a:pt x="184" y="192"/>
                  </a:cubicBezTo>
                  <a:cubicBezTo>
                    <a:pt x="186" y="185"/>
                    <a:pt x="189" y="182"/>
                    <a:pt x="192" y="180"/>
                  </a:cubicBezTo>
                  <a:cubicBezTo>
                    <a:pt x="193" y="182"/>
                    <a:pt x="194" y="182"/>
                    <a:pt x="195" y="183"/>
                  </a:cubicBezTo>
                  <a:cubicBezTo>
                    <a:pt x="195" y="184"/>
                    <a:pt x="195" y="185"/>
                    <a:pt x="196" y="186"/>
                  </a:cubicBezTo>
                  <a:cubicBezTo>
                    <a:pt x="197" y="182"/>
                    <a:pt x="197" y="182"/>
                    <a:pt x="197" y="182"/>
                  </a:cubicBezTo>
                  <a:cubicBezTo>
                    <a:pt x="198" y="182"/>
                    <a:pt x="199" y="182"/>
                    <a:pt x="199" y="181"/>
                  </a:cubicBezTo>
                  <a:cubicBezTo>
                    <a:pt x="201" y="189"/>
                    <a:pt x="205" y="195"/>
                    <a:pt x="200" y="201"/>
                  </a:cubicBezTo>
                  <a:cubicBezTo>
                    <a:pt x="205" y="201"/>
                    <a:pt x="205" y="201"/>
                    <a:pt x="205" y="201"/>
                  </a:cubicBezTo>
                  <a:cubicBezTo>
                    <a:pt x="208" y="207"/>
                    <a:pt x="212" y="209"/>
                    <a:pt x="215" y="204"/>
                  </a:cubicBezTo>
                  <a:cubicBezTo>
                    <a:pt x="217" y="207"/>
                    <a:pt x="221" y="193"/>
                    <a:pt x="219" y="201"/>
                  </a:cubicBezTo>
                  <a:cubicBezTo>
                    <a:pt x="227" y="195"/>
                    <a:pt x="227" y="195"/>
                    <a:pt x="227" y="195"/>
                  </a:cubicBezTo>
                  <a:cubicBezTo>
                    <a:pt x="227" y="197"/>
                    <a:pt x="227" y="197"/>
                    <a:pt x="227" y="197"/>
                  </a:cubicBezTo>
                  <a:cubicBezTo>
                    <a:pt x="232" y="198"/>
                    <a:pt x="237" y="191"/>
                    <a:pt x="242" y="190"/>
                  </a:cubicBezTo>
                  <a:cubicBezTo>
                    <a:pt x="242" y="191"/>
                    <a:pt x="242" y="191"/>
                    <a:pt x="242" y="192"/>
                  </a:cubicBezTo>
                  <a:cubicBezTo>
                    <a:pt x="242" y="192"/>
                    <a:pt x="242" y="193"/>
                    <a:pt x="241" y="195"/>
                  </a:cubicBezTo>
                  <a:cubicBezTo>
                    <a:pt x="244" y="199"/>
                    <a:pt x="246" y="200"/>
                    <a:pt x="247" y="201"/>
                  </a:cubicBezTo>
                  <a:cubicBezTo>
                    <a:pt x="245" y="196"/>
                    <a:pt x="243" y="190"/>
                    <a:pt x="242" y="192"/>
                  </a:cubicBezTo>
                  <a:cubicBezTo>
                    <a:pt x="242" y="191"/>
                    <a:pt x="242" y="191"/>
                    <a:pt x="242" y="190"/>
                  </a:cubicBezTo>
                  <a:cubicBezTo>
                    <a:pt x="246" y="190"/>
                    <a:pt x="249" y="191"/>
                    <a:pt x="253" y="198"/>
                  </a:cubicBezTo>
                  <a:cubicBezTo>
                    <a:pt x="254" y="197"/>
                    <a:pt x="256" y="195"/>
                    <a:pt x="257" y="195"/>
                  </a:cubicBezTo>
                  <a:cubicBezTo>
                    <a:pt x="257" y="195"/>
                    <a:pt x="257" y="195"/>
                    <a:pt x="257" y="195"/>
                  </a:cubicBezTo>
                  <a:cubicBezTo>
                    <a:pt x="257" y="195"/>
                    <a:pt x="257" y="195"/>
                    <a:pt x="257" y="195"/>
                  </a:cubicBezTo>
                  <a:cubicBezTo>
                    <a:pt x="259" y="194"/>
                    <a:pt x="261" y="194"/>
                    <a:pt x="263" y="195"/>
                  </a:cubicBezTo>
                  <a:cubicBezTo>
                    <a:pt x="264" y="204"/>
                    <a:pt x="264" y="204"/>
                    <a:pt x="264" y="204"/>
                  </a:cubicBezTo>
                  <a:cubicBezTo>
                    <a:pt x="267" y="201"/>
                    <a:pt x="274" y="213"/>
                    <a:pt x="276" y="203"/>
                  </a:cubicBezTo>
                  <a:cubicBezTo>
                    <a:pt x="280" y="227"/>
                    <a:pt x="293" y="208"/>
                    <a:pt x="299" y="212"/>
                  </a:cubicBezTo>
                  <a:cubicBezTo>
                    <a:pt x="299" y="201"/>
                    <a:pt x="299" y="201"/>
                    <a:pt x="299" y="201"/>
                  </a:cubicBezTo>
                  <a:cubicBezTo>
                    <a:pt x="303" y="201"/>
                    <a:pt x="307" y="198"/>
                    <a:pt x="313" y="193"/>
                  </a:cubicBezTo>
                  <a:cubicBezTo>
                    <a:pt x="313" y="189"/>
                    <a:pt x="313" y="189"/>
                    <a:pt x="313" y="189"/>
                  </a:cubicBezTo>
                  <a:cubicBezTo>
                    <a:pt x="315" y="187"/>
                    <a:pt x="317" y="189"/>
                    <a:pt x="320" y="191"/>
                  </a:cubicBezTo>
                  <a:cubicBezTo>
                    <a:pt x="320" y="189"/>
                    <a:pt x="320" y="186"/>
                    <a:pt x="320" y="183"/>
                  </a:cubicBezTo>
                  <a:cubicBezTo>
                    <a:pt x="321" y="184"/>
                    <a:pt x="323" y="185"/>
                    <a:pt x="324" y="186"/>
                  </a:cubicBezTo>
                  <a:cubicBezTo>
                    <a:pt x="324" y="189"/>
                    <a:pt x="323" y="192"/>
                    <a:pt x="322" y="195"/>
                  </a:cubicBezTo>
                  <a:cubicBezTo>
                    <a:pt x="326" y="203"/>
                    <a:pt x="330" y="197"/>
                    <a:pt x="333" y="197"/>
                  </a:cubicBezTo>
                  <a:cubicBezTo>
                    <a:pt x="332" y="197"/>
                    <a:pt x="331" y="196"/>
                    <a:pt x="331" y="196"/>
                  </a:cubicBezTo>
                  <a:cubicBezTo>
                    <a:pt x="335" y="200"/>
                    <a:pt x="339" y="193"/>
                    <a:pt x="344" y="189"/>
                  </a:cubicBezTo>
                  <a:cubicBezTo>
                    <a:pt x="343" y="195"/>
                    <a:pt x="343" y="202"/>
                    <a:pt x="340" y="205"/>
                  </a:cubicBezTo>
                  <a:cubicBezTo>
                    <a:pt x="348" y="195"/>
                    <a:pt x="348" y="195"/>
                    <a:pt x="348" y="195"/>
                  </a:cubicBezTo>
                  <a:cubicBezTo>
                    <a:pt x="349" y="199"/>
                    <a:pt x="353" y="206"/>
                    <a:pt x="351" y="209"/>
                  </a:cubicBezTo>
                  <a:cubicBezTo>
                    <a:pt x="354" y="212"/>
                    <a:pt x="358" y="204"/>
                    <a:pt x="362" y="200"/>
                  </a:cubicBezTo>
                  <a:cubicBezTo>
                    <a:pt x="365" y="207"/>
                    <a:pt x="367" y="215"/>
                    <a:pt x="367" y="207"/>
                  </a:cubicBezTo>
                  <a:cubicBezTo>
                    <a:pt x="366" y="197"/>
                    <a:pt x="366" y="197"/>
                    <a:pt x="366" y="197"/>
                  </a:cubicBezTo>
                  <a:cubicBezTo>
                    <a:pt x="366" y="197"/>
                    <a:pt x="366" y="197"/>
                    <a:pt x="367" y="197"/>
                  </a:cubicBezTo>
                  <a:cubicBezTo>
                    <a:pt x="367" y="197"/>
                    <a:pt x="367" y="197"/>
                    <a:pt x="367" y="197"/>
                  </a:cubicBezTo>
                  <a:cubicBezTo>
                    <a:pt x="368" y="198"/>
                    <a:pt x="368" y="198"/>
                    <a:pt x="369" y="199"/>
                  </a:cubicBezTo>
                  <a:cubicBezTo>
                    <a:pt x="369" y="197"/>
                    <a:pt x="370" y="195"/>
                    <a:pt x="371" y="194"/>
                  </a:cubicBezTo>
                  <a:cubicBezTo>
                    <a:pt x="377" y="196"/>
                    <a:pt x="382" y="207"/>
                    <a:pt x="389" y="195"/>
                  </a:cubicBezTo>
                  <a:cubicBezTo>
                    <a:pt x="393" y="211"/>
                    <a:pt x="393" y="211"/>
                    <a:pt x="393" y="211"/>
                  </a:cubicBezTo>
                  <a:cubicBezTo>
                    <a:pt x="399" y="207"/>
                    <a:pt x="388" y="191"/>
                    <a:pt x="397" y="185"/>
                  </a:cubicBezTo>
                  <a:cubicBezTo>
                    <a:pt x="403" y="179"/>
                    <a:pt x="399" y="198"/>
                    <a:pt x="402" y="203"/>
                  </a:cubicBezTo>
                  <a:cubicBezTo>
                    <a:pt x="405" y="195"/>
                    <a:pt x="410" y="178"/>
                    <a:pt x="416" y="191"/>
                  </a:cubicBezTo>
                  <a:cubicBezTo>
                    <a:pt x="414" y="194"/>
                    <a:pt x="413" y="192"/>
                    <a:pt x="411" y="193"/>
                  </a:cubicBezTo>
                  <a:cubicBezTo>
                    <a:pt x="415" y="202"/>
                    <a:pt x="415" y="202"/>
                    <a:pt x="415" y="202"/>
                  </a:cubicBezTo>
                  <a:cubicBezTo>
                    <a:pt x="410" y="216"/>
                    <a:pt x="406" y="211"/>
                    <a:pt x="410" y="224"/>
                  </a:cubicBezTo>
                  <a:cubicBezTo>
                    <a:pt x="411" y="193"/>
                    <a:pt x="427" y="221"/>
                    <a:pt x="428" y="190"/>
                  </a:cubicBezTo>
                  <a:cubicBezTo>
                    <a:pt x="431" y="196"/>
                    <a:pt x="431" y="196"/>
                    <a:pt x="431" y="196"/>
                  </a:cubicBezTo>
                  <a:cubicBezTo>
                    <a:pt x="430" y="196"/>
                    <a:pt x="430" y="198"/>
                    <a:pt x="429" y="198"/>
                  </a:cubicBezTo>
                  <a:cubicBezTo>
                    <a:pt x="435" y="212"/>
                    <a:pt x="434" y="175"/>
                    <a:pt x="441" y="180"/>
                  </a:cubicBezTo>
                  <a:cubicBezTo>
                    <a:pt x="443" y="182"/>
                    <a:pt x="445" y="187"/>
                    <a:pt x="444" y="190"/>
                  </a:cubicBezTo>
                  <a:cubicBezTo>
                    <a:pt x="449" y="183"/>
                    <a:pt x="449" y="183"/>
                    <a:pt x="449" y="183"/>
                  </a:cubicBezTo>
                  <a:cubicBezTo>
                    <a:pt x="451" y="183"/>
                    <a:pt x="451" y="187"/>
                    <a:pt x="450" y="188"/>
                  </a:cubicBezTo>
                  <a:cubicBezTo>
                    <a:pt x="458" y="186"/>
                    <a:pt x="458" y="186"/>
                    <a:pt x="458" y="186"/>
                  </a:cubicBezTo>
                  <a:cubicBezTo>
                    <a:pt x="458" y="186"/>
                    <a:pt x="458" y="186"/>
                    <a:pt x="458" y="186"/>
                  </a:cubicBezTo>
                  <a:cubicBezTo>
                    <a:pt x="458" y="184"/>
                    <a:pt x="459" y="182"/>
                    <a:pt x="460" y="179"/>
                  </a:cubicBezTo>
                  <a:cubicBezTo>
                    <a:pt x="462" y="180"/>
                    <a:pt x="463" y="182"/>
                    <a:pt x="465" y="184"/>
                  </a:cubicBezTo>
                  <a:cubicBezTo>
                    <a:pt x="465" y="178"/>
                    <a:pt x="464" y="175"/>
                    <a:pt x="465" y="175"/>
                  </a:cubicBezTo>
                  <a:cubicBezTo>
                    <a:pt x="465" y="174"/>
                    <a:pt x="465" y="174"/>
                    <a:pt x="465" y="174"/>
                  </a:cubicBezTo>
                  <a:cubicBezTo>
                    <a:pt x="466" y="174"/>
                    <a:pt x="467" y="176"/>
                    <a:pt x="468" y="178"/>
                  </a:cubicBezTo>
                  <a:cubicBezTo>
                    <a:pt x="467" y="183"/>
                    <a:pt x="464" y="186"/>
                    <a:pt x="462" y="185"/>
                  </a:cubicBezTo>
                  <a:cubicBezTo>
                    <a:pt x="466" y="216"/>
                    <a:pt x="466" y="178"/>
                    <a:pt x="476" y="196"/>
                  </a:cubicBezTo>
                  <a:cubicBezTo>
                    <a:pt x="471" y="199"/>
                    <a:pt x="471" y="199"/>
                    <a:pt x="471" y="199"/>
                  </a:cubicBezTo>
                  <a:cubicBezTo>
                    <a:pt x="474" y="217"/>
                    <a:pt x="478" y="211"/>
                    <a:pt x="483" y="222"/>
                  </a:cubicBezTo>
                  <a:cubicBezTo>
                    <a:pt x="482" y="216"/>
                    <a:pt x="474" y="198"/>
                    <a:pt x="477" y="189"/>
                  </a:cubicBezTo>
                  <a:cubicBezTo>
                    <a:pt x="480" y="189"/>
                    <a:pt x="482" y="193"/>
                    <a:pt x="485" y="190"/>
                  </a:cubicBezTo>
                  <a:cubicBezTo>
                    <a:pt x="485" y="192"/>
                    <a:pt x="486" y="192"/>
                    <a:pt x="487" y="192"/>
                  </a:cubicBezTo>
                  <a:cubicBezTo>
                    <a:pt x="487" y="193"/>
                    <a:pt x="487" y="194"/>
                    <a:pt x="487" y="196"/>
                  </a:cubicBezTo>
                  <a:cubicBezTo>
                    <a:pt x="488" y="194"/>
                    <a:pt x="489" y="190"/>
                    <a:pt x="490" y="194"/>
                  </a:cubicBezTo>
                  <a:cubicBezTo>
                    <a:pt x="490" y="195"/>
                    <a:pt x="490" y="195"/>
                    <a:pt x="490" y="196"/>
                  </a:cubicBezTo>
                  <a:cubicBezTo>
                    <a:pt x="490" y="197"/>
                    <a:pt x="490" y="197"/>
                    <a:pt x="490" y="197"/>
                  </a:cubicBezTo>
                  <a:cubicBezTo>
                    <a:pt x="490" y="199"/>
                    <a:pt x="489" y="200"/>
                    <a:pt x="488" y="202"/>
                  </a:cubicBezTo>
                  <a:cubicBezTo>
                    <a:pt x="489" y="202"/>
                    <a:pt x="489" y="201"/>
                    <a:pt x="490" y="201"/>
                  </a:cubicBezTo>
                  <a:cubicBezTo>
                    <a:pt x="490" y="206"/>
                    <a:pt x="490" y="206"/>
                    <a:pt x="490" y="206"/>
                  </a:cubicBezTo>
                  <a:cubicBezTo>
                    <a:pt x="494" y="202"/>
                    <a:pt x="493" y="194"/>
                    <a:pt x="496" y="188"/>
                  </a:cubicBezTo>
                  <a:cubicBezTo>
                    <a:pt x="500" y="189"/>
                    <a:pt x="501" y="200"/>
                    <a:pt x="502" y="210"/>
                  </a:cubicBezTo>
                  <a:cubicBezTo>
                    <a:pt x="508" y="212"/>
                    <a:pt x="497" y="192"/>
                    <a:pt x="505" y="189"/>
                  </a:cubicBezTo>
                  <a:cubicBezTo>
                    <a:pt x="510" y="195"/>
                    <a:pt x="514" y="189"/>
                    <a:pt x="521" y="180"/>
                  </a:cubicBezTo>
                  <a:cubicBezTo>
                    <a:pt x="525" y="185"/>
                    <a:pt x="520" y="189"/>
                    <a:pt x="522" y="193"/>
                  </a:cubicBezTo>
                  <a:cubicBezTo>
                    <a:pt x="525" y="182"/>
                    <a:pt x="525" y="182"/>
                    <a:pt x="525" y="182"/>
                  </a:cubicBezTo>
                  <a:cubicBezTo>
                    <a:pt x="526" y="182"/>
                    <a:pt x="526" y="186"/>
                    <a:pt x="526" y="187"/>
                  </a:cubicBezTo>
                  <a:cubicBezTo>
                    <a:pt x="528" y="183"/>
                    <a:pt x="526" y="173"/>
                    <a:pt x="530" y="169"/>
                  </a:cubicBezTo>
                  <a:cubicBezTo>
                    <a:pt x="530" y="168"/>
                    <a:pt x="530" y="168"/>
                    <a:pt x="531" y="168"/>
                  </a:cubicBezTo>
                  <a:cubicBezTo>
                    <a:pt x="531" y="168"/>
                    <a:pt x="532" y="168"/>
                    <a:pt x="534" y="167"/>
                  </a:cubicBezTo>
                  <a:cubicBezTo>
                    <a:pt x="537" y="173"/>
                    <a:pt x="542" y="186"/>
                    <a:pt x="545" y="174"/>
                  </a:cubicBezTo>
                  <a:cubicBezTo>
                    <a:pt x="547" y="178"/>
                    <a:pt x="545" y="183"/>
                    <a:pt x="545" y="189"/>
                  </a:cubicBezTo>
                  <a:cubicBezTo>
                    <a:pt x="553" y="177"/>
                    <a:pt x="552" y="180"/>
                    <a:pt x="558" y="164"/>
                  </a:cubicBezTo>
                  <a:cubicBezTo>
                    <a:pt x="564" y="174"/>
                    <a:pt x="564" y="174"/>
                    <a:pt x="564" y="174"/>
                  </a:cubicBezTo>
                  <a:cubicBezTo>
                    <a:pt x="562" y="169"/>
                    <a:pt x="562" y="164"/>
                    <a:pt x="563" y="158"/>
                  </a:cubicBezTo>
                  <a:cubicBezTo>
                    <a:pt x="564" y="161"/>
                    <a:pt x="566" y="163"/>
                    <a:pt x="567" y="164"/>
                  </a:cubicBezTo>
                  <a:cubicBezTo>
                    <a:pt x="567" y="166"/>
                    <a:pt x="567" y="168"/>
                    <a:pt x="567" y="170"/>
                  </a:cubicBezTo>
                  <a:cubicBezTo>
                    <a:pt x="567" y="168"/>
                    <a:pt x="568" y="166"/>
                    <a:pt x="569" y="166"/>
                  </a:cubicBezTo>
                  <a:cubicBezTo>
                    <a:pt x="569" y="168"/>
                    <a:pt x="569" y="170"/>
                    <a:pt x="569" y="172"/>
                  </a:cubicBezTo>
                  <a:cubicBezTo>
                    <a:pt x="569" y="173"/>
                    <a:pt x="570" y="170"/>
                    <a:pt x="571" y="166"/>
                  </a:cubicBezTo>
                  <a:cubicBezTo>
                    <a:pt x="572" y="182"/>
                    <a:pt x="572" y="182"/>
                    <a:pt x="572" y="182"/>
                  </a:cubicBezTo>
                  <a:cubicBezTo>
                    <a:pt x="573" y="176"/>
                    <a:pt x="573" y="176"/>
                    <a:pt x="573" y="176"/>
                  </a:cubicBezTo>
                  <a:cubicBezTo>
                    <a:pt x="577" y="180"/>
                    <a:pt x="577" y="180"/>
                    <a:pt x="577" y="180"/>
                  </a:cubicBezTo>
                  <a:cubicBezTo>
                    <a:pt x="578" y="186"/>
                    <a:pt x="579" y="190"/>
                    <a:pt x="580" y="191"/>
                  </a:cubicBezTo>
                  <a:cubicBezTo>
                    <a:pt x="581" y="193"/>
                    <a:pt x="579" y="194"/>
                    <a:pt x="578" y="196"/>
                  </a:cubicBezTo>
                  <a:cubicBezTo>
                    <a:pt x="585" y="206"/>
                    <a:pt x="582" y="193"/>
                    <a:pt x="583" y="184"/>
                  </a:cubicBezTo>
                  <a:cubicBezTo>
                    <a:pt x="584" y="182"/>
                    <a:pt x="584" y="181"/>
                    <a:pt x="585" y="179"/>
                  </a:cubicBezTo>
                  <a:cubicBezTo>
                    <a:pt x="585" y="179"/>
                    <a:pt x="585" y="178"/>
                    <a:pt x="586" y="178"/>
                  </a:cubicBezTo>
                  <a:cubicBezTo>
                    <a:pt x="587" y="186"/>
                    <a:pt x="584" y="198"/>
                    <a:pt x="588" y="199"/>
                  </a:cubicBezTo>
                  <a:cubicBezTo>
                    <a:pt x="590" y="206"/>
                    <a:pt x="600" y="174"/>
                    <a:pt x="606" y="189"/>
                  </a:cubicBezTo>
                  <a:cubicBezTo>
                    <a:pt x="606" y="187"/>
                    <a:pt x="606" y="186"/>
                    <a:pt x="605" y="185"/>
                  </a:cubicBezTo>
                  <a:cubicBezTo>
                    <a:pt x="606" y="185"/>
                    <a:pt x="606" y="186"/>
                    <a:pt x="607" y="187"/>
                  </a:cubicBezTo>
                  <a:cubicBezTo>
                    <a:pt x="606" y="179"/>
                    <a:pt x="607" y="175"/>
                    <a:pt x="608" y="173"/>
                  </a:cubicBezTo>
                  <a:cubicBezTo>
                    <a:pt x="609" y="173"/>
                    <a:pt x="611" y="176"/>
                    <a:pt x="613" y="178"/>
                  </a:cubicBezTo>
                  <a:cubicBezTo>
                    <a:pt x="613" y="178"/>
                    <a:pt x="613" y="178"/>
                    <a:pt x="612" y="178"/>
                  </a:cubicBezTo>
                  <a:cubicBezTo>
                    <a:pt x="614" y="182"/>
                    <a:pt x="615" y="183"/>
                    <a:pt x="616" y="182"/>
                  </a:cubicBezTo>
                  <a:cubicBezTo>
                    <a:pt x="618" y="184"/>
                    <a:pt x="621" y="185"/>
                    <a:pt x="623" y="176"/>
                  </a:cubicBezTo>
                  <a:cubicBezTo>
                    <a:pt x="623" y="178"/>
                    <a:pt x="623" y="179"/>
                    <a:pt x="623" y="181"/>
                  </a:cubicBezTo>
                  <a:cubicBezTo>
                    <a:pt x="625" y="179"/>
                    <a:pt x="627" y="177"/>
                    <a:pt x="630" y="175"/>
                  </a:cubicBezTo>
                  <a:cubicBezTo>
                    <a:pt x="632" y="176"/>
                    <a:pt x="636" y="176"/>
                    <a:pt x="639" y="175"/>
                  </a:cubicBezTo>
                  <a:cubicBezTo>
                    <a:pt x="643" y="180"/>
                    <a:pt x="650" y="168"/>
                    <a:pt x="654" y="167"/>
                  </a:cubicBezTo>
                  <a:cubicBezTo>
                    <a:pt x="653" y="174"/>
                    <a:pt x="653" y="181"/>
                    <a:pt x="653" y="183"/>
                  </a:cubicBezTo>
                  <a:cubicBezTo>
                    <a:pt x="656" y="168"/>
                    <a:pt x="656" y="168"/>
                    <a:pt x="656" y="168"/>
                  </a:cubicBezTo>
                  <a:cubicBezTo>
                    <a:pt x="657" y="170"/>
                    <a:pt x="657" y="173"/>
                    <a:pt x="657" y="179"/>
                  </a:cubicBezTo>
                  <a:cubicBezTo>
                    <a:pt x="659" y="179"/>
                    <a:pt x="659" y="179"/>
                    <a:pt x="659" y="179"/>
                  </a:cubicBezTo>
                  <a:cubicBezTo>
                    <a:pt x="657" y="191"/>
                    <a:pt x="657" y="191"/>
                    <a:pt x="657" y="191"/>
                  </a:cubicBezTo>
                  <a:cubicBezTo>
                    <a:pt x="660" y="179"/>
                    <a:pt x="661" y="181"/>
                    <a:pt x="663" y="183"/>
                  </a:cubicBezTo>
                  <a:cubicBezTo>
                    <a:pt x="663" y="178"/>
                    <a:pt x="663" y="178"/>
                    <a:pt x="663" y="178"/>
                  </a:cubicBezTo>
                  <a:cubicBezTo>
                    <a:pt x="666" y="178"/>
                    <a:pt x="666" y="178"/>
                    <a:pt x="666" y="178"/>
                  </a:cubicBezTo>
                  <a:cubicBezTo>
                    <a:pt x="665" y="180"/>
                    <a:pt x="665" y="182"/>
                    <a:pt x="664" y="184"/>
                  </a:cubicBezTo>
                  <a:cubicBezTo>
                    <a:pt x="666" y="186"/>
                    <a:pt x="668" y="189"/>
                    <a:pt x="672" y="183"/>
                  </a:cubicBezTo>
                  <a:cubicBezTo>
                    <a:pt x="672" y="183"/>
                    <a:pt x="671" y="182"/>
                    <a:pt x="671" y="181"/>
                  </a:cubicBezTo>
                  <a:cubicBezTo>
                    <a:pt x="673" y="180"/>
                    <a:pt x="675" y="178"/>
                    <a:pt x="676" y="175"/>
                  </a:cubicBezTo>
                  <a:cubicBezTo>
                    <a:pt x="677" y="176"/>
                    <a:pt x="678" y="179"/>
                    <a:pt x="680" y="183"/>
                  </a:cubicBezTo>
                  <a:cubicBezTo>
                    <a:pt x="679" y="181"/>
                    <a:pt x="679" y="175"/>
                    <a:pt x="679" y="168"/>
                  </a:cubicBezTo>
                  <a:cubicBezTo>
                    <a:pt x="680" y="170"/>
                    <a:pt x="679" y="172"/>
                    <a:pt x="679" y="174"/>
                  </a:cubicBezTo>
                  <a:cubicBezTo>
                    <a:pt x="680" y="175"/>
                    <a:pt x="682" y="176"/>
                    <a:pt x="683" y="176"/>
                  </a:cubicBezTo>
                  <a:cubicBezTo>
                    <a:pt x="683" y="179"/>
                    <a:pt x="682" y="182"/>
                    <a:pt x="682" y="183"/>
                  </a:cubicBezTo>
                  <a:cubicBezTo>
                    <a:pt x="684" y="177"/>
                    <a:pt x="684" y="177"/>
                    <a:pt x="684" y="177"/>
                  </a:cubicBezTo>
                  <a:cubicBezTo>
                    <a:pt x="686" y="178"/>
                    <a:pt x="688" y="178"/>
                    <a:pt x="689" y="177"/>
                  </a:cubicBezTo>
                  <a:cubicBezTo>
                    <a:pt x="690" y="181"/>
                    <a:pt x="690" y="184"/>
                    <a:pt x="691" y="186"/>
                  </a:cubicBezTo>
                  <a:cubicBezTo>
                    <a:pt x="690" y="181"/>
                    <a:pt x="697" y="187"/>
                    <a:pt x="699" y="184"/>
                  </a:cubicBezTo>
                  <a:cubicBezTo>
                    <a:pt x="696" y="178"/>
                    <a:pt x="696" y="178"/>
                    <a:pt x="696" y="178"/>
                  </a:cubicBezTo>
                  <a:cubicBezTo>
                    <a:pt x="699" y="179"/>
                    <a:pt x="700" y="177"/>
                    <a:pt x="702" y="173"/>
                  </a:cubicBezTo>
                  <a:cubicBezTo>
                    <a:pt x="704" y="174"/>
                    <a:pt x="707" y="178"/>
                    <a:pt x="710" y="180"/>
                  </a:cubicBezTo>
                  <a:cubicBezTo>
                    <a:pt x="710" y="181"/>
                    <a:pt x="709" y="182"/>
                    <a:pt x="709" y="182"/>
                  </a:cubicBezTo>
                  <a:cubicBezTo>
                    <a:pt x="709" y="182"/>
                    <a:pt x="710" y="181"/>
                    <a:pt x="710" y="180"/>
                  </a:cubicBezTo>
                  <a:cubicBezTo>
                    <a:pt x="713" y="182"/>
                    <a:pt x="717" y="183"/>
                    <a:pt x="720" y="180"/>
                  </a:cubicBezTo>
                  <a:cubicBezTo>
                    <a:pt x="720" y="181"/>
                    <a:pt x="719" y="182"/>
                    <a:pt x="719" y="183"/>
                  </a:cubicBezTo>
                  <a:cubicBezTo>
                    <a:pt x="722" y="189"/>
                    <a:pt x="720" y="192"/>
                    <a:pt x="725" y="191"/>
                  </a:cubicBezTo>
                  <a:cubicBezTo>
                    <a:pt x="726" y="198"/>
                    <a:pt x="722" y="202"/>
                    <a:pt x="721" y="202"/>
                  </a:cubicBezTo>
                  <a:cubicBezTo>
                    <a:pt x="732" y="207"/>
                    <a:pt x="732" y="207"/>
                    <a:pt x="732" y="207"/>
                  </a:cubicBezTo>
                  <a:cubicBezTo>
                    <a:pt x="732" y="196"/>
                    <a:pt x="736" y="193"/>
                    <a:pt x="738" y="188"/>
                  </a:cubicBezTo>
                  <a:cubicBezTo>
                    <a:pt x="742" y="191"/>
                    <a:pt x="745" y="193"/>
                    <a:pt x="747" y="189"/>
                  </a:cubicBezTo>
                  <a:cubicBezTo>
                    <a:pt x="751" y="190"/>
                    <a:pt x="754" y="169"/>
                    <a:pt x="759" y="183"/>
                  </a:cubicBezTo>
                  <a:cubicBezTo>
                    <a:pt x="760" y="184"/>
                    <a:pt x="764" y="203"/>
                    <a:pt x="764" y="194"/>
                  </a:cubicBezTo>
                  <a:cubicBezTo>
                    <a:pt x="763" y="187"/>
                    <a:pt x="763" y="176"/>
                    <a:pt x="762" y="163"/>
                  </a:cubicBezTo>
                  <a:cubicBezTo>
                    <a:pt x="766" y="166"/>
                    <a:pt x="771" y="164"/>
                    <a:pt x="771" y="173"/>
                  </a:cubicBezTo>
                  <a:cubicBezTo>
                    <a:pt x="771" y="173"/>
                    <a:pt x="772" y="173"/>
                    <a:pt x="772" y="173"/>
                  </a:cubicBezTo>
                  <a:cubicBezTo>
                    <a:pt x="772" y="175"/>
                    <a:pt x="772" y="177"/>
                    <a:pt x="773" y="179"/>
                  </a:cubicBezTo>
                  <a:cubicBezTo>
                    <a:pt x="773" y="177"/>
                    <a:pt x="773" y="175"/>
                    <a:pt x="773" y="173"/>
                  </a:cubicBezTo>
                  <a:cubicBezTo>
                    <a:pt x="774" y="173"/>
                    <a:pt x="775" y="173"/>
                    <a:pt x="776" y="173"/>
                  </a:cubicBezTo>
                  <a:cubicBezTo>
                    <a:pt x="776" y="177"/>
                    <a:pt x="776" y="180"/>
                    <a:pt x="778" y="179"/>
                  </a:cubicBezTo>
                  <a:cubicBezTo>
                    <a:pt x="778" y="176"/>
                    <a:pt x="779" y="175"/>
                    <a:pt x="779" y="174"/>
                  </a:cubicBezTo>
                  <a:cubicBezTo>
                    <a:pt x="794" y="176"/>
                    <a:pt x="809" y="184"/>
                    <a:pt x="824" y="185"/>
                  </a:cubicBezTo>
                  <a:cubicBezTo>
                    <a:pt x="822" y="169"/>
                    <a:pt x="822" y="169"/>
                    <a:pt x="822" y="169"/>
                  </a:cubicBezTo>
                  <a:cubicBezTo>
                    <a:pt x="824" y="169"/>
                    <a:pt x="824" y="169"/>
                    <a:pt x="824" y="169"/>
                  </a:cubicBezTo>
                  <a:cubicBezTo>
                    <a:pt x="824" y="171"/>
                    <a:pt x="824" y="173"/>
                    <a:pt x="825" y="176"/>
                  </a:cubicBezTo>
                  <a:cubicBezTo>
                    <a:pt x="825" y="173"/>
                    <a:pt x="825" y="171"/>
                    <a:pt x="826" y="170"/>
                  </a:cubicBezTo>
                  <a:cubicBezTo>
                    <a:pt x="828" y="170"/>
                    <a:pt x="828" y="170"/>
                    <a:pt x="828" y="170"/>
                  </a:cubicBezTo>
                  <a:cubicBezTo>
                    <a:pt x="829" y="174"/>
                    <a:pt x="830" y="183"/>
                    <a:pt x="825" y="182"/>
                  </a:cubicBezTo>
                  <a:cubicBezTo>
                    <a:pt x="828" y="192"/>
                    <a:pt x="833" y="174"/>
                    <a:pt x="833" y="171"/>
                  </a:cubicBezTo>
                  <a:cubicBezTo>
                    <a:pt x="834" y="172"/>
                    <a:pt x="834" y="173"/>
                    <a:pt x="835" y="174"/>
                  </a:cubicBezTo>
                  <a:cubicBezTo>
                    <a:pt x="835" y="174"/>
                    <a:pt x="835" y="175"/>
                    <a:pt x="835" y="175"/>
                  </a:cubicBezTo>
                  <a:cubicBezTo>
                    <a:pt x="837" y="182"/>
                    <a:pt x="830" y="190"/>
                    <a:pt x="832" y="191"/>
                  </a:cubicBezTo>
                  <a:cubicBezTo>
                    <a:pt x="835" y="189"/>
                    <a:pt x="835" y="189"/>
                    <a:pt x="835" y="189"/>
                  </a:cubicBezTo>
                  <a:cubicBezTo>
                    <a:pt x="835" y="187"/>
                    <a:pt x="835" y="187"/>
                    <a:pt x="835" y="187"/>
                  </a:cubicBezTo>
                  <a:cubicBezTo>
                    <a:pt x="837" y="181"/>
                    <a:pt x="838" y="173"/>
                    <a:pt x="843" y="174"/>
                  </a:cubicBezTo>
                  <a:cubicBezTo>
                    <a:pt x="846" y="178"/>
                    <a:pt x="844" y="185"/>
                    <a:pt x="846" y="185"/>
                  </a:cubicBezTo>
                  <a:cubicBezTo>
                    <a:pt x="846" y="186"/>
                    <a:pt x="846" y="187"/>
                    <a:pt x="847" y="186"/>
                  </a:cubicBezTo>
                  <a:cubicBezTo>
                    <a:pt x="855" y="187"/>
                    <a:pt x="855" y="187"/>
                    <a:pt x="855" y="187"/>
                  </a:cubicBezTo>
                  <a:cubicBezTo>
                    <a:pt x="852" y="174"/>
                    <a:pt x="852" y="174"/>
                    <a:pt x="852" y="174"/>
                  </a:cubicBezTo>
                  <a:cubicBezTo>
                    <a:pt x="855" y="168"/>
                    <a:pt x="859" y="175"/>
                    <a:pt x="856" y="160"/>
                  </a:cubicBezTo>
                  <a:cubicBezTo>
                    <a:pt x="861" y="183"/>
                    <a:pt x="883" y="169"/>
                    <a:pt x="886" y="176"/>
                  </a:cubicBezTo>
                  <a:cubicBezTo>
                    <a:pt x="891" y="166"/>
                    <a:pt x="896" y="167"/>
                    <a:pt x="901" y="168"/>
                  </a:cubicBezTo>
                  <a:cubicBezTo>
                    <a:pt x="900" y="165"/>
                    <a:pt x="899" y="150"/>
                    <a:pt x="904" y="152"/>
                  </a:cubicBezTo>
                  <a:cubicBezTo>
                    <a:pt x="902" y="183"/>
                    <a:pt x="913" y="166"/>
                    <a:pt x="917" y="188"/>
                  </a:cubicBezTo>
                  <a:cubicBezTo>
                    <a:pt x="913" y="173"/>
                    <a:pt x="930" y="185"/>
                    <a:pt x="925" y="164"/>
                  </a:cubicBezTo>
                  <a:cubicBezTo>
                    <a:pt x="929" y="166"/>
                    <a:pt x="925" y="175"/>
                    <a:pt x="928" y="182"/>
                  </a:cubicBezTo>
                  <a:cubicBezTo>
                    <a:pt x="938" y="171"/>
                    <a:pt x="949" y="191"/>
                    <a:pt x="961" y="187"/>
                  </a:cubicBezTo>
                  <a:cubicBezTo>
                    <a:pt x="962" y="183"/>
                    <a:pt x="960" y="177"/>
                    <a:pt x="962" y="171"/>
                  </a:cubicBezTo>
                  <a:cubicBezTo>
                    <a:pt x="968" y="191"/>
                    <a:pt x="968" y="191"/>
                    <a:pt x="968" y="191"/>
                  </a:cubicBezTo>
                  <a:cubicBezTo>
                    <a:pt x="971" y="189"/>
                    <a:pt x="971" y="168"/>
                    <a:pt x="975" y="182"/>
                  </a:cubicBezTo>
                  <a:cubicBezTo>
                    <a:pt x="974" y="179"/>
                    <a:pt x="973" y="174"/>
                    <a:pt x="975" y="173"/>
                  </a:cubicBezTo>
                  <a:cubicBezTo>
                    <a:pt x="998" y="193"/>
                    <a:pt x="1023" y="159"/>
                    <a:pt x="1046" y="197"/>
                  </a:cubicBezTo>
                  <a:cubicBezTo>
                    <a:pt x="1043" y="189"/>
                    <a:pt x="1045" y="188"/>
                    <a:pt x="1048" y="188"/>
                  </a:cubicBezTo>
                  <a:cubicBezTo>
                    <a:pt x="1046" y="186"/>
                    <a:pt x="1048" y="179"/>
                    <a:pt x="1048" y="173"/>
                  </a:cubicBezTo>
                  <a:cubicBezTo>
                    <a:pt x="1057" y="189"/>
                    <a:pt x="1057" y="189"/>
                    <a:pt x="1057" y="189"/>
                  </a:cubicBezTo>
                  <a:cubicBezTo>
                    <a:pt x="1059" y="174"/>
                    <a:pt x="1068" y="189"/>
                    <a:pt x="1069" y="174"/>
                  </a:cubicBezTo>
                  <a:cubicBezTo>
                    <a:pt x="1066" y="177"/>
                    <a:pt x="1066" y="177"/>
                    <a:pt x="1066" y="177"/>
                  </a:cubicBezTo>
                  <a:cubicBezTo>
                    <a:pt x="1068" y="170"/>
                    <a:pt x="1067" y="164"/>
                    <a:pt x="1066" y="156"/>
                  </a:cubicBezTo>
                  <a:cubicBezTo>
                    <a:pt x="1067" y="157"/>
                    <a:pt x="1067" y="157"/>
                    <a:pt x="1067" y="157"/>
                  </a:cubicBezTo>
                  <a:cubicBezTo>
                    <a:pt x="1066" y="152"/>
                    <a:pt x="1066" y="152"/>
                    <a:pt x="1066" y="152"/>
                  </a:cubicBezTo>
                  <a:cubicBezTo>
                    <a:pt x="1065" y="146"/>
                    <a:pt x="1063" y="139"/>
                    <a:pt x="1062" y="132"/>
                  </a:cubicBezTo>
                  <a:cubicBezTo>
                    <a:pt x="1065" y="132"/>
                    <a:pt x="1068" y="133"/>
                    <a:pt x="1069" y="125"/>
                  </a:cubicBezTo>
                  <a:close/>
                  <a:moveTo>
                    <a:pt x="473" y="189"/>
                  </a:moveTo>
                  <a:cubicBezTo>
                    <a:pt x="473" y="189"/>
                    <a:pt x="473" y="189"/>
                    <a:pt x="473" y="189"/>
                  </a:cubicBezTo>
                  <a:cubicBezTo>
                    <a:pt x="473" y="187"/>
                    <a:pt x="473" y="185"/>
                    <a:pt x="473" y="184"/>
                  </a:cubicBezTo>
                  <a:cubicBezTo>
                    <a:pt x="474" y="186"/>
                    <a:pt x="473" y="188"/>
                    <a:pt x="473" y="189"/>
                  </a:cubicBezTo>
                  <a:close/>
                  <a:moveTo>
                    <a:pt x="856" y="115"/>
                  </a:moveTo>
                  <a:cubicBezTo>
                    <a:pt x="856" y="114"/>
                    <a:pt x="856" y="113"/>
                    <a:pt x="856" y="111"/>
                  </a:cubicBezTo>
                  <a:cubicBezTo>
                    <a:pt x="857" y="117"/>
                    <a:pt x="859" y="121"/>
                    <a:pt x="862" y="123"/>
                  </a:cubicBezTo>
                  <a:cubicBezTo>
                    <a:pt x="861" y="123"/>
                    <a:pt x="860" y="123"/>
                    <a:pt x="860" y="123"/>
                  </a:cubicBezTo>
                  <a:cubicBezTo>
                    <a:pt x="858" y="123"/>
                    <a:pt x="858" y="119"/>
                    <a:pt x="856" y="115"/>
                  </a:cubicBezTo>
                  <a:close/>
                  <a:moveTo>
                    <a:pt x="214" y="108"/>
                  </a:moveTo>
                  <a:cubicBezTo>
                    <a:pt x="214" y="110"/>
                    <a:pt x="214" y="112"/>
                    <a:pt x="215" y="115"/>
                  </a:cubicBezTo>
                  <a:cubicBezTo>
                    <a:pt x="214" y="109"/>
                    <a:pt x="211" y="106"/>
                    <a:pt x="208" y="104"/>
                  </a:cubicBezTo>
                  <a:cubicBezTo>
                    <a:pt x="209" y="103"/>
                    <a:pt x="210" y="103"/>
                    <a:pt x="211" y="104"/>
                  </a:cubicBezTo>
                  <a:cubicBezTo>
                    <a:pt x="212" y="104"/>
                    <a:pt x="213" y="106"/>
                    <a:pt x="214" y="108"/>
                  </a:cubicBezTo>
                  <a:close/>
                  <a:moveTo>
                    <a:pt x="242" y="154"/>
                  </a:moveTo>
                  <a:cubicBezTo>
                    <a:pt x="239" y="160"/>
                    <a:pt x="237" y="166"/>
                    <a:pt x="233" y="169"/>
                  </a:cubicBezTo>
                  <a:cubicBezTo>
                    <a:pt x="233" y="170"/>
                    <a:pt x="233" y="170"/>
                    <a:pt x="233" y="170"/>
                  </a:cubicBezTo>
                  <a:cubicBezTo>
                    <a:pt x="236" y="165"/>
                    <a:pt x="238" y="156"/>
                    <a:pt x="242" y="154"/>
                  </a:cubicBezTo>
                  <a:close/>
                  <a:moveTo>
                    <a:pt x="307" y="170"/>
                  </a:moveTo>
                  <a:cubicBezTo>
                    <a:pt x="307" y="170"/>
                    <a:pt x="308" y="170"/>
                    <a:pt x="308" y="170"/>
                  </a:cubicBezTo>
                  <a:cubicBezTo>
                    <a:pt x="308" y="170"/>
                    <a:pt x="308" y="170"/>
                    <a:pt x="308" y="170"/>
                  </a:cubicBezTo>
                  <a:cubicBezTo>
                    <a:pt x="308" y="170"/>
                    <a:pt x="308" y="170"/>
                    <a:pt x="307" y="170"/>
                  </a:cubicBezTo>
                  <a:close/>
                  <a:moveTo>
                    <a:pt x="999" y="54"/>
                  </a:moveTo>
                  <a:cubicBezTo>
                    <a:pt x="1001" y="56"/>
                    <a:pt x="1006" y="53"/>
                    <a:pt x="1004" y="65"/>
                  </a:cubicBezTo>
                  <a:cubicBezTo>
                    <a:pt x="1003" y="60"/>
                    <a:pt x="1001" y="57"/>
                    <a:pt x="999" y="55"/>
                  </a:cubicBezTo>
                  <a:lnTo>
                    <a:pt x="999" y="54"/>
                  </a:lnTo>
                  <a:close/>
                  <a:moveTo>
                    <a:pt x="975" y="53"/>
                  </a:moveTo>
                  <a:cubicBezTo>
                    <a:pt x="975" y="53"/>
                    <a:pt x="975" y="53"/>
                    <a:pt x="975" y="53"/>
                  </a:cubicBezTo>
                  <a:cubicBezTo>
                    <a:pt x="975" y="53"/>
                    <a:pt x="975" y="53"/>
                    <a:pt x="975" y="53"/>
                  </a:cubicBezTo>
                  <a:close/>
                  <a:moveTo>
                    <a:pt x="891" y="59"/>
                  </a:moveTo>
                  <a:cubicBezTo>
                    <a:pt x="891" y="61"/>
                    <a:pt x="890" y="64"/>
                    <a:pt x="889" y="67"/>
                  </a:cubicBezTo>
                  <a:cubicBezTo>
                    <a:pt x="888" y="61"/>
                    <a:pt x="888" y="61"/>
                    <a:pt x="888" y="61"/>
                  </a:cubicBezTo>
                  <a:cubicBezTo>
                    <a:pt x="889" y="60"/>
                    <a:pt x="890" y="59"/>
                    <a:pt x="891" y="59"/>
                  </a:cubicBezTo>
                  <a:close/>
                  <a:moveTo>
                    <a:pt x="886" y="63"/>
                  </a:moveTo>
                  <a:cubicBezTo>
                    <a:pt x="885" y="67"/>
                    <a:pt x="884" y="70"/>
                    <a:pt x="881" y="71"/>
                  </a:cubicBezTo>
                  <a:cubicBezTo>
                    <a:pt x="882" y="68"/>
                    <a:pt x="884" y="65"/>
                    <a:pt x="886" y="63"/>
                  </a:cubicBezTo>
                  <a:close/>
                  <a:moveTo>
                    <a:pt x="862" y="40"/>
                  </a:moveTo>
                  <a:cubicBezTo>
                    <a:pt x="862" y="40"/>
                    <a:pt x="862" y="40"/>
                    <a:pt x="862" y="40"/>
                  </a:cubicBezTo>
                  <a:cubicBezTo>
                    <a:pt x="859" y="36"/>
                    <a:pt x="860" y="38"/>
                    <a:pt x="862" y="40"/>
                  </a:cubicBezTo>
                  <a:close/>
                  <a:moveTo>
                    <a:pt x="860" y="52"/>
                  </a:moveTo>
                  <a:cubicBezTo>
                    <a:pt x="860" y="55"/>
                    <a:pt x="861" y="56"/>
                    <a:pt x="862" y="56"/>
                  </a:cubicBezTo>
                  <a:cubicBezTo>
                    <a:pt x="864" y="62"/>
                    <a:pt x="864" y="68"/>
                    <a:pt x="863" y="73"/>
                  </a:cubicBezTo>
                  <a:cubicBezTo>
                    <a:pt x="862" y="74"/>
                    <a:pt x="861" y="75"/>
                    <a:pt x="860" y="74"/>
                  </a:cubicBezTo>
                  <a:cubicBezTo>
                    <a:pt x="858" y="74"/>
                    <a:pt x="856" y="64"/>
                    <a:pt x="854" y="56"/>
                  </a:cubicBezTo>
                  <a:cubicBezTo>
                    <a:pt x="855" y="52"/>
                    <a:pt x="857" y="50"/>
                    <a:pt x="860" y="52"/>
                  </a:cubicBezTo>
                  <a:close/>
                  <a:moveTo>
                    <a:pt x="598" y="35"/>
                  </a:moveTo>
                  <a:cubicBezTo>
                    <a:pt x="598" y="36"/>
                    <a:pt x="598" y="36"/>
                    <a:pt x="598" y="36"/>
                  </a:cubicBezTo>
                  <a:cubicBezTo>
                    <a:pt x="596" y="37"/>
                    <a:pt x="595" y="37"/>
                    <a:pt x="593" y="37"/>
                  </a:cubicBezTo>
                  <a:cubicBezTo>
                    <a:pt x="595" y="34"/>
                    <a:pt x="597" y="29"/>
                    <a:pt x="598" y="35"/>
                  </a:cubicBezTo>
                  <a:close/>
                  <a:moveTo>
                    <a:pt x="391" y="50"/>
                  </a:moveTo>
                  <a:cubicBezTo>
                    <a:pt x="391" y="52"/>
                    <a:pt x="391" y="54"/>
                    <a:pt x="391" y="56"/>
                  </a:cubicBezTo>
                  <a:cubicBezTo>
                    <a:pt x="391" y="54"/>
                    <a:pt x="391" y="52"/>
                    <a:pt x="391" y="50"/>
                  </a:cubicBezTo>
                  <a:close/>
                  <a:moveTo>
                    <a:pt x="342" y="35"/>
                  </a:moveTo>
                  <a:cubicBezTo>
                    <a:pt x="342" y="37"/>
                    <a:pt x="342" y="40"/>
                    <a:pt x="342" y="43"/>
                  </a:cubicBezTo>
                  <a:cubicBezTo>
                    <a:pt x="341" y="42"/>
                    <a:pt x="339" y="42"/>
                    <a:pt x="338" y="41"/>
                  </a:cubicBezTo>
                  <a:lnTo>
                    <a:pt x="342" y="35"/>
                  </a:lnTo>
                  <a:close/>
                  <a:moveTo>
                    <a:pt x="309" y="77"/>
                  </a:moveTo>
                  <a:cubicBezTo>
                    <a:pt x="308" y="76"/>
                    <a:pt x="308" y="74"/>
                    <a:pt x="308" y="73"/>
                  </a:cubicBezTo>
                  <a:cubicBezTo>
                    <a:pt x="308" y="74"/>
                    <a:pt x="309" y="76"/>
                    <a:pt x="309" y="77"/>
                  </a:cubicBezTo>
                  <a:close/>
                  <a:moveTo>
                    <a:pt x="224" y="45"/>
                  </a:moveTo>
                  <a:cubicBezTo>
                    <a:pt x="225" y="48"/>
                    <a:pt x="225" y="48"/>
                    <a:pt x="225" y="48"/>
                  </a:cubicBezTo>
                  <a:cubicBezTo>
                    <a:pt x="223" y="51"/>
                    <a:pt x="223" y="48"/>
                    <a:pt x="224" y="45"/>
                  </a:cubicBezTo>
                  <a:close/>
                  <a:moveTo>
                    <a:pt x="169" y="121"/>
                  </a:moveTo>
                  <a:cubicBezTo>
                    <a:pt x="169" y="122"/>
                    <a:pt x="169" y="123"/>
                    <a:pt x="169" y="124"/>
                  </a:cubicBezTo>
                  <a:cubicBezTo>
                    <a:pt x="168" y="124"/>
                    <a:pt x="168" y="125"/>
                    <a:pt x="167" y="125"/>
                  </a:cubicBezTo>
                  <a:cubicBezTo>
                    <a:pt x="167" y="124"/>
                    <a:pt x="167" y="124"/>
                    <a:pt x="168" y="124"/>
                  </a:cubicBezTo>
                  <a:cubicBezTo>
                    <a:pt x="167" y="123"/>
                    <a:pt x="167" y="122"/>
                    <a:pt x="167" y="121"/>
                  </a:cubicBezTo>
                  <a:cubicBezTo>
                    <a:pt x="168" y="121"/>
                    <a:pt x="169" y="121"/>
                    <a:pt x="169" y="121"/>
                  </a:cubicBezTo>
                  <a:close/>
                  <a:moveTo>
                    <a:pt x="35" y="176"/>
                  </a:moveTo>
                  <a:cubicBezTo>
                    <a:pt x="36" y="176"/>
                    <a:pt x="36" y="177"/>
                    <a:pt x="37" y="177"/>
                  </a:cubicBezTo>
                  <a:cubicBezTo>
                    <a:pt x="36" y="177"/>
                    <a:pt x="36" y="177"/>
                    <a:pt x="35" y="176"/>
                  </a:cubicBezTo>
                  <a:close/>
                  <a:moveTo>
                    <a:pt x="73" y="183"/>
                  </a:moveTo>
                  <a:cubicBezTo>
                    <a:pt x="73" y="176"/>
                    <a:pt x="65" y="185"/>
                    <a:pt x="67" y="169"/>
                  </a:cubicBezTo>
                  <a:cubicBezTo>
                    <a:pt x="69" y="177"/>
                    <a:pt x="72" y="179"/>
                    <a:pt x="75" y="180"/>
                  </a:cubicBezTo>
                  <a:lnTo>
                    <a:pt x="73" y="183"/>
                  </a:lnTo>
                  <a:close/>
                  <a:moveTo>
                    <a:pt x="178" y="176"/>
                  </a:moveTo>
                  <a:cubicBezTo>
                    <a:pt x="179" y="174"/>
                    <a:pt x="179" y="170"/>
                    <a:pt x="181" y="165"/>
                  </a:cubicBezTo>
                  <a:cubicBezTo>
                    <a:pt x="181" y="165"/>
                    <a:pt x="181" y="165"/>
                    <a:pt x="181" y="165"/>
                  </a:cubicBezTo>
                  <a:cubicBezTo>
                    <a:pt x="181" y="165"/>
                    <a:pt x="181" y="165"/>
                    <a:pt x="181" y="165"/>
                  </a:cubicBezTo>
                  <a:cubicBezTo>
                    <a:pt x="181" y="165"/>
                    <a:pt x="181" y="164"/>
                    <a:pt x="181" y="164"/>
                  </a:cubicBezTo>
                  <a:cubicBezTo>
                    <a:pt x="181" y="164"/>
                    <a:pt x="181" y="165"/>
                    <a:pt x="181" y="165"/>
                  </a:cubicBezTo>
                  <a:cubicBezTo>
                    <a:pt x="181" y="165"/>
                    <a:pt x="181" y="164"/>
                    <a:pt x="181" y="164"/>
                  </a:cubicBezTo>
                  <a:cubicBezTo>
                    <a:pt x="181" y="163"/>
                    <a:pt x="182" y="162"/>
                    <a:pt x="182" y="161"/>
                  </a:cubicBezTo>
                  <a:cubicBezTo>
                    <a:pt x="184" y="169"/>
                    <a:pt x="184" y="169"/>
                    <a:pt x="184" y="169"/>
                  </a:cubicBezTo>
                  <a:cubicBezTo>
                    <a:pt x="186" y="161"/>
                    <a:pt x="186" y="157"/>
                    <a:pt x="191" y="155"/>
                  </a:cubicBezTo>
                  <a:cubicBezTo>
                    <a:pt x="191" y="156"/>
                    <a:pt x="190" y="157"/>
                    <a:pt x="190" y="158"/>
                  </a:cubicBezTo>
                  <a:cubicBezTo>
                    <a:pt x="190" y="159"/>
                    <a:pt x="189" y="160"/>
                    <a:pt x="190" y="161"/>
                  </a:cubicBezTo>
                  <a:cubicBezTo>
                    <a:pt x="190" y="162"/>
                    <a:pt x="190" y="163"/>
                    <a:pt x="190" y="163"/>
                  </a:cubicBezTo>
                  <a:cubicBezTo>
                    <a:pt x="187" y="170"/>
                    <a:pt x="183" y="178"/>
                    <a:pt x="178" y="176"/>
                  </a:cubicBezTo>
                  <a:close/>
                  <a:moveTo>
                    <a:pt x="209" y="194"/>
                  </a:moveTo>
                  <a:cubicBezTo>
                    <a:pt x="209" y="194"/>
                    <a:pt x="209" y="194"/>
                    <a:pt x="209" y="194"/>
                  </a:cubicBezTo>
                  <a:cubicBezTo>
                    <a:pt x="212" y="198"/>
                    <a:pt x="211" y="196"/>
                    <a:pt x="209" y="194"/>
                  </a:cubicBezTo>
                  <a:close/>
                  <a:moveTo>
                    <a:pt x="211" y="182"/>
                  </a:moveTo>
                  <a:cubicBezTo>
                    <a:pt x="212" y="172"/>
                    <a:pt x="210" y="170"/>
                    <a:pt x="207" y="169"/>
                  </a:cubicBezTo>
                  <a:cubicBezTo>
                    <a:pt x="207" y="165"/>
                    <a:pt x="207" y="160"/>
                    <a:pt x="208" y="156"/>
                  </a:cubicBezTo>
                  <a:cubicBezTo>
                    <a:pt x="210" y="158"/>
                    <a:pt x="212" y="158"/>
                    <a:pt x="214" y="157"/>
                  </a:cubicBezTo>
                  <a:cubicBezTo>
                    <a:pt x="215" y="162"/>
                    <a:pt x="216" y="169"/>
                    <a:pt x="219" y="174"/>
                  </a:cubicBezTo>
                  <a:cubicBezTo>
                    <a:pt x="217" y="180"/>
                    <a:pt x="215" y="185"/>
                    <a:pt x="211" y="182"/>
                  </a:cubicBezTo>
                  <a:close/>
                  <a:moveTo>
                    <a:pt x="325" y="187"/>
                  </a:moveTo>
                  <a:cubicBezTo>
                    <a:pt x="326" y="187"/>
                    <a:pt x="327" y="188"/>
                    <a:pt x="327" y="188"/>
                  </a:cubicBezTo>
                  <a:cubicBezTo>
                    <a:pt x="327" y="190"/>
                    <a:pt x="326" y="190"/>
                    <a:pt x="325" y="187"/>
                  </a:cubicBezTo>
                  <a:close/>
                  <a:moveTo>
                    <a:pt x="473" y="190"/>
                  </a:moveTo>
                  <a:cubicBezTo>
                    <a:pt x="474" y="189"/>
                    <a:pt x="475" y="189"/>
                    <a:pt x="476" y="189"/>
                  </a:cubicBezTo>
                  <a:cubicBezTo>
                    <a:pt x="475" y="191"/>
                    <a:pt x="474" y="193"/>
                    <a:pt x="473" y="190"/>
                  </a:cubicBezTo>
                  <a:close/>
                  <a:moveTo>
                    <a:pt x="630" y="174"/>
                  </a:moveTo>
                  <a:cubicBezTo>
                    <a:pt x="630" y="174"/>
                    <a:pt x="630" y="174"/>
                    <a:pt x="630" y="174"/>
                  </a:cubicBezTo>
                  <a:cubicBezTo>
                    <a:pt x="630" y="174"/>
                    <a:pt x="630" y="174"/>
                    <a:pt x="630" y="174"/>
                  </a:cubicBezTo>
                  <a:close/>
                  <a:moveTo>
                    <a:pt x="728" y="195"/>
                  </a:moveTo>
                  <a:cubicBezTo>
                    <a:pt x="728" y="191"/>
                    <a:pt x="728" y="186"/>
                    <a:pt x="729" y="181"/>
                  </a:cubicBezTo>
                  <a:cubicBezTo>
                    <a:pt x="731" y="182"/>
                    <a:pt x="733" y="184"/>
                    <a:pt x="735" y="185"/>
                  </a:cubicBezTo>
                  <a:lnTo>
                    <a:pt x="728" y="195"/>
                  </a:lnTo>
                  <a:close/>
                  <a:moveTo>
                    <a:pt x="762" y="152"/>
                  </a:moveTo>
                  <a:cubicBezTo>
                    <a:pt x="762" y="150"/>
                    <a:pt x="762" y="148"/>
                    <a:pt x="762" y="146"/>
                  </a:cubicBezTo>
                  <a:cubicBezTo>
                    <a:pt x="762" y="148"/>
                    <a:pt x="763" y="150"/>
                    <a:pt x="762" y="152"/>
                  </a:cubicBezTo>
                  <a:close/>
                  <a:moveTo>
                    <a:pt x="846" y="181"/>
                  </a:moveTo>
                  <a:cubicBezTo>
                    <a:pt x="845" y="178"/>
                    <a:pt x="845" y="178"/>
                    <a:pt x="845" y="178"/>
                  </a:cubicBezTo>
                  <a:cubicBezTo>
                    <a:pt x="848" y="175"/>
                    <a:pt x="847" y="178"/>
                    <a:pt x="846" y="181"/>
                  </a:cubicBezTo>
                  <a:close/>
                  <a:moveTo>
                    <a:pt x="902" y="107"/>
                  </a:moveTo>
                  <a:cubicBezTo>
                    <a:pt x="902" y="106"/>
                    <a:pt x="902" y="105"/>
                    <a:pt x="902" y="104"/>
                  </a:cubicBezTo>
                  <a:cubicBezTo>
                    <a:pt x="903" y="103"/>
                    <a:pt x="903" y="103"/>
                    <a:pt x="904" y="104"/>
                  </a:cubicBezTo>
                  <a:cubicBezTo>
                    <a:pt x="904" y="105"/>
                    <a:pt x="904" y="106"/>
                    <a:pt x="904" y="107"/>
                  </a:cubicBezTo>
                  <a:cubicBezTo>
                    <a:pt x="903" y="107"/>
                    <a:pt x="902" y="107"/>
                    <a:pt x="902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8" name="Freeform 3481"/>
            <p:cNvSpPr/>
            <p:nvPr/>
          </p:nvSpPr>
          <p:spPr bwMode="auto">
            <a:xfrm>
              <a:off x="14016038" y="59229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9" name="Freeform 3482"/>
            <p:cNvSpPr/>
            <p:nvPr/>
          </p:nvSpPr>
          <p:spPr bwMode="auto">
            <a:xfrm>
              <a:off x="12892088" y="5926138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0" name="Freeform 3483"/>
            <p:cNvSpPr/>
            <p:nvPr/>
          </p:nvSpPr>
          <p:spPr bwMode="auto">
            <a:xfrm>
              <a:off x="12503150" y="5973763"/>
              <a:ext cx="3175" cy="19050"/>
            </a:xfrm>
            <a:custGeom>
              <a:avLst/>
              <a:gdLst>
                <a:gd name="T0" fmla="*/ 0 w 1"/>
                <a:gd name="T1" fmla="*/ 0 h 6"/>
                <a:gd name="T2" fmla="*/ 1 w 1"/>
                <a:gd name="T3" fmla="*/ 6 h 6"/>
                <a:gd name="T4" fmla="*/ 0 w 1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6">
                  <a:moveTo>
                    <a:pt x="0" y="0"/>
                  </a:moveTo>
                  <a:cubicBezTo>
                    <a:pt x="0" y="2"/>
                    <a:pt x="0" y="4"/>
                    <a:pt x="1" y="6"/>
                  </a:cubicBezTo>
                  <a:cubicBezTo>
                    <a:pt x="1" y="4"/>
                    <a:pt x="1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3484"/>
            <p:cNvSpPr/>
            <p:nvPr/>
          </p:nvSpPr>
          <p:spPr bwMode="auto">
            <a:xfrm>
              <a:off x="13157200" y="5883275"/>
              <a:ext cx="3175" cy="6350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2 h 2"/>
                <a:gd name="T4" fmla="*/ 1 w 1"/>
                <a:gd name="T5" fmla="*/ 0 h 2"/>
                <a:gd name="T6" fmla="*/ 0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0" y="2"/>
                    <a:pt x="1" y="2"/>
                  </a:cubicBezTo>
                  <a:cubicBezTo>
                    <a:pt x="1" y="1"/>
                    <a:pt x="1" y="1"/>
                    <a:pt x="1" y="0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3485"/>
            <p:cNvSpPr/>
            <p:nvPr/>
          </p:nvSpPr>
          <p:spPr bwMode="auto">
            <a:xfrm>
              <a:off x="14379575" y="6257925"/>
              <a:ext cx="9525" cy="46037"/>
            </a:xfrm>
            <a:custGeom>
              <a:avLst/>
              <a:gdLst>
                <a:gd name="T0" fmla="*/ 0 w 3"/>
                <a:gd name="T1" fmla="*/ 0 h 14"/>
                <a:gd name="T2" fmla="*/ 0 w 3"/>
                <a:gd name="T3" fmla="*/ 14 h 14"/>
                <a:gd name="T4" fmla="*/ 3 w 3"/>
                <a:gd name="T5" fmla="*/ 1 h 14"/>
                <a:gd name="T6" fmla="*/ 0 w 3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4">
                  <a:moveTo>
                    <a:pt x="0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0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3486"/>
            <p:cNvSpPr/>
            <p:nvPr/>
          </p:nvSpPr>
          <p:spPr bwMode="auto">
            <a:xfrm>
              <a:off x="12766675" y="5834063"/>
              <a:ext cx="11112" cy="30162"/>
            </a:xfrm>
            <a:custGeom>
              <a:avLst/>
              <a:gdLst>
                <a:gd name="T0" fmla="*/ 3 w 3"/>
                <a:gd name="T1" fmla="*/ 9 h 9"/>
                <a:gd name="T2" fmla="*/ 0 w 3"/>
                <a:gd name="T3" fmla="*/ 0 h 9"/>
                <a:gd name="T4" fmla="*/ 0 w 3"/>
                <a:gd name="T5" fmla="*/ 4 h 9"/>
                <a:gd name="T6" fmla="*/ 3 w 3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9">
                  <a:moveTo>
                    <a:pt x="3" y="9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8"/>
                    <a:pt x="1" y="8"/>
                    <a:pt x="3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3487"/>
            <p:cNvSpPr/>
            <p:nvPr/>
          </p:nvSpPr>
          <p:spPr bwMode="auto">
            <a:xfrm>
              <a:off x="12925425" y="5870575"/>
              <a:ext cx="3175" cy="42862"/>
            </a:xfrm>
            <a:custGeom>
              <a:avLst/>
              <a:gdLst>
                <a:gd name="T0" fmla="*/ 2 w 2"/>
                <a:gd name="T1" fmla="*/ 0 h 27"/>
                <a:gd name="T2" fmla="*/ 0 w 2"/>
                <a:gd name="T3" fmla="*/ 0 h 27"/>
                <a:gd name="T4" fmla="*/ 2 w 2"/>
                <a:gd name="T5" fmla="*/ 27 h 27"/>
                <a:gd name="T6" fmla="*/ 2 w 2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7">
                  <a:moveTo>
                    <a:pt x="2" y="0"/>
                  </a:moveTo>
                  <a:lnTo>
                    <a:pt x="0" y="0"/>
                  </a:lnTo>
                  <a:lnTo>
                    <a:pt x="2" y="27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3488"/>
            <p:cNvSpPr/>
            <p:nvPr/>
          </p:nvSpPr>
          <p:spPr bwMode="auto">
            <a:xfrm>
              <a:off x="13044488" y="5821363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3489"/>
            <p:cNvSpPr/>
            <p:nvPr/>
          </p:nvSpPr>
          <p:spPr bwMode="auto">
            <a:xfrm>
              <a:off x="13047663" y="5813425"/>
              <a:ext cx="17462" cy="50800"/>
            </a:xfrm>
            <a:custGeom>
              <a:avLst/>
              <a:gdLst>
                <a:gd name="T0" fmla="*/ 4 w 5"/>
                <a:gd name="T1" fmla="*/ 0 h 15"/>
                <a:gd name="T2" fmla="*/ 0 w 5"/>
                <a:gd name="T3" fmla="*/ 2 h 15"/>
                <a:gd name="T4" fmla="*/ 4 w 5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5">
                  <a:moveTo>
                    <a:pt x="4" y="0"/>
                  </a:moveTo>
                  <a:cubicBezTo>
                    <a:pt x="3" y="0"/>
                    <a:pt x="2" y="1"/>
                    <a:pt x="0" y="2"/>
                  </a:cubicBezTo>
                  <a:cubicBezTo>
                    <a:pt x="3" y="3"/>
                    <a:pt x="5" y="15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3490"/>
            <p:cNvSpPr/>
            <p:nvPr/>
          </p:nvSpPr>
          <p:spPr bwMode="auto">
            <a:xfrm>
              <a:off x="14382750" y="6075363"/>
              <a:ext cx="9525" cy="42862"/>
            </a:xfrm>
            <a:custGeom>
              <a:avLst/>
              <a:gdLst>
                <a:gd name="T0" fmla="*/ 1 w 3"/>
                <a:gd name="T1" fmla="*/ 10 h 13"/>
                <a:gd name="T2" fmla="*/ 3 w 3"/>
                <a:gd name="T3" fmla="*/ 0 h 13"/>
                <a:gd name="T4" fmla="*/ 1 w 3"/>
                <a:gd name="T5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3">
                  <a:moveTo>
                    <a:pt x="1" y="10"/>
                  </a:moveTo>
                  <a:cubicBezTo>
                    <a:pt x="3" y="11"/>
                    <a:pt x="2" y="1"/>
                    <a:pt x="3" y="0"/>
                  </a:cubicBezTo>
                  <a:cubicBezTo>
                    <a:pt x="0" y="2"/>
                    <a:pt x="1" y="13"/>
                    <a:pt x="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3491"/>
            <p:cNvSpPr/>
            <p:nvPr/>
          </p:nvSpPr>
          <p:spPr bwMode="auto">
            <a:xfrm>
              <a:off x="12301538" y="6437313"/>
              <a:ext cx="6350" cy="9525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3492"/>
            <p:cNvSpPr/>
            <p:nvPr/>
          </p:nvSpPr>
          <p:spPr bwMode="auto">
            <a:xfrm>
              <a:off x="12350750" y="6423025"/>
              <a:ext cx="3175" cy="17462"/>
            </a:xfrm>
            <a:custGeom>
              <a:avLst/>
              <a:gdLst>
                <a:gd name="T0" fmla="*/ 0 w 1"/>
                <a:gd name="T1" fmla="*/ 5 h 5"/>
                <a:gd name="T2" fmla="*/ 1 w 1"/>
                <a:gd name="T3" fmla="*/ 0 h 5"/>
                <a:gd name="T4" fmla="*/ 0 w 1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5">
                  <a:moveTo>
                    <a:pt x="0" y="5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3"/>
                    <a:pt x="0" y="5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3493"/>
            <p:cNvSpPr/>
            <p:nvPr/>
          </p:nvSpPr>
          <p:spPr bwMode="auto">
            <a:xfrm>
              <a:off x="12704763" y="6383338"/>
              <a:ext cx="9525" cy="20637"/>
            </a:xfrm>
            <a:custGeom>
              <a:avLst/>
              <a:gdLst>
                <a:gd name="T0" fmla="*/ 0 w 3"/>
                <a:gd name="T1" fmla="*/ 0 h 6"/>
                <a:gd name="T2" fmla="*/ 3 w 3"/>
                <a:gd name="T3" fmla="*/ 6 h 6"/>
                <a:gd name="T4" fmla="*/ 0 w 3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cubicBezTo>
                    <a:pt x="0" y="2"/>
                    <a:pt x="2" y="4"/>
                    <a:pt x="3" y="6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3494"/>
            <p:cNvSpPr/>
            <p:nvPr/>
          </p:nvSpPr>
          <p:spPr bwMode="auto">
            <a:xfrm>
              <a:off x="12053888" y="6473825"/>
              <a:ext cx="9525" cy="33337"/>
            </a:xfrm>
            <a:custGeom>
              <a:avLst/>
              <a:gdLst>
                <a:gd name="T0" fmla="*/ 2 w 3"/>
                <a:gd name="T1" fmla="*/ 0 h 10"/>
                <a:gd name="T2" fmla="*/ 0 w 3"/>
                <a:gd name="T3" fmla="*/ 10 h 10"/>
                <a:gd name="T4" fmla="*/ 2 w 3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0">
                  <a:moveTo>
                    <a:pt x="2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3" y="10"/>
                    <a:pt x="2" y="5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3495"/>
            <p:cNvSpPr/>
            <p:nvPr/>
          </p:nvSpPr>
          <p:spPr bwMode="auto">
            <a:xfrm>
              <a:off x="11164888" y="6453188"/>
              <a:ext cx="0" cy="6350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3496"/>
            <p:cNvSpPr/>
            <p:nvPr/>
          </p:nvSpPr>
          <p:spPr bwMode="auto">
            <a:xfrm>
              <a:off x="13031788" y="6413500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3497"/>
            <p:cNvSpPr/>
            <p:nvPr/>
          </p:nvSpPr>
          <p:spPr bwMode="auto">
            <a:xfrm>
              <a:off x="12325350" y="6430963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3498"/>
            <p:cNvSpPr/>
            <p:nvPr/>
          </p:nvSpPr>
          <p:spPr bwMode="auto">
            <a:xfrm>
              <a:off x="11204575" y="6456363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3499"/>
            <p:cNvSpPr/>
            <p:nvPr/>
          </p:nvSpPr>
          <p:spPr bwMode="auto">
            <a:xfrm>
              <a:off x="12711113" y="6370638"/>
              <a:ext cx="6350" cy="17462"/>
            </a:xfrm>
            <a:custGeom>
              <a:avLst/>
              <a:gdLst>
                <a:gd name="T0" fmla="*/ 2 w 2"/>
                <a:gd name="T1" fmla="*/ 5 h 5"/>
                <a:gd name="T2" fmla="*/ 1 w 2"/>
                <a:gd name="T3" fmla="*/ 0 h 5"/>
                <a:gd name="T4" fmla="*/ 2 w 2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2" y="5"/>
                  </a:moveTo>
                  <a:cubicBezTo>
                    <a:pt x="1" y="4"/>
                    <a:pt x="1" y="2"/>
                    <a:pt x="1" y="0"/>
                  </a:cubicBezTo>
                  <a:cubicBezTo>
                    <a:pt x="0" y="1"/>
                    <a:pt x="0" y="3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3500"/>
            <p:cNvSpPr/>
            <p:nvPr/>
          </p:nvSpPr>
          <p:spPr bwMode="auto">
            <a:xfrm>
              <a:off x="12060238" y="6467475"/>
              <a:ext cx="0" cy="6350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3501"/>
            <p:cNvSpPr/>
            <p:nvPr/>
          </p:nvSpPr>
          <p:spPr bwMode="auto">
            <a:xfrm>
              <a:off x="13392150" y="6400800"/>
              <a:ext cx="9525" cy="19050"/>
            </a:xfrm>
            <a:custGeom>
              <a:avLst/>
              <a:gdLst>
                <a:gd name="T0" fmla="*/ 3 w 3"/>
                <a:gd name="T1" fmla="*/ 6 h 6"/>
                <a:gd name="T2" fmla="*/ 1 w 3"/>
                <a:gd name="T3" fmla="*/ 0 h 6"/>
                <a:gd name="T4" fmla="*/ 3 w 3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6">
                  <a:moveTo>
                    <a:pt x="3" y="6"/>
                  </a:moveTo>
                  <a:cubicBezTo>
                    <a:pt x="2" y="4"/>
                    <a:pt x="1" y="2"/>
                    <a:pt x="1" y="0"/>
                  </a:cubicBezTo>
                  <a:cubicBezTo>
                    <a:pt x="0" y="3"/>
                    <a:pt x="1" y="5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3502"/>
            <p:cNvSpPr/>
            <p:nvPr/>
          </p:nvSpPr>
          <p:spPr bwMode="auto">
            <a:xfrm>
              <a:off x="13166725" y="6410325"/>
              <a:ext cx="30162" cy="79375"/>
            </a:xfrm>
            <a:custGeom>
              <a:avLst/>
              <a:gdLst>
                <a:gd name="T0" fmla="*/ 1 w 9"/>
                <a:gd name="T1" fmla="*/ 18 h 24"/>
                <a:gd name="T2" fmla="*/ 8 w 9"/>
                <a:gd name="T3" fmla="*/ 11 h 24"/>
                <a:gd name="T4" fmla="*/ 5 w 9"/>
                <a:gd name="T5" fmla="*/ 0 h 24"/>
                <a:gd name="T6" fmla="*/ 1 w 9"/>
                <a:gd name="T7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4">
                  <a:moveTo>
                    <a:pt x="1" y="18"/>
                  </a:moveTo>
                  <a:cubicBezTo>
                    <a:pt x="7" y="24"/>
                    <a:pt x="3" y="4"/>
                    <a:pt x="8" y="11"/>
                  </a:cubicBezTo>
                  <a:cubicBezTo>
                    <a:pt x="9" y="5"/>
                    <a:pt x="4" y="5"/>
                    <a:pt x="5" y="0"/>
                  </a:cubicBezTo>
                  <a:cubicBezTo>
                    <a:pt x="2" y="6"/>
                    <a:pt x="0" y="3"/>
                    <a:pt x="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3503"/>
            <p:cNvSpPr/>
            <p:nvPr/>
          </p:nvSpPr>
          <p:spPr bwMode="auto">
            <a:xfrm>
              <a:off x="10828338" y="6115050"/>
              <a:ext cx="9525" cy="50800"/>
            </a:xfrm>
            <a:custGeom>
              <a:avLst/>
              <a:gdLst>
                <a:gd name="T0" fmla="*/ 0 w 3"/>
                <a:gd name="T1" fmla="*/ 14 h 15"/>
                <a:gd name="T2" fmla="*/ 3 w 3"/>
                <a:gd name="T3" fmla="*/ 15 h 15"/>
                <a:gd name="T4" fmla="*/ 1 w 3"/>
                <a:gd name="T5" fmla="*/ 0 h 15"/>
                <a:gd name="T6" fmla="*/ 0 w 3"/>
                <a:gd name="T7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5">
                  <a:moveTo>
                    <a:pt x="0" y="14"/>
                  </a:moveTo>
                  <a:cubicBezTo>
                    <a:pt x="0" y="13"/>
                    <a:pt x="2" y="11"/>
                    <a:pt x="3" y="15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3504"/>
            <p:cNvSpPr/>
            <p:nvPr/>
          </p:nvSpPr>
          <p:spPr bwMode="auto">
            <a:xfrm>
              <a:off x="12442825" y="6496050"/>
              <a:ext cx="11112" cy="26987"/>
            </a:xfrm>
            <a:custGeom>
              <a:avLst/>
              <a:gdLst>
                <a:gd name="T0" fmla="*/ 0 w 3"/>
                <a:gd name="T1" fmla="*/ 0 h 8"/>
                <a:gd name="T2" fmla="*/ 2 w 3"/>
                <a:gd name="T3" fmla="*/ 8 h 8"/>
                <a:gd name="T4" fmla="*/ 3 w 3"/>
                <a:gd name="T5" fmla="*/ 4 h 8"/>
                <a:gd name="T6" fmla="*/ 0 w 3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8">
                  <a:moveTo>
                    <a:pt x="0" y="0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3505"/>
            <p:cNvSpPr/>
            <p:nvPr/>
          </p:nvSpPr>
          <p:spPr bwMode="auto">
            <a:xfrm>
              <a:off x="12288838" y="6443663"/>
              <a:ext cx="6350" cy="42862"/>
            </a:xfrm>
            <a:custGeom>
              <a:avLst/>
              <a:gdLst>
                <a:gd name="T0" fmla="*/ 2 w 4"/>
                <a:gd name="T1" fmla="*/ 27 h 27"/>
                <a:gd name="T2" fmla="*/ 4 w 4"/>
                <a:gd name="T3" fmla="*/ 27 h 27"/>
                <a:gd name="T4" fmla="*/ 0 w 4"/>
                <a:gd name="T5" fmla="*/ 0 h 27"/>
                <a:gd name="T6" fmla="*/ 2 w 4"/>
                <a:gd name="T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7">
                  <a:moveTo>
                    <a:pt x="2" y="27"/>
                  </a:moveTo>
                  <a:lnTo>
                    <a:pt x="4" y="27"/>
                  </a:lnTo>
                  <a:lnTo>
                    <a:pt x="0" y="0"/>
                  </a:lnTo>
                  <a:lnTo>
                    <a:pt x="2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3506"/>
            <p:cNvSpPr/>
            <p:nvPr/>
          </p:nvSpPr>
          <p:spPr bwMode="auto">
            <a:xfrm>
              <a:off x="12169775" y="6535738"/>
              <a:ext cx="6350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3507"/>
            <p:cNvSpPr/>
            <p:nvPr/>
          </p:nvSpPr>
          <p:spPr bwMode="auto">
            <a:xfrm>
              <a:off x="12155488" y="6492875"/>
              <a:ext cx="14287" cy="50800"/>
            </a:xfrm>
            <a:custGeom>
              <a:avLst/>
              <a:gdLst>
                <a:gd name="T0" fmla="*/ 0 w 4"/>
                <a:gd name="T1" fmla="*/ 15 h 15"/>
                <a:gd name="T2" fmla="*/ 4 w 4"/>
                <a:gd name="T3" fmla="*/ 13 h 15"/>
                <a:gd name="T4" fmla="*/ 0 w 4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5">
                  <a:moveTo>
                    <a:pt x="0" y="15"/>
                  </a:moveTo>
                  <a:cubicBezTo>
                    <a:pt x="2" y="15"/>
                    <a:pt x="3" y="13"/>
                    <a:pt x="4" y="13"/>
                  </a:cubicBezTo>
                  <a:cubicBezTo>
                    <a:pt x="2" y="12"/>
                    <a:pt x="0" y="0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3508"/>
            <p:cNvSpPr/>
            <p:nvPr/>
          </p:nvSpPr>
          <p:spPr bwMode="auto">
            <a:xfrm>
              <a:off x="10828338" y="6467475"/>
              <a:ext cx="9525" cy="42862"/>
            </a:xfrm>
            <a:custGeom>
              <a:avLst/>
              <a:gdLst>
                <a:gd name="T0" fmla="*/ 2 w 3"/>
                <a:gd name="T1" fmla="*/ 3 h 13"/>
                <a:gd name="T2" fmla="*/ 1 w 3"/>
                <a:gd name="T3" fmla="*/ 13 h 13"/>
                <a:gd name="T4" fmla="*/ 2 w 3"/>
                <a:gd name="T5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3">
                  <a:moveTo>
                    <a:pt x="2" y="3"/>
                  </a:moveTo>
                  <a:cubicBezTo>
                    <a:pt x="0" y="2"/>
                    <a:pt x="1" y="11"/>
                    <a:pt x="1" y="13"/>
                  </a:cubicBezTo>
                  <a:cubicBezTo>
                    <a:pt x="3" y="11"/>
                    <a:pt x="2" y="0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3509"/>
            <p:cNvSpPr/>
            <p:nvPr/>
          </p:nvSpPr>
          <p:spPr bwMode="auto">
            <a:xfrm>
              <a:off x="11036300" y="6492875"/>
              <a:ext cx="20637" cy="23812"/>
            </a:xfrm>
            <a:custGeom>
              <a:avLst/>
              <a:gdLst>
                <a:gd name="T0" fmla="*/ 0 w 6"/>
                <a:gd name="T1" fmla="*/ 5 h 7"/>
                <a:gd name="T2" fmla="*/ 0 w 6"/>
                <a:gd name="T3" fmla="*/ 6 h 7"/>
                <a:gd name="T4" fmla="*/ 3 w 6"/>
                <a:gd name="T5" fmla="*/ 7 h 7"/>
                <a:gd name="T6" fmla="*/ 0 w 6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7"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1" y="6"/>
                    <a:pt x="2" y="6"/>
                    <a:pt x="3" y="7"/>
                  </a:cubicBezTo>
                  <a:cubicBezTo>
                    <a:pt x="2" y="0"/>
                    <a:pt x="6" y="1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3510"/>
            <p:cNvSpPr/>
            <p:nvPr/>
          </p:nvSpPr>
          <p:spPr bwMode="auto">
            <a:xfrm>
              <a:off x="11029950" y="6513513"/>
              <a:ext cx="12700" cy="15875"/>
            </a:xfrm>
            <a:custGeom>
              <a:avLst/>
              <a:gdLst>
                <a:gd name="T0" fmla="*/ 2 w 4"/>
                <a:gd name="T1" fmla="*/ 0 h 5"/>
                <a:gd name="T2" fmla="*/ 2 w 4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5">
                  <a:moveTo>
                    <a:pt x="2" y="0"/>
                  </a:moveTo>
                  <a:cubicBezTo>
                    <a:pt x="0" y="1"/>
                    <a:pt x="4" y="5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3511"/>
            <p:cNvSpPr/>
            <p:nvPr/>
          </p:nvSpPr>
          <p:spPr bwMode="auto">
            <a:xfrm>
              <a:off x="11066463" y="6499225"/>
              <a:ext cx="19050" cy="44450"/>
            </a:xfrm>
            <a:custGeom>
              <a:avLst/>
              <a:gdLst>
                <a:gd name="T0" fmla="*/ 0 w 6"/>
                <a:gd name="T1" fmla="*/ 6 h 13"/>
                <a:gd name="T2" fmla="*/ 2 w 6"/>
                <a:gd name="T3" fmla="*/ 13 h 13"/>
                <a:gd name="T4" fmla="*/ 3 w 6"/>
                <a:gd name="T5" fmla="*/ 0 h 13"/>
                <a:gd name="T6" fmla="*/ 0 w 6"/>
                <a:gd name="T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3">
                  <a:moveTo>
                    <a:pt x="0" y="6"/>
                  </a:moveTo>
                  <a:cubicBezTo>
                    <a:pt x="1" y="10"/>
                    <a:pt x="4" y="11"/>
                    <a:pt x="2" y="13"/>
                  </a:cubicBezTo>
                  <a:cubicBezTo>
                    <a:pt x="6" y="10"/>
                    <a:pt x="5" y="6"/>
                    <a:pt x="3" y="0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3512"/>
            <p:cNvSpPr/>
            <p:nvPr/>
          </p:nvSpPr>
          <p:spPr bwMode="auto">
            <a:xfrm>
              <a:off x="11082338" y="6459538"/>
              <a:ext cx="3175" cy="17462"/>
            </a:xfrm>
            <a:custGeom>
              <a:avLst/>
              <a:gdLst>
                <a:gd name="T0" fmla="*/ 1 w 1"/>
                <a:gd name="T1" fmla="*/ 0 h 5"/>
                <a:gd name="T2" fmla="*/ 0 w 1"/>
                <a:gd name="T3" fmla="*/ 3 h 5"/>
                <a:gd name="T4" fmla="*/ 1 w 1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5">
                  <a:moveTo>
                    <a:pt x="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3513"/>
            <p:cNvSpPr/>
            <p:nvPr/>
          </p:nvSpPr>
          <p:spPr bwMode="auto">
            <a:xfrm>
              <a:off x="11069638" y="6443663"/>
              <a:ext cx="12700" cy="42862"/>
            </a:xfrm>
            <a:custGeom>
              <a:avLst/>
              <a:gdLst>
                <a:gd name="T0" fmla="*/ 2 w 4"/>
                <a:gd name="T1" fmla="*/ 10 h 13"/>
                <a:gd name="T2" fmla="*/ 0 w 4"/>
                <a:gd name="T3" fmla="*/ 13 h 13"/>
                <a:gd name="T4" fmla="*/ 4 w 4"/>
                <a:gd name="T5" fmla="*/ 8 h 13"/>
                <a:gd name="T6" fmla="*/ 2 w 4"/>
                <a:gd name="T7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3">
                  <a:moveTo>
                    <a:pt x="2" y="10"/>
                  </a:moveTo>
                  <a:cubicBezTo>
                    <a:pt x="2" y="5"/>
                    <a:pt x="1" y="10"/>
                    <a:pt x="0" y="13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5"/>
                    <a:pt x="3" y="0"/>
                    <a:pt x="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3514"/>
            <p:cNvSpPr/>
            <p:nvPr/>
          </p:nvSpPr>
          <p:spPr bwMode="auto">
            <a:xfrm>
              <a:off x="11036300" y="6440488"/>
              <a:ext cx="26987" cy="46037"/>
            </a:xfrm>
            <a:custGeom>
              <a:avLst/>
              <a:gdLst>
                <a:gd name="T0" fmla="*/ 7 w 8"/>
                <a:gd name="T1" fmla="*/ 0 h 14"/>
                <a:gd name="T2" fmla="*/ 8 w 8"/>
                <a:gd name="T3" fmla="*/ 12 h 14"/>
                <a:gd name="T4" fmla="*/ 7 w 8"/>
                <a:gd name="T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4">
                  <a:moveTo>
                    <a:pt x="7" y="0"/>
                  </a:moveTo>
                  <a:cubicBezTo>
                    <a:pt x="0" y="3"/>
                    <a:pt x="1" y="14"/>
                    <a:pt x="8" y="12"/>
                  </a:cubicBezTo>
                  <a:cubicBezTo>
                    <a:pt x="6" y="8"/>
                    <a:pt x="3" y="6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3515"/>
            <p:cNvSpPr/>
            <p:nvPr/>
          </p:nvSpPr>
          <p:spPr bwMode="auto">
            <a:xfrm>
              <a:off x="11131550" y="6483350"/>
              <a:ext cx="17462" cy="42862"/>
            </a:xfrm>
            <a:custGeom>
              <a:avLst/>
              <a:gdLst>
                <a:gd name="T0" fmla="*/ 4 w 5"/>
                <a:gd name="T1" fmla="*/ 13 h 13"/>
                <a:gd name="T2" fmla="*/ 3 w 5"/>
                <a:gd name="T3" fmla="*/ 0 h 13"/>
                <a:gd name="T4" fmla="*/ 0 w 5"/>
                <a:gd name="T5" fmla="*/ 4 h 13"/>
                <a:gd name="T6" fmla="*/ 4 w 5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3">
                  <a:moveTo>
                    <a:pt x="4" y="13"/>
                  </a:moveTo>
                  <a:cubicBezTo>
                    <a:pt x="5" y="10"/>
                    <a:pt x="3" y="4"/>
                    <a:pt x="3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6"/>
                    <a:pt x="4" y="8"/>
                    <a:pt x="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3516"/>
            <p:cNvSpPr/>
            <p:nvPr/>
          </p:nvSpPr>
          <p:spPr bwMode="auto">
            <a:xfrm>
              <a:off x="11142663" y="6459538"/>
              <a:ext cx="12700" cy="23812"/>
            </a:xfrm>
            <a:custGeom>
              <a:avLst/>
              <a:gdLst>
                <a:gd name="T0" fmla="*/ 0 w 4"/>
                <a:gd name="T1" fmla="*/ 7 h 7"/>
                <a:gd name="T2" fmla="*/ 4 w 4"/>
                <a:gd name="T3" fmla="*/ 1 h 7"/>
                <a:gd name="T4" fmla="*/ 0 w 4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0" y="0"/>
                    <a:pt x="0" y="3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3517"/>
            <p:cNvSpPr/>
            <p:nvPr/>
          </p:nvSpPr>
          <p:spPr bwMode="auto">
            <a:xfrm>
              <a:off x="11188700" y="6513513"/>
              <a:ext cx="9525" cy="39687"/>
            </a:xfrm>
            <a:custGeom>
              <a:avLst/>
              <a:gdLst>
                <a:gd name="T0" fmla="*/ 0 w 6"/>
                <a:gd name="T1" fmla="*/ 25 h 25"/>
                <a:gd name="T2" fmla="*/ 6 w 6"/>
                <a:gd name="T3" fmla="*/ 0 h 25"/>
                <a:gd name="T4" fmla="*/ 4 w 6"/>
                <a:gd name="T5" fmla="*/ 8 h 25"/>
                <a:gd name="T6" fmla="*/ 0 w 6"/>
                <a:gd name="T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5">
                  <a:moveTo>
                    <a:pt x="0" y="25"/>
                  </a:moveTo>
                  <a:lnTo>
                    <a:pt x="6" y="0"/>
                  </a:lnTo>
                  <a:lnTo>
                    <a:pt x="4" y="8"/>
                  </a:lnTo>
                  <a:lnTo>
                    <a:pt x="0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3518"/>
            <p:cNvSpPr/>
            <p:nvPr/>
          </p:nvSpPr>
          <p:spPr bwMode="auto">
            <a:xfrm>
              <a:off x="11222038" y="6523038"/>
              <a:ext cx="28575" cy="49212"/>
            </a:xfrm>
            <a:custGeom>
              <a:avLst/>
              <a:gdLst>
                <a:gd name="T0" fmla="*/ 1 w 9"/>
                <a:gd name="T1" fmla="*/ 0 h 15"/>
                <a:gd name="T2" fmla="*/ 2 w 9"/>
                <a:gd name="T3" fmla="*/ 15 h 15"/>
                <a:gd name="T4" fmla="*/ 9 w 9"/>
                <a:gd name="T5" fmla="*/ 3 h 15"/>
                <a:gd name="T6" fmla="*/ 1 w 9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5">
                  <a:moveTo>
                    <a:pt x="1" y="0"/>
                  </a:moveTo>
                  <a:cubicBezTo>
                    <a:pt x="0" y="6"/>
                    <a:pt x="4" y="11"/>
                    <a:pt x="2" y="15"/>
                  </a:cubicBezTo>
                  <a:cubicBezTo>
                    <a:pt x="4" y="14"/>
                    <a:pt x="7" y="8"/>
                    <a:pt x="9" y="3"/>
                  </a:cubicBezTo>
                  <a:cubicBezTo>
                    <a:pt x="7" y="6"/>
                    <a:pt x="4" y="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Freeform 3519"/>
            <p:cNvSpPr/>
            <p:nvPr/>
          </p:nvSpPr>
          <p:spPr bwMode="auto">
            <a:xfrm>
              <a:off x="11250613" y="6507163"/>
              <a:ext cx="11112" cy="25400"/>
            </a:xfrm>
            <a:custGeom>
              <a:avLst/>
              <a:gdLst>
                <a:gd name="T0" fmla="*/ 3 w 3"/>
                <a:gd name="T1" fmla="*/ 0 h 8"/>
                <a:gd name="T2" fmla="*/ 0 w 3"/>
                <a:gd name="T3" fmla="*/ 8 h 8"/>
                <a:gd name="T4" fmla="*/ 3 w 3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8">
                  <a:moveTo>
                    <a:pt x="3" y="0"/>
                  </a:moveTo>
                  <a:cubicBezTo>
                    <a:pt x="2" y="2"/>
                    <a:pt x="1" y="5"/>
                    <a:pt x="0" y="8"/>
                  </a:cubicBezTo>
                  <a:cubicBezTo>
                    <a:pt x="1" y="6"/>
                    <a:pt x="2" y="4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7" name="Freeform 3520"/>
            <p:cNvSpPr/>
            <p:nvPr/>
          </p:nvSpPr>
          <p:spPr bwMode="auto">
            <a:xfrm>
              <a:off x="11231563" y="6450013"/>
              <a:ext cx="26987" cy="30162"/>
            </a:xfrm>
            <a:custGeom>
              <a:avLst/>
              <a:gdLst>
                <a:gd name="T0" fmla="*/ 2 w 8"/>
                <a:gd name="T1" fmla="*/ 8 h 9"/>
                <a:gd name="T2" fmla="*/ 8 w 8"/>
                <a:gd name="T3" fmla="*/ 3 h 9"/>
                <a:gd name="T4" fmla="*/ 1 w 8"/>
                <a:gd name="T5" fmla="*/ 0 h 9"/>
                <a:gd name="T6" fmla="*/ 2 w 8"/>
                <a:gd name="T7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9">
                  <a:moveTo>
                    <a:pt x="2" y="8"/>
                  </a:moveTo>
                  <a:cubicBezTo>
                    <a:pt x="4" y="4"/>
                    <a:pt x="6" y="4"/>
                    <a:pt x="8" y="3"/>
                  </a:cubicBezTo>
                  <a:cubicBezTo>
                    <a:pt x="6" y="1"/>
                    <a:pt x="3" y="0"/>
                    <a:pt x="1" y="0"/>
                  </a:cubicBezTo>
                  <a:cubicBezTo>
                    <a:pt x="1" y="3"/>
                    <a:pt x="0" y="9"/>
                    <a:pt x="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8" name="Freeform 3521"/>
            <p:cNvSpPr/>
            <p:nvPr/>
          </p:nvSpPr>
          <p:spPr bwMode="auto">
            <a:xfrm>
              <a:off x="11210925" y="6464300"/>
              <a:ext cx="0" cy="6350"/>
            </a:xfrm>
            <a:custGeom>
              <a:avLst/>
              <a:gdLst>
                <a:gd name="T0" fmla="*/ 2 h 2"/>
                <a:gd name="T1" fmla="*/ 1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9" name="Freeform 3522"/>
            <p:cNvSpPr/>
            <p:nvPr/>
          </p:nvSpPr>
          <p:spPr bwMode="auto">
            <a:xfrm>
              <a:off x="11323638" y="6453188"/>
              <a:ext cx="3175" cy="6350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0 w 1"/>
                <a:gd name="T5" fmla="*/ 2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0" name="Freeform 3523"/>
            <p:cNvSpPr/>
            <p:nvPr/>
          </p:nvSpPr>
          <p:spPr bwMode="auto">
            <a:xfrm>
              <a:off x="11222038" y="6440488"/>
              <a:ext cx="12700" cy="15875"/>
            </a:xfrm>
            <a:custGeom>
              <a:avLst/>
              <a:gdLst>
                <a:gd name="T0" fmla="*/ 4 w 4"/>
                <a:gd name="T1" fmla="*/ 1 h 5"/>
                <a:gd name="T2" fmla="*/ 0 w 4"/>
                <a:gd name="T3" fmla="*/ 5 h 5"/>
                <a:gd name="T4" fmla="*/ 4 w 4"/>
                <a:gd name="T5" fmla="*/ 3 h 5"/>
                <a:gd name="T6" fmla="*/ 4 w 4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4" y="1"/>
                  </a:moveTo>
                  <a:cubicBezTo>
                    <a:pt x="2" y="0"/>
                    <a:pt x="1" y="2"/>
                    <a:pt x="0" y="5"/>
                  </a:cubicBezTo>
                  <a:cubicBezTo>
                    <a:pt x="1" y="4"/>
                    <a:pt x="2" y="3"/>
                    <a:pt x="4" y="3"/>
                  </a:cubicBezTo>
                  <a:cubicBezTo>
                    <a:pt x="4" y="2"/>
                    <a:pt x="4" y="1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1" name="Freeform 3524"/>
            <p:cNvSpPr/>
            <p:nvPr/>
          </p:nvSpPr>
          <p:spPr bwMode="auto">
            <a:xfrm>
              <a:off x="11271250" y="6473825"/>
              <a:ext cx="9525" cy="25400"/>
            </a:xfrm>
            <a:custGeom>
              <a:avLst/>
              <a:gdLst>
                <a:gd name="T0" fmla="*/ 3 w 3"/>
                <a:gd name="T1" fmla="*/ 6 h 8"/>
                <a:gd name="T2" fmla="*/ 0 w 3"/>
                <a:gd name="T3" fmla="*/ 0 h 8"/>
                <a:gd name="T4" fmla="*/ 3 w 3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8">
                  <a:moveTo>
                    <a:pt x="3" y="6"/>
                  </a:moveTo>
                  <a:cubicBezTo>
                    <a:pt x="2" y="4"/>
                    <a:pt x="1" y="2"/>
                    <a:pt x="0" y="0"/>
                  </a:cubicBezTo>
                  <a:cubicBezTo>
                    <a:pt x="1" y="3"/>
                    <a:pt x="3" y="8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2" name="Freeform 3525"/>
            <p:cNvSpPr/>
            <p:nvPr/>
          </p:nvSpPr>
          <p:spPr bwMode="auto">
            <a:xfrm>
              <a:off x="11210925" y="6477000"/>
              <a:ext cx="3175" cy="9525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0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1" y="2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3" name="Freeform 3526"/>
            <p:cNvSpPr/>
            <p:nvPr/>
          </p:nvSpPr>
          <p:spPr bwMode="auto">
            <a:xfrm>
              <a:off x="11210925" y="6456363"/>
              <a:ext cx="11112" cy="20637"/>
            </a:xfrm>
            <a:custGeom>
              <a:avLst/>
              <a:gdLst>
                <a:gd name="T0" fmla="*/ 0 w 3"/>
                <a:gd name="T1" fmla="*/ 3 h 6"/>
                <a:gd name="T2" fmla="*/ 1 w 3"/>
                <a:gd name="T3" fmla="*/ 6 h 6"/>
                <a:gd name="T4" fmla="*/ 3 w 3"/>
                <a:gd name="T5" fmla="*/ 0 h 6"/>
                <a:gd name="T6" fmla="*/ 0 w 3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0" y="3"/>
                  </a:moveTo>
                  <a:cubicBezTo>
                    <a:pt x="0" y="4"/>
                    <a:pt x="0" y="5"/>
                    <a:pt x="1" y="6"/>
                  </a:cubicBezTo>
                  <a:cubicBezTo>
                    <a:pt x="1" y="5"/>
                    <a:pt x="2" y="2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4" name="Freeform 3527"/>
            <p:cNvSpPr/>
            <p:nvPr/>
          </p:nvSpPr>
          <p:spPr bwMode="auto">
            <a:xfrm>
              <a:off x="11293475" y="6450013"/>
              <a:ext cx="30162" cy="42862"/>
            </a:xfrm>
            <a:custGeom>
              <a:avLst/>
              <a:gdLst>
                <a:gd name="T0" fmla="*/ 2 w 9"/>
                <a:gd name="T1" fmla="*/ 0 h 13"/>
                <a:gd name="T2" fmla="*/ 0 w 9"/>
                <a:gd name="T3" fmla="*/ 1 h 13"/>
                <a:gd name="T4" fmla="*/ 6 w 9"/>
                <a:gd name="T5" fmla="*/ 13 h 13"/>
                <a:gd name="T6" fmla="*/ 9 w 9"/>
                <a:gd name="T7" fmla="*/ 3 h 13"/>
                <a:gd name="T8" fmla="*/ 1 w 9"/>
                <a:gd name="T9" fmla="*/ 2 h 13"/>
                <a:gd name="T10" fmla="*/ 2 w 9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3">
                  <a:moveTo>
                    <a:pt x="2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3"/>
                    <a:pt x="4" y="6"/>
                    <a:pt x="6" y="13"/>
                  </a:cubicBezTo>
                  <a:cubicBezTo>
                    <a:pt x="9" y="9"/>
                    <a:pt x="9" y="6"/>
                    <a:pt x="9" y="3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5" name="Freeform 3528"/>
            <p:cNvSpPr/>
            <p:nvPr/>
          </p:nvSpPr>
          <p:spPr bwMode="auto">
            <a:xfrm>
              <a:off x="11326813" y="6459538"/>
              <a:ext cx="9525" cy="50800"/>
            </a:xfrm>
            <a:custGeom>
              <a:avLst/>
              <a:gdLst>
                <a:gd name="T0" fmla="*/ 0 w 6"/>
                <a:gd name="T1" fmla="*/ 32 h 32"/>
                <a:gd name="T2" fmla="*/ 6 w 6"/>
                <a:gd name="T3" fmla="*/ 0 h 32"/>
                <a:gd name="T4" fmla="*/ 2 w 6"/>
                <a:gd name="T5" fmla="*/ 11 h 32"/>
                <a:gd name="T6" fmla="*/ 0 w 6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2">
                  <a:moveTo>
                    <a:pt x="0" y="32"/>
                  </a:moveTo>
                  <a:lnTo>
                    <a:pt x="6" y="0"/>
                  </a:lnTo>
                  <a:lnTo>
                    <a:pt x="2" y="11"/>
                  </a:lnTo>
                  <a:lnTo>
                    <a:pt x="0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Freeform 3529"/>
            <p:cNvSpPr/>
            <p:nvPr/>
          </p:nvSpPr>
          <p:spPr bwMode="auto">
            <a:xfrm>
              <a:off x="11356975" y="6470650"/>
              <a:ext cx="6350" cy="28575"/>
            </a:xfrm>
            <a:custGeom>
              <a:avLst/>
              <a:gdLst>
                <a:gd name="T0" fmla="*/ 0 w 4"/>
                <a:gd name="T1" fmla="*/ 18 h 18"/>
                <a:gd name="T2" fmla="*/ 4 w 4"/>
                <a:gd name="T3" fmla="*/ 8 h 18"/>
                <a:gd name="T4" fmla="*/ 0 w 4"/>
                <a:gd name="T5" fmla="*/ 0 h 18"/>
                <a:gd name="T6" fmla="*/ 0 w 4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8">
                  <a:moveTo>
                    <a:pt x="0" y="18"/>
                  </a:moveTo>
                  <a:lnTo>
                    <a:pt x="4" y="8"/>
                  </a:lnTo>
                  <a:lnTo>
                    <a:pt x="0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" name="Freeform 3530"/>
            <p:cNvSpPr/>
            <p:nvPr/>
          </p:nvSpPr>
          <p:spPr bwMode="auto">
            <a:xfrm>
              <a:off x="12892088" y="6407150"/>
              <a:ext cx="7937" cy="20637"/>
            </a:xfrm>
            <a:custGeom>
              <a:avLst/>
              <a:gdLst>
                <a:gd name="T0" fmla="*/ 1 w 2"/>
                <a:gd name="T1" fmla="*/ 6 h 6"/>
                <a:gd name="T2" fmla="*/ 2 w 2"/>
                <a:gd name="T3" fmla="*/ 0 h 6"/>
                <a:gd name="T4" fmla="*/ 1 w 2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6">
                  <a:moveTo>
                    <a:pt x="1" y="6"/>
                  </a:moveTo>
                  <a:cubicBezTo>
                    <a:pt x="2" y="4"/>
                    <a:pt x="2" y="2"/>
                    <a:pt x="2" y="0"/>
                  </a:cubicBezTo>
                  <a:cubicBezTo>
                    <a:pt x="1" y="2"/>
                    <a:pt x="0" y="4"/>
                    <a:pt x="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" name="Freeform 3531"/>
            <p:cNvSpPr/>
            <p:nvPr/>
          </p:nvSpPr>
          <p:spPr bwMode="auto">
            <a:xfrm>
              <a:off x="11657013" y="6464300"/>
              <a:ext cx="23812" cy="28575"/>
            </a:xfrm>
            <a:custGeom>
              <a:avLst/>
              <a:gdLst>
                <a:gd name="T0" fmla="*/ 0 w 7"/>
                <a:gd name="T1" fmla="*/ 3 h 9"/>
                <a:gd name="T2" fmla="*/ 7 w 7"/>
                <a:gd name="T3" fmla="*/ 2 h 9"/>
                <a:gd name="T4" fmla="*/ 6 w 7"/>
                <a:gd name="T5" fmla="*/ 0 h 9"/>
                <a:gd name="T6" fmla="*/ 0 w 7"/>
                <a:gd name="T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9">
                  <a:moveTo>
                    <a:pt x="0" y="3"/>
                  </a:moveTo>
                  <a:cubicBezTo>
                    <a:pt x="3" y="7"/>
                    <a:pt x="5" y="9"/>
                    <a:pt x="7" y="2"/>
                  </a:cubicBezTo>
                  <a:cubicBezTo>
                    <a:pt x="7" y="1"/>
                    <a:pt x="6" y="1"/>
                    <a:pt x="6" y="0"/>
                  </a:cubicBezTo>
                  <a:cubicBezTo>
                    <a:pt x="4" y="2"/>
                    <a:pt x="2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Freeform 3532"/>
            <p:cNvSpPr/>
            <p:nvPr/>
          </p:nvSpPr>
          <p:spPr bwMode="auto">
            <a:xfrm>
              <a:off x="14303375" y="6430963"/>
              <a:ext cx="9525" cy="3175"/>
            </a:xfrm>
            <a:custGeom>
              <a:avLst/>
              <a:gdLst>
                <a:gd name="T0" fmla="*/ 3 w 3"/>
                <a:gd name="T1" fmla="*/ 0 h 1"/>
                <a:gd name="T2" fmla="*/ 0 w 3"/>
                <a:gd name="T3" fmla="*/ 0 h 1"/>
                <a:gd name="T4" fmla="*/ 3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1"/>
                    <a:pt x="1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0" name="Freeform 3533"/>
            <p:cNvSpPr/>
            <p:nvPr/>
          </p:nvSpPr>
          <p:spPr bwMode="auto">
            <a:xfrm>
              <a:off x="11463338" y="6483350"/>
              <a:ext cx="6350" cy="3175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0" y="0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Freeform 3534"/>
            <p:cNvSpPr/>
            <p:nvPr/>
          </p:nvSpPr>
          <p:spPr bwMode="auto">
            <a:xfrm>
              <a:off x="11458575" y="6467475"/>
              <a:ext cx="7937" cy="9525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0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1"/>
                    <a:pt x="1" y="2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2" name="Freeform 3535"/>
            <p:cNvSpPr/>
            <p:nvPr/>
          </p:nvSpPr>
          <p:spPr bwMode="auto">
            <a:xfrm>
              <a:off x="11452225" y="6480175"/>
              <a:ext cx="6350" cy="9525"/>
            </a:xfrm>
            <a:custGeom>
              <a:avLst/>
              <a:gdLst>
                <a:gd name="T0" fmla="*/ 2 w 2"/>
                <a:gd name="T1" fmla="*/ 1 h 3"/>
                <a:gd name="T2" fmla="*/ 1 w 2"/>
                <a:gd name="T3" fmla="*/ 0 h 3"/>
                <a:gd name="T4" fmla="*/ 2 w 2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1"/>
                    <a:pt x="1" y="0"/>
                    <a:pt x="1" y="0"/>
                  </a:cubicBezTo>
                  <a:cubicBezTo>
                    <a:pt x="0" y="2"/>
                    <a:pt x="1" y="3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Freeform 3536"/>
            <p:cNvSpPr/>
            <p:nvPr/>
          </p:nvSpPr>
          <p:spPr bwMode="auto">
            <a:xfrm>
              <a:off x="11466513" y="6477000"/>
              <a:ext cx="9525" cy="6350"/>
            </a:xfrm>
            <a:custGeom>
              <a:avLst/>
              <a:gdLst>
                <a:gd name="T0" fmla="*/ 3 w 3"/>
                <a:gd name="T1" fmla="*/ 1 h 2"/>
                <a:gd name="T2" fmla="*/ 0 w 3"/>
                <a:gd name="T3" fmla="*/ 0 h 2"/>
                <a:gd name="T4" fmla="*/ 1 w 3"/>
                <a:gd name="T5" fmla="*/ 2 h 2"/>
                <a:gd name="T6" fmla="*/ 3 w 3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2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4" name="Freeform 3537"/>
            <p:cNvSpPr/>
            <p:nvPr/>
          </p:nvSpPr>
          <p:spPr bwMode="auto">
            <a:xfrm>
              <a:off x="11409363" y="6480175"/>
              <a:ext cx="9525" cy="19050"/>
            </a:xfrm>
            <a:custGeom>
              <a:avLst/>
              <a:gdLst>
                <a:gd name="T0" fmla="*/ 0 w 3"/>
                <a:gd name="T1" fmla="*/ 0 h 6"/>
                <a:gd name="T2" fmla="*/ 0 w 3"/>
                <a:gd name="T3" fmla="*/ 6 h 6"/>
                <a:gd name="T4" fmla="*/ 3 w 3"/>
                <a:gd name="T5" fmla="*/ 3 h 6"/>
                <a:gd name="T6" fmla="*/ 0 w 3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cubicBezTo>
                    <a:pt x="0" y="2"/>
                    <a:pt x="0" y="5"/>
                    <a:pt x="0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" y="4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Freeform 3538"/>
            <p:cNvSpPr/>
            <p:nvPr/>
          </p:nvSpPr>
          <p:spPr bwMode="auto">
            <a:xfrm>
              <a:off x="11406188" y="6499225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6" name="Freeform 3539"/>
            <p:cNvSpPr/>
            <p:nvPr/>
          </p:nvSpPr>
          <p:spPr bwMode="auto">
            <a:xfrm>
              <a:off x="11476038" y="6437313"/>
              <a:ext cx="33337" cy="85725"/>
            </a:xfrm>
            <a:custGeom>
              <a:avLst/>
              <a:gdLst>
                <a:gd name="T0" fmla="*/ 3 w 10"/>
                <a:gd name="T1" fmla="*/ 6 h 26"/>
                <a:gd name="T2" fmla="*/ 2 w 10"/>
                <a:gd name="T3" fmla="*/ 14 h 26"/>
                <a:gd name="T4" fmla="*/ 3 w 10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6">
                  <a:moveTo>
                    <a:pt x="3" y="6"/>
                  </a:moveTo>
                  <a:cubicBezTo>
                    <a:pt x="2" y="4"/>
                    <a:pt x="3" y="18"/>
                    <a:pt x="2" y="14"/>
                  </a:cubicBezTo>
                  <a:cubicBezTo>
                    <a:pt x="0" y="26"/>
                    <a:pt x="10" y="0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7" name="Freeform 3540"/>
            <p:cNvSpPr/>
            <p:nvPr/>
          </p:nvSpPr>
          <p:spPr bwMode="auto">
            <a:xfrm>
              <a:off x="14355763" y="6464300"/>
              <a:ext cx="9525" cy="25400"/>
            </a:xfrm>
            <a:custGeom>
              <a:avLst/>
              <a:gdLst>
                <a:gd name="T0" fmla="*/ 0 w 6"/>
                <a:gd name="T1" fmla="*/ 6 h 16"/>
                <a:gd name="T2" fmla="*/ 6 w 6"/>
                <a:gd name="T3" fmla="*/ 16 h 16"/>
                <a:gd name="T4" fmla="*/ 2 w 6"/>
                <a:gd name="T5" fmla="*/ 0 h 16"/>
                <a:gd name="T6" fmla="*/ 0 w 6"/>
                <a:gd name="T7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6">
                  <a:moveTo>
                    <a:pt x="0" y="6"/>
                  </a:moveTo>
                  <a:lnTo>
                    <a:pt x="6" y="16"/>
                  </a:lnTo>
                  <a:lnTo>
                    <a:pt x="2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8" name="Freeform 3541"/>
            <p:cNvSpPr/>
            <p:nvPr/>
          </p:nvSpPr>
          <p:spPr bwMode="auto">
            <a:xfrm>
              <a:off x="14379575" y="6419850"/>
              <a:ext cx="9525" cy="47625"/>
            </a:xfrm>
            <a:custGeom>
              <a:avLst/>
              <a:gdLst>
                <a:gd name="T0" fmla="*/ 0 w 3"/>
                <a:gd name="T1" fmla="*/ 0 h 14"/>
                <a:gd name="T2" fmla="*/ 0 w 3"/>
                <a:gd name="T3" fmla="*/ 14 h 14"/>
                <a:gd name="T4" fmla="*/ 3 w 3"/>
                <a:gd name="T5" fmla="*/ 1 h 14"/>
                <a:gd name="T6" fmla="*/ 0 w 3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4">
                  <a:moveTo>
                    <a:pt x="0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0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9" name="Freeform 3542"/>
            <p:cNvSpPr/>
            <p:nvPr/>
          </p:nvSpPr>
          <p:spPr bwMode="auto">
            <a:xfrm>
              <a:off x="14382750" y="5641975"/>
              <a:ext cx="9525" cy="42862"/>
            </a:xfrm>
            <a:custGeom>
              <a:avLst/>
              <a:gdLst>
                <a:gd name="T0" fmla="*/ 1 w 3"/>
                <a:gd name="T1" fmla="*/ 10 h 13"/>
                <a:gd name="T2" fmla="*/ 3 w 3"/>
                <a:gd name="T3" fmla="*/ 0 h 13"/>
                <a:gd name="T4" fmla="*/ 1 w 3"/>
                <a:gd name="T5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3">
                  <a:moveTo>
                    <a:pt x="1" y="10"/>
                  </a:moveTo>
                  <a:cubicBezTo>
                    <a:pt x="3" y="11"/>
                    <a:pt x="2" y="2"/>
                    <a:pt x="3" y="0"/>
                  </a:cubicBezTo>
                  <a:cubicBezTo>
                    <a:pt x="0" y="2"/>
                    <a:pt x="1" y="13"/>
                    <a:pt x="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0" name="Freeform 3543"/>
            <p:cNvSpPr/>
            <p:nvPr/>
          </p:nvSpPr>
          <p:spPr bwMode="auto">
            <a:xfrm>
              <a:off x="14166850" y="5624513"/>
              <a:ext cx="20637" cy="20637"/>
            </a:xfrm>
            <a:custGeom>
              <a:avLst/>
              <a:gdLst>
                <a:gd name="T0" fmla="*/ 6 w 6"/>
                <a:gd name="T1" fmla="*/ 2 h 6"/>
                <a:gd name="T2" fmla="*/ 5 w 6"/>
                <a:gd name="T3" fmla="*/ 0 h 6"/>
                <a:gd name="T4" fmla="*/ 2 w 6"/>
                <a:gd name="T5" fmla="*/ 0 h 6"/>
                <a:gd name="T6" fmla="*/ 6 w 6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2"/>
                  </a:moveTo>
                  <a:cubicBezTo>
                    <a:pt x="5" y="1"/>
                    <a:pt x="5" y="1"/>
                    <a:pt x="5" y="0"/>
                  </a:cubicBezTo>
                  <a:cubicBezTo>
                    <a:pt x="4" y="1"/>
                    <a:pt x="4" y="1"/>
                    <a:pt x="2" y="0"/>
                  </a:cubicBezTo>
                  <a:cubicBezTo>
                    <a:pt x="3" y="6"/>
                    <a:pt x="0" y="5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1" name="Freeform 3544"/>
            <p:cNvSpPr/>
            <p:nvPr/>
          </p:nvSpPr>
          <p:spPr bwMode="auto">
            <a:xfrm>
              <a:off x="14177963" y="5608638"/>
              <a:ext cx="15875" cy="15875"/>
            </a:xfrm>
            <a:custGeom>
              <a:avLst/>
              <a:gdLst>
                <a:gd name="T0" fmla="*/ 2 w 5"/>
                <a:gd name="T1" fmla="*/ 5 h 5"/>
                <a:gd name="T2" fmla="*/ 2 w 5"/>
                <a:gd name="T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" h="5">
                  <a:moveTo>
                    <a:pt x="2" y="5"/>
                  </a:moveTo>
                  <a:cubicBezTo>
                    <a:pt x="5" y="5"/>
                    <a:pt x="0" y="0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2" name="Freeform 3545"/>
            <p:cNvSpPr/>
            <p:nvPr/>
          </p:nvSpPr>
          <p:spPr bwMode="auto">
            <a:xfrm>
              <a:off x="14135100" y="5595938"/>
              <a:ext cx="19050" cy="42862"/>
            </a:xfrm>
            <a:custGeom>
              <a:avLst/>
              <a:gdLst>
                <a:gd name="T0" fmla="*/ 6 w 6"/>
                <a:gd name="T1" fmla="*/ 7 h 13"/>
                <a:gd name="T2" fmla="*/ 4 w 6"/>
                <a:gd name="T3" fmla="*/ 0 h 13"/>
                <a:gd name="T4" fmla="*/ 3 w 6"/>
                <a:gd name="T5" fmla="*/ 13 h 13"/>
                <a:gd name="T6" fmla="*/ 6 w 6"/>
                <a:gd name="T7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3">
                  <a:moveTo>
                    <a:pt x="6" y="7"/>
                  </a:moveTo>
                  <a:cubicBezTo>
                    <a:pt x="6" y="4"/>
                    <a:pt x="3" y="3"/>
                    <a:pt x="4" y="0"/>
                  </a:cubicBezTo>
                  <a:cubicBezTo>
                    <a:pt x="0" y="3"/>
                    <a:pt x="1" y="7"/>
                    <a:pt x="3" y="13"/>
                  </a:cubicBezTo>
                  <a:lnTo>
                    <a:pt x="6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3" name="Freeform 3547"/>
            <p:cNvSpPr/>
            <p:nvPr/>
          </p:nvSpPr>
          <p:spPr bwMode="auto">
            <a:xfrm>
              <a:off x="14135100" y="5661025"/>
              <a:ext cx="3175" cy="17462"/>
            </a:xfrm>
            <a:custGeom>
              <a:avLst/>
              <a:gdLst>
                <a:gd name="T0" fmla="*/ 0 w 1"/>
                <a:gd name="T1" fmla="*/ 5 h 5"/>
                <a:gd name="T2" fmla="*/ 1 w 1"/>
                <a:gd name="T3" fmla="*/ 2 h 5"/>
                <a:gd name="T4" fmla="*/ 0 w 1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5">
                  <a:moveTo>
                    <a:pt x="0" y="5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0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4" name="Freeform 3548"/>
            <p:cNvSpPr/>
            <p:nvPr/>
          </p:nvSpPr>
          <p:spPr bwMode="auto">
            <a:xfrm>
              <a:off x="14138275" y="5651500"/>
              <a:ext cx="12700" cy="42862"/>
            </a:xfrm>
            <a:custGeom>
              <a:avLst/>
              <a:gdLst>
                <a:gd name="T0" fmla="*/ 2 w 4"/>
                <a:gd name="T1" fmla="*/ 3 h 13"/>
                <a:gd name="T2" fmla="*/ 4 w 4"/>
                <a:gd name="T3" fmla="*/ 0 h 13"/>
                <a:gd name="T4" fmla="*/ 0 w 4"/>
                <a:gd name="T5" fmla="*/ 5 h 13"/>
                <a:gd name="T6" fmla="*/ 2 w 4"/>
                <a:gd name="T7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3">
                  <a:moveTo>
                    <a:pt x="2" y="3"/>
                  </a:moveTo>
                  <a:cubicBezTo>
                    <a:pt x="2" y="8"/>
                    <a:pt x="3" y="4"/>
                    <a:pt x="4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8"/>
                    <a:pt x="1" y="13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5" name="Freeform 3549"/>
            <p:cNvSpPr/>
            <p:nvPr/>
          </p:nvSpPr>
          <p:spPr bwMode="auto">
            <a:xfrm>
              <a:off x="14074775" y="5608638"/>
              <a:ext cx="14287" cy="46037"/>
            </a:xfrm>
            <a:custGeom>
              <a:avLst/>
              <a:gdLst>
                <a:gd name="T0" fmla="*/ 0 w 4"/>
                <a:gd name="T1" fmla="*/ 0 h 14"/>
                <a:gd name="T2" fmla="*/ 1 w 4"/>
                <a:gd name="T3" fmla="*/ 14 h 14"/>
                <a:gd name="T4" fmla="*/ 4 w 4"/>
                <a:gd name="T5" fmla="*/ 10 h 14"/>
                <a:gd name="T6" fmla="*/ 0 w 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4">
                  <a:moveTo>
                    <a:pt x="0" y="0"/>
                  </a:moveTo>
                  <a:cubicBezTo>
                    <a:pt x="0" y="3"/>
                    <a:pt x="1" y="9"/>
                    <a:pt x="1" y="14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7"/>
                    <a:pt x="0" y="5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6" name="Freeform 3550"/>
            <p:cNvSpPr/>
            <p:nvPr/>
          </p:nvSpPr>
          <p:spPr bwMode="auto">
            <a:xfrm>
              <a:off x="14022388" y="5578475"/>
              <a:ext cx="12700" cy="39687"/>
            </a:xfrm>
            <a:custGeom>
              <a:avLst/>
              <a:gdLst>
                <a:gd name="T0" fmla="*/ 8 w 8"/>
                <a:gd name="T1" fmla="*/ 0 h 25"/>
                <a:gd name="T2" fmla="*/ 0 w 8"/>
                <a:gd name="T3" fmla="*/ 25 h 25"/>
                <a:gd name="T4" fmla="*/ 2 w 8"/>
                <a:gd name="T5" fmla="*/ 17 h 25"/>
                <a:gd name="T6" fmla="*/ 8 w 8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25">
                  <a:moveTo>
                    <a:pt x="8" y="0"/>
                  </a:moveTo>
                  <a:lnTo>
                    <a:pt x="0" y="25"/>
                  </a:lnTo>
                  <a:lnTo>
                    <a:pt x="2" y="17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7" name="Freeform 3551"/>
            <p:cNvSpPr/>
            <p:nvPr/>
          </p:nvSpPr>
          <p:spPr bwMode="auto">
            <a:xfrm>
              <a:off x="13973175" y="5559425"/>
              <a:ext cx="25400" cy="49212"/>
            </a:xfrm>
            <a:custGeom>
              <a:avLst/>
              <a:gdLst>
                <a:gd name="T0" fmla="*/ 7 w 8"/>
                <a:gd name="T1" fmla="*/ 15 h 15"/>
                <a:gd name="T2" fmla="*/ 6 w 8"/>
                <a:gd name="T3" fmla="*/ 0 h 15"/>
                <a:gd name="T4" fmla="*/ 0 w 8"/>
                <a:gd name="T5" fmla="*/ 12 h 15"/>
                <a:gd name="T6" fmla="*/ 7 w 8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5">
                  <a:moveTo>
                    <a:pt x="7" y="15"/>
                  </a:moveTo>
                  <a:cubicBezTo>
                    <a:pt x="8" y="9"/>
                    <a:pt x="5" y="4"/>
                    <a:pt x="6" y="0"/>
                  </a:cubicBezTo>
                  <a:cubicBezTo>
                    <a:pt x="4" y="1"/>
                    <a:pt x="2" y="7"/>
                    <a:pt x="0" y="12"/>
                  </a:cubicBezTo>
                  <a:cubicBezTo>
                    <a:pt x="2" y="9"/>
                    <a:pt x="4" y="10"/>
                    <a:pt x="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8" name="Freeform 3552"/>
            <p:cNvSpPr/>
            <p:nvPr/>
          </p:nvSpPr>
          <p:spPr bwMode="auto">
            <a:xfrm>
              <a:off x="13958888" y="5599113"/>
              <a:ext cx="14287" cy="22225"/>
            </a:xfrm>
            <a:custGeom>
              <a:avLst/>
              <a:gdLst>
                <a:gd name="T0" fmla="*/ 0 w 4"/>
                <a:gd name="T1" fmla="*/ 7 h 7"/>
                <a:gd name="T2" fmla="*/ 4 w 4"/>
                <a:gd name="T3" fmla="*/ 0 h 7"/>
                <a:gd name="T4" fmla="*/ 0 w 4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cubicBezTo>
                    <a:pt x="1" y="6"/>
                    <a:pt x="2" y="3"/>
                    <a:pt x="4" y="0"/>
                  </a:cubicBezTo>
                  <a:cubicBezTo>
                    <a:pt x="2" y="1"/>
                    <a:pt x="1" y="4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9" name="Freeform 3553"/>
            <p:cNvSpPr/>
            <p:nvPr/>
          </p:nvSpPr>
          <p:spPr bwMode="auto">
            <a:xfrm>
              <a:off x="14009688" y="5661025"/>
              <a:ext cx="3175" cy="7937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0" name="Freeform 3554"/>
            <p:cNvSpPr/>
            <p:nvPr/>
          </p:nvSpPr>
          <p:spPr bwMode="auto">
            <a:xfrm>
              <a:off x="13893800" y="5668963"/>
              <a:ext cx="3175" cy="6350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1 w 1"/>
                <a:gd name="T5" fmla="*/ 0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1" y="2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1" name="Freeform 3555"/>
            <p:cNvSpPr/>
            <p:nvPr/>
          </p:nvSpPr>
          <p:spPr bwMode="auto">
            <a:xfrm>
              <a:off x="13939838" y="5629275"/>
              <a:ext cx="9525" cy="25400"/>
            </a:xfrm>
            <a:custGeom>
              <a:avLst/>
              <a:gdLst>
                <a:gd name="T0" fmla="*/ 0 w 3"/>
                <a:gd name="T1" fmla="*/ 3 h 8"/>
                <a:gd name="T2" fmla="*/ 3 w 3"/>
                <a:gd name="T3" fmla="*/ 8 h 8"/>
                <a:gd name="T4" fmla="*/ 0 w 3"/>
                <a:gd name="T5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8">
                  <a:moveTo>
                    <a:pt x="0" y="3"/>
                  </a:moveTo>
                  <a:cubicBezTo>
                    <a:pt x="1" y="5"/>
                    <a:pt x="2" y="6"/>
                    <a:pt x="3" y="8"/>
                  </a:cubicBezTo>
                  <a:cubicBezTo>
                    <a:pt x="2" y="5"/>
                    <a:pt x="1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2" name="Freeform 3556"/>
            <p:cNvSpPr/>
            <p:nvPr/>
          </p:nvSpPr>
          <p:spPr bwMode="auto">
            <a:xfrm>
              <a:off x="14006513" y="5648325"/>
              <a:ext cx="3175" cy="6350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0"/>
                    <a:pt x="0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3" name="Freeform 3557"/>
            <p:cNvSpPr/>
            <p:nvPr/>
          </p:nvSpPr>
          <p:spPr bwMode="auto">
            <a:xfrm>
              <a:off x="13896975" y="5635625"/>
              <a:ext cx="30162" cy="42862"/>
            </a:xfrm>
            <a:custGeom>
              <a:avLst/>
              <a:gdLst>
                <a:gd name="T0" fmla="*/ 7 w 9"/>
                <a:gd name="T1" fmla="*/ 13 h 13"/>
                <a:gd name="T2" fmla="*/ 9 w 9"/>
                <a:gd name="T3" fmla="*/ 12 h 13"/>
                <a:gd name="T4" fmla="*/ 3 w 9"/>
                <a:gd name="T5" fmla="*/ 0 h 13"/>
                <a:gd name="T6" fmla="*/ 0 w 9"/>
                <a:gd name="T7" fmla="*/ 10 h 13"/>
                <a:gd name="T8" fmla="*/ 8 w 9"/>
                <a:gd name="T9" fmla="*/ 12 h 13"/>
                <a:gd name="T10" fmla="*/ 7 w 9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3">
                  <a:moveTo>
                    <a:pt x="7" y="13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7" y="10"/>
                    <a:pt x="6" y="7"/>
                    <a:pt x="3" y="0"/>
                  </a:cubicBezTo>
                  <a:cubicBezTo>
                    <a:pt x="0" y="4"/>
                    <a:pt x="0" y="7"/>
                    <a:pt x="0" y="10"/>
                  </a:cubicBezTo>
                  <a:cubicBezTo>
                    <a:pt x="8" y="12"/>
                    <a:pt x="8" y="12"/>
                    <a:pt x="8" y="12"/>
                  </a:cubicBezTo>
                  <a:lnTo>
                    <a:pt x="7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" name="Freeform 3558"/>
            <p:cNvSpPr/>
            <p:nvPr/>
          </p:nvSpPr>
          <p:spPr bwMode="auto">
            <a:xfrm>
              <a:off x="13884275" y="5618163"/>
              <a:ext cx="9525" cy="46037"/>
            </a:xfrm>
            <a:custGeom>
              <a:avLst/>
              <a:gdLst>
                <a:gd name="T0" fmla="*/ 6 w 6"/>
                <a:gd name="T1" fmla="*/ 0 h 29"/>
                <a:gd name="T2" fmla="*/ 0 w 6"/>
                <a:gd name="T3" fmla="*/ 29 h 29"/>
                <a:gd name="T4" fmla="*/ 4 w 6"/>
                <a:gd name="T5" fmla="*/ 21 h 29"/>
                <a:gd name="T6" fmla="*/ 6 w 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9">
                  <a:moveTo>
                    <a:pt x="6" y="0"/>
                  </a:moveTo>
                  <a:lnTo>
                    <a:pt x="0" y="29"/>
                  </a:lnTo>
                  <a:lnTo>
                    <a:pt x="4" y="21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" name="Freeform 3559"/>
            <p:cNvSpPr/>
            <p:nvPr/>
          </p:nvSpPr>
          <p:spPr bwMode="auto">
            <a:xfrm>
              <a:off x="13857288" y="5624513"/>
              <a:ext cx="6350" cy="30162"/>
            </a:xfrm>
            <a:custGeom>
              <a:avLst/>
              <a:gdLst>
                <a:gd name="T0" fmla="*/ 4 w 4"/>
                <a:gd name="T1" fmla="*/ 0 h 19"/>
                <a:gd name="T2" fmla="*/ 0 w 4"/>
                <a:gd name="T3" fmla="*/ 13 h 19"/>
                <a:gd name="T4" fmla="*/ 4 w 4"/>
                <a:gd name="T5" fmla="*/ 19 h 19"/>
                <a:gd name="T6" fmla="*/ 4 w 4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9">
                  <a:moveTo>
                    <a:pt x="4" y="0"/>
                  </a:moveTo>
                  <a:lnTo>
                    <a:pt x="0" y="13"/>
                  </a:lnTo>
                  <a:lnTo>
                    <a:pt x="4" y="19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" name="Freeform 3560"/>
            <p:cNvSpPr/>
            <p:nvPr/>
          </p:nvSpPr>
          <p:spPr bwMode="auto">
            <a:xfrm>
              <a:off x="12317413" y="5657850"/>
              <a:ext cx="7937" cy="20637"/>
            </a:xfrm>
            <a:custGeom>
              <a:avLst/>
              <a:gdLst>
                <a:gd name="T0" fmla="*/ 2 w 2"/>
                <a:gd name="T1" fmla="*/ 0 h 6"/>
                <a:gd name="T2" fmla="*/ 0 w 2"/>
                <a:gd name="T3" fmla="*/ 6 h 6"/>
                <a:gd name="T4" fmla="*/ 2 w 2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6">
                  <a:moveTo>
                    <a:pt x="2" y="0"/>
                  </a:moveTo>
                  <a:cubicBezTo>
                    <a:pt x="1" y="2"/>
                    <a:pt x="0" y="4"/>
                    <a:pt x="0" y="6"/>
                  </a:cubicBezTo>
                  <a:cubicBezTo>
                    <a:pt x="2" y="4"/>
                    <a:pt x="2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" name="Freeform 3561"/>
            <p:cNvSpPr/>
            <p:nvPr/>
          </p:nvSpPr>
          <p:spPr bwMode="auto">
            <a:xfrm>
              <a:off x="13539788" y="5618163"/>
              <a:ext cx="23812" cy="30162"/>
            </a:xfrm>
            <a:custGeom>
              <a:avLst/>
              <a:gdLst>
                <a:gd name="T0" fmla="*/ 7 w 7"/>
                <a:gd name="T1" fmla="*/ 7 h 9"/>
                <a:gd name="T2" fmla="*/ 0 w 7"/>
                <a:gd name="T3" fmla="*/ 7 h 9"/>
                <a:gd name="T4" fmla="*/ 1 w 7"/>
                <a:gd name="T5" fmla="*/ 9 h 9"/>
                <a:gd name="T6" fmla="*/ 7 w 7"/>
                <a:gd name="T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9">
                  <a:moveTo>
                    <a:pt x="7" y="7"/>
                  </a:moveTo>
                  <a:cubicBezTo>
                    <a:pt x="5" y="3"/>
                    <a:pt x="2" y="0"/>
                    <a:pt x="0" y="7"/>
                  </a:cubicBezTo>
                  <a:cubicBezTo>
                    <a:pt x="0" y="8"/>
                    <a:pt x="1" y="9"/>
                    <a:pt x="1" y="9"/>
                  </a:cubicBezTo>
                  <a:cubicBezTo>
                    <a:pt x="3" y="8"/>
                    <a:pt x="5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" name="Freeform 3562"/>
            <p:cNvSpPr/>
            <p:nvPr/>
          </p:nvSpPr>
          <p:spPr bwMode="auto">
            <a:xfrm>
              <a:off x="10904538" y="5705475"/>
              <a:ext cx="9525" cy="6350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1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0" y="1"/>
                    <a:pt x="2" y="1"/>
                    <a:pt x="3" y="1"/>
                  </a:cubicBezTo>
                  <a:cubicBezTo>
                    <a:pt x="2" y="0"/>
                    <a:pt x="1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9" name="Freeform 3563"/>
            <p:cNvSpPr/>
            <p:nvPr/>
          </p:nvSpPr>
          <p:spPr bwMode="auto">
            <a:xfrm>
              <a:off x="13754100" y="5635625"/>
              <a:ext cx="3175" cy="3175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0" name="Freeform 3564"/>
            <p:cNvSpPr/>
            <p:nvPr/>
          </p:nvSpPr>
          <p:spPr bwMode="auto">
            <a:xfrm>
              <a:off x="13754100" y="5645150"/>
              <a:ext cx="7937" cy="9525"/>
            </a:xfrm>
            <a:custGeom>
              <a:avLst/>
              <a:gdLst>
                <a:gd name="T0" fmla="*/ 2 w 2"/>
                <a:gd name="T1" fmla="*/ 3 h 3"/>
                <a:gd name="T2" fmla="*/ 0 w 2"/>
                <a:gd name="T3" fmla="*/ 0 h 3"/>
                <a:gd name="T4" fmla="*/ 2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2" y="2"/>
                    <a:pt x="1" y="1"/>
                    <a:pt x="0" y="0"/>
                  </a:cubicBezTo>
                  <a:cubicBezTo>
                    <a:pt x="0" y="1"/>
                    <a:pt x="1" y="2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1" name="Freeform 3565"/>
            <p:cNvSpPr/>
            <p:nvPr/>
          </p:nvSpPr>
          <p:spPr bwMode="auto">
            <a:xfrm>
              <a:off x="13762038" y="5632450"/>
              <a:ext cx="6350" cy="9525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3 h 3"/>
                <a:gd name="T4" fmla="*/ 0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cubicBezTo>
                    <a:pt x="0" y="3"/>
                    <a:pt x="1" y="3"/>
                    <a:pt x="1" y="3"/>
                  </a:cubicBezTo>
                  <a:cubicBezTo>
                    <a:pt x="2" y="2"/>
                    <a:pt x="1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2" name="Freeform 3566"/>
            <p:cNvSpPr/>
            <p:nvPr/>
          </p:nvSpPr>
          <p:spPr bwMode="auto">
            <a:xfrm>
              <a:off x="13744575" y="5638800"/>
              <a:ext cx="9525" cy="6350"/>
            </a:xfrm>
            <a:custGeom>
              <a:avLst/>
              <a:gdLst>
                <a:gd name="T0" fmla="*/ 0 w 3"/>
                <a:gd name="T1" fmla="*/ 1 h 2"/>
                <a:gd name="T2" fmla="*/ 3 w 3"/>
                <a:gd name="T3" fmla="*/ 2 h 2"/>
                <a:gd name="T4" fmla="*/ 3 w 3"/>
                <a:gd name="T5" fmla="*/ 0 h 2"/>
                <a:gd name="T6" fmla="*/ 0 w 3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1" y="1"/>
                    <a:pt x="2" y="1"/>
                    <a:pt x="3" y="2"/>
                  </a:cubicBezTo>
                  <a:cubicBezTo>
                    <a:pt x="3" y="1"/>
                    <a:pt x="2" y="1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3" name="Freeform 3567"/>
            <p:cNvSpPr/>
            <p:nvPr/>
          </p:nvSpPr>
          <p:spPr bwMode="auto">
            <a:xfrm>
              <a:off x="13811250" y="5624513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4" name="Freeform 3568"/>
            <p:cNvSpPr/>
            <p:nvPr/>
          </p:nvSpPr>
          <p:spPr bwMode="auto">
            <a:xfrm>
              <a:off x="13801725" y="5624513"/>
              <a:ext cx="9525" cy="20637"/>
            </a:xfrm>
            <a:custGeom>
              <a:avLst/>
              <a:gdLst>
                <a:gd name="T0" fmla="*/ 3 w 3"/>
                <a:gd name="T1" fmla="*/ 6 h 6"/>
                <a:gd name="T2" fmla="*/ 3 w 3"/>
                <a:gd name="T3" fmla="*/ 0 h 6"/>
                <a:gd name="T4" fmla="*/ 0 w 3"/>
                <a:gd name="T5" fmla="*/ 3 h 6"/>
                <a:gd name="T6" fmla="*/ 3 w 3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3" y="6"/>
                  </a:moveTo>
                  <a:cubicBezTo>
                    <a:pt x="3" y="4"/>
                    <a:pt x="3" y="1"/>
                    <a:pt x="3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2"/>
                    <a:pt x="3" y="4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5" name="Freeform 3569"/>
            <p:cNvSpPr/>
            <p:nvPr/>
          </p:nvSpPr>
          <p:spPr bwMode="auto">
            <a:xfrm>
              <a:off x="13711238" y="5599113"/>
              <a:ext cx="33337" cy="85725"/>
            </a:xfrm>
            <a:custGeom>
              <a:avLst/>
              <a:gdLst>
                <a:gd name="T0" fmla="*/ 7 w 10"/>
                <a:gd name="T1" fmla="*/ 20 h 26"/>
                <a:gd name="T2" fmla="*/ 8 w 10"/>
                <a:gd name="T3" fmla="*/ 12 h 26"/>
                <a:gd name="T4" fmla="*/ 7 w 10"/>
                <a:gd name="T5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6">
                  <a:moveTo>
                    <a:pt x="7" y="20"/>
                  </a:moveTo>
                  <a:cubicBezTo>
                    <a:pt x="8" y="22"/>
                    <a:pt x="8" y="8"/>
                    <a:pt x="8" y="12"/>
                  </a:cubicBezTo>
                  <a:cubicBezTo>
                    <a:pt x="10" y="0"/>
                    <a:pt x="0" y="26"/>
                    <a:pt x="7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" name="Freeform 3570"/>
            <p:cNvSpPr/>
            <p:nvPr/>
          </p:nvSpPr>
          <p:spPr bwMode="auto">
            <a:xfrm>
              <a:off x="10844213" y="5657850"/>
              <a:ext cx="14287" cy="23812"/>
            </a:xfrm>
            <a:custGeom>
              <a:avLst/>
              <a:gdLst>
                <a:gd name="T0" fmla="*/ 9 w 9"/>
                <a:gd name="T1" fmla="*/ 9 h 15"/>
                <a:gd name="T2" fmla="*/ 0 w 9"/>
                <a:gd name="T3" fmla="*/ 0 h 15"/>
                <a:gd name="T4" fmla="*/ 7 w 9"/>
                <a:gd name="T5" fmla="*/ 15 h 15"/>
                <a:gd name="T6" fmla="*/ 9 w 9"/>
                <a:gd name="T7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5">
                  <a:moveTo>
                    <a:pt x="9" y="9"/>
                  </a:moveTo>
                  <a:lnTo>
                    <a:pt x="0" y="0"/>
                  </a:lnTo>
                  <a:lnTo>
                    <a:pt x="7" y="15"/>
                  </a:lnTo>
                  <a:lnTo>
                    <a:pt x="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7" name="Freeform 3571"/>
            <p:cNvSpPr/>
            <p:nvPr/>
          </p:nvSpPr>
          <p:spPr bwMode="auto">
            <a:xfrm>
              <a:off x="10828338" y="5681663"/>
              <a:ext cx="9525" cy="49212"/>
            </a:xfrm>
            <a:custGeom>
              <a:avLst/>
              <a:gdLst>
                <a:gd name="T0" fmla="*/ 0 w 3"/>
                <a:gd name="T1" fmla="*/ 14 h 15"/>
                <a:gd name="T2" fmla="*/ 3 w 3"/>
                <a:gd name="T3" fmla="*/ 15 h 15"/>
                <a:gd name="T4" fmla="*/ 1 w 3"/>
                <a:gd name="T5" fmla="*/ 0 h 15"/>
                <a:gd name="T6" fmla="*/ 0 w 3"/>
                <a:gd name="T7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5">
                  <a:moveTo>
                    <a:pt x="0" y="14"/>
                  </a:moveTo>
                  <a:cubicBezTo>
                    <a:pt x="0" y="13"/>
                    <a:pt x="2" y="12"/>
                    <a:pt x="3" y="15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8" name="Freeform 3572"/>
            <p:cNvSpPr/>
            <p:nvPr/>
          </p:nvSpPr>
          <p:spPr bwMode="auto">
            <a:xfrm>
              <a:off x="10828338" y="6032500"/>
              <a:ext cx="9525" cy="42862"/>
            </a:xfrm>
            <a:custGeom>
              <a:avLst/>
              <a:gdLst>
                <a:gd name="T0" fmla="*/ 2 w 3"/>
                <a:gd name="T1" fmla="*/ 3 h 13"/>
                <a:gd name="T2" fmla="*/ 1 w 3"/>
                <a:gd name="T3" fmla="*/ 13 h 13"/>
                <a:gd name="T4" fmla="*/ 2 w 3"/>
                <a:gd name="T5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3">
                  <a:moveTo>
                    <a:pt x="2" y="3"/>
                  </a:moveTo>
                  <a:cubicBezTo>
                    <a:pt x="0" y="2"/>
                    <a:pt x="1" y="11"/>
                    <a:pt x="1" y="13"/>
                  </a:cubicBezTo>
                  <a:cubicBezTo>
                    <a:pt x="3" y="11"/>
                    <a:pt x="2" y="0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9" name="Freeform 3573"/>
            <p:cNvSpPr/>
            <p:nvPr/>
          </p:nvSpPr>
          <p:spPr bwMode="auto">
            <a:xfrm>
              <a:off x="12912725" y="5638800"/>
              <a:ext cx="6350" cy="9525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0" name="Freeform 3574"/>
            <p:cNvSpPr/>
            <p:nvPr/>
          </p:nvSpPr>
          <p:spPr bwMode="auto">
            <a:xfrm>
              <a:off x="12866688" y="5645150"/>
              <a:ext cx="3175" cy="15875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5 h 5"/>
                <a:gd name="T4" fmla="*/ 0 w 1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" y="2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1" name="Freeform 3575"/>
            <p:cNvSpPr/>
            <p:nvPr/>
          </p:nvSpPr>
          <p:spPr bwMode="auto">
            <a:xfrm>
              <a:off x="12503150" y="5684838"/>
              <a:ext cx="12700" cy="23812"/>
            </a:xfrm>
            <a:custGeom>
              <a:avLst/>
              <a:gdLst>
                <a:gd name="T0" fmla="*/ 4 w 4"/>
                <a:gd name="T1" fmla="*/ 7 h 7"/>
                <a:gd name="T2" fmla="*/ 0 w 4"/>
                <a:gd name="T3" fmla="*/ 0 h 7"/>
                <a:gd name="T4" fmla="*/ 4 w 4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4" y="7"/>
                  </a:moveTo>
                  <a:cubicBezTo>
                    <a:pt x="3" y="5"/>
                    <a:pt x="2" y="2"/>
                    <a:pt x="0" y="0"/>
                  </a:cubicBezTo>
                  <a:lnTo>
                    <a:pt x="4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2" name="Freeform 3576"/>
            <p:cNvSpPr/>
            <p:nvPr/>
          </p:nvSpPr>
          <p:spPr bwMode="auto">
            <a:xfrm>
              <a:off x="13154025" y="5578475"/>
              <a:ext cx="12700" cy="33337"/>
            </a:xfrm>
            <a:custGeom>
              <a:avLst/>
              <a:gdLst>
                <a:gd name="T0" fmla="*/ 2 w 4"/>
                <a:gd name="T1" fmla="*/ 10 h 10"/>
                <a:gd name="T2" fmla="*/ 4 w 4"/>
                <a:gd name="T3" fmla="*/ 0 h 10"/>
                <a:gd name="T4" fmla="*/ 2 w 4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0">
                  <a:moveTo>
                    <a:pt x="2" y="1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2" y="5"/>
                    <a:pt x="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3" name="Freeform 3577"/>
            <p:cNvSpPr/>
            <p:nvPr/>
          </p:nvSpPr>
          <p:spPr bwMode="auto">
            <a:xfrm>
              <a:off x="14055725" y="5651500"/>
              <a:ext cx="3175" cy="6350"/>
            </a:xfrm>
            <a:custGeom>
              <a:avLst/>
              <a:gdLst>
                <a:gd name="T0" fmla="*/ 0 w 1"/>
                <a:gd name="T1" fmla="*/ 1 h 2"/>
                <a:gd name="T2" fmla="*/ 1 w 1"/>
                <a:gd name="T3" fmla="*/ 2 h 2"/>
                <a:gd name="T4" fmla="*/ 0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0" y="1"/>
                    <a:pt x="0" y="1"/>
                    <a:pt x="1" y="2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4" name="Freeform 3578"/>
            <p:cNvSpPr/>
            <p:nvPr/>
          </p:nvSpPr>
          <p:spPr bwMode="auto">
            <a:xfrm>
              <a:off x="12185650" y="5681663"/>
              <a:ext cx="0" cy="3175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5" name="Freeform 3579"/>
            <p:cNvSpPr>
              <a:spLocks noEditPoints="1"/>
            </p:cNvSpPr>
            <p:nvPr/>
          </p:nvSpPr>
          <p:spPr bwMode="auto">
            <a:xfrm>
              <a:off x="10841038" y="5535613"/>
              <a:ext cx="3535362" cy="752475"/>
            </a:xfrm>
            <a:custGeom>
              <a:avLst/>
              <a:gdLst>
                <a:gd name="T0" fmla="*/ 1007 w 1070"/>
                <a:gd name="T1" fmla="*/ 46 h 227"/>
                <a:gd name="T2" fmla="*/ 980 w 1070"/>
                <a:gd name="T3" fmla="*/ 39 h 227"/>
                <a:gd name="T4" fmla="*/ 970 w 1070"/>
                <a:gd name="T5" fmla="*/ 40 h 227"/>
                <a:gd name="T6" fmla="*/ 959 w 1070"/>
                <a:gd name="T7" fmla="*/ 36 h 227"/>
                <a:gd name="T8" fmla="*/ 942 w 1070"/>
                <a:gd name="T9" fmla="*/ 38 h 227"/>
                <a:gd name="T10" fmla="*/ 922 w 1070"/>
                <a:gd name="T11" fmla="*/ 57 h 227"/>
                <a:gd name="T12" fmla="*/ 884 w 1070"/>
                <a:gd name="T13" fmla="*/ 36 h 227"/>
                <a:gd name="T14" fmla="*/ 844 w 1070"/>
                <a:gd name="T15" fmla="*/ 36 h 227"/>
                <a:gd name="T16" fmla="*/ 812 w 1070"/>
                <a:gd name="T17" fmla="*/ 38 h 227"/>
                <a:gd name="T18" fmla="*/ 750 w 1070"/>
                <a:gd name="T19" fmla="*/ 33 h 227"/>
                <a:gd name="T20" fmla="*/ 732 w 1070"/>
                <a:gd name="T21" fmla="*/ 34 h 227"/>
                <a:gd name="T22" fmla="*/ 681 w 1070"/>
                <a:gd name="T23" fmla="*/ 29 h 227"/>
                <a:gd name="T24" fmla="*/ 627 w 1070"/>
                <a:gd name="T25" fmla="*/ 34 h 227"/>
                <a:gd name="T26" fmla="*/ 599 w 1070"/>
                <a:gd name="T27" fmla="*/ 25 h 227"/>
                <a:gd name="T28" fmla="*/ 575 w 1070"/>
                <a:gd name="T29" fmla="*/ 37 h 227"/>
                <a:gd name="T30" fmla="*/ 512 w 1070"/>
                <a:gd name="T31" fmla="*/ 61 h 227"/>
                <a:gd name="T32" fmla="*/ 492 w 1070"/>
                <a:gd name="T33" fmla="*/ 29 h 227"/>
                <a:gd name="T34" fmla="*/ 433 w 1070"/>
                <a:gd name="T35" fmla="*/ 52 h 227"/>
                <a:gd name="T36" fmla="*/ 407 w 1070"/>
                <a:gd name="T37" fmla="*/ 44 h 227"/>
                <a:gd name="T38" fmla="*/ 372 w 1070"/>
                <a:gd name="T39" fmla="*/ 51 h 227"/>
                <a:gd name="T40" fmla="*/ 334 w 1070"/>
                <a:gd name="T41" fmla="*/ 38 h 227"/>
                <a:gd name="T42" fmla="*/ 245 w 1070"/>
                <a:gd name="T43" fmla="*/ 43 h 227"/>
                <a:gd name="T44" fmla="*/ 169 w 1070"/>
                <a:gd name="T45" fmla="*/ 60 h 227"/>
                <a:gd name="T46" fmla="*/ 22 w 1070"/>
                <a:gd name="T47" fmla="*/ 67 h 227"/>
                <a:gd name="T48" fmla="*/ 24 w 1070"/>
                <a:gd name="T49" fmla="*/ 182 h 227"/>
                <a:gd name="T50" fmla="*/ 72 w 1070"/>
                <a:gd name="T51" fmla="*/ 186 h 227"/>
                <a:gd name="T52" fmla="*/ 99 w 1070"/>
                <a:gd name="T53" fmla="*/ 187 h 227"/>
                <a:gd name="T54" fmla="*/ 101 w 1070"/>
                <a:gd name="T55" fmla="*/ 199 h 227"/>
                <a:gd name="T56" fmla="*/ 130 w 1070"/>
                <a:gd name="T57" fmla="*/ 201 h 227"/>
                <a:gd name="T58" fmla="*/ 144 w 1070"/>
                <a:gd name="T59" fmla="*/ 181 h 227"/>
                <a:gd name="T60" fmla="*/ 165 w 1070"/>
                <a:gd name="T61" fmla="*/ 206 h 227"/>
                <a:gd name="T62" fmla="*/ 196 w 1070"/>
                <a:gd name="T63" fmla="*/ 186 h 227"/>
                <a:gd name="T64" fmla="*/ 247 w 1070"/>
                <a:gd name="T65" fmla="*/ 201 h 227"/>
                <a:gd name="T66" fmla="*/ 313 w 1070"/>
                <a:gd name="T67" fmla="*/ 193 h 227"/>
                <a:gd name="T68" fmla="*/ 362 w 1070"/>
                <a:gd name="T69" fmla="*/ 200 h 227"/>
                <a:gd name="T70" fmla="*/ 411 w 1070"/>
                <a:gd name="T71" fmla="*/ 193 h 227"/>
                <a:gd name="T72" fmla="*/ 460 w 1070"/>
                <a:gd name="T73" fmla="*/ 179 h 227"/>
                <a:gd name="T74" fmla="*/ 487 w 1070"/>
                <a:gd name="T75" fmla="*/ 196 h 227"/>
                <a:gd name="T76" fmla="*/ 525 w 1070"/>
                <a:gd name="T77" fmla="*/ 182 h 227"/>
                <a:gd name="T78" fmla="*/ 569 w 1070"/>
                <a:gd name="T79" fmla="*/ 166 h 227"/>
                <a:gd name="T80" fmla="*/ 606 w 1070"/>
                <a:gd name="T81" fmla="*/ 189 h 227"/>
                <a:gd name="T82" fmla="*/ 653 w 1070"/>
                <a:gd name="T83" fmla="*/ 183 h 227"/>
                <a:gd name="T84" fmla="*/ 680 w 1070"/>
                <a:gd name="T85" fmla="*/ 183 h 227"/>
                <a:gd name="T86" fmla="*/ 709 w 1070"/>
                <a:gd name="T87" fmla="*/ 183 h 227"/>
                <a:gd name="T88" fmla="*/ 771 w 1070"/>
                <a:gd name="T89" fmla="*/ 173 h 227"/>
                <a:gd name="T90" fmla="*/ 828 w 1070"/>
                <a:gd name="T91" fmla="*/ 170 h 227"/>
                <a:gd name="T92" fmla="*/ 852 w 1070"/>
                <a:gd name="T93" fmla="*/ 174 h 227"/>
                <a:gd name="T94" fmla="*/ 975 w 1070"/>
                <a:gd name="T95" fmla="*/ 173 h 227"/>
                <a:gd name="T96" fmla="*/ 473 w 1070"/>
                <a:gd name="T97" fmla="*/ 190 h 227"/>
                <a:gd name="T98" fmla="*/ 211 w 1070"/>
                <a:gd name="T99" fmla="*/ 104 h 227"/>
                <a:gd name="T100" fmla="*/ 999 w 1070"/>
                <a:gd name="T101" fmla="*/ 55 h 227"/>
                <a:gd name="T102" fmla="*/ 862 w 1070"/>
                <a:gd name="T103" fmla="*/ 40 h 227"/>
                <a:gd name="T104" fmla="*/ 598 w 1070"/>
                <a:gd name="T105" fmla="*/ 35 h 227"/>
                <a:gd name="T106" fmla="*/ 225 w 1070"/>
                <a:gd name="T107" fmla="*/ 48 h 227"/>
                <a:gd name="T108" fmla="*/ 67 w 1070"/>
                <a:gd name="T109" fmla="*/ 169 h 227"/>
                <a:gd name="T110" fmla="*/ 191 w 1070"/>
                <a:gd name="T111" fmla="*/ 155 h 227"/>
                <a:gd name="T112" fmla="*/ 219 w 1070"/>
                <a:gd name="T113" fmla="*/ 174 h 227"/>
                <a:gd name="T114" fmla="*/ 728 w 1070"/>
                <a:gd name="T115" fmla="*/ 195 h 227"/>
                <a:gd name="T116" fmla="*/ 904 w 1070"/>
                <a:gd name="T117" fmla="*/ 104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70" h="227">
                  <a:moveTo>
                    <a:pt x="1069" y="126"/>
                  </a:moveTo>
                  <a:cubicBezTo>
                    <a:pt x="1066" y="128"/>
                    <a:pt x="1066" y="128"/>
                    <a:pt x="1066" y="128"/>
                  </a:cubicBezTo>
                  <a:cubicBezTo>
                    <a:pt x="1070" y="111"/>
                    <a:pt x="1061" y="90"/>
                    <a:pt x="1062" y="68"/>
                  </a:cubicBezTo>
                  <a:cubicBezTo>
                    <a:pt x="1057" y="87"/>
                    <a:pt x="1050" y="39"/>
                    <a:pt x="1041" y="66"/>
                  </a:cubicBezTo>
                  <a:cubicBezTo>
                    <a:pt x="1040" y="61"/>
                    <a:pt x="1043" y="59"/>
                    <a:pt x="1042" y="54"/>
                  </a:cubicBezTo>
                  <a:cubicBezTo>
                    <a:pt x="1041" y="60"/>
                    <a:pt x="1039" y="62"/>
                    <a:pt x="1037" y="63"/>
                  </a:cubicBezTo>
                  <a:cubicBezTo>
                    <a:pt x="1038" y="57"/>
                    <a:pt x="1038" y="57"/>
                    <a:pt x="1038" y="57"/>
                  </a:cubicBezTo>
                  <a:cubicBezTo>
                    <a:pt x="1037" y="57"/>
                    <a:pt x="1035" y="58"/>
                    <a:pt x="1034" y="59"/>
                  </a:cubicBezTo>
                  <a:cubicBezTo>
                    <a:pt x="1034" y="58"/>
                    <a:pt x="1034" y="58"/>
                    <a:pt x="1034" y="58"/>
                  </a:cubicBezTo>
                  <a:cubicBezTo>
                    <a:pt x="1024" y="59"/>
                    <a:pt x="1018" y="53"/>
                    <a:pt x="1009" y="47"/>
                  </a:cubicBezTo>
                  <a:cubicBezTo>
                    <a:pt x="1011" y="43"/>
                    <a:pt x="1009" y="36"/>
                    <a:pt x="1004" y="38"/>
                  </a:cubicBezTo>
                  <a:cubicBezTo>
                    <a:pt x="1006" y="40"/>
                    <a:pt x="1008" y="42"/>
                    <a:pt x="1007" y="46"/>
                  </a:cubicBezTo>
                  <a:cubicBezTo>
                    <a:pt x="1006" y="45"/>
                    <a:pt x="1004" y="44"/>
                    <a:pt x="1003" y="43"/>
                  </a:cubicBezTo>
                  <a:cubicBezTo>
                    <a:pt x="1004" y="54"/>
                    <a:pt x="1004" y="54"/>
                    <a:pt x="1004" y="54"/>
                  </a:cubicBezTo>
                  <a:cubicBezTo>
                    <a:pt x="1002" y="53"/>
                    <a:pt x="1001" y="52"/>
                    <a:pt x="1001" y="51"/>
                  </a:cubicBezTo>
                  <a:cubicBezTo>
                    <a:pt x="1002" y="48"/>
                    <a:pt x="1002" y="48"/>
                    <a:pt x="1002" y="48"/>
                  </a:cubicBezTo>
                  <a:cubicBezTo>
                    <a:pt x="1001" y="51"/>
                    <a:pt x="1001" y="51"/>
                    <a:pt x="1001" y="51"/>
                  </a:cubicBezTo>
                  <a:cubicBezTo>
                    <a:pt x="1000" y="49"/>
                    <a:pt x="999" y="48"/>
                    <a:pt x="999" y="46"/>
                  </a:cubicBezTo>
                  <a:cubicBezTo>
                    <a:pt x="998" y="51"/>
                    <a:pt x="998" y="53"/>
                    <a:pt x="999" y="54"/>
                  </a:cubicBezTo>
                  <a:cubicBezTo>
                    <a:pt x="998" y="55"/>
                    <a:pt x="998" y="55"/>
                    <a:pt x="998" y="55"/>
                  </a:cubicBezTo>
                  <a:cubicBezTo>
                    <a:pt x="994" y="53"/>
                    <a:pt x="990" y="54"/>
                    <a:pt x="986" y="52"/>
                  </a:cubicBezTo>
                  <a:cubicBezTo>
                    <a:pt x="986" y="52"/>
                    <a:pt x="986" y="52"/>
                    <a:pt x="986" y="52"/>
                  </a:cubicBezTo>
                  <a:cubicBezTo>
                    <a:pt x="986" y="52"/>
                    <a:pt x="986" y="52"/>
                    <a:pt x="986" y="52"/>
                  </a:cubicBezTo>
                  <a:cubicBezTo>
                    <a:pt x="983" y="50"/>
                    <a:pt x="981" y="47"/>
                    <a:pt x="980" y="39"/>
                  </a:cubicBezTo>
                  <a:cubicBezTo>
                    <a:pt x="980" y="39"/>
                    <a:pt x="980" y="39"/>
                    <a:pt x="980" y="39"/>
                  </a:cubicBezTo>
                  <a:cubicBezTo>
                    <a:pt x="980" y="38"/>
                    <a:pt x="980" y="37"/>
                    <a:pt x="980" y="36"/>
                  </a:cubicBezTo>
                  <a:cubicBezTo>
                    <a:pt x="976" y="41"/>
                    <a:pt x="976" y="41"/>
                    <a:pt x="976" y="41"/>
                  </a:cubicBezTo>
                  <a:cubicBezTo>
                    <a:pt x="977" y="42"/>
                    <a:pt x="978" y="42"/>
                    <a:pt x="978" y="41"/>
                  </a:cubicBezTo>
                  <a:cubicBezTo>
                    <a:pt x="978" y="45"/>
                    <a:pt x="980" y="52"/>
                    <a:pt x="977" y="51"/>
                  </a:cubicBezTo>
                  <a:cubicBezTo>
                    <a:pt x="976" y="46"/>
                    <a:pt x="976" y="46"/>
                    <a:pt x="976" y="46"/>
                  </a:cubicBezTo>
                  <a:cubicBezTo>
                    <a:pt x="976" y="46"/>
                    <a:pt x="976" y="45"/>
                    <a:pt x="976" y="45"/>
                  </a:cubicBezTo>
                  <a:cubicBezTo>
                    <a:pt x="976" y="46"/>
                    <a:pt x="976" y="46"/>
                    <a:pt x="976" y="46"/>
                  </a:cubicBezTo>
                  <a:cubicBezTo>
                    <a:pt x="976" y="45"/>
                    <a:pt x="976" y="45"/>
                    <a:pt x="976" y="45"/>
                  </a:cubicBezTo>
                  <a:cubicBezTo>
                    <a:pt x="976" y="46"/>
                    <a:pt x="976" y="46"/>
                    <a:pt x="976" y="46"/>
                  </a:cubicBezTo>
                  <a:cubicBezTo>
                    <a:pt x="973" y="51"/>
                    <a:pt x="973" y="51"/>
                    <a:pt x="973" y="51"/>
                  </a:cubicBezTo>
                  <a:cubicBezTo>
                    <a:pt x="971" y="48"/>
                    <a:pt x="971" y="44"/>
                    <a:pt x="970" y="40"/>
                  </a:cubicBezTo>
                  <a:cubicBezTo>
                    <a:pt x="970" y="40"/>
                    <a:pt x="970" y="40"/>
                    <a:pt x="970" y="40"/>
                  </a:cubicBezTo>
                  <a:cubicBezTo>
                    <a:pt x="970" y="40"/>
                    <a:pt x="970" y="40"/>
                    <a:pt x="970" y="40"/>
                  </a:cubicBezTo>
                  <a:cubicBezTo>
                    <a:pt x="970" y="39"/>
                    <a:pt x="970" y="38"/>
                    <a:pt x="970" y="38"/>
                  </a:cubicBezTo>
                  <a:cubicBezTo>
                    <a:pt x="971" y="38"/>
                    <a:pt x="972" y="36"/>
                    <a:pt x="973" y="36"/>
                  </a:cubicBezTo>
                  <a:cubicBezTo>
                    <a:pt x="972" y="33"/>
                    <a:pt x="970" y="32"/>
                    <a:pt x="968" y="32"/>
                  </a:cubicBezTo>
                  <a:cubicBezTo>
                    <a:pt x="968" y="31"/>
                    <a:pt x="968" y="30"/>
                    <a:pt x="967" y="30"/>
                  </a:cubicBezTo>
                  <a:cubicBezTo>
                    <a:pt x="967" y="33"/>
                    <a:pt x="967" y="33"/>
                    <a:pt x="967" y="33"/>
                  </a:cubicBezTo>
                  <a:cubicBezTo>
                    <a:pt x="965" y="33"/>
                    <a:pt x="962" y="36"/>
                    <a:pt x="961" y="36"/>
                  </a:cubicBezTo>
                  <a:cubicBezTo>
                    <a:pt x="965" y="39"/>
                    <a:pt x="965" y="39"/>
                    <a:pt x="965" y="39"/>
                  </a:cubicBezTo>
                  <a:cubicBezTo>
                    <a:pt x="962" y="41"/>
                    <a:pt x="960" y="41"/>
                    <a:pt x="957" y="41"/>
                  </a:cubicBezTo>
                  <a:cubicBezTo>
                    <a:pt x="958" y="41"/>
                    <a:pt x="958" y="40"/>
                    <a:pt x="959" y="39"/>
                  </a:cubicBezTo>
                  <a:cubicBezTo>
                    <a:pt x="959" y="38"/>
                    <a:pt x="959" y="37"/>
                    <a:pt x="959" y="36"/>
                  </a:cubicBezTo>
                  <a:cubicBezTo>
                    <a:pt x="958" y="37"/>
                    <a:pt x="957" y="40"/>
                    <a:pt x="956" y="41"/>
                  </a:cubicBezTo>
                  <a:cubicBezTo>
                    <a:pt x="955" y="42"/>
                    <a:pt x="954" y="42"/>
                    <a:pt x="952" y="42"/>
                  </a:cubicBezTo>
                  <a:cubicBezTo>
                    <a:pt x="953" y="39"/>
                    <a:pt x="953" y="35"/>
                    <a:pt x="951" y="36"/>
                  </a:cubicBezTo>
                  <a:cubicBezTo>
                    <a:pt x="949" y="40"/>
                    <a:pt x="947" y="40"/>
                    <a:pt x="945" y="41"/>
                  </a:cubicBezTo>
                  <a:cubicBezTo>
                    <a:pt x="946" y="41"/>
                    <a:pt x="946" y="41"/>
                    <a:pt x="947" y="42"/>
                  </a:cubicBezTo>
                  <a:cubicBezTo>
                    <a:pt x="945" y="42"/>
                    <a:pt x="944" y="42"/>
                    <a:pt x="943" y="42"/>
                  </a:cubicBezTo>
                  <a:cubicBezTo>
                    <a:pt x="944" y="41"/>
                    <a:pt x="944" y="41"/>
                    <a:pt x="945" y="41"/>
                  </a:cubicBezTo>
                  <a:cubicBezTo>
                    <a:pt x="944" y="39"/>
                    <a:pt x="943" y="38"/>
                    <a:pt x="941" y="36"/>
                  </a:cubicBezTo>
                  <a:cubicBezTo>
                    <a:pt x="941" y="36"/>
                    <a:pt x="941" y="36"/>
                    <a:pt x="941" y="37"/>
                  </a:cubicBezTo>
                  <a:cubicBezTo>
                    <a:pt x="941" y="37"/>
                    <a:pt x="941" y="37"/>
                    <a:pt x="941" y="37"/>
                  </a:cubicBezTo>
                  <a:cubicBezTo>
                    <a:pt x="941" y="37"/>
                    <a:pt x="941" y="37"/>
                    <a:pt x="941" y="37"/>
                  </a:cubicBezTo>
                  <a:cubicBezTo>
                    <a:pt x="942" y="38"/>
                    <a:pt x="942" y="39"/>
                    <a:pt x="942" y="38"/>
                  </a:cubicBezTo>
                  <a:cubicBezTo>
                    <a:pt x="941" y="38"/>
                    <a:pt x="941" y="38"/>
                    <a:pt x="941" y="38"/>
                  </a:cubicBezTo>
                  <a:cubicBezTo>
                    <a:pt x="941" y="40"/>
                    <a:pt x="941" y="41"/>
                    <a:pt x="941" y="42"/>
                  </a:cubicBezTo>
                  <a:cubicBezTo>
                    <a:pt x="941" y="42"/>
                    <a:pt x="941" y="42"/>
                    <a:pt x="941" y="42"/>
                  </a:cubicBezTo>
                  <a:cubicBezTo>
                    <a:pt x="939" y="40"/>
                    <a:pt x="941" y="39"/>
                    <a:pt x="941" y="38"/>
                  </a:cubicBezTo>
                  <a:cubicBezTo>
                    <a:pt x="941" y="38"/>
                    <a:pt x="941" y="37"/>
                    <a:pt x="941" y="37"/>
                  </a:cubicBezTo>
                  <a:cubicBezTo>
                    <a:pt x="941" y="37"/>
                    <a:pt x="941" y="37"/>
                    <a:pt x="941" y="37"/>
                  </a:cubicBezTo>
                  <a:cubicBezTo>
                    <a:pt x="934" y="42"/>
                    <a:pt x="934" y="42"/>
                    <a:pt x="934" y="42"/>
                  </a:cubicBezTo>
                  <a:cubicBezTo>
                    <a:pt x="934" y="42"/>
                    <a:pt x="935" y="43"/>
                    <a:pt x="936" y="43"/>
                  </a:cubicBezTo>
                  <a:cubicBezTo>
                    <a:pt x="932" y="44"/>
                    <a:pt x="929" y="46"/>
                    <a:pt x="926" y="49"/>
                  </a:cubicBezTo>
                  <a:cubicBezTo>
                    <a:pt x="925" y="46"/>
                    <a:pt x="925" y="44"/>
                    <a:pt x="925" y="42"/>
                  </a:cubicBezTo>
                  <a:cubicBezTo>
                    <a:pt x="924" y="46"/>
                    <a:pt x="924" y="49"/>
                    <a:pt x="920" y="55"/>
                  </a:cubicBezTo>
                  <a:cubicBezTo>
                    <a:pt x="921" y="56"/>
                    <a:pt x="921" y="56"/>
                    <a:pt x="922" y="57"/>
                  </a:cubicBezTo>
                  <a:cubicBezTo>
                    <a:pt x="917" y="58"/>
                    <a:pt x="917" y="50"/>
                    <a:pt x="909" y="53"/>
                  </a:cubicBezTo>
                  <a:cubicBezTo>
                    <a:pt x="909" y="52"/>
                    <a:pt x="909" y="52"/>
                    <a:pt x="909" y="52"/>
                  </a:cubicBezTo>
                  <a:cubicBezTo>
                    <a:pt x="907" y="57"/>
                    <a:pt x="904" y="59"/>
                    <a:pt x="902" y="59"/>
                  </a:cubicBezTo>
                  <a:cubicBezTo>
                    <a:pt x="902" y="57"/>
                    <a:pt x="902" y="55"/>
                    <a:pt x="902" y="53"/>
                  </a:cubicBezTo>
                  <a:cubicBezTo>
                    <a:pt x="905" y="47"/>
                    <a:pt x="908" y="41"/>
                    <a:pt x="911" y="44"/>
                  </a:cubicBezTo>
                  <a:cubicBezTo>
                    <a:pt x="909" y="31"/>
                    <a:pt x="910" y="46"/>
                    <a:pt x="907" y="30"/>
                  </a:cubicBezTo>
                  <a:cubicBezTo>
                    <a:pt x="909" y="47"/>
                    <a:pt x="898" y="34"/>
                    <a:pt x="898" y="43"/>
                  </a:cubicBezTo>
                  <a:cubicBezTo>
                    <a:pt x="898" y="43"/>
                    <a:pt x="897" y="43"/>
                    <a:pt x="897" y="43"/>
                  </a:cubicBezTo>
                  <a:cubicBezTo>
                    <a:pt x="894" y="34"/>
                    <a:pt x="892" y="39"/>
                    <a:pt x="888" y="26"/>
                  </a:cubicBezTo>
                  <a:cubicBezTo>
                    <a:pt x="888" y="30"/>
                    <a:pt x="890" y="35"/>
                    <a:pt x="885" y="32"/>
                  </a:cubicBezTo>
                  <a:cubicBezTo>
                    <a:pt x="885" y="34"/>
                    <a:pt x="885" y="35"/>
                    <a:pt x="884" y="36"/>
                  </a:cubicBezTo>
                  <a:cubicBezTo>
                    <a:pt x="884" y="36"/>
                    <a:pt x="884" y="36"/>
                    <a:pt x="884" y="36"/>
                  </a:cubicBezTo>
                  <a:cubicBezTo>
                    <a:pt x="884" y="36"/>
                    <a:pt x="884" y="36"/>
                    <a:pt x="884" y="36"/>
                  </a:cubicBezTo>
                  <a:cubicBezTo>
                    <a:pt x="884" y="37"/>
                    <a:pt x="884" y="37"/>
                    <a:pt x="884" y="37"/>
                  </a:cubicBezTo>
                  <a:cubicBezTo>
                    <a:pt x="885" y="39"/>
                    <a:pt x="886" y="41"/>
                    <a:pt x="887" y="44"/>
                  </a:cubicBezTo>
                  <a:cubicBezTo>
                    <a:pt x="885" y="50"/>
                    <a:pt x="882" y="52"/>
                    <a:pt x="880" y="54"/>
                  </a:cubicBezTo>
                  <a:cubicBezTo>
                    <a:pt x="880" y="53"/>
                    <a:pt x="880" y="51"/>
                    <a:pt x="881" y="50"/>
                  </a:cubicBezTo>
                  <a:cubicBezTo>
                    <a:pt x="877" y="42"/>
                    <a:pt x="873" y="44"/>
                    <a:pt x="870" y="47"/>
                  </a:cubicBezTo>
                  <a:cubicBezTo>
                    <a:pt x="869" y="42"/>
                    <a:pt x="868" y="38"/>
                    <a:pt x="871" y="34"/>
                  </a:cubicBezTo>
                  <a:cubicBezTo>
                    <a:pt x="866" y="33"/>
                    <a:pt x="866" y="33"/>
                    <a:pt x="866" y="33"/>
                  </a:cubicBezTo>
                  <a:cubicBezTo>
                    <a:pt x="863" y="28"/>
                    <a:pt x="859" y="25"/>
                    <a:pt x="856" y="30"/>
                  </a:cubicBezTo>
                  <a:cubicBezTo>
                    <a:pt x="854" y="27"/>
                    <a:pt x="850" y="41"/>
                    <a:pt x="852" y="33"/>
                  </a:cubicBezTo>
                  <a:cubicBezTo>
                    <a:pt x="844" y="39"/>
                    <a:pt x="844" y="39"/>
                    <a:pt x="844" y="39"/>
                  </a:cubicBezTo>
                  <a:cubicBezTo>
                    <a:pt x="844" y="36"/>
                    <a:pt x="844" y="36"/>
                    <a:pt x="844" y="36"/>
                  </a:cubicBezTo>
                  <a:cubicBezTo>
                    <a:pt x="841" y="36"/>
                    <a:pt x="838" y="38"/>
                    <a:pt x="835" y="40"/>
                  </a:cubicBezTo>
                  <a:cubicBezTo>
                    <a:pt x="835" y="39"/>
                    <a:pt x="835" y="39"/>
                    <a:pt x="835" y="39"/>
                  </a:cubicBezTo>
                  <a:cubicBezTo>
                    <a:pt x="834" y="34"/>
                    <a:pt x="830" y="42"/>
                    <a:pt x="829" y="41"/>
                  </a:cubicBezTo>
                  <a:cubicBezTo>
                    <a:pt x="829" y="41"/>
                    <a:pt x="829" y="40"/>
                    <a:pt x="830" y="38"/>
                  </a:cubicBezTo>
                  <a:cubicBezTo>
                    <a:pt x="829" y="38"/>
                    <a:pt x="829" y="37"/>
                    <a:pt x="828" y="37"/>
                  </a:cubicBezTo>
                  <a:cubicBezTo>
                    <a:pt x="829" y="36"/>
                    <a:pt x="829" y="34"/>
                    <a:pt x="829" y="33"/>
                  </a:cubicBezTo>
                  <a:cubicBezTo>
                    <a:pt x="829" y="34"/>
                    <a:pt x="828" y="35"/>
                    <a:pt x="828" y="36"/>
                  </a:cubicBezTo>
                  <a:cubicBezTo>
                    <a:pt x="826" y="34"/>
                    <a:pt x="825" y="33"/>
                    <a:pt x="824" y="32"/>
                  </a:cubicBezTo>
                  <a:cubicBezTo>
                    <a:pt x="825" y="35"/>
                    <a:pt x="826" y="38"/>
                    <a:pt x="827" y="40"/>
                  </a:cubicBezTo>
                  <a:cubicBezTo>
                    <a:pt x="827" y="41"/>
                    <a:pt x="826" y="42"/>
                    <a:pt x="826" y="43"/>
                  </a:cubicBezTo>
                  <a:cubicBezTo>
                    <a:pt x="823" y="42"/>
                    <a:pt x="821" y="40"/>
                    <a:pt x="818" y="34"/>
                  </a:cubicBezTo>
                  <a:cubicBezTo>
                    <a:pt x="816" y="36"/>
                    <a:pt x="814" y="38"/>
                    <a:pt x="812" y="38"/>
                  </a:cubicBezTo>
                  <a:cubicBezTo>
                    <a:pt x="814" y="30"/>
                    <a:pt x="814" y="30"/>
                    <a:pt x="814" y="30"/>
                  </a:cubicBezTo>
                  <a:cubicBezTo>
                    <a:pt x="812" y="36"/>
                    <a:pt x="809" y="33"/>
                    <a:pt x="807" y="30"/>
                  </a:cubicBezTo>
                  <a:cubicBezTo>
                    <a:pt x="807" y="28"/>
                    <a:pt x="807" y="28"/>
                    <a:pt x="807" y="28"/>
                  </a:cubicBezTo>
                  <a:cubicBezTo>
                    <a:pt x="807" y="28"/>
                    <a:pt x="806" y="29"/>
                    <a:pt x="806" y="29"/>
                  </a:cubicBezTo>
                  <a:cubicBezTo>
                    <a:pt x="804" y="26"/>
                    <a:pt x="802" y="23"/>
                    <a:pt x="800" y="26"/>
                  </a:cubicBezTo>
                  <a:cubicBezTo>
                    <a:pt x="803" y="26"/>
                    <a:pt x="804" y="27"/>
                    <a:pt x="805" y="29"/>
                  </a:cubicBezTo>
                  <a:cubicBezTo>
                    <a:pt x="801" y="28"/>
                    <a:pt x="796" y="21"/>
                    <a:pt x="795" y="28"/>
                  </a:cubicBezTo>
                  <a:cubicBezTo>
                    <a:pt x="791" y="5"/>
                    <a:pt x="778" y="23"/>
                    <a:pt x="772" y="19"/>
                  </a:cubicBezTo>
                  <a:cubicBezTo>
                    <a:pt x="772" y="30"/>
                    <a:pt x="772" y="30"/>
                    <a:pt x="772" y="30"/>
                  </a:cubicBezTo>
                  <a:cubicBezTo>
                    <a:pt x="768" y="30"/>
                    <a:pt x="765" y="31"/>
                    <a:pt x="761" y="34"/>
                  </a:cubicBezTo>
                  <a:cubicBezTo>
                    <a:pt x="762" y="30"/>
                    <a:pt x="762" y="30"/>
                    <a:pt x="762" y="30"/>
                  </a:cubicBezTo>
                  <a:cubicBezTo>
                    <a:pt x="757" y="39"/>
                    <a:pt x="755" y="37"/>
                    <a:pt x="750" y="33"/>
                  </a:cubicBezTo>
                  <a:cubicBezTo>
                    <a:pt x="751" y="37"/>
                    <a:pt x="751" y="42"/>
                    <a:pt x="750" y="47"/>
                  </a:cubicBezTo>
                  <a:cubicBezTo>
                    <a:pt x="747" y="44"/>
                    <a:pt x="744" y="42"/>
                    <a:pt x="742" y="41"/>
                  </a:cubicBezTo>
                  <a:cubicBezTo>
                    <a:pt x="742" y="40"/>
                    <a:pt x="742" y="39"/>
                    <a:pt x="742" y="39"/>
                  </a:cubicBezTo>
                  <a:cubicBezTo>
                    <a:pt x="743" y="39"/>
                    <a:pt x="743" y="40"/>
                    <a:pt x="743" y="40"/>
                  </a:cubicBezTo>
                  <a:cubicBezTo>
                    <a:pt x="743" y="39"/>
                    <a:pt x="743" y="39"/>
                    <a:pt x="742" y="38"/>
                  </a:cubicBezTo>
                  <a:cubicBezTo>
                    <a:pt x="743" y="34"/>
                    <a:pt x="745" y="32"/>
                    <a:pt x="747" y="39"/>
                  </a:cubicBezTo>
                  <a:cubicBezTo>
                    <a:pt x="747" y="35"/>
                    <a:pt x="748" y="32"/>
                    <a:pt x="748" y="29"/>
                  </a:cubicBezTo>
                  <a:cubicBezTo>
                    <a:pt x="745" y="21"/>
                    <a:pt x="740" y="27"/>
                    <a:pt x="738" y="27"/>
                  </a:cubicBezTo>
                  <a:cubicBezTo>
                    <a:pt x="739" y="27"/>
                    <a:pt x="740" y="28"/>
                    <a:pt x="740" y="30"/>
                  </a:cubicBezTo>
                  <a:cubicBezTo>
                    <a:pt x="738" y="33"/>
                    <a:pt x="738" y="33"/>
                    <a:pt x="738" y="33"/>
                  </a:cubicBezTo>
                  <a:cubicBezTo>
                    <a:pt x="736" y="32"/>
                    <a:pt x="734" y="34"/>
                    <a:pt x="732" y="36"/>
                  </a:cubicBezTo>
                  <a:cubicBezTo>
                    <a:pt x="732" y="35"/>
                    <a:pt x="732" y="35"/>
                    <a:pt x="732" y="34"/>
                  </a:cubicBezTo>
                  <a:cubicBezTo>
                    <a:pt x="731" y="35"/>
                    <a:pt x="730" y="38"/>
                    <a:pt x="729" y="40"/>
                  </a:cubicBezTo>
                  <a:cubicBezTo>
                    <a:pt x="728" y="40"/>
                    <a:pt x="728" y="40"/>
                    <a:pt x="728" y="40"/>
                  </a:cubicBezTo>
                  <a:cubicBezTo>
                    <a:pt x="727" y="41"/>
                    <a:pt x="727" y="41"/>
                    <a:pt x="727" y="41"/>
                  </a:cubicBezTo>
                  <a:cubicBezTo>
                    <a:pt x="727" y="32"/>
                    <a:pt x="727" y="23"/>
                    <a:pt x="731" y="19"/>
                  </a:cubicBezTo>
                  <a:cubicBezTo>
                    <a:pt x="722" y="29"/>
                    <a:pt x="722" y="29"/>
                    <a:pt x="722" y="29"/>
                  </a:cubicBezTo>
                  <a:cubicBezTo>
                    <a:pt x="722" y="25"/>
                    <a:pt x="718" y="18"/>
                    <a:pt x="719" y="15"/>
                  </a:cubicBezTo>
                  <a:cubicBezTo>
                    <a:pt x="716" y="11"/>
                    <a:pt x="712" y="21"/>
                    <a:pt x="707" y="25"/>
                  </a:cubicBezTo>
                  <a:cubicBezTo>
                    <a:pt x="706" y="19"/>
                    <a:pt x="704" y="15"/>
                    <a:pt x="704" y="22"/>
                  </a:cubicBezTo>
                  <a:cubicBezTo>
                    <a:pt x="705" y="26"/>
                    <a:pt x="705" y="26"/>
                    <a:pt x="705" y="26"/>
                  </a:cubicBezTo>
                  <a:cubicBezTo>
                    <a:pt x="704" y="27"/>
                    <a:pt x="703" y="26"/>
                    <a:pt x="702" y="25"/>
                  </a:cubicBezTo>
                  <a:cubicBezTo>
                    <a:pt x="701" y="27"/>
                    <a:pt x="701" y="29"/>
                    <a:pt x="699" y="30"/>
                  </a:cubicBezTo>
                  <a:cubicBezTo>
                    <a:pt x="693" y="28"/>
                    <a:pt x="688" y="17"/>
                    <a:pt x="681" y="29"/>
                  </a:cubicBezTo>
                  <a:cubicBezTo>
                    <a:pt x="677" y="13"/>
                    <a:pt x="677" y="13"/>
                    <a:pt x="677" y="13"/>
                  </a:cubicBezTo>
                  <a:cubicBezTo>
                    <a:pt x="672" y="17"/>
                    <a:pt x="683" y="33"/>
                    <a:pt x="674" y="39"/>
                  </a:cubicBezTo>
                  <a:cubicBezTo>
                    <a:pt x="667" y="44"/>
                    <a:pt x="671" y="26"/>
                    <a:pt x="669" y="21"/>
                  </a:cubicBezTo>
                  <a:cubicBezTo>
                    <a:pt x="666" y="29"/>
                    <a:pt x="660" y="46"/>
                    <a:pt x="654" y="33"/>
                  </a:cubicBezTo>
                  <a:cubicBezTo>
                    <a:pt x="656" y="30"/>
                    <a:pt x="658" y="32"/>
                    <a:pt x="660" y="31"/>
                  </a:cubicBezTo>
                  <a:cubicBezTo>
                    <a:pt x="655" y="22"/>
                    <a:pt x="655" y="22"/>
                    <a:pt x="655" y="22"/>
                  </a:cubicBezTo>
                  <a:cubicBezTo>
                    <a:pt x="661" y="7"/>
                    <a:pt x="665" y="12"/>
                    <a:pt x="660" y="0"/>
                  </a:cubicBezTo>
                  <a:cubicBezTo>
                    <a:pt x="660" y="31"/>
                    <a:pt x="643" y="3"/>
                    <a:pt x="642" y="34"/>
                  </a:cubicBezTo>
                  <a:cubicBezTo>
                    <a:pt x="639" y="27"/>
                    <a:pt x="639" y="27"/>
                    <a:pt x="639" y="27"/>
                  </a:cubicBezTo>
                  <a:cubicBezTo>
                    <a:pt x="640" y="28"/>
                    <a:pt x="640" y="26"/>
                    <a:pt x="641" y="26"/>
                  </a:cubicBezTo>
                  <a:cubicBezTo>
                    <a:pt x="636" y="12"/>
                    <a:pt x="637" y="49"/>
                    <a:pt x="630" y="44"/>
                  </a:cubicBezTo>
                  <a:cubicBezTo>
                    <a:pt x="627" y="42"/>
                    <a:pt x="625" y="37"/>
                    <a:pt x="627" y="34"/>
                  </a:cubicBezTo>
                  <a:cubicBezTo>
                    <a:pt x="621" y="41"/>
                    <a:pt x="621" y="41"/>
                    <a:pt x="621" y="41"/>
                  </a:cubicBezTo>
                  <a:cubicBezTo>
                    <a:pt x="620" y="41"/>
                    <a:pt x="620" y="37"/>
                    <a:pt x="621" y="36"/>
                  </a:cubicBezTo>
                  <a:cubicBezTo>
                    <a:pt x="613" y="38"/>
                    <a:pt x="613" y="38"/>
                    <a:pt x="613" y="38"/>
                  </a:cubicBezTo>
                  <a:cubicBezTo>
                    <a:pt x="613" y="38"/>
                    <a:pt x="613" y="38"/>
                    <a:pt x="613" y="38"/>
                  </a:cubicBezTo>
                  <a:cubicBezTo>
                    <a:pt x="612" y="40"/>
                    <a:pt x="611" y="43"/>
                    <a:pt x="610" y="47"/>
                  </a:cubicBezTo>
                  <a:cubicBezTo>
                    <a:pt x="609" y="45"/>
                    <a:pt x="607" y="44"/>
                    <a:pt x="606" y="43"/>
                  </a:cubicBezTo>
                  <a:cubicBezTo>
                    <a:pt x="606" y="45"/>
                    <a:pt x="606" y="47"/>
                    <a:pt x="606" y="49"/>
                  </a:cubicBezTo>
                  <a:cubicBezTo>
                    <a:pt x="605" y="51"/>
                    <a:pt x="605" y="51"/>
                    <a:pt x="605" y="51"/>
                  </a:cubicBezTo>
                  <a:cubicBezTo>
                    <a:pt x="604" y="50"/>
                    <a:pt x="603" y="49"/>
                    <a:pt x="603" y="48"/>
                  </a:cubicBezTo>
                  <a:cubicBezTo>
                    <a:pt x="603" y="42"/>
                    <a:pt x="606" y="38"/>
                    <a:pt x="609" y="39"/>
                  </a:cubicBezTo>
                  <a:cubicBezTo>
                    <a:pt x="604" y="8"/>
                    <a:pt x="605" y="47"/>
                    <a:pt x="595" y="29"/>
                  </a:cubicBezTo>
                  <a:cubicBezTo>
                    <a:pt x="599" y="25"/>
                    <a:pt x="599" y="25"/>
                    <a:pt x="599" y="25"/>
                  </a:cubicBezTo>
                  <a:cubicBezTo>
                    <a:pt x="596" y="7"/>
                    <a:pt x="593" y="14"/>
                    <a:pt x="588" y="3"/>
                  </a:cubicBezTo>
                  <a:cubicBezTo>
                    <a:pt x="589" y="8"/>
                    <a:pt x="597" y="29"/>
                    <a:pt x="593" y="37"/>
                  </a:cubicBezTo>
                  <a:cubicBezTo>
                    <a:pt x="591" y="36"/>
                    <a:pt x="588" y="34"/>
                    <a:pt x="586" y="36"/>
                  </a:cubicBezTo>
                  <a:cubicBezTo>
                    <a:pt x="586" y="33"/>
                    <a:pt x="585" y="32"/>
                    <a:pt x="584" y="32"/>
                  </a:cubicBezTo>
                  <a:cubicBezTo>
                    <a:pt x="584" y="32"/>
                    <a:pt x="584" y="31"/>
                    <a:pt x="584" y="30"/>
                  </a:cubicBezTo>
                  <a:cubicBezTo>
                    <a:pt x="584" y="31"/>
                    <a:pt x="583" y="32"/>
                    <a:pt x="583" y="33"/>
                  </a:cubicBezTo>
                  <a:cubicBezTo>
                    <a:pt x="582" y="33"/>
                    <a:pt x="582" y="33"/>
                    <a:pt x="581" y="33"/>
                  </a:cubicBezTo>
                  <a:cubicBezTo>
                    <a:pt x="581" y="33"/>
                    <a:pt x="581" y="32"/>
                    <a:pt x="581" y="32"/>
                  </a:cubicBezTo>
                  <a:cubicBezTo>
                    <a:pt x="580" y="28"/>
                    <a:pt x="582" y="27"/>
                    <a:pt x="583" y="24"/>
                  </a:cubicBezTo>
                  <a:cubicBezTo>
                    <a:pt x="582" y="24"/>
                    <a:pt x="581" y="25"/>
                    <a:pt x="580" y="25"/>
                  </a:cubicBezTo>
                  <a:cubicBezTo>
                    <a:pt x="581" y="19"/>
                    <a:pt x="581" y="19"/>
                    <a:pt x="581" y="19"/>
                  </a:cubicBezTo>
                  <a:cubicBezTo>
                    <a:pt x="577" y="23"/>
                    <a:pt x="577" y="30"/>
                    <a:pt x="575" y="37"/>
                  </a:cubicBezTo>
                  <a:cubicBezTo>
                    <a:pt x="571" y="35"/>
                    <a:pt x="570" y="24"/>
                    <a:pt x="569" y="15"/>
                  </a:cubicBezTo>
                  <a:cubicBezTo>
                    <a:pt x="562" y="12"/>
                    <a:pt x="573" y="33"/>
                    <a:pt x="566" y="35"/>
                  </a:cubicBezTo>
                  <a:cubicBezTo>
                    <a:pt x="560" y="30"/>
                    <a:pt x="556" y="36"/>
                    <a:pt x="549" y="45"/>
                  </a:cubicBezTo>
                  <a:cubicBezTo>
                    <a:pt x="546" y="40"/>
                    <a:pt x="550" y="36"/>
                    <a:pt x="549" y="32"/>
                  </a:cubicBezTo>
                  <a:cubicBezTo>
                    <a:pt x="545" y="43"/>
                    <a:pt x="545" y="43"/>
                    <a:pt x="545" y="43"/>
                  </a:cubicBezTo>
                  <a:cubicBezTo>
                    <a:pt x="544" y="43"/>
                    <a:pt x="545" y="39"/>
                    <a:pt x="545" y="38"/>
                  </a:cubicBezTo>
                  <a:cubicBezTo>
                    <a:pt x="542" y="42"/>
                    <a:pt x="545" y="52"/>
                    <a:pt x="540" y="56"/>
                  </a:cubicBezTo>
                  <a:cubicBezTo>
                    <a:pt x="540" y="56"/>
                    <a:pt x="540" y="57"/>
                    <a:pt x="540" y="57"/>
                  </a:cubicBezTo>
                  <a:cubicBezTo>
                    <a:pt x="539" y="57"/>
                    <a:pt x="538" y="57"/>
                    <a:pt x="537" y="58"/>
                  </a:cubicBezTo>
                  <a:cubicBezTo>
                    <a:pt x="534" y="52"/>
                    <a:pt x="529" y="39"/>
                    <a:pt x="525" y="51"/>
                  </a:cubicBezTo>
                  <a:cubicBezTo>
                    <a:pt x="524" y="47"/>
                    <a:pt x="526" y="42"/>
                    <a:pt x="525" y="36"/>
                  </a:cubicBezTo>
                  <a:cubicBezTo>
                    <a:pt x="518" y="48"/>
                    <a:pt x="519" y="45"/>
                    <a:pt x="512" y="61"/>
                  </a:cubicBezTo>
                  <a:cubicBezTo>
                    <a:pt x="507" y="52"/>
                    <a:pt x="507" y="52"/>
                    <a:pt x="507" y="52"/>
                  </a:cubicBezTo>
                  <a:cubicBezTo>
                    <a:pt x="509" y="56"/>
                    <a:pt x="509" y="61"/>
                    <a:pt x="508" y="66"/>
                  </a:cubicBezTo>
                  <a:cubicBezTo>
                    <a:pt x="506" y="64"/>
                    <a:pt x="505" y="62"/>
                    <a:pt x="503" y="61"/>
                  </a:cubicBezTo>
                  <a:cubicBezTo>
                    <a:pt x="504" y="59"/>
                    <a:pt x="504" y="58"/>
                    <a:pt x="504" y="56"/>
                  </a:cubicBezTo>
                  <a:cubicBezTo>
                    <a:pt x="503" y="58"/>
                    <a:pt x="502" y="59"/>
                    <a:pt x="501" y="60"/>
                  </a:cubicBezTo>
                  <a:cubicBezTo>
                    <a:pt x="502" y="58"/>
                    <a:pt x="502" y="56"/>
                    <a:pt x="502" y="54"/>
                  </a:cubicBezTo>
                  <a:cubicBezTo>
                    <a:pt x="501" y="53"/>
                    <a:pt x="501" y="56"/>
                    <a:pt x="500" y="59"/>
                  </a:cubicBezTo>
                  <a:cubicBezTo>
                    <a:pt x="498" y="43"/>
                    <a:pt x="498" y="43"/>
                    <a:pt x="498" y="43"/>
                  </a:cubicBezTo>
                  <a:cubicBezTo>
                    <a:pt x="498" y="50"/>
                    <a:pt x="498" y="50"/>
                    <a:pt x="498" y="50"/>
                  </a:cubicBezTo>
                  <a:cubicBezTo>
                    <a:pt x="494" y="46"/>
                    <a:pt x="494" y="46"/>
                    <a:pt x="494" y="46"/>
                  </a:cubicBezTo>
                  <a:cubicBezTo>
                    <a:pt x="493" y="40"/>
                    <a:pt x="492" y="34"/>
                    <a:pt x="490" y="33"/>
                  </a:cubicBezTo>
                  <a:cubicBezTo>
                    <a:pt x="490" y="31"/>
                    <a:pt x="491" y="30"/>
                    <a:pt x="492" y="29"/>
                  </a:cubicBezTo>
                  <a:cubicBezTo>
                    <a:pt x="486" y="17"/>
                    <a:pt x="489" y="33"/>
                    <a:pt x="487" y="42"/>
                  </a:cubicBezTo>
                  <a:cubicBezTo>
                    <a:pt x="487" y="43"/>
                    <a:pt x="487" y="44"/>
                    <a:pt x="486" y="45"/>
                  </a:cubicBezTo>
                  <a:cubicBezTo>
                    <a:pt x="486" y="46"/>
                    <a:pt x="485" y="46"/>
                    <a:pt x="485" y="46"/>
                  </a:cubicBezTo>
                  <a:cubicBezTo>
                    <a:pt x="484" y="38"/>
                    <a:pt x="487" y="27"/>
                    <a:pt x="482" y="25"/>
                  </a:cubicBezTo>
                  <a:cubicBezTo>
                    <a:pt x="480" y="19"/>
                    <a:pt x="470" y="50"/>
                    <a:pt x="465" y="35"/>
                  </a:cubicBezTo>
                  <a:cubicBezTo>
                    <a:pt x="465" y="38"/>
                    <a:pt x="466" y="40"/>
                    <a:pt x="466" y="42"/>
                  </a:cubicBezTo>
                  <a:cubicBezTo>
                    <a:pt x="465" y="42"/>
                    <a:pt x="464" y="41"/>
                    <a:pt x="464" y="40"/>
                  </a:cubicBezTo>
                  <a:cubicBezTo>
                    <a:pt x="464" y="45"/>
                    <a:pt x="464" y="49"/>
                    <a:pt x="463" y="52"/>
                  </a:cubicBezTo>
                  <a:cubicBezTo>
                    <a:pt x="459" y="51"/>
                    <a:pt x="452" y="30"/>
                    <a:pt x="448" y="48"/>
                  </a:cubicBezTo>
                  <a:cubicBezTo>
                    <a:pt x="448" y="46"/>
                    <a:pt x="447" y="44"/>
                    <a:pt x="447" y="43"/>
                  </a:cubicBezTo>
                  <a:cubicBezTo>
                    <a:pt x="445" y="46"/>
                    <a:pt x="442" y="48"/>
                    <a:pt x="439" y="52"/>
                  </a:cubicBezTo>
                  <a:cubicBezTo>
                    <a:pt x="437" y="51"/>
                    <a:pt x="435" y="51"/>
                    <a:pt x="433" y="52"/>
                  </a:cubicBezTo>
                  <a:cubicBezTo>
                    <a:pt x="429" y="40"/>
                    <a:pt x="421" y="55"/>
                    <a:pt x="417" y="57"/>
                  </a:cubicBezTo>
                  <a:cubicBezTo>
                    <a:pt x="417" y="51"/>
                    <a:pt x="417" y="46"/>
                    <a:pt x="418" y="45"/>
                  </a:cubicBezTo>
                  <a:cubicBezTo>
                    <a:pt x="415" y="56"/>
                    <a:pt x="415" y="56"/>
                    <a:pt x="415" y="56"/>
                  </a:cubicBezTo>
                  <a:cubicBezTo>
                    <a:pt x="414" y="55"/>
                    <a:pt x="413" y="52"/>
                    <a:pt x="413" y="45"/>
                  </a:cubicBezTo>
                  <a:cubicBezTo>
                    <a:pt x="412" y="45"/>
                    <a:pt x="412" y="45"/>
                    <a:pt x="412" y="45"/>
                  </a:cubicBezTo>
                  <a:cubicBezTo>
                    <a:pt x="413" y="36"/>
                    <a:pt x="413" y="36"/>
                    <a:pt x="413" y="36"/>
                  </a:cubicBezTo>
                  <a:cubicBezTo>
                    <a:pt x="412" y="41"/>
                    <a:pt x="411" y="44"/>
                    <a:pt x="410" y="45"/>
                  </a:cubicBezTo>
                  <a:cubicBezTo>
                    <a:pt x="408" y="46"/>
                    <a:pt x="408" y="46"/>
                    <a:pt x="408" y="46"/>
                  </a:cubicBezTo>
                  <a:cubicBezTo>
                    <a:pt x="408" y="45"/>
                    <a:pt x="407" y="45"/>
                    <a:pt x="407" y="45"/>
                  </a:cubicBezTo>
                  <a:cubicBezTo>
                    <a:pt x="407" y="46"/>
                    <a:pt x="407" y="46"/>
                    <a:pt x="407" y="46"/>
                  </a:cubicBezTo>
                  <a:cubicBezTo>
                    <a:pt x="406" y="46"/>
                    <a:pt x="406" y="46"/>
                    <a:pt x="406" y="46"/>
                  </a:cubicBezTo>
                  <a:cubicBezTo>
                    <a:pt x="406" y="45"/>
                    <a:pt x="406" y="45"/>
                    <a:pt x="407" y="44"/>
                  </a:cubicBezTo>
                  <a:cubicBezTo>
                    <a:pt x="405" y="42"/>
                    <a:pt x="403" y="40"/>
                    <a:pt x="401" y="43"/>
                  </a:cubicBezTo>
                  <a:cubicBezTo>
                    <a:pt x="397" y="43"/>
                    <a:pt x="395" y="47"/>
                    <a:pt x="393" y="52"/>
                  </a:cubicBezTo>
                  <a:cubicBezTo>
                    <a:pt x="393" y="50"/>
                    <a:pt x="392" y="48"/>
                    <a:pt x="391" y="45"/>
                  </a:cubicBezTo>
                  <a:cubicBezTo>
                    <a:pt x="391" y="46"/>
                    <a:pt x="391" y="48"/>
                    <a:pt x="391" y="50"/>
                  </a:cubicBezTo>
                  <a:cubicBezTo>
                    <a:pt x="390" y="49"/>
                    <a:pt x="389" y="48"/>
                    <a:pt x="388" y="48"/>
                  </a:cubicBezTo>
                  <a:cubicBezTo>
                    <a:pt x="388" y="47"/>
                    <a:pt x="388" y="46"/>
                    <a:pt x="388" y="45"/>
                  </a:cubicBezTo>
                  <a:cubicBezTo>
                    <a:pt x="388" y="47"/>
                    <a:pt x="388" y="47"/>
                    <a:pt x="388" y="47"/>
                  </a:cubicBezTo>
                  <a:cubicBezTo>
                    <a:pt x="385" y="46"/>
                    <a:pt x="382" y="45"/>
                    <a:pt x="380" y="48"/>
                  </a:cubicBezTo>
                  <a:cubicBezTo>
                    <a:pt x="380" y="46"/>
                    <a:pt x="380" y="44"/>
                    <a:pt x="379" y="42"/>
                  </a:cubicBezTo>
                  <a:cubicBezTo>
                    <a:pt x="380" y="47"/>
                    <a:pt x="373" y="42"/>
                    <a:pt x="371" y="44"/>
                  </a:cubicBezTo>
                  <a:cubicBezTo>
                    <a:pt x="374" y="50"/>
                    <a:pt x="374" y="50"/>
                    <a:pt x="374" y="50"/>
                  </a:cubicBezTo>
                  <a:cubicBezTo>
                    <a:pt x="373" y="50"/>
                    <a:pt x="372" y="50"/>
                    <a:pt x="372" y="51"/>
                  </a:cubicBezTo>
                  <a:cubicBezTo>
                    <a:pt x="372" y="50"/>
                    <a:pt x="372" y="50"/>
                    <a:pt x="372" y="50"/>
                  </a:cubicBezTo>
                  <a:cubicBezTo>
                    <a:pt x="372" y="51"/>
                    <a:pt x="372" y="51"/>
                    <a:pt x="372" y="51"/>
                  </a:cubicBezTo>
                  <a:cubicBezTo>
                    <a:pt x="371" y="51"/>
                    <a:pt x="371" y="51"/>
                    <a:pt x="371" y="51"/>
                  </a:cubicBezTo>
                  <a:cubicBezTo>
                    <a:pt x="369" y="52"/>
                    <a:pt x="366" y="48"/>
                    <a:pt x="362" y="45"/>
                  </a:cubicBezTo>
                  <a:cubicBezTo>
                    <a:pt x="365" y="41"/>
                    <a:pt x="366" y="43"/>
                    <a:pt x="365" y="29"/>
                  </a:cubicBezTo>
                  <a:cubicBezTo>
                    <a:pt x="359" y="23"/>
                    <a:pt x="364" y="43"/>
                    <a:pt x="359" y="36"/>
                  </a:cubicBezTo>
                  <a:cubicBezTo>
                    <a:pt x="357" y="41"/>
                    <a:pt x="361" y="42"/>
                    <a:pt x="362" y="45"/>
                  </a:cubicBezTo>
                  <a:cubicBezTo>
                    <a:pt x="358" y="42"/>
                    <a:pt x="354" y="40"/>
                    <a:pt x="350" y="44"/>
                  </a:cubicBezTo>
                  <a:cubicBezTo>
                    <a:pt x="349" y="40"/>
                    <a:pt x="349" y="38"/>
                    <a:pt x="345" y="38"/>
                  </a:cubicBezTo>
                  <a:cubicBezTo>
                    <a:pt x="344" y="31"/>
                    <a:pt x="348" y="28"/>
                    <a:pt x="349" y="27"/>
                  </a:cubicBezTo>
                  <a:cubicBezTo>
                    <a:pt x="338" y="23"/>
                    <a:pt x="338" y="23"/>
                    <a:pt x="338" y="23"/>
                  </a:cubicBezTo>
                  <a:cubicBezTo>
                    <a:pt x="339" y="30"/>
                    <a:pt x="337" y="34"/>
                    <a:pt x="334" y="38"/>
                  </a:cubicBezTo>
                  <a:cubicBezTo>
                    <a:pt x="329" y="33"/>
                    <a:pt x="323" y="28"/>
                    <a:pt x="320" y="43"/>
                  </a:cubicBezTo>
                  <a:cubicBezTo>
                    <a:pt x="318" y="48"/>
                    <a:pt x="315" y="58"/>
                    <a:pt x="312" y="48"/>
                  </a:cubicBezTo>
                  <a:cubicBezTo>
                    <a:pt x="310" y="47"/>
                    <a:pt x="306" y="28"/>
                    <a:pt x="306" y="37"/>
                  </a:cubicBezTo>
                  <a:cubicBezTo>
                    <a:pt x="307" y="42"/>
                    <a:pt x="307" y="51"/>
                    <a:pt x="308" y="61"/>
                  </a:cubicBezTo>
                  <a:cubicBezTo>
                    <a:pt x="305" y="58"/>
                    <a:pt x="299" y="60"/>
                    <a:pt x="299" y="51"/>
                  </a:cubicBezTo>
                  <a:cubicBezTo>
                    <a:pt x="299" y="51"/>
                    <a:pt x="298" y="51"/>
                    <a:pt x="298" y="51"/>
                  </a:cubicBezTo>
                  <a:cubicBezTo>
                    <a:pt x="298" y="49"/>
                    <a:pt x="297" y="47"/>
                    <a:pt x="295" y="47"/>
                  </a:cubicBezTo>
                  <a:cubicBezTo>
                    <a:pt x="296" y="48"/>
                    <a:pt x="297" y="49"/>
                    <a:pt x="298" y="51"/>
                  </a:cubicBezTo>
                  <a:cubicBezTo>
                    <a:pt x="280" y="51"/>
                    <a:pt x="263" y="40"/>
                    <a:pt x="247" y="40"/>
                  </a:cubicBezTo>
                  <a:cubicBezTo>
                    <a:pt x="249" y="56"/>
                    <a:pt x="249" y="56"/>
                    <a:pt x="249" y="56"/>
                  </a:cubicBezTo>
                  <a:cubicBezTo>
                    <a:pt x="243" y="56"/>
                    <a:pt x="243" y="56"/>
                    <a:pt x="243" y="56"/>
                  </a:cubicBezTo>
                  <a:cubicBezTo>
                    <a:pt x="241" y="52"/>
                    <a:pt x="241" y="43"/>
                    <a:pt x="245" y="43"/>
                  </a:cubicBezTo>
                  <a:cubicBezTo>
                    <a:pt x="243" y="34"/>
                    <a:pt x="238" y="51"/>
                    <a:pt x="238" y="55"/>
                  </a:cubicBezTo>
                  <a:cubicBezTo>
                    <a:pt x="229" y="48"/>
                    <a:pt x="241" y="35"/>
                    <a:pt x="238" y="35"/>
                  </a:cubicBezTo>
                  <a:cubicBezTo>
                    <a:pt x="235" y="36"/>
                    <a:pt x="235" y="36"/>
                    <a:pt x="235" y="36"/>
                  </a:cubicBezTo>
                  <a:cubicBezTo>
                    <a:pt x="236" y="38"/>
                    <a:pt x="236" y="38"/>
                    <a:pt x="236" y="38"/>
                  </a:cubicBezTo>
                  <a:cubicBezTo>
                    <a:pt x="233" y="45"/>
                    <a:pt x="233" y="52"/>
                    <a:pt x="228" y="52"/>
                  </a:cubicBezTo>
                  <a:cubicBezTo>
                    <a:pt x="224" y="48"/>
                    <a:pt x="226" y="41"/>
                    <a:pt x="225" y="41"/>
                  </a:cubicBezTo>
                  <a:cubicBezTo>
                    <a:pt x="225" y="40"/>
                    <a:pt x="224" y="39"/>
                    <a:pt x="223" y="40"/>
                  </a:cubicBezTo>
                  <a:cubicBezTo>
                    <a:pt x="215" y="39"/>
                    <a:pt x="215" y="39"/>
                    <a:pt x="215" y="39"/>
                  </a:cubicBezTo>
                  <a:cubicBezTo>
                    <a:pt x="218" y="52"/>
                    <a:pt x="218" y="52"/>
                    <a:pt x="218" y="52"/>
                  </a:cubicBezTo>
                  <a:cubicBezTo>
                    <a:pt x="215" y="59"/>
                    <a:pt x="211" y="51"/>
                    <a:pt x="215" y="66"/>
                  </a:cubicBezTo>
                  <a:cubicBezTo>
                    <a:pt x="210" y="43"/>
                    <a:pt x="187" y="58"/>
                    <a:pt x="184" y="51"/>
                  </a:cubicBezTo>
                  <a:cubicBezTo>
                    <a:pt x="179" y="61"/>
                    <a:pt x="175" y="61"/>
                    <a:pt x="169" y="60"/>
                  </a:cubicBezTo>
                  <a:cubicBezTo>
                    <a:pt x="171" y="63"/>
                    <a:pt x="171" y="77"/>
                    <a:pt x="167" y="76"/>
                  </a:cubicBezTo>
                  <a:cubicBezTo>
                    <a:pt x="168" y="45"/>
                    <a:pt x="158" y="63"/>
                    <a:pt x="154" y="41"/>
                  </a:cubicBezTo>
                  <a:cubicBezTo>
                    <a:pt x="157" y="55"/>
                    <a:pt x="140" y="45"/>
                    <a:pt x="145" y="65"/>
                  </a:cubicBezTo>
                  <a:cubicBezTo>
                    <a:pt x="141" y="63"/>
                    <a:pt x="145" y="54"/>
                    <a:pt x="142" y="47"/>
                  </a:cubicBezTo>
                  <a:cubicBezTo>
                    <a:pt x="132" y="59"/>
                    <a:pt x="121" y="40"/>
                    <a:pt x="109" y="44"/>
                  </a:cubicBezTo>
                  <a:cubicBezTo>
                    <a:pt x="108" y="48"/>
                    <a:pt x="111" y="54"/>
                    <a:pt x="108" y="60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99" y="43"/>
                    <a:pt x="100" y="64"/>
                    <a:pt x="95" y="50"/>
                  </a:cubicBezTo>
                  <a:cubicBezTo>
                    <a:pt x="96" y="53"/>
                    <a:pt x="97" y="58"/>
                    <a:pt x="95" y="60"/>
                  </a:cubicBezTo>
                  <a:cubicBezTo>
                    <a:pt x="71" y="41"/>
                    <a:pt x="47" y="77"/>
                    <a:pt x="23" y="43"/>
                  </a:cubicBezTo>
                  <a:cubicBezTo>
                    <a:pt x="26" y="50"/>
                    <a:pt x="24" y="51"/>
                    <a:pt x="22" y="52"/>
                  </a:cubicBezTo>
                  <a:cubicBezTo>
                    <a:pt x="23" y="54"/>
                    <a:pt x="22" y="62"/>
                    <a:pt x="22" y="67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0" y="68"/>
                    <a:pt x="1" y="55"/>
                    <a:pt x="1" y="69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2" y="73"/>
                    <a:pt x="3" y="81"/>
                    <a:pt x="4" y="89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6" y="97"/>
                    <a:pt x="7" y="103"/>
                    <a:pt x="8" y="109"/>
                  </a:cubicBezTo>
                  <a:cubicBezTo>
                    <a:pt x="5" y="111"/>
                    <a:pt x="1" y="108"/>
                    <a:pt x="1" y="118"/>
                  </a:cubicBezTo>
                  <a:cubicBezTo>
                    <a:pt x="4" y="115"/>
                    <a:pt x="4" y="115"/>
                    <a:pt x="4" y="115"/>
                  </a:cubicBezTo>
                  <a:cubicBezTo>
                    <a:pt x="0" y="132"/>
                    <a:pt x="10" y="152"/>
                    <a:pt x="10" y="174"/>
                  </a:cubicBezTo>
                  <a:cubicBezTo>
                    <a:pt x="13" y="160"/>
                    <a:pt x="18" y="180"/>
                    <a:pt x="24" y="182"/>
                  </a:cubicBezTo>
                  <a:cubicBezTo>
                    <a:pt x="23" y="183"/>
                    <a:pt x="23" y="183"/>
                    <a:pt x="23" y="183"/>
                  </a:cubicBezTo>
                  <a:cubicBezTo>
                    <a:pt x="24" y="183"/>
                    <a:pt x="24" y="183"/>
                    <a:pt x="24" y="183"/>
                  </a:cubicBezTo>
                  <a:cubicBezTo>
                    <a:pt x="26" y="183"/>
                    <a:pt x="28" y="181"/>
                    <a:pt x="30" y="173"/>
                  </a:cubicBezTo>
                  <a:cubicBezTo>
                    <a:pt x="32" y="178"/>
                    <a:pt x="29" y="181"/>
                    <a:pt x="29" y="186"/>
                  </a:cubicBezTo>
                  <a:cubicBezTo>
                    <a:pt x="31" y="180"/>
                    <a:pt x="32" y="177"/>
                    <a:pt x="34" y="176"/>
                  </a:cubicBezTo>
                  <a:cubicBezTo>
                    <a:pt x="33" y="185"/>
                    <a:pt x="33" y="185"/>
                    <a:pt x="33" y="185"/>
                  </a:cubicBezTo>
                  <a:cubicBezTo>
                    <a:pt x="35" y="184"/>
                    <a:pt x="38" y="182"/>
                    <a:pt x="41" y="180"/>
                  </a:cubicBezTo>
                  <a:cubicBezTo>
                    <a:pt x="51" y="179"/>
                    <a:pt x="57" y="187"/>
                    <a:pt x="69" y="192"/>
                  </a:cubicBezTo>
                  <a:cubicBezTo>
                    <a:pt x="68" y="181"/>
                    <a:pt x="68" y="181"/>
                    <a:pt x="68" y="181"/>
                  </a:cubicBezTo>
                  <a:cubicBezTo>
                    <a:pt x="70" y="182"/>
                    <a:pt x="71" y="184"/>
                    <a:pt x="72" y="186"/>
                  </a:cubicBezTo>
                  <a:cubicBezTo>
                    <a:pt x="69" y="192"/>
                    <a:pt x="69" y="192"/>
                    <a:pt x="69" y="192"/>
                  </a:cubicBezTo>
                  <a:cubicBezTo>
                    <a:pt x="72" y="186"/>
                    <a:pt x="72" y="186"/>
                    <a:pt x="72" y="186"/>
                  </a:cubicBezTo>
                  <a:cubicBezTo>
                    <a:pt x="72" y="187"/>
                    <a:pt x="73" y="188"/>
                    <a:pt x="73" y="188"/>
                  </a:cubicBezTo>
                  <a:cubicBezTo>
                    <a:pt x="73" y="186"/>
                    <a:pt x="73" y="185"/>
                    <a:pt x="73" y="184"/>
                  </a:cubicBezTo>
                  <a:cubicBezTo>
                    <a:pt x="76" y="180"/>
                    <a:pt x="76" y="180"/>
                    <a:pt x="76" y="180"/>
                  </a:cubicBezTo>
                  <a:cubicBezTo>
                    <a:pt x="79" y="181"/>
                    <a:pt x="83" y="180"/>
                    <a:pt x="86" y="182"/>
                  </a:cubicBezTo>
                  <a:cubicBezTo>
                    <a:pt x="86" y="184"/>
                    <a:pt x="86" y="186"/>
                    <a:pt x="85" y="188"/>
                  </a:cubicBezTo>
                  <a:cubicBezTo>
                    <a:pt x="85" y="186"/>
                    <a:pt x="86" y="185"/>
                    <a:pt x="87" y="183"/>
                  </a:cubicBezTo>
                  <a:cubicBezTo>
                    <a:pt x="89" y="185"/>
                    <a:pt x="90" y="188"/>
                    <a:pt x="91" y="194"/>
                  </a:cubicBezTo>
                  <a:cubicBezTo>
                    <a:pt x="96" y="194"/>
                    <a:pt x="90" y="181"/>
                    <a:pt x="94" y="181"/>
                  </a:cubicBezTo>
                  <a:cubicBezTo>
                    <a:pt x="95" y="185"/>
                    <a:pt x="95" y="185"/>
                    <a:pt x="95" y="185"/>
                  </a:cubicBezTo>
                  <a:cubicBezTo>
                    <a:pt x="95" y="185"/>
                    <a:pt x="95" y="185"/>
                    <a:pt x="95" y="185"/>
                  </a:cubicBezTo>
                  <a:cubicBezTo>
                    <a:pt x="95" y="188"/>
                    <a:pt x="96" y="191"/>
                    <a:pt x="95" y="194"/>
                  </a:cubicBezTo>
                  <a:cubicBezTo>
                    <a:pt x="99" y="187"/>
                    <a:pt x="99" y="187"/>
                    <a:pt x="99" y="187"/>
                  </a:cubicBezTo>
                  <a:cubicBezTo>
                    <a:pt x="96" y="186"/>
                    <a:pt x="96" y="186"/>
                    <a:pt x="96" y="186"/>
                  </a:cubicBezTo>
                  <a:cubicBezTo>
                    <a:pt x="97" y="179"/>
                    <a:pt x="97" y="179"/>
                    <a:pt x="97" y="179"/>
                  </a:cubicBezTo>
                  <a:cubicBezTo>
                    <a:pt x="98" y="180"/>
                    <a:pt x="99" y="182"/>
                    <a:pt x="100" y="185"/>
                  </a:cubicBezTo>
                  <a:cubicBezTo>
                    <a:pt x="99" y="187"/>
                    <a:pt x="99" y="187"/>
                    <a:pt x="99" y="187"/>
                  </a:cubicBezTo>
                  <a:cubicBezTo>
                    <a:pt x="100" y="188"/>
                    <a:pt x="100" y="188"/>
                    <a:pt x="100" y="188"/>
                  </a:cubicBezTo>
                  <a:cubicBezTo>
                    <a:pt x="100" y="187"/>
                    <a:pt x="100" y="187"/>
                    <a:pt x="100" y="187"/>
                  </a:cubicBezTo>
                  <a:cubicBezTo>
                    <a:pt x="101" y="190"/>
                    <a:pt x="101" y="192"/>
                    <a:pt x="101" y="195"/>
                  </a:cubicBezTo>
                  <a:cubicBezTo>
                    <a:pt x="101" y="194"/>
                    <a:pt x="99" y="196"/>
                    <a:pt x="98" y="197"/>
                  </a:cubicBezTo>
                  <a:cubicBezTo>
                    <a:pt x="99" y="198"/>
                    <a:pt x="100" y="199"/>
                    <a:pt x="101" y="199"/>
                  </a:cubicBezTo>
                  <a:cubicBezTo>
                    <a:pt x="101" y="199"/>
                    <a:pt x="101" y="199"/>
                    <a:pt x="101" y="199"/>
                  </a:cubicBezTo>
                  <a:cubicBezTo>
                    <a:pt x="101" y="199"/>
                    <a:pt x="101" y="199"/>
                    <a:pt x="101" y="199"/>
                  </a:cubicBezTo>
                  <a:cubicBezTo>
                    <a:pt x="101" y="199"/>
                    <a:pt x="101" y="199"/>
                    <a:pt x="101" y="199"/>
                  </a:cubicBezTo>
                  <a:cubicBezTo>
                    <a:pt x="101" y="201"/>
                    <a:pt x="102" y="207"/>
                    <a:pt x="104" y="209"/>
                  </a:cubicBezTo>
                  <a:cubicBezTo>
                    <a:pt x="103" y="199"/>
                    <a:pt x="103" y="199"/>
                    <a:pt x="103" y="199"/>
                  </a:cubicBezTo>
                  <a:cubicBezTo>
                    <a:pt x="103" y="199"/>
                    <a:pt x="103" y="199"/>
                    <a:pt x="103" y="199"/>
                  </a:cubicBezTo>
                  <a:cubicBezTo>
                    <a:pt x="104" y="200"/>
                    <a:pt x="105" y="200"/>
                    <a:pt x="106" y="200"/>
                  </a:cubicBezTo>
                  <a:cubicBezTo>
                    <a:pt x="105" y="200"/>
                    <a:pt x="105" y="200"/>
                    <a:pt x="103" y="199"/>
                  </a:cubicBezTo>
                  <a:cubicBezTo>
                    <a:pt x="106" y="198"/>
                    <a:pt x="109" y="195"/>
                    <a:pt x="110" y="196"/>
                  </a:cubicBezTo>
                  <a:cubicBezTo>
                    <a:pt x="106" y="192"/>
                    <a:pt x="106" y="192"/>
                    <a:pt x="106" y="192"/>
                  </a:cubicBezTo>
                  <a:cubicBezTo>
                    <a:pt x="113" y="188"/>
                    <a:pt x="121" y="189"/>
                    <a:pt x="128" y="188"/>
                  </a:cubicBezTo>
                  <a:cubicBezTo>
                    <a:pt x="128" y="190"/>
                    <a:pt x="128" y="193"/>
                    <a:pt x="130" y="194"/>
                  </a:cubicBezTo>
                  <a:cubicBezTo>
                    <a:pt x="128" y="196"/>
                    <a:pt x="127" y="197"/>
                    <a:pt x="126" y="197"/>
                  </a:cubicBezTo>
                  <a:cubicBezTo>
                    <a:pt x="127" y="198"/>
                    <a:pt x="129" y="200"/>
                    <a:pt x="130" y="201"/>
                  </a:cubicBezTo>
                  <a:cubicBezTo>
                    <a:pt x="130" y="201"/>
                    <a:pt x="130" y="201"/>
                    <a:pt x="130" y="201"/>
                  </a:cubicBezTo>
                  <a:cubicBezTo>
                    <a:pt x="130" y="201"/>
                    <a:pt x="130" y="201"/>
                    <a:pt x="130" y="201"/>
                  </a:cubicBezTo>
                  <a:cubicBezTo>
                    <a:pt x="130" y="201"/>
                    <a:pt x="130" y="201"/>
                    <a:pt x="130" y="201"/>
                  </a:cubicBezTo>
                  <a:cubicBezTo>
                    <a:pt x="129" y="200"/>
                    <a:pt x="129" y="199"/>
                    <a:pt x="130" y="200"/>
                  </a:cubicBezTo>
                  <a:cubicBezTo>
                    <a:pt x="130" y="199"/>
                    <a:pt x="130" y="199"/>
                    <a:pt x="130" y="199"/>
                  </a:cubicBezTo>
                  <a:cubicBezTo>
                    <a:pt x="130" y="198"/>
                    <a:pt x="130" y="197"/>
                    <a:pt x="130" y="196"/>
                  </a:cubicBezTo>
                  <a:cubicBezTo>
                    <a:pt x="132" y="198"/>
                    <a:pt x="130" y="198"/>
                    <a:pt x="130" y="199"/>
                  </a:cubicBezTo>
                  <a:cubicBezTo>
                    <a:pt x="130" y="200"/>
                    <a:pt x="130" y="200"/>
                    <a:pt x="130" y="201"/>
                  </a:cubicBezTo>
                  <a:cubicBezTo>
                    <a:pt x="130" y="201"/>
                    <a:pt x="130" y="201"/>
                    <a:pt x="130" y="201"/>
                  </a:cubicBezTo>
                  <a:cubicBezTo>
                    <a:pt x="137" y="195"/>
                    <a:pt x="137" y="195"/>
                    <a:pt x="137" y="195"/>
                  </a:cubicBezTo>
                  <a:cubicBezTo>
                    <a:pt x="136" y="194"/>
                    <a:pt x="134" y="194"/>
                    <a:pt x="130" y="196"/>
                  </a:cubicBezTo>
                  <a:cubicBezTo>
                    <a:pt x="130" y="193"/>
                    <a:pt x="131" y="190"/>
                    <a:pt x="132" y="188"/>
                  </a:cubicBezTo>
                  <a:cubicBezTo>
                    <a:pt x="136" y="187"/>
                    <a:pt x="140" y="185"/>
                    <a:pt x="144" y="181"/>
                  </a:cubicBezTo>
                  <a:cubicBezTo>
                    <a:pt x="145" y="186"/>
                    <a:pt x="146" y="191"/>
                    <a:pt x="146" y="195"/>
                  </a:cubicBezTo>
                  <a:cubicBezTo>
                    <a:pt x="147" y="191"/>
                    <a:pt x="147" y="187"/>
                    <a:pt x="151" y="182"/>
                  </a:cubicBezTo>
                  <a:cubicBezTo>
                    <a:pt x="150" y="180"/>
                    <a:pt x="148" y="177"/>
                    <a:pt x="146" y="174"/>
                  </a:cubicBezTo>
                  <a:cubicBezTo>
                    <a:pt x="154" y="167"/>
                    <a:pt x="153" y="180"/>
                    <a:pt x="162" y="176"/>
                  </a:cubicBezTo>
                  <a:cubicBezTo>
                    <a:pt x="162" y="177"/>
                    <a:pt x="162" y="177"/>
                    <a:pt x="162" y="177"/>
                  </a:cubicBezTo>
                  <a:cubicBezTo>
                    <a:pt x="162" y="176"/>
                    <a:pt x="162" y="176"/>
                    <a:pt x="163" y="175"/>
                  </a:cubicBezTo>
                  <a:cubicBezTo>
                    <a:pt x="163" y="179"/>
                    <a:pt x="165" y="176"/>
                    <a:pt x="168" y="173"/>
                  </a:cubicBezTo>
                  <a:cubicBezTo>
                    <a:pt x="167" y="172"/>
                    <a:pt x="167" y="171"/>
                    <a:pt x="167" y="170"/>
                  </a:cubicBezTo>
                  <a:cubicBezTo>
                    <a:pt x="168" y="169"/>
                    <a:pt x="169" y="169"/>
                    <a:pt x="169" y="170"/>
                  </a:cubicBezTo>
                  <a:cubicBezTo>
                    <a:pt x="168" y="173"/>
                    <a:pt x="170" y="176"/>
                    <a:pt x="171" y="180"/>
                  </a:cubicBezTo>
                  <a:cubicBezTo>
                    <a:pt x="167" y="187"/>
                    <a:pt x="164" y="195"/>
                    <a:pt x="160" y="192"/>
                  </a:cubicBezTo>
                  <a:cubicBezTo>
                    <a:pt x="162" y="206"/>
                    <a:pt x="161" y="190"/>
                    <a:pt x="165" y="206"/>
                  </a:cubicBezTo>
                  <a:cubicBezTo>
                    <a:pt x="161" y="186"/>
                    <a:pt x="177" y="207"/>
                    <a:pt x="172" y="186"/>
                  </a:cubicBezTo>
                  <a:cubicBezTo>
                    <a:pt x="172" y="186"/>
                    <a:pt x="172" y="186"/>
                    <a:pt x="172" y="186"/>
                  </a:cubicBezTo>
                  <a:cubicBezTo>
                    <a:pt x="176" y="205"/>
                    <a:pt x="178" y="194"/>
                    <a:pt x="183" y="210"/>
                  </a:cubicBezTo>
                  <a:cubicBezTo>
                    <a:pt x="183" y="205"/>
                    <a:pt x="182" y="201"/>
                    <a:pt x="186" y="203"/>
                  </a:cubicBezTo>
                  <a:cubicBezTo>
                    <a:pt x="186" y="202"/>
                    <a:pt x="186" y="200"/>
                    <a:pt x="187" y="199"/>
                  </a:cubicBezTo>
                  <a:cubicBezTo>
                    <a:pt x="187" y="199"/>
                    <a:pt x="187" y="199"/>
                    <a:pt x="187" y="199"/>
                  </a:cubicBezTo>
                  <a:cubicBezTo>
                    <a:pt x="187" y="199"/>
                    <a:pt x="187" y="199"/>
                    <a:pt x="187" y="199"/>
                  </a:cubicBezTo>
                  <a:cubicBezTo>
                    <a:pt x="187" y="198"/>
                    <a:pt x="187" y="198"/>
                    <a:pt x="187" y="199"/>
                  </a:cubicBezTo>
                  <a:cubicBezTo>
                    <a:pt x="186" y="197"/>
                    <a:pt x="185" y="194"/>
                    <a:pt x="184" y="192"/>
                  </a:cubicBezTo>
                  <a:cubicBezTo>
                    <a:pt x="186" y="185"/>
                    <a:pt x="189" y="182"/>
                    <a:pt x="192" y="180"/>
                  </a:cubicBezTo>
                  <a:cubicBezTo>
                    <a:pt x="193" y="182"/>
                    <a:pt x="194" y="182"/>
                    <a:pt x="195" y="183"/>
                  </a:cubicBezTo>
                  <a:cubicBezTo>
                    <a:pt x="195" y="184"/>
                    <a:pt x="195" y="185"/>
                    <a:pt x="196" y="186"/>
                  </a:cubicBezTo>
                  <a:cubicBezTo>
                    <a:pt x="197" y="182"/>
                    <a:pt x="197" y="182"/>
                    <a:pt x="197" y="182"/>
                  </a:cubicBezTo>
                  <a:cubicBezTo>
                    <a:pt x="198" y="182"/>
                    <a:pt x="199" y="182"/>
                    <a:pt x="199" y="181"/>
                  </a:cubicBezTo>
                  <a:cubicBezTo>
                    <a:pt x="201" y="189"/>
                    <a:pt x="205" y="195"/>
                    <a:pt x="200" y="201"/>
                  </a:cubicBezTo>
                  <a:cubicBezTo>
                    <a:pt x="205" y="201"/>
                    <a:pt x="205" y="201"/>
                    <a:pt x="205" y="201"/>
                  </a:cubicBezTo>
                  <a:cubicBezTo>
                    <a:pt x="208" y="207"/>
                    <a:pt x="212" y="209"/>
                    <a:pt x="215" y="205"/>
                  </a:cubicBezTo>
                  <a:cubicBezTo>
                    <a:pt x="217" y="207"/>
                    <a:pt x="221" y="193"/>
                    <a:pt x="219" y="201"/>
                  </a:cubicBezTo>
                  <a:cubicBezTo>
                    <a:pt x="227" y="195"/>
                    <a:pt x="227" y="195"/>
                    <a:pt x="227" y="195"/>
                  </a:cubicBezTo>
                  <a:cubicBezTo>
                    <a:pt x="227" y="197"/>
                    <a:pt x="227" y="197"/>
                    <a:pt x="227" y="197"/>
                  </a:cubicBezTo>
                  <a:cubicBezTo>
                    <a:pt x="232" y="198"/>
                    <a:pt x="237" y="192"/>
                    <a:pt x="242" y="190"/>
                  </a:cubicBezTo>
                  <a:cubicBezTo>
                    <a:pt x="242" y="191"/>
                    <a:pt x="242" y="191"/>
                    <a:pt x="242" y="192"/>
                  </a:cubicBezTo>
                  <a:cubicBezTo>
                    <a:pt x="242" y="192"/>
                    <a:pt x="242" y="193"/>
                    <a:pt x="241" y="195"/>
                  </a:cubicBezTo>
                  <a:cubicBezTo>
                    <a:pt x="244" y="199"/>
                    <a:pt x="246" y="200"/>
                    <a:pt x="247" y="201"/>
                  </a:cubicBezTo>
                  <a:cubicBezTo>
                    <a:pt x="245" y="196"/>
                    <a:pt x="243" y="190"/>
                    <a:pt x="242" y="192"/>
                  </a:cubicBezTo>
                  <a:cubicBezTo>
                    <a:pt x="242" y="191"/>
                    <a:pt x="242" y="191"/>
                    <a:pt x="242" y="190"/>
                  </a:cubicBezTo>
                  <a:cubicBezTo>
                    <a:pt x="246" y="190"/>
                    <a:pt x="249" y="191"/>
                    <a:pt x="253" y="198"/>
                  </a:cubicBezTo>
                  <a:cubicBezTo>
                    <a:pt x="254" y="197"/>
                    <a:pt x="256" y="196"/>
                    <a:pt x="257" y="195"/>
                  </a:cubicBezTo>
                  <a:cubicBezTo>
                    <a:pt x="257" y="195"/>
                    <a:pt x="257" y="195"/>
                    <a:pt x="257" y="195"/>
                  </a:cubicBezTo>
                  <a:cubicBezTo>
                    <a:pt x="257" y="195"/>
                    <a:pt x="257" y="195"/>
                    <a:pt x="257" y="195"/>
                  </a:cubicBezTo>
                  <a:cubicBezTo>
                    <a:pt x="259" y="194"/>
                    <a:pt x="261" y="194"/>
                    <a:pt x="263" y="195"/>
                  </a:cubicBezTo>
                  <a:cubicBezTo>
                    <a:pt x="264" y="204"/>
                    <a:pt x="264" y="204"/>
                    <a:pt x="264" y="204"/>
                  </a:cubicBezTo>
                  <a:cubicBezTo>
                    <a:pt x="267" y="201"/>
                    <a:pt x="274" y="213"/>
                    <a:pt x="276" y="203"/>
                  </a:cubicBezTo>
                  <a:cubicBezTo>
                    <a:pt x="280" y="227"/>
                    <a:pt x="293" y="208"/>
                    <a:pt x="299" y="212"/>
                  </a:cubicBezTo>
                  <a:cubicBezTo>
                    <a:pt x="299" y="201"/>
                    <a:pt x="299" y="201"/>
                    <a:pt x="299" y="201"/>
                  </a:cubicBezTo>
                  <a:cubicBezTo>
                    <a:pt x="303" y="202"/>
                    <a:pt x="307" y="198"/>
                    <a:pt x="313" y="193"/>
                  </a:cubicBezTo>
                  <a:cubicBezTo>
                    <a:pt x="313" y="189"/>
                    <a:pt x="313" y="189"/>
                    <a:pt x="313" y="189"/>
                  </a:cubicBezTo>
                  <a:cubicBezTo>
                    <a:pt x="315" y="187"/>
                    <a:pt x="317" y="189"/>
                    <a:pt x="320" y="191"/>
                  </a:cubicBezTo>
                  <a:cubicBezTo>
                    <a:pt x="320" y="189"/>
                    <a:pt x="320" y="186"/>
                    <a:pt x="320" y="183"/>
                  </a:cubicBezTo>
                  <a:cubicBezTo>
                    <a:pt x="321" y="184"/>
                    <a:pt x="323" y="185"/>
                    <a:pt x="324" y="186"/>
                  </a:cubicBezTo>
                  <a:cubicBezTo>
                    <a:pt x="324" y="189"/>
                    <a:pt x="323" y="192"/>
                    <a:pt x="322" y="196"/>
                  </a:cubicBezTo>
                  <a:cubicBezTo>
                    <a:pt x="326" y="203"/>
                    <a:pt x="330" y="197"/>
                    <a:pt x="333" y="197"/>
                  </a:cubicBezTo>
                  <a:cubicBezTo>
                    <a:pt x="332" y="197"/>
                    <a:pt x="331" y="196"/>
                    <a:pt x="331" y="196"/>
                  </a:cubicBezTo>
                  <a:cubicBezTo>
                    <a:pt x="335" y="200"/>
                    <a:pt x="339" y="193"/>
                    <a:pt x="344" y="189"/>
                  </a:cubicBezTo>
                  <a:cubicBezTo>
                    <a:pt x="343" y="196"/>
                    <a:pt x="343" y="202"/>
                    <a:pt x="340" y="205"/>
                  </a:cubicBezTo>
                  <a:cubicBezTo>
                    <a:pt x="348" y="195"/>
                    <a:pt x="348" y="195"/>
                    <a:pt x="348" y="195"/>
                  </a:cubicBezTo>
                  <a:cubicBezTo>
                    <a:pt x="349" y="199"/>
                    <a:pt x="353" y="206"/>
                    <a:pt x="351" y="209"/>
                  </a:cubicBezTo>
                  <a:cubicBezTo>
                    <a:pt x="354" y="212"/>
                    <a:pt x="358" y="204"/>
                    <a:pt x="362" y="200"/>
                  </a:cubicBezTo>
                  <a:cubicBezTo>
                    <a:pt x="365" y="208"/>
                    <a:pt x="367" y="215"/>
                    <a:pt x="367" y="207"/>
                  </a:cubicBezTo>
                  <a:cubicBezTo>
                    <a:pt x="366" y="198"/>
                    <a:pt x="366" y="198"/>
                    <a:pt x="366" y="198"/>
                  </a:cubicBezTo>
                  <a:cubicBezTo>
                    <a:pt x="366" y="197"/>
                    <a:pt x="366" y="197"/>
                    <a:pt x="367" y="197"/>
                  </a:cubicBezTo>
                  <a:cubicBezTo>
                    <a:pt x="367" y="197"/>
                    <a:pt x="367" y="198"/>
                    <a:pt x="367" y="197"/>
                  </a:cubicBezTo>
                  <a:cubicBezTo>
                    <a:pt x="368" y="198"/>
                    <a:pt x="368" y="198"/>
                    <a:pt x="369" y="199"/>
                  </a:cubicBezTo>
                  <a:cubicBezTo>
                    <a:pt x="369" y="197"/>
                    <a:pt x="370" y="195"/>
                    <a:pt x="371" y="194"/>
                  </a:cubicBezTo>
                  <a:cubicBezTo>
                    <a:pt x="377" y="196"/>
                    <a:pt x="382" y="207"/>
                    <a:pt x="389" y="195"/>
                  </a:cubicBezTo>
                  <a:cubicBezTo>
                    <a:pt x="393" y="211"/>
                    <a:pt x="393" y="211"/>
                    <a:pt x="393" y="211"/>
                  </a:cubicBezTo>
                  <a:cubicBezTo>
                    <a:pt x="399" y="207"/>
                    <a:pt x="388" y="191"/>
                    <a:pt x="397" y="185"/>
                  </a:cubicBezTo>
                  <a:cubicBezTo>
                    <a:pt x="403" y="180"/>
                    <a:pt x="399" y="198"/>
                    <a:pt x="402" y="203"/>
                  </a:cubicBezTo>
                  <a:cubicBezTo>
                    <a:pt x="405" y="195"/>
                    <a:pt x="410" y="178"/>
                    <a:pt x="416" y="191"/>
                  </a:cubicBezTo>
                  <a:cubicBezTo>
                    <a:pt x="414" y="194"/>
                    <a:pt x="413" y="192"/>
                    <a:pt x="411" y="193"/>
                  </a:cubicBezTo>
                  <a:cubicBezTo>
                    <a:pt x="415" y="202"/>
                    <a:pt x="415" y="202"/>
                    <a:pt x="415" y="202"/>
                  </a:cubicBezTo>
                  <a:cubicBezTo>
                    <a:pt x="410" y="217"/>
                    <a:pt x="406" y="211"/>
                    <a:pt x="410" y="224"/>
                  </a:cubicBezTo>
                  <a:cubicBezTo>
                    <a:pt x="411" y="193"/>
                    <a:pt x="427" y="221"/>
                    <a:pt x="428" y="190"/>
                  </a:cubicBezTo>
                  <a:cubicBezTo>
                    <a:pt x="431" y="196"/>
                    <a:pt x="431" y="196"/>
                    <a:pt x="431" y="196"/>
                  </a:cubicBezTo>
                  <a:cubicBezTo>
                    <a:pt x="430" y="196"/>
                    <a:pt x="430" y="198"/>
                    <a:pt x="429" y="198"/>
                  </a:cubicBezTo>
                  <a:cubicBezTo>
                    <a:pt x="435" y="212"/>
                    <a:pt x="434" y="175"/>
                    <a:pt x="441" y="180"/>
                  </a:cubicBezTo>
                  <a:cubicBezTo>
                    <a:pt x="443" y="182"/>
                    <a:pt x="445" y="187"/>
                    <a:pt x="444" y="190"/>
                  </a:cubicBezTo>
                  <a:cubicBezTo>
                    <a:pt x="449" y="183"/>
                    <a:pt x="449" y="183"/>
                    <a:pt x="449" y="183"/>
                  </a:cubicBezTo>
                  <a:cubicBezTo>
                    <a:pt x="451" y="183"/>
                    <a:pt x="451" y="187"/>
                    <a:pt x="450" y="188"/>
                  </a:cubicBezTo>
                  <a:cubicBezTo>
                    <a:pt x="458" y="186"/>
                    <a:pt x="458" y="186"/>
                    <a:pt x="458" y="186"/>
                  </a:cubicBezTo>
                  <a:cubicBezTo>
                    <a:pt x="458" y="187"/>
                    <a:pt x="458" y="187"/>
                    <a:pt x="458" y="187"/>
                  </a:cubicBezTo>
                  <a:cubicBezTo>
                    <a:pt x="458" y="184"/>
                    <a:pt x="459" y="182"/>
                    <a:pt x="460" y="179"/>
                  </a:cubicBezTo>
                  <a:cubicBezTo>
                    <a:pt x="462" y="180"/>
                    <a:pt x="463" y="182"/>
                    <a:pt x="465" y="184"/>
                  </a:cubicBezTo>
                  <a:cubicBezTo>
                    <a:pt x="465" y="178"/>
                    <a:pt x="464" y="176"/>
                    <a:pt x="465" y="175"/>
                  </a:cubicBezTo>
                  <a:cubicBezTo>
                    <a:pt x="465" y="174"/>
                    <a:pt x="465" y="174"/>
                    <a:pt x="465" y="174"/>
                  </a:cubicBezTo>
                  <a:cubicBezTo>
                    <a:pt x="466" y="174"/>
                    <a:pt x="467" y="176"/>
                    <a:pt x="468" y="178"/>
                  </a:cubicBezTo>
                  <a:cubicBezTo>
                    <a:pt x="467" y="183"/>
                    <a:pt x="464" y="186"/>
                    <a:pt x="462" y="185"/>
                  </a:cubicBezTo>
                  <a:cubicBezTo>
                    <a:pt x="466" y="216"/>
                    <a:pt x="466" y="178"/>
                    <a:pt x="476" y="196"/>
                  </a:cubicBezTo>
                  <a:cubicBezTo>
                    <a:pt x="471" y="200"/>
                    <a:pt x="471" y="200"/>
                    <a:pt x="471" y="200"/>
                  </a:cubicBezTo>
                  <a:cubicBezTo>
                    <a:pt x="474" y="217"/>
                    <a:pt x="478" y="211"/>
                    <a:pt x="483" y="222"/>
                  </a:cubicBezTo>
                  <a:cubicBezTo>
                    <a:pt x="482" y="216"/>
                    <a:pt x="474" y="198"/>
                    <a:pt x="477" y="189"/>
                  </a:cubicBezTo>
                  <a:cubicBezTo>
                    <a:pt x="480" y="189"/>
                    <a:pt x="482" y="193"/>
                    <a:pt x="485" y="190"/>
                  </a:cubicBezTo>
                  <a:cubicBezTo>
                    <a:pt x="485" y="192"/>
                    <a:pt x="486" y="192"/>
                    <a:pt x="487" y="192"/>
                  </a:cubicBezTo>
                  <a:cubicBezTo>
                    <a:pt x="487" y="193"/>
                    <a:pt x="487" y="194"/>
                    <a:pt x="487" y="196"/>
                  </a:cubicBezTo>
                  <a:cubicBezTo>
                    <a:pt x="488" y="194"/>
                    <a:pt x="489" y="190"/>
                    <a:pt x="490" y="194"/>
                  </a:cubicBezTo>
                  <a:cubicBezTo>
                    <a:pt x="490" y="195"/>
                    <a:pt x="490" y="195"/>
                    <a:pt x="490" y="196"/>
                  </a:cubicBezTo>
                  <a:cubicBezTo>
                    <a:pt x="490" y="197"/>
                    <a:pt x="490" y="197"/>
                    <a:pt x="490" y="197"/>
                  </a:cubicBezTo>
                  <a:cubicBezTo>
                    <a:pt x="490" y="199"/>
                    <a:pt x="489" y="200"/>
                    <a:pt x="488" y="202"/>
                  </a:cubicBezTo>
                  <a:cubicBezTo>
                    <a:pt x="489" y="202"/>
                    <a:pt x="489" y="202"/>
                    <a:pt x="490" y="201"/>
                  </a:cubicBezTo>
                  <a:cubicBezTo>
                    <a:pt x="490" y="206"/>
                    <a:pt x="490" y="206"/>
                    <a:pt x="490" y="206"/>
                  </a:cubicBezTo>
                  <a:cubicBezTo>
                    <a:pt x="494" y="202"/>
                    <a:pt x="493" y="194"/>
                    <a:pt x="496" y="188"/>
                  </a:cubicBezTo>
                  <a:cubicBezTo>
                    <a:pt x="500" y="189"/>
                    <a:pt x="501" y="201"/>
                    <a:pt x="502" y="210"/>
                  </a:cubicBezTo>
                  <a:cubicBezTo>
                    <a:pt x="508" y="212"/>
                    <a:pt x="497" y="192"/>
                    <a:pt x="505" y="189"/>
                  </a:cubicBezTo>
                  <a:cubicBezTo>
                    <a:pt x="510" y="195"/>
                    <a:pt x="514" y="189"/>
                    <a:pt x="521" y="180"/>
                  </a:cubicBezTo>
                  <a:cubicBezTo>
                    <a:pt x="525" y="185"/>
                    <a:pt x="520" y="189"/>
                    <a:pt x="522" y="193"/>
                  </a:cubicBezTo>
                  <a:cubicBezTo>
                    <a:pt x="525" y="182"/>
                    <a:pt x="525" y="182"/>
                    <a:pt x="525" y="182"/>
                  </a:cubicBezTo>
                  <a:cubicBezTo>
                    <a:pt x="526" y="182"/>
                    <a:pt x="526" y="186"/>
                    <a:pt x="526" y="187"/>
                  </a:cubicBezTo>
                  <a:cubicBezTo>
                    <a:pt x="528" y="183"/>
                    <a:pt x="526" y="173"/>
                    <a:pt x="530" y="169"/>
                  </a:cubicBezTo>
                  <a:cubicBezTo>
                    <a:pt x="530" y="169"/>
                    <a:pt x="530" y="168"/>
                    <a:pt x="531" y="168"/>
                  </a:cubicBezTo>
                  <a:cubicBezTo>
                    <a:pt x="531" y="168"/>
                    <a:pt x="532" y="168"/>
                    <a:pt x="534" y="167"/>
                  </a:cubicBezTo>
                  <a:cubicBezTo>
                    <a:pt x="537" y="173"/>
                    <a:pt x="542" y="186"/>
                    <a:pt x="545" y="174"/>
                  </a:cubicBezTo>
                  <a:cubicBezTo>
                    <a:pt x="547" y="178"/>
                    <a:pt x="545" y="183"/>
                    <a:pt x="545" y="189"/>
                  </a:cubicBezTo>
                  <a:cubicBezTo>
                    <a:pt x="553" y="177"/>
                    <a:pt x="552" y="180"/>
                    <a:pt x="558" y="164"/>
                  </a:cubicBezTo>
                  <a:cubicBezTo>
                    <a:pt x="564" y="174"/>
                    <a:pt x="564" y="174"/>
                    <a:pt x="564" y="174"/>
                  </a:cubicBezTo>
                  <a:cubicBezTo>
                    <a:pt x="562" y="169"/>
                    <a:pt x="562" y="164"/>
                    <a:pt x="563" y="158"/>
                  </a:cubicBezTo>
                  <a:cubicBezTo>
                    <a:pt x="564" y="161"/>
                    <a:pt x="566" y="163"/>
                    <a:pt x="567" y="164"/>
                  </a:cubicBezTo>
                  <a:cubicBezTo>
                    <a:pt x="567" y="166"/>
                    <a:pt x="567" y="168"/>
                    <a:pt x="567" y="170"/>
                  </a:cubicBezTo>
                  <a:cubicBezTo>
                    <a:pt x="567" y="168"/>
                    <a:pt x="568" y="166"/>
                    <a:pt x="569" y="166"/>
                  </a:cubicBezTo>
                  <a:cubicBezTo>
                    <a:pt x="569" y="168"/>
                    <a:pt x="569" y="170"/>
                    <a:pt x="569" y="172"/>
                  </a:cubicBezTo>
                  <a:cubicBezTo>
                    <a:pt x="569" y="173"/>
                    <a:pt x="570" y="170"/>
                    <a:pt x="571" y="166"/>
                  </a:cubicBezTo>
                  <a:cubicBezTo>
                    <a:pt x="572" y="182"/>
                    <a:pt x="572" y="182"/>
                    <a:pt x="572" y="182"/>
                  </a:cubicBezTo>
                  <a:cubicBezTo>
                    <a:pt x="573" y="176"/>
                    <a:pt x="573" y="176"/>
                    <a:pt x="573" y="176"/>
                  </a:cubicBezTo>
                  <a:cubicBezTo>
                    <a:pt x="577" y="180"/>
                    <a:pt x="577" y="180"/>
                    <a:pt x="577" y="180"/>
                  </a:cubicBezTo>
                  <a:cubicBezTo>
                    <a:pt x="578" y="186"/>
                    <a:pt x="579" y="190"/>
                    <a:pt x="580" y="191"/>
                  </a:cubicBezTo>
                  <a:cubicBezTo>
                    <a:pt x="581" y="193"/>
                    <a:pt x="579" y="195"/>
                    <a:pt x="578" y="196"/>
                  </a:cubicBezTo>
                  <a:cubicBezTo>
                    <a:pt x="585" y="206"/>
                    <a:pt x="582" y="193"/>
                    <a:pt x="583" y="184"/>
                  </a:cubicBezTo>
                  <a:cubicBezTo>
                    <a:pt x="584" y="183"/>
                    <a:pt x="584" y="181"/>
                    <a:pt x="585" y="179"/>
                  </a:cubicBezTo>
                  <a:cubicBezTo>
                    <a:pt x="585" y="179"/>
                    <a:pt x="585" y="179"/>
                    <a:pt x="586" y="178"/>
                  </a:cubicBezTo>
                  <a:cubicBezTo>
                    <a:pt x="587" y="186"/>
                    <a:pt x="584" y="198"/>
                    <a:pt x="588" y="199"/>
                  </a:cubicBezTo>
                  <a:cubicBezTo>
                    <a:pt x="590" y="206"/>
                    <a:pt x="600" y="174"/>
                    <a:pt x="606" y="189"/>
                  </a:cubicBezTo>
                  <a:cubicBezTo>
                    <a:pt x="606" y="188"/>
                    <a:pt x="606" y="186"/>
                    <a:pt x="605" y="185"/>
                  </a:cubicBezTo>
                  <a:cubicBezTo>
                    <a:pt x="606" y="185"/>
                    <a:pt x="606" y="186"/>
                    <a:pt x="607" y="187"/>
                  </a:cubicBezTo>
                  <a:cubicBezTo>
                    <a:pt x="606" y="180"/>
                    <a:pt x="607" y="175"/>
                    <a:pt x="608" y="173"/>
                  </a:cubicBezTo>
                  <a:cubicBezTo>
                    <a:pt x="609" y="173"/>
                    <a:pt x="611" y="176"/>
                    <a:pt x="613" y="178"/>
                  </a:cubicBezTo>
                  <a:cubicBezTo>
                    <a:pt x="613" y="178"/>
                    <a:pt x="613" y="178"/>
                    <a:pt x="612" y="178"/>
                  </a:cubicBezTo>
                  <a:cubicBezTo>
                    <a:pt x="614" y="182"/>
                    <a:pt x="615" y="183"/>
                    <a:pt x="616" y="182"/>
                  </a:cubicBezTo>
                  <a:cubicBezTo>
                    <a:pt x="618" y="184"/>
                    <a:pt x="621" y="185"/>
                    <a:pt x="623" y="176"/>
                  </a:cubicBezTo>
                  <a:cubicBezTo>
                    <a:pt x="623" y="178"/>
                    <a:pt x="623" y="180"/>
                    <a:pt x="623" y="181"/>
                  </a:cubicBezTo>
                  <a:cubicBezTo>
                    <a:pt x="625" y="179"/>
                    <a:pt x="627" y="177"/>
                    <a:pt x="630" y="175"/>
                  </a:cubicBezTo>
                  <a:cubicBezTo>
                    <a:pt x="632" y="176"/>
                    <a:pt x="636" y="176"/>
                    <a:pt x="639" y="175"/>
                  </a:cubicBezTo>
                  <a:cubicBezTo>
                    <a:pt x="643" y="180"/>
                    <a:pt x="650" y="168"/>
                    <a:pt x="654" y="167"/>
                  </a:cubicBezTo>
                  <a:cubicBezTo>
                    <a:pt x="653" y="174"/>
                    <a:pt x="653" y="181"/>
                    <a:pt x="653" y="183"/>
                  </a:cubicBezTo>
                  <a:cubicBezTo>
                    <a:pt x="656" y="168"/>
                    <a:pt x="656" y="168"/>
                    <a:pt x="656" y="168"/>
                  </a:cubicBezTo>
                  <a:cubicBezTo>
                    <a:pt x="657" y="170"/>
                    <a:pt x="657" y="173"/>
                    <a:pt x="657" y="179"/>
                  </a:cubicBezTo>
                  <a:cubicBezTo>
                    <a:pt x="659" y="179"/>
                    <a:pt x="659" y="179"/>
                    <a:pt x="659" y="179"/>
                  </a:cubicBezTo>
                  <a:cubicBezTo>
                    <a:pt x="657" y="191"/>
                    <a:pt x="657" y="191"/>
                    <a:pt x="657" y="191"/>
                  </a:cubicBezTo>
                  <a:cubicBezTo>
                    <a:pt x="660" y="179"/>
                    <a:pt x="661" y="181"/>
                    <a:pt x="663" y="183"/>
                  </a:cubicBezTo>
                  <a:cubicBezTo>
                    <a:pt x="663" y="178"/>
                    <a:pt x="663" y="178"/>
                    <a:pt x="663" y="178"/>
                  </a:cubicBezTo>
                  <a:cubicBezTo>
                    <a:pt x="666" y="178"/>
                    <a:pt x="666" y="178"/>
                    <a:pt x="666" y="178"/>
                  </a:cubicBezTo>
                  <a:cubicBezTo>
                    <a:pt x="665" y="180"/>
                    <a:pt x="665" y="182"/>
                    <a:pt x="664" y="184"/>
                  </a:cubicBezTo>
                  <a:cubicBezTo>
                    <a:pt x="666" y="186"/>
                    <a:pt x="668" y="189"/>
                    <a:pt x="672" y="183"/>
                  </a:cubicBezTo>
                  <a:cubicBezTo>
                    <a:pt x="672" y="183"/>
                    <a:pt x="671" y="182"/>
                    <a:pt x="671" y="181"/>
                  </a:cubicBezTo>
                  <a:cubicBezTo>
                    <a:pt x="673" y="180"/>
                    <a:pt x="675" y="178"/>
                    <a:pt x="676" y="175"/>
                  </a:cubicBezTo>
                  <a:cubicBezTo>
                    <a:pt x="677" y="176"/>
                    <a:pt x="678" y="179"/>
                    <a:pt x="680" y="183"/>
                  </a:cubicBezTo>
                  <a:cubicBezTo>
                    <a:pt x="679" y="181"/>
                    <a:pt x="679" y="175"/>
                    <a:pt x="679" y="168"/>
                  </a:cubicBezTo>
                  <a:cubicBezTo>
                    <a:pt x="680" y="170"/>
                    <a:pt x="679" y="172"/>
                    <a:pt x="679" y="174"/>
                  </a:cubicBezTo>
                  <a:cubicBezTo>
                    <a:pt x="680" y="175"/>
                    <a:pt x="682" y="176"/>
                    <a:pt x="683" y="176"/>
                  </a:cubicBezTo>
                  <a:cubicBezTo>
                    <a:pt x="683" y="180"/>
                    <a:pt x="682" y="182"/>
                    <a:pt x="682" y="183"/>
                  </a:cubicBezTo>
                  <a:cubicBezTo>
                    <a:pt x="684" y="177"/>
                    <a:pt x="684" y="177"/>
                    <a:pt x="684" y="177"/>
                  </a:cubicBezTo>
                  <a:cubicBezTo>
                    <a:pt x="686" y="178"/>
                    <a:pt x="688" y="178"/>
                    <a:pt x="689" y="177"/>
                  </a:cubicBezTo>
                  <a:cubicBezTo>
                    <a:pt x="690" y="181"/>
                    <a:pt x="690" y="184"/>
                    <a:pt x="691" y="186"/>
                  </a:cubicBezTo>
                  <a:cubicBezTo>
                    <a:pt x="690" y="181"/>
                    <a:pt x="697" y="187"/>
                    <a:pt x="699" y="184"/>
                  </a:cubicBezTo>
                  <a:cubicBezTo>
                    <a:pt x="696" y="178"/>
                    <a:pt x="696" y="178"/>
                    <a:pt x="696" y="178"/>
                  </a:cubicBezTo>
                  <a:cubicBezTo>
                    <a:pt x="699" y="180"/>
                    <a:pt x="700" y="177"/>
                    <a:pt x="702" y="173"/>
                  </a:cubicBezTo>
                  <a:cubicBezTo>
                    <a:pt x="704" y="174"/>
                    <a:pt x="707" y="178"/>
                    <a:pt x="710" y="180"/>
                  </a:cubicBezTo>
                  <a:cubicBezTo>
                    <a:pt x="710" y="181"/>
                    <a:pt x="709" y="182"/>
                    <a:pt x="709" y="183"/>
                  </a:cubicBezTo>
                  <a:cubicBezTo>
                    <a:pt x="709" y="182"/>
                    <a:pt x="710" y="181"/>
                    <a:pt x="710" y="180"/>
                  </a:cubicBezTo>
                  <a:cubicBezTo>
                    <a:pt x="713" y="182"/>
                    <a:pt x="717" y="183"/>
                    <a:pt x="720" y="180"/>
                  </a:cubicBezTo>
                  <a:cubicBezTo>
                    <a:pt x="720" y="181"/>
                    <a:pt x="719" y="182"/>
                    <a:pt x="719" y="183"/>
                  </a:cubicBezTo>
                  <a:cubicBezTo>
                    <a:pt x="722" y="189"/>
                    <a:pt x="720" y="192"/>
                    <a:pt x="725" y="191"/>
                  </a:cubicBezTo>
                  <a:cubicBezTo>
                    <a:pt x="726" y="198"/>
                    <a:pt x="722" y="202"/>
                    <a:pt x="721" y="202"/>
                  </a:cubicBezTo>
                  <a:cubicBezTo>
                    <a:pt x="732" y="207"/>
                    <a:pt x="732" y="207"/>
                    <a:pt x="732" y="207"/>
                  </a:cubicBezTo>
                  <a:cubicBezTo>
                    <a:pt x="732" y="196"/>
                    <a:pt x="736" y="193"/>
                    <a:pt x="738" y="188"/>
                  </a:cubicBezTo>
                  <a:cubicBezTo>
                    <a:pt x="742" y="191"/>
                    <a:pt x="745" y="193"/>
                    <a:pt x="747" y="189"/>
                  </a:cubicBezTo>
                  <a:cubicBezTo>
                    <a:pt x="751" y="190"/>
                    <a:pt x="754" y="170"/>
                    <a:pt x="759" y="183"/>
                  </a:cubicBezTo>
                  <a:cubicBezTo>
                    <a:pt x="760" y="184"/>
                    <a:pt x="764" y="203"/>
                    <a:pt x="764" y="194"/>
                  </a:cubicBezTo>
                  <a:cubicBezTo>
                    <a:pt x="763" y="187"/>
                    <a:pt x="763" y="176"/>
                    <a:pt x="762" y="163"/>
                  </a:cubicBezTo>
                  <a:cubicBezTo>
                    <a:pt x="766" y="167"/>
                    <a:pt x="771" y="164"/>
                    <a:pt x="771" y="173"/>
                  </a:cubicBezTo>
                  <a:cubicBezTo>
                    <a:pt x="771" y="173"/>
                    <a:pt x="772" y="173"/>
                    <a:pt x="772" y="173"/>
                  </a:cubicBezTo>
                  <a:cubicBezTo>
                    <a:pt x="772" y="175"/>
                    <a:pt x="772" y="177"/>
                    <a:pt x="773" y="179"/>
                  </a:cubicBezTo>
                  <a:cubicBezTo>
                    <a:pt x="773" y="177"/>
                    <a:pt x="773" y="175"/>
                    <a:pt x="773" y="173"/>
                  </a:cubicBezTo>
                  <a:cubicBezTo>
                    <a:pt x="774" y="173"/>
                    <a:pt x="775" y="173"/>
                    <a:pt x="776" y="173"/>
                  </a:cubicBezTo>
                  <a:cubicBezTo>
                    <a:pt x="776" y="177"/>
                    <a:pt x="776" y="180"/>
                    <a:pt x="778" y="179"/>
                  </a:cubicBezTo>
                  <a:cubicBezTo>
                    <a:pt x="778" y="176"/>
                    <a:pt x="779" y="175"/>
                    <a:pt x="779" y="174"/>
                  </a:cubicBezTo>
                  <a:cubicBezTo>
                    <a:pt x="794" y="176"/>
                    <a:pt x="809" y="185"/>
                    <a:pt x="824" y="186"/>
                  </a:cubicBezTo>
                  <a:cubicBezTo>
                    <a:pt x="822" y="169"/>
                    <a:pt x="822" y="169"/>
                    <a:pt x="822" y="169"/>
                  </a:cubicBezTo>
                  <a:cubicBezTo>
                    <a:pt x="824" y="169"/>
                    <a:pt x="824" y="169"/>
                    <a:pt x="824" y="169"/>
                  </a:cubicBezTo>
                  <a:cubicBezTo>
                    <a:pt x="824" y="171"/>
                    <a:pt x="824" y="173"/>
                    <a:pt x="825" y="176"/>
                  </a:cubicBezTo>
                  <a:cubicBezTo>
                    <a:pt x="825" y="173"/>
                    <a:pt x="825" y="171"/>
                    <a:pt x="826" y="170"/>
                  </a:cubicBezTo>
                  <a:cubicBezTo>
                    <a:pt x="828" y="170"/>
                    <a:pt x="828" y="170"/>
                    <a:pt x="828" y="170"/>
                  </a:cubicBezTo>
                  <a:cubicBezTo>
                    <a:pt x="829" y="174"/>
                    <a:pt x="830" y="183"/>
                    <a:pt x="825" y="182"/>
                  </a:cubicBezTo>
                  <a:cubicBezTo>
                    <a:pt x="828" y="192"/>
                    <a:pt x="833" y="174"/>
                    <a:pt x="833" y="171"/>
                  </a:cubicBezTo>
                  <a:cubicBezTo>
                    <a:pt x="834" y="172"/>
                    <a:pt x="834" y="173"/>
                    <a:pt x="835" y="174"/>
                  </a:cubicBezTo>
                  <a:cubicBezTo>
                    <a:pt x="835" y="174"/>
                    <a:pt x="835" y="175"/>
                    <a:pt x="835" y="175"/>
                  </a:cubicBezTo>
                  <a:cubicBezTo>
                    <a:pt x="837" y="182"/>
                    <a:pt x="830" y="190"/>
                    <a:pt x="832" y="191"/>
                  </a:cubicBezTo>
                  <a:cubicBezTo>
                    <a:pt x="835" y="189"/>
                    <a:pt x="835" y="189"/>
                    <a:pt x="835" y="189"/>
                  </a:cubicBezTo>
                  <a:cubicBezTo>
                    <a:pt x="835" y="187"/>
                    <a:pt x="835" y="187"/>
                    <a:pt x="835" y="187"/>
                  </a:cubicBezTo>
                  <a:cubicBezTo>
                    <a:pt x="837" y="181"/>
                    <a:pt x="838" y="174"/>
                    <a:pt x="843" y="174"/>
                  </a:cubicBezTo>
                  <a:cubicBezTo>
                    <a:pt x="846" y="178"/>
                    <a:pt x="844" y="185"/>
                    <a:pt x="846" y="185"/>
                  </a:cubicBezTo>
                  <a:cubicBezTo>
                    <a:pt x="846" y="186"/>
                    <a:pt x="846" y="187"/>
                    <a:pt x="847" y="186"/>
                  </a:cubicBezTo>
                  <a:cubicBezTo>
                    <a:pt x="855" y="187"/>
                    <a:pt x="855" y="187"/>
                    <a:pt x="855" y="187"/>
                  </a:cubicBezTo>
                  <a:cubicBezTo>
                    <a:pt x="852" y="174"/>
                    <a:pt x="852" y="174"/>
                    <a:pt x="852" y="174"/>
                  </a:cubicBezTo>
                  <a:cubicBezTo>
                    <a:pt x="855" y="168"/>
                    <a:pt x="859" y="175"/>
                    <a:pt x="856" y="160"/>
                  </a:cubicBezTo>
                  <a:cubicBezTo>
                    <a:pt x="861" y="183"/>
                    <a:pt x="883" y="169"/>
                    <a:pt x="886" y="176"/>
                  </a:cubicBezTo>
                  <a:cubicBezTo>
                    <a:pt x="891" y="166"/>
                    <a:pt x="896" y="167"/>
                    <a:pt x="901" y="168"/>
                  </a:cubicBezTo>
                  <a:cubicBezTo>
                    <a:pt x="900" y="165"/>
                    <a:pt x="899" y="151"/>
                    <a:pt x="904" y="152"/>
                  </a:cubicBezTo>
                  <a:cubicBezTo>
                    <a:pt x="902" y="183"/>
                    <a:pt x="913" y="166"/>
                    <a:pt x="917" y="188"/>
                  </a:cubicBezTo>
                  <a:cubicBezTo>
                    <a:pt x="913" y="173"/>
                    <a:pt x="930" y="185"/>
                    <a:pt x="925" y="164"/>
                  </a:cubicBezTo>
                  <a:cubicBezTo>
                    <a:pt x="929" y="166"/>
                    <a:pt x="925" y="175"/>
                    <a:pt x="928" y="183"/>
                  </a:cubicBezTo>
                  <a:cubicBezTo>
                    <a:pt x="938" y="171"/>
                    <a:pt x="949" y="191"/>
                    <a:pt x="961" y="187"/>
                  </a:cubicBezTo>
                  <a:cubicBezTo>
                    <a:pt x="962" y="183"/>
                    <a:pt x="960" y="177"/>
                    <a:pt x="962" y="171"/>
                  </a:cubicBezTo>
                  <a:cubicBezTo>
                    <a:pt x="968" y="191"/>
                    <a:pt x="968" y="191"/>
                    <a:pt x="968" y="191"/>
                  </a:cubicBezTo>
                  <a:cubicBezTo>
                    <a:pt x="971" y="189"/>
                    <a:pt x="971" y="168"/>
                    <a:pt x="975" y="182"/>
                  </a:cubicBezTo>
                  <a:cubicBezTo>
                    <a:pt x="974" y="179"/>
                    <a:pt x="973" y="174"/>
                    <a:pt x="975" y="173"/>
                  </a:cubicBezTo>
                  <a:cubicBezTo>
                    <a:pt x="998" y="193"/>
                    <a:pt x="1023" y="159"/>
                    <a:pt x="1046" y="197"/>
                  </a:cubicBezTo>
                  <a:cubicBezTo>
                    <a:pt x="1043" y="189"/>
                    <a:pt x="1045" y="189"/>
                    <a:pt x="1048" y="188"/>
                  </a:cubicBezTo>
                  <a:cubicBezTo>
                    <a:pt x="1046" y="186"/>
                    <a:pt x="1048" y="179"/>
                    <a:pt x="1048" y="173"/>
                  </a:cubicBezTo>
                  <a:cubicBezTo>
                    <a:pt x="1057" y="189"/>
                    <a:pt x="1057" y="189"/>
                    <a:pt x="1057" y="189"/>
                  </a:cubicBezTo>
                  <a:cubicBezTo>
                    <a:pt x="1059" y="174"/>
                    <a:pt x="1068" y="189"/>
                    <a:pt x="1069" y="174"/>
                  </a:cubicBezTo>
                  <a:cubicBezTo>
                    <a:pt x="1066" y="177"/>
                    <a:pt x="1066" y="177"/>
                    <a:pt x="1066" y="177"/>
                  </a:cubicBezTo>
                  <a:cubicBezTo>
                    <a:pt x="1068" y="170"/>
                    <a:pt x="1067" y="164"/>
                    <a:pt x="1066" y="156"/>
                  </a:cubicBezTo>
                  <a:cubicBezTo>
                    <a:pt x="1067" y="157"/>
                    <a:pt x="1067" y="157"/>
                    <a:pt x="1067" y="157"/>
                  </a:cubicBezTo>
                  <a:cubicBezTo>
                    <a:pt x="1066" y="152"/>
                    <a:pt x="1066" y="152"/>
                    <a:pt x="1066" y="152"/>
                  </a:cubicBezTo>
                  <a:cubicBezTo>
                    <a:pt x="1065" y="146"/>
                    <a:pt x="1063" y="139"/>
                    <a:pt x="1062" y="133"/>
                  </a:cubicBezTo>
                  <a:cubicBezTo>
                    <a:pt x="1065" y="132"/>
                    <a:pt x="1068" y="134"/>
                    <a:pt x="1069" y="126"/>
                  </a:cubicBezTo>
                  <a:close/>
                  <a:moveTo>
                    <a:pt x="473" y="190"/>
                  </a:moveTo>
                  <a:cubicBezTo>
                    <a:pt x="473" y="189"/>
                    <a:pt x="473" y="189"/>
                    <a:pt x="473" y="189"/>
                  </a:cubicBezTo>
                  <a:cubicBezTo>
                    <a:pt x="473" y="187"/>
                    <a:pt x="473" y="185"/>
                    <a:pt x="473" y="184"/>
                  </a:cubicBezTo>
                  <a:cubicBezTo>
                    <a:pt x="474" y="186"/>
                    <a:pt x="473" y="188"/>
                    <a:pt x="473" y="190"/>
                  </a:cubicBezTo>
                  <a:close/>
                  <a:moveTo>
                    <a:pt x="856" y="115"/>
                  </a:moveTo>
                  <a:cubicBezTo>
                    <a:pt x="856" y="114"/>
                    <a:pt x="856" y="113"/>
                    <a:pt x="856" y="111"/>
                  </a:cubicBezTo>
                  <a:cubicBezTo>
                    <a:pt x="857" y="117"/>
                    <a:pt x="859" y="121"/>
                    <a:pt x="862" y="123"/>
                  </a:cubicBezTo>
                  <a:cubicBezTo>
                    <a:pt x="861" y="123"/>
                    <a:pt x="860" y="123"/>
                    <a:pt x="860" y="123"/>
                  </a:cubicBezTo>
                  <a:cubicBezTo>
                    <a:pt x="858" y="123"/>
                    <a:pt x="858" y="120"/>
                    <a:pt x="856" y="115"/>
                  </a:cubicBezTo>
                  <a:close/>
                  <a:moveTo>
                    <a:pt x="214" y="108"/>
                  </a:moveTo>
                  <a:cubicBezTo>
                    <a:pt x="214" y="110"/>
                    <a:pt x="214" y="112"/>
                    <a:pt x="215" y="115"/>
                  </a:cubicBezTo>
                  <a:cubicBezTo>
                    <a:pt x="214" y="109"/>
                    <a:pt x="211" y="106"/>
                    <a:pt x="208" y="104"/>
                  </a:cubicBezTo>
                  <a:cubicBezTo>
                    <a:pt x="209" y="103"/>
                    <a:pt x="210" y="103"/>
                    <a:pt x="211" y="104"/>
                  </a:cubicBezTo>
                  <a:cubicBezTo>
                    <a:pt x="212" y="104"/>
                    <a:pt x="213" y="106"/>
                    <a:pt x="214" y="108"/>
                  </a:cubicBezTo>
                  <a:close/>
                  <a:moveTo>
                    <a:pt x="242" y="154"/>
                  </a:moveTo>
                  <a:cubicBezTo>
                    <a:pt x="239" y="160"/>
                    <a:pt x="237" y="166"/>
                    <a:pt x="233" y="169"/>
                  </a:cubicBezTo>
                  <a:cubicBezTo>
                    <a:pt x="233" y="170"/>
                    <a:pt x="233" y="170"/>
                    <a:pt x="233" y="170"/>
                  </a:cubicBezTo>
                  <a:cubicBezTo>
                    <a:pt x="236" y="165"/>
                    <a:pt x="238" y="156"/>
                    <a:pt x="242" y="154"/>
                  </a:cubicBezTo>
                  <a:close/>
                  <a:moveTo>
                    <a:pt x="307" y="170"/>
                  </a:moveTo>
                  <a:cubicBezTo>
                    <a:pt x="307" y="170"/>
                    <a:pt x="308" y="170"/>
                    <a:pt x="308" y="170"/>
                  </a:cubicBezTo>
                  <a:cubicBezTo>
                    <a:pt x="308" y="170"/>
                    <a:pt x="308" y="170"/>
                    <a:pt x="308" y="170"/>
                  </a:cubicBezTo>
                  <a:cubicBezTo>
                    <a:pt x="308" y="170"/>
                    <a:pt x="308" y="170"/>
                    <a:pt x="307" y="170"/>
                  </a:cubicBezTo>
                  <a:close/>
                  <a:moveTo>
                    <a:pt x="999" y="54"/>
                  </a:moveTo>
                  <a:cubicBezTo>
                    <a:pt x="1001" y="56"/>
                    <a:pt x="1006" y="54"/>
                    <a:pt x="1004" y="65"/>
                  </a:cubicBezTo>
                  <a:cubicBezTo>
                    <a:pt x="1003" y="60"/>
                    <a:pt x="1001" y="57"/>
                    <a:pt x="999" y="55"/>
                  </a:cubicBezTo>
                  <a:lnTo>
                    <a:pt x="999" y="54"/>
                  </a:lnTo>
                  <a:close/>
                  <a:moveTo>
                    <a:pt x="975" y="53"/>
                  </a:moveTo>
                  <a:cubicBezTo>
                    <a:pt x="975" y="53"/>
                    <a:pt x="975" y="53"/>
                    <a:pt x="975" y="53"/>
                  </a:cubicBezTo>
                  <a:cubicBezTo>
                    <a:pt x="975" y="53"/>
                    <a:pt x="975" y="53"/>
                    <a:pt x="975" y="53"/>
                  </a:cubicBezTo>
                  <a:close/>
                  <a:moveTo>
                    <a:pt x="891" y="59"/>
                  </a:moveTo>
                  <a:cubicBezTo>
                    <a:pt x="891" y="61"/>
                    <a:pt x="890" y="64"/>
                    <a:pt x="889" y="67"/>
                  </a:cubicBezTo>
                  <a:cubicBezTo>
                    <a:pt x="888" y="61"/>
                    <a:pt x="888" y="61"/>
                    <a:pt x="888" y="61"/>
                  </a:cubicBezTo>
                  <a:cubicBezTo>
                    <a:pt x="889" y="60"/>
                    <a:pt x="890" y="59"/>
                    <a:pt x="891" y="59"/>
                  </a:cubicBezTo>
                  <a:close/>
                  <a:moveTo>
                    <a:pt x="886" y="63"/>
                  </a:moveTo>
                  <a:cubicBezTo>
                    <a:pt x="885" y="67"/>
                    <a:pt x="884" y="70"/>
                    <a:pt x="881" y="71"/>
                  </a:cubicBezTo>
                  <a:cubicBezTo>
                    <a:pt x="882" y="69"/>
                    <a:pt x="884" y="65"/>
                    <a:pt x="886" y="63"/>
                  </a:cubicBezTo>
                  <a:close/>
                  <a:moveTo>
                    <a:pt x="862" y="40"/>
                  </a:moveTo>
                  <a:cubicBezTo>
                    <a:pt x="862" y="40"/>
                    <a:pt x="862" y="40"/>
                    <a:pt x="862" y="40"/>
                  </a:cubicBezTo>
                  <a:cubicBezTo>
                    <a:pt x="859" y="36"/>
                    <a:pt x="860" y="38"/>
                    <a:pt x="862" y="40"/>
                  </a:cubicBezTo>
                  <a:close/>
                  <a:moveTo>
                    <a:pt x="860" y="52"/>
                  </a:moveTo>
                  <a:cubicBezTo>
                    <a:pt x="860" y="55"/>
                    <a:pt x="861" y="56"/>
                    <a:pt x="862" y="57"/>
                  </a:cubicBezTo>
                  <a:cubicBezTo>
                    <a:pt x="864" y="62"/>
                    <a:pt x="864" y="68"/>
                    <a:pt x="863" y="73"/>
                  </a:cubicBezTo>
                  <a:cubicBezTo>
                    <a:pt x="862" y="74"/>
                    <a:pt x="861" y="75"/>
                    <a:pt x="860" y="74"/>
                  </a:cubicBezTo>
                  <a:cubicBezTo>
                    <a:pt x="858" y="74"/>
                    <a:pt x="856" y="64"/>
                    <a:pt x="854" y="56"/>
                  </a:cubicBezTo>
                  <a:cubicBezTo>
                    <a:pt x="855" y="52"/>
                    <a:pt x="857" y="50"/>
                    <a:pt x="860" y="52"/>
                  </a:cubicBezTo>
                  <a:close/>
                  <a:moveTo>
                    <a:pt x="598" y="35"/>
                  </a:moveTo>
                  <a:cubicBezTo>
                    <a:pt x="598" y="36"/>
                    <a:pt x="598" y="36"/>
                    <a:pt x="598" y="36"/>
                  </a:cubicBezTo>
                  <a:cubicBezTo>
                    <a:pt x="596" y="37"/>
                    <a:pt x="595" y="38"/>
                    <a:pt x="593" y="37"/>
                  </a:cubicBezTo>
                  <a:cubicBezTo>
                    <a:pt x="595" y="34"/>
                    <a:pt x="597" y="29"/>
                    <a:pt x="598" y="35"/>
                  </a:cubicBezTo>
                  <a:close/>
                  <a:moveTo>
                    <a:pt x="391" y="50"/>
                  </a:moveTo>
                  <a:cubicBezTo>
                    <a:pt x="391" y="52"/>
                    <a:pt x="391" y="54"/>
                    <a:pt x="391" y="56"/>
                  </a:cubicBezTo>
                  <a:cubicBezTo>
                    <a:pt x="391" y="54"/>
                    <a:pt x="391" y="52"/>
                    <a:pt x="391" y="50"/>
                  </a:cubicBezTo>
                  <a:close/>
                  <a:moveTo>
                    <a:pt x="342" y="35"/>
                  </a:moveTo>
                  <a:cubicBezTo>
                    <a:pt x="342" y="37"/>
                    <a:pt x="342" y="40"/>
                    <a:pt x="342" y="43"/>
                  </a:cubicBezTo>
                  <a:cubicBezTo>
                    <a:pt x="341" y="42"/>
                    <a:pt x="339" y="42"/>
                    <a:pt x="338" y="41"/>
                  </a:cubicBezTo>
                  <a:lnTo>
                    <a:pt x="342" y="35"/>
                  </a:lnTo>
                  <a:close/>
                  <a:moveTo>
                    <a:pt x="309" y="77"/>
                  </a:moveTo>
                  <a:cubicBezTo>
                    <a:pt x="308" y="76"/>
                    <a:pt x="308" y="74"/>
                    <a:pt x="308" y="73"/>
                  </a:cubicBezTo>
                  <a:cubicBezTo>
                    <a:pt x="308" y="75"/>
                    <a:pt x="309" y="76"/>
                    <a:pt x="309" y="77"/>
                  </a:cubicBezTo>
                  <a:close/>
                  <a:moveTo>
                    <a:pt x="224" y="45"/>
                  </a:moveTo>
                  <a:cubicBezTo>
                    <a:pt x="225" y="48"/>
                    <a:pt x="225" y="48"/>
                    <a:pt x="225" y="48"/>
                  </a:cubicBezTo>
                  <a:cubicBezTo>
                    <a:pt x="223" y="51"/>
                    <a:pt x="223" y="48"/>
                    <a:pt x="224" y="45"/>
                  </a:cubicBezTo>
                  <a:close/>
                  <a:moveTo>
                    <a:pt x="169" y="121"/>
                  </a:moveTo>
                  <a:cubicBezTo>
                    <a:pt x="169" y="122"/>
                    <a:pt x="169" y="123"/>
                    <a:pt x="169" y="124"/>
                  </a:cubicBezTo>
                  <a:cubicBezTo>
                    <a:pt x="168" y="124"/>
                    <a:pt x="168" y="125"/>
                    <a:pt x="167" y="125"/>
                  </a:cubicBezTo>
                  <a:cubicBezTo>
                    <a:pt x="167" y="124"/>
                    <a:pt x="167" y="124"/>
                    <a:pt x="168" y="124"/>
                  </a:cubicBezTo>
                  <a:cubicBezTo>
                    <a:pt x="167" y="123"/>
                    <a:pt x="167" y="122"/>
                    <a:pt x="167" y="121"/>
                  </a:cubicBezTo>
                  <a:cubicBezTo>
                    <a:pt x="168" y="121"/>
                    <a:pt x="169" y="121"/>
                    <a:pt x="169" y="121"/>
                  </a:cubicBezTo>
                  <a:close/>
                  <a:moveTo>
                    <a:pt x="35" y="176"/>
                  </a:moveTo>
                  <a:cubicBezTo>
                    <a:pt x="36" y="176"/>
                    <a:pt x="36" y="177"/>
                    <a:pt x="37" y="177"/>
                  </a:cubicBezTo>
                  <a:cubicBezTo>
                    <a:pt x="36" y="177"/>
                    <a:pt x="36" y="177"/>
                    <a:pt x="35" y="176"/>
                  </a:cubicBezTo>
                  <a:close/>
                  <a:moveTo>
                    <a:pt x="73" y="183"/>
                  </a:moveTo>
                  <a:cubicBezTo>
                    <a:pt x="73" y="176"/>
                    <a:pt x="65" y="185"/>
                    <a:pt x="67" y="169"/>
                  </a:cubicBezTo>
                  <a:cubicBezTo>
                    <a:pt x="69" y="177"/>
                    <a:pt x="72" y="179"/>
                    <a:pt x="75" y="180"/>
                  </a:cubicBezTo>
                  <a:lnTo>
                    <a:pt x="73" y="183"/>
                  </a:lnTo>
                  <a:close/>
                  <a:moveTo>
                    <a:pt x="178" y="176"/>
                  </a:moveTo>
                  <a:cubicBezTo>
                    <a:pt x="179" y="174"/>
                    <a:pt x="179" y="171"/>
                    <a:pt x="181" y="165"/>
                  </a:cubicBezTo>
                  <a:cubicBezTo>
                    <a:pt x="181" y="165"/>
                    <a:pt x="181" y="165"/>
                    <a:pt x="181" y="165"/>
                  </a:cubicBezTo>
                  <a:cubicBezTo>
                    <a:pt x="181" y="165"/>
                    <a:pt x="181" y="165"/>
                    <a:pt x="181" y="165"/>
                  </a:cubicBezTo>
                  <a:cubicBezTo>
                    <a:pt x="181" y="165"/>
                    <a:pt x="181" y="165"/>
                    <a:pt x="181" y="164"/>
                  </a:cubicBezTo>
                  <a:cubicBezTo>
                    <a:pt x="181" y="164"/>
                    <a:pt x="181" y="165"/>
                    <a:pt x="181" y="165"/>
                  </a:cubicBezTo>
                  <a:cubicBezTo>
                    <a:pt x="181" y="165"/>
                    <a:pt x="181" y="164"/>
                    <a:pt x="181" y="164"/>
                  </a:cubicBezTo>
                  <a:cubicBezTo>
                    <a:pt x="181" y="163"/>
                    <a:pt x="182" y="162"/>
                    <a:pt x="182" y="161"/>
                  </a:cubicBezTo>
                  <a:cubicBezTo>
                    <a:pt x="184" y="169"/>
                    <a:pt x="184" y="169"/>
                    <a:pt x="184" y="169"/>
                  </a:cubicBezTo>
                  <a:cubicBezTo>
                    <a:pt x="186" y="161"/>
                    <a:pt x="186" y="157"/>
                    <a:pt x="191" y="155"/>
                  </a:cubicBezTo>
                  <a:cubicBezTo>
                    <a:pt x="191" y="156"/>
                    <a:pt x="190" y="157"/>
                    <a:pt x="190" y="158"/>
                  </a:cubicBezTo>
                  <a:cubicBezTo>
                    <a:pt x="190" y="159"/>
                    <a:pt x="189" y="160"/>
                    <a:pt x="190" y="162"/>
                  </a:cubicBezTo>
                  <a:cubicBezTo>
                    <a:pt x="190" y="162"/>
                    <a:pt x="190" y="163"/>
                    <a:pt x="190" y="163"/>
                  </a:cubicBezTo>
                  <a:cubicBezTo>
                    <a:pt x="187" y="170"/>
                    <a:pt x="183" y="179"/>
                    <a:pt x="178" y="176"/>
                  </a:cubicBezTo>
                  <a:close/>
                  <a:moveTo>
                    <a:pt x="209" y="194"/>
                  </a:moveTo>
                  <a:cubicBezTo>
                    <a:pt x="209" y="194"/>
                    <a:pt x="209" y="194"/>
                    <a:pt x="209" y="194"/>
                  </a:cubicBezTo>
                  <a:cubicBezTo>
                    <a:pt x="212" y="198"/>
                    <a:pt x="211" y="197"/>
                    <a:pt x="209" y="194"/>
                  </a:cubicBezTo>
                  <a:close/>
                  <a:moveTo>
                    <a:pt x="211" y="182"/>
                  </a:moveTo>
                  <a:cubicBezTo>
                    <a:pt x="212" y="172"/>
                    <a:pt x="210" y="170"/>
                    <a:pt x="207" y="169"/>
                  </a:cubicBezTo>
                  <a:cubicBezTo>
                    <a:pt x="207" y="165"/>
                    <a:pt x="207" y="160"/>
                    <a:pt x="208" y="156"/>
                  </a:cubicBezTo>
                  <a:cubicBezTo>
                    <a:pt x="210" y="158"/>
                    <a:pt x="212" y="159"/>
                    <a:pt x="214" y="157"/>
                  </a:cubicBezTo>
                  <a:cubicBezTo>
                    <a:pt x="215" y="162"/>
                    <a:pt x="216" y="169"/>
                    <a:pt x="219" y="174"/>
                  </a:cubicBezTo>
                  <a:cubicBezTo>
                    <a:pt x="217" y="180"/>
                    <a:pt x="215" y="185"/>
                    <a:pt x="211" y="182"/>
                  </a:cubicBezTo>
                  <a:close/>
                  <a:moveTo>
                    <a:pt x="325" y="187"/>
                  </a:moveTo>
                  <a:cubicBezTo>
                    <a:pt x="326" y="187"/>
                    <a:pt x="327" y="188"/>
                    <a:pt x="327" y="189"/>
                  </a:cubicBezTo>
                  <a:cubicBezTo>
                    <a:pt x="327" y="190"/>
                    <a:pt x="326" y="190"/>
                    <a:pt x="325" y="187"/>
                  </a:cubicBezTo>
                  <a:close/>
                  <a:moveTo>
                    <a:pt x="473" y="190"/>
                  </a:moveTo>
                  <a:cubicBezTo>
                    <a:pt x="474" y="189"/>
                    <a:pt x="475" y="189"/>
                    <a:pt x="476" y="189"/>
                  </a:cubicBezTo>
                  <a:cubicBezTo>
                    <a:pt x="475" y="191"/>
                    <a:pt x="474" y="193"/>
                    <a:pt x="473" y="190"/>
                  </a:cubicBezTo>
                  <a:close/>
                  <a:moveTo>
                    <a:pt x="630" y="175"/>
                  </a:moveTo>
                  <a:cubicBezTo>
                    <a:pt x="630" y="174"/>
                    <a:pt x="630" y="174"/>
                    <a:pt x="630" y="174"/>
                  </a:cubicBezTo>
                  <a:cubicBezTo>
                    <a:pt x="630" y="174"/>
                    <a:pt x="630" y="174"/>
                    <a:pt x="630" y="174"/>
                  </a:cubicBezTo>
                  <a:lnTo>
                    <a:pt x="630" y="175"/>
                  </a:lnTo>
                  <a:close/>
                  <a:moveTo>
                    <a:pt x="728" y="195"/>
                  </a:moveTo>
                  <a:cubicBezTo>
                    <a:pt x="728" y="191"/>
                    <a:pt x="728" y="186"/>
                    <a:pt x="729" y="181"/>
                  </a:cubicBezTo>
                  <a:cubicBezTo>
                    <a:pt x="731" y="182"/>
                    <a:pt x="733" y="184"/>
                    <a:pt x="735" y="185"/>
                  </a:cubicBezTo>
                  <a:lnTo>
                    <a:pt x="728" y="195"/>
                  </a:lnTo>
                  <a:close/>
                  <a:moveTo>
                    <a:pt x="762" y="152"/>
                  </a:moveTo>
                  <a:cubicBezTo>
                    <a:pt x="762" y="150"/>
                    <a:pt x="762" y="148"/>
                    <a:pt x="762" y="146"/>
                  </a:cubicBezTo>
                  <a:cubicBezTo>
                    <a:pt x="762" y="148"/>
                    <a:pt x="763" y="151"/>
                    <a:pt x="762" y="152"/>
                  </a:cubicBezTo>
                  <a:close/>
                  <a:moveTo>
                    <a:pt x="846" y="181"/>
                  </a:moveTo>
                  <a:cubicBezTo>
                    <a:pt x="845" y="178"/>
                    <a:pt x="845" y="178"/>
                    <a:pt x="845" y="178"/>
                  </a:cubicBezTo>
                  <a:cubicBezTo>
                    <a:pt x="848" y="175"/>
                    <a:pt x="847" y="178"/>
                    <a:pt x="846" y="181"/>
                  </a:cubicBezTo>
                  <a:close/>
                  <a:moveTo>
                    <a:pt x="902" y="107"/>
                  </a:moveTo>
                  <a:cubicBezTo>
                    <a:pt x="902" y="106"/>
                    <a:pt x="902" y="105"/>
                    <a:pt x="902" y="104"/>
                  </a:cubicBezTo>
                  <a:cubicBezTo>
                    <a:pt x="903" y="103"/>
                    <a:pt x="903" y="103"/>
                    <a:pt x="904" y="104"/>
                  </a:cubicBezTo>
                  <a:cubicBezTo>
                    <a:pt x="904" y="105"/>
                    <a:pt x="904" y="106"/>
                    <a:pt x="904" y="107"/>
                  </a:cubicBezTo>
                  <a:cubicBezTo>
                    <a:pt x="903" y="107"/>
                    <a:pt x="902" y="108"/>
                    <a:pt x="902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6" name="Freeform 3580"/>
            <p:cNvSpPr/>
            <p:nvPr/>
          </p:nvSpPr>
          <p:spPr bwMode="auto">
            <a:xfrm>
              <a:off x="14016038" y="5651500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7" name="Freeform 3581"/>
            <p:cNvSpPr/>
            <p:nvPr/>
          </p:nvSpPr>
          <p:spPr bwMode="auto">
            <a:xfrm>
              <a:off x="12892088" y="5654675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8" name="Freeform 3582"/>
            <p:cNvSpPr/>
            <p:nvPr/>
          </p:nvSpPr>
          <p:spPr bwMode="auto">
            <a:xfrm>
              <a:off x="12503150" y="5700713"/>
              <a:ext cx="3175" cy="20637"/>
            </a:xfrm>
            <a:custGeom>
              <a:avLst/>
              <a:gdLst>
                <a:gd name="T0" fmla="*/ 0 w 1"/>
                <a:gd name="T1" fmla="*/ 0 h 6"/>
                <a:gd name="T2" fmla="*/ 1 w 1"/>
                <a:gd name="T3" fmla="*/ 6 h 6"/>
                <a:gd name="T4" fmla="*/ 0 w 1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6">
                  <a:moveTo>
                    <a:pt x="0" y="0"/>
                  </a:moveTo>
                  <a:cubicBezTo>
                    <a:pt x="0" y="2"/>
                    <a:pt x="0" y="4"/>
                    <a:pt x="1" y="6"/>
                  </a:cubicBezTo>
                  <a:cubicBezTo>
                    <a:pt x="1" y="4"/>
                    <a:pt x="1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9" name="Freeform 3583"/>
            <p:cNvSpPr/>
            <p:nvPr/>
          </p:nvSpPr>
          <p:spPr bwMode="auto">
            <a:xfrm>
              <a:off x="13157200" y="5611813"/>
              <a:ext cx="3175" cy="6350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2 h 2"/>
                <a:gd name="T4" fmla="*/ 1 w 1"/>
                <a:gd name="T5" fmla="*/ 0 h 2"/>
                <a:gd name="T6" fmla="*/ 0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1"/>
                    <a:pt x="1" y="0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0" name="Freeform 3584"/>
            <p:cNvSpPr/>
            <p:nvPr/>
          </p:nvSpPr>
          <p:spPr bwMode="auto">
            <a:xfrm>
              <a:off x="14379575" y="5986463"/>
              <a:ext cx="9525" cy="49212"/>
            </a:xfrm>
            <a:custGeom>
              <a:avLst/>
              <a:gdLst>
                <a:gd name="T0" fmla="*/ 0 w 3"/>
                <a:gd name="T1" fmla="*/ 0 h 15"/>
                <a:gd name="T2" fmla="*/ 0 w 3"/>
                <a:gd name="T3" fmla="*/ 15 h 15"/>
                <a:gd name="T4" fmla="*/ 3 w 3"/>
                <a:gd name="T5" fmla="*/ 1 h 15"/>
                <a:gd name="T6" fmla="*/ 0 w 3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5">
                  <a:moveTo>
                    <a:pt x="0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0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1" name="Freeform 3585"/>
            <p:cNvSpPr/>
            <p:nvPr/>
          </p:nvSpPr>
          <p:spPr bwMode="auto">
            <a:xfrm>
              <a:off x="12766675" y="5565775"/>
              <a:ext cx="11112" cy="26987"/>
            </a:xfrm>
            <a:custGeom>
              <a:avLst/>
              <a:gdLst>
                <a:gd name="T0" fmla="*/ 3 w 3"/>
                <a:gd name="T1" fmla="*/ 8 h 8"/>
                <a:gd name="T2" fmla="*/ 0 w 3"/>
                <a:gd name="T3" fmla="*/ 0 h 8"/>
                <a:gd name="T4" fmla="*/ 0 w 3"/>
                <a:gd name="T5" fmla="*/ 3 h 8"/>
                <a:gd name="T6" fmla="*/ 3 w 3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8">
                  <a:moveTo>
                    <a:pt x="3" y="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7"/>
                    <a:pt x="1" y="7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2" name="Freeform 3586"/>
            <p:cNvSpPr/>
            <p:nvPr/>
          </p:nvSpPr>
          <p:spPr bwMode="auto">
            <a:xfrm>
              <a:off x="12925425" y="5599113"/>
              <a:ext cx="3175" cy="42862"/>
            </a:xfrm>
            <a:custGeom>
              <a:avLst/>
              <a:gdLst>
                <a:gd name="T0" fmla="*/ 2 w 2"/>
                <a:gd name="T1" fmla="*/ 0 h 27"/>
                <a:gd name="T2" fmla="*/ 0 w 2"/>
                <a:gd name="T3" fmla="*/ 0 h 27"/>
                <a:gd name="T4" fmla="*/ 2 w 2"/>
                <a:gd name="T5" fmla="*/ 27 h 27"/>
                <a:gd name="T6" fmla="*/ 2 w 2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7">
                  <a:moveTo>
                    <a:pt x="2" y="0"/>
                  </a:moveTo>
                  <a:lnTo>
                    <a:pt x="0" y="0"/>
                  </a:lnTo>
                  <a:lnTo>
                    <a:pt x="2" y="27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3" name="Freeform 3587"/>
            <p:cNvSpPr/>
            <p:nvPr/>
          </p:nvSpPr>
          <p:spPr bwMode="auto">
            <a:xfrm>
              <a:off x="13044488" y="5548313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4" name="Freeform 3588"/>
            <p:cNvSpPr/>
            <p:nvPr/>
          </p:nvSpPr>
          <p:spPr bwMode="auto">
            <a:xfrm>
              <a:off x="13047663" y="5541963"/>
              <a:ext cx="17462" cy="50800"/>
            </a:xfrm>
            <a:custGeom>
              <a:avLst/>
              <a:gdLst>
                <a:gd name="T0" fmla="*/ 4 w 5"/>
                <a:gd name="T1" fmla="*/ 0 h 15"/>
                <a:gd name="T2" fmla="*/ 0 w 5"/>
                <a:gd name="T3" fmla="*/ 2 h 15"/>
                <a:gd name="T4" fmla="*/ 4 w 5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5">
                  <a:moveTo>
                    <a:pt x="4" y="0"/>
                  </a:moveTo>
                  <a:cubicBezTo>
                    <a:pt x="3" y="0"/>
                    <a:pt x="2" y="1"/>
                    <a:pt x="0" y="2"/>
                  </a:cubicBezTo>
                  <a:cubicBezTo>
                    <a:pt x="3" y="3"/>
                    <a:pt x="5" y="15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5" name="Freeform 3589"/>
            <p:cNvSpPr/>
            <p:nvPr/>
          </p:nvSpPr>
          <p:spPr bwMode="auto">
            <a:xfrm>
              <a:off x="14382750" y="5803900"/>
              <a:ext cx="9525" cy="42862"/>
            </a:xfrm>
            <a:custGeom>
              <a:avLst/>
              <a:gdLst>
                <a:gd name="T0" fmla="*/ 1 w 3"/>
                <a:gd name="T1" fmla="*/ 10 h 13"/>
                <a:gd name="T2" fmla="*/ 3 w 3"/>
                <a:gd name="T3" fmla="*/ 0 h 13"/>
                <a:gd name="T4" fmla="*/ 1 w 3"/>
                <a:gd name="T5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3">
                  <a:moveTo>
                    <a:pt x="1" y="10"/>
                  </a:moveTo>
                  <a:cubicBezTo>
                    <a:pt x="3" y="11"/>
                    <a:pt x="2" y="1"/>
                    <a:pt x="3" y="0"/>
                  </a:cubicBezTo>
                  <a:cubicBezTo>
                    <a:pt x="0" y="2"/>
                    <a:pt x="1" y="13"/>
                    <a:pt x="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6" name="Freeform 3590"/>
            <p:cNvSpPr/>
            <p:nvPr/>
          </p:nvSpPr>
          <p:spPr bwMode="auto">
            <a:xfrm>
              <a:off x="12301538" y="6165850"/>
              <a:ext cx="6350" cy="9525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7" name="Freeform 3591"/>
            <p:cNvSpPr/>
            <p:nvPr/>
          </p:nvSpPr>
          <p:spPr bwMode="auto">
            <a:xfrm>
              <a:off x="12350750" y="6154738"/>
              <a:ext cx="3175" cy="14287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0 h 4"/>
                <a:gd name="T4" fmla="*/ 0 w 1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2"/>
                    <a:pt x="0" y="4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8" name="Freeform 3592"/>
            <p:cNvSpPr/>
            <p:nvPr/>
          </p:nvSpPr>
          <p:spPr bwMode="auto">
            <a:xfrm>
              <a:off x="12704763" y="6111875"/>
              <a:ext cx="9525" cy="20637"/>
            </a:xfrm>
            <a:custGeom>
              <a:avLst/>
              <a:gdLst>
                <a:gd name="T0" fmla="*/ 0 w 3"/>
                <a:gd name="T1" fmla="*/ 0 h 6"/>
                <a:gd name="T2" fmla="*/ 3 w 3"/>
                <a:gd name="T3" fmla="*/ 6 h 6"/>
                <a:gd name="T4" fmla="*/ 0 w 3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cubicBezTo>
                    <a:pt x="0" y="2"/>
                    <a:pt x="2" y="4"/>
                    <a:pt x="3" y="6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9" name="Freeform 3593"/>
            <p:cNvSpPr/>
            <p:nvPr/>
          </p:nvSpPr>
          <p:spPr bwMode="auto">
            <a:xfrm>
              <a:off x="12053888" y="6202363"/>
              <a:ext cx="9525" cy="31750"/>
            </a:xfrm>
            <a:custGeom>
              <a:avLst/>
              <a:gdLst>
                <a:gd name="T0" fmla="*/ 2 w 3"/>
                <a:gd name="T1" fmla="*/ 0 h 10"/>
                <a:gd name="T2" fmla="*/ 0 w 3"/>
                <a:gd name="T3" fmla="*/ 10 h 10"/>
                <a:gd name="T4" fmla="*/ 2 w 3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0">
                  <a:moveTo>
                    <a:pt x="2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3" y="10"/>
                    <a:pt x="2" y="5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0" name="Freeform 3594"/>
            <p:cNvSpPr/>
            <p:nvPr/>
          </p:nvSpPr>
          <p:spPr bwMode="auto">
            <a:xfrm>
              <a:off x="11164888" y="6184900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1" name="Freeform 3595"/>
            <p:cNvSpPr/>
            <p:nvPr/>
          </p:nvSpPr>
          <p:spPr bwMode="auto">
            <a:xfrm>
              <a:off x="13031788" y="6142038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2" name="Freeform 3596"/>
            <p:cNvSpPr/>
            <p:nvPr/>
          </p:nvSpPr>
          <p:spPr bwMode="auto">
            <a:xfrm>
              <a:off x="12325350" y="6157913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3" name="Freeform 3597"/>
            <p:cNvSpPr/>
            <p:nvPr/>
          </p:nvSpPr>
          <p:spPr bwMode="auto">
            <a:xfrm>
              <a:off x="11204575" y="6184900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4" name="Freeform 3598"/>
            <p:cNvSpPr/>
            <p:nvPr/>
          </p:nvSpPr>
          <p:spPr bwMode="auto">
            <a:xfrm>
              <a:off x="12711113" y="6099175"/>
              <a:ext cx="6350" cy="19050"/>
            </a:xfrm>
            <a:custGeom>
              <a:avLst/>
              <a:gdLst>
                <a:gd name="T0" fmla="*/ 2 w 2"/>
                <a:gd name="T1" fmla="*/ 6 h 6"/>
                <a:gd name="T2" fmla="*/ 1 w 2"/>
                <a:gd name="T3" fmla="*/ 0 h 6"/>
                <a:gd name="T4" fmla="*/ 2 w 2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6">
                  <a:moveTo>
                    <a:pt x="2" y="6"/>
                  </a:moveTo>
                  <a:cubicBezTo>
                    <a:pt x="1" y="4"/>
                    <a:pt x="1" y="2"/>
                    <a:pt x="1" y="0"/>
                  </a:cubicBezTo>
                  <a:cubicBezTo>
                    <a:pt x="0" y="1"/>
                    <a:pt x="0" y="4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5" name="Freeform 3599"/>
            <p:cNvSpPr/>
            <p:nvPr/>
          </p:nvSpPr>
          <p:spPr bwMode="auto">
            <a:xfrm>
              <a:off x="12060238" y="6194425"/>
              <a:ext cx="0" cy="7937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6" name="Freeform 3600"/>
            <p:cNvSpPr/>
            <p:nvPr/>
          </p:nvSpPr>
          <p:spPr bwMode="auto">
            <a:xfrm>
              <a:off x="13392150" y="6129338"/>
              <a:ext cx="9525" cy="19050"/>
            </a:xfrm>
            <a:custGeom>
              <a:avLst/>
              <a:gdLst>
                <a:gd name="T0" fmla="*/ 3 w 3"/>
                <a:gd name="T1" fmla="*/ 6 h 6"/>
                <a:gd name="T2" fmla="*/ 1 w 3"/>
                <a:gd name="T3" fmla="*/ 0 h 6"/>
                <a:gd name="T4" fmla="*/ 3 w 3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6">
                  <a:moveTo>
                    <a:pt x="3" y="6"/>
                  </a:moveTo>
                  <a:cubicBezTo>
                    <a:pt x="2" y="4"/>
                    <a:pt x="1" y="2"/>
                    <a:pt x="1" y="0"/>
                  </a:cubicBezTo>
                  <a:cubicBezTo>
                    <a:pt x="0" y="3"/>
                    <a:pt x="1" y="5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7" name="Freeform 3601"/>
            <p:cNvSpPr/>
            <p:nvPr/>
          </p:nvSpPr>
          <p:spPr bwMode="auto">
            <a:xfrm>
              <a:off x="13166725" y="6142038"/>
              <a:ext cx="30162" cy="76200"/>
            </a:xfrm>
            <a:custGeom>
              <a:avLst/>
              <a:gdLst>
                <a:gd name="T0" fmla="*/ 1 w 9"/>
                <a:gd name="T1" fmla="*/ 17 h 23"/>
                <a:gd name="T2" fmla="*/ 8 w 9"/>
                <a:gd name="T3" fmla="*/ 10 h 23"/>
                <a:gd name="T4" fmla="*/ 5 w 9"/>
                <a:gd name="T5" fmla="*/ 0 h 23"/>
                <a:gd name="T6" fmla="*/ 1 w 9"/>
                <a:gd name="T7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3">
                  <a:moveTo>
                    <a:pt x="1" y="17"/>
                  </a:moveTo>
                  <a:cubicBezTo>
                    <a:pt x="7" y="23"/>
                    <a:pt x="3" y="3"/>
                    <a:pt x="8" y="10"/>
                  </a:cubicBezTo>
                  <a:cubicBezTo>
                    <a:pt x="9" y="4"/>
                    <a:pt x="4" y="4"/>
                    <a:pt x="5" y="0"/>
                  </a:cubicBezTo>
                  <a:cubicBezTo>
                    <a:pt x="2" y="5"/>
                    <a:pt x="0" y="2"/>
                    <a:pt x="1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8" name="Freeform 3602"/>
            <p:cNvSpPr/>
            <p:nvPr/>
          </p:nvSpPr>
          <p:spPr bwMode="auto">
            <a:xfrm>
              <a:off x="10828338" y="5843588"/>
              <a:ext cx="9525" cy="50800"/>
            </a:xfrm>
            <a:custGeom>
              <a:avLst/>
              <a:gdLst>
                <a:gd name="T0" fmla="*/ 0 w 3"/>
                <a:gd name="T1" fmla="*/ 14 h 15"/>
                <a:gd name="T2" fmla="*/ 3 w 3"/>
                <a:gd name="T3" fmla="*/ 15 h 15"/>
                <a:gd name="T4" fmla="*/ 1 w 3"/>
                <a:gd name="T5" fmla="*/ 0 h 15"/>
                <a:gd name="T6" fmla="*/ 0 w 3"/>
                <a:gd name="T7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5">
                  <a:moveTo>
                    <a:pt x="0" y="14"/>
                  </a:moveTo>
                  <a:cubicBezTo>
                    <a:pt x="0" y="13"/>
                    <a:pt x="2" y="11"/>
                    <a:pt x="3" y="15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9" name="Freeform 3603"/>
            <p:cNvSpPr/>
            <p:nvPr/>
          </p:nvSpPr>
          <p:spPr bwMode="auto">
            <a:xfrm>
              <a:off x="12442825" y="6224588"/>
              <a:ext cx="11112" cy="26987"/>
            </a:xfrm>
            <a:custGeom>
              <a:avLst/>
              <a:gdLst>
                <a:gd name="T0" fmla="*/ 0 w 3"/>
                <a:gd name="T1" fmla="*/ 0 h 8"/>
                <a:gd name="T2" fmla="*/ 2 w 3"/>
                <a:gd name="T3" fmla="*/ 8 h 8"/>
                <a:gd name="T4" fmla="*/ 3 w 3"/>
                <a:gd name="T5" fmla="*/ 4 h 8"/>
                <a:gd name="T6" fmla="*/ 0 w 3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8">
                  <a:moveTo>
                    <a:pt x="0" y="0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0" name="Freeform 3604"/>
            <p:cNvSpPr/>
            <p:nvPr/>
          </p:nvSpPr>
          <p:spPr bwMode="auto">
            <a:xfrm>
              <a:off x="12288838" y="6172200"/>
              <a:ext cx="6350" cy="42862"/>
            </a:xfrm>
            <a:custGeom>
              <a:avLst/>
              <a:gdLst>
                <a:gd name="T0" fmla="*/ 2 w 4"/>
                <a:gd name="T1" fmla="*/ 27 h 27"/>
                <a:gd name="T2" fmla="*/ 4 w 4"/>
                <a:gd name="T3" fmla="*/ 27 h 27"/>
                <a:gd name="T4" fmla="*/ 0 w 4"/>
                <a:gd name="T5" fmla="*/ 0 h 27"/>
                <a:gd name="T6" fmla="*/ 2 w 4"/>
                <a:gd name="T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7">
                  <a:moveTo>
                    <a:pt x="2" y="27"/>
                  </a:moveTo>
                  <a:lnTo>
                    <a:pt x="4" y="27"/>
                  </a:lnTo>
                  <a:lnTo>
                    <a:pt x="0" y="0"/>
                  </a:lnTo>
                  <a:lnTo>
                    <a:pt x="2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1" name="Freeform 3605"/>
            <p:cNvSpPr/>
            <p:nvPr/>
          </p:nvSpPr>
          <p:spPr bwMode="auto">
            <a:xfrm>
              <a:off x="12169775" y="6264275"/>
              <a:ext cx="6350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2" name="Freeform 3606"/>
            <p:cNvSpPr/>
            <p:nvPr/>
          </p:nvSpPr>
          <p:spPr bwMode="auto">
            <a:xfrm>
              <a:off x="12155488" y="6221413"/>
              <a:ext cx="14287" cy="49212"/>
            </a:xfrm>
            <a:custGeom>
              <a:avLst/>
              <a:gdLst>
                <a:gd name="T0" fmla="*/ 0 w 4"/>
                <a:gd name="T1" fmla="*/ 15 h 15"/>
                <a:gd name="T2" fmla="*/ 4 w 4"/>
                <a:gd name="T3" fmla="*/ 13 h 15"/>
                <a:gd name="T4" fmla="*/ 0 w 4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5">
                  <a:moveTo>
                    <a:pt x="0" y="15"/>
                  </a:moveTo>
                  <a:cubicBezTo>
                    <a:pt x="2" y="15"/>
                    <a:pt x="3" y="13"/>
                    <a:pt x="4" y="13"/>
                  </a:cubicBezTo>
                  <a:cubicBezTo>
                    <a:pt x="2" y="12"/>
                    <a:pt x="0" y="0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3" name="Freeform 3607"/>
            <p:cNvSpPr/>
            <p:nvPr/>
          </p:nvSpPr>
          <p:spPr bwMode="auto">
            <a:xfrm>
              <a:off x="10828338" y="6194425"/>
              <a:ext cx="9525" cy="44450"/>
            </a:xfrm>
            <a:custGeom>
              <a:avLst/>
              <a:gdLst>
                <a:gd name="T0" fmla="*/ 2 w 3"/>
                <a:gd name="T1" fmla="*/ 3 h 13"/>
                <a:gd name="T2" fmla="*/ 1 w 3"/>
                <a:gd name="T3" fmla="*/ 13 h 13"/>
                <a:gd name="T4" fmla="*/ 2 w 3"/>
                <a:gd name="T5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3">
                  <a:moveTo>
                    <a:pt x="2" y="3"/>
                  </a:moveTo>
                  <a:cubicBezTo>
                    <a:pt x="0" y="2"/>
                    <a:pt x="1" y="11"/>
                    <a:pt x="1" y="13"/>
                  </a:cubicBezTo>
                  <a:cubicBezTo>
                    <a:pt x="3" y="11"/>
                    <a:pt x="2" y="0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4" name="Freeform 3608"/>
            <p:cNvSpPr/>
            <p:nvPr/>
          </p:nvSpPr>
          <p:spPr bwMode="auto">
            <a:xfrm>
              <a:off x="11036300" y="6221413"/>
              <a:ext cx="20637" cy="23812"/>
            </a:xfrm>
            <a:custGeom>
              <a:avLst/>
              <a:gdLst>
                <a:gd name="T0" fmla="*/ 0 w 6"/>
                <a:gd name="T1" fmla="*/ 5 h 7"/>
                <a:gd name="T2" fmla="*/ 0 w 6"/>
                <a:gd name="T3" fmla="*/ 6 h 7"/>
                <a:gd name="T4" fmla="*/ 3 w 6"/>
                <a:gd name="T5" fmla="*/ 7 h 7"/>
                <a:gd name="T6" fmla="*/ 0 w 6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7"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1" y="6"/>
                    <a:pt x="2" y="6"/>
                    <a:pt x="3" y="7"/>
                  </a:cubicBezTo>
                  <a:cubicBezTo>
                    <a:pt x="2" y="0"/>
                    <a:pt x="6" y="1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5" name="Freeform 3609"/>
            <p:cNvSpPr/>
            <p:nvPr/>
          </p:nvSpPr>
          <p:spPr bwMode="auto">
            <a:xfrm>
              <a:off x="11029950" y="6242050"/>
              <a:ext cx="12700" cy="19050"/>
            </a:xfrm>
            <a:custGeom>
              <a:avLst/>
              <a:gdLst>
                <a:gd name="T0" fmla="*/ 2 w 4"/>
                <a:gd name="T1" fmla="*/ 0 h 6"/>
                <a:gd name="T2" fmla="*/ 2 w 4"/>
                <a:gd name="T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0" y="1"/>
                    <a:pt x="4" y="6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6" name="Freeform 3610"/>
            <p:cNvSpPr/>
            <p:nvPr/>
          </p:nvSpPr>
          <p:spPr bwMode="auto">
            <a:xfrm>
              <a:off x="11066463" y="6227763"/>
              <a:ext cx="19050" cy="42862"/>
            </a:xfrm>
            <a:custGeom>
              <a:avLst/>
              <a:gdLst>
                <a:gd name="T0" fmla="*/ 0 w 6"/>
                <a:gd name="T1" fmla="*/ 6 h 13"/>
                <a:gd name="T2" fmla="*/ 2 w 6"/>
                <a:gd name="T3" fmla="*/ 13 h 13"/>
                <a:gd name="T4" fmla="*/ 3 w 6"/>
                <a:gd name="T5" fmla="*/ 0 h 13"/>
                <a:gd name="T6" fmla="*/ 0 w 6"/>
                <a:gd name="T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3">
                  <a:moveTo>
                    <a:pt x="0" y="6"/>
                  </a:moveTo>
                  <a:cubicBezTo>
                    <a:pt x="1" y="10"/>
                    <a:pt x="4" y="11"/>
                    <a:pt x="2" y="13"/>
                  </a:cubicBezTo>
                  <a:cubicBezTo>
                    <a:pt x="6" y="10"/>
                    <a:pt x="5" y="6"/>
                    <a:pt x="3" y="0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7" name="Freeform 3611"/>
            <p:cNvSpPr/>
            <p:nvPr/>
          </p:nvSpPr>
          <p:spPr bwMode="auto">
            <a:xfrm>
              <a:off x="11082338" y="6191250"/>
              <a:ext cx="3175" cy="14287"/>
            </a:xfrm>
            <a:custGeom>
              <a:avLst/>
              <a:gdLst>
                <a:gd name="T0" fmla="*/ 1 w 1"/>
                <a:gd name="T1" fmla="*/ 0 h 4"/>
                <a:gd name="T2" fmla="*/ 0 w 1"/>
                <a:gd name="T3" fmla="*/ 2 h 4"/>
                <a:gd name="T4" fmla="*/ 1 w 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8" name="Freeform 3612"/>
            <p:cNvSpPr/>
            <p:nvPr/>
          </p:nvSpPr>
          <p:spPr bwMode="auto">
            <a:xfrm>
              <a:off x="11069638" y="6172200"/>
              <a:ext cx="12700" cy="42862"/>
            </a:xfrm>
            <a:custGeom>
              <a:avLst/>
              <a:gdLst>
                <a:gd name="T0" fmla="*/ 2 w 4"/>
                <a:gd name="T1" fmla="*/ 10 h 13"/>
                <a:gd name="T2" fmla="*/ 0 w 4"/>
                <a:gd name="T3" fmla="*/ 13 h 13"/>
                <a:gd name="T4" fmla="*/ 4 w 4"/>
                <a:gd name="T5" fmla="*/ 8 h 13"/>
                <a:gd name="T6" fmla="*/ 2 w 4"/>
                <a:gd name="T7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3">
                  <a:moveTo>
                    <a:pt x="2" y="10"/>
                  </a:moveTo>
                  <a:cubicBezTo>
                    <a:pt x="2" y="5"/>
                    <a:pt x="1" y="10"/>
                    <a:pt x="0" y="13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5"/>
                    <a:pt x="3" y="0"/>
                    <a:pt x="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9" name="Freeform 3613"/>
            <p:cNvSpPr/>
            <p:nvPr/>
          </p:nvSpPr>
          <p:spPr bwMode="auto">
            <a:xfrm>
              <a:off x="11036300" y="6169025"/>
              <a:ext cx="26987" cy="46037"/>
            </a:xfrm>
            <a:custGeom>
              <a:avLst/>
              <a:gdLst>
                <a:gd name="T0" fmla="*/ 7 w 8"/>
                <a:gd name="T1" fmla="*/ 0 h 14"/>
                <a:gd name="T2" fmla="*/ 8 w 8"/>
                <a:gd name="T3" fmla="*/ 12 h 14"/>
                <a:gd name="T4" fmla="*/ 7 w 8"/>
                <a:gd name="T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4">
                  <a:moveTo>
                    <a:pt x="7" y="0"/>
                  </a:moveTo>
                  <a:cubicBezTo>
                    <a:pt x="0" y="3"/>
                    <a:pt x="1" y="14"/>
                    <a:pt x="8" y="12"/>
                  </a:cubicBezTo>
                  <a:cubicBezTo>
                    <a:pt x="6" y="8"/>
                    <a:pt x="3" y="6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0" name="Freeform 3614"/>
            <p:cNvSpPr/>
            <p:nvPr/>
          </p:nvSpPr>
          <p:spPr bwMode="auto">
            <a:xfrm>
              <a:off x="11131550" y="6211888"/>
              <a:ext cx="17462" cy="42862"/>
            </a:xfrm>
            <a:custGeom>
              <a:avLst/>
              <a:gdLst>
                <a:gd name="T0" fmla="*/ 4 w 5"/>
                <a:gd name="T1" fmla="*/ 13 h 13"/>
                <a:gd name="T2" fmla="*/ 3 w 5"/>
                <a:gd name="T3" fmla="*/ 0 h 13"/>
                <a:gd name="T4" fmla="*/ 0 w 5"/>
                <a:gd name="T5" fmla="*/ 4 h 13"/>
                <a:gd name="T6" fmla="*/ 4 w 5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3">
                  <a:moveTo>
                    <a:pt x="4" y="13"/>
                  </a:moveTo>
                  <a:cubicBezTo>
                    <a:pt x="5" y="10"/>
                    <a:pt x="3" y="4"/>
                    <a:pt x="3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6"/>
                    <a:pt x="4" y="8"/>
                    <a:pt x="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1" name="Freeform 3615"/>
            <p:cNvSpPr/>
            <p:nvPr/>
          </p:nvSpPr>
          <p:spPr bwMode="auto">
            <a:xfrm>
              <a:off x="11142663" y="6188075"/>
              <a:ext cx="12700" cy="23812"/>
            </a:xfrm>
            <a:custGeom>
              <a:avLst/>
              <a:gdLst>
                <a:gd name="T0" fmla="*/ 0 w 4"/>
                <a:gd name="T1" fmla="*/ 7 h 7"/>
                <a:gd name="T2" fmla="*/ 4 w 4"/>
                <a:gd name="T3" fmla="*/ 1 h 7"/>
                <a:gd name="T4" fmla="*/ 0 w 4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0" y="0"/>
                    <a:pt x="0" y="3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2" name="Freeform 3616"/>
            <p:cNvSpPr/>
            <p:nvPr/>
          </p:nvSpPr>
          <p:spPr bwMode="auto">
            <a:xfrm>
              <a:off x="11188700" y="6242050"/>
              <a:ext cx="9525" cy="39687"/>
            </a:xfrm>
            <a:custGeom>
              <a:avLst/>
              <a:gdLst>
                <a:gd name="T0" fmla="*/ 0 w 6"/>
                <a:gd name="T1" fmla="*/ 25 h 25"/>
                <a:gd name="T2" fmla="*/ 6 w 6"/>
                <a:gd name="T3" fmla="*/ 0 h 25"/>
                <a:gd name="T4" fmla="*/ 4 w 6"/>
                <a:gd name="T5" fmla="*/ 8 h 25"/>
                <a:gd name="T6" fmla="*/ 0 w 6"/>
                <a:gd name="T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5">
                  <a:moveTo>
                    <a:pt x="0" y="25"/>
                  </a:moveTo>
                  <a:lnTo>
                    <a:pt x="6" y="0"/>
                  </a:lnTo>
                  <a:lnTo>
                    <a:pt x="4" y="8"/>
                  </a:lnTo>
                  <a:lnTo>
                    <a:pt x="0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3" name="Freeform 3617"/>
            <p:cNvSpPr/>
            <p:nvPr/>
          </p:nvSpPr>
          <p:spPr bwMode="auto">
            <a:xfrm>
              <a:off x="11222038" y="6251575"/>
              <a:ext cx="28575" cy="49212"/>
            </a:xfrm>
            <a:custGeom>
              <a:avLst/>
              <a:gdLst>
                <a:gd name="T0" fmla="*/ 1 w 9"/>
                <a:gd name="T1" fmla="*/ 0 h 15"/>
                <a:gd name="T2" fmla="*/ 2 w 9"/>
                <a:gd name="T3" fmla="*/ 15 h 15"/>
                <a:gd name="T4" fmla="*/ 9 w 9"/>
                <a:gd name="T5" fmla="*/ 3 h 15"/>
                <a:gd name="T6" fmla="*/ 1 w 9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5">
                  <a:moveTo>
                    <a:pt x="1" y="0"/>
                  </a:moveTo>
                  <a:cubicBezTo>
                    <a:pt x="0" y="6"/>
                    <a:pt x="4" y="11"/>
                    <a:pt x="2" y="15"/>
                  </a:cubicBezTo>
                  <a:cubicBezTo>
                    <a:pt x="4" y="14"/>
                    <a:pt x="7" y="8"/>
                    <a:pt x="9" y="3"/>
                  </a:cubicBezTo>
                  <a:cubicBezTo>
                    <a:pt x="7" y="6"/>
                    <a:pt x="4" y="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4" name="Freeform 3618"/>
            <p:cNvSpPr/>
            <p:nvPr/>
          </p:nvSpPr>
          <p:spPr bwMode="auto">
            <a:xfrm>
              <a:off x="11250613" y="6234113"/>
              <a:ext cx="11112" cy="26987"/>
            </a:xfrm>
            <a:custGeom>
              <a:avLst/>
              <a:gdLst>
                <a:gd name="T0" fmla="*/ 3 w 3"/>
                <a:gd name="T1" fmla="*/ 0 h 8"/>
                <a:gd name="T2" fmla="*/ 0 w 3"/>
                <a:gd name="T3" fmla="*/ 8 h 8"/>
                <a:gd name="T4" fmla="*/ 3 w 3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8">
                  <a:moveTo>
                    <a:pt x="3" y="0"/>
                  </a:moveTo>
                  <a:cubicBezTo>
                    <a:pt x="2" y="2"/>
                    <a:pt x="1" y="5"/>
                    <a:pt x="0" y="8"/>
                  </a:cubicBezTo>
                  <a:cubicBezTo>
                    <a:pt x="1" y="6"/>
                    <a:pt x="2" y="4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5" name="Freeform 3619"/>
            <p:cNvSpPr/>
            <p:nvPr/>
          </p:nvSpPr>
          <p:spPr bwMode="auto">
            <a:xfrm>
              <a:off x="11231563" y="6178550"/>
              <a:ext cx="26987" cy="30162"/>
            </a:xfrm>
            <a:custGeom>
              <a:avLst/>
              <a:gdLst>
                <a:gd name="T0" fmla="*/ 2 w 8"/>
                <a:gd name="T1" fmla="*/ 8 h 9"/>
                <a:gd name="T2" fmla="*/ 8 w 8"/>
                <a:gd name="T3" fmla="*/ 3 h 9"/>
                <a:gd name="T4" fmla="*/ 1 w 8"/>
                <a:gd name="T5" fmla="*/ 0 h 9"/>
                <a:gd name="T6" fmla="*/ 2 w 8"/>
                <a:gd name="T7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9">
                  <a:moveTo>
                    <a:pt x="2" y="8"/>
                  </a:moveTo>
                  <a:cubicBezTo>
                    <a:pt x="4" y="4"/>
                    <a:pt x="6" y="4"/>
                    <a:pt x="8" y="3"/>
                  </a:cubicBezTo>
                  <a:cubicBezTo>
                    <a:pt x="6" y="1"/>
                    <a:pt x="3" y="0"/>
                    <a:pt x="1" y="0"/>
                  </a:cubicBezTo>
                  <a:cubicBezTo>
                    <a:pt x="1" y="3"/>
                    <a:pt x="0" y="9"/>
                    <a:pt x="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6" name="Freeform 3620"/>
            <p:cNvSpPr/>
            <p:nvPr/>
          </p:nvSpPr>
          <p:spPr bwMode="auto">
            <a:xfrm>
              <a:off x="11210925" y="6191250"/>
              <a:ext cx="0" cy="7937"/>
            </a:xfrm>
            <a:custGeom>
              <a:avLst/>
              <a:gdLst>
                <a:gd name="T0" fmla="*/ 2 h 2"/>
                <a:gd name="T1" fmla="*/ 1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7" name="Freeform 3621"/>
            <p:cNvSpPr/>
            <p:nvPr/>
          </p:nvSpPr>
          <p:spPr bwMode="auto">
            <a:xfrm>
              <a:off x="11323638" y="6181725"/>
              <a:ext cx="3175" cy="6350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0 w 1"/>
                <a:gd name="T5" fmla="*/ 2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8" name="Freeform 3622"/>
            <p:cNvSpPr/>
            <p:nvPr/>
          </p:nvSpPr>
          <p:spPr bwMode="auto">
            <a:xfrm>
              <a:off x="11222038" y="6169025"/>
              <a:ext cx="12700" cy="15875"/>
            </a:xfrm>
            <a:custGeom>
              <a:avLst/>
              <a:gdLst>
                <a:gd name="T0" fmla="*/ 4 w 4"/>
                <a:gd name="T1" fmla="*/ 2 h 5"/>
                <a:gd name="T2" fmla="*/ 0 w 4"/>
                <a:gd name="T3" fmla="*/ 5 h 5"/>
                <a:gd name="T4" fmla="*/ 4 w 4"/>
                <a:gd name="T5" fmla="*/ 3 h 5"/>
                <a:gd name="T6" fmla="*/ 4 w 4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4" y="2"/>
                  </a:moveTo>
                  <a:cubicBezTo>
                    <a:pt x="2" y="0"/>
                    <a:pt x="1" y="2"/>
                    <a:pt x="0" y="5"/>
                  </a:cubicBezTo>
                  <a:cubicBezTo>
                    <a:pt x="1" y="4"/>
                    <a:pt x="2" y="3"/>
                    <a:pt x="4" y="3"/>
                  </a:cubicBezTo>
                  <a:cubicBezTo>
                    <a:pt x="4" y="2"/>
                    <a:pt x="4" y="1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9" name="Freeform 3623"/>
            <p:cNvSpPr/>
            <p:nvPr/>
          </p:nvSpPr>
          <p:spPr bwMode="auto">
            <a:xfrm>
              <a:off x="11271250" y="6202363"/>
              <a:ext cx="9525" cy="25400"/>
            </a:xfrm>
            <a:custGeom>
              <a:avLst/>
              <a:gdLst>
                <a:gd name="T0" fmla="*/ 3 w 3"/>
                <a:gd name="T1" fmla="*/ 6 h 8"/>
                <a:gd name="T2" fmla="*/ 0 w 3"/>
                <a:gd name="T3" fmla="*/ 0 h 8"/>
                <a:gd name="T4" fmla="*/ 3 w 3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8">
                  <a:moveTo>
                    <a:pt x="3" y="6"/>
                  </a:moveTo>
                  <a:cubicBezTo>
                    <a:pt x="2" y="4"/>
                    <a:pt x="1" y="2"/>
                    <a:pt x="0" y="0"/>
                  </a:cubicBezTo>
                  <a:cubicBezTo>
                    <a:pt x="1" y="4"/>
                    <a:pt x="3" y="8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0" name="Freeform 3624"/>
            <p:cNvSpPr/>
            <p:nvPr/>
          </p:nvSpPr>
          <p:spPr bwMode="auto">
            <a:xfrm>
              <a:off x="11210925" y="6205538"/>
              <a:ext cx="3175" cy="9525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1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1" y="3"/>
                    <a:pt x="1" y="2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1" name="Freeform 3625"/>
            <p:cNvSpPr/>
            <p:nvPr/>
          </p:nvSpPr>
          <p:spPr bwMode="auto">
            <a:xfrm>
              <a:off x="11210925" y="6184900"/>
              <a:ext cx="11112" cy="20637"/>
            </a:xfrm>
            <a:custGeom>
              <a:avLst/>
              <a:gdLst>
                <a:gd name="T0" fmla="*/ 0 w 3"/>
                <a:gd name="T1" fmla="*/ 3 h 6"/>
                <a:gd name="T2" fmla="*/ 1 w 3"/>
                <a:gd name="T3" fmla="*/ 6 h 6"/>
                <a:gd name="T4" fmla="*/ 3 w 3"/>
                <a:gd name="T5" fmla="*/ 0 h 6"/>
                <a:gd name="T6" fmla="*/ 0 w 3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0" y="3"/>
                  </a:moveTo>
                  <a:cubicBezTo>
                    <a:pt x="0" y="4"/>
                    <a:pt x="0" y="5"/>
                    <a:pt x="1" y="6"/>
                  </a:cubicBezTo>
                  <a:cubicBezTo>
                    <a:pt x="1" y="5"/>
                    <a:pt x="2" y="2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2" name="Freeform 3626"/>
            <p:cNvSpPr/>
            <p:nvPr/>
          </p:nvSpPr>
          <p:spPr bwMode="auto">
            <a:xfrm>
              <a:off x="11293475" y="6178550"/>
              <a:ext cx="30162" cy="42862"/>
            </a:xfrm>
            <a:custGeom>
              <a:avLst/>
              <a:gdLst>
                <a:gd name="T0" fmla="*/ 2 w 9"/>
                <a:gd name="T1" fmla="*/ 0 h 13"/>
                <a:gd name="T2" fmla="*/ 0 w 9"/>
                <a:gd name="T3" fmla="*/ 1 h 13"/>
                <a:gd name="T4" fmla="*/ 6 w 9"/>
                <a:gd name="T5" fmla="*/ 13 h 13"/>
                <a:gd name="T6" fmla="*/ 9 w 9"/>
                <a:gd name="T7" fmla="*/ 3 h 13"/>
                <a:gd name="T8" fmla="*/ 1 w 9"/>
                <a:gd name="T9" fmla="*/ 2 h 13"/>
                <a:gd name="T10" fmla="*/ 2 w 9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3">
                  <a:moveTo>
                    <a:pt x="2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3"/>
                    <a:pt x="4" y="6"/>
                    <a:pt x="6" y="13"/>
                  </a:cubicBezTo>
                  <a:cubicBezTo>
                    <a:pt x="9" y="9"/>
                    <a:pt x="9" y="6"/>
                    <a:pt x="9" y="3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3" name="Freeform 3627"/>
            <p:cNvSpPr/>
            <p:nvPr/>
          </p:nvSpPr>
          <p:spPr bwMode="auto">
            <a:xfrm>
              <a:off x="11326813" y="6188075"/>
              <a:ext cx="9525" cy="50800"/>
            </a:xfrm>
            <a:custGeom>
              <a:avLst/>
              <a:gdLst>
                <a:gd name="T0" fmla="*/ 0 w 6"/>
                <a:gd name="T1" fmla="*/ 32 h 32"/>
                <a:gd name="T2" fmla="*/ 6 w 6"/>
                <a:gd name="T3" fmla="*/ 0 h 32"/>
                <a:gd name="T4" fmla="*/ 2 w 6"/>
                <a:gd name="T5" fmla="*/ 11 h 32"/>
                <a:gd name="T6" fmla="*/ 0 w 6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2">
                  <a:moveTo>
                    <a:pt x="0" y="32"/>
                  </a:moveTo>
                  <a:lnTo>
                    <a:pt x="6" y="0"/>
                  </a:lnTo>
                  <a:lnTo>
                    <a:pt x="2" y="11"/>
                  </a:lnTo>
                  <a:lnTo>
                    <a:pt x="0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4" name="Freeform 3628"/>
            <p:cNvSpPr/>
            <p:nvPr/>
          </p:nvSpPr>
          <p:spPr bwMode="auto">
            <a:xfrm>
              <a:off x="11356975" y="6199188"/>
              <a:ext cx="6350" cy="28575"/>
            </a:xfrm>
            <a:custGeom>
              <a:avLst/>
              <a:gdLst>
                <a:gd name="T0" fmla="*/ 0 w 4"/>
                <a:gd name="T1" fmla="*/ 18 h 18"/>
                <a:gd name="T2" fmla="*/ 4 w 4"/>
                <a:gd name="T3" fmla="*/ 8 h 18"/>
                <a:gd name="T4" fmla="*/ 0 w 4"/>
                <a:gd name="T5" fmla="*/ 0 h 18"/>
                <a:gd name="T6" fmla="*/ 0 w 4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8">
                  <a:moveTo>
                    <a:pt x="0" y="18"/>
                  </a:moveTo>
                  <a:lnTo>
                    <a:pt x="4" y="8"/>
                  </a:lnTo>
                  <a:lnTo>
                    <a:pt x="0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5" name="Freeform 3629"/>
            <p:cNvSpPr/>
            <p:nvPr/>
          </p:nvSpPr>
          <p:spPr bwMode="auto">
            <a:xfrm>
              <a:off x="12892088" y="6135688"/>
              <a:ext cx="7937" cy="19050"/>
            </a:xfrm>
            <a:custGeom>
              <a:avLst/>
              <a:gdLst>
                <a:gd name="T0" fmla="*/ 1 w 2"/>
                <a:gd name="T1" fmla="*/ 6 h 6"/>
                <a:gd name="T2" fmla="*/ 2 w 2"/>
                <a:gd name="T3" fmla="*/ 0 h 6"/>
                <a:gd name="T4" fmla="*/ 1 w 2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6">
                  <a:moveTo>
                    <a:pt x="1" y="6"/>
                  </a:moveTo>
                  <a:cubicBezTo>
                    <a:pt x="2" y="4"/>
                    <a:pt x="2" y="2"/>
                    <a:pt x="2" y="0"/>
                  </a:cubicBezTo>
                  <a:cubicBezTo>
                    <a:pt x="1" y="2"/>
                    <a:pt x="0" y="4"/>
                    <a:pt x="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6" name="Freeform 3630"/>
            <p:cNvSpPr/>
            <p:nvPr/>
          </p:nvSpPr>
          <p:spPr bwMode="auto">
            <a:xfrm>
              <a:off x="11657013" y="6191250"/>
              <a:ext cx="23812" cy="30162"/>
            </a:xfrm>
            <a:custGeom>
              <a:avLst/>
              <a:gdLst>
                <a:gd name="T0" fmla="*/ 0 w 7"/>
                <a:gd name="T1" fmla="*/ 3 h 9"/>
                <a:gd name="T2" fmla="*/ 7 w 7"/>
                <a:gd name="T3" fmla="*/ 3 h 9"/>
                <a:gd name="T4" fmla="*/ 6 w 7"/>
                <a:gd name="T5" fmla="*/ 0 h 9"/>
                <a:gd name="T6" fmla="*/ 0 w 7"/>
                <a:gd name="T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9">
                  <a:moveTo>
                    <a:pt x="0" y="3"/>
                  </a:moveTo>
                  <a:cubicBezTo>
                    <a:pt x="3" y="7"/>
                    <a:pt x="5" y="9"/>
                    <a:pt x="7" y="3"/>
                  </a:cubicBezTo>
                  <a:cubicBezTo>
                    <a:pt x="7" y="2"/>
                    <a:pt x="6" y="1"/>
                    <a:pt x="6" y="0"/>
                  </a:cubicBezTo>
                  <a:cubicBezTo>
                    <a:pt x="4" y="2"/>
                    <a:pt x="2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7" name="Freeform 3631"/>
            <p:cNvSpPr/>
            <p:nvPr/>
          </p:nvSpPr>
          <p:spPr bwMode="auto">
            <a:xfrm>
              <a:off x="14303375" y="6157913"/>
              <a:ext cx="9525" cy="4762"/>
            </a:xfrm>
            <a:custGeom>
              <a:avLst/>
              <a:gdLst>
                <a:gd name="T0" fmla="*/ 3 w 3"/>
                <a:gd name="T1" fmla="*/ 0 h 1"/>
                <a:gd name="T2" fmla="*/ 0 w 3"/>
                <a:gd name="T3" fmla="*/ 0 h 1"/>
                <a:gd name="T4" fmla="*/ 3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1"/>
                    <a:pt x="1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8" name="Freeform 3632"/>
            <p:cNvSpPr/>
            <p:nvPr/>
          </p:nvSpPr>
          <p:spPr bwMode="auto">
            <a:xfrm>
              <a:off x="11463338" y="6211888"/>
              <a:ext cx="6350" cy="3175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0" y="0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9" name="Freeform 3633"/>
            <p:cNvSpPr/>
            <p:nvPr/>
          </p:nvSpPr>
          <p:spPr bwMode="auto">
            <a:xfrm>
              <a:off x="11458575" y="6194425"/>
              <a:ext cx="7937" cy="11112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0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2"/>
                    <a:pt x="1" y="3"/>
                    <a:pt x="2" y="3"/>
                  </a:cubicBezTo>
                  <a:cubicBezTo>
                    <a:pt x="2" y="2"/>
                    <a:pt x="1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0" name="Freeform 3634"/>
            <p:cNvSpPr/>
            <p:nvPr/>
          </p:nvSpPr>
          <p:spPr bwMode="auto">
            <a:xfrm>
              <a:off x="11452225" y="6208713"/>
              <a:ext cx="6350" cy="9525"/>
            </a:xfrm>
            <a:custGeom>
              <a:avLst/>
              <a:gdLst>
                <a:gd name="T0" fmla="*/ 2 w 2"/>
                <a:gd name="T1" fmla="*/ 1 h 3"/>
                <a:gd name="T2" fmla="*/ 1 w 2"/>
                <a:gd name="T3" fmla="*/ 0 h 3"/>
                <a:gd name="T4" fmla="*/ 2 w 2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1"/>
                    <a:pt x="1" y="0"/>
                    <a:pt x="1" y="0"/>
                  </a:cubicBezTo>
                  <a:cubicBezTo>
                    <a:pt x="0" y="2"/>
                    <a:pt x="1" y="3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1" name="Freeform 3635"/>
            <p:cNvSpPr/>
            <p:nvPr/>
          </p:nvSpPr>
          <p:spPr bwMode="auto">
            <a:xfrm>
              <a:off x="11466513" y="6205538"/>
              <a:ext cx="9525" cy="6350"/>
            </a:xfrm>
            <a:custGeom>
              <a:avLst/>
              <a:gdLst>
                <a:gd name="T0" fmla="*/ 3 w 3"/>
                <a:gd name="T1" fmla="*/ 1 h 2"/>
                <a:gd name="T2" fmla="*/ 0 w 3"/>
                <a:gd name="T3" fmla="*/ 0 h 2"/>
                <a:gd name="T4" fmla="*/ 1 w 3"/>
                <a:gd name="T5" fmla="*/ 2 h 2"/>
                <a:gd name="T6" fmla="*/ 3 w 3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2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2" name="Freeform 3636"/>
            <p:cNvSpPr/>
            <p:nvPr/>
          </p:nvSpPr>
          <p:spPr bwMode="auto">
            <a:xfrm>
              <a:off x="11409363" y="6208713"/>
              <a:ext cx="9525" cy="19050"/>
            </a:xfrm>
            <a:custGeom>
              <a:avLst/>
              <a:gdLst>
                <a:gd name="T0" fmla="*/ 0 w 3"/>
                <a:gd name="T1" fmla="*/ 0 h 6"/>
                <a:gd name="T2" fmla="*/ 0 w 3"/>
                <a:gd name="T3" fmla="*/ 6 h 6"/>
                <a:gd name="T4" fmla="*/ 3 w 3"/>
                <a:gd name="T5" fmla="*/ 3 h 6"/>
                <a:gd name="T6" fmla="*/ 0 w 3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cubicBezTo>
                    <a:pt x="0" y="2"/>
                    <a:pt x="0" y="5"/>
                    <a:pt x="0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" y="4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3" name="Freeform 3637"/>
            <p:cNvSpPr/>
            <p:nvPr/>
          </p:nvSpPr>
          <p:spPr bwMode="auto">
            <a:xfrm>
              <a:off x="11406188" y="6227763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4" name="Freeform 3638"/>
            <p:cNvSpPr/>
            <p:nvPr/>
          </p:nvSpPr>
          <p:spPr bwMode="auto">
            <a:xfrm>
              <a:off x="11476038" y="6165850"/>
              <a:ext cx="33337" cy="85725"/>
            </a:xfrm>
            <a:custGeom>
              <a:avLst/>
              <a:gdLst>
                <a:gd name="T0" fmla="*/ 3 w 10"/>
                <a:gd name="T1" fmla="*/ 6 h 26"/>
                <a:gd name="T2" fmla="*/ 2 w 10"/>
                <a:gd name="T3" fmla="*/ 14 h 26"/>
                <a:gd name="T4" fmla="*/ 3 w 10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6">
                  <a:moveTo>
                    <a:pt x="3" y="6"/>
                  </a:moveTo>
                  <a:cubicBezTo>
                    <a:pt x="2" y="4"/>
                    <a:pt x="3" y="18"/>
                    <a:pt x="2" y="14"/>
                  </a:cubicBezTo>
                  <a:cubicBezTo>
                    <a:pt x="0" y="26"/>
                    <a:pt x="10" y="0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5" name="Freeform 3639"/>
            <p:cNvSpPr/>
            <p:nvPr/>
          </p:nvSpPr>
          <p:spPr bwMode="auto">
            <a:xfrm>
              <a:off x="14355763" y="6191250"/>
              <a:ext cx="9525" cy="26987"/>
            </a:xfrm>
            <a:custGeom>
              <a:avLst/>
              <a:gdLst>
                <a:gd name="T0" fmla="*/ 0 w 6"/>
                <a:gd name="T1" fmla="*/ 7 h 17"/>
                <a:gd name="T2" fmla="*/ 6 w 6"/>
                <a:gd name="T3" fmla="*/ 17 h 17"/>
                <a:gd name="T4" fmla="*/ 2 w 6"/>
                <a:gd name="T5" fmla="*/ 0 h 17"/>
                <a:gd name="T6" fmla="*/ 0 w 6"/>
                <a:gd name="T7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7">
                  <a:moveTo>
                    <a:pt x="0" y="7"/>
                  </a:moveTo>
                  <a:lnTo>
                    <a:pt x="6" y="1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6" name="Freeform 3640"/>
            <p:cNvSpPr/>
            <p:nvPr/>
          </p:nvSpPr>
          <p:spPr bwMode="auto">
            <a:xfrm>
              <a:off x="14379575" y="6148388"/>
              <a:ext cx="9525" cy="46037"/>
            </a:xfrm>
            <a:custGeom>
              <a:avLst/>
              <a:gdLst>
                <a:gd name="T0" fmla="*/ 0 w 3"/>
                <a:gd name="T1" fmla="*/ 0 h 14"/>
                <a:gd name="T2" fmla="*/ 0 w 3"/>
                <a:gd name="T3" fmla="*/ 14 h 14"/>
                <a:gd name="T4" fmla="*/ 3 w 3"/>
                <a:gd name="T5" fmla="*/ 1 h 14"/>
                <a:gd name="T6" fmla="*/ 0 w 3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4">
                  <a:moveTo>
                    <a:pt x="0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0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" name="矩形 6"/>
          <p:cNvSpPr/>
          <p:nvPr/>
        </p:nvSpPr>
        <p:spPr>
          <a:xfrm>
            <a:off x="1783080" y="1711960"/>
            <a:ext cx="1118235" cy="3322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7000" b="1" dirty="0">
                <a:solidFill>
                  <a:schemeClr val="bg1"/>
                </a:solidFill>
                <a:latin typeface="造字工房尚雅（非商用）常规体" pitchFamily="50" charset="-122"/>
                <a:ea typeface="造字工房尚雅（非商用）常规体" pitchFamily="50" charset="-122"/>
              </a:rPr>
              <a:t>第</a:t>
            </a:r>
            <a:endParaRPr lang="zh-CN" altLang="en-US" sz="7000" b="1" dirty="0">
              <a:solidFill>
                <a:schemeClr val="bg1"/>
              </a:solidFill>
              <a:latin typeface="造字工房尚雅（非商用）常规体" pitchFamily="50" charset="-122"/>
              <a:ea typeface="造字工房尚雅（非商用）常规体" pitchFamily="50" charset="-122"/>
            </a:endParaRPr>
          </a:p>
          <a:p>
            <a:pPr algn="ctr"/>
            <a:r>
              <a:rPr lang="zh-CN" altLang="en-US" sz="7000" b="1" dirty="0">
                <a:solidFill>
                  <a:schemeClr val="bg1"/>
                </a:solidFill>
                <a:latin typeface="造字工房尚雅（非商用）常规体" pitchFamily="50" charset="-122"/>
                <a:ea typeface="造字工房尚雅（非商用）常规体" pitchFamily="50" charset="-122"/>
              </a:rPr>
              <a:t>一</a:t>
            </a:r>
            <a:endParaRPr lang="zh-CN" altLang="en-US" sz="7000" b="1" dirty="0">
              <a:solidFill>
                <a:schemeClr val="bg1"/>
              </a:solidFill>
              <a:latin typeface="造字工房尚雅（非商用）常规体" pitchFamily="50" charset="-122"/>
              <a:ea typeface="造字工房尚雅（非商用）常规体" pitchFamily="50" charset="-122"/>
            </a:endParaRPr>
          </a:p>
          <a:p>
            <a:pPr algn="ctr"/>
            <a:r>
              <a:rPr lang="zh-CN" altLang="en-US" sz="7000" b="1" dirty="0">
                <a:solidFill>
                  <a:schemeClr val="bg1"/>
                </a:solidFill>
                <a:latin typeface="造字工房尚雅（非商用）常规体" pitchFamily="50" charset="-122"/>
                <a:ea typeface="造字工房尚雅（非商用）常规体" pitchFamily="50" charset="-122"/>
              </a:rPr>
              <a:t>幕</a:t>
            </a:r>
            <a:endParaRPr lang="zh-CN" altLang="en-US" sz="7000" b="1" dirty="0">
              <a:solidFill>
                <a:schemeClr val="bg1"/>
              </a:solidFill>
              <a:latin typeface="造字工房尚雅（非商用）常规体" pitchFamily="50" charset="-122"/>
              <a:ea typeface="造字工房尚雅（非商用）常规体" pitchFamily="50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105275" y="2418715"/>
            <a:ext cx="6432550" cy="783590"/>
          </a:xfrm>
          <a:prstGeom prst="rect">
            <a:avLst/>
          </a:prstGeom>
          <a:noFill/>
          <a:ln w="12700">
            <a:solidFill>
              <a:srgbClr val="8A1B1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 dirty="0">
                <a:solidFill>
                  <a:srgbClr val="8A1B1E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战略转移  征途溯源  </a:t>
            </a:r>
            <a:endParaRPr lang="zh-CN" altLang="en-US" sz="4800" b="1" dirty="0">
              <a:solidFill>
                <a:srgbClr val="8A1B1E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105275" y="3202305"/>
            <a:ext cx="6432550" cy="649605"/>
          </a:xfrm>
          <a:prstGeom prst="rect">
            <a:avLst/>
          </a:prstGeom>
          <a:noFill/>
          <a:ln w="12700">
            <a:solidFill>
              <a:srgbClr val="8A1B1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CN" sz="36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r>
              <a:rPr lang="zh-CN" altLang="en-US" sz="36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探寻</a:t>
            </a:r>
            <a:r>
              <a:rPr lang="zh-CN" altLang="en-US" sz="36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长征之因</a:t>
            </a:r>
            <a:endParaRPr lang="zh-CN" altLang="en-US" sz="360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Line 7"/>
          <p:cNvSpPr>
            <a:spLocks noChangeShapeType="1"/>
          </p:cNvSpPr>
          <p:nvPr/>
        </p:nvSpPr>
        <p:spPr bwMode="auto">
          <a:xfrm>
            <a:off x="4572000" y="2041525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4819" name="Line 8"/>
          <p:cNvSpPr>
            <a:spLocks noChangeShapeType="1"/>
          </p:cNvSpPr>
          <p:nvPr/>
        </p:nvSpPr>
        <p:spPr bwMode="auto">
          <a:xfrm>
            <a:off x="691002" y="2986882"/>
            <a:ext cx="0" cy="304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4595459" y="3809971"/>
            <a:ext cx="42545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南昌起义</a:t>
            </a:r>
            <a:endParaRPr lang="zh-CN" altLang="en-US" sz="24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3667164" y="3796124"/>
            <a:ext cx="509587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北伐战争</a:t>
            </a:r>
            <a:endParaRPr lang="zh-CN" altLang="en-US" sz="24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2599244" y="1931380"/>
            <a:ext cx="242203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国民大革命</a:t>
            </a:r>
            <a:endParaRPr lang="zh-CN" altLang="en-US" sz="2800" b="1" dirty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460626" y="3810177"/>
            <a:ext cx="4318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中国共产党成立</a:t>
            </a:r>
            <a:endParaRPr lang="zh-CN" altLang="en-US" sz="24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166" name="Text Box 22"/>
          <p:cNvSpPr txBox="1">
            <a:spLocks noChangeArrowheads="1"/>
          </p:cNvSpPr>
          <p:nvPr/>
        </p:nvSpPr>
        <p:spPr bwMode="auto">
          <a:xfrm>
            <a:off x="4966559" y="3819688"/>
            <a:ext cx="576263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秋收起义</a:t>
            </a:r>
            <a:endParaRPr lang="zh-CN" altLang="en-US" sz="24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170" name="Text Box 26"/>
          <p:cNvSpPr txBox="1">
            <a:spLocks noChangeArrowheads="1"/>
          </p:cNvSpPr>
          <p:nvPr/>
        </p:nvSpPr>
        <p:spPr bwMode="auto">
          <a:xfrm>
            <a:off x="5934413" y="3803287"/>
            <a:ext cx="50323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井冈山会师</a:t>
            </a:r>
            <a:endParaRPr lang="zh-CN" altLang="en-US" sz="24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4837" name="TextBox 28"/>
          <p:cNvSpPr txBox="1">
            <a:spLocks noChangeArrowheads="1"/>
          </p:cNvSpPr>
          <p:nvPr/>
        </p:nvSpPr>
        <p:spPr bwMode="auto">
          <a:xfrm>
            <a:off x="201261" y="3371451"/>
            <a:ext cx="1389061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000000"/>
                </a:solidFill>
                <a:latin typeface="+mn-ea"/>
                <a:ea typeface="+mn-ea"/>
              </a:rPr>
              <a:t>1921</a:t>
            </a:r>
            <a:endParaRPr lang="zh-CN" altLang="en-US" sz="24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30" name="右箭头 29"/>
          <p:cNvSpPr/>
          <p:nvPr/>
        </p:nvSpPr>
        <p:spPr>
          <a:xfrm>
            <a:off x="0" y="3179725"/>
            <a:ext cx="12192000" cy="285750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 dirty="0">
              <a:solidFill>
                <a:srgbClr val="FFFFFF"/>
              </a:solidFill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34839" name="矩形 30"/>
          <p:cNvSpPr>
            <a:spLocks noChangeArrowheads="1"/>
          </p:cNvSpPr>
          <p:nvPr/>
        </p:nvSpPr>
        <p:spPr bwMode="auto">
          <a:xfrm>
            <a:off x="1740304" y="3398291"/>
            <a:ext cx="85852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000000"/>
                </a:solidFill>
                <a:latin typeface="+mn-ea"/>
                <a:ea typeface="+mn-ea"/>
              </a:rPr>
              <a:t>1924</a:t>
            </a:r>
            <a:endParaRPr lang="zh-CN" altLang="en-US" sz="24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34841" name="矩形 32"/>
          <p:cNvSpPr>
            <a:spLocks noChangeArrowheads="1"/>
          </p:cNvSpPr>
          <p:nvPr/>
        </p:nvSpPr>
        <p:spPr bwMode="auto">
          <a:xfrm>
            <a:off x="4427257" y="3398453"/>
            <a:ext cx="85852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chemeClr val="tx1"/>
                </a:solidFill>
                <a:latin typeface="+mn-ea"/>
                <a:ea typeface="+mn-ea"/>
              </a:rPr>
              <a:t>1927</a:t>
            </a:r>
            <a:endParaRPr lang="zh-CN" altLang="en-US" sz="2400" b="1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4843" name="矩形 34"/>
          <p:cNvSpPr>
            <a:spLocks noChangeArrowheads="1"/>
          </p:cNvSpPr>
          <p:nvPr/>
        </p:nvSpPr>
        <p:spPr bwMode="auto">
          <a:xfrm>
            <a:off x="5616137" y="3378896"/>
            <a:ext cx="85852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000000"/>
                </a:solidFill>
                <a:latin typeface="+mn-ea"/>
                <a:ea typeface="+mn-ea"/>
              </a:rPr>
              <a:t>1928</a:t>
            </a:r>
            <a:endParaRPr lang="zh-CN" altLang="en-US" sz="24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34844" name="矩形 35"/>
          <p:cNvSpPr>
            <a:spLocks noChangeArrowheads="1"/>
          </p:cNvSpPr>
          <p:nvPr/>
        </p:nvSpPr>
        <p:spPr bwMode="auto">
          <a:xfrm>
            <a:off x="7498967" y="3348625"/>
            <a:ext cx="85852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000000"/>
                </a:solidFill>
                <a:latin typeface="+mn-ea"/>
                <a:ea typeface="+mn-ea"/>
              </a:rPr>
              <a:t>1931</a:t>
            </a:r>
            <a:endParaRPr lang="zh-CN" altLang="en-US" sz="24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34845" name="矩形 36"/>
          <p:cNvSpPr>
            <a:spLocks noChangeArrowheads="1"/>
          </p:cNvSpPr>
          <p:nvPr/>
        </p:nvSpPr>
        <p:spPr bwMode="auto">
          <a:xfrm>
            <a:off x="8633787" y="3332157"/>
            <a:ext cx="85852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000000"/>
                </a:solidFill>
                <a:latin typeface="+mn-ea"/>
                <a:ea typeface="+mn-ea"/>
              </a:rPr>
              <a:t>1934</a:t>
            </a:r>
            <a:endParaRPr lang="zh-CN" altLang="en-US" sz="24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34846" name="矩形 37"/>
          <p:cNvSpPr>
            <a:spLocks noChangeArrowheads="1"/>
          </p:cNvSpPr>
          <p:nvPr/>
        </p:nvSpPr>
        <p:spPr bwMode="auto">
          <a:xfrm>
            <a:off x="9746673" y="3332125"/>
            <a:ext cx="85852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000000"/>
                </a:solidFill>
                <a:latin typeface="+mn-ea"/>
                <a:ea typeface="+mn-ea"/>
              </a:rPr>
              <a:t>1935</a:t>
            </a:r>
            <a:endParaRPr lang="zh-CN" altLang="en-US" sz="24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2" name="Line 8"/>
          <p:cNvSpPr>
            <a:spLocks noChangeShapeType="1"/>
          </p:cNvSpPr>
          <p:nvPr/>
        </p:nvSpPr>
        <p:spPr bwMode="auto">
          <a:xfrm>
            <a:off x="2281237" y="2973550"/>
            <a:ext cx="0" cy="304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Line 8"/>
          <p:cNvSpPr>
            <a:spLocks noChangeShapeType="1"/>
          </p:cNvSpPr>
          <p:nvPr/>
        </p:nvSpPr>
        <p:spPr bwMode="auto">
          <a:xfrm>
            <a:off x="3865784" y="2995037"/>
            <a:ext cx="0" cy="304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4928724" y="2986882"/>
            <a:ext cx="0" cy="304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矩形 30"/>
          <p:cNvSpPr>
            <a:spLocks noChangeArrowheads="1"/>
          </p:cNvSpPr>
          <p:nvPr/>
        </p:nvSpPr>
        <p:spPr bwMode="auto">
          <a:xfrm>
            <a:off x="3381692" y="3406608"/>
            <a:ext cx="85852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000000"/>
                </a:solidFill>
                <a:latin typeface="+mn-ea"/>
                <a:ea typeface="+mn-ea"/>
              </a:rPr>
              <a:t>1926</a:t>
            </a:r>
            <a:endParaRPr lang="zh-CN" altLang="en-US" sz="24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6107474" y="3027325"/>
            <a:ext cx="0" cy="304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9063501" y="3027325"/>
            <a:ext cx="0" cy="304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7975000" y="3014698"/>
            <a:ext cx="0" cy="304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10237284" y="3027325"/>
            <a:ext cx="0" cy="304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2281237" y="2231719"/>
            <a:ext cx="0" cy="741831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>
            <a:off x="4928724" y="2231717"/>
            <a:ext cx="0" cy="741831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2281237" y="2162213"/>
            <a:ext cx="358388" cy="1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 flipV="1">
            <a:off x="4427115" y="2185071"/>
            <a:ext cx="568619" cy="1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34"/>
          <p:cNvSpPr>
            <a:spLocks noChangeArrowheads="1"/>
          </p:cNvSpPr>
          <p:nvPr/>
        </p:nvSpPr>
        <p:spPr bwMode="auto">
          <a:xfrm>
            <a:off x="10817118" y="3341760"/>
            <a:ext cx="85852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000000"/>
                </a:solidFill>
                <a:latin typeface="+mn-ea"/>
                <a:ea typeface="+mn-ea"/>
              </a:rPr>
              <a:t>1936</a:t>
            </a:r>
            <a:endParaRPr lang="zh-CN" altLang="en-US" sz="24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24" name="Line 8"/>
          <p:cNvSpPr>
            <a:spLocks noChangeShapeType="1"/>
          </p:cNvSpPr>
          <p:nvPr/>
        </p:nvSpPr>
        <p:spPr bwMode="auto">
          <a:xfrm>
            <a:off x="11385118" y="2995037"/>
            <a:ext cx="0" cy="304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9" name="Text Box 12"/>
          <p:cNvSpPr txBox="1">
            <a:spLocks noChangeArrowheads="1"/>
          </p:cNvSpPr>
          <p:nvPr/>
        </p:nvSpPr>
        <p:spPr bwMode="auto">
          <a:xfrm>
            <a:off x="5280759" y="3814236"/>
            <a:ext cx="42545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井冈山革命根据地</a:t>
            </a:r>
            <a:endParaRPr lang="zh-CN" altLang="en-US" sz="24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9" name="Line 8"/>
          <p:cNvSpPr>
            <a:spLocks noChangeShapeType="1"/>
          </p:cNvSpPr>
          <p:nvPr/>
        </p:nvSpPr>
        <p:spPr bwMode="auto">
          <a:xfrm>
            <a:off x="7049388" y="3027325"/>
            <a:ext cx="0" cy="304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0" name="矩形 34"/>
          <p:cNvSpPr>
            <a:spLocks noChangeArrowheads="1"/>
          </p:cNvSpPr>
          <p:nvPr/>
        </p:nvSpPr>
        <p:spPr bwMode="auto">
          <a:xfrm>
            <a:off x="6583388" y="3364636"/>
            <a:ext cx="85852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000000"/>
                </a:solidFill>
                <a:latin typeface="+mn-ea"/>
                <a:ea typeface="+mn-ea"/>
              </a:rPr>
              <a:t>1929</a:t>
            </a:r>
            <a:endParaRPr lang="zh-CN" altLang="en-US" sz="24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94" name="Text Box 26"/>
          <p:cNvSpPr txBox="1">
            <a:spLocks noChangeArrowheads="1"/>
          </p:cNvSpPr>
          <p:nvPr/>
        </p:nvSpPr>
        <p:spPr bwMode="auto">
          <a:xfrm>
            <a:off x="6797922" y="3814180"/>
            <a:ext cx="50323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古田会议</a:t>
            </a:r>
            <a:endParaRPr lang="zh-CN" altLang="en-US" sz="24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457424" y="1399931"/>
            <a:ext cx="512618" cy="156966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FF00"/>
                </a:solidFill>
              </a:rPr>
              <a:t>开天辟地</a:t>
            </a:r>
            <a:endParaRPr lang="zh-CN" altLang="en-US" sz="2400" b="1" dirty="0">
              <a:solidFill>
                <a:srgbClr val="FFFF00"/>
              </a:solidFill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7712326" y="3772712"/>
            <a:ext cx="431800" cy="304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中华苏维埃共和国</a:t>
            </a:r>
            <a:endParaRPr lang="zh-CN" altLang="en-US" sz="24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218" name="Text Box 5"/>
          <p:cNvSpPr txBox="1"/>
          <p:nvPr/>
        </p:nvSpPr>
        <p:spPr>
          <a:xfrm>
            <a:off x="5280660" y="1400175"/>
            <a:ext cx="5751830" cy="138366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>
            <a:spAutoFit/>
          </a:bodyPr>
          <a:p>
            <a:pPr eaLnBrk="1" hangingPunct="1"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到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1930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年，中国共产党在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全国各地建立了十几个革命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根据地，分布在十多个省，红军发展到数十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万人。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ty emblem"/>
          <p:cNvSpPr/>
          <p:nvPr/>
        </p:nvSpPr>
        <p:spPr bwMode="auto">
          <a:xfrm>
            <a:off x="-263" y="307"/>
            <a:ext cx="882823" cy="834197"/>
          </a:xfrm>
          <a:custGeom>
            <a:avLst/>
            <a:gdLst>
              <a:gd name="T0" fmla="*/ 568 w 6630"/>
              <a:gd name="T1" fmla="*/ 2493 h 6244"/>
              <a:gd name="T2" fmla="*/ 2067 w 6630"/>
              <a:gd name="T3" fmla="*/ 941 h 6244"/>
              <a:gd name="T4" fmla="*/ 3033 w 6630"/>
              <a:gd name="T5" fmla="*/ 718 h 6244"/>
              <a:gd name="T6" fmla="*/ 3522 w 6630"/>
              <a:gd name="T7" fmla="*/ 1189 h 6244"/>
              <a:gd name="T8" fmla="*/ 2739 w 6630"/>
              <a:gd name="T9" fmla="*/ 2000 h 6244"/>
              <a:gd name="T10" fmla="*/ 4773 w 6630"/>
              <a:gd name="T11" fmla="*/ 3965 h 6244"/>
              <a:gd name="T12" fmla="*/ 3216 w 6630"/>
              <a:gd name="T13" fmla="*/ 0 h 6244"/>
              <a:gd name="T14" fmla="*/ 5539 w 6630"/>
              <a:gd name="T15" fmla="*/ 4704 h 6244"/>
              <a:gd name="T16" fmla="*/ 6072 w 6630"/>
              <a:gd name="T17" fmla="*/ 5218 h 6244"/>
              <a:gd name="T18" fmla="*/ 5338 w 6630"/>
              <a:gd name="T19" fmla="*/ 5978 h 6244"/>
              <a:gd name="T20" fmla="*/ 4805 w 6630"/>
              <a:gd name="T21" fmla="*/ 5463 h 6244"/>
              <a:gd name="T22" fmla="*/ 1056 w 6630"/>
              <a:gd name="T23" fmla="*/ 5423 h 6244"/>
              <a:gd name="T24" fmla="*/ 904 w 6630"/>
              <a:gd name="T25" fmla="*/ 5467 h 6244"/>
              <a:gd name="T26" fmla="*/ 924 w 6630"/>
              <a:gd name="T27" fmla="*/ 5599 h 6244"/>
              <a:gd name="T28" fmla="*/ 462 w 6630"/>
              <a:gd name="T29" fmla="*/ 6061 h 6244"/>
              <a:gd name="T30" fmla="*/ 0 w 6630"/>
              <a:gd name="T31" fmla="*/ 5599 h 6244"/>
              <a:gd name="T32" fmla="*/ 576 w 6630"/>
              <a:gd name="T33" fmla="*/ 5151 h 6244"/>
              <a:gd name="T34" fmla="*/ 600 w 6630"/>
              <a:gd name="T35" fmla="*/ 5029 h 6244"/>
              <a:gd name="T36" fmla="*/ 184 w 6630"/>
              <a:gd name="T37" fmla="*/ 4584 h 6244"/>
              <a:gd name="T38" fmla="*/ 654 w 6630"/>
              <a:gd name="T39" fmla="*/ 4131 h 6244"/>
              <a:gd name="T40" fmla="*/ 4027 w 6630"/>
              <a:gd name="T41" fmla="*/ 4712 h 6244"/>
              <a:gd name="T42" fmla="*/ 2005 w 6630"/>
              <a:gd name="T43" fmla="*/ 2759 h 6244"/>
              <a:gd name="T44" fmla="*/ 1445 w 6630"/>
              <a:gd name="T45" fmla="*/ 3340 h 6244"/>
              <a:gd name="T46" fmla="*/ 568 w 6630"/>
              <a:gd name="T47" fmla="*/ 2493 h 6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630" h="6244">
                <a:moveTo>
                  <a:pt x="568" y="2493"/>
                </a:moveTo>
                <a:lnTo>
                  <a:pt x="2067" y="941"/>
                </a:lnTo>
                <a:cubicBezTo>
                  <a:pt x="2284" y="975"/>
                  <a:pt x="2741" y="1021"/>
                  <a:pt x="3033" y="718"/>
                </a:cubicBezTo>
                <a:lnTo>
                  <a:pt x="3522" y="1189"/>
                </a:lnTo>
                <a:lnTo>
                  <a:pt x="2739" y="2000"/>
                </a:lnTo>
                <a:lnTo>
                  <a:pt x="4773" y="3965"/>
                </a:lnTo>
                <a:cubicBezTo>
                  <a:pt x="5429" y="2875"/>
                  <a:pt x="5176" y="1181"/>
                  <a:pt x="3216" y="0"/>
                </a:cubicBezTo>
                <a:cubicBezTo>
                  <a:pt x="6139" y="415"/>
                  <a:pt x="6630" y="3072"/>
                  <a:pt x="5539" y="4704"/>
                </a:cubicBezTo>
                <a:lnTo>
                  <a:pt x="6072" y="5218"/>
                </a:lnTo>
                <a:lnTo>
                  <a:pt x="5338" y="5978"/>
                </a:lnTo>
                <a:lnTo>
                  <a:pt x="4805" y="5463"/>
                </a:lnTo>
                <a:cubicBezTo>
                  <a:pt x="3927" y="6087"/>
                  <a:pt x="2633" y="6244"/>
                  <a:pt x="1056" y="5423"/>
                </a:cubicBezTo>
                <a:lnTo>
                  <a:pt x="904" y="5467"/>
                </a:lnTo>
                <a:cubicBezTo>
                  <a:pt x="917" y="5509"/>
                  <a:pt x="924" y="5553"/>
                  <a:pt x="924" y="5599"/>
                </a:cubicBezTo>
                <a:cubicBezTo>
                  <a:pt x="924" y="5853"/>
                  <a:pt x="716" y="6061"/>
                  <a:pt x="462" y="6061"/>
                </a:cubicBezTo>
                <a:cubicBezTo>
                  <a:pt x="208" y="6061"/>
                  <a:pt x="0" y="5853"/>
                  <a:pt x="0" y="5599"/>
                </a:cubicBezTo>
                <a:cubicBezTo>
                  <a:pt x="0" y="5297"/>
                  <a:pt x="287" y="5077"/>
                  <a:pt x="576" y="5151"/>
                </a:cubicBezTo>
                <a:lnTo>
                  <a:pt x="600" y="5029"/>
                </a:lnTo>
                <a:cubicBezTo>
                  <a:pt x="463" y="4891"/>
                  <a:pt x="313" y="4756"/>
                  <a:pt x="184" y="4584"/>
                </a:cubicBezTo>
                <a:cubicBezTo>
                  <a:pt x="341" y="4433"/>
                  <a:pt x="498" y="4282"/>
                  <a:pt x="654" y="4131"/>
                </a:cubicBezTo>
                <a:cubicBezTo>
                  <a:pt x="1944" y="5190"/>
                  <a:pt x="3186" y="5218"/>
                  <a:pt x="4027" y="4712"/>
                </a:cubicBezTo>
                <a:lnTo>
                  <a:pt x="2005" y="2759"/>
                </a:lnTo>
                <a:lnTo>
                  <a:pt x="1445" y="3340"/>
                </a:lnTo>
                <a:lnTo>
                  <a:pt x="568" y="2493"/>
                </a:lnTo>
                <a:close/>
              </a:path>
            </a:pathLst>
          </a:custGeom>
          <a:gradFill flip="none" rotWithShape="1">
            <a:gsLst>
              <a:gs pos="61000">
                <a:srgbClr val="680000"/>
              </a:gs>
              <a:gs pos="39000">
                <a:srgbClr val="FF0000"/>
              </a:gs>
            </a:gsLst>
            <a:lin ang="2700000" scaled="1"/>
            <a:tileRect/>
          </a:gradFill>
          <a:ln>
            <a:noFill/>
          </a:ln>
          <a:effectLst>
            <a:glow rad="101600">
              <a:schemeClr val="bg1"/>
            </a:glo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ctr"/>
            <a:endParaRPr lang="zh-CN" altLang="en-US"/>
          </a:p>
        </p:txBody>
      </p:sp>
      <p:graphicFrame>
        <p:nvGraphicFramePr>
          <p:cNvPr id="17411" name="表格 17410"/>
          <p:cNvGraphicFramePr/>
          <p:nvPr>
            <p:custDataLst>
              <p:tags r:id="rId1"/>
            </p:custDataLst>
          </p:nvPr>
        </p:nvGraphicFramePr>
        <p:xfrm>
          <a:off x="858838" y="150813"/>
          <a:ext cx="10837545" cy="5534660"/>
        </p:xfrm>
        <a:graphic>
          <a:graphicData uri="http://schemas.openxmlformats.org/drawingml/2006/table">
            <a:tbl>
              <a:tblPr/>
              <a:tblGrid>
                <a:gridCol w="1074420"/>
                <a:gridCol w="1188460"/>
                <a:gridCol w="1432793"/>
                <a:gridCol w="1347470"/>
                <a:gridCol w="1310553"/>
                <a:gridCol w="1918335"/>
                <a:gridCol w="1802765"/>
                <a:gridCol w="762635"/>
              </a:tblGrid>
              <a:tr h="701040">
                <a:tc gridSpan="8"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3200" b="1">
                          <a:solidFill>
                            <a:srgbClr val="080808"/>
                          </a:solidFill>
                          <a:latin typeface="华文行楷" pitchFamily="2" charset="-122"/>
                          <a:ea typeface="华文行楷" pitchFamily="2" charset="-122"/>
                        </a:rPr>
                        <a:t>中央根据地五次反</a:t>
                      </a:r>
                      <a:r>
                        <a:rPr lang="zh-CN" altLang="en-US" sz="3200" b="1">
                          <a:solidFill>
                            <a:srgbClr val="080808"/>
                          </a:solidFill>
                          <a:ea typeface="华文行楷" pitchFamily="2" charset="-122"/>
                        </a:rPr>
                        <a:t>“</a:t>
                      </a:r>
                      <a:r>
                        <a:rPr lang="zh-CN" altLang="en-US" sz="3200" b="1">
                          <a:solidFill>
                            <a:srgbClr val="080808"/>
                          </a:solidFill>
                          <a:latin typeface="华文行楷" pitchFamily="2" charset="-122"/>
                          <a:ea typeface="华文行楷" pitchFamily="2" charset="-122"/>
                        </a:rPr>
                        <a:t>围剿</a:t>
                      </a:r>
                      <a:r>
                        <a:rPr lang="zh-CN" altLang="en-US" sz="3200" b="1">
                          <a:solidFill>
                            <a:srgbClr val="080808"/>
                          </a:solidFill>
                          <a:ea typeface="华文行楷" pitchFamily="2" charset="-122"/>
                        </a:rPr>
                        <a:t>”</a:t>
                      </a:r>
                      <a:r>
                        <a:rPr lang="zh-CN" altLang="en-US" sz="3200" b="1">
                          <a:solidFill>
                            <a:srgbClr val="080808"/>
                          </a:solidFill>
                          <a:latin typeface="华文行楷" pitchFamily="2" charset="-122"/>
                          <a:ea typeface="华文行楷" pitchFamily="2" charset="-122"/>
                        </a:rPr>
                        <a:t>对比表</a:t>
                      </a:r>
                      <a:endParaRPr lang="zh-CN" altLang="en-US" sz="3200" b="1">
                        <a:solidFill>
                          <a:srgbClr val="080808"/>
                        </a:solidFill>
                        <a:latin typeface="华文行楷" pitchFamily="2" charset="-122"/>
                        <a:ea typeface="华文行楷" pitchFamily="2" charset="-122"/>
                      </a:endParaRPr>
                    </a:p>
                  </a:txBody>
                  <a:tcPr marL="36195" marR="36195" marT="36203" marB="36203" anchor="ctr" anchorCtr="1"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18185">
                <a:tc rowSpan="2"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0">
                          <a:latin typeface="黑体" panose="02010609060101010101" charset="-122"/>
                          <a:ea typeface="黑体" panose="02010609060101010101" charset="-122"/>
                        </a:rPr>
                        <a:t>　</a:t>
                      </a:r>
                      <a:endParaRPr lang="zh-CN" altLang="en-US" sz="2400" b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marL="0" lvl="0" indent="0">
                        <a:lnSpc>
                          <a:spcPct val="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0">
                          <a:latin typeface="黑体" panose="02010609060101010101" charset="-122"/>
                          <a:ea typeface="黑体" panose="02010609060101010101" charset="-122"/>
                        </a:rPr>
                        <a:t>次数</a:t>
                      </a:r>
                      <a:endParaRPr lang="zh-CN" altLang="en-US" sz="2400" b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36195" marR="36195" marT="36203" marB="36203" anchor="ctr" anchorCtr="1"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0">
                          <a:solidFill>
                            <a:srgbClr val="080808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时间</a:t>
                      </a:r>
                      <a:endParaRPr lang="zh-CN" altLang="en-US" sz="2400" b="0">
                        <a:solidFill>
                          <a:srgbClr val="080808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36195" marR="36195" marT="36203" marB="36203" anchor="ctr" anchorCtr="1"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tc gridSpan="3"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0">
                          <a:solidFill>
                            <a:srgbClr val="080808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军队人数对比</a:t>
                      </a:r>
                      <a:endParaRPr lang="zh-CN" altLang="en-US" sz="2400" b="0">
                        <a:solidFill>
                          <a:srgbClr val="080808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36195" marR="36195" marT="36203" marB="36203" anchor="ctr" anchorCtr="1"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tc hMerge="1">
                  <a:tcP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0">
                          <a:solidFill>
                            <a:srgbClr val="080808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领导人</a:t>
                      </a:r>
                      <a:endParaRPr lang="zh-CN" altLang="en-US" sz="2400" b="0">
                        <a:solidFill>
                          <a:srgbClr val="080808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36195" marR="36195" marT="36203" marB="36203" anchor="ctr" anchorCtr="1"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0">
                          <a:solidFill>
                            <a:srgbClr val="080808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战略战术</a:t>
                      </a:r>
                      <a:endParaRPr lang="zh-CN" altLang="en-US" sz="2400" b="0">
                        <a:solidFill>
                          <a:srgbClr val="080808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36195" marR="36195" marT="36203" marB="36203" anchor="ctr" anchorCtr="1"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tc rowSpan="2">
                  <a:txBody>
                    <a:bodyPr/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080808"/>
                          </a:solidFill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结果</a:t>
                      </a:r>
                      <a:endParaRPr lang="zh-CN" altLang="en-US" sz="2400" b="1">
                        <a:solidFill>
                          <a:srgbClr val="080808"/>
                        </a:solidFill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</a:txBody>
                  <a:tcPr marL="36195" marR="36195" marT="36203" marB="36203" anchor="ctr" anchorCtr="1"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</a:tr>
              <a:tr h="668020">
                <a:tc vMerge="1">
                  <a:tcPr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0">
                          <a:solidFill>
                            <a:srgbClr val="080808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国民党军</a:t>
                      </a:r>
                      <a:endParaRPr lang="zh-CN" altLang="en-US" sz="2400" b="0">
                        <a:solidFill>
                          <a:srgbClr val="080808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36195" marR="36195" marT="36203" marB="36203" anchor="ctr" anchorCtr="1"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0">
                          <a:solidFill>
                            <a:srgbClr val="080808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中央红军</a:t>
                      </a:r>
                      <a:endParaRPr lang="zh-CN" altLang="en-US" sz="2400" b="0">
                        <a:solidFill>
                          <a:srgbClr val="080808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36195" marR="36195" marT="36203" marB="36203" anchor="ctr" anchorCtr="1"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0">
                          <a:solidFill>
                            <a:srgbClr val="080808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人数比例</a:t>
                      </a:r>
                      <a:endParaRPr lang="zh-CN" altLang="en-US" sz="2400" b="0">
                        <a:solidFill>
                          <a:srgbClr val="080808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36195" marR="36195" marT="36203" marB="36203" anchor="ctr" anchorCtr="1"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tc vMerge="1">
                  <a:tcPr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50000"/>
                      </a:schemeClr>
                    </a:solidFill>
                  </a:tcPr>
                </a:tc>
              </a:tr>
              <a:tr h="554355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0">
                          <a:solidFill>
                            <a:srgbClr val="080808"/>
                          </a:solidFill>
                          <a:latin typeface="黑体" panose="02010609060101010101" charset="-122"/>
                          <a:ea typeface="黑体" panose="02010609060101010101" charset="-122"/>
                          <a:sym typeface="Arial" panose="020B0604020202020204" pitchFamily="34" charset="0"/>
                        </a:rPr>
                        <a:t>第一次</a:t>
                      </a:r>
                      <a:endParaRPr lang="zh-CN" altLang="en-US" sz="2400" b="0">
                        <a:solidFill>
                          <a:srgbClr val="080808"/>
                        </a:solidFill>
                        <a:latin typeface="黑体" panose="02010609060101010101" charset="-122"/>
                        <a:ea typeface="黑体" panose="02010609060101010101" charset="-122"/>
                        <a:sym typeface="Arial" panose="020B0604020202020204" pitchFamily="34" charset="0"/>
                      </a:endParaRPr>
                    </a:p>
                  </a:txBody>
                  <a:tcPr marL="36195" marR="36195" marT="36203" marB="36203" anchor="ctr" anchorCtr="1"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400" b="0" dirty="0">
                          <a:solidFill>
                            <a:srgbClr val="080808"/>
                          </a:solidFill>
                          <a:latin typeface="黑体" panose="02010609060101010101" charset="-122"/>
                          <a:ea typeface="黑体" panose="02010609060101010101" charset="-122"/>
                          <a:sym typeface="Arial" panose="020B0604020202020204" pitchFamily="34" charset="0"/>
                        </a:rPr>
                        <a:t>1930.10</a:t>
                      </a:r>
                      <a:endParaRPr lang="en-US" altLang="x-none" sz="2400" b="0" dirty="0">
                        <a:solidFill>
                          <a:srgbClr val="080808"/>
                        </a:solidFill>
                        <a:latin typeface="黑体" panose="02010609060101010101" charset="-122"/>
                        <a:ea typeface="黑体" panose="02010609060101010101" charset="-122"/>
                        <a:sym typeface="Arial" panose="020B0604020202020204" pitchFamily="34" charset="0"/>
                      </a:endParaRPr>
                    </a:p>
                  </a:txBody>
                  <a:tcPr marL="36195" marR="36195" marT="36203" marB="36203" anchor="ctr" anchorCtr="1"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400" b="0" dirty="0">
                          <a:solidFill>
                            <a:srgbClr val="080808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Arial" panose="020B0604020202020204" pitchFamily="34" charset="0"/>
                        </a:rPr>
                        <a:t>10</a:t>
                      </a:r>
                      <a:r>
                        <a:rPr lang="zh-CN" altLang="en-US" sz="2400" b="0" dirty="0">
                          <a:solidFill>
                            <a:srgbClr val="080808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Arial" panose="020B0604020202020204" pitchFamily="34" charset="0"/>
                        </a:rPr>
                        <a:t>万</a:t>
                      </a:r>
                      <a:endParaRPr lang="zh-CN" altLang="en-US" sz="2400" b="0" dirty="0">
                        <a:solidFill>
                          <a:srgbClr val="080808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Arial" panose="020B0604020202020204" pitchFamily="34" charset="0"/>
                      </a:endParaRPr>
                    </a:p>
                  </a:txBody>
                  <a:tcPr marL="36195" marR="36195" marT="36203" marB="36203" anchor="ctr" anchorCtr="1"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400" b="0" dirty="0">
                          <a:solidFill>
                            <a:srgbClr val="080808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Arial" panose="020B0604020202020204" pitchFamily="34" charset="0"/>
                        </a:rPr>
                        <a:t>4</a:t>
                      </a:r>
                      <a:r>
                        <a:rPr lang="zh-CN" altLang="en-US" sz="2400" b="0" dirty="0">
                          <a:solidFill>
                            <a:srgbClr val="080808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Arial" panose="020B0604020202020204" pitchFamily="34" charset="0"/>
                        </a:rPr>
                        <a:t>万</a:t>
                      </a:r>
                      <a:endParaRPr lang="zh-CN" altLang="en-US" sz="2400" b="0" dirty="0">
                        <a:solidFill>
                          <a:srgbClr val="080808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Arial" panose="020B0604020202020204" pitchFamily="34" charset="0"/>
                      </a:endParaRPr>
                    </a:p>
                  </a:txBody>
                  <a:tcPr marL="36195" marR="36195" marT="36203" marB="36203" anchor="ctr" anchorCtr="1"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0" dirty="0">
                          <a:solidFill>
                            <a:srgbClr val="080808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Arial" panose="020B0604020202020204" pitchFamily="34" charset="0"/>
                        </a:rPr>
                        <a:t>约</a:t>
                      </a:r>
                      <a:r>
                        <a:rPr lang="en-US" altLang="x-none" sz="2400" b="0" dirty="0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Arial" panose="020B0604020202020204" pitchFamily="34" charset="0"/>
                        </a:rPr>
                        <a:t>2.5</a:t>
                      </a:r>
                      <a:r>
                        <a:rPr lang="zh-CN" altLang="en-US" sz="2400" b="0" dirty="0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Arial" panose="020B0604020202020204" pitchFamily="34" charset="0"/>
                        </a:rPr>
                        <a:t>：</a:t>
                      </a:r>
                      <a:r>
                        <a:rPr lang="en-US" altLang="x-none" sz="2400" b="0" dirty="0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Arial" panose="020B0604020202020204" pitchFamily="34" charset="0"/>
                        </a:rPr>
                        <a:t>1</a:t>
                      </a:r>
                      <a:endParaRPr lang="en-US" altLang="x-none" sz="2400" b="0" dirty="0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Arial" panose="020B0604020202020204" pitchFamily="34" charset="0"/>
                      </a:endParaRPr>
                    </a:p>
                  </a:txBody>
                  <a:tcPr marL="36195" marR="36195" marT="36203" marB="36203" anchor="ctr" anchorCtr="1"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0">
                          <a:solidFill>
                            <a:srgbClr val="080808"/>
                          </a:solidFill>
                          <a:latin typeface="黑体" panose="02010609060101010101" charset="-122"/>
                          <a:ea typeface="黑体" panose="02010609060101010101" charset="-122"/>
                          <a:sym typeface="Arial" panose="020B0604020202020204" pitchFamily="34" charset="0"/>
                        </a:rPr>
                        <a:t>毛泽东</a:t>
                      </a:r>
                      <a:endParaRPr lang="zh-CN" altLang="en-US" sz="2400" b="0">
                        <a:solidFill>
                          <a:srgbClr val="080808"/>
                        </a:solidFill>
                        <a:latin typeface="黑体" panose="02010609060101010101" charset="-122"/>
                        <a:ea typeface="黑体" panose="02010609060101010101" charset="-122"/>
                        <a:sym typeface="Arial" panose="020B0604020202020204" pitchFamily="34" charset="0"/>
                      </a:endParaRPr>
                    </a:p>
                  </a:txBody>
                  <a:tcPr marL="36195" marR="36195" marT="36203" marB="36203" anchor="ctr" anchorCtr="1"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l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0" dirty="0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避敌主力诱敌深入，集中优势，各个击破</a:t>
                      </a:r>
                      <a:endParaRPr lang="zh-CN" altLang="en-US" sz="2400" b="0" dirty="0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marL="0" lvl="0" indent="0" algn="l">
                        <a:spcBef>
                          <a:spcPct val="0"/>
                        </a:spcBef>
                        <a:buNone/>
                      </a:pPr>
                      <a:endParaRPr lang="zh-CN" altLang="en-US" sz="2400" b="0">
                        <a:solidFill>
                          <a:srgbClr val="080808"/>
                        </a:solidFill>
                        <a:latin typeface="仿宋_GB2312" pitchFamily="49" charset="-122"/>
                        <a:ea typeface="黑体" panose="02010609060101010101" charset="-122"/>
                        <a:sym typeface="Arial" panose="020B0604020202020204" pitchFamily="34" charset="0"/>
                      </a:endParaRPr>
                    </a:p>
                  </a:txBody>
                  <a:tcPr marL="36195" marR="36195" marT="36203" marB="36203" anchor="ctr" anchorCtr="1"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080808"/>
                          </a:solidFill>
                          <a:latin typeface="黑体" panose="02010609060101010101" charset="-122"/>
                          <a:ea typeface="黑体" panose="02010609060101010101" charset="-122"/>
                          <a:sym typeface="Arial" panose="020B0604020202020204" pitchFamily="34" charset="0"/>
                        </a:rPr>
                        <a:t>胜利</a:t>
                      </a:r>
                      <a:endParaRPr lang="zh-CN" altLang="en-US" sz="2400" b="1">
                        <a:solidFill>
                          <a:srgbClr val="080808"/>
                        </a:solidFill>
                        <a:latin typeface="黑体" panose="02010609060101010101" charset="-122"/>
                        <a:ea typeface="黑体" panose="02010609060101010101" charset="-122"/>
                        <a:sym typeface="Arial" panose="020B0604020202020204" pitchFamily="34" charset="0"/>
                      </a:endParaRPr>
                    </a:p>
                  </a:txBody>
                  <a:tcPr marL="36195" marR="36195" marT="36203" marB="36203" anchor="ctr" anchorCtr="1"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499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0">
                          <a:solidFill>
                            <a:srgbClr val="080808"/>
                          </a:solidFill>
                          <a:latin typeface="黑体" panose="02010609060101010101" charset="-122"/>
                          <a:ea typeface="黑体" panose="02010609060101010101" charset="-122"/>
                          <a:sym typeface="Arial" panose="020B0604020202020204" pitchFamily="34" charset="0"/>
                        </a:rPr>
                        <a:t>第二次</a:t>
                      </a:r>
                      <a:endParaRPr lang="zh-CN" altLang="en-US" sz="2400" b="0">
                        <a:solidFill>
                          <a:srgbClr val="080808"/>
                        </a:solidFill>
                        <a:latin typeface="黑体" panose="02010609060101010101" charset="-122"/>
                        <a:ea typeface="黑体" panose="02010609060101010101" charset="-122"/>
                        <a:sym typeface="Arial" panose="020B0604020202020204" pitchFamily="34" charset="0"/>
                      </a:endParaRPr>
                    </a:p>
                  </a:txBody>
                  <a:tcPr marL="36195" marR="36195" marT="36203" marB="36203" anchor="ctr" anchorCtr="1"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400" b="0" dirty="0">
                          <a:solidFill>
                            <a:srgbClr val="080808"/>
                          </a:solidFill>
                          <a:latin typeface="黑体" panose="02010609060101010101" charset="-122"/>
                          <a:ea typeface="黑体" panose="02010609060101010101" charset="-122"/>
                          <a:sym typeface="Arial" panose="020B0604020202020204" pitchFamily="34" charset="0"/>
                        </a:rPr>
                        <a:t>1931.4</a:t>
                      </a:r>
                      <a:endParaRPr lang="en-US" altLang="x-none" sz="2400" b="0" dirty="0">
                        <a:solidFill>
                          <a:srgbClr val="080808"/>
                        </a:solidFill>
                        <a:latin typeface="黑体" panose="02010609060101010101" charset="-122"/>
                        <a:ea typeface="黑体" panose="02010609060101010101" charset="-122"/>
                        <a:sym typeface="Arial" panose="020B0604020202020204" pitchFamily="34" charset="0"/>
                      </a:endParaRPr>
                    </a:p>
                  </a:txBody>
                  <a:tcPr marL="36195" marR="36195" marT="36203" marB="36203" anchor="ctr" anchorCtr="1"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400" b="0" dirty="0">
                          <a:solidFill>
                            <a:srgbClr val="080808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Arial" panose="020B0604020202020204" pitchFamily="34" charset="0"/>
                        </a:rPr>
                        <a:t>20</a:t>
                      </a:r>
                      <a:r>
                        <a:rPr lang="zh-CN" altLang="en-US" sz="2400" b="0" dirty="0">
                          <a:solidFill>
                            <a:srgbClr val="080808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Arial" panose="020B0604020202020204" pitchFamily="34" charset="0"/>
                        </a:rPr>
                        <a:t>万</a:t>
                      </a:r>
                      <a:endParaRPr lang="zh-CN" altLang="en-US" sz="2400" b="0" dirty="0">
                        <a:solidFill>
                          <a:srgbClr val="080808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Arial" panose="020B0604020202020204" pitchFamily="34" charset="0"/>
                      </a:endParaRPr>
                    </a:p>
                  </a:txBody>
                  <a:tcPr marL="36195" marR="36195" marT="36203" marB="36203" anchor="ctr" anchorCtr="1"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400" b="0" dirty="0">
                          <a:solidFill>
                            <a:srgbClr val="080808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Arial" panose="020B0604020202020204" pitchFamily="34" charset="0"/>
                        </a:rPr>
                        <a:t>3</a:t>
                      </a:r>
                      <a:r>
                        <a:rPr lang="zh-CN" altLang="en-US" sz="2400" b="0" dirty="0">
                          <a:solidFill>
                            <a:srgbClr val="080808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Arial" panose="020B0604020202020204" pitchFamily="34" charset="0"/>
                        </a:rPr>
                        <a:t>万</a:t>
                      </a:r>
                      <a:endParaRPr lang="zh-CN" altLang="en-US" sz="2400" b="0" dirty="0">
                        <a:solidFill>
                          <a:srgbClr val="080808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Arial" panose="020B0604020202020204" pitchFamily="34" charset="0"/>
                      </a:endParaRPr>
                    </a:p>
                  </a:txBody>
                  <a:tcPr marL="36195" marR="36195" marT="36203" marB="36203" anchor="ctr" anchorCtr="1"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0" dirty="0">
                          <a:solidFill>
                            <a:srgbClr val="080808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Arial" panose="020B0604020202020204" pitchFamily="34" charset="0"/>
                        </a:rPr>
                        <a:t>约</a:t>
                      </a:r>
                      <a:r>
                        <a:rPr lang="en-US" altLang="x-none" sz="2400" b="0" dirty="0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Arial" panose="020B0604020202020204" pitchFamily="34" charset="0"/>
                        </a:rPr>
                        <a:t>7</a:t>
                      </a:r>
                      <a:r>
                        <a:rPr lang="zh-CN" altLang="en-US" sz="2400" b="0" dirty="0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Arial" panose="020B0604020202020204" pitchFamily="34" charset="0"/>
                        </a:rPr>
                        <a:t>：</a:t>
                      </a:r>
                      <a:r>
                        <a:rPr lang="en-US" altLang="x-none" sz="2400" b="0" dirty="0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Arial" panose="020B0604020202020204" pitchFamily="34" charset="0"/>
                        </a:rPr>
                        <a:t>1</a:t>
                      </a:r>
                      <a:endParaRPr lang="en-US" altLang="x-none" sz="2400" b="0" dirty="0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Arial" panose="020B0604020202020204" pitchFamily="34" charset="0"/>
                      </a:endParaRPr>
                    </a:p>
                  </a:txBody>
                  <a:tcPr marL="36195" marR="36195" marT="36203" marB="36203" anchor="ctr" anchorCtr="1"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36195" marR="36195" marT="36203" marB="36203" anchor="ctr" anchorCtr="1"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1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0">
                          <a:solidFill>
                            <a:srgbClr val="080808"/>
                          </a:solidFill>
                          <a:latin typeface="黑体" panose="02010609060101010101" charset="-122"/>
                          <a:ea typeface="黑体" panose="02010609060101010101" charset="-122"/>
                          <a:sym typeface="Arial" panose="020B0604020202020204" pitchFamily="34" charset="0"/>
                        </a:rPr>
                        <a:t>第三次</a:t>
                      </a:r>
                      <a:endParaRPr lang="zh-CN" altLang="en-US" sz="2400" b="0">
                        <a:solidFill>
                          <a:srgbClr val="080808"/>
                        </a:solidFill>
                        <a:latin typeface="黑体" panose="02010609060101010101" charset="-122"/>
                        <a:ea typeface="黑体" panose="02010609060101010101" charset="-122"/>
                        <a:sym typeface="Arial" panose="020B0604020202020204" pitchFamily="34" charset="0"/>
                      </a:endParaRPr>
                    </a:p>
                  </a:txBody>
                  <a:tcPr marL="36195" marR="36195" marT="36203" marB="36203" anchor="ctr" anchorCtr="1"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400" b="0" dirty="0">
                          <a:solidFill>
                            <a:srgbClr val="080808"/>
                          </a:solidFill>
                          <a:latin typeface="黑体" panose="02010609060101010101" charset="-122"/>
                          <a:ea typeface="黑体" panose="02010609060101010101" charset="-122"/>
                          <a:sym typeface="Arial" panose="020B0604020202020204" pitchFamily="34" charset="0"/>
                        </a:rPr>
                        <a:t>1931.7</a:t>
                      </a:r>
                      <a:endParaRPr lang="en-US" altLang="x-none" sz="2400" b="0" dirty="0">
                        <a:solidFill>
                          <a:srgbClr val="080808"/>
                        </a:solidFill>
                        <a:latin typeface="黑体" panose="02010609060101010101" charset="-122"/>
                        <a:ea typeface="黑体" panose="02010609060101010101" charset="-122"/>
                        <a:sym typeface="Arial" panose="020B0604020202020204" pitchFamily="34" charset="0"/>
                      </a:endParaRPr>
                    </a:p>
                  </a:txBody>
                  <a:tcPr marL="36195" marR="36195" marT="36203" marB="36203" anchor="ctr" anchorCtr="1"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400" b="0" dirty="0">
                          <a:solidFill>
                            <a:srgbClr val="080808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Arial" panose="020B0604020202020204" pitchFamily="34" charset="0"/>
                        </a:rPr>
                        <a:t>30</a:t>
                      </a:r>
                      <a:r>
                        <a:rPr lang="zh-CN" altLang="en-US" sz="2400" b="0" dirty="0">
                          <a:solidFill>
                            <a:srgbClr val="080808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Arial" panose="020B0604020202020204" pitchFamily="34" charset="0"/>
                        </a:rPr>
                        <a:t>万</a:t>
                      </a:r>
                      <a:endParaRPr lang="zh-CN" altLang="en-US" sz="2400" b="0" dirty="0">
                        <a:solidFill>
                          <a:srgbClr val="080808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Arial" panose="020B0604020202020204" pitchFamily="34" charset="0"/>
                      </a:endParaRPr>
                    </a:p>
                  </a:txBody>
                  <a:tcPr marL="36195" marR="36195" marT="36203" marB="36203" anchor="ctr" anchorCtr="1"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400" b="0" dirty="0">
                          <a:solidFill>
                            <a:srgbClr val="080808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Arial" panose="020B0604020202020204" pitchFamily="34" charset="0"/>
                        </a:rPr>
                        <a:t>3</a:t>
                      </a:r>
                      <a:r>
                        <a:rPr lang="zh-CN" altLang="en-US" sz="2400" b="0" dirty="0">
                          <a:solidFill>
                            <a:srgbClr val="080808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Arial" panose="020B0604020202020204" pitchFamily="34" charset="0"/>
                        </a:rPr>
                        <a:t>万</a:t>
                      </a:r>
                      <a:endParaRPr lang="zh-CN" altLang="en-US" sz="2400" b="0" dirty="0">
                        <a:solidFill>
                          <a:srgbClr val="080808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Arial" panose="020B0604020202020204" pitchFamily="34" charset="0"/>
                      </a:endParaRPr>
                    </a:p>
                  </a:txBody>
                  <a:tcPr marL="36195" marR="36195" marT="36203" marB="36203" anchor="ctr" anchorCtr="1"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0" dirty="0">
                          <a:solidFill>
                            <a:srgbClr val="080808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Arial" panose="020B0604020202020204" pitchFamily="34" charset="0"/>
                        </a:rPr>
                        <a:t>约</a:t>
                      </a:r>
                      <a:r>
                        <a:rPr lang="en-US" altLang="x-none" sz="2400" b="0" dirty="0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Arial" panose="020B0604020202020204" pitchFamily="34" charset="0"/>
                        </a:rPr>
                        <a:t>10</a:t>
                      </a:r>
                      <a:r>
                        <a:rPr lang="zh-CN" altLang="en-US" sz="2400" b="0" dirty="0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Arial" panose="020B0604020202020204" pitchFamily="34" charset="0"/>
                        </a:rPr>
                        <a:t>：</a:t>
                      </a:r>
                      <a:r>
                        <a:rPr lang="en-US" altLang="x-none" sz="2400" b="0" dirty="0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Arial" panose="020B0604020202020204" pitchFamily="34" charset="0"/>
                        </a:rPr>
                        <a:t>1</a:t>
                      </a:r>
                      <a:endParaRPr lang="en-US" altLang="x-none" sz="2400" b="0" dirty="0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Arial" panose="020B0604020202020204" pitchFamily="34" charset="0"/>
                      </a:endParaRPr>
                    </a:p>
                  </a:txBody>
                  <a:tcPr marL="36195" marR="36195" marT="36203" marB="36203" anchor="ctr" anchorCtr="1"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36195" marR="36195" marT="36203" marB="36203" anchor="ctr" anchorCtr="1"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1341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0">
                          <a:solidFill>
                            <a:srgbClr val="080808"/>
                          </a:solidFill>
                          <a:latin typeface="黑体" panose="02010609060101010101" charset="-122"/>
                          <a:ea typeface="黑体" panose="02010609060101010101" charset="-122"/>
                          <a:sym typeface="Arial" panose="020B0604020202020204" pitchFamily="34" charset="0"/>
                        </a:rPr>
                        <a:t>第四次</a:t>
                      </a:r>
                      <a:endParaRPr lang="zh-CN" altLang="en-US" sz="2400" b="0">
                        <a:solidFill>
                          <a:srgbClr val="080808"/>
                        </a:solidFill>
                        <a:latin typeface="黑体" panose="02010609060101010101" charset="-122"/>
                        <a:ea typeface="黑体" panose="02010609060101010101" charset="-122"/>
                        <a:sym typeface="Arial" panose="020B0604020202020204" pitchFamily="34" charset="0"/>
                      </a:endParaRPr>
                    </a:p>
                  </a:txBody>
                  <a:tcPr marL="36195" marR="36195" marT="36203" marB="36203" anchor="ctr" anchorCtr="0"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400" b="0" dirty="0">
                          <a:solidFill>
                            <a:srgbClr val="080808"/>
                          </a:solidFill>
                          <a:latin typeface="黑体" panose="02010609060101010101" charset="-122"/>
                          <a:ea typeface="黑体" panose="02010609060101010101" charset="-122"/>
                          <a:sym typeface="Arial" panose="020B0604020202020204" pitchFamily="34" charset="0"/>
                        </a:rPr>
                        <a:t>1933.2</a:t>
                      </a:r>
                      <a:endParaRPr lang="en-US" altLang="x-none" sz="2400" b="0" dirty="0">
                        <a:solidFill>
                          <a:srgbClr val="080808"/>
                        </a:solidFill>
                        <a:latin typeface="黑体" panose="02010609060101010101" charset="-122"/>
                        <a:ea typeface="黑体" panose="02010609060101010101" charset="-122"/>
                        <a:sym typeface="Arial" panose="020B0604020202020204" pitchFamily="34" charset="0"/>
                      </a:endParaRPr>
                    </a:p>
                  </a:txBody>
                  <a:tcPr marL="36195" marR="36195" marT="36203" marB="36203" anchor="ctr" anchorCtr="0"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400" b="0" dirty="0">
                          <a:solidFill>
                            <a:srgbClr val="080808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Arial" panose="020B0604020202020204" pitchFamily="34" charset="0"/>
                        </a:rPr>
                        <a:t>30</a:t>
                      </a:r>
                      <a:r>
                        <a:rPr lang="zh-CN" altLang="en-US" sz="2400" b="0" dirty="0">
                          <a:solidFill>
                            <a:srgbClr val="080808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Arial" panose="020B0604020202020204" pitchFamily="34" charset="0"/>
                        </a:rPr>
                        <a:t>万</a:t>
                      </a:r>
                      <a:endParaRPr lang="zh-CN" altLang="en-US" sz="2400" b="0" dirty="0">
                        <a:solidFill>
                          <a:srgbClr val="080808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Arial" panose="020B0604020202020204" pitchFamily="34" charset="0"/>
                      </a:endParaRPr>
                    </a:p>
                  </a:txBody>
                  <a:tcPr marL="36195" marR="36195" marT="36203" marB="36203" anchor="ctr" anchorCtr="0"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400" b="0" dirty="0">
                          <a:solidFill>
                            <a:srgbClr val="080808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Arial" panose="020B0604020202020204" pitchFamily="34" charset="0"/>
                        </a:rPr>
                        <a:t>7</a:t>
                      </a:r>
                      <a:r>
                        <a:rPr lang="zh-CN" altLang="en-US" sz="2400" b="0" dirty="0">
                          <a:solidFill>
                            <a:srgbClr val="080808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Arial" panose="020B0604020202020204" pitchFamily="34" charset="0"/>
                        </a:rPr>
                        <a:t>万</a:t>
                      </a:r>
                      <a:endParaRPr lang="zh-CN" altLang="en-US" sz="2400" b="0" dirty="0">
                        <a:solidFill>
                          <a:srgbClr val="080808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Arial" panose="020B0604020202020204" pitchFamily="34" charset="0"/>
                      </a:endParaRPr>
                    </a:p>
                  </a:txBody>
                  <a:tcPr marL="36195" marR="36195" marT="36203" marB="36203" anchor="ctr" anchorCtr="0"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0" dirty="0">
                          <a:solidFill>
                            <a:srgbClr val="080808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Arial" panose="020B0604020202020204" pitchFamily="34" charset="0"/>
                        </a:rPr>
                        <a:t>约</a:t>
                      </a:r>
                      <a:r>
                        <a:rPr lang="en-US" altLang="x-none" sz="2400" b="0" dirty="0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Arial" panose="020B0604020202020204" pitchFamily="34" charset="0"/>
                        </a:rPr>
                        <a:t>4</a:t>
                      </a:r>
                      <a:r>
                        <a:rPr lang="zh-CN" altLang="en-US" sz="2400" b="0" dirty="0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Arial" panose="020B0604020202020204" pitchFamily="34" charset="0"/>
                        </a:rPr>
                        <a:t>：</a:t>
                      </a:r>
                      <a:r>
                        <a:rPr lang="en-US" altLang="x-none" sz="2400" b="0" dirty="0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Arial" panose="020B0604020202020204" pitchFamily="34" charset="0"/>
                        </a:rPr>
                        <a:t>1</a:t>
                      </a:r>
                      <a:endParaRPr lang="en-US" altLang="x-none" sz="2400" b="0" dirty="0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Arial" panose="020B0604020202020204" pitchFamily="34" charset="0"/>
                      </a:endParaRPr>
                    </a:p>
                  </a:txBody>
                  <a:tcPr marL="36195" marR="36195" marT="36203" marB="36203" anchor="ctr" anchorCtr="0"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0">
                          <a:solidFill>
                            <a:srgbClr val="080808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Arial" panose="020B0604020202020204" pitchFamily="34" charset="0"/>
                        </a:rPr>
                        <a:t>周恩来 朱德</a:t>
                      </a:r>
                      <a:endParaRPr lang="zh-CN" altLang="en-US" sz="2400" b="0">
                        <a:solidFill>
                          <a:srgbClr val="080808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Arial" panose="020B0604020202020204" pitchFamily="34" charset="0"/>
                      </a:endParaRPr>
                    </a:p>
                  </a:txBody>
                  <a:tcPr marL="36195" marR="36195" marT="36203" marB="36203" anchor="ctr" anchorCtr="0"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36195" marR="36195" marT="36203" marB="36203" anchor="ctr" anchorCtr="1"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6045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0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第五次</a:t>
                      </a:r>
                      <a:endParaRPr lang="zh-CN" altLang="en-US" sz="2400" b="0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36195" marR="36195" marT="36203" marB="36203" anchor="ctr" anchorCtr="1"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400" b="0" dirty="0">
                          <a:solidFill>
                            <a:srgbClr val="080808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1933.9</a:t>
                      </a:r>
                      <a:endParaRPr lang="en-US" altLang="x-none" sz="2400" b="0" dirty="0">
                        <a:solidFill>
                          <a:srgbClr val="080808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36195" marR="36195" marT="36203" marB="36203" anchor="ctr" anchorCtr="1"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400" b="0" dirty="0">
                          <a:solidFill>
                            <a:srgbClr val="080808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50</a:t>
                      </a:r>
                      <a:r>
                        <a:rPr lang="zh-CN" altLang="en-US" sz="2400" b="0" dirty="0">
                          <a:solidFill>
                            <a:srgbClr val="080808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万</a:t>
                      </a:r>
                      <a:endParaRPr lang="zh-CN" altLang="en-US" sz="2400" b="0" dirty="0">
                        <a:solidFill>
                          <a:srgbClr val="080808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36195" marR="36195" marT="36203" marB="36203" anchor="ctr" anchorCtr="1"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400" b="0" dirty="0">
                          <a:solidFill>
                            <a:srgbClr val="080808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8</a:t>
                      </a:r>
                      <a:r>
                        <a:rPr lang="zh-CN" altLang="en-US" sz="2400" b="0" dirty="0">
                          <a:solidFill>
                            <a:srgbClr val="080808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万</a:t>
                      </a:r>
                      <a:endParaRPr lang="zh-CN" altLang="en-US" sz="2400" b="0" dirty="0">
                        <a:solidFill>
                          <a:srgbClr val="080808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36195" marR="36195" marT="36203" marB="36203" anchor="ctr" anchorCtr="1"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0" dirty="0">
                          <a:solidFill>
                            <a:srgbClr val="080808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约</a:t>
                      </a:r>
                      <a:r>
                        <a:rPr lang="en-US" altLang="x-none" sz="2400" b="0" dirty="0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6</a:t>
                      </a:r>
                      <a:r>
                        <a:rPr lang="zh-CN" altLang="en-US" sz="2400" b="0" dirty="0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：</a:t>
                      </a:r>
                      <a:r>
                        <a:rPr lang="en-US" altLang="x-none" sz="2400" b="0" dirty="0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</a:t>
                      </a:r>
                      <a:endParaRPr lang="en-US" altLang="x-none" sz="2400" b="0" dirty="0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36195" marR="36195" marT="36203" marB="36203" anchor="ctr" anchorCtr="1"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0">
                          <a:solidFill>
                            <a:srgbClr val="080808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博古 李德</a:t>
                      </a:r>
                      <a:endParaRPr lang="zh-CN" altLang="en-US" sz="2400" b="0">
                        <a:solidFill>
                          <a:srgbClr val="080808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36195" marR="36195" marT="36203" marB="36203" anchor="ctr" anchorCtr="1"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l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0" dirty="0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分散兵力，进攻冒险，防御保守</a:t>
                      </a:r>
                      <a:endParaRPr lang="zh-CN" altLang="en-US" sz="2400" b="0">
                        <a:solidFill>
                          <a:srgbClr val="080808"/>
                        </a:solidFill>
                        <a:latin typeface="仿宋_GB2312" pitchFamily="49" charset="-122"/>
                        <a:ea typeface="仿宋_GB2312" pitchFamily="49" charset="-122"/>
                      </a:endParaRPr>
                    </a:p>
                  </a:txBody>
                  <a:tcPr marL="36195" marR="36195" marT="36203" marB="36203" anchor="ctr" anchorCtr="1"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失败</a:t>
                      </a:r>
                      <a:endParaRPr lang="zh-CN" altLang="en-US" sz="2400" b="1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</a:txBody>
                  <a:tcPr marL="36195" marR="36195" marT="36203" marB="36203" anchor="ctr" anchorCtr="1">
                    <a:lnL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80808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859155" y="5701030"/>
            <a:ext cx="94665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noProof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问题：通过上表，思考第五次</a:t>
            </a:r>
            <a:r>
              <a:rPr lang="zh-CN" altLang="en-US" sz="2800" b="1" noProof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反</a:t>
            </a:r>
            <a:r>
              <a:rPr lang="en-US" altLang="zh-CN" sz="2800" b="1" noProof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2800" b="1" noProof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围剿</a:t>
            </a:r>
            <a:r>
              <a:rPr lang="en-US" altLang="zh-CN" sz="2800" b="1" noProof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 sz="2800" b="1" noProof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失败原因。</a:t>
            </a:r>
            <a:endParaRPr lang="zh-CN" altLang="en-US" sz="2800" b="1" noProof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" name="对角圆角矩形 1"/>
          <p:cNvSpPr/>
          <p:nvPr/>
        </p:nvSpPr>
        <p:spPr>
          <a:xfrm>
            <a:off x="858520" y="4767580"/>
            <a:ext cx="6358255" cy="681355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3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原因：</a:t>
            </a:r>
            <a:r>
              <a:rPr lang="en-US" altLang="zh-CN" sz="3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3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左</a:t>
            </a:r>
            <a:r>
              <a:rPr lang="en-US" altLang="zh-CN" sz="3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 sz="3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倾冒险主义错误</a:t>
            </a:r>
            <a:endParaRPr lang="zh-CN" altLang="en-US" sz="36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76699" y="256456"/>
            <a:ext cx="65346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8A1B1E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战略转移  </a:t>
            </a:r>
            <a:r>
              <a:rPr lang="zh-CN" altLang="en-US" sz="4400" b="1" dirty="0">
                <a:solidFill>
                  <a:srgbClr val="8A1B1E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征途溯源</a:t>
            </a:r>
            <a:endParaRPr lang="zh-CN" altLang="en-US" sz="4400" b="1" dirty="0">
              <a:solidFill>
                <a:srgbClr val="8A1B1E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8" name="party emblem"/>
          <p:cNvSpPr/>
          <p:nvPr/>
        </p:nvSpPr>
        <p:spPr bwMode="auto">
          <a:xfrm>
            <a:off x="337557" y="177472"/>
            <a:ext cx="882823" cy="834197"/>
          </a:xfrm>
          <a:custGeom>
            <a:avLst/>
            <a:gdLst>
              <a:gd name="T0" fmla="*/ 568 w 6630"/>
              <a:gd name="T1" fmla="*/ 2493 h 6244"/>
              <a:gd name="T2" fmla="*/ 2067 w 6630"/>
              <a:gd name="T3" fmla="*/ 941 h 6244"/>
              <a:gd name="T4" fmla="*/ 3033 w 6630"/>
              <a:gd name="T5" fmla="*/ 718 h 6244"/>
              <a:gd name="T6" fmla="*/ 3522 w 6630"/>
              <a:gd name="T7" fmla="*/ 1189 h 6244"/>
              <a:gd name="T8" fmla="*/ 2739 w 6630"/>
              <a:gd name="T9" fmla="*/ 2000 h 6244"/>
              <a:gd name="T10" fmla="*/ 4773 w 6630"/>
              <a:gd name="T11" fmla="*/ 3965 h 6244"/>
              <a:gd name="T12" fmla="*/ 3216 w 6630"/>
              <a:gd name="T13" fmla="*/ 0 h 6244"/>
              <a:gd name="T14" fmla="*/ 5539 w 6630"/>
              <a:gd name="T15" fmla="*/ 4704 h 6244"/>
              <a:gd name="T16" fmla="*/ 6072 w 6630"/>
              <a:gd name="T17" fmla="*/ 5218 h 6244"/>
              <a:gd name="T18" fmla="*/ 5338 w 6630"/>
              <a:gd name="T19" fmla="*/ 5978 h 6244"/>
              <a:gd name="T20" fmla="*/ 4805 w 6630"/>
              <a:gd name="T21" fmla="*/ 5463 h 6244"/>
              <a:gd name="T22" fmla="*/ 1056 w 6630"/>
              <a:gd name="T23" fmla="*/ 5423 h 6244"/>
              <a:gd name="T24" fmla="*/ 904 w 6630"/>
              <a:gd name="T25" fmla="*/ 5467 h 6244"/>
              <a:gd name="T26" fmla="*/ 924 w 6630"/>
              <a:gd name="T27" fmla="*/ 5599 h 6244"/>
              <a:gd name="T28" fmla="*/ 462 w 6630"/>
              <a:gd name="T29" fmla="*/ 6061 h 6244"/>
              <a:gd name="T30" fmla="*/ 0 w 6630"/>
              <a:gd name="T31" fmla="*/ 5599 h 6244"/>
              <a:gd name="T32" fmla="*/ 576 w 6630"/>
              <a:gd name="T33" fmla="*/ 5151 h 6244"/>
              <a:gd name="T34" fmla="*/ 600 w 6630"/>
              <a:gd name="T35" fmla="*/ 5029 h 6244"/>
              <a:gd name="T36" fmla="*/ 184 w 6630"/>
              <a:gd name="T37" fmla="*/ 4584 h 6244"/>
              <a:gd name="T38" fmla="*/ 654 w 6630"/>
              <a:gd name="T39" fmla="*/ 4131 h 6244"/>
              <a:gd name="T40" fmla="*/ 4027 w 6630"/>
              <a:gd name="T41" fmla="*/ 4712 h 6244"/>
              <a:gd name="T42" fmla="*/ 2005 w 6630"/>
              <a:gd name="T43" fmla="*/ 2759 h 6244"/>
              <a:gd name="T44" fmla="*/ 1445 w 6630"/>
              <a:gd name="T45" fmla="*/ 3340 h 6244"/>
              <a:gd name="T46" fmla="*/ 568 w 6630"/>
              <a:gd name="T47" fmla="*/ 2493 h 6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630" h="6244">
                <a:moveTo>
                  <a:pt x="568" y="2493"/>
                </a:moveTo>
                <a:lnTo>
                  <a:pt x="2067" y="941"/>
                </a:lnTo>
                <a:cubicBezTo>
                  <a:pt x="2284" y="975"/>
                  <a:pt x="2741" y="1021"/>
                  <a:pt x="3033" y="718"/>
                </a:cubicBezTo>
                <a:lnTo>
                  <a:pt x="3522" y="1189"/>
                </a:lnTo>
                <a:lnTo>
                  <a:pt x="2739" y="2000"/>
                </a:lnTo>
                <a:lnTo>
                  <a:pt x="4773" y="3965"/>
                </a:lnTo>
                <a:cubicBezTo>
                  <a:pt x="5429" y="2875"/>
                  <a:pt x="5176" y="1181"/>
                  <a:pt x="3216" y="0"/>
                </a:cubicBezTo>
                <a:cubicBezTo>
                  <a:pt x="6139" y="415"/>
                  <a:pt x="6630" y="3072"/>
                  <a:pt x="5539" y="4704"/>
                </a:cubicBezTo>
                <a:lnTo>
                  <a:pt x="6072" y="5218"/>
                </a:lnTo>
                <a:lnTo>
                  <a:pt x="5338" y="5978"/>
                </a:lnTo>
                <a:lnTo>
                  <a:pt x="4805" y="5463"/>
                </a:lnTo>
                <a:cubicBezTo>
                  <a:pt x="3927" y="6087"/>
                  <a:pt x="2633" y="6244"/>
                  <a:pt x="1056" y="5423"/>
                </a:cubicBezTo>
                <a:lnTo>
                  <a:pt x="904" y="5467"/>
                </a:lnTo>
                <a:cubicBezTo>
                  <a:pt x="917" y="5509"/>
                  <a:pt x="924" y="5553"/>
                  <a:pt x="924" y="5599"/>
                </a:cubicBezTo>
                <a:cubicBezTo>
                  <a:pt x="924" y="5853"/>
                  <a:pt x="716" y="6061"/>
                  <a:pt x="462" y="6061"/>
                </a:cubicBezTo>
                <a:cubicBezTo>
                  <a:pt x="208" y="6061"/>
                  <a:pt x="0" y="5853"/>
                  <a:pt x="0" y="5599"/>
                </a:cubicBezTo>
                <a:cubicBezTo>
                  <a:pt x="0" y="5297"/>
                  <a:pt x="287" y="5077"/>
                  <a:pt x="576" y="5151"/>
                </a:cubicBezTo>
                <a:lnTo>
                  <a:pt x="600" y="5029"/>
                </a:lnTo>
                <a:cubicBezTo>
                  <a:pt x="463" y="4891"/>
                  <a:pt x="313" y="4756"/>
                  <a:pt x="184" y="4584"/>
                </a:cubicBezTo>
                <a:cubicBezTo>
                  <a:pt x="341" y="4433"/>
                  <a:pt x="498" y="4282"/>
                  <a:pt x="654" y="4131"/>
                </a:cubicBezTo>
                <a:cubicBezTo>
                  <a:pt x="1944" y="5190"/>
                  <a:pt x="3186" y="5218"/>
                  <a:pt x="4027" y="4712"/>
                </a:cubicBezTo>
                <a:lnTo>
                  <a:pt x="2005" y="2759"/>
                </a:lnTo>
                <a:lnTo>
                  <a:pt x="1445" y="3340"/>
                </a:lnTo>
                <a:lnTo>
                  <a:pt x="568" y="2493"/>
                </a:lnTo>
                <a:close/>
              </a:path>
            </a:pathLst>
          </a:custGeom>
          <a:gradFill flip="none" rotWithShape="1">
            <a:gsLst>
              <a:gs pos="61000">
                <a:srgbClr val="680000"/>
              </a:gs>
              <a:gs pos="39000">
                <a:srgbClr val="FF0000"/>
              </a:gs>
            </a:gsLst>
            <a:lin ang="2700000" scaled="1"/>
            <a:tileRect/>
          </a:gradFill>
          <a:ln>
            <a:noFill/>
          </a:ln>
          <a:effectLst>
            <a:glow rad="101600">
              <a:schemeClr val="bg1"/>
            </a:glo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298828" y="3939398"/>
            <a:ext cx="3374786" cy="229577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文本框 15"/>
          <p:cNvSpPr txBox="1"/>
          <p:nvPr/>
        </p:nvSpPr>
        <p:spPr>
          <a:xfrm>
            <a:off x="1220470" y="1725295"/>
            <a:ext cx="31121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gradFill>
                  <a:gsLst>
                    <a:gs pos="0">
                      <a:srgbClr val="FF3300"/>
                    </a:gs>
                    <a:gs pos="87000">
                      <a:srgbClr val="C00000"/>
                    </a:gs>
                    <a:gs pos="100000">
                      <a:srgbClr val="FF3300"/>
                    </a:gs>
                  </a:gsLst>
                  <a:lin ang="5400000" scaled="0"/>
                </a:gradFill>
                <a:latin typeface="微软雅黑" panose="020B0503020204020204" pitchFamily="82" charset="2"/>
                <a:ea typeface="微软雅黑" panose="020B0503020204020204" pitchFamily="82" charset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战略转移探因：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20470" y="2552065"/>
            <a:ext cx="978535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在敌强我弱的客观情况下，</a:t>
            </a:r>
            <a:r>
              <a:rPr lang="zh-CN" altLang="en-US" sz="3600" noProof="0" dirty="0" smtClean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博古和李德等人在军事指挥上</a:t>
            </a:r>
            <a:r>
              <a:rPr lang="en-US" altLang="zh-CN" sz="3600" noProof="0" dirty="0" smtClean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altLang="en-US" sz="3600" noProof="0" dirty="0" smtClean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左</a:t>
            </a:r>
            <a:r>
              <a:rPr lang="en-US" altLang="zh-CN" sz="3600" noProof="0" dirty="0" smtClean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</a:t>
            </a:r>
            <a:r>
              <a:rPr lang="zh-CN" altLang="en-US" sz="3600" noProof="0" dirty="0" smtClean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的错误，导致红军第五次反“围剿”失败。</a:t>
            </a:r>
            <a:endParaRPr lang="zh-CN" altLang="en-US" sz="36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 rot="5400000">
            <a:off x="479226" y="2400468"/>
            <a:ext cx="3935268" cy="1785287"/>
            <a:chOff x="10828338" y="5535613"/>
            <a:chExt cx="3563937" cy="1325562"/>
          </a:xfrm>
          <a:solidFill>
            <a:srgbClr val="6A1217"/>
          </a:solidFill>
        </p:grpSpPr>
        <p:sp>
          <p:nvSpPr>
            <p:cNvPr id="23" name="Freeform 3346"/>
            <p:cNvSpPr/>
            <p:nvPr/>
          </p:nvSpPr>
          <p:spPr bwMode="auto">
            <a:xfrm>
              <a:off x="14382750" y="6202363"/>
              <a:ext cx="9525" cy="42862"/>
            </a:xfrm>
            <a:custGeom>
              <a:avLst/>
              <a:gdLst>
                <a:gd name="T0" fmla="*/ 1 w 3"/>
                <a:gd name="T1" fmla="*/ 11 h 13"/>
                <a:gd name="T2" fmla="*/ 3 w 3"/>
                <a:gd name="T3" fmla="*/ 0 h 13"/>
                <a:gd name="T4" fmla="*/ 1 w 3"/>
                <a:gd name="T5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3">
                  <a:moveTo>
                    <a:pt x="1" y="11"/>
                  </a:moveTo>
                  <a:cubicBezTo>
                    <a:pt x="3" y="11"/>
                    <a:pt x="2" y="2"/>
                    <a:pt x="3" y="0"/>
                  </a:cubicBezTo>
                  <a:cubicBezTo>
                    <a:pt x="0" y="2"/>
                    <a:pt x="1" y="13"/>
                    <a:pt x="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3347"/>
            <p:cNvSpPr/>
            <p:nvPr/>
          </p:nvSpPr>
          <p:spPr bwMode="auto">
            <a:xfrm>
              <a:off x="14166850" y="6184900"/>
              <a:ext cx="20637" cy="23812"/>
            </a:xfrm>
            <a:custGeom>
              <a:avLst/>
              <a:gdLst>
                <a:gd name="T0" fmla="*/ 6 w 6"/>
                <a:gd name="T1" fmla="*/ 2 h 7"/>
                <a:gd name="T2" fmla="*/ 5 w 6"/>
                <a:gd name="T3" fmla="*/ 1 h 7"/>
                <a:gd name="T4" fmla="*/ 2 w 6"/>
                <a:gd name="T5" fmla="*/ 0 h 7"/>
                <a:gd name="T6" fmla="*/ 6 w 6"/>
                <a:gd name="T7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7">
                  <a:moveTo>
                    <a:pt x="6" y="2"/>
                  </a:moveTo>
                  <a:cubicBezTo>
                    <a:pt x="5" y="2"/>
                    <a:pt x="5" y="1"/>
                    <a:pt x="5" y="1"/>
                  </a:cubicBezTo>
                  <a:cubicBezTo>
                    <a:pt x="4" y="1"/>
                    <a:pt x="4" y="1"/>
                    <a:pt x="2" y="0"/>
                  </a:cubicBezTo>
                  <a:cubicBezTo>
                    <a:pt x="3" y="7"/>
                    <a:pt x="0" y="6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3348"/>
            <p:cNvSpPr/>
            <p:nvPr/>
          </p:nvSpPr>
          <p:spPr bwMode="auto">
            <a:xfrm>
              <a:off x="14177963" y="6169025"/>
              <a:ext cx="15875" cy="19050"/>
            </a:xfrm>
            <a:custGeom>
              <a:avLst/>
              <a:gdLst>
                <a:gd name="T0" fmla="*/ 2 w 5"/>
                <a:gd name="T1" fmla="*/ 6 h 6"/>
                <a:gd name="T2" fmla="*/ 2 w 5"/>
                <a:gd name="T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" h="6">
                  <a:moveTo>
                    <a:pt x="2" y="6"/>
                  </a:moveTo>
                  <a:cubicBezTo>
                    <a:pt x="5" y="5"/>
                    <a:pt x="0" y="0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3349"/>
            <p:cNvSpPr/>
            <p:nvPr/>
          </p:nvSpPr>
          <p:spPr bwMode="auto">
            <a:xfrm>
              <a:off x="14135100" y="6154738"/>
              <a:ext cx="19050" cy="44450"/>
            </a:xfrm>
            <a:custGeom>
              <a:avLst/>
              <a:gdLst>
                <a:gd name="T0" fmla="*/ 6 w 6"/>
                <a:gd name="T1" fmla="*/ 8 h 13"/>
                <a:gd name="T2" fmla="*/ 4 w 6"/>
                <a:gd name="T3" fmla="*/ 0 h 13"/>
                <a:gd name="T4" fmla="*/ 3 w 6"/>
                <a:gd name="T5" fmla="*/ 13 h 13"/>
                <a:gd name="T6" fmla="*/ 6 w 6"/>
                <a:gd name="T7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3">
                  <a:moveTo>
                    <a:pt x="6" y="8"/>
                  </a:moveTo>
                  <a:cubicBezTo>
                    <a:pt x="6" y="4"/>
                    <a:pt x="3" y="3"/>
                    <a:pt x="4" y="0"/>
                  </a:cubicBezTo>
                  <a:cubicBezTo>
                    <a:pt x="0" y="3"/>
                    <a:pt x="1" y="7"/>
                    <a:pt x="3" y="13"/>
                  </a:cubicBezTo>
                  <a:lnTo>
                    <a:pt x="6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3350"/>
            <p:cNvSpPr/>
            <p:nvPr/>
          </p:nvSpPr>
          <p:spPr bwMode="auto">
            <a:xfrm>
              <a:off x="14135100" y="6221413"/>
              <a:ext cx="3175" cy="17462"/>
            </a:xfrm>
            <a:custGeom>
              <a:avLst/>
              <a:gdLst>
                <a:gd name="T0" fmla="*/ 0 w 1"/>
                <a:gd name="T1" fmla="*/ 5 h 5"/>
                <a:gd name="T2" fmla="*/ 1 w 1"/>
                <a:gd name="T3" fmla="*/ 3 h 5"/>
                <a:gd name="T4" fmla="*/ 0 w 1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5">
                  <a:moveTo>
                    <a:pt x="0" y="5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0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3351"/>
            <p:cNvSpPr/>
            <p:nvPr/>
          </p:nvSpPr>
          <p:spPr bwMode="auto">
            <a:xfrm>
              <a:off x="14138275" y="6215063"/>
              <a:ext cx="12700" cy="39687"/>
            </a:xfrm>
            <a:custGeom>
              <a:avLst/>
              <a:gdLst>
                <a:gd name="T0" fmla="*/ 2 w 4"/>
                <a:gd name="T1" fmla="*/ 3 h 12"/>
                <a:gd name="T2" fmla="*/ 4 w 4"/>
                <a:gd name="T3" fmla="*/ 0 h 12"/>
                <a:gd name="T4" fmla="*/ 0 w 4"/>
                <a:gd name="T5" fmla="*/ 5 h 12"/>
                <a:gd name="T6" fmla="*/ 2 w 4"/>
                <a:gd name="T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2" y="3"/>
                  </a:moveTo>
                  <a:cubicBezTo>
                    <a:pt x="2" y="8"/>
                    <a:pt x="3" y="3"/>
                    <a:pt x="4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7"/>
                    <a:pt x="1" y="12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3352"/>
            <p:cNvSpPr/>
            <p:nvPr/>
          </p:nvSpPr>
          <p:spPr bwMode="auto">
            <a:xfrm>
              <a:off x="14074775" y="6169025"/>
              <a:ext cx="14287" cy="46037"/>
            </a:xfrm>
            <a:custGeom>
              <a:avLst/>
              <a:gdLst>
                <a:gd name="T0" fmla="*/ 0 w 4"/>
                <a:gd name="T1" fmla="*/ 0 h 14"/>
                <a:gd name="T2" fmla="*/ 1 w 4"/>
                <a:gd name="T3" fmla="*/ 14 h 14"/>
                <a:gd name="T4" fmla="*/ 4 w 4"/>
                <a:gd name="T5" fmla="*/ 10 h 14"/>
                <a:gd name="T6" fmla="*/ 0 w 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4">
                  <a:moveTo>
                    <a:pt x="0" y="0"/>
                  </a:moveTo>
                  <a:cubicBezTo>
                    <a:pt x="0" y="4"/>
                    <a:pt x="1" y="9"/>
                    <a:pt x="1" y="14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8"/>
                    <a:pt x="0" y="5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3353"/>
            <p:cNvSpPr/>
            <p:nvPr/>
          </p:nvSpPr>
          <p:spPr bwMode="auto">
            <a:xfrm>
              <a:off x="14022388" y="6142038"/>
              <a:ext cx="12700" cy="39687"/>
            </a:xfrm>
            <a:custGeom>
              <a:avLst/>
              <a:gdLst>
                <a:gd name="T0" fmla="*/ 8 w 8"/>
                <a:gd name="T1" fmla="*/ 0 h 25"/>
                <a:gd name="T2" fmla="*/ 0 w 8"/>
                <a:gd name="T3" fmla="*/ 25 h 25"/>
                <a:gd name="T4" fmla="*/ 2 w 8"/>
                <a:gd name="T5" fmla="*/ 17 h 25"/>
                <a:gd name="T6" fmla="*/ 8 w 8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25">
                  <a:moveTo>
                    <a:pt x="8" y="0"/>
                  </a:moveTo>
                  <a:lnTo>
                    <a:pt x="0" y="25"/>
                  </a:lnTo>
                  <a:lnTo>
                    <a:pt x="2" y="17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3354"/>
            <p:cNvSpPr/>
            <p:nvPr/>
          </p:nvSpPr>
          <p:spPr bwMode="auto">
            <a:xfrm>
              <a:off x="13973175" y="6118225"/>
              <a:ext cx="25400" cy="53975"/>
            </a:xfrm>
            <a:custGeom>
              <a:avLst/>
              <a:gdLst>
                <a:gd name="T0" fmla="*/ 7 w 8"/>
                <a:gd name="T1" fmla="*/ 16 h 16"/>
                <a:gd name="T2" fmla="*/ 6 w 8"/>
                <a:gd name="T3" fmla="*/ 0 h 16"/>
                <a:gd name="T4" fmla="*/ 0 w 8"/>
                <a:gd name="T5" fmla="*/ 12 h 16"/>
                <a:gd name="T6" fmla="*/ 7 w 8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6">
                  <a:moveTo>
                    <a:pt x="7" y="16"/>
                  </a:moveTo>
                  <a:cubicBezTo>
                    <a:pt x="8" y="9"/>
                    <a:pt x="5" y="4"/>
                    <a:pt x="6" y="0"/>
                  </a:cubicBezTo>
                  <a:cubicBezTo>
                    <a:pt x="4" y="2"/>
                    <a:pt x="2" y="7"/>
                    <a:pt x="0" y="12"/>
                  </a:cubicBezTo>
                  <a:cubicBezTo>
                    <a:pt x="2" y="9"/>
                    <a:pt x="4" y="10"/>
                    <a:pt x="7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3355"/>
            <p:cNvSpPr/>
            <p:nvPr/>
          </p:nvSpPr>
          <p:spPr bwMode="auto">
            <a:xfrm>
              <a:off x="13958888" y="6157913"/>
              <a:ext cx="14287" cy="26987"/>
            </a:xfrm>
            <a:custGeom>
              <a:avLst/>
              <a:gdLst>
                <a:gd name="T0" fmla="*/ 0 w 4"/>
                <a:gd name="T1" fmla="*/ 8 h 8"/>
                <a:gd name="T2" fmla="*/ 4 w 4"/>
                <a:gd name="T3" fmla="*/ 0 h 8"/>
                <a:gd name="T4" fmla="*/ 0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0" y="8"/>
                  </a:moveTo>
                  <a:cubicBezTo>
                    <a:pt x="1" y="6"/>
                    <a:pt x="2" y="3"/>
                    <a:pt x="4" y="0"/>
                  </a:cubicBezTo>
                  <a:cubicBezTo>
                    <a:pt x="2" y="2"/>
                    <a:pt x="1" y="4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356"/>
            <p:cNvSpPr/>
            <p:nvPr/>
          </p:nvSpPr>
          <p:spPr bwMode="auto">
            <a:xfrm>
              <a:off x="14009688" y="6224588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3357"/>
            <p:cNvSpPr/>
            <p:nvPr/>
          </p:nvSpPr>
          <p:spPr bwMode="auto">
            <a:xfrm>
              <a:off x="13893800" y="6227763"/>
              <a:ext cx="3175" cy="6350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1 w 1"/>
                <a:gd name="T5" fmla="*/ 1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358"/>
            <p:cNvSpPr/>
            <p:nvPr/>
          </p:nvSpPr>
          <p:spPr bwMode="auto">
            <a:xfrm>
              <a:off x="13939838" y="6188075"/>
              <a:ext cx="9525" cy="26987"/>
            </a:xfrm>
            <a:custGeom>
              <a:avLst/>
              <a:gdLst>
                <a:gd name="T0" fmla="*/ 0 w 3"/>
                <a:gd name="T1" fmla="*/ 3 h 8"/>
                <a:gd name="T2" fmla="*/ 3 w 3"/>
                <a:gd name="T3" fmla="*/ 8 h 8"/>
                <a:gd name="T4" fmla="*/ 0 w 3"/>
                <a:gd name="T5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8">
                  <a:moveTo>
                    <a:pt x="0" y="3"/>
                  </a:moveTo>
                  <a:cubicBezTo>
                    <a:pt x="1" y="5"/>
                    <a:pt x="2" y="7"/>
                    <a:pt x="3" y="8"/>
                  </a:cubicBezTo>
                  <a:cubicBezTo>
                    <a:pt x="2" y="5"/>
                    <a:pt x="1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3359"/>
            <p:cNvSpPr/>
            <p:nvPr/>
          </p:nvSpPr>
          <p:spPr bwMode="auto">
            <a:xfrm>
              <a:off x="14006513" y="6208713"/>
              <a:ext cx="3175" cy="9525"/>
            </a:xfrm>
            <a:custGeom>
              <a:avLst/>
              <a:gdLst>
                <a:gd name="T0" fmla="*/ 1 w 1"/>
                <a:gd name="T1" fmla="*/ 3 h 3"/>
                <a:gd name="T2" fmla="*/ 1 w 1"/>
                <a:gd name="T3" fmla="*/ 2 h 3"/>
                <a:gd name="T4" fmla="*/ 1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0"/>
                    <a:pt x="0" y="1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3360"/>
            <p:cNvSpPr/>
            <p:nvPr/>
          </p:nvSpPr>
          <p:spPr bwMode="auto">
            <a:xfrm>
              <a:off x="13896975" y="6194425"/>
              <a:ext cx="30162" cy="44450"/>
            </a:xfrm>
            <a:custGeom>
              <a:avLst/>
              <a:gdLst>
                <a:gd name="T0" fmla="*/ 7 w 9"/>
                <a:gd name="T1" fmla="*/ 13 h 13"/>
                <a:gd name="T2" fmla="*/ 9 w 9"/>
                <a:gd name="T3" fmla="*/ 12 h 13"/>
                <a:gd name="T4" fmla="*/ 3 w 9"/>
                <a:gd name="T5" fmla="*/ 0 h 13"/>
                <a:gd name="T6" fmla="*/ 0 w 9"/>
                <a:gd name="T7" fmla="*/ 11 h 13"/>
                <a:gd name="T8" fmla="*/ 8 w 9"/>
                <a:gd name="T9" fmla="*/ 12 h 13"/>
                <a:gd name="T10" fmla="*/ 7 w 9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3">
                  <a:moveTo>
                    <a:pt x="7" y="13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7" y="11"/>
                    <a:pt x="6" y="7"/>
                    <a:pt x="3" y="0"/>
                  </a:cubicBezTo>
                  <a:cubicBezTo>
                    <a:pt x="0" y="4"/>
                    <a:pt x="0" y="8"/>
                    <a:pt x="0" y="11"/>
                  </a:cubicBezTo>
                  <a:cubicBezTo>
                    <a:pt x="8" y="12"/>
                    <a:pt x="8" y="12"/>
                    <a:pt x="8" y="12"/>
                  </a:cubicBezTo>
                  <a:lnTo>
                    <a:pt x="7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361"/>
            <p:cNvSpPr/>
            <p:nvPr/>
          </p:nvSpPr>
          <p:spPr bwMode="auto">
            <a:xfrm>
              <a:off x="13884275" y="6178550"/>
              <a:ext cx="9525" cy="49212"/>
            </a:xfrm>
            <a:custGeom>
              <a:avLst/>
              <a:gdLst>
                <a:gd name="T0" fmla="*/ 6 w 6"/>
                <a:gd name="T1" fmla="*/ 0 h 31"/>
                <a:gd name="T2" fmla="*/ 0 w 6"/>
                <a:gd name="T3" fmla="*/ 31 h 31"/>
                <a:gd name="T4" fmla="*/ 4 w 6"/>
                <a:gd name="T5" fmla="*/ 23 h 31"/>
                <a:gd name="T6" fmla="*/ 6 w 6"/>
                <a:gd name="T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1">
                  <a:moveTo>
                    <a:pt x="6" y="0"/>
                  </a:moveTo>
                  <a:lnTo>
                    <a:pt x="0" y="31"/>
                  </a:lnTo>
                  <a:lnTo>
                    <a:pt x="4" y="23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362"/>
            <p:cNvSpPr/>
            <p:nvPr/>
          </p:nvSpPr>
          <p:spPr bwMode="auto">
            <a:xfrm>
              <a:off x="13857288" y="6188075"/>
              <a:ext cx="6350" cy="30162"/>
            </a:xfrm>
            <a:custGeom>
              <a:avLst/>
              <a:gdLst>
                <a:gd name="T0" fmla="*/ 4 w 4"/>
                <a:gd name="T1" fmla="*/ 0 h 19"/>
                <a:gd name="T2" fmla="*/ 0 w 4"/>
                <a:gd name="T3" fmla="*/ 11 h 19"/>
                <a:gd name="T4" fmla="*/ 4 w 4"/>
                <a:gd name="T5" fmla="*/ 19 h 19"/>
                <a:gd name="T6" fmla="*/ 4 w 4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9">
                  <a:moveTo>
                    <a:pt x="4" y="0"/>
                  </a:moveTo>
                  <a:lnTo>
                    <a:pt x="0" y="11"/>
                  </a:lnTo>
                  <a:lnTo>
                    <a:pt x="4" y="19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3363"/>
            <p:cNvSpPr/>
            <p:nvPr/>
          </p:nvSpPr>
          <p:spPr bwMode="auto">
            <a:xfrm>
              <a:off x="12317413" y="6218238"/>
              <a:ext cx="7937" cy="20637"/>
            </a:xfrm>
            <a:custGeom>
              <a:avLst/>
              <a:gdLst>
                <a:gd name="T0" fmla="*/ 2 w 2"/>
                <a:gd name="T1" fmla="*/ 0 h 6"/>
                <a:gd name="T2" fmla="*/ 0 w 2"/>
                <a:gd name="T3" fmla="*/ 6 h 6"/>
                <a:gd name="T4" fmla="*/ 2 w 2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6">
                  <a:moveTo>
                    <a:pt x="2" y="0"/>
                  </a:moveTo>
                  <a:cubicBezTo>
                    <a:pt x="1" y="2"/>
                    <a:pt x="0" y="4"/>
                    <a:pt x="0" y="6"/>
                  </a:cubicBezTo>
                  <a:cubicBezTo>
                    <a:pt x="2" y="5"/>
                    <a:pt x="2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364"/>
            <p:cNvSpPr/>
            <p:nvPr/>
          </p:nvSpPr>
          <p:spPr bwMode="auto">
            <a:xfrm>
              <a:off x="13539788" y="6181725"/>
              <a:ext cx="23812" cy="30162"/>
            </a:xfrm>
            <a:custGeom>
              <a:avLst/>
              <a:gdLst>
                <a:gd name="T0" fmla="*/ 7 w 7"/>
                <a:gd name="T1" fmla="*/ 7 h 9"/>
                <a:gd name="T2" fmla="*/ 0 w 7"/>
                <a:gd name="T3" fmla="*/ 6 h 9"/>
                <a:gd name="T4" fmla="*/ 1 w 7"/>
                <a:gd name="T5" fmla="*/ 9 h 9"/>
                <a:gd name="T6" fmla="*/ 7 w 7"/>
                <a:gd name="T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9">
                  <a:moveTo>
                    <a:pt x="7" y="7"/>
                  </a:moveTo>
                  <a:cubicBezTo>
                    <a:pt x="5" y="2"/>
                    <a:pt x="2" y="0"/>
                    <a:pt x="0" y="6"/>
                  </a:cubicBezTo>
                  <a:cubicBezTo>
                    <a:pt x="0" y="7"/>
                    <a:pt x="1" y="8"/>
                    <a:pt x="1" y="9"/>
                  </a:cubicBezTo>
                  <a:cubicBezTo>
                    <a:pt x="3" y="7"/>
                    <a:pt x="5" y="6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3365"/>
            <p:cNvSpPr/>
            <p:nvPr/>
          </p:nvSpPr>
          <p:spPr bwMode="auto">
            <a:xfrm>
              <a:off x="10904538" y="6264275"/>
              <a:ext cx="9525" cy="6350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1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0" y="1"/>
                    <a:pt x="2" y="1"/>
                    <a:pt x="3" y="1"/>
                  </a:cubicBezTo>
                  <a:cubicBezTo>
                    <a:pt x="2" y="0"/>
                    <a:pt x="1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3366"/>
            <p:cNvSpPr/>
            <p:nvPr/>
          </p:nvSpPr>
          <p:spPr bwMode="auto">
            <a:xfrm>
              <a:off x="13754100" y="6199188"/>
              <a:ext cx="3175" cy="3175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3367"/>
            <p:cNvSpPr/>
            <p:nvPr/>
          </p:nvSpPr>
          <p:spPr bwMode="auto">
            <a:xfrm>
              <a:off x="13754100" y="6205538"/>
              <a:ext cx="7937" cy="9525"/>
            </a:xfrm>
            <a:custGeom>
              <a:avLst/>
              <a:gdLst>
                <a:gd name="T0" fmla="*/ 2 w 2"/>
                <a:gd name="T1" fmla="*/ 3 h 3"/>
                <a:gd name="T2" fmla="*/ 0 w 2"/>
                <a:gd name="T3" fmla="*/ 0 h 3"/>
                <a:gd name="T4" fmla="*/ 2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2" y="2"/>
                    <a:pt x="1" y="1"/>
                    <a:pt x="0" y="0"/>
                  </a:cubicBezTo>
                  <a:cubicBezTo>
                    <a:pt x="0" y="1"/>
                    <a:pt x="1" y="2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3368"/>
            <p:cNvSpPr/>
            <p:nvPr/>
          </p:nvSpPr>
          <p:spPr bwMode="auto">
            <a:xfrm>
              <a:off x="13762038" y="6194425"/>
              <a:ext cx="6350" cy="7937"/>
            </a:xfrm>
            <a:custGeom>
              <a:avLst/>
              <a:gdLst>
                <a:gd name="T0" fmla="*/ 0 w 2"/>
                <a:gd name="T1" fmla="*/ 1 h 2"/>
                <a:gd name="T2" fmla="*/ 1 w 2"/>
                <a:gd name="T3" fmla="*/ 2 h 2"/>
                <a:gd name="T4" fmla="*/ 0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2"/>
                    <a:pt x="1" y="2"/>
                    <a:pt x="1" y="2"/>
                  </a:cubicBezTo>
                  <a:cubicBezTo>
                    <a:pt x="2" y="1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3369"/>
            <p:cNvSpPr/>
            <p:nvPr/>
          </p:nvSpPr>
          <p:spPr bwMode="auto">
            <a:xfrm>
              <a:off x="13744575" y="6202363"/>
              <a:ext cx="9525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3 w 3"/>
                <a:gd name="T5" fmla="*/ 0 h 1"/>
                <a:gd name="T6" fmla="*/ 0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3" y="1"/>
                    <a:pt x="2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3370"/>
            <p:cNvSpPr/>
            <p:nvPr/>
          </p:nvSpPr>
          <p:spPr bwMode="auto">
            <a:xfrm>
              <a:off x="13811250" y="6184900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3371"/>
            <p:cNvSpPr/>
            <p:nvPr/>
          </p:nvSpPr>
          <p:spPr bwMode="auto">
            <a:xfrm>
              <a:off x="13801725" y="6184900"/>
              <a:ext cx="9525" cy="20637"/>
            </a:xfrm>
            <a:custGeom>
              <a:avLst/>
              <a:gdLst>
                <a:gd name="T0" fmla="*/ 3 w 3"/>
                <a:gd name="T1" fmla="*/ 6 h 6"/>
                <a:gd name="T2" fmla="*/ 3 w 3"/>
                <a:gd name="T3" fmla="*/ 0 h 6"/>
                <a:gd name="T4" fmla="*/ 0 w 3"/>
                <a:gd name="T5" fmla="*/ 3 h 6"/>
                <a:gd name="T6" fmla="*/ 3 w 3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3" y="6"/>
                  </a:moveTo>
                  <a:cubicBezTo>
                    <a:pt x="3" y="4"/>
                    <a:pt x="3" y="1"/>
                    <a:pt x="3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2"/>
                    <a:pt x="3" y="5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3372"/>
            <p:cNvSpPr/>
            <p:nvPr/>
          </p:nvSpPr>
          <p:spPr bwMode="auto">
            <a:xfrm>
              <a:off x="13711238" y="6157913"/>
              <a:ext cx="33337" cy="87312"/>
            </a:xfrm>
            <a:custGeom>
              <a:avLst/>
              <a:gdLst>
                <a:gd name="T0" fmla="*/ 7 w 10"/>
                <a:gd name="T1" fmla="*/ 20 h 26"/>
                <a:gd name="T2" fmla="*/ 8 w 10"/>
                <a:gd name="T3" fmla="*/ 12 h 26"/>
                <a:gd name="T4" fmla="*/ 7 w 10"/>
                <a:gd name="T5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6">
                  <a:moveTo>
                    <a:pt x="7" y="20"/>
                  </a:moveTo>
                  <a:cubicBezTo>
                    <a:pt x="8" y="22"/>
                    <a:pt x="8" y="8"/>
                    <a:pt x="8" y="12"/>
                  </a:cubicBezTo>
                  <a:cubicBezTo>
                    <a:pt x="10" y="0"/>
                    <a:pt x="0" y="26"/>
                    <a:pt x="7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3373"/>
            <p:cNvSpPr/>
            <p:nvPr/>
          </p:nvSpPr>
          <p:spPr bwMode="auto">
            <a:xfrm>
              <a:off x="10844213" y="6218238"/>
              <a:ext cx="14287" cy="26987"/>
            </a:xfrm>
            <a:custGeom>
              <a:avLst/>
              <a:gdLst>
                <a:gd name="T0" fmla="*/ 9 w 9"/>
                <a:gd name="T1" fmla="*/ 10 h 17"/>
                <a:gd name="T2" fmla="*/ 0 w 9"/>
                <a:gd name="T3" fmla="*/ 0 h 17"/>
                <a:gd name="T4" fmla="*/ 7 w 9"/>
                <a:gd name="T5" fmla="*/ 17 h 17"/>
                <a:gd name="T6" fmla="*/ 9 w 9"/>
                <a:gd name="T7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7">
                  <a:moveTo>
                    <a:pt x="9" y="10"/>
                  </a:moveTo>
                  <a:lnTo>
                    <a:pt x="0" y="0"/>
                  </a:lnTo>
                  <a:lnTo>
                    <a:pt x="7" y="17"/>
                  </a:lnTo>
                  <a:lnTo>
                    <a:pt x="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3374"/>
            <p:cNvSpPr/>
            <p:nvPr/>
          </p:nvSpPr>
          <p:spPr bwMode="auto">
            <a:xfrm>
              <a:off x="10828338" y="6245225"/>
              <a:ext cx="9525" cy="46037"/>
            </a:xfrm>
            <a:custGeom>
              <a:avLst/>
              <a:gdLst>
                <a:gd name="T0" fmla="*/ 0 w 3"/>
                <a:gd name="T1" fmla="*/ 13 h 14"/>
                <a:gd name="T2" fmla="*/ 3 w 3"/>
                <a:gd name="T3" fmla="*/ 14 h 14"/>
                <a:gd name="T4" fmla="*/ 1 w 3"/>
                <a:gd name="T5" fmla="*/ 0 h 14"/>
                <a:gd name="T6" fmla="*/ 0 w 3"/>
                <a:gd name="T7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4">
                  <a:moveTo>
                    <a:pt x="0" y="13"/>
                  </a:moveTo>
                  <a:cubicBezTo>
                    <a:pt x="0" y="12"/>
                    <a:pt x="2" y="11"/>
                    <a:pt x="3" y="14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3375"/>
            <p:cNvSpPr/>
            <p:nvPr/>
          </p:nvSpPr>
          <p:spPr bwMode="auto">
            <a:xfrm>
              <a:off x="10828338" y="6596063"/>
              <a:ext cx="9525" cy="39687"/>
            </a:xfrm>
            <a:custGeom>
              <a:avLst/>
              <a:gdLst>
                <a:gd name="T0" fmla="*/ 2 w 3"/>
                <a:gd name="T1" fmla="*/ 2 h 12"/>
                <a:gd name="T2" fmla="*/ 1 w 3"/>
                <a:gd name="T3" fmla="*/ 12 h 12"/>
                <a:gd name="T4" fmla="*/ 2 w 3"/>
                <a:gd name="T5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2">
                  <a:moveTo>
                    <a:pt x="2" y="2"/>
                  </a:moveTo>
                  <a:cubicBezTo>
                    <a:pt x="0" y="1"/>
                    <a:pt x="1" y="11"/>
                    <a:pt x="1" y="12"/>
                  </a:cubicBezTo>
                  <a:cubicBezTo>
                    <a:pt x="3" y="10"/>
                    <a:pt x="2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3376"/>
            <p:cNvSpPr/>
            <p:nvPr/>
          </p:nvSpPr>
          <p:spPr bwMode="auto">
            <a:xfrm>
              <a:off x="12912725" y="6199188"/>
              <a:ext cx="6350" cy="9525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3377"/>
            <p:cNvSpPr/>
            <p:nvPr/>
          </p:nvSpPr>
          <p:spPr bwMode="auto">
            <a:xfrm>
              <a:off x="12866688" y="6205538"/>
              <a:ext cx="3175" cy="15875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5 h 5"/>
                <a:gd name="T4" fmla="*/ 0 w 1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3378"/>
            <p:cNvSpPr/>
            <p:nvPr/>
          </p:nvSpPr>
          <p:spPr bwMode="auto">
            <a:xfrm>
              <a:off x="12503150" y="6248400"/>
              <a:ext cx="12700" cy="19050"/>
            </a:xfrm>
            <a:custGeom>
              <a:avLst/>
              <a:gdLst>
                <a:gd name="T0" fmla="*/ 4 w 4"/>
                <a:gd name="T1" fmla="*/ 6 h 6"/>
                <a:gd name="T2" fmla="*/ 0 w 4"/>
                <a:gd name="T3" fmla="*/ 0 h 6"/>
                <a:gd name="T4" fmla="*/ 4 w 4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6">
                  <a:moveTo>
                    <a:pt x="4" y="6"/>
                  </a:moveTo>
                  <a:cubicBezTo>
                    <a:pt x="3" y="4"/>
                    <a:pt x="2" y="2"/>
                    <a:pt x="0" y="0"/>
                  </a:cubicBezTo>
                  <a:lnTo>
                    <a:pt x="4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3379"/>
            <p:cNvSpPr/>
            <p:nvPr/>
          </p:nvSpPr>
          <p:spPr bwMode="auto">
            <a:xfrm>
              <a:off x="13154025" y="6138863"/>
              <a:ext cx="12700" cy="33337"/>
            </a:xfrm>
            <a:custGeom>
              <a:avLst/>
              <a:gdLst>
                <a:gd name="T0" fmla="*/ 2 w 4"/>
                <a:gd name="T1" fmla="*/ 10 h 10"/>
                <a:gd name="T2" fmla="*/ 4 w 4"/>
                <a:gd name="T3" fmla="*/ 0 h 10"/>
                <a:gd name="T4" fmla="*/ 2 w 4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0">
                  <a:moveTo>
                    <a:pt x="2" y="1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1"/>
                    <a:pt x="2" y="6"/>
                    <a:pt x="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3380"/>
            <p:cNvSpPr/>
            <p:nvPr/>
          </p:nvSpPr>
          <p:spPr bwMode="auto">
            <a:xfrm>
              <a:off x="14055725" y="62150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3381"/>
            <p:cNvSpPr/>
            <p:nvPr/>
          </p:nvSpPr>
          <p:spPr bwMode="auto">
            <a:xfrm>
              <a:off x="12185650" y="6242050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3382"/>
            <p:cNvSpPr>
              <a:spLocks noEditPoints="1"/>
            </p:cNvSpPr>
            <p:nvPr/>
          </p:nvSpPr>
          <p:spPr bwMode="auto">
            <a:xfrm>
              <a:off x="10841038" y="6096000"/>
              <a:ext cx="3535362" cy="752475"/>
            </a:xfrm>
            <a:custGeom>
              <a:avLst/>
              <a:gdLst>
                <a:gd name="T0" fmla="*/ 1007 w 1070"/>
                <a:gd name="T1" fmla="*/ 46 h 227"/>
                <a:gd name="T2" fmla="*/ 980 w 1070"/>
                <a:gd name="T3" fmla="*/ 40 h 227"/>
                <a:gd name="T4" fmla="*/ 970 w 1070"/>
                <a:gd name="T5" fmla="*/ 40 h 227"/>
                <a:gd name="T6" fmla="*/ 959 w 1070"/>
                <a:gd name="T7" fmla="*/ 37 h 227"/>
                <a:gd name="T8" fmla="*/ 942 w 1070"/>
                <a:gd name="T9" fmla="*/ 38 h 227"/>
                <a:gd name="T10" fmla="*/ 922 w 1070"/>
                <a:gd name="T11" fmla="*/ 58 h 227"/>
                <a:gd name="T12" fmla="*/ 884 w 1070"/>
                <a:gd name="T13" fmla="*/ 36 h 227"/>
                <a:gd name="T14" fmla="*/ 844 w 1070"/>
                <a:gd name="T15" fmla="*/ 37 h 227"/>
                <a:gd name="T16" fmla="*/ 812 w 1070"/>
                <a:gd name="T17" fmla="*/ 39 h 227"/>
                <a:gd name="T18" fmla="*/ 750 w 1070"/>
                <a:gd name="T19" fmla="*/ 33 h 227"/>
                <a:gd name="T20" fmla="*/ 732 w 1070"/>
                <a:gd name="T21" fmla="*/ 34 h 227"/>
                <a:gd name="T22" fmla="*/ 681 w 1070"/>
                <a:gd name="T23" fmla="*/ 29 h 227"/>
                <a:gd name="T24" fmla="*/ 627 w 1070"/>
                <a:gd name="T25" fmla="*/ 34 h 227"/>
                <a:gd name="T26" fmla="*/ 599 w 1070"/>
                <a:gd name="T27" fmla="*/ 25 h 227"/>
                <a:gd name="T28" fmla="*/ 575 w 1070"/>
                <a:gd name="T29" fmla="*/ 37 h 227"/>
                <a:gd name="T30" fmla="*/ 512 w 1070"/>
                <a:gd name="T31" fmla="*/ 62 h 227"/>
                <a:gd name="T32" fmla="*/ 492 w 1070"/>
                <a:gd name="T33" fmla="*/ 29 h 227"/>
                <a:gd name="T34" fmla="*/ 433 w 1070"/>
                <a:gd name="T35" fmla="*/ 52 h 227"/>
                <a:gd name="T36" fmla="*/ 407 w 1070"/>
                <a:gd name="T37" fmla="*/ 45 h 227"/>
                <a:gd name="T38" fmla="*/ 372 w 1070"/>
                <a:gd name="T39" fmla="*/ 51 h 227"/>
                <a:gd name="T40" fmla="*/ 334 w 1070"/>
                <a:gd name="T41" fmla="*/ 38 h 227"/>
                <a:gd name="T42" fmla="*/ 245 w 1070"/>
                <a:gd name="T43" fmla="*/ 44 h 227"/>
                <a:gd name="T44" fmla="*/ 169 w 1070"/>
                <a:gd name="T45" fmla="*/ 60 h 227"/>
                <a:gd name="T46" fmla="*/ 22 w 1070"/>
                <a:gd name="T47" fmla="*/ 67 h 227"/>
                <a:gd name="T48" fmla="*/ 24 w 1070"/>
                <a:gd name="T49" fmla="*/ 183 h 227"/>
                <a:gd name="T50" fmla="*/ 72 w 1070"/>
                <a:gd name="T51" fmla="*/ 187 h 227"/>
                <a:gd name="T52" fmla="*/ 99 w 1070"/>
                <a:gd name="T53" fmla="*/ 188 h 227"/>
                <a:gd name="T54" fmla="*/ 101 w 1070"/>
                <a:gd name="T55" fmla="*/ 200 h 227"/>
                <a:gd name="T56" fmla="*/ 130 w 1070"/>
                <a:gd name="T57" fmla="*/ 201 h 227"/>
                <a:gd name="T58" fmla="*/ 144 w 1070"/>
                <a:gd name="T59" fmla="*/ 182 h 227"/>
                <a:gd name="T60" fmla="*/ 165 w 1070"/>
                <a:gd name="T61" fmla="*/ 207 h 227"/>
                <a:gd name="T62" fmla="*/ 196 w 1070"/>
                <a:gd name="T63" fmla="*/ 186 h 227"/>
                <a:gd name="T64" fmla="*/ 247 w 1070"/>
                <a:gd name="T65" fmla="*/ 201 h 227"/>
                <a:gd name="T66" fmla="*/ 313 w 1070"/>
                <a:gd name="T67" fmla="*/ 194 h 227"/>
                <a:gd name="T68" fmla="*/ 362 w 1070"/>
                <a:gd name="T69" fmla="*/ 200 h 227"/>
                <a:gd name="T70" fmla="*/ 411 w 1070"/>
                <a:gd name="T71" fmla="*/ 193 h 227"/>
                <a:gd name="T72" fmla="*/ 460 w 1070"/>
                <a:gd name="T73" fmla="*/ 180 h 227"/>
                <a:gd name="T74" fmla="*/ 487 w 1070"/>
                <a:gd name="T75" fmla="*/ 196 h 227"/>
                <a:gd name="T76" fmla="*/ 525 w 1070"/>
                <a:gd name="T77" fmla="*/ 182 h 227"/>
                <a:gd name="T78" fmla="*/ 569 w 1070"/>
                <a:gd name="T79" fmla="*/ 166 h 227"/>
                <a:gd name="T80" fmla="*/ 606 w 1070"/>
                <a:gd name="T81" fmla="*/ 189 h 227"/>
                <a:gd name="T82" fmla="*/ 653 w 1070"/>
                <a:gd name="T83" fmla="*/ 183 h 227"/>
                <a:gd name="T84" fmla="*/ 680 w 1070"/>
                <a:gd name="T85" fmla="*/ 184 h 227"/>
                <a:gd name="T86" fmla="*/ 709 w 1070"/>
                <a:gd name="T87" fmla="*/ 183 h 227"/>
                <a:gd name="T88" fmla="*/ 771 w 1070"/>
                <a:gd name="T89" fmla="*/ 174 h 227"/>
                <a:gd name="T90" fmla="*/ 828 w 1070"/>
                <a:gd name="T91" fmla="*/ 170 h 227"/>
                <a:gd name="T92" fmla="*/ 852 w 1070"/>
                <a:gd name="T93" fmla="*/ 175 h 227"/>
                <a:gd name="T94" fmla="*/ 975 w 1070"/>
                <a:gd name="T95" fmla="*/ 173 h 227"/>
                <a:gd name="T96" fmla="*/ 473 w 1070"/>
                <a:gd name="T97" fmla="*/ 190 h 227"/>
                <a:gd name="T98" fmla="*/ 211 w 1070"/>
                <a:gd name="T99" fmla="*/ 104 h 227"/>
                <a:gd name="T100" fmla="*/ 999 w 1070"/>
                <a:gd name="T101" fmla="*/ 56 h 227"/>
                <a:gd name="T102" fmla="*/ 862 w 1070"/>
                <a:gd name="T103" fmla="*/ 40 h 227"/>
                <a:gd name="T104" fmla="*/ 598 w 1070"/>
                <a:gd name="T105" fmla="*/ 35 h 227"/>
                <a:gd name="T106" fmla="*/ 225 w 1070"/>
                <a:gd name="T107" fmla="*/ 48 h 227"/>
                <a:gd name="T108" fmla="*/ 67 w 1070"/>
                <a:gd name="T109" fmla="*/ 170 h 227"/>
                <a:gd name="T110" fmla="*/ 191 w 1070"/>
                <a:gd name="T111" fmla="*/ 155 h 227"/>
                <a:gd name="T112" fmla="*/ 219 w 1070"/>
                <a:gd name="T113" fmla="*/ 174 h 227"/>
                <a:gd name="T114" fmla="*/ 729 w 1070"/>
                <a:gd name="T115" fmla="*/ 182 h 227"/>
                <a:gd name="T116" fmla="*/ 904 w 1070"/>
                <a:gd name="T117" fmla="*/ 108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70" h="227">
                  <a:moveTo>
                    <a:pt x="1069" y="126"/>
                  </a:moveTo>
                  <a:cubicBezTo>
                    <a:pt x="1066" y="128"/>
                    <a:pt x="1066" y="128"/>
                    <a:pt x="1066" y="128"/>
                  </a:cubicBezTo>
                  <a:cubicBezTo>
                    <a:pt x="1070" y="112"/>
                    <a:pt x="1061" y="90"/>
                    <a:pt x="1062" y="68"/>
                  </a:cubicBezTo>
                  <a:cubicBezTo>
                    <a:pt x="1057" y="87"/>
                    <a:pt x="1050" y="39"/>
                    <a:pt x="1041" y="66"/>
                  </a:cubicBezTo>
                  <a:cubicBezTo>
                    <a:pt x="1040" y="62"/>
                    <a:pt x="1043" y="59"/>
                    <a:pt x="1042" y="54"/>
                  </a:cubicBezTo>
                  <a:cubicBezTo>
                    <a:pt x="1041" y="60"/>
                    <a:pt x="1039" y="63"/>
                    <a:pt x="1037" y="63"/>
                  </a:cubicBezTo>
                  <a:cubicBezTo>
                    <a:pt x="1038" y="57"/>
                    <a:pt x="1038" y="57"/>
                    <a:pt x="1038" y="57"/>
                  </a:cubicBezTo>
                  <a:cubicBezTo>
                    <a:pt x="1037" y="57"/>
                    <a:pt x="1035" y="59"/>
                    <a:pt x="1034" y="60"/>
                  </a:cubicBezTo>
                  <a:cubicBezTo>
                    <a:pt x="1034" y="58"/>
                    <a:pt x="1034" y="58"/>
                    <a:pt x="1034" y="58"/>
                  </a:cubicBezTo>
                  <a:cubicBezTo>
                    <a:pt x="1024" y="59"/>
                    <a:pt x="1018" y="53"/>
                    <a:pt x="1009" y="47"/>
                  </a:cubicBezTo>
                  <a:cubicBezTo>
                    <a:pt x="1011" y="43"/>
                    <a:pt x="1009" y="36"/>
                    <a:pt x="1004" y="38"/>
                  </a:cubicBezTo>
                  <a:cubicBezTo>
                    <a:pt x="1006" y="41"/>
                    <a:pt x="1008" y="43"/>
                    <a:pt x="1007" y="46"/>
                  </a:cubicBezTo>
                  <a:cubicBezTo>
                    <a:pt x="1006" y="45"/>
                    <a:pt x="1004" y="44"/>
                    <a:pt x="1003" y="44"/>
                  </a:cubicBezTo>
                  <a:cubicBezTo>
                    <a:pt x="1004" y="54"/>
                    <a:pt x="1004" y="54"/>
                    <a:pt x="1004" y="54"/>
                  </a:cubicBezTo>
                  <a:cubicBezTo>
                    <a:pt x="1002" y="54"/>
                    <a:pt x="1001" y="53"/>
                    <a:pt x="1001" y="51"/>
                  </a:cubicBezTo>
                  <a:cubicBezTo>
                    <a:pt x="1002" y="49"/>
                    <a:pt x="1002" y="49"/>
                    <a:pt x="1002" y="49"/>
                  </a:cubicBezTo>
                  <a:cubicBezTo>
                    <a:pt x="1001" y="51"/>
                    <a:pt x="1001" y="51"/>
                    <a:pt x="1001" y="51"/>
                  </a:cubicBezTo>
                  <a:cubicBezTo>
                    <a:pt x="1000" y="50"/>
                    <a:pt x="999" y="48"/>
                    <a:pt x="999" y="47"/>
                  </a:cubicBezTo>
                  <a:cubicBezTo>
                    <a:pt x="998" y="51"/>
                    <a:pt x="998" y="53"/>
                    <a:pt x="999" y="54"/>
                  </a:cubicBezTo>
                  <a:cubicBezTo>
                    <a:pt x="998" y="55"/>
                    <a:pt x="998" y="55"/>
                    <a:pt x="998" y="55"/>
                  </a:cubicBezTo>
                  <a:cubicBezTo>
                    <a:pt x="994" y="53"/>
                    <a:pt x="990" y="54"/>
                    <a:pt x="986" y="52"/>
                  </a:cubicBezTo>
                  <a:cubicBezTo>
                    <a:pt x="986" y="52"/>
                    <a:pt x="986" y="52"/>
                    <a:pt x="986" y="52"/>
                  </a:cubicBezTo>
                  <a:cubicBezTo>
                    <a:pt x="986" y="52"/>
                    <a:pt x="986" y="52"/>
                    <a:pt x="986" y="52"/>
                  </a:cubicBezTo>
                  <a:cubicBezTo>
                    <a:pt x="983" y="51"/>
                    <a:pt x="981" y="47"/>
                    <a:pt x="980" y="40"/>
                  </a:cubicBezTo>
                  <a:cubicBezTo>
                    <a:pt x="980" y="40"/>
                    <a:pt x="980" y="40"/>
                    <a:pt x="980" y="40"/>
                  </a:cubicBezTo>
                  <a:cubicBezTo>
                    <a:pt x="980" y="39"/>
                    <a:pt x="980" y="37"/>
                    <a:pt x="980" y="36"/>
                  </a:cubicBezTo>
                  <a:cubicBezTo>
                    <a:pt x="976" y="42"/>
                    <a:pt x="976" y="42"/>
                    <a:pt x="976" y="42"/>
                  </a:cubicBezTo>
                  <a:cubicBezTo>
                    <a:pt x="977" y="42"/>
                    <a:pt x="978" y="42"/>
                    <a:pt x="978" y="42"/>
                  </a:cubicBezTo>
                  <a:cubicBezTo>
                    <a:pt x="978" y="45"/>
                    <a:pt x="980" y="52"/>
                    <a:pt x="977" y="52"/>
                  </a:cubicBezTo>
                  <a:cubicBezTo>
                    <a:pt x="976" y="47"/>
                    <a:pt x="976" y="47"/>
                    <a:pt x="976" y="47"/>
                  </a:cubicBezTo>
                  <a:cubicBezTo>
                    <a:pt x="976" y="46"/>
                    <a:pt x="976" y="46"/>
                    <a:pt x="976" y="45"/>
                  </a:cubicBezTo>
                  <a:cubicBezTo>
                    <a:pt x="976" y="46"/>
                    <a:pt x="976" y="46"/>
                    <a:pt x="976" y="46"/>
                  </a:cubicBezTo>
                  <a:cubicBezTo>
                    <a:pt x="976" y="45"/>
                    <a:pt x="976" y="45"/>
                    <a:pt x="976" y="45"/>
                  </a:cubicBezTo>
                  <a:cubicBezTo>
                    <a:pt x="976" y="47"/>
                    <a:pt x="976" y="47"/>
                    <a:pt x="976" y="47"/>
                  </a:cubicBezTo>
                  <a:cubicBezTo>
                    <a:pt x="973" y="51"/>
                    <a:pt x="973" y="51"/>
                    <a:pt x="973" y="51"/>
                  </a:cubicBezTo>
                  <a:cubicBezTo>
                    <a:pt x="971" y="49"/>
                    <a:pt x="971" y="44"/>
                    <a:pt x="970" y="40"/>
                  </a:cubicBezTo>
                  <a:cubicBezTo>
                    <a:pt x="970" y="40"/>
                    <a:pt x="970" y="40"/>
                    <a:pt x="970" y="40"/>
                  </a:cubicBezTo>
                  <a:cubicBezTo>
                    <a:pt x="970" y="40"/>
                    <a:pt x="970" y="40"/>
                    <a:pt x="970" y="40"/>
                  </a:cubicBezTo>
                  <a:cubicBezTo>
                    <a:pt x="970" y="39"/>
                    <a:pt x="970" y="38"/>
                    <a:pt x="970" y="38"/>
                  </a:cubicBezTo>
                  <a:cubicBezTo>
                    <a:pt x="971" y="39"/>
                    <a:pt x="972" y="36"/>
                    <a:pt x="973" y="36"/>
                  </a:cubicBezTo>
                  <a:cubicBezTo>
                    <a:pt x="972" y="33"/>
                    <a:pt x="970" y="33"/>
                    <a:pt x="968" y="33"/>
                  </a:cubicBezTo>
                  <a:cubicBezTo>
                    <a:pt x="968" y="32"/>
                    <a:pt x="968" y="31"/>
                    <a:pt x="967" y="30"/>
                  </a:cubicBezTo>
                  <a:cubicBezTo>
                    <a:pt x="967" y="33"/>
                    <a:pt x="967" y="33"/>
                    <a:pt x="967" y="33"/>
                  </a:cubicBezTo>
                  <a:cubicBezTo>
                    <a:pt x="965" y="34"/>
                    <a:pt x="962" y="36"/>
                    <a:pt x="961" y="36"/>
                  </a:cubicBezTo>
                  <a:cubicBezTo>
                    <a:pt x="965" y="40"/>
                    <a:pt x="965" y="40"/>
                    <a:pt x="965" y="40"/>
                  </a:cubicBezTo>
                  <a:cubicBezTo>
                    <a:pt x="962" y="41"/>
                    <a:pt x="960" y="42"/>
                    <a:pt x="957" y="42"/>
                  </a:cubicBezTo>
                  <a:cubicBezTo>
                    <a:pt x="958" y="41"/>
                    <a:pt x="958" y="40"/>
                    <a:pt x="959" y="39"/>
                  </a:cubicBezTo>
                  <a:cubicBezTo>
                    <a:pt x="959" y="39"/>
                    <a:pt x="959" y="38"/>
                    <a:pt x="959" y="37"/>
                  </a:cubicBezTo>
                  <a:cubicBezTo>
                    <a:pt x="958" y="38"/>
                    <a:pt x="957" y="40"/>
                    <a:pt x="956" y="42"/>
                  </a:cubicBezTo>
                  <a:cubicBezTo>
                    <a:pt x="955" y="42"/>
                    <a:pt x="954" y="42"/>
                    <a:pt x="952" y="42"/>
                  </a:cubicBezTo>
                  <a:cubicBezTo>
                    <a:pt x="953" y="39"/>
                    <a:pt x="953" y="36"/>
                    <a:pt x="951" y="36"/>
                  </a:cubicBezTo>
                  <a:cubicBezTo>
                    <a:pt x="949" y="40"/>
                    <a:pt x="947" y="40"/>
                    <a:pt x="945" y="41"/>
                  </a:cubicBezTo>
                  <a:cubicBezTo>
                    <a:pt x="946" y="41"/>
                    <a:pt x="946" y="42"/>
                    <a:pt x="947" y="42"/>
                  </a:cubicBezTo>
                  <a:cubicBezTo>
                    <a:pt x="945" y="42"/>
                    <a:pt x="944" y="42"/>
                    <a:pt x="943" y="42"/>
                  </a:cubicBezTo>
                  <a:cubicBezTo>
                    <a:pt x="944" y="41"/>
                    <a:pt x="944" y="41"/>
                    <a:pt x="945" y="41"/>
                  </a:cubicBezTo>
                  <a:cubicBezTo>
                    <a:pt x="944" y="40"/>
                    <a:pt x="943" y="38"/>
                    <a:pt x="941" y="36"/>
                  </a:cubicBezTo>
                  <a:cubicBezTo>
                    <a:pt x="941" y="37"/>
                    <a:pt x="941" y="37"/>
                    <a:pt x="941" y="37"/>
                  </a:cubicBezTo>
                  <a:cubicBezTo>
                    <a:pt x="941" y="37"/>
                    <a:pt x="941" y="37"/>
                    <a:pt x="941" y="37"/>
                  </a:cubicBezTo>
                  <a:cubicBezTo>
                    <a:pt x="941" y="37"/>
                    <a:pt x="941" y="37"/>
                    <a:pt x="941" y="37"/>
                  </a:cubicBezTo>
                  <a:cubicBezTo>
                    <a:pt x="942" y="38"/>
                    <a:pt x="942" y="39"/>
                    <a:pt x="942" y="38"/>
                  </a:cubicBezTo>
                  <a:cubicBezTo>
                    <a:pt x="941" y="38"/>
                    <a:pt x="941" y="39"/>
                    <a:pt x="941" y="39"/>
                  </a:cubicBezTo>
                  <a:cubicBezTo>
                    <a:pt x="941" y="40"/>
                    <a:pt x="941" y="41"/>
                    <a:pt x="941" y="42"/>
                  </a:cubicBezTo>
                  <a:cubicBezTo>
                    <a:pt x="941" y="42"/>
                    <a:pt x="941" y="42"/>
                    <a:pt x="941" y="42"/>
                  </a:cubicBezTo>
                  <a:cubicBezTo>
                    <a:pt x="939" y="40"/>
                    <a:pt x="941" y="40"/>
                    <a:pt x="941" y="39"/>
                  </a:cubicBezTo>
                  <a:cubicBezTo>
                    <a:pt x="941" y="38"/>
                    <a:pt x="941" y="38"/>
                    <a:pt x="941" y="37"/>
                  </a:cubicBezTo>
                  <a:cubicBezTo>
                    <a:pt x="941" y="37"/>
                    <a:pt x="941" y="37"/>
                    <a:pt x="941" y="37"/>
                  </a:cubicBezTo>
                  <a:cubicBezTo>
                    <a:pt x="934" y="42"/>
                    <a:pt x="934" y="42"/>
                    <a:pt x="934" y="42"/>
                  </a:cubicBezTo>
                  <a:cubicBezTo>
                    <a:pt x="934" y="43"/>
                    <a:pt x="935" y="43"/>
                    <a:pt x="936" y="43"/>
                  </a:cubicBezTo>
                  <a:cubicBezTo>
                    <a:pt x="932" y="44"/>
                    <a:pt x="929" y="46"/>
                    <a:pt x="926" y="49"/>
                  </a:cubicBezTo>
                  <a:cubicBezTo>
                    <a:pt x="925" y="47"/>
                    <a:pt x="925" y="44"/>
                    <a:pt x="925" y="42"/>
                  </a:cubicBezTo>
                  <a:cubicBezTo>
                    <a:pt x="924" y="46"/>
                    <a:pt x="924" y="50"/>
                    <a:pt x="920" y="55"/>
                  </a:cubicBezTo>
                  <a:cubicBezTo>
                    <a:pt x="921" y="56"/>
                    <a:pt x="921" y="57"/>
                    <a:pt x="922" y="58"/>
                  </a:cubicBezTo>
                  <a:cubicBezTo>
                    <a:pt x="917" y="59"/>
                    <a:pt x="917" y="50"/>
                    <a:pt x="909" y="53"/>
                  </a:cubicBezTo>
                  <a:cubicBezTo>
                    <a:pt x="909" y="52"/>
                    <a:pt x="909" y="52"/>
                    <a:pt x="909" y="52"/>
                  </a:cubicBezTo>
                  <a:cubicBezTo>
                    <a:pt x="907" y="57"/>
                    <a:pt x="904" y="59"/>
                    <a:pt x="902" y="59"/>
                  </a:cubicBezTo>
                  <a:cubicBezTo>
                    <a:pt x="902" y="57"/>
                    <a:pt x="902" y="55"/>
                    <a:pt x="902" y="53"/>
                  </a:cubicBezTo>
                  <a:cubicBezTo>
                    <a:pt x="905" y="47"/>
                    <a:pt x="908" y="42"/>
                    <a:pt x="911" y="45"/>
                  </a:cubicBezTo>
                  <a:cubicBezTo>
                    <a:pt x="909" y="31"/>
                    <a:pt x="910" y="46"/>
                    <a:pt x="907" y="30"/>
                  </a:cubicBezTo>
                  <a:cubicBezTo>
                    <a:pt x="909" y="47"/>
                    <a:pt x="898" y="35"/>
                    <a:pt x="898" y="43"/>
                  </a:cubicBezTo>
                  <a:cubicBezTo>
                    <a:pt x="898" y="43"/>
                    <a:pt x="897" y="44"/>
                    <a:pt x="897" y="44"/>
                  </a:cubicBezTo>
                  <a:cubicBezTo>
                    <a:pt x="894" y="34"/>
                    <a:pt x="892" y="40"/>
                    <a:pt x="888" y="26"/>
                  </a:cubicBezTo>
                  <a:cubicBezTo>
                    <a:pt x="888" y="31"/>
                    <a:pt x="890" y="35"/>
                    <a:pt x="885" y="32"/>
                  </a:cubicBezTo>
                  <a:cubicBezTo>
                    <a:pt x="885" y="34"/>
                    <a:pt x="885" y="36"/>
                    <a:pt x="884" y="37"/>
                  </a:cubicBezTo>
                  <a:cubicBezTo>
                    <a:pt x="884" y="36"/>
                    <a:pt x="884" y="36"/>
                    <a:pt x="884" y="36"/>
                  </a:cubicBezTo>
                  <a:cubicBezTo>
                    <a:pt x="884" y="37"/>
                    <a:pt x="884" y="37"/>
                    <a:pt x="884" y="37"/>
                  </a:cubicBezTo>
                  <a:cubicBezTo>
                    <a:pt x="884" y="37"/>
                    <a:pt x="884" y="38"/>
                    <a:pt x="884" y="37"/>
                  </a:cubicBezTo>
                  <a:cubicBezTo>
                    <a:pt x="885" y="39"/>
                    <a:pt x="886" y="41"/>
                    <a:pt x="887" y="44"/>
                  </a:cubicBezTo>
                  <a:cubicBezTo>
                    <a:pt x="885" y="50"/>
                    <a:pt x="882" y="53"/>
                    <a:pt x="880" y="55"/>
                  </a:cubicBezTo>
                  <a:cubicBezTo>
                    <a:pt x="880" y="53"/>
                    <a:pt x="880" y="52"/>
                    <a:pt x="881" y="50"/>
                  </a:cubicBezTo>
                  <a:cubicBezTo>
                    <a:pt x="877" y="42"/>
                    <a:pt x="873" y="44"/>
                    <a:pt x="870" y="47"/>
                  </a:cubicBezTo>
                  <a:cubicBezTo>
                    <a:pt x="869" y="42"/>
                    <a:pt x="868" y="38"/>
                    <a:pt x="871" y="34"/>
                  </a:cubicBezTo>
                  <a:cubicBezTo>
                    <a:pt x="866" y="34"/>
                    <a:pt x="866" y="34"/>
                    <a:pt x="866" y="34"/>
                  </a:cubicBezTo>
                  <a:cubicBezTo>
                    <a:pt x="863" y="28"/>
                    <a:pt x="859" y="26"/>
                    <a:pt x="856" y="30"/>
                  </a:cubicBezTo>
                  <a:cubicBezTo>
                    <a:pt x="854" y="28"/>
                    <a:pt x="850" y="41"/>
                    <a:pt x="852" y="33"/>
                  </a:cubicBezTo>
                  <a:cubicBezTo>
                    <a:pt x="844" y="39"/>
                    <a:pt x="844" y="39"/>
                    <a:pt x="844" y="39"/>
                  </a:cubicBezTo>
                  <a:cubicBezTo>
                    <a:pt x="844" y="37"/>
                    <a:pt x="844" y="37"/>
                    <a:pt x="844" y="37"/>
                  </a:cubicBezTo>
                  <a:cubicBezTo>
                    <a:pt x="841" y="36"/>
                    <a:pt x="838" y="38"/>
                    <a:pt x="835" y="40"/>
                  </a:cubicBezTo>
                  <a:cubicBezTo>
                    <a:pt x="835" y="40"/>
                    <a:pt x="835" y="40"/>
                    <a:pt x="835" y="39"/>
                  </a:cubicBezTo>
                  <a:cubicBezTo>
                    <a:pt x="834" y="34"/>
                    <a:pt x="830" y="42"/>
                    <a:pt x="829" y="41"/>
                  </a:cubicBezTo>
                  <a:cubicBezTo>
                    <a:pt x="829" y="41"/>
                    <a:pt x="829" y="40"/>
                    <a:pt x="830" y="39"/>
                  </a:cubicBezTo>
                  <a:cubicBezTo>
                    <a:pt x="829" y="38"/>
                    <a:pt x="829" y="38"/>
                    <a:pt x="828" y="37"/>
                  </a:cubicBezTo>
                  <a:cubicBezTo>
                    <a:pt x="829" y="36"/>
                    <a:pt x="829" y="35"/>
                    <a:pt x="829" y="33"/>
                  </a:cubicBezTo>
                  <a:cubicBezTo>
                    <a:pt x="829" y="34"/>
                    <a:pt x="828" y="36"/>
                    <a:pt x="828" y="37"/>
                  </a:cubicBezTo>
                  <a:cubicBezTo>
                    <a:pt x="826" y="34"/>
                    <a:pt x="825" y="33"/>
                    <a:pt x="824" y="33"/>
                  </a:cubicBezTo>
                  <a:cubicBezTo>
                    <a:pt x="825" y="35"/>
                    <a:pt x="826" y="39"/>
                    <a:pt x="827" y="41"/>
                  </a:cubicBezTo>
                  <a:cubicBezTo>
                    <a:pt x="827" y="42"/>
                    <a:pt x="826" y="43"/>
                    <a:pt x="826" y="43"/>
                  </a:cubicBezTo>
                  <a:cubicBezTo>
                    <a:pt x="823" y="43"/>
                    <a:pt x="821" y="40"/>
                    <a:pt x="818" y="35"/>
                  </a:cubicBezTo>
                  <a:cubicBezTo>
                    <a:pt x="816" y="36"/>
                    <a:pt x="814" y="38"/>
                    <a:pt x="812" y="39"/>
                  </a:cubicBezTo>
                  <a:cubicBezTo>
                    <a:pt x="814" y="30"/>
                    <a:pt x="814" y="30"/>
                    <a:pt x="814" y="30"/>
                  </a:cubicBezTo>
                  <a:cubicBezTo>
                    <a:pt x="812" y="36"/>
                    <a:pt x="809" y="34"/>
                    <a:pt x="807" y="31"/>
                  </a:cubicBezTo>
                  <a:cubicBezTo>
                    <a:pt x="807" y="29"/>
                    <a:pt x="807" y="29"/>
                    <a:pt x="807" y="29"/>
                  </a:cubicBezTo>
                  <a:cubicBezTo>
                    <a:pt x="807" y="29"/>
                    <a:pt x="806" y="29"/>
                    <a:pt x="806" y="29"/>
                  </a:cubicBezTo>
                  <a:cubicBezTo>
                    <a:pt x="804" y="26"/>
                    <a:pt x="802" y="23"/>
                    <a:pt x="800" y="26"/>
                  </a:cubicBezTo>
                  <a:cubicBezTo>
                    <a:pt x="803" y="26"/>
                    <a:pt x="804" y="27"/>
                    <a:pt x="805" y="29"/>
                  </a:cubicBezTo>
                  <a:cubicBezTo>
                    <a:pt x="801" y="28"/>
                    <a:pt x="796" y="21"/>
                    <a:pt x="795" y="29"/>
                  </a:cubicBezTo>
                  <a:cubicBezTo>
                    <a:pt x="791" y="5"/>
                    <a:pt x="778" y="23"/>
                    <a:pt x="772" y="19"/>
                  </a:cubicBezTo>
                  <a:cubicBezTo>
                    <a:pt x="772" y="30"/>
                    <a:pt x="772" y="30"/>
                    <a:pt x="772" y="30"/>
                  </a:cubicBezTo>
                  <a:cubicBezTo>
                    <a:pt x="768" y="30"/>
                    <a:pt x="765" y="32"/>
                    <a:pt x="761" y="35"/>
                  </a:cubicBezTo>
                  <a:cubicBezTo>
                    <a:pt x="762" y="30"/>
                    <a:pt x="762" y="30"/>
                    <a:pt x="762" y="30"/>
                  </a:cubicBezTo>
                  <a:cubicBezTo>
                    <a:pt x="757" y="39"/>
                    <a:pt x="755" y="37"/>
                    <a:pt x="750" y="33"/>
                  </a:cubicBezTo>
                  <a:cubicBezTo>
                    <a:pt x="751" y="37"/>
                    <a:pt x="751" y="43"/>
                    <a:pt x="750" y="47"/>
                  </a:cubicBezTo>
                  <a:cubicBezTo>
                    <a:pt x="747" y="45"/>
                    <a:pt x="744" y="42"/>
                    <a:pt x="742" y="41"/>
                  </a:cubicBezTo>
                  <a:cubicBezTo>
                    <a:pt x="742" y="41"/>
                    <a:pt x="742" y="40"/>
                    <a:pt x="742" y="39"/>
                  </a:cubicBezTo>
                  <a:cubicBezTo>
                    <a:pt x="743" y="39"/>
                    <a:pt x="743" y="40"/>
                    <a:pt x="743" y="41"/>
                  </a:cubicBezTo>
                  <a:cubicBezTo>
                    <a:pt x="743" y="40"/>
                    <a:pt x="743" y="39"/>
                    <a:pt x="742" y="38"/>
                  </a:cubicBezTo>
                  <a:cubicBezTo>
                    <a:pt x="743" y="34"/>
                    <a:pt x="745" y="32"/>
                    <a:pt x="747" y="39"/>
                  </a:cubicBezTo>
                  <a:cubicBezTo>
                    <a:pt x="747" y="36"/>
                    <a:pt x="748" y="32"/>
                    <a:pt x="748" y="29"/>
                  </a:cubicBezTo>
                  <a:cubicBezTo>
                    <a:pt x="745" y="21"/>
                    <a:pt x="740" y="27"/>
                    <a:pt x="738" y="27"/>
                  </a:cubicBezTo>
                  <a:cubicBezTo>
                    <a:pt x="739" y="28"/>
                    <a:pt x="740" y="28"/>
                    <a:pt x="740" y="30"/>
                  </a:cubicBezTo>
                  <a:cubicBezTo>
                    <a:pt x="738" y="33"/>
                    <a:pt x="738" y="33"/>
                    <a:pt x="738" y="33"/>
                  </a:cubicBezTo>
                  <a:cubicBezTo>
                    <a:pt x="736" y="33"/>
                    <a:pt x="734" y="34"/>
                    <a:pt x="732" y="37"/>
                  </a:cubicBezTo>
                  <a:cubicBezTo>
                    <a:pt x="732" y="36"/>
                    <a:pt x="732" y="35"/>
                    <a:pt x="732" y="34"/>
                  </a:cubicBezTo>
                  <a:cubicBezTo>
                    <a:pt x="731" y="35"/>
                    <a:pt x="730" y="38"/>
                    <a:pt x="729" y="40"/>
                  </a:cubicBezTo>
                  <a:cubicBezTo>
                    <a:pt x="728" y="40"/>
                    <a:pt x="728" y="40"/>
                    <a:pt x="728" y="41"/>
                  </a:cubicBezTo>
                  <a:cubicBezTo>
                    <a:pt x="727" y="41"/>
                    <a:pt x="727" y="41"/>
                    <a:pt x="727" y="41"/>
                  </a:cubicBezTo>
                  <a:cubicBezTo>
                    <a:pt x="727" y="33"/>
                    <a:pt x="727" y="23"/>
                    <a:pt x="731" y="19"/>
                  </a:cubicBezTo>
                  <a:cubicBezTo>
                    <a:pt x="722" y="29"/>
                    <a:pt x="722" y="29"/>
                    <a:pt x="722" y="29"/>
                  </a:cubicBezTo>
                  <a:cubicBezTo>
                    <a:pt x="722" y="25"/>
                    <a:pt x="718" y="18"/>
                    <a:pt x="719" y="15"/>
                  </a:cubicBezTo>
                  <a:cubicBezTo>
                    <a:pt x="716" y="11"/>
                    <a:pt x="712" y="21"/>
                    <a:pt x="707" y="25"/>
                  </a:cubicBezTo>
                  <a:cubicBezTo>
                    <a:pt x="706" y="19"/>
                    <a:pt x="704" y="16"/>
                    <a:pt x="704" y="23"/>
                  </a:cubicBezTo>
                  <a:cubicBezTo>
                    <a:pt x="705" y="27"/>
                    <a:pt x="705" y="27"/>
                    <a:pt x="705" y="27"/>
                  </a:cubicBezTo>
                  <a:cubicBezTo>
                    <a:pt x="704" y="27"/>
                    <a:pt x="703" y="27"/>
                    <a:pt x="702" y="25"/>
                  </a:cubicBezTo>
                  <a:cubicBezTo>
                    <a:pt x="701" y="27"/>
                    <a:pt x="701" y="29"/>
                    <a:pt x="699" y="30"/>
                  </a:cubicBezTo>
                  <a:cubicBezTo>
                    <a:pt x="693" y="28"/>
                    <a:pt x="688" y="17"/>
                    <a:pt x="681" y="29"/>
                  </a:cubicBezTo>
                  <a:cubicBezTo>
                    <a:pt x="677" y="13"/>
                    <a:pt x="677" y="13"/>
                    <a:pt x="677" y="13"/>
                  </a:cubicBezTo>
                  <a:cubicBezTo>
                    <a:pt x="672" y="17"/>
                    <a:pt x="683" y="34"/>
                    <a:pt x="674" y="40"/>
                  </a:cubicBezTo>
                  <a:cubicBezTo>
                    <a:pt x="667" y="45"/>
                    <a:pt x="671" y="26"/>
                    <a:pt x="669" y="22"/>
                  </a:cubicBezTo>
                  <a:cubicBezTo>
                    <a:pt x="666" y="30"/>
                    <a:pt x="660" y="46"/>
                    <a:pt x="654" y="33"/>
                  </a:cubicBezTo>
                  <a:cubicBezTo>
                    <a:pt x="656" y="30"/>
                    <a:pt x="658" y="32"/>
                    <a:pt x="660" y="31"/>
                  </a:cubicBezTo>
                  <a:cubicBezTo>
                    <a:pt x="655" y="22"/>
                    <a:pt x="655" y="22"/>
                    <a:pt x="655" y="22"/>
                  </a:cubicBezTo>
                  <a:cubicBezTo>
                    <a:pt x="661" y="8"/>
                    <a:pt x="665" y="13"/>
                    <a:pt x="660" y="0"/>
                  </a:cubicBezTo>
                  <a:cubicBezTo>
                    <a:pt x="660" y="31"/>
                    <a:pt x="643" y="3"/>
                    <a:pt x="642" y="34"/>
                  </a:cubicBezTo>
                  <a:cubicBezTo>
                    <a:pt x="639" y="28"/>
                    <a:pt x="639" y="28"/>
                    <a:pt x="639" y="28"/>
                  </a:cubicBezTo>
                  <a:cubicBezTo>
                    <a:pt x="640" y="28"/>
                    <a:pt x="640" y="26"/>
                    <a:pt x="641" y="27"/>
                  </a:cubicBezTo>
                  <a:cubicBezTo>
                    <a:pt x="636" y="12"/>
                    <a:pt x="637" y="49"/>
                    <a:pt x="630" y="44"/>
                  </a:cubicBezTo>
                  <a:cubicBezTo>
                    <a:pt x="627" y="42"/>
                    <a:pt x="625" y="38"/>
                    <a:pt x="627" y="34"/>
                  </a:cubicBezTo>
                  <a:cubicBezTo>
                    <a:pt x="621" y="42"/>
                    <a:pt x="621" y="42"/>
                    <a:pt x="621" y="42"/>
                  </a:cubicBezTo>
                  <a:cubicBezTo>
                    <a:pt x="620" y="41"/>
                    <a:pt x="620" y="37"/>
                    <a:pt x="621" y="36"/>
                  </a:cubicBezTo>
                  <a:cubicBezTo>
                    <a:pt x="613" y="39"/>
                    <a:pt x="613" y="39"/>
                    <a:pt x="613" y="39"/>
                  </a:cubicBezTo>
                  <a:cubicBezTo>
                    <a:pt x="613" y="38"/>
                    <a:pt x="613" y="38"/>
                    <a:pt x="613" y="38"/>
                  </a:cubicBezTo>
                  <a:cubicBezTo>
                    <a:pt x="612" y="40"/>
                    <a:pt x="611" y="44"/>
                    <a:pt x="610" y="47"/>
                  </a:cubicBezTo>
                  <a:cubicBezTo>
                    <a:pt x="609" y="46"/>
                    <a:pt x="607" y="45"/>
                    <a:pt x="606" y="43"/>
                  </a:cubicBezTo>
                  <a:cubicBezTo>
                    <a:pt x="606" y="46"/>
                    <a:pt x="606" y="48"/>
                    <a:pt x="606" y="49"/>
                  </a:cubicBezTo>
                  <a:cubicBezTo>
                    <a:pt x="605" y="52"/>
                    <a:pt x="605" y="52"/>
                    <a:pt x="605" y="52"/>
                  </a:cubicBezTo>
                  <a:cubicBezTo>
                    <a:pt x="604" y="51"/>
                    <a:pt x="603" y="49"/>
                    <a:pt x="603" y="48"/>
                  </a:cubicBezTo>
                  <a:cubicBezTo>
                    <a:pt x="603" y="43"/>
                    <a:pt x="606" y="38"/>
                    <a:pt x="609" y="39"/>
                  </a:cubicBezTo>
                  <a:cubicBezTo>
                    <a:pt x="604" y="8"/>
                    <a:pt x="605" y="47"/>
                    <a:pt x="595" y="29"/>
                  </a:cubicBezTo>
                  <a:cubicBezTo>
                    <a:pt x="599" y="25"/>
                    <a:pt x="599" y="25"/>
                    <a:pt x="599" y="25"/>
                  </a:cubicBezTo>
                  <a:cubicBezTo>
                    <a:pt x="596" y="8"/>
                    <a:pt x="593" y="14"/>
                    <a:pt x="588" y="3"/>
                  </a:cubicBezTo>
                  <a:cubicBezTo>
                    <a:pt x="589" y="9"/>
                    <a:pt x="597" y="29"/>
                    <a:pt x="593" y="37"/>
                  </a:cubicBezTo>
                  <a:cubicBezTo>
                    <a:pt x="591" y="36"/>
                    <a:pt x="588" y="34"/>
                    <a:pt x="586" y="36"/>
                  </a:cubicBezTo>
                  <a:cubicBezTo>
                    <a:pt x="586" y="33"/>
                    <a:pt x="585" y="33"/>
                    <a:pt x="584" y="33"/>
                  </a:cubicBezTo>
                  <a:cubicBezTo>
                    <a:pt x="584" y="32"/>
                    <a:pt x="584" y="31"/>
                    <a:pt x="584" y="31"/>
                  </a:cubicBezTo>
                  <a:cubicBezTo>
                    <a:pt x="584" y="31"/>
                    <a:pt x="583" y="32"/>
                    <a:pt x="583" y="33"/>
                  </a:cubicBezTo>
                  <a:cubicBezTo>
                    <a:pt x="582" y="33"/>
                    <a:pt x="582" y="33"/>
                    <a:pt x="581" y="33"/>
                  </a:cubicBezTo>
                  <a:cubicBezTo>
                    <a:pt x="581" y="33"/>
                    <a:pt x="581" y="33"/>
                    <a:pt x="581" y="32"/>
                  </a:cubicBezTo>
                  <a:cubicBezTo>
                    <a:pt x="580" y="29"/>
                    <a:pt x="582" y="27"/>
                    <a:pt x="583" y="24"/>
                  </a:cubicBezTo>
                  <a:cubicBezTo>
                    <a:pt x="582" y="24"/>
                    <a:pt x="581" y="25"/>
                    <a:pt x="580" y="26"/>
                  </a:cubicBezTo>
                  <a:cubicBezTo>
                    <a:pt x="581" y="19"/>
                    <a:pt x="581" y="19"/>
                    <a:pt x="581" y="19"/>
                  </a:cubicBezTo>
                  <a:cubicBezTo>
                    <a:pt x="577" y="23"/>
                    <a:pt x="577" y="31"/>
                    <a:pt x="575" y="37"/>
                  </a:cubicBezTo>
                  <a:cubicBezTo>
                    <a:pt x="571" y="36"/>
                    <a:pt x="570" y="24"/>
                    <a:pt x="569" y="15"/>
                  </a:cubicBezTo>
                  <a:cubicBezTo>
                    <a:pt x="562" y="13"/>
                    <a:pt x="573" y="33"/>
                    <a:pt x="566" y="36"/>
                  </a:cubicBezTo>
                  <a:cubicBezTo>
                    <a:pt x="560" y="30"/>
                    <a:pt x="556" y="36"/>
                    <a:pt x="549" y="45"/>
                  </a:cubicBezTo>
                  <a:cubicBezTo>
                    <a:pt x="546" y="40"/>
                    <a:pt x="550" y="36"/>
                    <a:pt x="549" y="32"/>
                  </a:cubicBezTo>
                  <a:cubicBezTo>
                    <a:pt x="545" y="43"/>
                    <a:pt x="545" y="43"/>
                    <a:pt x="545" y="43"/>
                  </a:cubicBezTo>
                  <a:cubicBezTo>
                    <a:pt x="544" y="43"/>
                    <a:pt x="545" y="40"/>
                    <a:pt x="545" y="38"/>
                  </a:cubicBezTo>
                  <a:cubicBezTo>
                    <a:pt x="542" y="42"/>
                    <a:pt x="545" y="52"/>
                    <a:pt x="540" y="56"/>
                  </a:cubicBezTo>
                  <a:cubicBezTo>
                    <a:pt x="540" y="57"/>
                    <a:pt x="540" y="57"/>
                    <a:pt x="540" y="58"/>
                  </a:cubicBezTo>
                  <a:cubicBezTo>
                    <a:pt x="539" y="58"/>
                    <a:pt x="538" y="58"/>
                    <a:pt x="537" y="58"/>
                  </a:cubicBezTo>
                  <a:cubicBezTo>
                    <a:pt x="534" y="52"/>
                    <a:pt x="529" y="39"/>
                    <a:pt x="525" y="51"/>
                  </a:cubicBezTo>
                  <a:cubicBezTo>
                    <a:pt x="524" y="47"/>
                    <a:pt x="526" y="42"/>
                    <a:pt x="525" y="37"/>
                  </a:cubicBezTo>
                  <a:cubicBezTo>
                    <a:pt x="518" y="49"/>
                    <a:pt x="519" y="45"/>
                    <a:pt x="512" y="62"/>
                  </a:cubicBezTo>
                  <a:cubicBezTo>
                    <a:pt x="507" y="52"/>
                    <a:pt x="507" y="52"/>
                    <a:pt x="507" y="52"/>
                  </a:cubicBezTo>
                  <a:cubicBezTo>
                    <a:pt x="509" y="57"/>
                    <a:pt x="509" y="62"/>
                    <a:pt x="508" y="67"/>
                  </a:cubicBezTo>
                  <a:cubicBezTo>
                    <a:pt x="506" y="64"/>
                    <a:pt x="505" y="62"/>
                    <a:pt x="503" y="61"/>
                  </a:cubicBezTo>
                  <a:cubicBezTo>
                    <a:pt x="504" y="60"/>
                    <a:pt x="504" y="58"/>
                    <a:pt x="504" y="56"/>
                  </a:cubicBezTo>
                  <a:cubicBezTo>
                    <a:pt x="503" y="58"/>
                    <a:pt x="502" y="60"/>
                    <a:pt x="501" y="60"/>
                  </a:cubicBezTo>
                  <a:cubicBezTo>
                    <a:pt x="502" y="58"/>
                    <a:pt x="502" y="56"/>
                    <a:pt x="502" y="54"/>
                  </a:cubicBezTo>
                  <a:cubicBezTo>
                    <a:pt x="501" y="53"/>
                    <a:pt x="501" y="56"/>
                    <a:pt x="500" y="60"/>
                  </a:cubicBezTo>
                  <a:cubicBezTo>
                    <a:pt x="498" y="44"/>
                    <a:pt x="498" y="44"/>
                    <a:pt x="498" y="44"/>
                  </a:cubicBezTo>
                  <a:cubicBezTo>
                    <a:pt x="498" y="50"/>
                    <a:pt x="498" y="50"/>
                    <a:pt x="498" y="50"/>
                  </a:cubicBezTo>
                  <a:cubicBezTo>
                    <a:pt x="494" y="47"/>
                    <a:pt x="494" y="47"/>
                    <a:pt x="494" y="47"/>
                  </a:cubicBezTo>
                  <a:cubicBezTo>
                    <a:pt x="493" y="40"/>
                    <a:pt x="492" y="35"/>
                    <a:pt x="490" y="34"/>
                  </a:cubicBezTo>
                  <a:cubicBezTo>
                    <a:pt x="490" y="32"/>
                    <a:pt x="491" y="30"/>
                    <a:pt x="492" y="29"/>
                  </a:cubicBezTo>
                  <a:cubicBezTo>
                    <a:pt x="486" y="18"/>
                    <a:pt x="489" y="33"/>
                    <a:pt x="487" y="42"/>
                  </a:cubicBezTo>
                  <a:cubicBezTo>
                    <a:pt x="487" y="43"/>
                    <a:pt x="487" y="44"/>
                    <a:pt x="486" y="46"/>
                  </a:cubicBezTo>
                  <a:cubicBezTo>
                    <a:pt x="486" y="46"/>
                    <a:pt x="485" y="46"/>
                    <a:pt x="485" y="46"/>
                  </a:cubicBezTo>
                  <a:cubicBezTo>
                    <a:pt x="484" y="39"/>
                    <a:pt x="487" y="27"/>
                    <a:pt x="482" y="25"/>
                  </a:cubicBezTo>
                  <a:cubicBezTo>
                    <a:pt x="480" y="19"/>
                    <a:pt x="470" y="50"/>
                    <a:pt x="465" y="35"/>
                  </a:cubicBezTo>
                  <a:cubicBezTo>
                    <a:pt x="465" y="38"/>
                    <a:pt x="466" y="40"/>
                    <a:pt x="466" y="43"/>
                  </a:cubicBezTo>
                  <a:cubicBezTo>
                    <a:pt x="465" y="42"/>
                    <a:pt x="464" y="41"/>
                    <a:pt x="464" y="40"/>
                  </a:cubicBezTo>
                  <a:cubicBezTo>
                    <a:pt x="464" y="46"/>
                    <a:pt x="464" y="49"/>
                    <a:pt x="463" y="52"/>
                  </a:cubicBezTo>
                  <a:cubicBezTo>
                    <a:pt x="459" y="51"/>
                    <a:pt x="452" y="30"/>
                    <a:pt x="448" y="48"/>
                  </a:cubicBezTo>
                  <a:cubicBezTo>
                    <a:pt x="448" y="46"/>
                    <a:pt x="447" y="45"/>
                    <a:pt x="447" y="43"/>
                  </a:cubicBezTo>
                  <a:cubicBezTo>
                    <a:pt x="445" y="46"/>
                    <a:pt x="442" y="49"/>
                    <a:pt x="439" y="52"/>
                  </a:cubicBezTo>
                  <a:cubicBezTo>
                    <a:pt x="437" y="52"/>
                    <a:pt x="435" y="52"/>
                    <a:pt x="433" y="52"/>
                  </a:cubicBezTo>
                  <a:cubicBezTo>
                    <a:pt x="429" y="41"/>
                    <a:pt x="421" y="56"/>
                    <a:pt x="417" y="57"/>
                  </a:cubicBezTo>
                  <a:cubicBezTo>
                    <a:pt x="417" y="52"/>
                    <a:pt x="417" y="47"/>
                    <a:pt x="418" y="45"/>
                  </a:cubicBezTo>
                  <a:cubicBezTo>
                    <a:pt x="415" y="56"/>
                    <a:pt x="415" y="56"/>
                    <a:pt x="415" y="56"/>
                  </a:cubicBezTo>
                  <a:cubicBezTo>
                    <a:pt x="414" y="55"/>
                    <a:pt x="413" y="52"/>
                    <a:pt x="413" y="45"/>
                  </a:cubicBezTo>
                  <a:cubicBezTo>
                    <a:pt x="412" y="45"/>
                    <a:pt x="412" y="45"/>
                    <a:pt x="412" y="45"/>
                  </a:cubicBezTo>
                  <a:cubicBezTo>
                    <a:pt x="413" y="37"/>
                    <a:pt x="413" y="37"/>
                    <a:pt x="413" y="37"/>
                  </a:cubicBezTo>
                  <a:cubicBezTo>
                    <a:pt x="412" y="41"/>
                    <a:pt x="411" y="44"/>
                    <a:pt x="410" y="46"/>
                  </a:cubicBezTo>
                  <a:cubicBezTo>
                    <a:pt x="408" y="46"/>
                    <a:pt x="408" y="46"/>
                    <a:pt x="408" y="46"/>
                  </a:cubicBezTo>
                  <a:cubicBezTo>
                    <a:pt x="408" y="46"/>
                    <a:pt x="407" y="45"/>
                    <a:pt x="407" y="45"/>
                  </a:cubicBezTo>
                  <a:cubicBezTo>
                    <a:pt x="407" y="46"/>
                    <a:pt x="407" y="46"/>
                    <a:pt x="407" y="46"/>
                  </a:cubicBezTo>
                  <a:cubicBezTo>
                    <a:pt x="406" y="46"/>
                    <a:pt x="406" y="46"/>
                    <a:pt x="406" y="46"/>
                  </a:cubicBezTo>
                  <a:cubicBezTo>
                    <a:pt x="406" y="46"/>
                    <a:pt x="406" y="45"/>
                    <a:pt x="407" y="45"/>
                  </a:cubicBezTo>
                  <a:cubicBezTo>
                    <a:pt x="405" y="43"/>
                    <a:pt x="403" y="41"/>
                    <a:pt x="401" y="43"/>
                  </a:cubicBezTo>
                  <a:cubicBezTo>
                    <a:pt x="397" y="43"/>
                    <a:pt x="395" y="47"/>
                    <a:pt x="393" y="52"/>
                  </a:cubicBezTo>
                  <a:cubicBezTo>
                    <a:pt x="393" y="51"/>
                    <a:pt x="392" y="48"/>
                    <a:pt x="391" y="45"/>
                  </a:cubicBezTo>
                  <a:cubicBezTo>
                    <a:pt x="391" y="46"/>
                    <a:pt x="391" y="48"/>
                    <a:pt x="391" y="50"/>
                  </a:cubicBezTo>
                  <a:cubicBezTo>
                    <a:pt x="390" y="49"/>
                    <a:pt x="389" y="49"/>
                    <a:pt x="388" y="48"/>
                  </a:cubicBezTo>
                  <a:cubicBezTo>
                    <a:pt x="388" y="47"/>
                    <a:pt x="388" y="46"/>
                    <a:pt x="388" y="46"/>
                  </a:cubicBezTo>
                  <a:cubicBezTo>
                    <a:pt x="388" y="48"/>
                    <a:pt x="388" y="48"/>
                    <a:pt x="388" y="48"/>
                  </a:cubicBezTo>
                  <a:cubicBezTo>
                    <a:pt x="385" y="46"/>
                    <a:pt x="382" y="46"/>
                    <a:pt x="380" y="48"/>
                  </a:cubicBezTo>
                  <a:cubicBezTo>
                    <a:pt x="380" y="46"/>
                    <a:pt x="380" y="44"/>
                    <a:pt x="379" y="43"/>
                  </a:cubicBezTo>
                  <a:cubicBezTo>
                    <a:pt x="380" y="48"/>
                    <a:pt x="373" y="42"/>
                    <a:pt x="371" y="45"/>
                  </a:cubicBezTo>
                  <a:cubicBezTo>
                    <a:pt x="374" y="51"/>
                    <a:pt x="374" y="51"/>
                    <a:pt x="374" y="51"/>
                  </a:cubicBezTo>
                  <a:cubicBezTo>
                    <a:pt x="373" y="50"/>
                    <a:pt x="372" y="50"/>
                    <a:pt x="372" y="51"/>
                  </a:cubicBezTo>
                  <a:cubicBezTo>
                    <a:pt x="372" y="51"/>
                    <a:pt x="372" y="51"/>
                    <a:pt x="372" y="51"/>
                  </a:cubicBezTo>
                  <a:cubicBezTo>
                    <a:pt x="372" y="51"/>
                    <a:pt x="372" y="51"/>
                    <a:pt x="372" y="51"/>
                  </a:cubicBezTo>
                  <a:cubicBezTo>
                    <a:pt x="371" y="51"/>
                    <a:pt x="371" y="51"/>
                    <a:pt x="371" y="52"/>
                  </a:cubicBezTo>
                  <a:cubicBezTo>
                    <a:pt x="369" y="52"/>
                    <a:pt x="366" y="49"/>
                    <a:pt x="362" y="46"/>
                  </a:cubicBezTo>
                  <a:cubicBezTo>
                    <a:pt x="365" y="41"/>
                    <a:pt x="366" y="43"/>
                    <a:pt x="365" y="29"/>
                  </a:cubicBezTo>
                  <a:cubicBezTo>
                    <a:pt x="359" y="24"/>
                    <a:pt x="364" y="43"/>
                    <a:pt x="359" y="37"/>
                  </a:cubicBezTo>
                  <a:cubicBezTo>
                    <a:pt x="357" y="41"/>
                    <a:pt x="361" y="42"/>
                    <a:pt x="362" y="45"/>
                  </a:cubicBezTo>
                  <a:cubicBezTo>
                    <a:pt x="358" y="43"/>
                    <a:pt x="354" y="41"/>
                    <a:pt x="350" y="44"/>
                  </a:cubicBezTo>
                  <a:cubicBezTo>
                    <a:pt x="349" y="40"/>
                    <a:pt x="349" y="38"/>
                    <a:pt x="345" y="39"/>
                  </a:cubicBezTo>
                  <a:cubicBezTo>
                    <a:pt x="344" y="32"/>
                    <a:pt x="348" y="28"/>
                    <a:pt x="349" y="28"/>
                  </a:cubicBezTo>
                  <a:cubicBezTo>
                    <a:pt x="338" y="23"/>
                    <a:pt x="338" y="23"/>
                    <a:pt x="338" y="23"/>
                  </a:cubicBezTo>
                  <a:cubicBezTo>
                    <a:pt x="339" y="31"/>
                    <a:pt x="337" y="35"/>
                    <a:pt x="334" y="38"/>
                  </a:cubicBezTo>
                  <a:cubicBezTo>
                    <a:pt x="329" y="33"/>
                    <a:pt x="323" y="29"/>
                    <a:pt x="320" y="44"/>
                  </a:cubicBezTo>
                  <a:cubicBezTo>
                    <a:pt x="318" y="49"/>
                    <a:pt x="315" y="58"/>
                    <a:pt x="312" y="48"/>
                  </a:cubicBezTo>
                  <a:cubicBezTo>
                    <a:pt x="310" y="47"/>
                    <a:pt x="306" y="28"/>
                    <a:pt x="306" y="37"/>
                  </a:cubicBezTo>
                  <a:cubicBezTo>
                    <a:pt x="307" y="43"/>
                    <a:pt x="307" y="51"/>
                    <a:pt x="308" y="61"/>
                  </a:cubicBezTo>
                  <a:cubicBezTo>
                    <a:pt x="305" y="58"/>
                    <a:pt x="299" y="61"/>
                    <a:pt x="299" y="51"/>
                  </a:cubicBezTo>
                  <a:cubicBezTo>
                    <a:pt x="299" y="51"/>
                    <a:pt x="298" y="51"/>
                    <a:pt x="298" y="51"/>
                  </a:cubicBezTo>
                  <a:cubicBezTo>
                    <a:pt x="298" y="49"/>
                    <a:pt x="297" y="47"/>
                    <a:pt x="295" y="47"/>
                  </a:cubicBezTo>
                  <a:cubicBezTo>
                    <a:pt x="296" y="48"/>
                    <a:pt x="297" y="50"/>
                    <a:pt x="298" y="51"/>
                  </a:cubicBezTo>
                  <a:cubicBezTo>
                    <a:pt x="280" y="52"/>
                    <a:pt x="263" y="41"/>
                    <a:pt x="247" y="40"/>
                  </a:cubicBezTo>
                  <a:cubicBezTo>
                    <a:pt x="249" y="57"/>
                    <a:pt x="249" y="57"/>
                    <a:pt x="249" y="57"/>
                  </a:cubicBezTo>
                  <a:cubicBezTo>
                    <a:pt x="243" y="56"/>
                    <a:pt x="243" y="56"/>
                    <a:pt x="243" y="56"/>
                  </a:cubicBezTo>
                  <a:cubicBezTo>
                    <a:pt x="241" y="52"/>
                    <a:pt x="241" y="43"/>
                    <a:pt x="245" y="44"/>
                  </a:cubicBezTo>
                  <a:cubicBezTo>
                    <a:pt x="243" y="34"/>
                    <a:pt x="238" y="52"/>
                    <a:pt x="238" y="55"/>
                  </a:cubicBezTo>
                  <a:cubicBezTo>
                    <a:pt x="229" y="49"/>
                    <a:pt x="241" y="36"/>
                    <a:pt x="238" y="35"/>
                  </a:cubicBezTo>
                  <a:cubicBezTo>
                    <a:pt x="235" y="37"/>
                    <a:pt x="235" y="37"/>
                    <a:pt x="235" y="37"/>
                  </a:cubicBezTo>
                  <a:cubicBezTo>
                    <a:pt x="236" y="39"/>
                    <a:pt x="236" y="39"/>
                    <a:pt x="236" y="39"/>
                  </a:cubicBezTo>
                  <a:cubicBezTo>
                    <a:pt x="233" y="45"/>
                    <a:pt x="233" y="53"/>
                    <a:pt x="228" y="52"/>
                  </a:cubicBezTo>
                  <a:cubicBezTo>
                    <a:pt x="224" y="49"/>
                    <a:pt x="226" y="42"/>
                    <a:pt x="225" y="41"/>
                  </a:cubicBezTo>
                  <a:cubicBezTo>
                    <a:pt x="225" y="40"/>
                    <a:pt x="224" y="39"/>
                    <a:pt x="223" y="41"/>
                  </a:cubicBezTo>
                  <a:cubicBezTo>
                    <a:pt x="215" y="39"/>
                    <a:pt x="215" y="39"/>
                    <a:pt x="215" y="39"/>
                  </a:cubicBezTo>
                  <a:cubicBezTo>
                    <a:pt x="218" y="52"/>
                    <a:pt x="218" y="52"/>
                    <a:pt x="218" y="52"/>
                  </a:cubicBezTo>
                  <a:cubicBezTo>
                    <a:pt x="215" y="59"/>
                    <a:pt x="211" y="52"/>
                    <a:pt x="215" y="67"/>
                  </a:cubicBezTo>
                  <a:cubicBezTo>
                    <a:pt x="210" y="44"/>
                    <a:pt x="187" y="59"/>
                    <a:pt x="184" y="52"/>
                  </a:cubicBezTo>
                  <a:cubicBezTo>
                    <a:pt x="179" y="61"/>
                    <a:pt x="175" y="61"/>
                    <a:pt x="169" y="60"/>
                  </a:cubicBezTo>
                  <a:cubicBezTo>
                    <a:pt x="171" y="63"/>
                    <a:pt x="171" y="78"/>
                    <a:pt x="167" y="76"/>
                  </a:cubicBezTo>
                  <a:cubicBezTo>
                    <a:pt x="168" y="46"/>
                    <a:pt x="158" y="63"/>
                    <a:pt x="154" y="41"/>
                  </a:cubicBezTo>
                  <a:cubicBezTo>
                    <a:pt x="157" y="56"/>
                    <a:pt x="140" y="45"/>
                    <a:pt x="145" y="66"/>
                  </a:cubicBezTo>
                  <a:cubicBezTo>
                    <a:pt x="141" y="63"/>
                    <a:pt x="145" y="54"/>
                    <a:pt x="142" y="47"/>
                  </a:cubicBezTo>
                  <a:cubicBezTo>
                    <a:pt x="132" y="59"/>
                    <a:pt x="121" y="40"/>
                    <a:pt x="109" y="45"/>
                  </a:cubicBezTo>
                  <a:cubicBezTo>
                    <a:pt x="108" y="49"/>
                    <a:pt x="111" y="55"/>
                    <a:pt x="108" y="61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99" y="43"/>
                    <a:pt x="100" y="64"/>
                    <a:pt x="95" y="50"/>
                  </a:cubicBezTo>
                  <a:cubicBezTo>
                    <a:pt x="96" y="54"/>
                    <a:pt x="97" y="59"/>
                    <a:pt x="95" y="60"/>
                  </a:cubicBezTo>
                  <a:cubicBezTo>
                    <a:pt x="71" y="42"/>
                    <a:pt x="47" y="78"/>
                    <a:pt x="23" y="43"/>
                  </a:cubicBezTo>
                  <a:cubicBezTo>
                    <a:pt x="26" y="51"/>
                    <a:pt x="24" y="52"/>
                    <a:pt x="22" y="52"/>
                  </a:cubicBezTo>
                  <a:cubicBezTo>
                    <a:pt x="23" y="54"/>
                    <a:pt x="22" y="62"/>
                    <a:pt x="22" y="67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0" y="68"/>
                    <a:pt x="1" y="55"/>
                    <a:pt x="1" y="69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2" y="74"/>
                    <a:pt x="3" y="81"/>
                    <a:pt x="4" y="90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4" y="94"/>
                    <a:pt x="4" y="94"/>
                    <a:pt x="4" y="94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6" y="97"/>
                    <a:pt x="7" y="103"/>
                    <a:pt x="8" y="110"/>
                  </a:cubicBezTo>
                  <a:cubicBezTo>
                    <a:pt x="5" y="111"/>
                    <a:pt x="1" y="109"/>
                    <a:pt x="1" y="118"/>
                  </a:cubicBezTo>
                  <a:cubicBezTo>
                    <a:pt x="4" y="115"/>
                    <a:pt x="4" y="115"/>
                    <a:pt x="4" y="115"/>
                  </a:cubicBezTo>
                  <a:cubicBezTo>
                    <a:pt x="0" y="132"/>
                    <a:pt x="10" y="152"/>
                    <a:pt x="10" y="174"/>
                  </a:cubicBezTo>
                  <a:cubicBezTo>
                    <a:pt x="13" y="160"/>
                    <a:pt x="18" y="181"/>
                    <a:pt x="24" y="183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4" y="183"/>
                    <a:pt x="24" y="183"/>
                    <a:pt x="24" y="183"/>
                  </a:cubicBezTo>
                  <a:cubicBezTo>
                    <a:pt x="26" y="184"/>
                    <a:pt x="28" y="181"/>
                    <a:pt x="30" y="174"/>
                  </a:cubicBezTo>
                  <a:cubicBezTo>
                    <a:pt x="32" y="178"/>
                    <a:pt x="29" y="181"/>
                    <a:pt x="29" y="186"/>
                  </a:cubicBezTo>
                  <a:cubicBezTo>
                    <a:pt x="31" y="180"/>
                    <a:pt x="32" y="177"/>
                    <a:pt x="34" y="176"/>
                  </a:cubicBezTo>
                  <a:cubicBezTo>
                    <a:pt x="33" y="186"/>
                    <a:pt x="33" y="186"/>
                    <a:pt x="33" y="186"/>
                  </a:cubicBezTo>
                  <a:cubicBezTo>
                    <a:pt x="35" y="185"/>
                    <a:pt x="38" y="182"/>
                    <a:pt x="41" y="180"/>
                  </a:cubicBezTo>
                  <a:cubicBezTo>
                    <a:pt x="51" y="179"/>
                    <a:pt x="57" y="187"/>
                    <a:pt x="69" y="192"/>
                  </a:cubicBezTo>
                  <a:cubicBezTo>
                    <a:pt x="68" y="181"/>
                    <a:pt x="68" y="181"/>
                    <a:pt x="68" y="181"/>
                  </a:cubicBezTo>
                  <a:cubicBezTo>
                    <a:pt x="70" y="182"/>
                    <a:pt x="71" y="184"/>
                    <a:pt x="72" y="186"/>
                  </a:cubicBezTo>
                  <a:cubicBezTo>
                    <a:pt x="69" y="192"/>
                    <a:pt x="69" y="192"/>
                    <a:pt x="69" y="192"/>
                  </a:cubicBezTo>
                  <a:cubicBezTo>
                    <a:pt x="72" y="187"/>
                    <a:pt x="72" y="187"/>
                    <a:pt x="72" y="187"/>
                  </a:cubicBezTo>
                  <a:cubicBezTo>
                    <a:pt x="72" y="187"/>
                    <a:pt x="73" y="188"/>
                    <a:pt x="73" y="188"/>
                  </a:cubicBezTo>
                  <a:cubicBezTo>
                    <a:pt x="73" y="187"/>
                    <a:pt x="73" y="185"/>
                    <a:pt x="73" y="184"/>
                  </a:cubicBezTo>
                  <a:cubicBezTo>
                    <a:pt x="76" y="180"/>
                    <a:pt x="76" y="180"/>
                    <a:pt x="76" y="180"/>
                  </a:cubicBezTo>
                  <a:cubicBezTo>
                    <a:pt x="79" y="181"/>
                    <a:pt x="83" y="180"/>
                    <a:pt x="86" y="183"/>
                  </a:cubicBezTo>
                  <a:cubicBezTo>
                    <a:pt x="86" y="184"/>
                    <a:pt x="86" y="186"/>
                    <a:pt x="85" y="188"/>
                  </a:cubicBezTo>
                  <a:cubicBezTo>
                    <a:pt x="85" y="187"/>
                    <a:pt x="86" y="185"/>
                    <a:pt x="87" y="183"/>
                  </a:cubicBezTo>
                  <a:cubicBezTo>
                    <a:pt x="89" y="185"/>
                    <a:pt x="90" y="188"/>
                    <a:pt x="91" y="194"/>
                  </a:cubicBezTo>
                  <a:cubicBezTo>
                    <a:pt x="96" y="194"/>
                    <a:pt x="90" y="182"/>
                    <a:pt x="94" y="182"/>
                  </a:cubicBezTo>
                  <a:cubicBezTo>
                    <a:pt x="95" y="185"/>
                    <a:pt x="95" y="185"/>
                    <a:pt x="95" y="185"/>
                  </a:cubicBezTo>
                  <a:cubicBezTo>
                    <a:pt x="95" y="185"/>
                    <a:pt x="95" y="185"/>
                    <a:pt x="95" y="185"/>
                  </a:cubicBezTo>
                  <a:cubicBezTo>
                    <a:pt x="95" y="188"/>
                    <a:pt x="96" y="192"/>
                    <a:pt x="95" y="194"/>
                  </a:cubicBezTo>
                  <a:cubicBezTo>
                    <a:pt x="99" y="188"/>
                    <a:pt x="99" y="188"/>
                    <a:pt x="99" y="188"/>
                  </a:cubicBezTo>
                  <a:cubicBezTo>
                    <a:pt x="96" y="186"/>
                    <a:pt x="96" y="186"/>
                    <a:pt x="96" y="186"/>
                  </a:cubicBezTo>
                  <a:cubicBezTo>
                    <a:pt x="97" y="179"/>
                    <a:pt x="97" y="179"/>
                    <a:pt x="97" y="179"/>
                  </a:cubicBezTo>
                  <a:cubicBezTo>
                    <a:pt x="98" y="180"/>
                    <a:pt x="99" y="183"/>
                    <a:pt x="100" y="186"/>
                  </a:cubicBezTo>
                  <a:cubicBezTo>
                    <a:pt x="99" y="188"/>
                    <a:pt x="99" y="188"/>
                    <a:pt x="99" y="188"/>
                  </a:cubicBezTo>
                  <a:cubicBezTo>
                    <a:pt x="100" y="188"/>
                    <a:pt x="100" y="188"/>
                    <a:pt x="100" y="188"/>
                  </a:cubicBezTo>
                  <a:cubicBezTo>
                    <a:pt x="100" y="188"/>
                    <a:pt x="100" y="188"/>
                    <a:pt x="100" y="188"/>
                  </a:cubicBezTo>
                  <a:cubicBezTo>
                    <a:pt x="101" y="190"/>
                    <a:pt x="101" y="193"/>
                    <a:pt x="101" y="195"/>
                  </a:cubicBezTo>
                  <a:cubicBezTo>
                    <a:pt x="101" y="194"/>
                    <a:pt x="99" y="197"/>
                    <a:pt x="98" y="197"/>
                  </a:cubicBezTo>
                  <a:cubicBezTo>
                    <a:pt x="99" y="198"/>
                    <a:pt x="100" y="199"/>
                    <a:pt x="101" y="200"/>
                  </a:cubicBezTo>
                  <a:cubicBezTo>
                    <a:pt x="101" y="200"/>
                    <a:pt x="101" y="200"/>
                    <a:pt x="101" y="200"/>
                  </a:cubicBezTo>
                  <a:cubicBezTo>
                    <a:pt x="101" y="200"/>
                    <a:pt x="101" y="200"/>
                    <a:pt x="101" y="200"/>
                  </a:cubicBezTo>
                  <a:cubicBezTo>
                    <a:pt x="101" y="200"/>
                    <a:pt x="101" y="200"/>
                    <a:pt x="101" y="200"/>
                  </a:cubicBezTo>
                  <a:cubicBezTo>
                    <a:pt x="101" y="202"/>
                    <a:pt x="102" y="207"/>
                    <a:pt x="104" y="209"/>
                  </a:cubicBezTo>
                  <a:cubicBezTo>
                    <a:pt x="103" y="200"/>
                    <a:pt x="103" y="200"/>
                    <a:pt x="103" y="200"/>
                  </a:cubicBezTo>
                  <a:cubicBezTo>
                    <a:pt x="103" y="200"/>
                    <a:pt x="103" y="200"/>
                    <a:pt x="103" y="200"/>
                  </a:cubicBezTo>
                  <a:cubicBezTo>
                    <a:pt x="104" y="200"/>
                    <a:pt x="105" y="200"/>
                    <a:pt x="106" y="200"/>
                  </a:cubicBezTo>
                  <a:cubicBezTo>
                    <a:pt x="105" y="200"/>
                    <a:pt x="105" y="200"/>
                    <a:pt x="103" y="200"/>
                  </a:cubicBezTo>
                  <a:cubicBezTo>
                    <a:pt x="106" y="199"/>
                    <a:pt x="109" y="196"/>
                    <a:pt x="110" y="196"/>
                  </a:cubicBezTo>
                  <a:cubicBezTo>
                    <a:pt x="106" y="192"/>
                    <a:pt x="106" y="192"/>
                    <a:pt x="106" y="192"/>
                  </a:cubicBezTo>
                  <a:cubicBezTo>
                    <a:pt x="113" y="189"/>
                    <a:pt x="121" y="190"/>
                    <a:pt x="128" y="189"/>
                  </a:cubicBezTo>
                  <a:cubicBezTo>
                    <a:pt x="128" y="191"/>
                    <a:pt x="128" y="193"/>
                    <a:pt x="130" y="195"/>
                  </a:cubicBezTo>
                  <a:cubicBezTo>
                    <a:pt x="128" y="196"/>
                    <a:pt x="127" y="197"/>
                    <a:pt x="126" y="197"/>
                  </a:cubicBezTo>
                  <a:cubicBezTo>
                    <a:pt x="127" y="199"/>
                    <a:pt x="129" y="200"/>
                    <a:pt x="130" y="202"/>
                  </a:cubicBezTo>
                  <a:cubicBezTo>
                    <a:pt x="130" y="202"/>
                    <a:pt x="130" y="201"/>
                    <a:pt x="130" y="201"/>
                  </a:cubicBezTo>
                  <a:cubicBezTo>
                    <a:pt x="130" y="201"/>
                    <a:pt x="130" y="201"/>
                    <a:pt x="130" y="201"/>
                  </a:cubicBezTo>
                  <a:cubicBezTo>
                    <a:pt x="130" y="201"/>
                    <a:pt x="130" y="201"/>
                    <a:pt x="130" y="201"/>
                  </a:cubicBezTo>
                  <a:cubicBezTo>
                    <a:pt x="129" y="200"/>
                    <a:pt x="129" y="199"/>
                    <a:pt x="130" y="200"/>
                  </a:cubicBezTo>
                  <a:cubicBezTo>
                    <a:pt x="130" y="200"/>
                    <a:pt x="130" y="200"/>
                    <a:pt x="130" y="200"/>
                  </a:cubicBezTo>
                  <a:cubicBezTo>
                    <a:pt x="130" y="198"/>
                    <a:pt x="130" y="197"/>
                    <a:pt x="130" y="196"/>
                  </a:cubicBezTo>
                  <a:cubicBezTo>
                    <a:pt x="132" y="198"/>
                    <a:pt x="130" y="198"/>
                    <a:pt x="130" y="200"/>
                  </a:cubicBezTo>
                  <a:cubicBezTo>
                    <a:pt x="130" y="200"/>
                    <a:pt x="130" y="201"/>
                    <a:pt x="130" y="201"/>
                  </a:cubicBezTo>
                  <a:cubicBezTo>
                    <a:pt x="130" y="201"/>
                    <a:pt x="130" y="201"/>
                    <a:pt x="130" y="201"/>
                  </a:cubicBezTo>
                  <a:cubicBezTo>
                    <a:pt x="137" y="196"/>
                    <a:pt x="137" y="196"/>
                    <a:pt x="137" y="196"/>
                  </a:cubicBezTo>
                  <a:cubicBezTo>
                    <a:pt x="136" y="194"/>
                    <a:pt x="134" y="195"/>
                    <a:pt x="130" y="196"/>
                  </a:cubicBezTo>
                  <a:cubicBezTo>
                    <a:pt x="130" y="193"/>
                    <a:pt x="131" y="191"/>
                    <a:pt x="132" y="188"/>
                  </a:cubicBezTo>
                  <a:cubicBezTo>
                    <a:pt x="136" y="187"/>
                    <a:pt x="140" y="186"/>
                    <a:pt x="144" y="182"/>
                  </a:cubicBezTo>
                  <a:cubicBezTo>
                    <a:pt x="145" y="187"/>
                    <a:pt x="146" y="191"/>
                    <a:pt x="146" y="195"/>
                  </a:cubicBezTo>
                  <a:cubicBezTo>
                    <a:pt x="147" y="191"/>
                    <a:pt x="147" y="188"/>
                    <a:pt x="151" y="182"/>
                  </a:cubicBezTo>
                  <a:cubicBezTo>
                    <a:pt x="150" y="180"/>
                    <a:pt x="148" y="177"/>
                    <a:pt x="146" y="174"/>
                  </a:cubicBezTo>
                  <a:cubicBezTo>
                    <a:pt x="154" y="167"/>
                    <a:pt x="153" y="180"/>
                    <a:pt x="162" y="176"/>
                  </a:cubicBezTo>
                  <a:cubicBezTo>
                    <a:pt x="162" y="177"/>
                    <a:pt x="162" y="177"/>
                    <a:pt x="162" y="177"/>
                  </a:cubicBezTo>
                  <a:cubicBezTo>
                    <a:pt x="162" y="176"/>
                    <a:pt x="162" y="176"/>
                    <a:pt x="163" y="175"/>
                  </a:cubicBezTo>
                  <a:cubicBezTo>
                    <a:pt x="163" y="180"/>
                    <a:pt x="165" y="176"/>
                    <a:pt x="168" y="173"/>
                  </a:cubicBezTo>
                  <a:cubicBezTo>
                    <a:pt x="167" y="172"/>
                    <a:pt x="167" y="171"/>
                    <a:pt x="167" y="170"/>
                  </a:cubicBezTo>
                  <a:cubicBezTo>
                    <a:pt x="168" y="170"/>
                    <a:pt x="169" y="170"/>
                    <a:pt x="169" y="170"/>
                  </a:cubicBezTo>
                  <a:cubicBezTo>
                    <a:pt x="168" y="173"/>
                    <a:pt x="170" y="177"/>
                    <a:pt x="171" y="180"/>
                  </a:cubicBezTo>
                  <a:cubicBezTo>
                    <a:pt x="167" y="187"/>
                    <a:pt x="164" y="196"/>
                    <a:pt x="160" y="192"/>
                  </a:cubicBezTo>
                  <a:cubicBezTo>
                    <a:pt x="162" y="206"/>
                    <a:pt x="161" y="191"/>
                    <a:pt x="165" y="207"/>
                  </a:cubicBezTo>
                  <a:cubicBezTo>
                    <a:pt x="161" y="187"/>
                    <a:pt x="177" y="207"/>
                    <a:pt x="172" y="186"/>
                  </a:cubicBezTo>
                  <a:cubicBezTo>
                    <a:pt x="172" y="186"/>
                    <a:pt x="172" y="186"/>
                    <a:pt x="172" y="186"/>
                  </a:cubicBezTo>
                  <a:cubicBezTo>
                    <a:pt x="176" y="205"/>
                    <a:pt x="178" y="194"/>
                    <a:pt x="183" y="210"/>
                  </a:cubicBezTo>
                  <a:cubicBezTo>
                    <a:pt x="183" y="205"/>
                    <a:pt x="182" y="201"/>
                    <a:pt x="186" y="203"/>
                  </a:cubicBezTo>
                  <a:cubicBezTo>
                    <a:pt x="186" y="202"/>
                    <a:pt x="186" y="200"/>
                    <a:pt x="187" y="199"/>
                  </a:cubicBezTo>
                  <a:cubicBezTo>
                    <a:pt x="187" y="199"/>
                    <a:pt x="187" y="200"/>
                    <a:pt x="187" y="200"/>
                  </a:cubicBezTo>
                  <a:cubicBezTo>
                    <a:pt x="187" y="199"/>
                    <a:pt x="187" y="199"/>
                    <a:pt x="187" y="199"/>
                  </a:cubicBezTo>
                  <a:cubicBezTo>
                    <a:pt x="187" y="198"/>
                    <a:pt x="187" y="198"/>
                    <a:pt x="187" y="199"/>
                  </a:cubicBezTo>
                  <a:cubicBezTo>
                    <a:pt x="186" y="197"/>
                    <a:pt x="185" y="195"/>
                    <a:pt x="184" y="192"/>
                  </a:cubicBezTo>
                  <a:cubicBezTo>
                    <a:pt x="186" y="185"/>
                    <a:pt x="189" y="183"/>
                    <a:pt x="192" y="180"/>
                  </a:cubicBezTo>
                  <a:cubicBezTo>
                    <a:pt x="193" y="182"/>
                    <a:pt x="194" y="183"/>
                    <a:pt x="195" y="183"/>
                  </a:cubicBezTo>
                  <a:cubicBezTo>
                    <a:pt x="195" y="184"/>
                    <a:pt x="195" y="185"/>
                    <a:pt x="196" y="186"/>
                  </a:cubicBezTo>
                  <a:cubicBezTo>
                    <a:pt x="197" y="183"/>
                    <a:pt x="197" y="183"/>
                    <a:pt x="197" y="183"/>
                  </a:cubicBezTo>
                  <a:cubicBezTo>
                    <a:pt x="198" y="183"/>
                    <a:pt x="199" y="182"/>
                    <a:pt x="199" y="182"/>
                  </a:cubicBezTo>
                  <a:cubicBezTo>
                    <a:pt x="201" y="190"/>
                    <a:pt x="205" y="196"/>
                    <a:pt x="200" y="201"/>
                  </a:cubicBezTo>
                  <a:cubicBezTo>
                    <a:pt x="205" y="201"/>
                    <a:pt x="205" y="201"/>
                    <a:pt x="205" y="201"/>
                  </a:cubicBezTo>
                  <a:cubicBezTo>
                    <a:pt x="208" y="207"/>
                    <a:pt x="212" y="209"/>
                    <a:pt x="215" y="205"/>
                  </a:cubicBezTo>
                  <a:cubicBezTo>
                    <a:pt x="217" y="207"/>
                    <a:pt x="221" y="193"/>
                    <a:pt x="219" y="201"/>
                  </a:cubicBezTo>
                  <a:cubicBezTo>
                    <a:pt x="227" y="195"/>
                    <a:pt x="227" y="195"/>
                    <a:pt x="227" y="195"/>
                  </a:cubicBezTo>
                  <a:cubicBezTo>
                    <a:pt x="227" y="198"/>
                    <a:pt x="227" y="198"/>
                    <a:pt x="227" y="198"/>
                  </a:cubicBezTo>
                  <a:cubicBezTo>
                    <a:pt x="232" y="198"/>
                    <a:pt x="237" y="192"/>
                    <a:pt x="242" y="191"/>
                  </a:cubicBezTo>
                  <a:cubicBezTo>
                    <a:pt x="242" y="191"/>
                    <a:pt x="242" y="192"/>
                    <a:pt x="242" y="192"/>
                  </a:cubicBezTo>
                  <a:cubicBezTo>
                    <a:pt x="242" y="193"/>
                    <a:pt x="242" y="193"/>
                    <a:pt x="241" y="195"/>
                  </a:cubicBezTo>
                  <a:cubicBezTo>
                    <a:pt x="244" y="199"/>
                    <a:pt x="246" y="201"/>
                    <a:pt x="247" y="201"/>
                  </a:cubicBezTo>
                  <a:cubicBezTo>
                    <a:pt x="245" y="197"/>
                    <a:pt x="243" y="191"/>
                    <a:pt x="242" y="192"/>
                  </a:cubicBezTo>
                  <a:cubicBezTo>
                    <a:pt x="242" y="192"/>
                    <a:pt x="242" y="191"/>
                    <a:pt x="242" y="191"/>
                  </a:cubicBezTo>
                  <a:cubicBezTo>
                    <a:pt x="246" y="190"/>
                    <a:pt x="249" y="191"/>
                    <a:pt x="253" y="199"/>
                  </a:cubicBezTo>
                  <a:cubicBezTo>
                    <a:pt x="254" y="197"/>
                    <a:pt x="256" y="196"/>
                    <a:pt x="257" y="195"/>
                  </a:cubicBezTo>
                  <a:cubicBezTo>
                    <a:pt x="257" y="196"/>
                    <a:pt x="257" y="196"/>
                    <a:pt x="257" y="196"/>
                  </a:cubicBezTo>
                  <a:cubicBezTo>
                    <a:pt x="257" y="195"/>
                    <a:pt x="257" y="195"/>
                    <a:pt x="257" y="195"/>
                  </a:cubicBezTo>
                  <a:cubicBezTo>
                    <a:pt x="259" y="194"/>
                    <a:pt x="261" y="194"/>
                    <a:pt x="263" y="196"/>
                  </a:cubicBezTo>
                  <a:cubicBezTo>
                    <a:pt x="264" y="204"/>
                    <a:pt x="264" y="204"/>
                    <a:pt x="264" y="204"/>
                  </a:cubicBezTo>
                  <a:cubicBezTo>
                    <a:pt x="267" y="201"/>
                    <a:pt x="274" y="213"/>
                    <a:pt x="276" y="204"/>
                  </a:cubicBezTo>
                  <a:cubicBezTo>
                    <a:pt x="280" y="227"/>
                    <a:pt x="293" y="209"/>
                    <a:pt x="299" y="213"/>
                  </a:cubicBezTo>
                  <a:cubicBezTo>
                    <a:pt x="299" y="201"/>
                    <a:pt x="299" y="201"/>
                    <a:pt x="299" y="201"/>
                  </a:cubicBezTo>
                  <a:cubicBezTo>
                    <a:pt x="303" y="202"/>
                    <a:pt x="307" y="199"/>
                    <a:pt x="313" y="194"/>
                  </a:cubicBezTo>
                  <a:cubicBezTo>
                    <a:pt x="313" y="190"/>
                    <a:pt x="313" y="190"/>
                    <a:pt x="313" y="190"/>
                  </a:cubicBezTo>
                  <a:cubicBezTo>
                    <a:pt x="315" y="187"/>
                    <a:pt x="317" y="189"/>
                    <a:pt x="320" y="191"/>
                  </a:cubicBezTo>
                  <a:cubicBezTo>
                    <a:pt x="320" y="189"/>
                    <a:pt x="320" y="186"/>
                    <a:pt x="320" y="183"/>
                  </a:cubicBezTo>
                  <a:cubicBezTo>
                    <a:pt x="321" y="184"/>
                    <a:pt x="323" y="185"/>
                    <a:pt x="324" y="187"/>
                  </a:cubicBezTo>
                  <a:cubicBezTo>
                    <a:pt x="324" y="190"/>
                    <a:pt x="323" y="193"/>
                    <a:pt x="322" y="196"/>
                  </a:cubicBezTo>
                  <a:cubicBezTo>
                    <a:pt x="326" y="203"/>
                    <a:pt x="330" y="198"/>
                    <a:pt x="333" y="197"/>
                  </a:cubicBezTo>
                  <a:cubicBezTo>
                    <a:pt x="332" y="197"/>
                    <a:pt x="331" y="197"/>
                    <a:pt x="331" y="196"/>
                  </a:cubicBezTo>
                  <a:cubicBezTo>
                    <a:pt x="335" y="200"/>
                    <a:pt x="339" y="193"/>
                    <a:pt x="344" y="189"/>
                  </a:cubicBezTo>
                  <a:cubicBezTo>
                    <a:pt x="343" y="196"/>
                    <a:pt x="343" y="202"/>
                    <a:pt x="340" y="205"/>
                  </a:cubicBezTo>
                  <a:cubicBezTo>
                    <a:pt x="348" y="195"/>
                    <a:pt x="348" y="195"/>
                    <a:pt x="348" y="195"/>
                  </a:cubicBezTo>
                  <a:cubicBezTo>
                    <a:pt x="349" y="199"/>
                    <a:pt x="353" y="206"/>
                    <a:pt x="351" y="209"/>
                  </a:cubicBezTo>
                  <a:cubicBezTo>
                    <a:pt x="354" y="213"/>
                    <a:pt x="358" y="205"/>
                    <a:pt x="362" y="200"/>
                  </a:cubicBezTo>
                  <a:cubicBezTo>
                    <a:pt x="365" y="208"/>
                    <a:pt x="367" y="215"/>
                    <a:pt x="367" y="207"/>
                  </a:cubicBezTo>
                  <a:cubicBezTo>
                    <a:pt x="366" y="198"/>
                    <a:pt x="366" y="198"/>
                    <a:pt x="366" y="198"/>
                  </a:cubicBezTo>
                  <a:cubicBezTo>
                    <a:pt x="366" y="198"/>
                    <a:pt x="366" y="198"/>
                    <a:pt x="367" y="198"/>
                  </a:cubicBezTo>
                  <a:cubicBezTo>
                    <a:pt x="367" y="198"/>
                    <a:pt x="367" y="198"/>
                    <a:pt x="367" y="198"/>
                  </a:cubicBezTo>
                  <a:cubicBezTo>
                    <a:pt x="368" y="198"/>
                    <a:pt x="368" y="198"/>
                    <a:pt x="369" y="199"/>
                  </a:cubicBezTo>
                  <a:cubicBezTo>
                    <a:pt x="369" y="197"/>
                    <a:pt x="370" y="196"/>
                    <a:pt x="371" y="194"/>
                  </a:cubicBezTo>
                  <a:cubicBezTo>
                    <a:pt x="377" y="196"/>
                    <a:pt x="382" y="207"/>
                    <a:pt x="389" y="195"/>
                  </a:cubicBezTo>
                  <a:cubicBezTo>
                    <a:pt x="393" y="211"/>
                    <a:pt x="393" y="211"/>
                    <a:pt x="393" y="211"/>
                  </a:cubicBezTo>
                  <a:cubicBezTo>
                    <a:pt x="399" y="207"/>
                    <a:pt x="388" y="191"/>
                    <a:pt x="397" y="185"/>
                  </a:cubicBezTo>
                  <a:cubicBezTo>
                    <a:pt x="403" y="180"/>
                    <a:pt x="399" y="199"/>
                    <a:pt x="402" y="203"/>
                  </a:cubicBezTo>
                  <a:cubicBezTo>
                    <a:pt x="405" y="195"/>
                    <a:pt x="410" y="179"/>
                    <a:pt x="416" y="192"/>
                  </a:cubicBezTo>
                  <a:cubicBezTo>
                    <a:pt x="414" y="195"/>
                    <a:pt x="413" y="192"/>
                    <a:pt x="411" y="193"/>
                  </a:cubicBezTo>
                  <a:cubicBezTo>
                    <a:pt x="415" y="202"/>
                    <a:pt x="415" y="202"/>
                    <a:pt x="415" y="202"/>
                  </a:cubicBezTo>
                  <a:cubicBezTo>
                    <a:pt x="410" y="217"/>
                    <a:pt x="406" y="212"/>
                    <a:pt x="410" y="224"/>
                  </a:cubicBezTo>
                  <a:cubicBezTo>
                    <a:pt x="411" y="193"/>
                    <a:pt x="427" y="221"/>
                    <a:pt x="428" y="190"/>
                  </a:cubicBezTo>
                  <a:cubicBezTo>
                    <a:pt x="431" y="197"/>
                    <a:pt x="431" y="197"/>
                    <a:pt x="431" y="197"/>
                  </a:cubicBezTo>
                  <a:cubicBezTo>
                    <a:pt x="430" y="196"/>
                    <a:pt x="430" y="198"/>
                    <a:pt x="429" y="198"/>
                  </a:cubicBezTo>
                  <a:cubicBezTo>
                    <a:pt x="435" y="213"/>
                    <a:pt x="434" y="176"/>
                    <a:pt x="441" y="180"/>
                  </a:cubicBezTo>
                  <a:cubicBezTo>
                    <a:pt x="443" y="182"/>
                    <a:pt x="445" y="187"/>
                    <a:pt x="444" y="191"/>
                  </a:cubicBezTo>
                  <a:cubicBezTo>
                    <a:pt x="449" y="183"/>
                    <a:pt x="449" y="183"/>
                    <a:pt x="449" y="183"/>
                  </a:cubicBezTo>
                  <a:cubicBezTo>
                    <a:pt x="451" y="184"/>
                    <a:pt x="451" y="187"/>
                    <a:pt x="450" y="188"/>
                  </a:cubicBezTo>
                  <a:cubicBezTo>
                    <a:pt x="458" y="186"/>
                    <a:pt x="458" y="186"/>
                    <a:pt x="458" y="186"/>
                  </a:cubicBezTo>
                  <a:cubicBezTo>
                    <a:pt x="458" y="187"/>
                    <a:pt x="458" y="187"/>
                    <a:pt x="458" y="187"/>
                  </a:cubicBezTo>
                  <a:cubicBezTo>
                    <a:pt x="458" y="185"/>
                    <a:pt x="459" y="182"/>
                    <a:pt x="460" y="180"/>
                  </a:cubicBezTo>
                  <a:cubicBezTo>
                    <a:pt x="462" y="181"/>
                    <a:pt x="463" y="182"/>
                    <a:pt x="465" y="184"/>
                  </a:cubicBezTo>
                  <a:cubicBezTo>
                    <a:pt x="465" y="179"/>
                    <a:pt x="464" y="176"/>
                    <a:pt x="465" y="175"/>
                  </a:cubicBezTo>
                  <a:cubicBezTo>
                    <a:pt x="465" y="175"/>
                    <a:pt x="465" y="175"/>
                    <a:pt x="465" y="175"/>
                  </a:cubicBezTo>
                  <a:cubicBezTo>
                    <a:pt x="466" y="174"/>
                    <a:pt x="467" y="176"/>
                    <a:pt x="468" y="178"/>
                  </a:cubicBezTo>
                  <a:cubicBezTo>
                    <a:pt x="467" y="183"/>
                    <a:pt x="464" y="186"/>
                    <a:pt x="462" y="186"/>
                  </a:cubicBezTo>
                  <a:cubicBezTo>
                    <a:pt x="466" y="216"/>
                    <a:pt x="466" y="178"/>
                    <a:pt x="476" y="196"/>
                  </a:cubicBezTo>
                  <a:cubicBezTo>
                    <a:pt x="471" y="200"/>
                    <a:pt x="471" y="200"/>
                    <a:pt x="471" y="200"/>
                  </a:cubicBezTo>
                  <a:cubicBezTo>
                    <a:pt x="474" y="217"/>
                    <a:pt x="478" y="211"/>
                    <a:pt x="483" y="222"/>
                  </a:cubicBezTo>
                  <a:cubicBezTo>
                    <a:pt x="482" y="217"/>
                    <a:pt x="474" y="198"/>
                    <a:pt x="477" y="189"/>
                  </a:cubicBezTo>
                  <a:cubicBezTo>
                    <a:pt x="480" y="190"/>
                    <a:pt x="482" y="193"/>
                    <a:pt x="485" y="191"/>
                  </a:cubicBezTo>
                  <a:cubicBezTo>
                    <a:pt x="485" y="192"/>
                    <a:pt x="486" y="193"/>
                    <a:pt x="487" y="192"/>
                  </a:cubicBezTo>
                  <a:cubicBezTo>
                    <a:pt x="487" y="194"/>
                    <a:pt x="487" y="195"/>
                    <a:pt x="487" y="196"/>
                  </a:cubicBezTo>
                  <a:cubicBezTo>
                    <a:pt x="488" y="195"/>
                    <a:pt x="489" y="191"/>
                    <a:pt x="490" y="194"/>
                  </a:cubicBezTo>
                  <a:cubicBezTo>
                    <a:pt x="490" y="195"/>
                    <a:pt x="490" y="196"/>
                    <a:pt x="490" y="196"/>
                  </a:cubicBezTo>
                  <a:cubicBezTo>
                    <a:pt x="490" y="197"/>
                    <a:pt x="490" y="197"/>
                    <a:pt x="490" y="197"/>
                  </a:cubicBezTo>
                  <a:cubicBezTo>
                    <a:pt x="490" y="199"/>
                    <a:pt x="489" y="200"/>
                    <a:pt x="488" y="202"/>
                  </a:cubicBezTo>
                  <a:cubicBezTo>
                    <a:pt x="489" y="202"/>
                    <a:pt x="489" y="202"/>
                    <a:pt x="490" y="201"/>
                  </a:cubicBezTo>
                  <a:cubicBezTo>
                    <a:pt x="490" y="206"/>
                    <a:pt x="490" y="206"/>
                    <a:pt x="490" y="206"/>
                  </a:cubicBezTo>
                  <a:cubicBezTo>
                    <a:pt x="494" y="202"/>
                    <a:pt x="493" y="195"/>
                    <a:pt x="496" y="188"/>
                  </a:cubicBezTo>
                  <a:cubicBezTo>
                    <a:pt x="500" y="190"/>
                    <a:pt x="501" y="201"/>
                    <a:pt x="502" y="210"/>
                  </a:cubicBezTo>
                  <a:cubicBezTo>
                    <a:pt x="508" y="213"/>
                    <a:pt x="497" y="192"/>
                    <a:pt x="505" y="190"/>
                  </a:cubicBezTo>
                  <a:cubicBezTo>
                    <a:pt x="510" y="195"/>
                    <a:pt x="514" y="189"/>
                    <a:pt x="521" y="181"/>
                  </a:cubicBezTo>
                  <a:cubicBezTo>
                    <a:pt x="525" y="186"/>
                    <a:pt x="520" y="189"/>
                    <a:pt x="522" y="194"/>
                  </a:cubicBezTo>
                  <a:cubicBezTo>
                    <a:pt x="525" y="182"/>
                    <a:pt x="525" y="182"/>
                    <a:pt x="525" y="182"/>
                  </a:cubicBezTo>
                  <a:cubicBezTo>
                    <a:pt x="526" y="182"/>
                    <a:pt x="526" y="186"/>
                    <a:pt x="526" y="188"/>
                  </a:cubicBezTo>
                  <a:cubicBezTo>
                    <a:pt x="528" y="183"/>
                    <a:pt x="526" y="173"/>
                    <a:pt x="530" y="169"/>
                  </a:cubicBezTo>
                  <a:cubicBezTo>
                    <a:pt x="530" y="169"/>
                    <a:pt x="530" y="168"/>
                    <a:pt x="531" y="168"/>
                  </a:cubicBezTo>
                  <a:cubicBezTo>
                    <a:pt x="531" y="168"/>
                    <a:pt x="532" y="168"/>
                    <a:pt x="534" y="168"/>
                  </a:cubicBezTo>
                  <a:cubicBezTo>
                    <a:pt x="537" y="173"/>
                    <a:pt x="542" y="187"/>
                    <a:pt x="545" y="175"/>
                  </a:cubicBezTo>
                  <a:cubicBezTo>
                    <a:pt x="547" y="179"/>
                    <a:pt x="545" y="184"/>
                    <a:pt x="545" y="189"/>
                  </a:cubicBezTo>
                  <a:cubicBezTo>
                    <a:pt x="553" y="177"/>
                    <a:pt x="552" y="181"/>
                    <a:pt x="558" y="165"/>
                  </a:cubicBezTo>
                  <a:cubicBezTo>
                    <a:pt x="564" y="174"/>
                    <a:pt x="564" y="174"/>
                    <a:pt x="564" y="174"/>
                  </a:cubicBezTo>
                  <a:cubicBezTo>
                    <a:pt x="562" y="169"/>
                    <a:pt x="562" y="164"/>
                    <a:pt x="563" y="159"/>
                  </a:cubicBezTo>
                  <a:cubicBezTo>
                    <a:pt x="564" y="161"/>
                    <a:pt x="566" y="163"/>
                    <a:pt x="567" y="164"/>
                  </a:cubicBezTo>
                  <a:cubicBezTo>
                    <a:pt x="567" y="166"/>
                    <a:pt x="567" y="168"/>
                    <a:pt x="567" y="170"/>
                  </a:cubicBezTo>
                  <a:cubicBezTo>
                    <a:pt x="567" y="168"/>
                    <a:pt x="568" y="167"/>
                    <a:pt x="569" y="166"/>
                  </a:cubicBezTo>
                  <a:cubicBezTo>
                    <a:pt x="569" y="168"/>
                    <a:pt x="569" y="171"/>
                    <a:pt x="569" y="172"/>
                  </a:cubicBezTo>
                  <a:cubicBezTo>
                    <a:pt x="569" y="174"/>
                    <a:pt x="570" y="170"/>
                    <a:pt x="571" y="167"/>
                  </a:cubicBezTo>
                  <a:cubicBezTo>
                    <a:pt x="572" y="183"/>
                    <a:pt x="572" y="183"/>
                    <a:pt x="572" y="183"/>
                  </a:cubicBezTo>
                  <a:cubicBezTo>
                    <a:pt x="573" y="176"/>
                    <a:pt x="573" y="176"/>
                    <a:pt x="573" y="176"/>
                  </a:cubicBezTo>
                  <a:cubicBezTo>
                    <a:pt x="577" y="181"/>
                    <a:pt x="577" y="181"/>
                    <a:pt x="577" y="181"/>
                  </a:cubicBezTo>
                  <a:cubicBezTo>
                    <a:pt x="578" y="186"/>
                    <a:pt x="579" y="191"/>
                    <a:pt x="580" y="192"/>
                  </a:cubicBezTo>
                  <a:cubicBezTo>
                    <a:pt x="581" y="194"/>
                    <a:pt x="579" y="195"/>
                    <a:pt x="578" y="196"/>
                  </a:cubicBezTo>
                  <a:cubicBezTo>
                    <a:pt x="585" y="207"/>
                    <a:pt x="582" y="193"/>
                    <a:pt x="583" y="185"/>
                  </a:cubicBezTo>
                  <a:cubicBezTo>
                    <a:pt x="584" y="183"/>
                    <a:pt x="584" y="181"/>
                    <a:pt x="585" y="179"/>
                  </a:cubicBezTo>
                  <a:cubicBezTo>
                    <a:pt x="585" y="179"/>
                    <a:pt x="585" y="179"/>
                    <a:pt x="586" y="179"/>
                  </a:cubicBezTo>
                  <a:cubicBezTo>
                    <a:pt x="587" y="186"/>
                    <a:pt x="584" y="198"/>
                    <a:pt x="588" y="200"/>
                  </a:cubicBezTo>
                  <a:cubicBezTo>
                    <a:pt x="590" y="206"/>
                    <a:pt x="600" y="175"/>
                    <a:pt x="606" y="189"/>
                  </a:cubicBezTo>
                  <a:cubicBezTo>
                    <a:pt x="606" y="188"/>
                    <a:pt x="606" y="186"/>
                    <a:pt x="605" y="185"/>
                  </a:cubicBezTo>
                  <a:cubicBezTo>
                    <a:pt x="606" y="185"/>
                    <a:pt x="606" y="186"/>
                    <a:pt x="607" y="187"/>
                  </a:cubicBezTo>
                  <a:cubicBezTo>
                    <a:pt x="606" y="180"/>
                    <a:pt x="607" y="176"/>
                    <a:pt x="608" y="173"/>
                  </a:cubicBezTo>
                  <a:cubicBezTo>
                    <a:pt x="609" y="174"/>
                    <a:pt x="611" y="176"/>
                    <a:pt x="613" y="179"/>
                  </a:cubicBezTo>
                  <a:cubicBezTo>
                    <a:pt x="613" y="179"/>
                    <a:pt x="613" y="179"/>
                    <a:pt x="612" y="179"/>
                  </a:cubicBezTo>
                  <a:cubicBezTo>
                    <a:pt x="614" y="183"/>
                    <a:pt x="615" y="183"/>
                    <a:pt x="616" y="182"/>
                  </a:cubicBezTo>
                  <a:cubicBezTo>
                    <a:pt x="618" y="185"/>
                    <a:pt x="621" y="185"/>
                    <a:pt x="623" y="177"/>
                  </a:cubicBezTo>
                  <a:cubicBezTo>
                    <a:pt x="623" y="178"/>
                    <a:pt x="623" y="180"/>
                    <a:pt x="623" y="181"/>
                  </a:cubicBezTo>
                  <a:cubicBezTo>
                    <a:pt x="625" y="179"/>
                    <a:pt x="627" y="177"/>
                    <a:pt x="630" y="175"/>
                  </a:cubicBezTo>
                  <a:cubicBezTo>
                    <a:pt x="632" y="176"/>
                    <a:pt x="636" y="176"/>
                    <a:pt x="639" y="175"/>
                  </a:cubicBezTo>
                  <a:cubicBezTo>
                    <a:pt x="643" y="181"/>
                    <a:pt x="650" y="169"/>
                    <a:pt x="654" y="168"/>
                  </a:cubicBezTo>
                  <a:cubicBezTo>
                    <a:pt x="653" y="174"/>
                    <a:pt x="653" y="181"/>
                    <a:pt x="653" y="183"/>
                  </a:cubicBezTo>
                  <a:cubicBezTo>
                    <a:pt x="656" y="169"/>
                    <a:pt x="656" y="169"/>
                    <a:pt x="656" y="169"/>
                  </a:cubicBezTo>
                  <a:cubicBezTo>
                    <a:pt x="657" y="170"/>
                    <a:pt x="657" y="173"/>
                    <a:pt x="657" y="180"/>
                  </a:cubicBezTo>
                  <a:cubicBezTo>
                    <a:pt x="659" y="179"/>
                    <a:pt x="659" y="179"/>
                    <a:pt x="659" y="179"/>
                  </a:cubicBezTo>
                  <a:cubicBezTo>
                    <a:pt x="657" y="192"/>
                    <a:pt x="657" y="192"/>
                    <a:pt x="657" y="192"/>
                  </a:cubicBezTo>
                  <a:cubicBezTo>
                    <a:pt x="660" y="179"/>
                    <a:pt x="661" y="181"/>
                    <a:pt x="663" y="184"/>
                  </a:cubicBezTo>
                  <a:cubicBezTo>
                    <a:pt x="663" y="179"/>
                    <a:pt x="663" y="179"/>
                    <a:pt x="663" y="179"/>
                  </a:cubicBezTo>
                  <a:cubicBezTo>
                    <a:pt x="666" y="178"/>
                    <a:pt x="666" y="178"/>
                    <a:pt x="666" y="178"/>
                  </a:cubicBezTo>
                  <a:cubicBezTo>
                    <a:pt x="665" y="180"/>
                    <a:pt x="665" y="183"/>
                    <a:pt x="664" y="184"/>
                  </a:cubicBezTo>
                  <a:cubicBezTo>
                    <a:pt x="666" y="186"/>
                    <a:pt x="668" y="189"/>
                    <a:pt x="672" y="183"/>
                  </a:cubicBezTo>
                  <a:cubicBezTo>
                    <a:pt x="672" y="183"/>
                    <a:pt x="671" y="182"/>
                    <a:pt x="671" y="181"/>
                  </a:cubicBezTo>
                  <a:cubicBezTo>
                    <a:pt x="673" y="180"/>
                    <a:pt x="675" y="178"/>
                    <a:pt x="676" y="175"/>
                  </a:cubicBezTo>
                  <a:cubicBezTo>
                    <a:pt x="677" y="177"/>
                    <a:pt x="678" y="179"/>
                    <a:pt x="680" y="184"/>
                  </a:cubicBezTo>
                  <a:cubicBezTo>
                    <a:pt x="679" y="182"/>
                    <a:pt x="679" y="175"/>
                    <a:pt x="679" y="168"/>
                  </a:cubicBezTo>
                  <a:cubicBezTo>
                    <a:pt x="680" y="170"/>
                    <a:pt x="679" y="173"/>
                    <a:pt x="679" y="174"/>
                  </a:cubicBezTo>
                  <a:cubicBezTo>
                    <a:pt x="680" y="175"/>
                    <a:pt x="682" y="176"/>
                    <a:pt x="683" y="177"/>
                  </a:cubicBezTo>
                  <a:cubicBezTo>
                    <a:pt x="683" y="180"/>
                    <a:pt x="682" y="182"/>
                    <a:pt x="682" y="183"/>
                  </a:cubicBezTo>
                  <a:cubicBezTo>
                    <a:pt x="684" y="177"/>
                    <a:pt x="684" y="177"/>
                    <a:pt x="684" y="177"/>
                  </a:cubicBezTo>
                  <a:cubicBezTo>
                    <a:pt x="686" y="178"/>
                    <a:pt x="688" y="179"/>
                    <a:pt x="689" y="177"/>
                  </a:cubicBezTo>
                  <a:cubicBezTo>
                    <a:pt x="690" y="181"/>
                    <a:pt x="690" y="184"/>
                    <a:pt x="691" y="187"/>
                  </a:cubicBezTo>
                  <a:cubicBezTo>
                    <a:pt x="690" y="182"/>
                    <a:pt x="697" y="187"/>
                    <a:pt x="699" y="185"/>
                  </a:cubicBezTo>
                  <a:cubicBezTo>
                    <a:pt x="696" y="179"/>
                    <a:pt x="696" y="179"/>
                    <a:pt x="696" y="179"/>
                  </a:cubicBezTo>
                  <a:cubicBezTo>
                    <a:pt x="699" y="180"/>
                    <a:pt x="700" y="177"/>
                    <a:pt x="702" y="173"/>
                  </a:cubicBezTo>
                  <a:cubicBezTo>
                    <a:pt x="704" y="175"/>
                    <a:pt x="707" y="178"/>
                    <a:pt x="710" y="180"/>
                  </a:cubicBezTo>
                  <a:cubicBezTo>
                    <a:pt x="710" y="181"/>
                    <a:pt x="709" y="182"/>
                    <a:pt x="709" y="183"/>
                  </a:cubicBezTo>
                  <a:cubicBezTo>
                    <a:pt x="709" y="182"/>
                    <a:pt x="710" y="181"/>
                    <a:pt x="710" y="180"/>
                  </a:cubicBezTo>
                  <a:cubicBezTo>
                    <a:pt x="713" y="182"/>
                    <a:pt x="717" y="183"/>
                    <a:pt x="720" y="181"/>
                  </a:cubicBezTo>
                  <a:cubicBezTo>
                    <a:pt x="720" y="182"/>
                    <a:pt x="719" y="183"/>
                    <a:pt x="719" y="183"/>
                  </a:cubicBezTo>
                  <a:cubicBezTo>
                    <a:pt x="722" y="189"/>
                    <a:pt x="720" y="192"/>
                    <a:pt x="725" y="192"/>
                  </a:cubicBezTo>
                  <a:cubicBezTo>
                    <a:pt x="726" y="199"/>
                    <a:pt x="722" y="202"/>
                    <a:pt x="721" y="203"/>
                  </a:cubicBezTo>
                  <a:cubicBezTo>
                    <a:pt x="732" y="207"/>
                    <a:pt x="732" y="207"/>
                    <a:pt x="732" y="207"/>
                  </a:cubicBezTo>
                  <a:cubicBezTo>
                    <a:pt x="732" y="197"/>
                    <a:pt x="736" y="194"/>
                    <a:pt x="738" y="188"/>
                  </a:cubicBezTo>
                  <a:cubicBezTo>
                    <a:pt x="742" y="191"/>
                    <a:pt x="745" y="193"/>
                    <a:pt x="747" y="190"/>
                  </a:cubicBezTo>
                  <a:cubicBezTo>
                    <a:pt x="751" y="191"/>
                    <a:pt x="754" y="170"/>
                    <a:pt x="759" y="183"/>
                  </a:cubicBezTo>
                  <a:cubicBezTo>
                    <a:pt x="760" y="184"/>
                    <a:pt x="764" y="203"/>
                    <a:pt x="764" y="194"/>
                  </a:cubicBezTo>
                  <a:cubicBezTo>
                    <a:pt x="763" y="188"/>
                    <a:pt x="763" y="176"/>
                    <a:pt x="762" y="163"/>
                  </a:cubicBezTo>
                  <a:cubicBezTo>
                    <a:pt x="766" y="167"/>
                    <a:pt x="771" y="164"/>
                    <a:pt x="771" y="174"/>
                  </a:cubicBezTo>
                  <a:cubicBezTo>
                    <a:pt x="771" y="174"/>
                    <a:pt x="772" y="174"/>
                    <a:pt x="772" y="174"/>
                  </a:cubicBezTo>
                  <a:cubicBezTo>
                    <a:pt x="772" y="176"/>
                    <a:pt x="772" y="178"/>
                    <a:pt x="773" y="179"/>
                  </a:cubicBezTo>
                  <a:cubicBezTo>
                    <a:pt x="773" y="177"/>
                    <a:pt x="773" y="175"/>
                    <a:pt x="773" y="174"/>
                  </a:cubicBezTo>
                  <a:cubicBezTo>
                    <a:pt x="774" y="174"/>
                    <a:pt x="775" y="174"/>
                    <a:pt x="776" y="174"/>
                  </a:cubicBezTo>
                  <a:cubicBezTo>
                    <a:pt x="776" y="177"/>
                    <a:pt x="776" y="181"/>
                    <a:pt x="778" y="179"/>
                  </a:cubicBezTo>
                  <a:cubicBezTo>
                    <a:pt x="778" y="177"/>
                    <a:pt x="779" y="175"/>
                    <a:pt x="779" y="174"/>
                  </a:cubicBezTo>
                  <a:cubicBezTo>
                    <a:pt x="794" y="176"/>
                    <a:pt x="809" y="185"/>
                    <a:pt x="824" y="186"/>
                  </a:cubicBezTo>
                  <a:cubicBezTo>
                    <a:pt x="822" y="169"/>
                    <a:pt x="822" y="169"/>
                    <a:pt x="822" y="169"/>
                  </a:cubicBezTo>
                  <a:cubicBezTo>
                    <a:pt x="824" y="170"/>
                    <a:pt x="824" y="170"/>
                    <a:pt x="824" y="170"/>
                  </a:cubicBezTo>
                  <a:cubicBezTo>
                    <a:pt x="824" y="171"/>
                    <a:pt x="824" y="173"/>
                    <a:pt x="825" y="176"/>
                  </a:cubicBezTo>
                  <a:cubicBezTo>
                    <a:pt x="825" y="174"/>
                    <a:pt x="825" y="172"/>
                    <a:pt x="826" y="170"/>
                  </a:cubicBezTo>
                  <a:cubicBezTo>
                    <a:pt x="828" y="170"/>
                    <a:pt x="828" y="170"/>
                    <a:pt x="828" y="170"/>
                  </a:cubicBezTo>
                  <a:cubicBezTo>
                    <a:pt x="829" y="174"/>
                    <a:pt x="830" y="183"/>
                    <a:pt x="825" y="183"/>
                  </a:cubicBezTo>
                  <a:cubicBezTo>
                    <a:pt x="828" y="192"/>
                    <a:pt x="833" y="175"/>
                    <a:pt x="833" y="171"/>
                  </a:cubicBezTo>
                  <a:cubicBezTo>
                    <a:pt x="834" y="172"/>
                    <a:pt x="834" y="173"/>
                    <a:pt x="835" y="174"/>
                  </a:cubicBezTo>
                  <a:cubicBezTo>
                    <a:pt x="835" y="175"/>
                    <a:pt x="835" y="175"/>
                    <a:pt x="835" y="175"/>
                  </a:cubicBezTo>
                  <a:cubicBezTo>
                    <a:pt x="837" y="182"/>
                    <a:pt x="830" y="191"/>
                    <a:pt x="832" y="191"/>
                  </a:cubicBezTo>
                  <a:cubicBezTo>
                    <a:pt x="835" y="190"/>
                    <a:pt x="835" y="190"/>
                    <a:pt x="835" y="190"/>
                  </a:cubicBezTo>
                  <a:cubicBezTo>
                    <a:pt x="835" y="188"/>
                    <a:pt x="835" y="188"/>
                    <a:pt x="835" y="188"/>
                  </a:cubicBezTo>
                  <a:cubicBezTo>
                    <a:pt x="837" y="181"/>
                    <a:pt x="838" y="174"/>
                    <a:pt x="843" y="175"/>
                  </a:cubicBezTo>
                  <a:cubicBezTo>
                    <a:pt x="846" y="178"/>
                    <a:pt x="844" y="185"/>
                    <a:pt x="846" y="186"/>
                  </a:cubicBezTo>
                  <a:cubicBezTo>
                    <a:pt x="846" y="187"/>
                    <a:pt x="846" y="187"/>
                    <a:pt x="847" y="186"/>
                  </a:cubicBezTo>
                  <a:cubicBezTo>
                    <a:pt x="855" y="188"/>
                    <a:pt x="855" y="188"/>
                    <a:pt x="855" y="188"/>
                  </a:cubicBezTo>
                  <a:cubicBezTo>
                    <a:pt x="852" y="175"/>
                    <a:pt x="852" y="175"/>
                    <a:pt x="852" y="175"/>
                  </a:cubicBezTo>
                  <a:cubicBezTo>
                    <a:pt x="855" y="168"/>
                    <a:pt x="859" y="175"/>
                    <a:pt x="856" y="160"/>
                  </a:cubicBezTo>
                  <a:cubicBezTo>
                    <a:pt x="861" y="183"/>
                    <a:pt x="883" y="169"/>
                    <a:pt x="886" y="176"/>
                  </a:cubicBezTo>
                  <a:cubicBezTo>
                    <a:pt x="891" y="167"/>
                    <a:pt x="896" y="167"/>
                    <a:pt x="901" y="168"/>
                  </a:cubicBezTo>
                  <a:cubicBezTo>
                    <a:pt x="900" y="166"/>
                    <a:pt x="899" y="151"/>
                    <a:pt x="904" y="153"/>
                  </a:cubicBezTo>
                  <a:cubicBezTo>
                    <a:pt x="902" y="183"/>
                    <a:pt x="913" y="166"/>
                    <a:pt x="917" y="188"/>
                  </a:cubicBezTo>
                  <a:cubicBezTo>
                    <a:pt x="913" y="174"/>
                    <a:pt x="930" y="185"/>
                    <a:pt x="925" y="164"/>
                  </a:cubicBezTo>
                  <a:cubicBezTo>
                    <a:pt x="929" y="167"/>
                    <a:pt x="925" y="176"/>
                    <a:pt x="928" y="183"/>
                  </a:cubicBezTo>
                  <a:cubicBezTo>
                    <a:pt x="938" y="171"/>
                    <a:pt x="949" y="191"/>
                    <a:pt x="961" y="187"/>
                  </a:cubicBezTo>
                  <a:cubicBezTo>
                    <a:pt x="962" y="183"/>
                    <a:pt x="960" y="177"/>
                    <a:pt x="962" y="171"/>
                  </a:cubicBezTo>
                  <a:cubicBezTo>
                    <a:pt x="968" y="192"/>
                    <a:pt x="968" y="192"/>
                    <a:pt x="968" y="192"/>
                  </a:cubicBezTo>
                  <a:cubicBezTo>
                    <a:pt x="971" y="190"/>
                    <a:pt x="971" y="169"/>
                    <a:pt x="975" y="183"/>
                  </a:cubicBezTo>
                  <a:cubicBezTo>
                    <a:pt x="974" y="179"/>
                    <a:pt x="973" y="174"/>
                    <a:pt x="975" y="173"/>
                  </a:cubicBezTo>
                  <a:cubicBezTo>
                    <a:pt x="998" y="194"/>
                    <a:pt x="1023" y="159"/>
                    <a:pt x="1046" y="197"/>
                  </a:cubicBezTo>
                  <a:cubicBezTo>
                    <a:pt x="1043" y="189"/>
                    <a:pt x="1045" y="189"/>
                    <a:pt x="1048" y="189"/>
                  </a:cubicBezTo>
                  <a:cubicBezTo>
                    <a:pt x="1046" y="187"/>
                    <a:pt x="1048" y="179"/>
                    <a:pt x="1048" y="173"/>
                  </a:cubicBezTo>
                  <a:cubicBezTo>
                    <a:pt x="1057" y="189"/>
                    <a:pt x="1057" y="189"/>
                    <a:pt x="1057" y="189"/>
                  </a:cubicBezTo>
                  <a:cubicBezTo>
                    <a:pt x="1059" y="174"/>
                    <a:pt x="1068" y="189"/>
                    <a:pt x="1069" y="175"/>
                  </a:cubicBezTo>
                  <a:cubicBezTo>
                    <a:pt x="1066" y="177"/>
                    <a:pt x="1066" y="177"/>
                    <a:pt x="1066" y="177"/>
                  </a:cubicBezTo>
                  <a:cubicBezTo>
                    <a:pt x="1068" y="171"/>
                    <a:pt x="1067" y="164"/>
                    <a:pt x="1066" y="157"/>
                  </a:cubicBezTo>
                  <a:cubicBezTo>
                    <a:pt x="1067" y="158"/>
                    <a:pt x="1067" y="158"/>
                    <a:pt x="1067" y="158"/>
                  </a:cubicBezTo>
                  <a:cubicBezTo>
                    <a:pt x="1066" y="153"/>
                    <a:pt x="1066" y="153"/>
                    <a:pt x="1066" y="153"/>
                  </a:cubicBezTo>
                  <a:cubicBezTo>
                    <a:pt x="1065" y="146"/>
                    <a:pt x="1063" y="140"/>
                    <a:pt x="1062" y="133"/>
                  </a:cubicBezTo>
                  <a:cubicBezTo>
                    <a:pt x="1065" y="133"/>
                    <a:pt x="1068" y="134"/>
                    <a:pt x="1069" y="126"/>
                  </a:cubicBezTo>
                  <a:close/>
                  <a:moveTo>
                    <a:pt x="473" y="190"/>
                  </a:moveTo>
                  <a:cubicBezTo>
                    <a:pt x="473" y="190"/>
                    <a:pt x="473" y="190"/>
                    <a:pt x="473" y="189"/>
                  </a:cubicBezTo>
                  <a:cubicBezTo>
                    <a:pt x="473" y="187"/>
                    <a:pt x="473" y="186"/>
                    <a:pt x="473" y="185"/>
                  </a:cubicBezTo>
                  <a:cubicBezTo>
                    <a:pt x="474" y="186"/>
                    <a:pt x="473" y="188"/>
                    <a:pt x="473" y="190"/>
                  </a:cubicBezTo>
                  <a:close/>
                  <a:moveTo>
                    <a:pt x="856" y="116"/>
                  </a:moveTo>
                  <a:cubicBezTo>
                    <a:pt x="856" y="115"/>
                    <a:pt x="856" y="113"/>
                    <a:pt x="856" y="112"/>
                  </a:cubicBezTo>
                  <a:cubicBezTo>
                    <a:pt x="857" y="118"/>
                    <a:pt x="859" y="121"/>
                    <a:pt x="862" y="123"/>
                  </a:cubicBezTo>
                  <a:cubicBezTo>
                    <a:pt x="861" y="124"/>
                    <a:pt x="860" y="124"/>
                    <a:pt x="860" y="123"/>
                  </a:cubicBezTo>
                  <a:cubicBezTo>
                    <a:pt x="858" y="123"/>
                    <a:pt x="858" y="120"/>
                    <a:pt x="856" y="116"/>
                  </a:cubicBezTo>
                  <a:close/>
                  <a:moveTo>
                    <a:pt x="214" y="109"/>
                  </a:moveTo>
                  <a:cubicBezTo>
                    <a:pt x="214" y="110"/>
                    <a:pt x="214" y="112"/>
                    <a:pt x="215" y="115"/>
                  </a:cubicBezTo>
                  <a:cubicBezTo>
                    <a:pt x="214" y="110"/>
                    <a:pt x="211" y="106"/>
                    <a:pt x="208" y="104"/>
                  </a:cubicBezTo>
                  <a:cubicBezTo>
                    <a:pt x="209" y="104"/>
                    <a:pt x="210" y="103"/>
                    <a:pt x="211" y="104"/>
                  </a:cubicBezTo>
                  <a:cubicBezTo>
                    <a:pt x="212" y="104"/>
                    <a:pt x="213" y="106"/>
                    <a:pt x="214" y="109"/>
                  </a:cubicBezTo>
                  <a:close/>
                  <a:moveTo>
                    <a:pt x="242" y="154"/>
                  </a:moveTo>
                  <a:cubicBezTo>
                    <a:pt x="239" y="161"/>
                    <a:pt x="237" y="166"/>
                    <a:pt x="233" y="170"/>
                  </a:cubicBezTo>
                  <a:cubicBezTo>
                    <a:pt x="233" y="170"/>
                    <a:pt x="233" y="170"/>
                    <a:pt x="233" y="170"/>
                  </a:cubicBezTo>
                  <a:cubicBezTo>
                    <a:pt x="236" y="165"/>
                    <a:pt x="238" y="157"/>
                    <a:pt x="242" y="154"/>
                  </a:cubicBezTo>
                  <a:close/>
                  <a:moveTo>
                    <a:pt x="307" y="170"/>
                  </a:moveTo>
                  <a:cubicBezTo>
                    <a:pt x="307" y="170"/>
                    <a:pt x="308" y="170"/>
                    <a:pt x="308" y="170"/>
                  </a:cubicBezTo>
                  <a:cubicBezTo>
                    <a:pt x="308" y="170"/>
                    <a:pt x="308" y="171"/>
                    <a:pt x="308" y="171"/>
                  </a:cubicBezTo>
                  <a:cubicBezTo>
                    <a:pt x="308" y="171"/>
                    <a:pt x="308" y="170"/>
                    <a:pt x="307" y="170"/>
                  </a:cubicBezTo>
                  <a:close/>
                  <a:moveTo>
                    <a:pt x="999" y="55"/>
                  </a:moveTo>
                  <a:cubicBezTo>
                    <a:pt x="1001" y="56"/>
                    <a:pt x="1006" y="54"/>
                    <a:pt x="1004" y="66"/>
                  </a:cubicBezTo>
                  <a:cubicBezTo>
                    <a:pt x="1003" y="60"/>
                    <a:pt x="1001" y="57"/>
                    <a:pt x="999" y="56"/>
                  </a:cubicBezTo>
                  <a:lnTo>
                    <a:pt x="999" y="55"/>
                  </a:lnTo>
                  <a:close/>
                  <a:moveTo>
                    <a:pt x="975" y="54"/>
                  </a:moveTo>
                  <a:cubicBezTo>
                    <a:pt x="975" y="54"/>
                    <a:pt x="975" y="54"/>
                    <a:pt x="975" y="53"/>
                  </a:cubicBezTo>
                  <a:cubicBezTo>
                    <a:pt x="975" y="54"/>
                    <a:pt x="975" y="54"/>
                    <a:pt x="975" y="54"/>
                  </a:cubicBezTo>
                  <a:close/>
                  <a:moveTo>
                    <a:pt x="891" y="59"/>
                  </a:moveTo>
                  <a:cubicBezTo>
                    <a:pt x="891" y="61"/>
                    <a:pt x="890" y="64"/>
                    <a:pt x="889" y="67"/>
                  </a:cubicBezTo>
                  <a:cubicBezTo>
                    <a:pt x="888" y="61"/>
                    <a:pt x="888" y="61"/>
                    <a:pt x="888" y="61"/>
                  </a:cubicBezTo>
                  <a:cubicBezTo>
                    <a:pt x="889" y="60"/>
                    <a:pt x="890" y="59"/>
                    <a:pt x="891" y="59"/>
                  </a:cubicBezTo>
                  <a:close/>
                  <a:moveTo>
                    <a:pt x="886" y="63"/>
                  </a:moveTo>
                  <a:cubicBezTo>
                    <a:pt x="885" y="67"/>
                    <a:pt x="884" y="70"/>
                    <a:pt x="881" y="72"/>
                  </a:cubicBezTo>
                  <a:cubicBezTo>
                    <a:pt x="882" y="69"/>
                    <a:pt x="884" y="66"/>
                    <a:pt x="886" y="63"/>
                  </a:cubicBezTo>
                  <a:close/>
                  <a:moveTo>
                    <a:pt x="862" y="40"/>
                  </a:moveTo>
                  <a:cubicBezTo>
                    <a:pt x="862" y="40"/>
                    <a:pt x="862" y="40"/>
                    <a:pt x="862" y="41"/>
                  </a:cubicBezTo>
                  <a:cubicBezTo>
                    <a:pt x="859" y="36"/>
                    <a:pt x="860" y="38"/>
                    <a:pt x="862" y="40"/>
                  </a:cubicBezTo>
                  <a:close/>
                  <a:moveTo>
                    <a:pt x="860" y="52"/>
                  </a:moveTo>
                  <a:cubicBezTo>
                    <a:pt x="860" y="55"/>
                    <a:pt x="861" y="56"/>
                    <a:pt x="862" y="57"/>
                  </a:cubicBezTo>
                  <a:cubicBezTo>
                    <a:pt x="864" y="63"/>
                    <a:pt x="864" y="68"/>
                    <a:pt x="863" y="73"/>
                  </a:cubicBezTo>
                  <a:cubicBezTo>
                    <a:pt x="862" y="75"/>
                    <a:pt x="861" y="75"/>
                    <a:pt x="860" y="74"/>
                  </a:cubicBezTo>
                  <a:cubicBezTo>
                    <a:pt x="858" y="74"/>
                    <a:pt x="856" y="65"/>
                    <a:pt x="854" y="57"/>
                  </a:cubicBezTo>
                  <a:cubicBezTo>
                    <a:pt x="855" y="53"/>
                    <a:pt x="857" y="50"/>
                    <a:pt x="860" y="52"/>
                  </a:cubicBezTo>
                  <a:close/>
                  <a:moveTo>
                    <a:pt x="598" y="35"/>
                  </a:moveTo>
                  <a:cubicBezTo>
                    <a:pt x="598" y="36"/>
                    <a:pt x="598" y="36"/>
                    <a:pt x="598" y="37"/>
                  </a:cubicBezTo>
                  <a:cubicBezTo>
                    <a:pt x="596" y="38"/>
                    <a:pt x="595" y="38"/>
                    <a:pt x="593" y="37"/>
                  </a:cubicBezTo>
                  <a:cubicBezTo>
                    <a:pt x="595" y="35"/>
                    <a:pt x="597" y="30"/>
                    <a:pt x="598" y="35"/>
                  </a:cubicBezTo>
                  <a:close/>
                  <a:moveTo>
                    <a:pt x="391" y="50"/>
                  </a:moveTo>
                  <a:cubicBezTo>
                    <a:pt x="391" y="52"/>
                    <a:pt x="391" y="54"/>
                    <a:pt x="391" y="57"/>
                  </a:cubicBezTo>
                  <a:cubicBezTo>
                    <a:pt x="391" y="54"/>
                    <a:pt x="391" y="52"/>
                    <a:pt x="391" y="50"/>
                  </a:cubicBezTo>
                  <a:close/>
                  <a:moveTo>
                    <a:pt x="342" y="35"/>
                  </a:moveTo>
                  <a:cubicBezTo>
                    <a:pt x="342" y="38"/>
                    <a:pt x="342" y="40"/>
                    <a:pt x="342" y="43"/>
                  </a:cubicBezTo>
                  <a:cubicBezTo>
                    <a:pt x="341" y="43"/>
                    <a:pt x="339" y="42"/>
                    <a:pt x="338" y="41"/>
                  </a:cubicBezTo>
                  <a:lnTo>
                    <a:pt x="342" y="35"/>
                  </a:lnTo>
                  <a:close/>
                  <a:moveTo>
                    <a:pt x="309" y="78"/>
                  </a:moveTo>
                  <a:cubicBezTo>
                    <a:pt x="308" y="76"/>
                    <a:pt x="308" y="75"/>
                    <a:pt x="308" y="73"/>
                  </a:cubicBezTo>
                  <a:cubicBezTo>
                    <a:pt x="308" y="75"/>
                    <a:pt x="309" y="76"/>
                    <a:pt x="309" y="78"/>
                  </a:cubicBezTo>
                  <a:close/>
                  <a:moveTo>
                    <a:pt x="224" y="45"/>
                  </a:moveTo>
                  <a:cubicBezTo>
                    <a:pt x="225" y="48"/>
                    <a:pt x="225" y="48"/>
                    <a:pt x="225" y="48"/>
                  </a:cubicBezTo>
                  <a:cubicBezTo>
                    <a:pt x="223" y="51"/>
                    <a:pt x="223" y="48"/>
                    <a:pt x="224" y="45"/>
                  </a:cubicBezTo>
                  <a:close/>
                  <a:moveTo>
                    <a:pt x="169" y="121"/>
                  </a:moveTo>
                  <a:cubicBezTo>
                    <a:pt x="169" y="122"/>
                    <a:pt x="169" y="123"/>
                    <a:pt x="169" y="124"/>
                  </a:cubicBezTo>
                  <a:cubicBezTo>
                    <a:pt x="168" y="125"/>
                    <a:pt x="168" y="125"/>
                    <a:pt x="167" y="125"/>
                  </a:cubicBezTo>
                  <a:cubicBezTo>
                    <a:pt x="167" y="125"/>
                    <a:pt x="167" y="125"/>
                    <a:pt x="168" y="124"/>
                  </a:cubicBezTo>
                  <a:cubicBezTo>
                    <a:pt x="167" y="123"/>
                    <a:pt x="167" y="122"/>
                    <a:pt x="167" y="121"/>
                  </a:cubicBezTo>
                  <a:cubicBezTo>
                    <a:pt x="168" y="121"/>
                    <a:pt x="169" y="121"/>
                    <a:pt x="169" y="121"/>
                  </a:cubicBezTo>
                  <a:close/>
                  <a:moveTo>
                    <a:pt x="35" y="177"/>
                  </a:moveTo>
                  <a:cubicBezTo>
                    <a:pt x="36" y="177"/>
                    <a:pt x="36" y="177"/>
                    <a:pt x="37" y="177"/>
                  </a:cubicBezTo>
                  <a:cubicBezTo>
                    <a:pt x="36" y="177"/>
                    <a:pt x="36" y="177"/>
                    <a:pt x="35" y="177"/>
                  </a:cubicBezTo>
                  <a:close/>
                  <a:moveTo>
                    <a:pt x="73" y="183"/>
                  </a:moveTo>
                  <a:cubicBezTo>
                    <a:pt x="73" y="176"/>
                    <a:pt x="65" y="185"/>
                    <a:pt x="67" y="170"/>
                  </a:cubicBezTo>
                  <a:cubicBezTo>
                    <a:pt x="69" y="177"/>
                    <a:pt x="72" y="179"/>
                    <a:pt x="75" y="180"/>
                  </a:cubicBezTo>
                  <a:lnTo>
                    <a:pt x="73" y="183"/>
                  </a:lnTo>
                  <a:close/>
                  <a:moveTo>
                    <a:pt x="178" y="176"/>
                  </a:moveTo>
                  <a:cubicBezTo>
                    <a:pt x="179" y="174"/>
                    <a:pt x="179" y="171"/>
                    <a:pt x="181" y="166"/>
                  </a:cubicBezTo>
                  <a:cubicBezTo>
                    <a:pt x="181" y="166"/>
                    <a:pt x="181" y="166"/>
                    <a:pt x="181" y="165"/>
                  </a:cubicBezTo>
                  <a:cubicBezTo>
                    <a:pt x="181" y="166"/>
                    <a:pt x="181" y="166"/>
                    <a:pt x="181" y="166"/>
                  </a:cubicBezTo>
                  <a:cubicBezTo>
                    <a:pt x="181" y="165"/>
                    <a:pt x="181" y="165"/>
                    <a:pt x="181" y="164"/>
                  </a:cubicBezTo>
                  <a:cubicBezTo>
                    <a:pt x="181" y="165"/>
                    <a:pt x="181" y="165"/>
                    <a:pt x="181" y="165"/>
                  </a:cubicBezTo>
                  <a:cubicBezTo>
                    <a:pt x="181" y="165"/>
                    <a:pt x="181" y="165"/>
                    <a:pt x="181" y="164"/>
                  </a:cubicBezTo>
                  <a:cubicBezTo>
                    <a:pt x="181" y="163"/>
                    <a:pt x="182" y="162"/>
                    <a:pt x="182" y="161"/>
                  </a:cubicBezTo>
                  <a:cubicBezTo>
                    <a:pt x="184" y="169"/>
                    <a:pt x="184" y="169"/>
                    <a:pt x="184" y="169"/>
                  </a:cubicBezTo>
                  <a:cubicBezTo>
                    <a:pt x="186" y="162"/>
                    <a:pt x="186" y="158"/>
                    <a:pt x="191" y="155"/>
                  </a:cubicBezTo>
                  <a:cubicBezTo>
                    <a:pt x="191" y="156"/>
                    <a:pt x="190" y="157"/>
                    <a:pt x="190" y="158"/>
                  </a:cubicBezTo>
                  <a:cubicBezTo>
                    <a:pt x="190" y="159"/>
                    <a:pt x="189" y="161"/>
                    <a:pt x="190" y="162"/>
                  </a:cubicBezTo>
                  <a:cubicBezTo>
                    <a:pt x="190" y="162"/>
                    <a:pt x="190" y="163"/>
                    <a:pt x="190" y="164"/>
                  </a:cubicBezTo>
                  <a:cubicBezTo>
                    <a:pt x="187" y="170"/>
                    <a:pt x="183" y="179"/>
                    <a:pt x="178" y="176"/>
                  </a:cubicBezTo>
                  <a:close/>
                  <a:moveTo>
                    <a:pt x="209" y="195"/>
                  </a:moveTo>
                  <a:cubicBezTo>
                    <a:pt x="209" y="195"/>
                    <a:pt x="209" y="194"/>
                    <a:pt x="209" y="194"/>
                  </a:cubicBezTo>
                  <a:cubicBezTo>
                    <a:pt x="212" y="198"/>
                    <a:pt x="211" y="197"/>
                    <a:pt x="209" y="195"/>
                  </a:cubicBezTo>
                  <a:close/>
                  <a:moveTo>
                    <a:pt x="211" y="182"/>
                  </a:moveTo>
                  <a:cubicBezTo>
                    <a:pt x="212" y="173"/>
                    <a:pt x="210" y="170"/>
                    <a:pt x="207" y="170"/>
                  </a:cubicBezTo>
                  <a:cubicBezTo>
                    <a:pt x="207" y="165"/>
                    <a:pt x="207" y="161"/>
                    <a:pt x="208" y="156"/>
                  </a:cubicBezTo>
                  <a:cubicBezTo>
                    <a:pt x="210" y="158"/>
                    <a:pt x="212" y="159"/>
                    <a:pt x="214" y="157"/>
                  </a:cubicBezTo>
                  <a:cubicBezTo>
                    <a:pt x="215" y="162"/>
                    <a:pt x="216" y="169"/>
                    <a:pt x="219" y="174"/>
                  </a:cubicBezTo>
                  <a:cubicBezTo>
                    <a:pt x="217" y="180"/>
                    <a:pt x="215" y="186"/>
                    <a:pt x="211" y="182"/>
                  </a:cubicBezTo>
                  <a:close/>
                  <a:moveTo>
                    <a:pt x="325" y="187"/>
                  </a:moveTo>
                  <a:cubicBezTo>
                    <a:pt x="326" y="188"/>
                    <a:pt x="327" y="188"/>
                    <a:pt x="327" y="189"/>
                  </a:cubicBezTo>
                  <a:cubicBezTo>
                    <a:pt x="327" y="191"/>
                    <a:pt x="326" y="191"/>
                    <a:pt x="325" y="187"/>
                  </a:cubicBezTo>
                  <a:close/>
                  <a:moveTo>
                    <a:pt x="473" y="190"/>
                  </a:moveTo>
                  <a:cubicBezTo>
                    <a:pt x="474" y="189"/>
                    <a:pt x="475" y="189"/>
                    <a:pt x="476" y="189"/>
                  </a:cubicBezTo>
                  <a:cubicBezTo>
                    <a:pt x="475" y="192"/>
                    <a:pt x="474" y="194"/>
                    <a:pt x="473" y="190"/>
                  </a:cubicBezTo>
                  <a:close/>
                  <a:moveTo>
                    <a:pt x="630" y="175"/>
                  </a:moveTo>
                  <a:cubicBezTo>
                    <a:pt x="630" y="175"/>
                    <a:pt x="630" y="174"/>
                    <a:pt x="630" y="174"/>
                  </a:cubicBezTo>
                  <a:cubicBezTo>
                    <a:pt x="630" y="174"/>
                    <a:pt x="630" y="175"/>
                    <a:pt x="630" y="175"/>
                  </a:cubicBezTo>
                  <a:close/>
                  <a:moveTo>
                    <a:pt x="728" y="195"/>
                  </a:moveTo>
                  <a:cubicBezTo>
                    <a:pt x="728" y="191"/>
                    <a:pt x="728" y="186"/>
                    <a:pt x="729" y="182"/>
                  </a:cubicBezTo>
                  <a:cubicBezTo>
                    <a:pt x="731" y="182"/>
                    <a:pt x="733" y="184"/>
                    <a:pt x="735" y="186"/>
                  </a:cubicBezTo>
                  <a:lnTo>
                    <a:pt x="728" y="195"/>
                  </a:lnTo>
                  <a:close/>
                  <a:moveTo>
                    <a:pt x="762" y="152"/>
                  </a:moveTo>
                  <a:cubicBezTo>
                    <a:pt x="762" y="150"/>
                    <a:pt x="762" y="148"/>
                    <a:pt x="762" y="147"/>
                  </a:cubicBezTo>
                  <a:cubicBezTo>
                    <a:pt x="762" y="149"/>
                    <a:pt x="763" y="151"/>
                    <a:pt x="762" y="152"/>
                  </a:cubicBezTo>
                  <a:close/>
                  <a:moveTo>
                    <a:pt x="846" y="182"/>
                  </a:moveTo>
                  <a:cubicBezTo>
                    <a:pt x="845" y="179"/>
                    <a:pt x="845" y="179"/>
                    <a:pt x="845" y="179"/>
                  </a:cubicBezTo>
                  <a:cubicBezTo>
                    <a:pt x="848" y="176"/>
                    <a:pt x="847" y="178"/>
                    <a:pt x="846" y="182"/>
                  </a:cubicBezTo>
                  <a:close/>
                  <a:moveTo>
                    <a:pt x="902" y="108"/>
                  </a:moveTo>
                  <a:cubicBezTo>
                    <a:pt x="902" y="106"/>
                    <a:pt x="902" y="105"/>
                    <a:pt x="902" y="104"/>
                  </a:cubicBezTo>
                  <a:cubicBezTo>
                    <a:pt x="903" y="104"/>
                    <a:pt x="903" y="104"/>
                    <a:pt x="904" y="104"/>
                  </a:cubicBezTo>
                  <a:cubicBezTo>
                    <a:pt x="904" y="105"/>
                    <a:pt x="904" y="106"/>
                    <a:pt x="904" y="108"/>
                  </a:cubicBezTo>
                  <a:cubicBezTo>
                    <a:pt x="903" y="108"/>
                    <a:pt x="902" y="108"/>
                    <a:pt x="902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3383"/>
            <p:cNvSpPr/>
            <p:nvPr/>
          </p:nvSpPr>
          <p:spPr bwMode="auto">
            <a:xfrm>
              <a:off x="14016038" y="6211888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3384"/>
            <p:cNvSpPr/>
            <p:nvPr/>
          </p:nvSpPr>
          <p:spPr bwMode="auto">
            <a:xfrm>
              <a:off x="12892088" y="6215063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3385"/>
            <p:cNvSpPr/>
            <p:nvPr/>
          </p:nvSpPr>
          <p:spPr bwMode="auto">
            <a:xfrm>
              <a:off x="12503150" y="6261100"/>
              <a:ext cx="3175" cy="20637"/>
            </a:xfrm>
            <a:custGeom>
              <a:avLst/>
              <a:gdLst>
                <a:gd name="T0" fmla="*/ 0 w 1"/>
                <a:gd name="T1" fmla="*/ 0 h 6"/>
                <a:gd name="T2" fmla="*/ 1 w 1"/>
                <a:gd name="T3" fmla="*/ 6 h 6"/>
                <a:gd name="T4" fmla="*/ 0 w 1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6">
                  <a:moveTo>
                    <a:pt x="0" y="0"/>
                  </a:moveTo>
                  <a:cubicBezTo>
                    <a:pt x="0" y="2"/>
                    <a:pt x="0" y="4"/>
                    <a:pt x="1" y="6"/>
                  </a:cubicBezTo>
                  <a:cubicBezTo>
                    <a:pt x="1" y="5"/>
                    <a:pt x="1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3386"/>
            <p:cNvSpPr/>
            <p:nvPr/>
          </p:nvSpPr>
          <p:spPr bwMode="auto">
            <a:xfrm>
              <a:off x="13157200" y="6172200"/>
              <a:ext cx="3175" cy="6350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2 h 2"/>
                <a:gd name="T4" fmla="*/ 1 w 1"/>
                <a:gd name="T5" fmla="*/ 0 h 2"/>
                <a:gd name="T6" fmla="*/ 0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1"/>
                    <a:pt x="1" y="0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3387"/>
            <p:cNvSpPr/>
            <p:nvPr/>
          </p:nvSpPr>
          <p:spPr bwMode="auto">
            <a:xfrm>
              <a:off x="14379575" y="6546850"/>
              <a:ext cx="9525" cy="49212"/>
            </a:xfrm>
            <a:custGeom>
              <a:avLst/>
              <a:gdLst>
                <a:gd name="T0" fmla="*/ 0 w 3"/>
                <a:gd name="T1" fmla="*/ 0 h 15"/>
                <a:gd name="T2" fmla="*/ 0 w 3"/>
                <a:gd name="T3" fmla="*/ 15 h 15"/>
                <a:gd name="T4" fmla="*/ 3 w 3"/>
                <a:gd name="T5" fmla="*/ 2 h 15"/>
                <a:gd name="T6" fmla="*/ 0 w 3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5">
                  <a:moveTo>
                    <a:pt x="0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0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3388"/>
            <p:cNvSpPr/>
            <p:nvPr/>
          </p:nvSpPr>
          <p:spPr bwMode="auto">
            <a:xfrm>
              <a:off x="12766675" y="6126163"/>
              <a:ext cx="11112" cy="25400"/>
            </a:xfrm>
            <a:custGeom>
              <a:avLst/>
              <a:gdLst>
                <a:gd name="T0" fmla="*/ 3 w 3"/>
                <a:gd name="T1" fmla="*/ 8 h 8"/>
                <a:gd name="T2" fmla="*/ 0 w 3"/>
                <a:gd name="T3" fmla="*/ 0 h 8"/>
                <a:gd name="T4" fmla="*/ 0 w 3"/>
                <a:gd name="T5" fmla="*/ 3 h 8"/>
                <a:gd name="T6" fmla="*/ 3 w 3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8">
                  <a:moveTo>
                    <a:pt x="3" y="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7"/>
                    <a:pt x="1" y="7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3389"/>
            <p:cNvSpPr/>
            <p:nvPr/>
          </p:nvSpPr>
          <p:spPr bwMode="auto">
            <a:xfrm>
              <a:off x="12925425" y="6157913"/>
              <a:ext cx="3175" cy="47625"/>
            </a:xfrm>
            <a:custGeom>
              <a:avLst/>
              <a:gdLst>
                <a:gd name="T0" fmla="*/ 2 w 2"/>
                <a:gd name="T1" fmla="*/ 3 h 30"/>
                <a:gd name="T2" fmla="*/ 0 w 2"/>
                <a:gd name="T3" fmla="*/ 0 h 30"/>
                <a:gd name="T4" fmla="*/ 2 w 2"/>
                <a:gd name="T5" fmla="*/ 30 h 30"/>
                <a:gd name="T6" fmla="*/ 2 w 2"/>
                <a:gd name="T7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0">
                  <a:moveTo>
                    <a:pt x="2" y="3"/>
                  </a:moveTo>
                  <a:lnTo>
                    <a:pt x="0" y="0"/>
                  </a:lnTo>
                  <a:lnTo>
                    <a:pt x="2" y="30"/>
                  </a:lnTo>
                  <a:lnTo>
                    <a:pt x="2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3390"/>
            <p:cNvSpPr/>
            <p:nvPr/>
          </p:nvSpPr>
          <p:spPr bwMode="auto">
            <a:xfrm>
              <a:off x="13044488" y="6108700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3391"/>
            <p:cNvSpPr/>
            <p:nvPr/>
          </p:nvSpPr>
          <p:spPr bwMode="auto">
            <a:xfrm>
              <a:off x="13047663" y="6102350"/>
              <a:ext cx="17462" cy="49212"/>
            </a:xfrm>
            <a:custGeom>
              <a:avLst/>
              <a:gdLst>
                <a:gd name="T0" fmla="*/ 4 w 5"/>
                <a:gd name="T1" fmla="*/ 1 h 15"/>
                <a:gd name="T2" fmla="*/ 0 w 5"/>
                <a:gd name="T3" fmla="*/ 2 h 15"/>
                <a:gd name="T4" fmla="*/ 4 w 5"/>
                <a:gd name="T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5">
                  <a:moveTo>
                    <a:pt x="4" y="1"/>
                  </a:moveTo>
                  <a:cubicBezTo>
                    <a:pt x="3" y="0"/>
                    <a:pt x="2" y="2"/>
                    <a:pt x="0" y="2"/>
                  </a:cubicBezTo>
                  <a:cubicBezTo>
                    <a:pt x="3" y="4"/>
                    <a:pt x="5" y="15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3392"/>
            <p:cNvSpPr/>
            <p:nvPr/>
          </p:nvSpPr>
          <p:spPr bwMode="auto">
            <a:xfrm>
              <a:off x="14382750" y="6364288"/>
              <a:ext cx="9525" cy="42862"/>
            </a:xfrm>
            <a:custGeom>
              <a:avLst/>
              <a:gdLst>
                <a:gd name="T0" fmla="*/ 1 w 3"/>
                <a:gd name="T1" fmla="*/ 10 h 13"/>
                <a:gd name="T2" fmla="*/ 3 w 3"/>
                <a:gd name="T3" fmla="*/ 0 h 13"/>
                <a:gd name="T4" fmla="*/ 1 w 3"/>
                <a:gd name="T5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3">
                  <a:moveTo>
                    <a:pt x="1" y="10"/>
                  </a:moveTo>
                  <a:cubicBezTo>
                    <a:pt x="3" y="11"/>
                    <a:pt x="2" y="2"/>
                    <a:pt x="3" y="0"/>
                  </a:cubicBezTo>
                  <a:cubicBezTo>
                    <a:pt x="0" y="2"/>
                    <a:pt x="1" y="13"/>
                    <a:pt x="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3393"/>
            <p:cNvSpPr/>
            <p:nvPr/>
          </p:nvSpPr>
          <p:spPr bwMode="auto">
            <a:xfrm>
              <a:off x="12301538" y="6729413"/>
              <a:ext cx="6350" cy="635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3394"/>
            <p:cNvSpPr/>
            <p:nvPr/>
          </p:nvSpPr>
          <p:spPr bwMode="auto">
            <a:xfrm>
              <a:off x="12350750" y="6715125"/>
              <a:ext cx="3175" cy="14287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0 h 4"/>
                <a:gd name="T4" fmla="*/ 0 w 1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2"/>
                    <a:pt x="0" y="4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3395"/>
            <p:cNvSpPr/>
            <p:nvPr/>
          </p:nvSpPr>
          <p:spPr bwMode="auto">
            <a:xfrm>
              <a:off x="12704763" y="6672263"/>
              <a:ext cx="9525" cy="23812"/>
            </a:xfrm>
            <a:custGeom>
              <a:avLst/>
              <a:gdLst>
                <a:gd name="T0" fmla="*/ 0 w 3"/>
                <a:gd name="T1" fmla="*/ 0 h 7"/>
                <a:gd name="T2" fmla="*/ 3 w 3"/>
                <a:gd name="T3" fmla="*/ 7 h 7"/>
                <a:gd name="T4" fmla="*/ 0 w 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cubicBezTo>
                    <a:pt x="0" y="2"/>
                    <a:pt x="2" y="5"/>
                    <a:pt x="3" y="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3396"/>
            <p:cNvSpPr/>
            <p:nvPr/>
          </p:nvSpPr>
          <p:spPr bwMode="auto">
            <a:xfrm>
              <a:off x="12053888" y="6761163"/>
              <a:ext cx="9525" cy="33337"/>
            </a:xfrm>
            <a:custGeom>
              <a:avLst/>
              <a:gdLst>
                <a:gd name="T0" fmla="*/ 2 w 3"/>
                <a:gd name="T1" fmla="*/ 0 h 10"/>
                <a:gd name="T2" fmla="*/ 0 w 3"/>
                <a:gd name="T3" fmla="*/ 10 h 10"/>
                <a:gd name="T4" fmla="*/ 2 w 3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0">
                  <a:moveTo>
                    <a:pt x="2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3" y="10"/>
                    <a:pt x="2" y="5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3397"/>
            <p:cNvSpPr/>
            <p:nvPr/>
          </p:nvSpPr>
          <p:spPr bwMode="auto">
            <a:xfrm>
              <a:off x="11164888" y="6745288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3398"/>
            <p:cNvSpPr/>
            <p:nvPr/>
          </p:nvSpPr>
          <p:spPr bwMode="auto">
            <a:xfrm>
              <a:off x="13031788" y="6705600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3399"/>
            <p:cNvSpPr/>
            <p:nvPr/>
          </p:nvSpPr>
          <p:spPr bwMode="auto">
            <a:xfrm>
              <a:off x="12325350" y="6718300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3400"/>
            <p:cNvSpPr/>
            <p:nvPr/>
          </p:nvSpPr>
          <p:spPr bwMode="auto">
            <a:xfrm>
              <a:off x="11204575" y="6745288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3401"/>
            <p:cNvSpPr/>
            <p:nvPr/>
          </p:nvSpPr>
          <p:spPr bwMode="auto">
            <a:xfrm>
              <a:off x="12711113" y="6659563"/>
              <a:ext cx="6350" cy="19050"/>
            </a:xfrm>
            <a:custGeom>
              <a:avLst/>
              <a:gdLst>
                <a:gd name="T0" fmla="*/ 2 w 2"/>
                <a:gd name="T1" fmla="*/ 6 h 6"/>
                <a:gd name="T2" fmla="*/ 1 w 2"/>
                <a:gd name="T3" fmla="*/ 0 h 6"/>
                <a:gd name="T4" fmla="*/ 2 w 2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6">
                  <a:moveTo>
                    <a:pt x="2" y="6"/>
                  </a:moveTo>
                  <a:cubicBezTo>
                    <a:pt x="1" y="4"/>
                    <a:pt x="1" y="2"/>
                    <a:pt x="1" y="0"/>
                  </a:cubicBezTo>
                  <a:cubicBezTo>
                    <a:pt x="0" y="2"/>
                    <a:pt x="0" y="4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3402"/>
            <p:cNvSpPr/>
            <p:nvPr/>
          </p:nvSpPr>
          <p:spPr bwMode="auto">
            <a:xfrm>
              <a:off x="12060238" y="6754813"/>
              <a:ext cx="0" cy="6350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3403"/>
            <p:cNvSpPr/>
            <p:nvPr/>
          </p:nvSpPr>
          <p:spPr bwMode="auto">
            <a:xfrm>
              <a:off x="13392150" y="6688138"/>
              <a:ext cx="9525" cy="20637"/>
            </a:xfrm>
            <a:custGeom>
              <a:avLst/>
              <a:gdLst>
                <a:gd name="T0" fmla="*/ 3 w 3"/>
                <a:gd name="T1" fmla="*/ 6 h 6"/>
                <a:gd name="T2" fmla="*/ 1 w 3"/>
                <a:gd name="T3" fmla="*/ 0 h 6"/>
                <a:gd name="T4" fmla="*/ 3 w 3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6">
                  <a:moveTo>
                    <a:pt x="3" y="6"/>
                  </a:moveTo>
                  <a:cubicBezTo>
                    <a:pt x="2" y="4"/>
                    <a:pt x="1" y="2"/>
                    <a:pt x="1" y="0"/>
                  </a:cubicBezTo>
                  <a:cubicBezTo>
                    <a:pt x="0" y="3"/>
                    <a:pt x="1" y="5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3404"/>
            <p:cNvSpPr/>
            <p:nvPr/>
          </p:nvSpPr>
          <p:spPr bwMode="auto">
            <a:xfrm>
              <a:off x="13166725" y="6702425"/>
              <a:ext cx="30162" cy="76200"/>
            </a:xfrm>
            <a:custGeom>
              <a:avLst/>
              <a:gdLst>
                <a:gd name="T0" fmla="*/ 1 w 9"/>
                <a:gd name="T1" fmla="*/ 18 h 23"/>
                <a:gd name="T2" fmla="*/ 8 w 9"/>
                <a:gd name="T3" fmla="*/ 10 h 23"/>
                <a:gd name="T4" fmla="*/ 5 w 9"/>
                <a:gd name="T5" fmla="*/ 0 h 23"/>
                <a:gd name="T6" fmla="*/ 1 w 9"/>
                <a:gd name="T7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3">
                  <a:moveTo>
                    <a:pt x="1" y="18"/>
                  </a:moveTo>
                  <a:cubicBezTo>
                    <a:pt x="7" y="23"/>
                    <a:pt x="3" y="3"/>
                    <a:pt x="8" y="10"/>
                  </a:cubicBezTo>
                  <a:cubicBezTo>
                    <a:pt x="9" y="5"/>
                    <a:pt x="4" y="5"/>
                    <a:pt x="5" y="0"/>
                  </a:cubicBezTo>
                  <a:cubicBezTo>
                    <a:pt x="2" y="6"/>
                    <a:pt x="0" y="2"/>
                    <a:pt x="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3405"/>
            <p:cNvSpPr/>
            <p:nvPr/>
          </p:nvSpPr>
          <p:spPr bwMode="auto">
            <a:xfrm>
              <a:off x="10828338" y="6403975"/>
              <a:ext cx="9525" cy="49212"/>
            </a:xfrm>
            <a:custGeom>
              <a:avLst/>
              <a:gdLst>
                <a:gd name="T0" fmla="*/ 0 w 3"/>
                <a:gd name="T1" fmla="*/ 14 h 15"/>
                <a:gd name="T2" fmla="*/ 3 w 3"/>
                <a:gd name="T3" fmla="*/ 15 h 15"/>
                <a:gd name="T4" fmla="*/ 1 w 3"/>
                <a:gd name="T5" fmla="*/ 0 h 15"/>
                <a:gd name="T6" fmla="*/ 0 w 3"/>
                <a:gd name="T7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5">
                  <a:moveTo>
                    <a:pt x="0" y="14"/>
                  </a:moveTo>
                  <a:cubicBezTo>
                    <a:pt x="0" y="13"/>
                    <a:pt x="2" y="12"/>
                    <a:pt x="3" y="15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3406"/>
            <p:cNvSpPr/>
            <p:nvPr/>
          </p:nvSpPr>
          <p:spPr bwMode="auto">
            <a:xfrm>
              <a:off x="12442825" y="6784975"/>
              <a:ext cx="11112" cy="26987"/>
            </a:xfrm>
            <a:custGeom>
              <a:avLst/>
              <a:gdLst>
                <a:gd name="T0" fmla="*/ 0 w 3"/>
                <a:gd name="T1" fmla="*/ 0 h 8"/>
                <a:gd name="T2" fmla="*/ 2 w 3"/>
                <a:gd name="T3" fmla="*/ 8 h 8"/>
                <a:gd name="T4" fmla="*/ 3 w 3"/>
                <a:gd name="T5" fmla="*/ 5 h 8"/>
                <a:gd name="T6" fmla="*/ 0 w 3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8">
                  <a:moveTo>
                    <a:pt x="0" y="0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3407"/>
            <p:cNvSpPr/>
            <p:nvPr/>
          </p:nvSpPr>
          <p:spPr bwMode="auto">
            <a:xfrm>
              <a:off x="12288838" y="6732588"/>
              <a:ext cx="6350" cy="42862"/>
            </a:xfrm>
            <a:custGeom>
              <a:avLst/>
              <a:gdLst>
                <a:gd name="T0" fmla="*/ 2 w 4"/>
                <a:gd name="T1" fmla="*/ 27 h 27"/>
                <a:gd name="T2" fmla="*/ 4 w 4"/>
                <a:gd name="T3" fmla="*/ 27 h 27"/>
                <a:gd name="T4" fmla="*/ 0 w 4"/>
                <a:gd name="T5" fmla="*/ 0 h 27"/>
                <a:gd name="T6" fmla="*/ 2 w 4"/>
                <a:gd name="T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7">
                  <a:moveTo>
                    <a:pt x="2" y="27"/>
                  </a:moveTo>
                  <a:lnTo>
                    <a:pt x="4" y="27"/>
                  </a:lnTo>
                  <a:lnTo>
                    <a:pt x="0" y="0"/>
                  </a:lnTo>
                  <a:lnTo>
                    <a:pt x="2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3408"/>
            <p:cNvSpPr/>
            <p:nvPr/>
          </p:nvSpPr>
          <p:spPr bwMode="auto">
            <a:xfrm>
              <a:off x="12169775" y="6824663"/>
              <a:ext cx="6350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3409"/>
            <p:cNvSpPr/>
            <p:nvPr/>
          </p:nvSpPr>
          <p:spPr bwMode="auto">
            <a:xfrm>
              <a:off x="12155488" y="6781800"/>
              <a:ext cx="14287" cy="49212"/>
            </a:xfrm>
            <a:custGeom>
              <a:avLst/>
              <a:gdLst>
                <a:gd name="T0" fmla="*/ 0 w 4"/>
                <a:gd name="T1" fmla="*/ 15 h 15"/>
                <a:gd name="T2" fmla="*/ 4 w 4"/>
                <a:gd name="T3" fmla="*/ 13 h 15"/>
                <a:gd name="T4" fmla="*/ 0 w 4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5">
                  <a:moveTo>
                    <a:pt x="0" y="15"/>
                  </a:moveTo>
                  <a:cubicBezTo>
                    <a:pt x="2" y="15"/>
                    <a:pt x="3" y="14"/>
                    <a:pt x="4" y="13"/>
                  </a:cubicBezTo>
                  <a:cubicBezTo>
                    <a:pt x="2" y="12"/>
                    <a:pt x="0" y="0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3410"/>
            <p:cNvSpPr/>
            <p:nvPr/>
          </p:nvSpPr>
          <p:spPr bwMode="auto">
            <a:xfrm>
              <a:off x="10828338" y="6754813"/>
              <a:ext cx="9525" cy="42862"/>
            </a:xfrm>
            <a:custGeom>
              <a:avLst/>
              <a:gdLst>
                <a:gd name="T0" fmla="*/ 2 w 3"/>
                <a:gd name="T1" fmla="*/ 3 h 13"/>
                <a:gd name="T2" fmla="*/ 1 w 3"/>
                <a:gd name="T3" fmla="*/ 13 h 13"/>
                <a:gd name="T4" fmla="*/ 2 w 3"/>
                <a:gd name="T5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3">
                  <a:moveTo>
                    <a:pt x="2" y="3"/>
                  </a:moveTo>
                  <a:cubicBezTo>
                    <a:pt x="0" y="2"/>
                    <a:pt x="1" y="12"/>
                    <a:pt x="1" y="13"/>
                  </a:cubicBezTo>
                  <a:cubicBezTo>
                    <a:pt x="3" y="11"/>
                    <a:pt x="2" y="0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3411"/>
            <p:cNvSpPr/>
            <p:nvPr/>
          </p:nvSpPr>
          <p:spPr bwMode="auto">
            <a:xfrm>
              <a:off x="11036300" y="6784975"/>
              <a:ext cx="20637" cy="20637"/>
            </a:xfrm>
            <a:custGeom>
              <a:avLst/>
              <a:gdLst>
                <a:gd name="T0" fmla="*/ 0 w 6"/>
                <a:gd name="T1" fmla="*/ 4 h 6"/>
                <a:gd name="T2" fmla="*/ 0 w 6"/>
                <a:gd name="T3" fmla="*/ 6 h 6"/>
                <a:gd name="T4" fmla="*/ 3 w 6"/>
                <a:gd name="T5" fmla="*/ 6 h 6"/>
                <a:gd name="T6" fmla="*/ 0 w 6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0" y="4"/>
                  </a:moveTo>
                  <a:cubicBezTo>
                    <a:pt x="0" y="5"/>
                    <a:pt x="0" y="5"/>
                    <a:pt x="0" y="6"/>
                  </a:cubicBezTo>
                  <a:cubicBezTo>
                    <a:pt x="1" y="6"/>
                    <a:pt x="2" y="6"/>
                    <a:pt x="3" y="6"/>
                  </a:cubicBezTo>
                  <a:cubicBezTo>
                    <a:pt x="2" y="0"/>
                    <a:pt x="6" y="0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3412"/>
            <p:cNvSpPr/>
            <p:nvPr/>
          </p:nvSpPr>
          <p:spPr bwMode="auto">
            <a:xfrm>
              <a:off x="11029950" y="6805613"/>
              <a:ext cx="12700" cy="15875"/>
            </a:xfrm>
            <a:custGeom>
              <a:avLst/>
              <a:gdLst>
                <a:gd name="T0" fmla="*/ 2 w 4"/>
                <a:gd name="T1" fmla="*/ 0 h 5"/>
                <a:gd name="T2" fmla="*/ 2 w 4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5">
                  <a:moveTo>
                    <a:pt x="2" y="0"/>
                  </a:moveTo>
                  <a:cubicBezTo>
                    <a:pt x="0" y="0"/>
                    <a:pt x="4" y="5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3413"/>
            <p:cNvSpPr/>
            <p:nvPr/>
          </p:nvSpPr>
          <p:spPr bwMode="auto">
            <a:xfrm>
              <a:off x="11066463" y="6791325"/>
              <a:ext cx="19050" cy="42862"/>
            </a:xfrm>
            <a:custGeom>
              <a:avLst/>
              <a:gdLst>
                <a:gd name="T0" fmla="*/ 0 w 6"/>
                <a:gd name="T1" fmla="*/ 5 h 13"/>
                <a:gd name="T2" fmla="*/ 2 w 6"/>
                <a:gd name="T3" fmla="*/ 13 h 13"/>
                <a:gd name="T4" fmla="*/ 3 w 6"/>
                <a:gd name="T5" fmla="*/ 0 h 13"/>
                <a:gd name="T6" fmla="*/ 0 w 6"/>
                <a:gd name="T7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3">
                  <a:moveTo>
                    <a:pt x="0" y="5"/>
                  </a:moveTo>
                  <a:cubicBezTo>
                    <a:pt x="1" y="9"/>
                    <a:pt x="4" y="10"/>
                    <a:pt x="2" y="13"/>
                  </a:cubicBezTo>
                  <a:cubicBezTo>
                    <a:pt x="6" y="9"/>
                    <a:pt x="5" y="6"/>
                    <a:pt x="3" y="0"/>
                  </a:cubicBez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3414"/>
            <p:cNvSpPr/>
            <p:nvPr/>
          </p:nvSpPr>
          <p:spPr bwMode="auto">
            <a:xfrm>
              <a:off x="11082338" y="6751638"/>
              <a:ext cx="3175" cy="12700"/>
            </a:xfrm>
            <a:custGeom>
              <a:avLst/>
              <a:gdLst>
                <a:gd name="T0" fmla="*/ 1 w 1"/>
                <a:gd name="T1" fmla="*/ 0 h 4"/>
                <a:gd name="T2" fmla="*/ 0 w 1"/>
                <a:gd name="T3" fmla="*/ 2 h 4"/>
                <a:gd name="T4" fmla="*/ 1 w 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3415"/>
            <p:cNvSpPr/>
            <p:nvPr/>
          </p:nvSpPr>
          <p:spPr bwMode="auto">
            <a:xfrm>
              <a:off x="11069638" y="6732588"/>
              <a:ext cx="12700" cy="42862"/>
            </a:xfrm>
            <a:custGeom>
              <a:avLst/>
              <a:gdLst>
                <a:gd name="T0" fmla="*/ 2 w 4"/>
                <a:gd name="T1" fmla="*/ 10 h 13"/>
                <a:gd name="T2" fmla="*/ 0 w 4"/>
                <a:gd name="T3" fmla="*/ 13 h 13"/>
                <a:gd name="T4" fmla="*/ 4 w 4"/>
                <a:gd name="T5" fmla="*/ 8 h 13"/>
                <a:gd name="T6" fmla="*/ 2 w 4"/>
                <a:gd name="T7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3">
                  <a:moveTo>
                    <a:pt x="2" y="10"/>
                  </a:moveTo>
                  <a:cubicBezTo>
                    <a:pt x="2" y="5"/>
                    <a:pt x="1" y="10"/>
                    <a:pt x="0" y="13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6"/>
                    <a:pt x="3" y="0"/>
                    <a:pt x="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3416"/>
            <p:cNvSpPr/>
            <p:nvPr/>
          </p:nvSpPr>
          <p:spPr bwMode="auto">
            <a:xfrm>
              <a:off x="11036300" y="6732588"/>
              <a:ext cx="26987" cy="42862"/>
            </a:xfrm>
            <a:custGeom>
              <a:avLst/>
              <a:gdLst>
                <a:gd name="T0" fmla="*/ 7 w 8"/>
                <a:gd name="T1" fmla="*/ 0 h 13"/>
                <a:gd name="T2" fmla="*/ 8 w 8"/>
                <a:gd name="T3" fmla="*/ 11 h 13"/>
                <a:gd name="T4" fmla="*/ 7 w 8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3">
                  <a:moveTo>
                    <a:pt x="7" y="0"/>
                  </a:moveTo>
                  <a:cubicBezTo>
                    <a:pt x="0" y="2"/>
                    <a:pt x="1" y="13"/>
                    <a:pt x="8" y="11"/>
                  </a:cubicBezTo>
                  <a:cubicBezTo>
                    <a:pt x="6" y="7"/>
                    <a:pt x="3" y="5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3417"/>
            <p:cNvSpPr/>
            <p:nvPr/>
          </p:nvSpPr>
          <p:spPr bwMode="auto">
            <a:xfrm>
              <a:off x="11131550" y="6772275"/>
              <a:ext cx="17462" cy="46037"/>
            </a:xfrm>
            <a:custGeom>
              <a:avLst/>
              <a:gdLst>
                <a:gd name="T0" fmla="*/ 4 w 5"/>
                <a:gd name="T1" fmla="*/ 14 h 14"/>
                <a:gd name="T2" fmla="*/ 3 w 5"/>
                <a:gd name="T3" fmla="*/ 0 h 14"/>
                <a:gd name="T4" fmla="*/ 0 w 5"/>
                <a:gd name="T5" fmla="*/ 4 h 14"/>
                <a:gd name="T6" fmla="*/ 4 w 5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4">
                  <a:moveTo>
                    <a:pt x="4" y="14"/>
                  </a:moveTo>
                  <a:cubicBezTo>
                    <a:pt x="5" y="10"/>
                    <a:pt x="3" y="4"/>
                    <a:pt x="3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6"/>
                    <a:pt x="4" y="9"/>
                    <a:pt x="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3418"/>
            <p:cNvSpPr/>
            <p:nvPr/>
          </p:nvSpPr>
          <p:spPr bwMode="auto">
            <a:xfrm>
              <a:off x="11142663" y="6748463"/>
              <a:ext cx="12700" cy="23812"/>
            </a:xfrm>
            <a:custGeom>
              <a:avLst/>
              <a:gdLst>
                <a:gd name="T0" fmla="*/ 0 w 4"/>
                <a:gd name="T1" fmla="*/ 7 h 7"/>
                <a:gd name="T2" fmla="*/ 4 w 4"/>
                <a:gd name="T3" fmla="*/ 1 h 7"/>
                <a:gd name="T4" fmla="*/ 0 w 4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0" y="0"/>
                    <a:pt x="0" y="3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3419"/>
            <p:cNvSpPr/>
            <p:nvPr/>
          </p:nvSpPr>
          <p:spPr bwMode="auto">
            <a:xfrm>
              <a:off x="11188700" y="6805613"/>
              <a:ext cx="9525" cy="39687"/>
            </a:xfrm>
            <a:custGeom>
              <a:avLst/>
              <a:gdLst>
                <a:gd name="T0" fmla="*/ 0 w 6"/>
                <a:gd name="T1" fmla="*/ 25 h 25"/>
                <a:gd name="T2" fmla="*/ 6 w 6"/>
                <a:gd name="T3" fmla="*/ 0 h 25"/>
                <a:gd name="T4" fmla="*/ 4 w 6"/>
                <a:gd name="T5" fmla="*/ 8 h 25"/>
                <a:gd name="T6" fmla="*/ 0 w 6"/>
                <a:gd name="T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5">
                  <a:moveTo>
                    <a:pt x="0" y="25"/>
                  </a:moveTo>
                  <a:lnTo>
                    <a:pt x="6" y="0"/>
                  </a:lnTo>
                  <a:lnTo>
                    <a:pt x="4" y="8"/>
                  </a:lnTo>
                  <a:lnTo>
                    <a:pt x="0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3420"/>
            <p:cNvSpPr/>
            <p:nvPr/>
          </p:nvSpPr>
          <p:spPr bwMode="auto">
            <a:xfrm>
              <a:off x="11222038" y="6811963"/>
              <a:ext cx="28575" cy="49212"/>
            </a:xfrm>
            <a:custGeom>
              <a:avLst/>
              <a:gdLst>
                <a:gd name="T0" fmla="*/ 1 w 9"/>
                <a:gd name="T1" fmla="*/ 0 h 15"/>
                <a:gd name="T2" fmla="*/ 2 w 9"/>
                <a:gd name="T3" fmla="*/ 15 h 15"/>
                <a:gd name="T4" fmla="*/ 9 w 9"/>
                <a:gd name="T5" fmla="*/ 3 h 15"/>
                <a:gd name="T6" fmla="*/ 1 w 9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5">
                  <a:moveTo>
                    <a:pt x="1" y="0"/>
                  </a:moveTo>
                  <a:cubicBezTo>
                    <a:pt x="0" y="7"/>
                    <a:pt x="4" y="11"/>
                    <a:pt x="2" y="15"/>
                  </a:cubicBezTo>
                  <a:cubicBezTo>
                    <a:pt x="4" y="14"/>
                    <a:pt x="7" y="8"/>
                    <a:pt x="9" y="3"/>
                  </a:cubicBezTo>
                  <a:cubicBezTo>
                    <a:pt x="7" y="6"/>
                    <a:pt x="4" y="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3421"/>
            <p:cNvSpPr/>
            <p:nvPr/>
          </p:nvSpPr>
          <p:spPr bwMode="auto">
            <a:xfrm>
              <a:off x="11250613" y="6797675"/>
              <a:ext cx="11112" cy="23812"/>
            </a:xfrm>
            <a:custGeom>
              <a:avLst/>
              <a:gdLst>
                <a:gd name="T0" fmla="*/ 3 w 3"/>
                <a:gd name="T1" fmla="*/ 0 h 7"/>
                <a:gd name="T2" fmla="*/ 0 w 3"/>
                <a:gd name="T3" fmla="*/ 7 h 7"/>
                <a:gd name="T4" fmla="*/ 3 w 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">
                  <a:moveTo>
                    <a:pt x="3" y="0"/>
                  </a:moveTo>
                  <a:cubicBezTo>
                    <a:pt x="2" y="1"/>
                    <a:pt x="1" y="4"/>
                    <a:pt x="0" y="7"/>
                  </a:cubicBezTo>
                  <a:cubicBezTo>
                    <a:pt x="1" y="6"/>
                    <a:pt x="2" y="3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3422"/>
            <p:cNvSpPr/>
            <p:nvPr/>
          </p:nvSpPr>
          <p:spPr bwMode="auto">
            <a:xfrm>
              <a:off x="11231563" y="6742113"/>
              <a:ext cx="26987" cy="26987"/>
            </a:xfrm>
            <a:custGeom>
              <a:avLst/>
              <a:gdLst>
                <a:gd name="T0" fmla="*/ 2 w 8"/>
                <a:gd name="T1" fmla="*/ 8 h 8"/>
                <a:gd name="T2" fmla="*/ 8 w 8"/>
                <a:gd name="T3" fmla="*/ 2 h 8"/>
                <a:gd name="T4" fmla="*/ 1 w 8"/>
                <a:gd name="T5" fmla="*/ 0 h 8"/>
                <a:gd name="T6" fmla="*/ 2 w 8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2" y="8"/>
                  </a:moveTo>
                  <a:cubicBezTo>
                    <a:pt x="4" y="4"/>
                    <a:pt x="6" y="3"/>
                    <a:pt x="8" y="2"/>
                  </a:cubicBezTo>
                  <a:cubicBezTo>
                    <a:pt x="6" y="1"/>
                    <a:pt x="3" y="0"/>
                    <a:pt x="1" y="0"/>
                  </a:cubicBezTo>
                  <a:cubicBezTo>
                    <a:pt x="1" y="3"/>
                    <a:pt x="0" y="8"/>
                    <a:pt x="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3423"/>
            <p:cNvSpPr/>
            <p:nvPr/>
          </p:nvSpPr>
          <p:spPr bwMode="auto">
            <a:xfrm>
              <a:off x="11210925" y="67548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3424"/>
            <p:cNvSpPr/>
            <p:nvPr/>
          </p:nvSpPr>
          <p:spPr bwMode="auto">
            <a:xfrm>
              <a:off x="11323638" y="6742113"/>
              <a:ext cx="3175" cy="6350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0 w 1"/>
                <a:gd name="T5" fmla="*/ 2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3425"/>
            <p:cNvSpPr/>
            <p:nvPr/>
          </p:nvSpPr>
          <p:spPr bwMode="auto">
            <a:xfrm>
              <a:off x="11222038" y="6729413"/>
              <a:ext cx="12700" cy="15875"/>
            </a:xfrm>
            <a:custGeom>
              <a:avLst/>
              <a:gdLst>
                <a:gd name="T0" fmla="*/ 4 w 4"/>
                <a:gd name="T1" fmla="*/ 2 h 5"/>
                <a:gd name="T2" fmla="*/ 0 w 4"/>
                <a:gd name="T3" fmla="*/ 5 h 5"/>
                <a:gd name="T4" fmla="*/ 4 w 4"/>
                <a:gd name="T5" fmla="*/ 4 h 5"/>
                <a:gd name="T6" fmla="*/ 4 w 4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4" y="2"/>
                  </a:moveTo>
                  <a:cubicBezTo>
                    <a:pt x="2" y="0"/>
                    <a:pt x="1" y="2"/>
                    <a:pt x="0" y="5"/>
                  </a:cubicBezTo>
                  <a:cubicBezTo>
                    <a:pt x="1" y="4"/>
                    <a:pt x="2" y="4"/>
                    <a:pt x="4" y="4"/>
                  </a:cubicBezTo>
                  <a:cubicBezTo>
                    <a:pt x="4" y="2"/>
                    <a:pt x="4" y="1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3426"/>
            <p:cNvSpPr/>
            <p:nvPr/>
          </p:nvSpPr>
          <p:spPr bwMode="auto">
            <a:xfrm>
              <a:off x="11271250" y="6764338"/>
              <a:ext cx="9525" cy="26987"/>
            </a:xfrm>
            <a:custGeom>
              <a:avLst/>
              <a:gdLst>
                <a:gd name="T0" fmla="*/ 3 w 3"/>
                <a:gd name="T1" fmla="*/ 5 h 8"/>
                <a:gd name="T2" fmla="*/ 0 w 3"/>
                <a:gd name="T3" fmla="*/ 0 h 8"/>
                <a:gd name="T4" fmla="*/ 3 w 3"/>
                <a:gd name="T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8">
                  <a:moveTo>
                    <a:pt x="3" y="5"/>
                  </a:moveTo>
                  <a:cubicBezTo>
                    <a:pt x="2" y="3"/>
                    <a:pt x="1" y="1"/>
                    <a:pt x="0" y="0"/>
                  </a:cubicBezTo>
                  <a:cubicBezTo>
                    <a:pt x="1" y="3"/>
                    <a:pt x="3" y="8"/>
                    <a:pt x="3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3427"/>
            <p:cNvSpPr/>
            <p:nvPr/>
          </p:nvSpPr>
          <p:spPr bwMode="auto">
            <a:xfrm>
              <a:off x="11210925" y="6764338"/>
              <a:ext cx="3175" cy="11112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1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3"/>
                    <a:pt x="1" y="2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3428"/>
            <p:cNvSpPr/>
            <p:nvPr/>
          </p:nvSpPr>
          <p:spPr bwMode="auto">
            <a:xfrm>
              <a:off x="11210925" y="6745288"/>
              <a:ext cx="11112" cy="19050"/>
            </a:xfrm>
            <a:custGeom>
              <a:avLst/>
              <a:gdLst>
                <a:gd name="T0" fmla="*/ 0 w 3"/>
                <a:gd name="T1" fmla="*/ 4 h 6"/>
                <a:gd name="T2" fmla="*/ 1 w 3"/>
                <a:gd name="T3" fmla="*/ 6 h 6"/>
                <a:gd name="T4" fmla="*/ 3 w 3"/>
                <a:gd name="T5" fmla="*/ 0 h 6"/>
                <a:gd name="T6" fmla="*/ 0 w 3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0" y="4"/>
                  </a:moveTo>
                  <a:cubicBezTo>
                    <a:pt x="0" y="4"/>
                    <a:pt x="0" y="5"/>
                    <a:pt x="1" y="6"/>
                  </a:cubicBezTo>
                  <a:cubicBezTo>
                    <a:pt x="1" y="5"/>
                    <a:pt x="2" y="3"/>
                    <a:pt x="3" y="0"/>
                  </a:cubicBezTo>
                  <a:cubicBezTo>
                    <a:pt x="2" y="1"/>
                    <a:pt x="1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3429"/>
            <p:cNvSpPr/>
            <p:nvPr/>
          </p:nvSpPr>
          <p:spPr bwMode="auto">
            <a:xfrm>
              <a:off x="11293475" y="6742113"/>
              <a:ext cx="30162" cy="42862"/>
            </a:xfrm>
            <a:custGeom>
              <a:avLst/>
              <a:gdLst>
                <a:gd name="T0" fmla="*/ 2 w 9"/>
                <a:gd name="T1" fmla="*/ 0 h 13"/>
                <a:gd name="T2" fmla="*/ 0 w 9"/>
                <a:gd name="T3" fmla="*/ 1 h 13"/>
                <a:gd name="T4" fmla="*/ 6 w 9"/>
                <a:gd name="T5" fmla="*/ 13 h 13"/>
                <a:gd name="T6" fmla="*/ 9 w 9"/>
                <a:gd name="T7" fmla="*/ 2 h 13"/>
                <a:gd name="T8" fmla="*/ 1 w 9"/>
                <a:gd name="T9" fmla="*/ 1 h 13"/>
                <a:gd name="T10" fmla="*/ 2 w 9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3">
                  <a:moveTo>
                    <a:pt x="2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2"/>
                    <a:pt x="4" y="6"/>
                    <a:pt x="6" y="13"/>
                  </a:cubicBezTo>
                  <a:cubicBezTo>
                    <a:pt x="9" y="8"/>
                    <a:pt x="9" y="5"/>
                    <a:pt x="9" y="2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3430"/>
            <p:cNvSpPr/>
            <p:nvPr/>
          </p:nvSpPr>
          <p:spPr bwMode="auto">
            <a:xfrm>
              <a:off x="11326813" y="6751638"/>
              <a:ext cx="9525" cy="46037"/>
            </a:xfrm>
            <a:custGeom>
              <a:avLst/>
              <a:gdLst>
                <a:gd name="T0" fmla="*/ 0 w 6"/>
                <a:gd name="T1" fmla="*/ 29 h 29"/>
                <a:gd name="T2" fmla="*/ 6 w 6"/>
                <a:gd name="T3" fmla="*/ 0 h 29"/>
                <a:gd name="T4" fmla="*/ 2 w 6"/>
                <a:gd name="T5" fmla="*/ 8 h 29"/>
                <a:gd name="T6" fmla="*/ 0 w 6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9">
                  <a:moveTo>
                    <a:pt x="0" y="29"/>
                  </a:moveTo>
                  <a:lnTo>
                    <a:pt x="6" y="0"/>
                  </a:lnTo>
                  <a:lnTo>
                    <a:pt x="2" y="8"/>
                  </a:lnTo>
                  <a:lnTo>
                    <a:pt x="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3431"/>
            <p:cNvSpPr/>
            <p:nvPr/>
          </p:nvSpPr>
          <p:spPr bwMode="auto">
            <a:xfrm>
              <a:off x="11356975" y="6757988"/>
              <a:ext cx="6350" cy="30162"/>
            </a:xfrm>
            <a:custGeom>
              <a:avLst/>
              <a:gdLst>
                <a:gd name="T0" fmla="*/ 0 w 4"/>
                <a:gd name="T1" fmla="*/ 19 h 19"/>
                <a:gd name="T2" fmla="*/ 4 w 4"/>
                <a:gd name="T3" fmla="*/ 9 h 19"/>
                <a:gd name="T4" fmla="*/ 0 w 4"/>
                <a:gd name="T5" fmla="*/ 0 h 19"/>
                <a:gd name="T6" fmla="*/ 0 w 4"/>
                <a:gd name="T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9">
                  <a:moveTo>
                    <a:pt x="0" y="19"/>
                  </a:moveTo>
                  <a:lnTo>
                    <a:pt x="4" y="9"/>
                  </a:lnTo>
                  <a:lnTo>
                    <a:pt x="0" y="0"/>
                  </a:lnTo>
                  <a:lnTo>
                    <a:pt x="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3432"/>
            <p:cNvSpPr/>
            <p:nvPr/>
          </p:nvSpPr>
          <p:spPr bwMode="auto">
            <a:xfrm>
              <a:off x="12892088" y="6696075"/>
              <a:ext cx="7937" cy="19050"/>
            </a:xfrm>
            <a:custGeom>
              <a:avLst/>
              <a:gdLst>
                <a:gd name="T0" fmla="*/ 1 w 2"/>
                <a:gd name="T1" fmla="*/ 6 h 6"/>
                <a:gd name="T2" fmla="*/ 2 w 2"/>
                <a:gd name="T3" fmla="*/ 0 h 6"/>
                <a:gd name="T4" fmla="*/ 1 w 2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6">
                  <a:moveTo>
                    <a:pt x="1" y="6"/>
                  </a:moveTo>
                  <a:cubicBezTo>
                    <a:pt x="2" y="5"/>
                    <a:pt x="2" y="3"/>
                    <a:pt x="2" y="0"/>
                  </a:cubicBezTo>
                  <a:cubicBezTo>
                    <a:pt x="1" y="2"/>
                    <a:pt x="0" y="4"/>
                    <a:pt x="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3433"/>
            <p:cNvSpPr/>
            <p:nvPr/>
          </p:nvSpPr>
          <p:spPr bwMode="auto">
            <a:xfrm>
              <a:off x="11657013" y="6754813"/>
              <a:ext cx="23812" cy="30162"/>
            </a:xfrm>
            <a:custGeom>
              <a:avLst/>
              <a:gdLst>
                <a:gd name="T0" fmla="*/ 0 w 7"/>
                <a:gd name="T1" fmla="*/ 2 h 9"/>
                <a:gd name="T2" fmla="*/ 7 w 7"/>
                <a:gd name="T3" fmla="*/ 2 h 9"/>
                <a:gd name="T4" fmla="*/ 6 w 7"/>
                <a:gd name="T5" fmla="*/ 0 h 9"/>
                <a:gd name="T6" fmla="*/ 0 w 7"/>
                <a:gd name="T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9">
                  <a:moveTo>
                    <a:pt x="0" y="2"/>
                  </a:moveTo>
                  <a:cubicBezTo>
                    <a:pt x="3" y="6"/>
                    <a:pt x="5" y="9"/>
                    <a:pt x="7" y="2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4" y="1"/>
                    <a:pt x="2" y="3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3434"/>
            <p:cNvSpPr/>
            <p:nvPr/>
          </p:nvSpPr>
          <p:spPr bwMode="auto">
            <a:xfrm>
              <a:off x="14303375" y="6718300"/>
              <a:ext cx="9525" cy="3175"/>
            </a:xfrm>
            <a:custGeom>
              <a:avLst/>
              <a:gdLst>
                <a:gd name="T0" fmla="*/ 3 w 3"/>
                <a:gd name="T1" fmla="*/ 0 h 1"/>
                <a:gd name="T2" fmla="*/ 0 w 3"/>
                <a:gd name="T3" fmla="*/ 1 h 1"/>
                <a:gd name="T4" fmla="*/ 3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1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3435"/>
            <p:cNvSpPr/>
            <p:nvPr/>
          </p:nvSpPr>
          <p:spPr bwMode="auto">
            <a:xfrm>
              <a:off x="11463338" y="6772275"/>
              <a:ext cx="6350" cy="3175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0" y="1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3436"/>
            <p:cNvSpPr/>
            <p:nvPr/>
          </p:nvSpPr>
          <p:spPr bwMode="auto">
            <a:xfrm>
              <a:off x="11458575" y="6757988"/>
              <a:ext cx="7937" cy="11112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0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1"/>
                    <a:pt x="1" y="2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3437"/>
            <p:cNvSpPr/>
            <p:nvPr/>
          </p:nvSpPr>
          <p:spPr bwMode="auto">
            <a:xfrm>
              <a:off x="11452225" y="6769100"/>
              <a:ext cx="6350" cy="9525"/>
            </a:xfrm>
            <a:custGeom>
              <a:avLst/>
              <a:gdLst>
                <a:gd name="T0" fmla="*/ 2 w 2"/>
                <a:gd name="T1" fmla="*/ 1 h 3"/>
                <a:gd name="T2" fmla="*/ 1 w 2"/>
                <a:gd name="T3" fmla="*/ 0 h 3"/>
                <a:gd name="T4" fmla="*/ 2 w 2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1"/>
                    <a:pt x="1" y="1"/>
                    <a:pt x="1" y="0"/>
                  </a:cubicBezTo>
                  <a:cubicBezTo>
                    <a:pt x="0" y="2"/>
                    <a:pt x="1" y="3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3438"/>
            <p:cNvSpPr/>
            <p:nvPr/>
          </p:nvSpPr>
          <p:spPr bwMode="auto">
            <a:xfrm>
              <a:off x="11466513" y="6769100"/>
              <a:ext cx="9525" cy="3175"/>
            </a:xfrm>
            <a:custGeom>
              <a:avLst/>
              <a:gdLst>
                <a:gd name="T0" fmla="*/ 3 w 3"/>
                <a:gd name="T1" fmla="*/ 1 h 1"/>
                <a:gd name="T2" fmla="*/ 0 w 3"/>
                <a:gd name="T3" fmla="*/ 0 h 1"/>
                <a:gd name="T4" fmla="*/ 1 w 3"/>
                <a:gd name="T5" fmla="*/ 1 h 1"/>
                <a:gd name="T6" fmla="*/ 3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2" y="1"/>
                    <a:pt x="1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2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3439"/>
            <p:cNvSpPr/>
            <p:nvPr/>
          </p:nvSpPr>
          <p:spPr bwMode="auto">
            <a:xfrm>
              <a:off x="11409363" y="6769100"/>
              <a:ext cx="9525" cy="19050"/>
            </a:xfrm>
            <a:custGeom>
              <a:avLst/>
              <a:gdLst>
                <a:gd name="T0" fmla="*/ 0 w 3"/>
                <a:gd name="T1" fmla="*/ 0 h 6"/>
                <a:gd name="T2" fmla="*/ 0 w 3"/>
                <a:gd name="T3" fmla="*/ 6 h 6"/>
                <a:gd name="T4" fmla="*/ 3 w 3"/>
                <a:gd name="T5" fmla="*/ 3 h 6"/>
                <a:gd name="T6" fmla="*/ 0 w 3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cubicBezTo>
                    <a:pt x="0" y="2"/>
                    <a:pt x="0" y="5"/>
                    <a:pt x="0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" y="4"/>
                    <a:pt x="1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3440"/>
            <p:cNvSpPr/>
            <p:nvPr/>
          </p:nvSpPr>
          <p:spPr bwMode="auto">
            <a:xfrm>
              <a:off x="11406188" y="6788150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3441"/>
            <p:cNvSpPr/>
            <p:nvPr/>
          </p:nvSpPr>
          <p:spPr bwMode="auto">
            <a:xfrm>
              <a:off x="11476038" y="6724650"/>
              <a:ext cx="33337" cy="87312"/>
            </a:xfrm>
            <a:custGeom>
              <a:avLst/>
              <a:gdLst>
                <a:gd name="T0" fmla="*/ 3 w 10"/>
                <a:gd name="T1" fmla="*/ 6 h 26"/>
                <a:gd name="T2" fmla="*/ 2 w 10"/>
                <a:gd name="T3" fmla="*/ 14 h 26"/>
                <a:gd name="T4" fmla="*/ 3 w 10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6">
                  <a:moveTo>
                    <a:pt x="3" y="6"/>
                  </a:moveTo>
                  <a:cubicBezTo>
                    <a:pt x="2" y="4"/>
                    <a:pt x="3" y="18"/>
                    <a:pt x="2" y="14"/>
                  </a:cubicBezTo>
                  <a:cubicBezTo>
                    <a:pt x="0" y="26"/>
                    <a:pt x="10" y="0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3442"/>
            <p:cNvSpPr/>
            <p:nvPr/>
          </p:nvSpPr>
          <p:spPr bwMode="auto">
            <a:xfrm>
              <a:off x="14355763" y="6754813"/>
              <a:ext cx="9525" cy="26987"/>
            </a:xfrm>
            <a:custGeom>
              <a:avLst/>
              <a:gdLst>
                <a:gd name="T0" fmla="*/ 0 w 6"/>
                <a:gd name="T1" fmla="*/ 6 h 17"/>
                <a:gd name="T2" fmla="*/ 6 w 6"/>
                <a:gd name="T3" fmla="*/ 17 h 17"/>
                <a:gd name="T4" fmla="*/ 2 w 6"/>
                <a:gd name="T5" fmla="*/ 0 h 17"/>
                <a:gd name="T6" fmla="*/ 0 w 6"/>
                <a:gd name="T7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7">
                  <a:moveTo>
                    <a:pt x="0" y="6"/>
                  </a:moveTo>
                  <a:lnTo>
                    <a:pt x="6" y="17"/>
                  </a:lnTo>
                  <a:lnTo>
                    <a:pt x="2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3443"/>
            <p:cNvSpPr/>
            <p:nvPr/>
          </p:nvSpPr>
          <p:spPr bwMode="auto">
            <a:xfrm>
              <a:off x="14379575" y="6708775"/>
              <a:ext cx="9525" cy="49212"/>
            </a:xfrm>
            <a:custGeom>
              <a:avLst/>
              <a:gdLst>
                <a:gd name="T0" fmla="*/ 0 w 3"/>
                <a:gd name="T1" fmla="*/ 0 h 15"/>
                <a:gd name="T2" fmla="*/ 0 w 3"/>
                <a:gd name="T3" fmla="*/ 15 h 15"/>
                <a:gd name="T4" fmla="*/ 3 w 3"/>
                <a:gd name="T5" fmla="*/ 1 h 15"/>
                <a:gd name="T6" fmla="*/ 0 w 3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5">
                  <a:moveTo>
                    <a:pt x="0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0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3444"/>
            <p:cNvSpPr/>
            <p:nvPr/>
          </p:nvSpPr>
          <p:spPr bwMode="auto">
            <a:xfrm>
              <a:off x="14382750" y="5913438"/>
              <a:ext cx="9525" cy="42862"/>
            </a:xfrm>
            <a:custGeom>
              <a:avLst/>
              <a:gdLst>
                <a:gd name="T0" fmla="*/ 1 w 3"/>
                <a:gd name="T1" fmla="*/ 10 h 13"/>
                <a:gd name="T2" fmla="*/ 3 w 3"/>
                <a:gd name="T3" fmla="*/ 0 h 13"/>
                <a:gd name="T4" fmla="*/ 1 w 3"/>
                <a:gd name="T5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3">
                  <a:moveTo>
                    <a:pt x="1" y="10"/>
                  </a:moveTo>
                  <a:cubicBezTo>
                    <a:pt x="3" y="11"/>
                    <a:pt x="2" y="2"/>
                    <a:pt x="3" y="0"/>
                  </a:cubicBezTo>
                  <a:cubicBezTo>
                    <a:pt x="0" y="2"/>
                    <a:pt x="1" y="13"/>
                    <a:pt x="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3445"/>
            <p:cNvSpPr/>
            <p:nvPr/>
          </p:nvSpPr>
          <p:spPr bwMode="auto">
            <a:xfrm>
              <a:off x="14166850" y="5897563"/>
              <a:ext cx="20637" cy="19050"/>
            </a:xfrm>
            <a:custGeom>
              <a:avLst/>
              <a:gdLst>
                <a:gd name="T0" fmla="*/ 6 w 6"/>
                <a:gd name="T1" fmla="*/ 2 h 6"/>
                <a:gd name="T2" fmla="*/ 5 w 6"/>
                <a:gd name="T3" fmla="*/ 0 h 6"/>
                <a:gd name="T4" fmla="*/ 2 w 6"/>
                <a:gd name="T5" fmla="*/ 0 h 6"/>
                <a:gd name="T6" fmla="*/ 6 w 6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2"/>
                  </a:moveTo>
                  <a:cubicBezTo>
                    <a:pt x="5" y="1"/>
                    <a:pt x="5" y="1"/>
                    <a:pt x="5" y="0"/>
                  </a:cubicBezTo>
                  <a:cubicBezTo>
                    <a:pt x="4" y="1"/>
                    <a:pt x="4" y="0"/>
                    <a:pt x="2" y="0"/>
                  </a:cubicBezTo>
                  <a:cubicBezTo>
                    <a:pt x="3" y="6"/>
                    <a:pt x="0" y="5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3446"/>
            <p:cNvSpPr/>
            <p:nvPr/>
          </p:nvSpPr>
          <p:spPr bwMode="auto">
            <a:xfrm>
              <a:off x="14177963" y="5880100"/>
              <a:ext cx="15875" cy="17462"/>
            </a:xfrm>
            <a:custGeom>
              <a:avLst/>
              <a:gdLst>
                <a:gd name="T0" fmla="*/ 2 w 5"/>
                <a:gd name="T1" fmla="*/ 5 h 5"/>
                <a:gd name="T2" fmla="*/ 2 w 5"/>
                <a:gd name="T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" h="5">
                  <a:moveTo>
                    <a:pt x="2" y="5"/>
                  </a:moveTo>
                  <a:cubicBezTo>
                    <a:pt x="5" y="5"/>
                    <a:pt x="0" y="0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3447"/>
            <p:cNvSpPr/>
            <p:nvPr/>
          </p:nvSpPr>
          <p:spPr bwMode="auto">
            <a:xfrm>
              <a:off x="14135100" y="5867400"/>
              <a:ext cx="19050" cy="42862"/>
            </a:xfrm>
            <a:custGeom>
              <a:avLst/>
              <a:gdLst>
                <a:gd name="T0" fmla="*/ 6 w 6"/>
                <a:gd name="T1" fmla="*/ 7 h 13"/>
                <a:gd name="T2" fmla="*/ 4 w 6"/>
                <a:gd name="T3" fmla="*/ 0 h 13"/>
                <a:gd name="T4" fmla="*/ 3 w 6"/>
                <a:gd name="T5" fmla="*/ 13 h 13"/>
                <a:gd name="T6" fmla="*/ 6 w 6"/>
                <a:gd name="T7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3">
                  <a:moveTo>
                    <a:pt x="6" y="7"/>
                  </a:moveTo>
                  <a:cubicBezTo>
                    <a:pt x="6" y="3"/>
                    <a:pt x="3" y="3"/>
                    <a:pt x="4" y="0"/>
                  </a:cubicBezTo>
                  <a:cubicBezTo>
                    <a:pt x="0" y="3"/>
                    <a:pt x="1" y="7"/>
                    <a:pt x="3" y="13"/>
                  </a:cubicBezTo>
                  <a:lnTo>
                    <a:pt x="6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3448"/>
            <p:cNvSpPr/>
            <p:nvPr/>
          </p:nvSpPr>
          <p:spPr bwMode="auto">
            <a:xfrm>
              <a:off x="14135100" y="5934075"/>
              <a:ext cx="3175" cy="12700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2 h 4"/>
                <a:gd name="T4" fmla="*/ 0 w 1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0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3449"/>
            <p:cNvSpPr/>
            <p:nvPr/>
          </p:nvSpPr>
          <p:spPr bwMode="auto">
            <a:xfrm>
              <a:off x="14138275" y="5922963"/>
              <a:ext cx="12700" cy="42862"/>
            </a:xfrm>
            <a:custGeom>
              <a:avLst/>
              <a:gdLst>
                <a:gd name="T0" fmla="*/ 2 w 4"/>
                <a:gd name="T1" fmla="*/ 3 h 13"/>
                <a:gd name="T2" fmla="*/ 4 w 4"/>
                <a:gd name="T3" fmla="*/ 0 h 13"/>
                <a:gd name="T4" fmla="*/ 0 w 4"/>
                <a:gd name="T5" fmla="*/ 5 h 13"/>
                <a:gd name="T6" fmla="*/ 2 w 4"/>
                <a:gd name="T7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3">
                  <a:moveTo>
                    <a:pt x="2" y="3"/>
                  </a:moveTo>
                  <a:cubicBezTo>
                    <a:pt x="2" y="8"/>
                    <a:pt x="3" y="4"/>
                    <a:pt x="4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8"/>
                    <a:pt x="1" y="13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3450"/>
            <p:cNvSpPr/>
            <p:nvPr/>
          </p:nvSpPr>
          <p:spPr bwMode="auto">
            <a:xfrm>
              <a:off x="14074775" y="5880100"/>
              <a:ext cx="14287" cy="46037"/>
            </a:xfrm>
            <a:custGeom>
              <a:avLst/>
              <a:gdLst>
                <a:gd name="T0" fmla="*/ 0 w 4"/>
                <a:gd name="T1" fmla="*/ 0 h 14"/>
                <a:gd name="T2" fmla="*/ 1 w 4"/>
                <a:gd name="T3" fmla="*/ 14 h 14"/>
                <a:gd name="T4" fmla="*/ 4 w 4"/>
                <a:gd name="T5" fmla="*/ 10 h 14"/>
                <a:gd name="T6" fmla="*/ 0 w 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4">
                  <a:moveTo>
                    <a:pt x="0" y="0"/>
                  </a:moveTo>
                  <a:cubicBezTo>
                    <a:pt x="0" y="3"/>
                    <a:pt x="1" y="9"/>
                    <a:pt x="1" y="14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7"/>
                    <a:pt x="0" y="5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3451"/>
            <p:cNvSpPr/>
            <p:nvPr/>
          </p:nvSpPr>
          <p:spPr bwMode="auto">
            <a:xfrm>
              <a:off x="14022388" y="5849938"/>
              <a:ext cx="12700" cy="39687"/>
            </a:xfrm>
            <a:custGeom>
              <a:avLst/>
              <a:gdLst>
                <a:gd name="T0" fmla="*/ 8 w 8"/>
                <a:gd name="T1" fmla="*/ 0 h 25"/>
                <a:gd name="T2" fmla="*/ 0 w 8"/>
                <a:gd name="T3" fmla="*/ 25 h 25"/>
                <a:gd name="T4" fmla="*/ 2 w 8"/>
                <a:gd name="T5" fmla="*/ 17 h 25"/>
                <a:gd name="T6" fmla="*/ 8 w 8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25">
                  <a:moveTo>
                    <a:pt x="8" y="0"/>
                  </a:moveTo>
                  <a:lnTo>
                    <a:pt x="0" y="25"/>
                  </a:lnTo>
                  <a:lnTo>
                    <a:pt x="2" y="17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3452"/>
            <p:cNvSpPr/>
            <p:nvPr/>
          </p:nvSpPr>
          <p:spPr bwMode="auto">
            <a:xfrm>
              <a:off x="13973175" y="5830888"/>
              <a:ext cx="25400" cy="49212"/>
            </a:xfrm>
            <a:custGeom>
              <a:avLst/>
              <a:gdLst>
                <a:gd name="T0" fmla="*/ 7 w 8"/>
                <a:gd name="T1" fmla="*/ 15 h 15"/>
                <a:gd name="T2" fmla="*/ 6 w 8"/>
                <a:gd name="T3" fmla="*/ 0 h 15"/>
                <a:gd name="T4" fmla="*/ 0 w 8"/>
                <a:gd name="T5" fmla="*/ 12 h 15"/>
                <a:gd name="T6" fmla="*/ 7 w 8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5">
                  <a:moveTo>
                    <a:pt x="7" y="15"/>
                  </a:moveTo>
                  <a:cubicBezTo>
                    <a:pt x="8" y="9"/>
                    <a:pt x="5" y="4"/>
                    <a:pt x="6" y="0"/>
                  </a:cubicBezTo>
                  <a:cubicBezTo>
                    <a:pt x="4" y="1"/>
                    <a:pt x="2" y="7"/>
                    <a:pt x="0" y="12"/>
                  </a:cubicBezTo>
                  <a:cubicBezTo>
                    <a:pt x="2" y="9"/>
                    <a:pt x="4" y="10"/>
                    <a:pt x="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3453"/>
            <p:cNvSpPr/>
            <p:nvPr/>
          </p:nvSpPr>
          <p:spPr bwMode="auto">
            <a:xfrm>
              <a:off x="13958888" y="5870575"/>
              <a:ext cx="14287" cy="23812"/>
            </a:xfrm>
            <a:custGeom>
              <a:avLst/>
              <a:gdLst>
                <a:gd name="T0" fmla="*/ 0 w 4"/>
                <a:gd name="T1" fmla="*/ 7 h 7"/>
                <a:gd name="T2" fmla="*/ 4 w 4"/>
                <a:gd name="T3" fmla="*/ 0 h 7"/>
                <a:gd name="T4" fmla="*/ 0 w 4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cubicBezTo>
                    <a:pt x="1" y="6"/>
                    <a:pt x="2" y="3"/>
                    <a:pt x="4" y="0"/>
                  </a:cubicBezTo>
                  <a:cubicBezTo>
                    <a:pt x="2" y="1"/>
                    <a:pt x="1" y="4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3454"/>
            <p:cNvSpPr/>
            <p:nvPr/>
          </p:nvSpPr>
          <p:spPr bwMode="auto">
            <a:xfrm>
              <a:off x="14009688" y="5934075"/>
              <a:ext cx="3175" cy="6350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3455"/>
            <p:cNvSpPr/>
            <p:nvPr/>
          </p:nvSpPr>
          <p:spPr bwMode="auto">
            <a:xfrm>
              <a:off x="13893800" y="5940425"/>
              <a:ext cx="3175" cy="6350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1 w 1"/>
                <a:gd name="T5" fmla="*/ 0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1" y="2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3456"/>
            <p:cNvSpPr/>
            <p:nvPr/>
          </p:nvSpPr>
          <p:spPr bwMode="auto">
            <a:xfrm>
              <a:off x="13939838" y="5900738"/>
              <a:ext cx="9525" cy="25400"/>
            </a:xfrm>
            <a:custGeom>
              <a:avLst/>
              <a:gdLst>
                <a:gd name="T0" fmla="*/ 0 w 3"/>
                <a:gd name="T1" fmla="*/ 3 h 8"/>
                <a:gd name="T2" fmla="*/ 3 w 3"/>
                <a:gd name="T3" fmla="*/ 8 h 8"/>
                <a:gd name="T4" fmla="*/ 0 w 3"/>
                <a:gd name="T5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8">
                  <a:moveTo>
                    <a:pt x="0" y="3"/>
                  </a:moveTo>
                  <a:cubicBezTo>
                    <a:pt x="1" y="5"/>
                    <a:pt x="2" y="6"/>
                    <a:pt x="3" y="8"/>
                  </a:cubicBezTo>
                  <a:cubicBezTo>
                    <a:pt x="2" y="5"/>
                    <a:pt x="1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3457"/>
            <p:cNvSpPr/>
            <p:nvPr/>
          </p:nvSpPr>
          <p:spPr bwMode="auto">
            <a:xfrm>
              <a:off x="14006513" y="5919788"/>
              <a:ext cx="3175" cy="6350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0"/>
                    <a:pt x="0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3458"/>
            <p:cNvSpPr/>
            <p:nvPr/>
          </p:nvSpPr>
          <p:spPr bwMode="auto">
            <a:xfrm>
              <a:off x="13896975" y="5907088"/>
              <a:ext cx="30162" cy="42862"/>
            </a:xfrm>
            <a:custGeom>
              <a:avLst/>
              <a:gdLst>
                <a:gd name="T0" fmla="*/ 7 w 9"/>
                <a:gd name="T1" fmla="*/ 13 h 13"/>
                <a:gd name="T2" fmla="*/ 9 w 9"/>
                <a:gd name="T3" fmla="*/ 12 h 13"/>
                <a:gd name="T4" fmla="*/ 3 w 9"/>
                <a:gd name="T5" fmla="*/ 0 h 13"/>
                <a:gd name="T6" fmla="*/ 0 w 9"/>
                <a:gd name="T7" fmla="*/ 10 h 13"/>
                <a:gd name="T8" fmla="*/ 8 w 9"/>
                <a:gd name="T9" fmla="*/ 12 h 13"/>
                <a:gd name="T10" fmla="*/ 7 w 9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3">
                  <a:moveTo>
                    <a:pt x="7" y="13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7" y="10"/>
                    <a:pt x="6" y="7"/>
                    <a:pt x="3" y="0"/>
                  </a:cubicBezTo>
                  <a:cubicBezTo>
                    <a:pt x="0" y="4"/>
                    <a:pt x="0" y="7"/>
                    <a:pt x="0" y="10"/>
                  </a:cubicBezTo>
                  <a:cubicBezTo>
                    <a:pt x="8" y="12"/>
                    <a:pt x="8" y="12"/>
                    <a:pt x="8" y="12"/>
                  </a:cubicBezTo>
                  <a:lnTo>
                    <a:pt x="7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3459"/>
            <p:cNvSpPr/>
            <p:nvPr/>
          </p:nvSpPr>
          <p:spPr bwMode="auto">
            <a:xfrm>
              <a:off x="13884275" y="5889625"/>
              <a:ext cx="9525" cy="47625"/>
            </a:xfrm>
            <a:custGeom>
              <a:avLst/>
              <a:gdLst>
                <a:gd name="T0" fmla="*/ 6 w 6"/>
                <a:gd name="T1" fmla="*/ 0 h 30"/>
                <a:gd name="T2" fmla="*/ 0 w 6"/>
                <a:gd name="T3" fmla="*/ 30 h 30"/>
                <a:gd name="T4" fmla="*/ 4 w 6"/>
                <a:gd name="T5" fmla="*/ 21 h 30"/>
                <a:gd name="T6" fmla="*/ 6 w 6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0">
                  <a:moveTo>
                    <a:pt x="6" y="0"/>
                  </a:moveTo>
                  <a:lnTo>
                    <a:pt x="0" y="30"/>
                  </a:lnTo>
                  <a:lnTo>
                    <a:pt x="4" y="21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3460"/>
            <p:cNvSpPr/>
            <p:nvPr/>
          </p:nvSpPr>
          <p:spPr bwMode="auto">
            <a:xfrm>
              <a:off x="13857288" y="5897563"/>
              <a:ext cx="6350" cy="28575"/>
            </a:xfrm>
            <a:custGeom>
              <a:avLst/>
              <a:gdLst>
                <a:gd name="T0" fmla="*/ 4 w 4"/>
                <a:gd name="T1" fmla="*/ 0 h 18"/>
                <a:gd name="T2" fmla="*/ 0 w 4"/>
                <a:gd name="T3" fmla="*/ 12 h 18"/>
                <a:gd name="T4" fmla="*/ 4 w 4"/>
                <a:gd name="T5" fmla="*/ 18 h 18"/>
                <a:gd name="T6" fmla="*/ 4 w 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8">
                  <a:moveTo>
                    <a:pt x="4" y="0"/>
                  </a:moveTo>
                  <a:lnTo>
                    <a:pt x="0" y="12"/>
                  </a:lnTo>
                  <a:lnTo>
                    <a:pt x="4" y="18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3461"/>
            <p:cNvSpPr/>
            <p:nvPr/>
          </p:nvSpPr>
          <p:spPr bwMode="auto">
            <a:xfrm>
              <a:off x="12317413" y="5929313"/>
              <a:ext cx="7937" cy="20637"/>
            </a:xfrm>
            <a:custGeom>
              <a:avLst/>
              <a:gdLst>
                <a:gd name="T0" fmla="*/ 2 w 2"/>
                <a:gd name="T1" fmla="*/ 0 h 6"/>
                <a:gd name="T2" fmla="*/ 0 w 2"/>
                <a:gd name="T3" fmla="*/ 6 h 6"/>
                <a:gd name="T4" fmla="*/ 2 w 2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6">
                  <a:moveTo>
                    <a:pt x="2" y="0"/>
                  </a:moveTo>
                  <a:cubicBezTo>
                    <a:pt x="1" y="2"/>
                    <a:pt x="0" y="4"/>
                    <a:pt x="0" y="6"/>
                  </a:cubicBezTo>
                  <a:cubicBezTo>
                    <a:pt x="2" y="4"/>
                    <a:pt x="2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3462"/>
            <p:cNvSpPr/>
            <p:nvPr/>
          </p:nvSpPr>
          <p:spPr bwMode="auto">
            <a:xfrm>
              <a:off x="13539788" y="5889625"/>
              <a:ext cx="23812" cy="30162"/>
            </a:xfrm>
            <a:custGeom>
              <a:avLst/>
              <a:gdLst>
                <a:gd name="T0" fmla="*/ 7 w 7"/>
                <a:gd name="T1" fmla="*/ 7 h 9"/>
                <a:gd name="T2" fmla="*/ 0 w 7"/>
                <a:gd name="T3" fmla="*/ 7 h 9"/>
                <a:gd name="T4" fmla="*/ 1 w 7"/>
                <a:gd name="T5" fmla="*/ 9 h 9"/>
                <a:gd name="T6" fmla="*/ 7 w 7"/>
                <a:gd name="T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9">
                  <a:moveTo>
                    <a:pt x="7" y="7"/>
                  </a:moveTo>
                  <a:cubicBezTo>
                    <a:pt x="5" y="3"/>
                    <a:pt x="2" y="0"/>
                    <a:pt x="0" y="7"/>
                  </a:cubicBezTo>
                  <a:cubicBezTo>
                    <a:pt x="0" y="8"/>
                    <a:pt x="1" y="9"/>
                    <a:pt x="1" y="9"/>
                  </a:cubicBezTo>
                  <a:cubicBezTo>
                    <a:pt x="3" y="8"/>
                    <a:pt x="5" y="6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3463"/>
            <p:cNvSpPr/>
            <p:nvPr/>
          </p:nvSpPr>
          <p:spPr bwMode="auto">
            <a:xfrm>
              <a:off x="10904538" y="5976938"/>
              <a:ext cx="9525" cy="6350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1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0" y="1"/>
                    <a:pt x="2" y="1"/>
                    <a:pt x="3" y="1"/>
                  </a:cubicBezTo>
                  <a:cubicBezTo>
                    <a:pt x="2" y="0"/>
                    <a:pt x="1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Freeform 3464"/>
            <p:cNvSpPr/>
            <p:nvPr/>
          </p:nvSpPr>
          <p:spPr bwMode="auto">
            <a:xfrm>
              <a:off x="13754100" y="5907088"/>
              <a:ext cx="3175" cy="3175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Freeform 3465"/>
            <p:cNvSpPr/>
            <p:nvPr/>
          </p:nvSpPr>
          <p:spPr bwMode="auto">
            <a:xfrm>
              <a:off x="13754100" y="5916613"/>
              <a:ext cx="7937" cy="9525"/>
            </a:xfrm>
            <a:custGeom>
              <a:avLst/>
              <a:gdLst>
                <a:gd name="T0" fmla="*/ 2 w 2"/>
                <a:gd name="T1" fmla="*/ 3 h 3"/>
                <a:gd name="T2" fmla="*/ 0 w 2"/>
                <a:gd name="T3" fmla="*/ 0 h 3"/>
                <a:gd name="T4" fmla="*/ 2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2" y="2"/>
                    <a:pt x="1" y="1"/>
                    <a:pt x="0" y="0"/>
                  </a:cubicBezTo>
                  <a:cubicBezTo>
                    <a:pt x="0" y="1"/>
                    <a:pt x="1" y="2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Freeform 3466"/>
            <p:cNvSpPr/>
            <p:nvPr/>
          </p:nvSpPr>
          <p:spPr bwMode="auto">
            <a:xfrm>
              <a:off x="13762038" y="5903913"/>
              <a:ext cx="6350" cy="9525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3 h 3"/>
                <a:gd name="T4" fmla="*/ 0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cubicBezTo>
                    <a:pt x="0" y="3"/>
                    <a:pt x="1" y="3"/>
                    <a:pt x="1" y="3"/>
                  </a:cubicBezTo>
                  <a:cubicBezTo>
                    <a:pt x="2" y="1"/>
                    <a:pt x="1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3467"/>
            <p:cNvSpPr/>
            <p:nvPr/>
          </p:nvSpPr>
          <p:spPr bwMode="auto">
            <a:xfrm>
              <a:off x="13744575" y="5910263"/>
              <a:ext cx="9525" cy="6350"/>
            </a:xfrm>
            <a:custGeom>
              <a:avLst/>
              <a:gdLst>
                <a:gd name="T0" fmla="*/ 0 w 3"/>
                <a:gd name="T1" fmla="*/ 1 h 2"/>
                <a:gd name="T2" fmla="*/ 3 w 3"/>
                <a:gd name="T3" fmla="*/ 2 h 2"/>
                <a:gd name="T4" fmla="*/ 3 w 3"/>
                <a:gd name="T5" fmla="*/ 0 h 2"/>
                <a:gd name="T6" fmla="*/ 0 w 3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1" y="1"/>
                    <a:pt x="2" y="1"/>
                    <a:pt x="3" y="2"/>
                  </a:cubicBezTo>
                  <a:cubicBezTo>
                    <a:pt x="3" y="1"/>
                    <a:pt x="2" y="1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Freeform 3468"/>
            <p:cNvSpPr/>
            <p:nvPr/>
          </p:nvSpPr>
          <p:spPr bwMode="auto">
            <a:xfrm>
              <a:off x="13811250" y="5897563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Freeform 3469"/>
            <p:cNvSpPr/>
            <p:nvPr/>
          </p:nvSpPr>
          <p:spPr bwMode="auto">
            <a:xfrm>
              <a:off x="13801725" y="5897563"/>
              <a:ext cx="9525" cy="19050"/>
            </a:xfrm>
            <a:custGeom>
              <a:avLst/>
              <a:gdLst>
                <a:gd name="T0" fmla="*/ 3 w 3"/>
                <a:gd name="T1" fmla="*/ 6 h 6"/>
                <a:gd name="T2" fmla="*/ 3 w 3"/>
                <a:gd name="T3" fmla="*/ 0 h 6"/>
                <a:gd name="T4" fmla="*/ 0 w 3"/>
                <a:gd name="T5" fmla="*/ 2 h 6"/>
                <a:gd name="T6" fmla="*/ 3 w 3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3" y="6"/>
                  </a:moveTo>
                  <a:cubicBezTo>
                    <a:pt x="3" y="4"/>
                    <a:pt x="3" y="1"/>
                    <a:pt x="3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3" y="4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Freeform 3470"/>
            <p:cNvSpPr/>
            <p:nvPr/>
          </p:nvSpPr>
          <p:spPr bwMode="auto">
            <a:xfrm>
              <a:off x="13711238" y="5870575"/>
              <a:ext cx="33337" cy="85725"/>
            </a:xfrm>
            <a:custGeom>
              <a:avLst/>
              <a:gdLst>
                <a:gd name="T0" fmla="*/ 7 w 10"/>
                <a:gd name="T1" fmla="*/ 20 h 26"/>
                <a:gd name="T2" fmla="*/ 8 w 10"/>
                <a:gd name="T3" fmla="*/ 12 h 26"/>
                <a:gd name="T4" fmla="*/ 7 w 10"/>
                <a:gd name="T5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6">
                  <a:moveTo>
                    <a:pt x="7" y="20"/>
                  </a:moveTo>
                  <a:cubicBezTo>
                    <a:pt x="8" y="22"/>
                    <a:pt x="8" y="8"/>
                    <a:pt x="8" y="12"/>
                  </a:cubicBezTo>
                  <a:cubicBezTo>
                    <a:pt x="10" y="0"/>
                    <a:pt x="0" y="26"/>
                    <a:pt x="7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Freeform 3471"/>
            <p:cNvSpPr/>
            <p:nvPr/>
          </p:nvSpPr>
          <p:spPr bwMode="auto">
            <a:xfrm>
              <a:off x="10844213" y="5929313"/>
              <a:ext cx="14287" cy="23812"/>
            </a:xfrm>
            <a:custGeom>
              <a:avLst/>
              <a:gdLst>
                <a:gd name="T0" fmla="*/ 9 w 9"/>
                <a:gd name="T1" fmla="*/ 9 h 15"/>
                <a:gd name="T2" fmla="*/ 0 w 9"/>
                <a:gd name="T3" fmla="*/ 0 h 15"/>
                <a:gd name="T4" fmla="*/ 7 w 9"/>
                <a:gd name="T5" fmla="*/ 15 h 15"/>
                <a:gd name="T6" fmla="*/ 9 w 9"/>
                <a:gd name="T7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5">
                  <a:moveTo>
                    <a:pt x="9" y="9"/>
                  </a:moveTo>
                  <a:lnTo>
                    <a:pt x="0" y="0"/>
                  </a:lnTo>
                  <a:lnTo>
                    <a:pt x="7" y="15"/>
                  </a:lnTo>
                  <a:lnTo>
                    <a:pt x="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Freeform 3472"/>
            <p:cNvSpPr/>
            <p:nvPr/>
          </p:nvSpPr>
          <p:spPr bwMode="auto">
            <a:xfrm>
              <a:off x="10828338" y="5953125"/>
              <a:ext cx="9525" cy="49212"/>
            </a:xfrm>
            <a:custGeom>
              <a:avLst/>
              <a:gdLst>
                <a:gd name="T0" fmla="*/ 0 w 3"/>
                <a:gd name="T1" fmla="*/ 14 h 15"/>
                <a:gd name="T2" fmla="*/ 3 w 3"/>
                <a:gd name="T3" fmla="*/ 15 h 15"/>
                <a:gd name="T4" fmla="*/ 1 w 3"/>
                <a:gd name="T5" fmla="*/ 0 h 15"/>
                <a:gd name="T6" fmla="*/ 0 w 3"/>
                <a:gd name="T7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5">
                  <a:moveTo>
                    <a:pt x="0" y="14"/>
                  </a:moveTo>
                  <a:cubicBezTo>
                    <a:pt x="0" y="13"/>
                    <a:pt x="2" y="12"/>
                    <a:pt x="3" y="15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3473"/>
            <p:cNvSpPr/>
            <p:nvPr/>
          </p:nvSpPr>
          <p:spPr bwMode="auto">
            <a:xfrm>
              <a:off x="10828338" y="6303963"/>
              <a:ext cx="9525" cy="42862"/>
            </a:xfrm>
            <a:custGeom>
              <a:avLst/>
              <a:gdLst>
                <a:gd name="T0" fmla="*/ 2 w 3"/>
                <a:gd name="T1" fmla="*/ 3 h 13"/>
                <a:gd name="T2" fmla="*/ 1 w 3"/>
                <a:gd name="T3" fmla="*/ 13 h 13"/>
                <a:gd name="T4" fmla="*/ 2 w 3"/>
                <a:gd name="T5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3">
                  <a:moveTo>
                    <a:pt x="2" y="3"/>
                  </a:moveTo>
                  <a:cubicBezTo>
                    <a:pt x="0" y="2"/>
                    <a:pt x="1" y="11"/>
                    <a:pt x="1" y="13"/>
                  </a:cubicBezTo>
                  <a:cubicBezTo>
                    <a:pt x="3" y="11"/>
                    <a:pt x="2" y="0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Freeform 3474"/>
            <p:cNvSpPr/>
            <p:nvPr/>
          </p:nvSpPr>
          <p:spPr bwMode="auto">
            <a:xfrm>
              <a:off x="12912725" y="5910263"/>
              <a:ext cx="6350" cy="9525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3475"/>
            <p:cNvSpPr/>
            <p:nvPr/>
          </p:nvSpPr>
          <p:spPr bwMode="auto">
            <a:xfrm>
              <a:off x="12866688" y="5916613"/>
              <a:ext cx="3175" cy="17462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5 h 5"/>
                <a:gd name="T4" fmla="*/ 0 w 1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" y="2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3476"/>
            <p:cNvSpPr/>
            <p:nvPr/>
          </p:nvSpPr>
          <p:spPr bwMode="auto">
            <a:xfrm>
              <a:off x="12503150" y="5956300"/>
              <a:ext cx="12700" cy="23812"/>
            </a:xfrm>
            <a:custGeom>
              <a:avLst/>
              <a:gdLst>
                <a:gd name="T0" fmla="*/ 4 w 4"/>
                <a:gd name="T1" fmla="*/ 7 h 7"/>
                <a:gd name="T2" fmla="*/ 0 w 4"/>
                <a:gd name="T3" fmla="*/ 0 h 7"/>
                <a:gd name="T4" fmla="*/ 4 w 4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4" y="7"/>
                  </a:moveTo>
                  <a:cubicBezTo>
                    <a:pt x="3" y="4"/>
                    <a:pt x="2" y="2"/>
                    <a:pt x="0" y="0"/>
                  </a:cubicBezTo>
                  <a:lnTo>
                    <a:pt x="4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Freeform 3477"/>
            <p:cNvSpPr/>
            <p:nvPr/>
          </p:nvSpPr>
          <p:spPr bwMode="auto">
            <a:xfrm>
              <a:off x="13154025" y="5849938"/>
              <a:ext cx="12700" cy="33337"/>
            </a:xfrm>
            <a:custGeom>
              <a:avLst/>
              <a:gdLst>
                <a:gd name="T0" fmla="*/ 2 w 4"/>
                <a:gd name="T1" fmla="*/ 10 h 10"/>
                <a:gd name="T2" fmla="*/ 4 w 4"/>
                <a:gd name="T3" fmla="*/ 0 h 10"/>
                <a:gd name="T4" fmla="*/ 2 w 4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0">
                  <a:moveTo>
                    <a:pt x="2" y="1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2" y="5"/>
                    <a:pt x="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3478"/>
            <p:cNvSpPr/>
            <p:nvPr/>
          </p:nvSpPr>
          <p:spPr bwMode="auto">
            <a:xfrm>
              <a:off x="14055725" y="5922963"/>
              <a:ext cx="3175" cy="6350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1" y="2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Freeform 3479"/>
            <p:cNvSpPr/>
            <p:nvPr/>
          </p:nvSpPr>
          <p:spPr bwMode="auto">
            <a:xfrm>
              <a:off x="12185650" y="5953125"/>
              <a:ext cx="0" cy="3175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7" name="Freeform 3480"/>
            <p:cNvSpPr>
              <a:spLocks noEditPoints="1"/>
            </p:cNvSpPr>
            <p:nvPr/>
          </p:nvSpPr>
          <p:spPr bwMode="auto">
            <a:xfrm>
              <a:off x="10841038" y="5807075"/>
              <a:ext cx="3535362" cy="752475"/>
            </a:xfrm>
            <a:custGeom>
              <a:avLst/>
              <a:gdLst>
                <a:gd name="T0" fmla="*/ 1007 w 1070"/>
                <a:gd name="T1" fmla="*/ 45 h 227"/>
                <a:gd name="T2" fmla="*/ 980 w 1070"/>
                <a:gd name="T3" fmla="*/ 39 h 227"/>
                <a:gd name="T4" fmla="*/ 970 w 1070"/>
                <a:gd name="T5" fmla="*/ 40 h 227"/>
                <a:gd name="T6" fmla="*/ 959 w 1070"/>
                <a:gd name="T7" fmla="*/ 36 h 227"/>
                <a:gd name="T8" fmla="*/ 942 w 1070"/>
                <a:gd name="T9" fmla="*/ 38 h 227"/>
                <a:gd name="T10" fmla="*/ 922 w 1070"/>
                <a:gd name="T11" fmla="*/ 57 h 227"/>
                <a:gd name="T12" fmla="*/ 884 w 1070"/>
                <a:gd name="T13" fmla="*/ 36 h 227"/>
                <a:gd name="T14" fmla="*/ 844 w 1070"/>
                <a:gd name="T15" fmla="*/ 36 h 227"/>
                <a:gd name="T16" fmla="*/ 812 w 1070"/>
                <a:gd name="T17" fmla="*/ 38 h 227"/>
                <a:gd name="T18" fmla="*/ 750 w 1070"/>
                <a:gd name="T19" fmla="*/ 33 h 227"/>
                <a:gd name="T20" fmla="*/ 732 w 1070"/>
                <a:gd name="T21" fmla="*/ 34 h 227"/>
                <a:gd name="T22" fmla="*/ 681 w 1070"/>
                <a:gd name="T23" fmla="*/ 29 h 227"/>
                <a:gd name="T24" fmla="*/ 627 w 1070"/>
                <a:gd name="T25" fmla="*/ 34 h 227"/>
                <a:gd name="T26" fmla="*/ 599 w 1070"/>
                <a:gd name="T27" fmla="*/ 25 h 227"/>
                <a:gd name="T28" fmla="*/ 575 w 1070"/>
                <a:gd name="T29" fmla="*/ 37 h 227"/>
                <a:gd name="T30" fmla="*/ 512 w 1070"/>
                <a:gd name="T31" fmla="*/ 61 h 227"/>
                <a:gd name="T32" fmla="*/ 492 w 1070"/>
                <a:gd name="T33" fmla="*/ 28 h 227"/>
                <a:gd name="T34" fmla="*/ 433 w 1070"/>
                <a:gd name="T35" fmla="*/ 52 h 227"/>
                <a:gd name="T36" fmla="*/ 407 w 1070"/>
                <a:gd name="T37" fmla="*/ 44 h 227"/>
                <a:gd name="T38" fmla="*/ 372 w 1070"/>
                <a:gd name="T39" fmla="*/ 51 h 227"/>
                <a:gd name="T40" fmla="*/ 334 w 1070"/>
                <a:gd name="T41" fmla="*/ 38 h 227"/>
                <a:gd name="T42" fmla="*/ 245 w 1070"/>
                <a:gd name="T43" fmla="*/ 43 h 227"/>
                <a:gd name="T44" fmla="*/ 169 w 1070"/>
                <a:gd name="T45" fmla="*/ 60 h 227"/>
                <a:gd name="T46" fmla="*/ 22 w 1070"/>
                <a:gd name="T47" fmla="*/ 67 h 227"/>
                <a:gd name="T48" fmla="*/ 24 w 1070"/>
                <a:gd name="T49" fmla="*/ 182 h 227"/>
                <a:gd name="T50" fmla="*/ 72 w 1070"/>
                <a:gd name="T51" fmla="*/ 186 h 227"/>
                <a:gd name="T52" fmla="*/ 99 w 1070"/>
                <a:gd name="T53" fmla="*/ 187 h 227"/>
                <a:gd name="T54" fmla="*/ 101 w 1070"/>
                <a:gd name="T55" fmla="*/ 199 h 227"/>
                <a:gd name="T56" fmla="*/ 130 w 1070"/>
                <a:gd name="T57" fmla="*/ 201 h 227"/>
                <a:gd name="T58" fmla="*/ 144 w 1070"/>
                <a:gd name="T59" fmla="*/ 181 h 227"/>
                <a:gd name="T60" fmla="*/ 165 w 1070"/>
                <a:gd name="T61" fmla="*/ 206 h 227"/>
                <a:gd name="T62" fmla="*/ 196 w 1070"/>
                <a:gd name="T63" fmla="*/ 186 h 227"/>
                <a:gd name="T64" fmla="*/ 247 w 1070"/>
                <a:gd name="T65" fmla="*/ 201 h 227"/>
                <a:gd name="T66" fmla="*/ 313 w 1070"/>
                <a:gd name="T67" fmla="*/ 193 h 227"/>
                <a:gd name="T68" fmla="*/ 362 w 1070"/>
                <a:gd name="T69" fmla="*/ 200 h 227"/>
                <a:gd name="T70" fmla="*/ 411 w 1070"/>
                <a:gd name="T71" fmla="*/ 193 h 227"/>
                <a:gd name="T72" fmla="*/ 460 w 1070"/>
                <a:gd name="T73" fmla="*/ 179 h 227"/>
                <a:gd name="T74" fmla="*/ 487 w 1070"/>
                <a:gd name="T75" fmla="*/ 196 h 227"/>
                <a:gd name="T76" fmla="*/ 525 w 1070"/>
                <a:gd name="T77" fmla="*/ 182 h 227"/>
                <a:gd name="T78" fmla="*/ 569 w 1070"/>
                <a:gd name="T79" fmla="*/ 166 h 227"/>
                <a:gd name="T80" fmla="*/ 606 w 1070"/>
                <a:gd name="T81" fmla="*/ 189 h 227"/>
                <a:gd name="T82" fmla="*/ 653 w 1070"/>
                <a:gd name="T83" fmla="*/ 183 h 227"/>
                <a:gd name="T84" fmla="*/ 680 w 1070"/>
                <a:gd name="T85" fmla="*/ 183 h 227"/>
                <a:gd name="T86" fmla="*/ 709 w 1070"/>
                <a:gd name="T87" fmla="*/ 182 h 227"/>
                <a:gd name="T88" fmla="*/ 771 w 1070"/>
                <a:gd name="T89" fmla="*/ 173 h 227"/>
                <a:gd name="T90" fmla="*/ 828 w 1070"/>
                <a:gd name="T91" fmla="*/ 170 h 227"/>
                <a:gd name="T92" fmla="*/ 852 w 1070"/>
                <a:gd name="T93" fmla="*/ 174 h 227"/>
                <a:gd name="T94" fmla="*/ 975 w 1070"/>
                <a:gd name="T95" fmla="*/ 173 h 227"/>
                <a:gd name="T96" fmla="*/ 473 w 1070"/>
                <a:gd name="T97" fmla="*/ 189 h 227"/>
                <a:gd name="T98" fmla="*/ 211 w 1070"/>
                <a:gd name="T99" fmla="*/ 104 h 227"/>
                <a:gd name="T100" fmla="*/ 999 w 1070"/>
                <a:gd name="T101" fmla="*/ 55 h 227"/>
                <a:gd name="T102" fmla="*/ 862 w 1070"/>
                <a:gd name="T103" fmla="*/ 40 h 227"/>
                <a:gd name="T104" fmla="*/ 598 w 1070"/>
                <a:gd name="T105" fmla="*/ 35 h 227"/>
                <a:gd name="T106" fmla="*/ 225 w 1070"/>
                <a:gd name="T107" fmla="*/ 48 h 227"/>
                <a:gd name="T108" fmla="*/ 67 w 1070"/>
                <a:gd name="T109" fmla="*/ 169 h 227"/>
                <a:gd name="T110" fmla="*/ 191 w 1070"/>
                <a:gd name="T111" fmla="*/ 155 h 227"/>
                <a:gd name="T112" fmla="*/ 219 w 1070"/>
                <a:gd name="T113" fmla="*/ 174 h 227"/>
                <a:gd name="T114" fmla="*/ 729 w 1070"/>
                <a:gd name="T115" fmla="*/ 181 h 227"/>
                <a:gd name="T116" fmla="*/ 904 w 1070"/>
                <a:gd name="T117" fmla="*/ 10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70" h="227">
                  <a:moveTo>
                    <a:pt x="1069" y="125"/>
                  </a:moveTo>
                  <a:cubicBezTo>
                    <a:pt x="1066" y="128"/>
                    <a:pt x="1066" y="128"/>
                    <a:pt x="1066" y="128"/>
                  </a:cubicBezTo>
                  <a:cubicBezTo>
                    <a:pt x="1070" y="111"/>
                    <a:pt x="1061" y="90"/>
                    <a:pt x="1062" y="68"/>
                  </a:cubicBezTo>
                  <a:cubicBezTo>
                    <a:pt x="1057" y="87"/>
                    <a:pt x="1050" y="39"/>
                    <a:pt x="1041" y="66"/>
                  </a:cubicBezTo>
                  <a:cubicBezTo>
                    <a:pt x="1040" y="61"/>
                    <a:pt x="1043" y="59"/>
                    <a:pt x="1042" y="54"/>
                  </a:cubicBezTo>
                  <a:cubicBezTo>
                    <a:pt x="1041" y="59"/>
                    <a:pt x="1039" y="62"/>
                    <a:pt x="1037" y="63"/>
                  </a:cubicBezTo>
                  <a:cubicBezTo>
                    <a:pt x="1038" y="57"/>
                    <a:pt x="1038" y="57"/>
                    <a:pt x="1038" y="57"/>
                  </a:cubicBezTo>
                  <a:cubicBezTo>
                    <a:pt x="1037" y="57"/>
                    <a:pt x="1035" y="58"/>
                    <a:pt x="1034" y="59"/>
                  </a:cubicBezTo>
                  <a:cubicBezTo>
                    <a:pt x="1034" y="58"/>
                    <a:pt x="1034" y="58"/>
                    <a:pt x="1034" y="58"/>
                  </a:cubicBezTo>
                  <a:cubicBezTo>
                    <a:pt x="1024" y="59"/>
                    <a:pt x="1018" y="53"/>
                    <a:pt x="1009" y="47"/>
                  </a:cubicBezTo>
                  <a:cubicBezTo>
                    <a:pt x="1011" y="43"/>
                    <a:pt x="1009" y="36"/>
                    <a:pt x="1004" y="38"/>
                  </a:cubicBezTo>
                  <a:cubicBezTo>
                    <a:pt x="1006" y="40"/>
                    <a:pt x="1008" y="42"/>
                    <a:pt x="1007" y="45"/>
                  </a:cubicBezTo>
                  <a:cubicBezTo>
                    <a:pt x="1006" y="45"/>
                    <a:pt x="1004" y="44"/>
                    <a:pt x="1003" y="43"/>
                  </a:cubicBezTo>
                  <a:cubicBezTo>
                    <a:pt x="1004" y="54"/>
                    <a:pt x="1004" y="54"/>
                    <a:pt x="1004" y="54"/>
                  </a:cubicBezTo>
                  <a:cubicBezTo>
                    <a:pt x="1002" y="53"/>
                    <a:pt x="1001" y="52"/>
                    <a:pt x="1001" y="51"/>
                  </a:cubicBezTo>
                  <a:cubicBezTo>
                    <a:pt x="1002" y="48"/>
                    <a:pt x="1002" y="48"/>
                    <a:pt x="1002" y="48"/>
                  </a:cubicBezTo>
                  <a:cubicBezTo>
                    <a:pt x="1001" y="51"/>
                    <a:pt x="1001" y="51"/>
                    <a:pt x="1001" y="51"/>
                  </a:cubicBezTo>
                  <a:cubicBezTo>
                    <a:pt x="1000" y="49"/>
                    <a:pt x="999" y="48"/>
                    <a:pt x="999" y="46"/>
                  </a:cubicBezTo>
                  <a:cubicBezTo>
                    <a:pt x="998" y="51"/>
                    <a:pt x="998" y="53"/>
                    <a:pt x="999" y="54"/>
                  </a:cubicBezTo>
                  <a:cubicBezTo>
                    <a:pt x="998" y="55"/>
                    <a:pt x="998" y="55"/>
                    <a:pt x="998" y="55"/>
                  </a:cubicBezTo>
                  <a:cubicBezTo>
                    <a:pt x="994" y="53"/>
                    <a:pt x="990" y="54"/>
                    <a:pt x="986" y="52"/>
                  </a:cubicBezTo>
                  <a:cubicBezTo>
                    <a:pt x="986" y="52"/>
                    <a:pt x="986" y="52"/>
                    <a:pt x="986" y="51"/>
                  </a:cubicBezTo>
                  <a:cubicBezTo>
                    <a:pt x="986" y="52"/>
                    <a:pt x="986" y="52"/>
                    <a:pt x="986" y="52"/>
                  </a:cubicBezTo>
                  <a:cubicBezTo>
                    <a:pt x="983" y="50"/>
                    <a:pt x="981" y="47"/>
                    <a:pt x="980" y="39"/>
                  </a:cubicBezTo>
                  <a:cubicBezTo>
                    <a:pt x="980" y="39"/>
                    <a:pt x="980" y="39"/>
                    <a:pt x="980" y="39"/>
                  </a:cubicBezTo>
                  <a:cubicBezTo>
                    <a:pt x="980" y="38"/>
                    <a:pt x="980" y="37"/>
                    <a:pt x="980" y="36"/>
                  </a:cubicBezTo>
                  <a:cubicBezTo>
                    <a:pt x="976" y="41"/>
                    <a:pt x="976" y="41"/>
                    <a:pt x="976" y="41"/>
                  </a:cubicBezTo>
                  <a:cubicBezTo>
                    <a:pt x="977" y="42"/>
                    <a:pt x="978" y="41"/>
                    <a:pt x="978" y="41"/>
                  </a:cubicBezTo>
                  <a:cubicBezTo>
                    <a:pt x="978" y="45"/>
                    <a:pt x="980" y="52"/>
                    <a:pt x="977" y="51"/>
                  </a:cubicBezTo>
                  <a:cubicBezTo>
                    <a:pt x="976" y="46"/>
                    <a:pt x="976" y="46"/>
                    <a:pt x="976" y="46"/>
                  </a:cubicBezTo>
                  <a:cubicBezTo>
                    <a:pt x="976" y="46"/>
                    <a:pt x="976" y="45"/>
                    <a:pt x="976" y="45"/>
                  </a:cubicBezTo>
                  <a:cubicBezTo>
                    <a:pt x="976" y="46"/>
                    <a:pt x="976" y="46"/>
                    <a:pt x="976" y="46"/>
                  </a:cubicBezTo>
                  <a:cubicBezTo>
                    <a:pt x="976" y="45"/>
                    <a:pt x="976" y="45"/>
                    <a:pt x="976" y="45"/>
                  </a:cubicBezTo>
                  <a:cubicBezTo>
                    <a:pt x="976" y="46"/>
                    <a:pt x="976" y="46"/>
                    <a:pt x="976" y="46"/>
                  </a:cubicBezTo>
                  <a:cubicBezTo>
                    <a:pt x="973" y="51"/>
                    <a:pt x="973" y="51"/>
                    <a:pt x="973" y="51"/>
                  </a:cubicBezTo>
                  <a:cubicBezTo>
                    <a:pt x="971" y="48"/>
                    <a:pt x="971" y="44"/>
                    <a:pt x="970" y="40"/>
                  </a:cubicBezTo>
                  <a:cubicBezTo>
                    <a:pt x="970" y="40"/>
                    <a:pt x="970" y="40"/>
                    <a:pt x="970" y="40"/>
                  </a:cubicBezTo>
                  <a:cubicBezTo>
                    <a:pt x="970" y="40"/>
                    <a:pt x="970" y="40"/>
                    <a:pt x="970" y="40"/>
                  </a:cubicBezTo>
                  <a:cubicBezTo>
                    <a:pt x="970" y="39"/>
                    <a:pt x="970" y="38"/>
                    <a:pt x="970" y="37"/>
                  </a:cubicBezTo>
                  <a:cubicBezTo>
                    <a:pt x="971" y="38"/>
                    <a:pt x="972" y="36"/>
                    <a:pt x="973" y="35"/>
                  </a:cubicBezTo>
                  <a:cubicBezTo>
                    <a:pt x="972" y="33"/>
                    <a:pt x="970" y="32"/>
                    <a:pt x="968" y="32"/>
                  </a:cubicBezTo>
                  <a:cubicBezTo>
                    <a:pt x="968" y="31"/>
                    <a:pt x="968" y="30"/>
                    <a:pt x="967" y="30"/>
                  </a:cubicBezTo>
                  <a:cubicBezTo>
                    <a:pt x="967" y="33"/>
                    <a:pt x="967" y="33"/>
                    <a:pt x="967" y="33"/>
                  </a:cubicBezTo>
                  <a:cubicBezTo>
                    <a:pt x="965" y="33"/>
                    <a:pt x="962" y="36"/>
                    <a:pt x="961" y="35"/>
                  </a:cubicBezTo>
                  <a:cubicBezTo>
                    <a:pt x="965" y="39"/>
                    <a:pt x="965" y="39"/>
                    <a:pt x="965" y="39"/>
                  </a:cubicBezTo>
                  <a:cubicBezTo>
                    <a:pt x="962" y="41"/>
                    <a:pt x="960" y="41"/>
                    <a:pt x="957" y="41"/>
                  </a:cubicBezTo>
                  <a:cubicBezTo>
                    <a:pt x="958" y="41"/>
                    <a:pt x="958" y="40"/>
                    <a:pt x="959" y="39"/>
                  </a:cubicBezTo>
                  <a:cubicBezTo>
                    <a:pt x="959" y="38"/>
                    <a:pt x="959" y="37"/>
                    <a:pt x="959" y="36"/>
                  </a:cubicBezTo>
                  <a:cubicBezTo>
                    <a:pt x="958" y="37"/>
                    <a:pt x="957" y="39"/>
                    <a:pt x="956" y="41"/>
                  </a:cubicBezTo>
                  <a:cubicBezTo>
                    <a:pt x="955" y="42"/>
                    <a:pt x="954" y="42"/>
                    <a:pt x="952" y="42"/>
                  </a:cubicBezTo>
                  <a:cubicBezTo>
                    <a:pt x="953" y="39"/>
                    <a:pt x="953" y="35"/>
                    <a:pt x="951" y="35"/>
                  </a:cubicBezTo>
                  <a:cubicBezTo>
                    <a:pt x="949" y="40"/>
                    <a:pt x="947" y="40"/>
                    <a:pt x="945" y="41"/>
                  </a:cubicBezTo>
                  <a:cubicBezTo>
                    <a:pt x="946" y="41"/>
                    <a:pt x="946" y="41"/>
                    <a:pt x="947" y="42"/>
                  </a:cubicBezTo>
                  <a:cubicBezTo>
                    <a:pt x="945" y="42"/>
                    <a:pt x="944" y="42"/>
                    <a:pt x="943" y="42"/>
                  </a:cubicBezTo>
                  <a:cubicBezTo>
                    <a:pt x="944" y="41"/>
                    <a:pt x="944" y="41"/>
                    <a:pt x="945" y="41"/>
                  </a:cubicBezTo>
                  <a:cubicBezTo>
                    <a:pt x="944" y="39"/>
                    <a:pt x="943" y="38"/>
                    <a:pt x="941" y="36"/>
                  </a:cubicBezTo>
                  <a:cubicBezTo>
                    <a:pt x="941" y="36"/>
                    <a:pt x="941" y="36"/>
                    <a:pt x="941" y="37"/>
                  </a:cubicBezTo>
                  <a:cubicBezTo>
                    <a:pt x="941" y="37"/>
                    <a:pt x="941" y="37"/>
                    <a:pt x="941" y="37"/>
                  </a:cubicBezTo>
                  <a:cubicBezTo>
                    <a:pt x="941" y="37"/>
                    <a:pt x="941" y="37"/>
                    <a:pt x="941" y="37"/>
                  </a:cubicBezTo>
                  <a:cubicBezTo>
                    <a:pt x="942" y="38"/>
                    <a:pt x="942" y="39"/>
                    <a:pt x="942" y="38"/>
                  </a:cubicBezTo>
                  <a:cubicBezTo>
                    <a:pt x="941" y="38"/>
                    <a:pt x="941" y="38"/>
                    <a:pt x="941" y="38"/>
                  </a:cubicBezTo>
                  <a:cubicBezTo>
                    <a:pt x="941" y="40"/>
                    <a:pt x="941" y="41"/>
                    <a:pt x="941" y="42"/>
                  </a:cubicBezTo>
                  <a:cubicBezTo>
                    <a:pt x="941" y="42"/>
                    <a:pt x="941" y="42"/>
                    <a:pt x="941" y="42"/>
                  </a:cubicBezTo>
                  <a:cubicBezTo>
                    <a:pt x="939" y="40"/>
                    <a:pt x="941" y="39"/>
                    <a:pt x="941" y="38"/>
                  </a:cubicBezTo>
                  <a:cubicBezTo>
                    <a:pt x="941" y="38"/>
                    <a:pt x="941" y="37"/>
                    <a:pt x="941" y="37"/>
                  </a:cubicBezTo>
                  <a:cubicBezTo>
                    <a:pt x="941" y="37"/>
                    <a:pt x="941" y="37"/>
                    <a:pt x="941" y="37"/>
                  </a:cubicBezTo>
                  <a:cubicBezTo>
                    <a:pt x="934" y="42"/>
                    <a:pt x="934" y="42"/>
                    <a:pt x="934" y="42"/>
                  </a:cubicBezTo>
                  <a:cubicBezTo>
                    <a:pt x="934" y="42"/>
                    <a:pt x="935" y="43"/>
                    <a:pt x="936" y="43"/>
                  </a:cubicBezTo>
                  <a:cubicBezTo>
                    <a:pt x="932" y="44"/>
                    <a:pt x="929" y="46"/>
                    <a:pt x="926" y="49"/>
                  </a:cubicBezTo>
                  <a:cubicBezTo>
                    <a:pt x="925" y="46"/>
                    <a:pt x="925" y="44"/>
                    <a:pt x="925" y="42"/>
                  </a:cubicBezTo>
                  <a:cubicBezTo>
                    <a:pt x="924" y="46"/>
                    <a:pt x="924" y="49"/>
                    <a:pt x="920" y="55"/>
                  </a:cubicBezTo>
                  <a:cubicBezTo>
                    <a:pt x="921" y="55"/>
                    <a:pt x="921" y="56"/>
                    <a:pt x="922" y="57"/>
                  </a:cubicBezTo>
                  <a:cubicBezTo>
                    <a:pt x="917" y="58"/>
                    <a:pt x="917" y="50"/>
                    <a:pt x="909" y="53"/>
                  </a:cubicBezTo>
                  <a:cubicBezTo>
                    <a:pt x="909" y="52"/>
                    <a:pt x="909" y="52"/>
                    <a:pt x="909" y="52"/>
                  </a:cubicBezTo>
                  <a:cubicBezTo>
                    <a:pt x="907" y="57"/>
                    <a:pt x="904" y="59"/>
                    <a:pt x="902" y="58"/>
                  </a:cubicBezTo>
                  <a:cubicBezTo>
                    <a:pt x="902" y="57"/>
                    <a:pt x="902" y="55"/>
                    <a:pt x="902" y="53"/>
                  </a:cubicBezTo>
                  <a:cubicBezTo>
                    <a:pt x="905" y="47"/>
                    <a:pt x="908" y="41"/>
                    <a:pt x="911" y="44"/>
                  </a:cubicBezTo>
                  <a:cubicBezTo>
                    <a:pt x="909" y="30"/>
                    <a:pt x="910" y="46"/>
                    <a:pt x="907" y="30"/>
                  </a:cubicBezTo>
                  <a:cubicBezTo>
                    <a:pt x="909" y="47"/>
                    <a:pt x="898" y="34"/>
                    <a:pt x="898" y="43"/>
                  </a:cubicBezTo>
                  <a:cubicBezTo>
                    <a:pt x="898" y="43"/>
                    <a:pt x="897" y="43"/>
                    <a:pt x="897" y="43"/>
                  </a:cubicBezTo>
                  <a:cubicBezTo>
                    <a:pt x="894" y="34"/>
                    <a:pt x="892" y="39"/>
                    <a:pt x="888" y="26"/>
                  </a:cubicBezTo>
                  <a:cubicBezTo>
                    <a:pt x="888" y="30"/>
                    <a:pt x="890" y="34"/>
                    <a:pt x="885" y="32"/>
                  </a:cubicBezTo>
                  <a:cubicBezTo>
                    <a:pt x="885" y="33"/>
                    <a:pt x="885" y="35"/>
                    <a:pt x="884" y="36"/>
                  </a:cubicBezTo>
                  <a:cubicBezTo>
                    <a:pt x="884" y="36"/>
                    <a:pt x="884" y="36"/>
                    <a:pt x="884" y="36"/>
                  </a:cubicBezTo>
                  <a:cubicBezTo>
                    <a:pt x="884" y="36"/>
                    <a:pt x="884" y="36"/>
                    <a:pt x="884" y="36"/>
                  </a:cubicBezTo>
                  <a:cubicBezTo>
                    <a:pt x="884" y="37"/>
                    <a:pt x="884" y="37"/>
                    <a:pt x="884" y="37"/>
                  </a:cubicBezTo>
                  <a:cubicBezTo>
                    <a:pt x="885" y="39"/>
                    <a:pt x="886" y="41"/>
                    <a:pt x="887" y="44"/>
                  </a:cubicBezTo>
                  <a:cubicBezTo>
                    <a:pt x="885" y="50"/>
                    <a:pt x="882" y="52"/>
                    <a:pt x="880" y="54"/>
                  </a:cubicBezTo>
                  <a:cubicBezTo>
                    <a:pt x="880" y="53"/>
                    <a:pt x="880" y="51"/>
                    <a:pt x="881" y="50"/>
                  </a:cubicBezTo>
                  <a:cubicBezTo>
                    <a:pt x="877" y="42"/>
                    <a:pt x="873" y="44"/>
                    <a:pt x="870" y="47"/>
                  </a:cubicBezTo>
                  <a:cubicBezTo>
                    <a:pt x="869" y="42"/>
                    <a:pt x="868" y="38"/>
                    <a:pt x="871" y="34"/>
                  </a:cubicBezTo>
                  <a:cubicBezTo>
                    <a:pt x="866" y="33"/>
                    <a:pt x="866" y="33"/>
                    <a:pt x="866" y="33"/>
                  </a:cubicBezTo>
                  <a:cubicBezTo>
                    <a:pt x="863" y="28"/>
                    <a:pt x="859" y="25"/>
                    <a:pt x="856" y="30"/>
                  </a:cubicBezTo>
                  <a:cubicBezTo>
                    <a:pt x="854" y="27"/>
                    <a:pt x="850" y="41"/>
                    <a:pt x="852" y="33"/>
                  </a:cubicBezTo>
                  <a:cubicBezTo>
                    <a:pt x="844" y="39"/>
                    <a:pt x="844" y="39"/>
                    <a:pt x="844" y="39"/>
                  </a:cubicBezTo>
                  <a:cubicBezTo>
                    <a:pt x="844" y="36"/>
                    <a:pt x="844" y="36"/>
                    <a:pt x="844" y="36"/>
                  </a:cubicBezTo>
                  <a:cubicBezTo>
                    <a:pt x="841" y="36"/>
                    <a:pt x="838" y="38"/>
                    <a:pt x="835" y="40"/>
                  </a:cubicBezTo>
                  <a:cubicBezTo>
                    <a:pt x="835" y="39"/>
                    <a:pt x="835" y="39"/>
                    <a:pt x="835" y="39"/>
                  </a:cubicBezTo>
                  <a:cubicBezTo>
                    <a:pt x="834" y="34"/>
                    <a:pt x="830" y="42"/>
                    <a:pt x="829" y="41"/>
                  </a:cubicBezTo>
                  <a:cubicBezTo>
                    <a:pt x="829" y="41"/>
                    <a:pt x="829" y="40"/>
                    <a:pt x="830" y="38"/>
                  </a:cubicBezTo>
                  <a:cubicBezTo>
                    <a:pt x="829" y="38"/>
                    <a:pt x="829" y="37"/>
                    <a:pt x="828" y="37"/>
                  </a:cubicBezTo>
                  <a:cubicBezTo>
                    <a:pt x="829" y="35"/>
                    <a:pt x="829" y="34"/>
                    <a:pt x="829" y="32"/>
                  </a:cubicBezTo>
                  <a:cubicBezTo>
                    <a:pt x="829" y="34"/>
                    <a:pt x="828" y="35"/>
                    <a:pt x="828" y="36"/>
                  </a:cubicBezTo>
                  <a:cubicBezTo>
                    <a:pt x="826" y="34"/>
                    <a:pt x="825" y="33"/>
                    <a:pt x="824" y="32"/>
                  </a:cubicBezTo>
                  <a:cubicBezTo>
                    <a:pt x="825" y="35"/>
                    <a:pt x="826" y="38"/>
                    <a:pt x="827" y="40"/>
                  </a:cubicBezTo>
                  <a:cubicBezTo>
                    <a:pt x="827" y="41"/>
                    <a:pt x="826" y="42"/>
                    <a:pt x="826" y="43"/>
                  </a:cubicBezTo>
                  <a:cubicBezTo>
                    <a:pt x="823" y="42"/>
                    <a:pt x="821" y="40"/>
                    <a:pt x="818" y="34"/>
                  </a:cubicBezTo>
                  <a:cubicBezTo>
                    <a:pt x="816" y="36"/>
                    <a:pt x="814" y="38"/>
                    <a:pt x="812" y="38"/>
                  </a:cubicBezTo>
                  <a:cubicBezTo>
                    <a:pt x="814" y="30"/>
                    <a:pt x="814" y="30"/>
                    <a:pt x="814" y="30"/>
                  </a:cubicBezTo>
                  <a:cubicBezTo>
                    <a:pt x="812" y="35"/>
                    <a:pt x="809" y="33"/>
                    <a:pt x="807" y="30"/>
                  </a:cubicBezTo>
                  <a:cubicBezTo>
                    <a:pt x="807" y="28"/>
                    <a:pt x="807" y="28"/>
                    <a:pt x="807" y="28"/>
                  </a:cubicBezTo>
                  <a:cubicBezTo>
                    <a:pt x="807" y="28"/>
                    <a:pt x="806" y="29"/>
                    <a:pt x="806" y="29"/>
                  </a:cubicBezTo>
                  <a:cubicBezTo>
                    <a:pt x="804" y="26"/>
                    <a:pt x="802" y="23"/>
                    <a:pt x="800" y="26"/>
                  </a:cubicBezTo>
                  <a:cubicBezTo>
                    <a:pt x="803" y="26"/>
                    <a:pt x="804" y="27"/>
                    <a:pt x="805" y="29"/>
                  </a:cubicBezTo>
                  <a:cubicBezTo>
                    <a:pt x="801" y="28"/>
                    <a:pt x="796" y="21"/>
                    <a:pt x="795" y="28"/>
                  </a:cubicBezTo>
                  <a:cubicBezTo>
                    <a:pt x="791" y="5"/>
                    <a:pt x="778" y="23"/>
                    <a:pt x="772" y="19"/>
                  </a:cubicBezTo>
                  <a:cubicBezTo>
                    <a:pt x="772" y="30"/>
                    <a:pt x="772" y="30"/>
                    <a:pt x="772" y="30"/>
                  </a:cubicBezTo>
                  <a:cubicBezTo>
                    <a:pt x="768" y="30"/>
                    <a:pt x="765" y="31"/>
                    <a:pt x="761" y="34"/>
                  </a:cubicBezTo>
                  <a:cubicBezTo>
                    <a:pt x="762" y="30"/>
                    <a:pt x="762" y="30"/>
                    <a:pt x="762" y="30"/>
                  </a:cubicBezTo>
                  <a:cubicBezTo>
                    <a:pt x="757" y="39"/>
                    <a:pt x="755" y="36"/>
                    <a:pt x="750" y="33"/>
                  </a:cubicBezTo>
                  <a:cubicBezTo>
                    <a:pt x="751" y="37"/>
                    <a:pt x="751" y="42"/>
                    <a:pt x="750" y="46"/>
                  </a:cubicBezTo>
                  <a:cubicBezTo>
                    <a:pt x="747" y="44"/>
                    <a:pt x="744" y="42"/>
                    <a:pt x="742" y="41"/>
                  </a:cubicBezTo>
                  <a:cubicBezTo>
                    <a:pt x="742" y="40"/>
                    <a:pt x="742" y="39"/>
                    <a:pt x="742" y="39"/>
                  </a:cubicBezTo>
                  <a:cubicBezTo>
                    <a:pt x="743" y="39"/>
                    <a:pt x="743" y="40"/>
                    <a:pt x="743" y="40"/>
                  </a:cubicBezTo>
                  <a:cubicBezTo>
                    <a:pt x="743" y="39"/>
                    <a:pt x="743" y="39"/>
                    <a:pt x="742" y="38"/>
                  </a:cubicBezTo>
                  <a:cubicBezTo>
                    <a:pt x="743" y="34"/>
                    <a:pt x="745" y="32"/>
                    <a:pt x="747" y="39"/>
                  </a:cubicBezTo>
                  <a:cubicBezTo>
                    <a:pt x="747" y="35"/>
                    <a:pt x="748" y="32"/>
                    <a:pt x="748" y="29"/>
                  </a:cubicBezTo>
                  <a:cubicBezTo>
                    <a:pt x="745" y="21"/>
                    <a:pt x="740" y="27"/>
                    <a:pt x="738" y="27"/>
                  </a:cubicBezTo>
                  <a:cubicBezTo>
                    <a:pt x="739" y="27"/>
                    <a:pt x="740" y="28"/>
                    <a:pt x="740" y="29"/>
                  </a:cubicBezTo>
                  <a:cubicBezTo>
                    <a:pt x="738" y="33"/>
                    <a:pt x="738" y="33"/>
                    <a:pt x="738" y="33"/>
                  </a:cubicBezTo>
                  <a:cubicBezTo>
                    <a:pt x="736" y="32"/>
                    <a:pt x="734" y="34"/>
                    <a:pt x="732" y="36"/>
                  </a:cubicBezTo>
                  <a:cubicBezTo>
                    <a:pt x="732" y="35"/>
                    <a:pt x="732" y="35"/>
                    <a:pt x="732" y="34"/>
                  </a:cubicBezTo>
                  <a:cubicBezTo>
                    <a:pt x="731" y="35"/>
                    <a:pt x="730" y="38"/>
                    <a:pt x="729" y="39"/>
                  </a:cubicBezTo>
                  <a:cubicBezTo>
                    <a:pt x="728" y="40"/>
                    <a:pt x="728" y="40"/>
                    <a:pt x="728" y="40"/>
                  </a:cubicBezTo>
                  <a:cubicBezTo>
                    <a:pt x="727" y="41"/>
                    <a:pt x="727" y="41"/>
                    <a:pt x="727" y="41"/>
                  </a:cubicBezTo>
                  <a:cubicBezTo>
                    <a:pt x="727" y="32"/>
                    <a:pt x="727" y="23"/>
                    <a:pt x="731" y="19"/>
                  </a:cubicBezTo>
                  <a:cubicBezTo>
                    <a:pt x="722" y="29"/>
                    <a:pt x="722" y="29"/>
                    <a:pt x="722" y="29"/>
                  </a:cubicBezTo>
                  <a:cubicBezTo>
                    <a:pt x="722" y="25"/>
                    <a:pt x="718" y="18"/>
                    <a:pt x="719" y="15"/>
                  </a:cubicBezTo>
                  <a:cubicBezTo>
                    <a:pt x="716" y="11"/>
                    <a:pt x="712" y="21"/>
                    <a:pt x="707" y="25"/>
                  </a:cubicBezTo>
                  <a:cubicBezTo>
                    <a:pt x="706" y="19"/>
                    <a:pt x="704" y="15"/>
                    <a:pt x="704" y="22"/>
                  </a:cubicBezTo>
                  <a:cubicBezTo>
                    <a:pt x="705" y="26"/>
                    <a:pt x="705" y="26"/>
                    <a:pt x="705" y="26"/>
                  </a:cubicBezTo>
                  <a:cubicBezTo>
                    <a:pt x="704" y="27"/>
                    <a:pt x="703" y="26"/>
                    <a:pt x="702" y="25"/>
                  </a:cubicBezTo>
                  <a:cubicBezTo>
                    <a:pt x="701" y="27"/>
                    <a:pt x="701" y="28"/>
                    <a:pt x="699" y="30"/>
                  </a:cubicBezTo>
                  <a:cubicBezTo>
                    <a:pt x="693" y="28"/>
                    <a:pt x="688" y="17"/>
                    <a:pt x="681" y="29"/>
                  </a:cubicBezTo>
                  <a:cubicBezTo>
                    <a:pt x="677" y="13"/>
                    <a:pt x="677" y="13"/>
                    <a:pt x="677" y="13"/>
                  </a:cubicBezTo>
                  <a:cubicBezTo>
                    <a:pt x="672" y="17"/>
                    <a:pt x="683" y="33"/>
                    <a:pt x="674" y="39"/>
                  </a:cubicBezTo>
                  <a:cubicBezTo>
                    <a:pt x="667" y="44"/>
                    <a:pt x="671" y="26"/>
                    <a:pt x="669" y="21"/>
                  </a:cubicBezTo>
                  <a:cubicBezTo>
                    <a:pt x="666" y="29"/>
                    <a:pt x="660" y="46"/>
                    <a:pt x="654" y="33"/>
                  </a:cubicBezTo>
                  <a:cubicBezTo>
                    <a:pt x="656" y="30"/>
                    <a:pt x="658" y="32"/>
                    <a:pt x="660" y="31"/>
                  </a:cubicBezTo>
                  <a:cubicBezTo>
                    <a:pt x="655" y="22"/>
                    <a:pt x="655" y="22"/>
                    <a:pt x="655" y="22"/>
                  </a:cubicBezTo>
                  <a:cubicBezTo>
                    <a:pt x="661" y="7"/>
                    <a:pt x="665" y="12"/>
                    <a:pt x="660" y="0"/>
                  </a:cubicBezTo>
                  <a:cubicBezTo>
                    <a:pt x="660" y="31"/>
                    <a:pt x="643" y="3"/>
                    <a:pt x="642" y="34"/>
                  </a:cubicBezTo>
                  <a:cubicBezTo>
                    <a:pt x="639" y="27"/>
                    <a:pt x="639" y="27"/>
                    <a:pt x="639" y="27"/>
                  </a:cubicBezTo>
                  <a:cubicBezTo>
                    <a:pt x="640" y="28"/>
                    <a:pt x="640" y="26"/>
                    <a:pt x="641" y="26"/>
                  </a:cubicBezTo>
                  <a:cubicBezTo>
                    <a:pt x="636" y="11"/>
                    <a:pt x="637" y="48"/>
                    <a:pt x="630" y="44"/>
                  </a:cubicBezTo>
                  <a:cubicBezTo>
                    <a:pt x="627" y="42"/>
                    <a:pt x="625" y="37"/>
                    <a:pt x="627" y="34"/>
                  </a:cubicBezTo>
                  <a:cubicBezTo>
                    <a:pt x="621" y="41"/>
                    <a:pt x="621" y="41"/>
                    <a:pt x="621" y="41"/>
                  </a:cubicBezTo>
                  <a:cubicBezTo>
                    <a:pt x="620" y="41"/>
                    <a:pt x="620" y="37"/>
                    <a:pt x="621" y="36"/>
                  </a:cubicBezTo>
                  <a:cubicBezTo>
                    <a:pt x="613" y="38"/>
                    <a:pt x="613" y="38"/>
                    <a:pt x="613" y="38"/>
                  </a:cubicBezTo>
                  <a:cubicBezTo>
                    <a:pt x="613" y="38"/>
                    <a:pt x="613" y="38"/>
                    <a:pt x="613" y="38"/>
                  </a:cubicBezTo>
                  <a:cubicBezTo>
                    <a:pt x="612" y="40"/>
                    <a:pt x="611" y="43"/>
                    <a:pt x="610" y="46"/>
                  </a:cubicBezTo>
                  <a:cubicBezTo>
                    <a:pt x="609" y="45"/>
                    <a:pt x="607" y="44"/>
                    <a:pt x="606" y="43"/>
                  </a:cubicBezTo>
                  <a:cubicBezTo>
                    <a:pt x="606" y="45"/>
                    <a:pt x="606" y="47"/>
                    <a:pt x="606" y="49"/>
                  </a:cubicBezTo>
                  <a:cubicBezTo>
                    <a:pt x="605" y="51"/>
                    <a:pt x="605" y="51"/>
                    <a:pt x="605" y="51"/>
                  </a:cubicBezTo>
                  <a:cubicBezTo>
                    <a:pt x="604" y="50"/>
                    <a:pt x="603" y="49"/>
                    <a:pt x="603" y="48"/>
                  </a:cubicBezTo>
                  <a:cubicBezTo>
                    <a:pt x="603" y="42"/>
                    <a:pt x="606" y="38"/>
                    <a:pt x="609" y="39"/>
                  </a:cubicBezTo>
                  <a:cubicBezTo>
                    <a:pt x="604" y="8"/>
                    <a:pt x="605" y="47"/>
                    <a:pt x="595" y="29"/>
                  </a:cubicBezTo>
                  <a:cubicBezTo>
                    <a:pt x="599" y="25"/>
                    <a:pt x="599" y="25"/>
                    <a:pt x="599" y="25"/>
                  </a:cubicBezTo>
                  <a:cubicBezTo>
                    <a:pt x="596" y="7"/>
                    <a:pt x="593" y="14"/>
                    <a:pt x="588" y="3"/>
                  </a:cubicBezTo>
                  <a:cubicBezTo>
                    <a:pt x="589" y="8"/>
                    <a:pt x="597" y="29"/>
                    <a:pt x="593" y="37"/>
                  </a:cubicBezTo>
                  <a:cubicBezTo>
                    <a:pt x="591" y="36"/>
                    <a:pt x="588" y="34"/>
                    <a:pt x="586" y="36"/>
                  </a:cubicBezTo>
                  <a:cubicBezTo>
                    <a:pt x="586" y="33"/>
                    <a:pt x="585" y="32"/>
                    <a:pt x="584" y="32"/>
                  </a:cubicBezTo>
                  <a:cubicBezTo>
                    <a:pt x="584" y="32"/>
                    <a:pt x="584" y="31"/>
                    <a:pt x="584" y="30"/>
                  </a:cubicBezTo>
                  <a:cubicBezTo>
                    <a:pt x="584" y="31"/>
                    <a:pt x="583" y="32"/>
                    <a:pt x="583" y="32"/>
                  </a:cubicBezTo>
                  <a:cubicBezTo>
                    <a:pt x="582" y="33"/>
                    <a:pt x="582" y="33"/>
                    <a:pt x="581" y="33"/>
                  </a:cubicBezTo>
                  <a:cubicBezTo>
                    <a:pt x="581" y="33"/>
                    <a:pt x="581" y="32"/>
                    <a:pt x="581" y="32"/>
                  </a:cubicBezTo>
                  <a:cubicBezTo>
                    <a:pt x="580" y="28"/>
                    <a:pt x="582" y="27"/>
                    <a:pt x="583" y="24"/>
                  </a:cubicBezTo>
                  <a:cubicBezTo>
                    <a:pt x="582" y="24"/>
                    <a:pt x="581" y="25"/>
                    <a:pt x="580" y="25"/>
                  </a:cubicBezTo>
                  <a:cubicBezTo>
                    <a:pt x="581" y="19"/>
                    <a:pt x="581" y="19"/>
                    <a:pt x="581" y="19"/>
                  </a:cubicBezTo>
                  <a:cubicBezTo>
                    <a:pt x="577" y="23"/>
                    <a:pt x="577" y="30"/>
                    <a:pt x="575" y="37"/>
                  </a:cubicBezTo>
                  <a:cubicBezTo>
                    <a:pt x="571" y="35"/>
                    <a:pt x="570" y="24"/>
                    <a:pt x="569" y="15"/>
                  </a:cubicBezTo>
                  <a:cubicBezTo>
                    <a:pt x="562" y="12"/>
                    <a:pt x="573" y="33"/>
                    <a:pt x="566" y="35"/>
                  </a:cubicBezTo>
                  <a:cubicBezTo>
                    <a:pt x="560" y="30"/>
                    <a:pt x="556" y="36"/>
                    <a:pt x="549" y="45"/>
                  </a:cubicBezTo>
                  <a:cubicBezTo>
                    <a:pt x="546" y="40"/>
                    <a:pt x="550" y="36"/>
                    <a:pt x="549" y="31"/>
                  </a:cubicBezTo>
                  <a:cubicBezTo>
                    <a:pt x="545" y="43"/>
                    <a:pt x="545" y="43"/>
                    <a:pt x="545" y="43"/>
                  </a:cubicBezTo>
                  <a:cubicBezTo>
                    <a:pt x="544" y="43"/>
                    <a:pt x="545" y="39"/>
                    <a:pt x="545" y="37"/>
                  </a:cubicBezTo>
                  <a:cubicBezTo>
                    <a:pt x="542" y="42"/>
                    <a:pt x="545" y="52"/>
                    <a:pt x="540" y="56"/>
                  </a:cubicBezTo>
                  <a:cubicBezTo>
                    <a:pt x="540" y="56"/>
                    <a:pt x="540" y="57"/>
                    <a:pt x="540" y="57"/>
                  </a:cubicBezTo>
                  <a:cubicBezTo>
                    <a:pt x="539" y="57"/>
                    <a:pt x="538" y="57"/>
                    <a:pt x="537" y="58"/>
                  </a:cubicBezTo>
                  <a:cubicBezTo>
                    <a:pt x="534" y="52"/>
                    <a:pt x="529" y="39"/>
                    <a:pt x="525" y="51"/>
                  </a:cubicBezTo>
                  <a:cubicBezTo>
                    <a:pt x="524" y="47"/>
                    <a:pt x="526" y="42"/>
                    <a:pt x="525" y="36"/>
                  </a:cubicBezTo>
                  <a:cubicBezTo>
                    <a:pt x="518" y="48"/>
                    <a:pt x="519" y="45"/>
                    <a:pt x="512" y="61"/>
                  </a:cubicBezTo>
                  <a:cubicBezTo>
                    <a:pt x="507" y="52"/>
                    <a:pt x="507" y="52"/>
                    <a:pt x="507" y="52"/>
                  </a:cubicBezTo>
                  <a:cubicBezTo>
                    <a:pt x="509" y="56"/>
                    <a:pt x="509" y="61"/>
                    <a:pt x="508" y="66"/>
                  </a:cubicBezTo>
                  <a:cubicBezTo>
                    <a:pt x="506" y="64"/>
                    <a:pt x="505" y="62"/>
                    <a:pt x="503" y="61"/>
                  </a:cubicBezTo>
                  <a:cubicBezTo>
                    <a:pt x="504" y="59"/>
                    <a:pt x="504" y="58"/>
                    <a:pt x="504" y="56"/>
                  </a:cubicBezTo>
                  <a:cubicBezTo>
                    <a:pt x="503" y="58"/>
                    <a:pt x="502" y="59"/>
                    <a:pt x="501" y="60"/>
                  </a:cubicBezTo>
                  <a:cubicBezTo>
                    <a:pt x="502" y="58"/>
                    <a:pt x="502" y="55"/>
                    <a:pt x="502" y="54"/>
                  </a:cubicBezTo>
                  <a:cubicBezTo>
                    <a:pt x="501" y="52"/>
                    <a:pt x="501" y="56"/>
                    <a:pt x="500" y="59"/>
                  </a:cubicBezTo>
                  <a:cubicBezTo>
                    <a:pt x="498" y="43"/>
                    <a:pt x="498" y="43"/>
                    <a:pt x="498" y="43"/>
                  </a:cubicBezTo>
                  <a:cubicBezTo>
                    <a:pt x="498" y="50"/>
                    <a:pt x="498" y="50"/>
                    <a:pt x="498" y="50"/>
                  </a:cubicBezTo>
                  <a:cubicBezTo>
                    <a:pt x="494" y="46"/>
                    <a:pt x="494" y="46"/>
                    <a:pt x="494" y="46"/>
                  </a:cubicBezTo>
                  <a:cubicBezTo>
                    <a:pt x="493" y="40"/>
                    <a:pt x="492" y="34"/>
                    <a:pt x="490" y="33"/>
                  </a:cubicBezTo>
                  <a:cubicBezTo>
                    <a:pt x="490" y="31"/>
                    <a:pt x="491" y="30"/>
                    <a:pt x="492" y="28"/>
                  </a:cubicBezTo>
                  <a:cubicBezTo>
                    <a:pt x="486" y="17"/>
                    <a:pt x="489" y="33"/>
                    <a:pt x="487" y="41"/>
                  </a:cubicBezTo>
                  <a:cubicBezTo>
                    <a:pt x="487" y="43"/>
                    <a:pt x="487" y="44"/>
                    <a:pt x="486" y="45"/>
                  </a:cubicBezTo>
                  <a:cubicBezTo>
                    <a:pt x="486" y="45"/>
                    <a:pt x="485" y="46"/>
                    <a:pt x="485" y="46"/>
                  </a:cubicBezTo>
                  <a:cubicBezTo>
                    <a:pt x="484" y="38"/>
                    <a:pt x="487" y="26"/>
                    <a:pt x="482" y="25"/>
                  </a:cubicBezTo>
                  <a:cubicBezTo>
                    <a:pt x="480" y="19"/>
                    <a:pt x="470" y="50"/>
                    <a:pt x="465" y="35"/>
                  </a:cubicBezTo>
                  <a:cubicBezTo>
                    <a:pt x="465" y="38"/>
                    <a:pt x="466" y="40"/>
                    <a:pt x="466" y="42"/>
                  </a:cubicBezTo>
                  <a:cubicBezTo>
                    <a:pt x="465" y="42"/>
                    <a:pt x="464" y="41"/>
                    <a:pt x="464" y="40"/>
                  </a:cubicBezTo>
                  <a:cubicBezTo>
                    <a:pt x="464" y="45"/>
                    <a:pt x="464" y="49"/>
                    <a:pt x="463" y="51"/>
                  </a:cubicBezTo>
                  <a:cubicBezTo>
                    <a:pt x="459" y="51"/>
                    <a:pt x="452" y="30"/>
                    <a:pt x="448" y="48"/>
                  </a:cubicBezTo>
                  <a:cubicBezTo>
                    <a:pt x="448" y="46"/>
                    <a:pt x="447" y="44"/>
                    <a:pt x="447" y="43"/>
                  </a:cubicBezTo>
                  <a:cubicBezTo>
                    <a:pt x="445" y="46"/>
                    <a:pt x="442" y="48"/>
                    <a:pt x="439" y="52"/>
                  </a:cubicBezTo>
                  <a:cubicBezTo>
                    <a:pt x="437" y="51"/>
                    <a:pt x="435" y="51"/>
                    <a:pt x="433" y="52"/>
                  </a:cubicBezTo>
                  <a:cubicBezTo>
                    <a:pt x="429" y="40"/>
                    <a:pt x="421" y="55"/>
                    <a:pt x="417" y="56"/>
                  </a:cubicBezTo>
                  <a:cubicBezTo>
                    <a:pt x="417" y="51"/>
                    <a:pt x="417" y="46"/>
                    <a:pt x="418" y="45"/>
                  </a:cubicBezTo>
                  <a:cubicBezTo>
                    <a:pt x="415" y="56"/>
                    <a:pt x="415" y="56"/>
                    <a:pt x="415" y="56"/>
                  </a:cubicBezTo>
                  <a:cubicBezTo>
                    <a:pt x="414" y="55"/>
                    <a:pt x="413" y="52"/>
                    <a:pt x="413" y="45"/>
                  </a:cubicBezTo>
                  <a:cubicBezTo>
                    <a:pt x="412" y="45"/>
                    <a:pt x="412" y="45"/>
                    <a:pt x="412" y="45"/>
                  </a:cubicBezTo>
                  <a:cubicBezTo>
                    <a:pt x="413" y="36"/>
                    <a:pt x="413" y="36"/>
                    <a:pt x="413" y="36"/>
                  </a:cubicBezTo>
                  <a:cubicBezTo>
                    <a:pt x="412" y="41"/>
                    <a:pt x="411" y="44"/>
                    <a:pt x="410" y="45"/>
                  </a:cubicBezTo>
                  <a:cubicBezTo>
                    <a:pt x="408" y="46"/>
                    <a:pt x="408" y="46"/>
                    <a:pt x="408" y="46"/>
                  </a:cubicBezTo>
                  <a:cubicBezTo>
                    <a:pt x="408" y="45"/>
                    <a:pt x="407" y="45"/>
                    <a:pt x="407" y="45"/>
                  </a:cubicBezTo>
                  <a:cubicBezTo>
                    <a:pt x="407" y="46"/>
                    <a:pt x="407" y="46"/>
                    <a:pt x="407" y="46"/>
                  </a:cubicBezTo>
                  <a:cubicBezTo>
                    <a:pt x="406" y="46"/>
                    <a:pt x="406" y="46"/>
                    <a:pt x="406" y="46"/>
                  </a:cubicBezTo>
                  <a:cubicBezTo>
                    <a:pt x="406" y="45"/>
                    <a:pt x="406" y="45"/>
                    <a:pt x="407" y="44"/>
                  </a:cubicBezTo>
                  <a:cubicBezTo>
                    <a:pt x="405" y="42"/>
                    <a:pt x="403" y="40"/>
                    <a:pt x="401" y="43"/>
                  </a:cubicBezTo>
                  <a:cubicBezTo>
                    <a:pt x="397" y="43"/>
                    <a:pt x="395" y="47"/>
                    <a:pt x="393" y="52"/>
                  </a:cubicBezTo>
                  <a:cubicBezTo>
                    <a:pt x="393" y="50"/>
                    <a:pt x="392" y="48"/>
                    <a:pt x="391" y="45"/>
                  </a:cubicBezTo>
                  <a:cubicBezTo>
                    <a:pt x="391" y="46"/>
                    <a:pt x="391" y="48"/>
                    <a:pt x="391" y="50"/>
                  </a:cubicBezTo>
                  <a:cubicBezTo>
                    <a:pt x="390" y="49"/>
                    <a:pt x="389" y="48"/>
                    <a:pt x="388" y="48"/>
                  </a:cubicBezTo>
                  <a:cubicBezTo>
                    <a:pt x="388" y="47"/>
                    <a:pt x="388" y="46"/>
                    <a:pt x="388" y="45"/>
                  </a:cubicBezTo>
                  <a:cubicBezTo>
                    <a:pt x="388" y="47"/>
                    <a:pt x="388" y="47"/>
                    <a:pt x="388" y="47"/>
                  </a:cubicBezTo>
                  <a:cubicBezTo>
                    <a:pt x="385" y="46"/>
                    <a:pt x="382" y="45"/>
                    <a:pt x="380" y="48"/>
                  </a:cubicBezTo>
                  <a:cubicBezTo>
                    <a:pt x="380" y="45"/>
                    <a:pt x="380" y="44"/>
                    <a:pt x="379" y="42"/>
                  </a:cubicBezTo>
                  <a:cubicBezTo>
                    <a:pt x="380" y="47"/>
                    <a:pt x="373" y="42"/>
                    <a:pt x="371" y="44"/>
                  </a:cubicBezTo>
                  <a:cubicBezTo>
                    <a:pt x="374" y="50"/>
                    <a:pt x="374" y="50"/>
                    <a:pt x="374" y="50"/>
                  </a:cubicBezTo>
                  <a:cubicBezTo>
                    <a:pt x="373" y="50"/>
                    <a:pt x="372" y="50"/>
                    <a:pt x="372" y="51"/>
                  </a:cubicBezTo>
                  <a:cubicBezTo>
                    <a:pt x="372" y="50"/>
                    <a:pt x="372" y="50"/>
                    <a:pt x="372" y="50"/>
                  </a:cubicBezTo>
                  <a:cubicBezTo>
                    <a:pt x="372" y="50"/>
                    <a:pt x="372" y="51"/>
                    <a:pt x="372" y="51"/>
                  </a:cubicBezTo>
                  <a:cubicBezTo>
                    <a:pt x="371" y="51"/>
                    <a:pt x="371" y="51"/>
                    <a:pt x="371" y="51"/>
                  </a:cubicBezTo>
                  <a:cubicBezTo>
                    <a:pt x="369" y="52"/>
                    <a:pt x="366" y="48"/>
                    <a:pt x="362" y="45"/>
                  </a:cubicBezTo>
                  <a:cubicBezTo>
                    <a:pt x="365" y="41"/>
                    <a:pt x="366" y="43"/>
                    <a:pt x="365" y="29"/>
                  </a:cubicBezTo>
                  <a:cubicBezTo>
                    <a:pt x="359" y="23"/>
                    <a:pt x="364" y="43"/>
                    <a:pt x="359" y="36"/>
                  </a:cubicBezTo>
                  <a:cubicBezTo>
                    <a:pt x="357" y="41"/>
                    <a:pt x="361" y="42"/>
                    <a:pt x="362" y="45"/>
                  </a:cubicBezTo>
                  <a:cubicBezTo>
                    <a:pt x="358" y="42"/>
                    <a:pt x="354" y="40"/>
                    <a:pt x="350" y="44"/>
                  </a:cubicBezTo>
                  <a:cubicBezTo>
                    <a:pt x="349" y="40"/>
                    <a:pt x="349" y="38"/>
                    <a:pt x="345" y="38"/>
                  </a:cubicBezTo>
                  <a:cubicBezTo>
                    <a:pt x="344" y="31"/>
                    <a:pt x="348" y="28"/>
                    <a:pt x="349" y="27"/>
                  </a:cubicBezTo>
                  <a:cubicBezTo>
                    <a:pt x="338" y="23"/>
                    <a:pt x="338" y="23"/>
                    <a:pt x="338" y="23"/>
                  </a:cubicBezTo>
                  <a:cubicBezTo>
                    <a:pt x="339" y="30"/>
                    <a:pt x="337" y="34"/>
                    <a:pt x="334" y="38"/>
                  </a:cubicBezTo>
                  <a:cubicBezTo>
                    <a:pt x="329" y="33"/>
                    <a:pt x="323" y="28"/>
                    <a:pt x="320" y="43"/>
                  </a:cubicBezTo>
                  <a:cubicBezTo>
                    <a:pt x="318" y="48"/>
                    <a:pt x="315" y="58"/>
                    <a:pt x="312" y="48"/>
                  </a:cubicBezTo>
                  <a:cubicBezTo>
                    <a:pt x="310" y="47"/>
                    <a:pt x="306" y="28"/>
                    <a:pt x="306" y="37"/>
                  </a:cubicBezTo>
                  <a:cubicBezTo>
                    <a:pt x="307" y="42"/>
                    <a:pt x="307" y="51"/>
                    <a:pt x="308" y="61"/>
                  </a:cubicBezTo>
                  <a:cubicBezTo>
                    <a:pt x="305" y="58"/>
                    <a:pt x="299" y="60"/>
                    <a:pt x="299" y="51"/>
                  </a:cubicBezTo>
                  <a:cubicBezTo>
                    <a:pt x="299" y="51"/>
                    <a:pt x="298" y="51"/>
                    <a:pt x="298" y="51"/>
                  </a:cubicBezTo>
                  <a:cubicBezTo>
                    <a:pt x="298" y="49"/>
                    <a:pt x="297" y="47"/>
                    <a:pt x="295" y="46"/>
                  </a:cubicBezTo>
                  <a:cubicBezTo>
                    <a:pt x="296" y="48"/>
                    <a:pt x="297" y="49"/>
                    <a:pt x="298" y="51"/>
                  </a:cubicBezTo>
                  <a:cubicBezTo>
                    <a:pt x="280" y="51"/>
                    <a:pt x="263" y="40"/>
                    <a:pt x="247" y="40"/>
                  </a:cubicBezTo>
                  <a:cubicBezTo>
                    <a:pt x="249" y="56"/>
                    <a:pt x="249" y="56"/>
                    <a:pt x="249" y="56"/>
                  </a:cubicBezTo>
                  <a:cubicBezTo>
                    <a:pt x="243" y="56"/>
                    <a:pt x="243" y="56"/>
                    <a:pt x="243" y="56"/>
                  </a:cubicBezTo>
                  <a:cubicBezTo>
                    <a:pt x="241" y="52"/>
                    <a:pt x="241" y="43"/>
                    <a:pt x="245" y="43"/>
                  </a:cubicBezTo>
                  <a:cubicBezTo>
                    <a:pt x="243" y="34"/>
                    <a:pt x="238" y="51"/>
                    <a:pt x="238" y="55"/>
                  </a:cubicBezTo>
                  <a:cubicBezTo>
                    <a:pt x="229" y="48"/>
                    <a:pt x="241" y="35"/>
                    <a:pt x="238" y="35"/>
                  </a:cubicBezTo>
                  <a:cubicBezTo>
                    <a:pt x="235" y="36"/>
                    <a:pt x="235" y="36"/>
                    <a:pt x="235" y="36"/>
                  </a:cubicBezTo>
                  <a:cubicBezTo>
                    <a:pt x="236" y="38"/>
                    <a:pt x="236" y="38"/>
                    <a:pt x="236" y="38"/>
                  </a:cubicBezTo>
                  <a:cubicBezTo>
                    <a:pt x="233" y="45"/>
                    <a:pt x="233" y="52"/>
                    <a:pt x="228" y="51"/>
                  </a:cubicBezTo>
                  <a:cubicBezTo>
                    <a:pt x="224" y="48"/>
                    <a:pt x="226" y="41"/>
                    <a:pt x="225" y="41"/>
                  </a:cubicBezTo>
                  <a:cubicBezTo>
                    <a:pt x="225" y="39"/>
                    <a:pt x="224" y="39"/>
                    <a:pt x="223" y="40"/>
                  </a:cubicBezTo>
                  <a:cubicBezTo>
                    <a:pt x="215" y="39"/>
                    <a:pt x="215" y="39"/>
                    <a:pt x="215" y="39"/>
                  </a:cubicBezTo>
                  <a:cubicBezTo>
                    <a:pt x="218" y="52"/>
                    <a:pt x="218" y="52"/>
                    <a:pt x="218" y="52"/>
                  </a:cubicBezTo>
                  <a:cubicBezTo>
                    <a:pt x="215" y="58"/>
                    <a:pt x="211" y="51"/>
                    <a:pt x="215" y="66"/>
                  </a:cubicBezTo>
                  <a:cubicBezTo>
                    <a:pt x="210" y="43"/>
                    <a:pt x="187" y="58"/>
                    <a:pt x="184" y="51"/>
                  </a:cubicBezTo>
                  <a:cubicBezTo>
                    <a:pt x="179" y="61"/>
                    <a:pt x="175" y="61"/>
                    <a:pt x="169" y="60"/>
                  </a:cubicBezTo>
                  <a:cubicBezTo>
                    <a:pt x="171" y="63"/>
                    <a:pt x="171" y="77"/>
                    <a:pt x="167" y="76"/>
                  </a:cubicBezTo>
                  <a:cubicBezTo>
                    <a:pt x="168" y="45"/>
                    <a:pt x="158" y="63"/>
                    <a:pt x="154" y="41"/>
                  </a:cubicBezTo>
                  <a:cubicBezTo>
                    <a:pt x="157" y="55"/>
                    <a:pt x="140" y="45"/>
                    <a:pt x="145" y="65"/>
                  </a:cubicBezTo>
                  <a:cubicBezTo>
                    <a:pt x="141" y="63"/>
                    <a:pt x="145" y="54"/>
                    <a:pt x="142" y="47"/>
                  </a:cubicBezTo>
                  <a:cubicBezTo>
                    <a:pt x="132" y="59"/>
                    <a:pt x="121" y="40"/>
                    <a:pt x="109" y="44"/>
                  </a:cubicBezTo>
                  <a:cubicBezTo>
                    <a:pt x="108" y="48"/>
                    <a:pt x="111" y="54"/>
                    <a:pt x="108" y="60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99" y="43"/>
                    <a:pt x="100" y="64"/>
                    <a:pt x="95" y="50"/>
                  </a:cubicBezTo>
                  <a:cubicBezTo>
                    <a:pt x="96" y="53"/>
                    <a:pt x="97" y="58"/>
                    <a:pt x="95" y="60"/>
                  </a:cubicBezTo>
                  <a:cubicBezTo>
                    <a:pt x="71" y="41"/>
                    <a:pt x="47" y="77"/>
                    <a:pt x="23" y="43"/>
                  </a:cubicBezTo>
                  <a:cubicBezTo>
                    <a:pt x="26" y="50"/>
                    <a:pt x="24" y="51"/>
                    <a:pt x="22" y="52"/>
                  </a:cubicBezTo>
                  <a:cubicBezTo>
                    <a:pt x="23" y="53"/>
                    <a:pt x="22" y="62"/>
                    <a:pt x="22" y="67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0" y="68"/>
                    <a:pt x="1" y="54"/>
                    <a:pt x="1" y="69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2" y="73"/>
                    <a:pt x="3" y="81"/>
                    <a:pt x="4" y="89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6" y="97"/>
                    <a:pt x="7" y="103"/>
                    <a:pt x="8" y="109"/>
                  </a:cubicBezTo>
                  <a:cubicBezTo>
                    <a:pt x="5" y="111"/>
                    <a:pt x="1" y="108"/>
                    <a:pt x="1" y="118"/>
                  </a:cubicBezTo>
                  <a:cubicBezTo>
                    <a:pt x="4" y="115"/>
                    <a:pt x="4" y="115"/>
                    <a:pt x="4" y="115"/>
                  </a:cubicBezTo>
                  <a:cubicBezTo>
                    <a:pt x="0" y="132"/>
                    <a:pt x="10" y="152"/>
                    <a:pt x="10" y="174"/>
                  </a:cubicBezTo>
                  <a:cubicBezTo>
                    <a:pt x="13" y="160"/>
                    <a:pt x="18" y="180"/>
                    <a:pt x="24" y="182"/>
                  </a:cubicBezTo>
                  <a:cubicBezTo>
                    <a:pt x="23" y="183"/>
                    <a:pt x="23" y="183"/>
                    <a:pt x="23" y="183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6" y="183"/>
                    <a:pt x="28" y="181"/>
                    <a:pt x="30" y="173"/>
                  </a:cubicBezTo>
                  <a:cubicBezTo>
                    <a:pt x="32" y="178"/>
                    <a:pt x="29" y="181"/>
                    <a:pt x="29" y="185"/>
                  </a:cubicBezTo>
                  <a:cubicBezTo>
                    <a:pt x="31" y="180"/>
                    <a:pt x="32" y="177"/>
                    <a:pt x="34" y="176"/>
                  </a:cubicBezTo>
                  <a:cubicBezTo>
                    <a:pt x="33" y="185"/>
                    <a:pt x="33" y="185"/>
                    <a:pt x="33" y="185"/>
                  </a:cubicBezTo>
                  <a:cubicBezTo>
                    <a:pt x="35" y="184"/>
                    <a:pt x="38" y="181"/>
                    <a:pt x="41" y="180"/>
                  </a:cubicBezTo>
                  <a:cubicBezTo>
                    <a:pt x="51" y="179"/>
                    <a:pt x="57" y="187"/>
                    <a:pt x="69" y="191"/>
                  </a:cubicBezTo>
                  <a:cubicBezTo>
                    <a:pt x="68" y="181"/>
                    <a:pt x="68" y="181"/>
                    <a:pt x="68" y="181"/>
                  </a:cubicBezTo>
                  <a:cubicBezTo>
                    <a:pt x="70" y="182"/>
                    <a:pt x="71" y="184"/>
                    <a:pt x="72" y="186"/>
                  </a:cubicBezTo>
                  <a:cubicBezTo>
                    <a:pt x="69" y="192"/>
                    <a:pt x="69" y="192"/>
                    <a:pt x="69" y="192"/>
                  </a:cubicBezTo>
                  <a:cubicBezTo>
                    <a:pt x="72" y="186"/>
                    <a:pt x="72" y="186"/>
                    <a:pt x="72" y="186"/>
                  </a:cubicBezTo>
                  <a:cubicBezTo>
                    <a:pt x="72" y="187"/>
                    <a:pt x="73" y="188"/>
                    <a:pt x="73" y="188"/>
                  </a:cubicBezTo>
                  <a:cubicBezTo>
                    <a:pt x="73" y="186"/>
                    <a:pt x="73" y="185"/>
                    <a:pt x="73" y="184"/>
                  </a:cubicBezTo>
                  <a:cubicBezTo>
                    <a:pt x="76" y="180"/>
                    <a:pt x="76" y="180"/>
                    <a:pt x="76" y="180"/>
                  </a:cubicBezTo>
                  <a:cubicBezTo>
                    <a:pt x="79" y="181"/>
                    <a:pt x="83" y="180"/>
                    <a:pt x="86" y="182"/>
                  </a:cubicBezTo>
                  <a:cubicBezTo>
                    <a:pt x="86" y="184"/>
                    <a:pt x="86" y="186"/>
                    <a:pt x="85" y="188"/>
                  </a:cubicBezTo>
                  <a:cubicBezTo>
                    <a:pt x="85" y="186"/>
                    <a:pt x="86" y="185"/>
                    <a:pt x="87" y="183"/>
                  </a:cubicBezTo>
                  <a:cubicBezTo>
                    <a:pt x="89" y="185"/>
                    <a:pt x="90" y="188"/>
                    <a:pt x="91" y="194"/>
                  </a:cubicBezTo>
                  <a:cubicBezTo>
                    <a:pt x="96" y="194"/>
                    <a:pt x="90" y="181"/>
                    <a:pt x="94" y="181"/>
                  </a:cubicBezTo>
                  <a:cubicBezTo>
                    <a:pt x="95" y="185"/>
                    <a:pt x="95" y="185"/>
                    <a:pt x="95" y="185"/>
                  </a:cubicBezTo>
                  <a:cubicBezTo>
                    <a:pt x="95" y="185"/>
                    <a:pt x="95" y="185"/>
                    <a:pt x="95" y="185"/>
                  </a:cubicBezTo>
                  <a:cubicBezTo>
                    <a:pt x="95" y="188"/>
                    <a:pt x="96" y="191"/>
                    <a:pt x="95" y="194"/>
                  </a:cubicBezTo>
                  <a:cubicBezTo>
                    <a:pt x="99" y="187"/>
                    <a:pt x="99" y="187"/>
                    <a:pt x="99" y="187"/>
                  </a:cubicBezTo>
                  <a:cubicBezTo>
                    <a:pt x="96" y="185"/>
                    <a:pt x="96" y="185"/>
                    <a:pt x="96" y="185"/>
                  </a:cubicBezTo>
                  <a:cubicBezTo>
                    <a:pt x="97" y="179"/>
                    <a:pt x="97" y="179"/>
                    <a:pt x="97" y="179"/>
                  </a:cubicBezTo>
                  <a:cubicBezTo>
                    <a:pt x="98" y="180"/>
                    <a:pt x="99" y="182"/>
                    <a:pt x="100" y="185"/>
                  </a:cubicBezTo>
                  <a:cubicBezTo>
                    <a:pt x="99" y="187"/>
                    <a:pt x="99" y="187"/>
                    <a:pt x="99" y="187"/>
                  </a:cubicBezTo>
                  <a:cubicBezTo>
                    <a:pt x="100" y="188"/>
                    <a:pt x="100" y="188"/>
                    <a:pt x="100" y="188"/>
                  </a:cubicBezTo>
                  <a:cubicBezTo>
                    <a:pt x="100" y="187"/>
                    <a:pt x="100" y="187"/>
                    <a:pt x="100" y="187"/>
                  </a:cubicBezTo>
                  <a:cubicBezTo>
                    <a:pt x="101" y="190"/>
                    <a:pt x="101" y="192"/>
                    <a:pt x="101" y="194"/>
                  </a:cubicBezTo>
                  <a:cubicBezTo>
                    <a:pt x="101" y="194"/>
                    <a:pt x="99" y="196"/>
                    <a:pt x="98" y="197"/>
                  </a:cubicBezTo>
                  <a:cubicBezTo>
                    <a:pt x="99" y="198"/>
                    <a:pt x="100" y="199"/>
                    <a:pt x="101" y="199"/>
                  </a:cubicBezTo>
                  <a:cubicBezTo>
                    <a:pt x="101" y="199"/>
                    <a:pt x="101" y="199"/>
                    <a:pt x="101" y="199"/>
                  </a:cubicBezTo>
                  <a:cubicBezTo>
                    <a:pt x="101" y="199"/>
                    <a:pt x="101" y="199"/>
                    <a:pt x="101" y="199"/>
                  </a:cubicBezTo>
                  <a:cubicBezTo>
                    <a:pt x="101" y="199"/>
                    <a:pt x="101" y="199"/>
                    <a:pt x="101" y="199"/>
                  </a:cubicBezTo>
                  <a:cubicBezTo>
                    <a:pt x="101" y="201"/>
                    <a:pt x="102" y="207"/>
                    <a:pt x="104" y="209"/>
                  </a:cubicBezTo>
                  <a:cubicBezTo>
                    <a:pt x="103" y="199"/>
                    <a:pt x="103" y="199"/>
                    <a:pt x="103" y="199"/>
                  </a:cubicBezTo>
                  <a:cubicBezTo>
                    <a:pt x="103" y="199"/>
                    <a:pt x="103" y="199"/>
                    <a:pt x="103" y="199"/>
                  </a:cubicBezTo>
                  <a:cubicBezTo>
                    <a:pt x="104" y="200"/>
                    <a:pt x="105" y="200"/>
                    <a:pt x="106" y="200"/>
                  </a:cubicBezTo>
                  <a:cubicBezTo>
                    <a:pt x="105" y="200"/>
                    <a:pt x="105" y="200"/>
                    <a:pt x="103" y="199"/>
                  </a:cubicBezTo>
                  <a:cubicBezTo>
                    <a:pt x="106" y="198"/>
                    <a:pt x="109" y="195"/>
                    <a:pt x="110" y="196"/>
                  </a:cubicBezTo>
                  <a:cubicBezTo>
                    <a:pt x="106" y="192"/>
                    <a:pt x="106" y="192"/>
                    <a:pt x="106" y="192"/>
                  </a:cubicBezTo>
                  <a:cubicBezTo>
                    <a:pt x="113" y="188"/>
                    <a:pt x="121" y="189"/>
                    <a:pt x="128" y="188"/>
                  </a:cubicBezTo>
                  <a:cubicBezTo>
                    <a:pt x="128" y="190"/>
                    <a:pt x="128" y="193"/>
                    <a:pt x="130" y="194"/>
                  </a:cubicBezTo>
                  <a:cubicBezTo>
                    <a:pt x="128" y="196"/>
                    <a:pt x="127" y="197"/>
                    <a:pt x="126" y="197"/>
                  </a:cubicBezTo>
                  <a:cubicBezTo>
                    <a:pt x="127" y="198"/>
                    <a:pt x="129" y="200"/>
                    <a:pt x="130" y="201"/>
                  </a:cubicBezTo>
                  <a:cubicBezTo>
                    <a:pt x="130" y="201"/>
                    <a:pt x="130" y="201"/>
                    <a:pt x="130" y="201"/>
                  </a:cubicBezTo>
                  <a:cubicBezTo>
                    <a:pt x="130" y="201"/>
                    <a:pt x="130" y="201"/>
                    <a:pt x="130" y="201"/>
                  </a:cubicBezTo>
                  <a:cubicBezTo>
                    <a:pt x="130" y="201"/>
                    <a:pt x="130" y="201"/>
                    <a:pt x="130" y="201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130" y="199"/>
                    <a:pt x="130" y="199"/>
                    <a:pt x="130" y="199"/>
                  </a:cubicBezTo>
                  <a:cubicBezTo>
                    <a:pt x="130" y="198"/>
                    <a:pt x="130" y="197"/>
                    <a:pt x="130" y="196"/>
                  </a:cubicBezTo>
                  <a:cubicBezTo>
                    <a:pt x="132" y="198"/>
                    <a:pt x="130" y="198"/>
                    <a:pt x="130" y="199"/>
                  </a:cubicBezTo>
                  <a:cubicBezTo>
                    <a:pt x="130" y="200"/>
                    <a:pt x="130" y="200"/>
                    <a:pt x="130" y="201"/>
                  </a:cubicBezTo>
                  <a:cubicBezTo>
                    <a:pt x="130" y="201"/>
                    <a:pt x="130" y="201"/>
                    <a:pt x="130" y="201"/>
                  </a:cubicBezTo>
                  <a:cubicBezTo>
                    <a:pt x="137" y="195"/>
                    <a:pt x="137" y="195"/>
                    <a:pt x="137" y="195"/>
                  </a:cubicBezTo>
                  <a:cubicBezTo>
                    <a:pt x="136" y="194"/>
                    <a:pt x="134" y="194"/>
                    <a:pt x="130" y="195"/>
                  </a:cubicBezTo>
                  <a:cubicBezTo>
                    <a:pt x="130" y="193"/>
                    <a:pt x="131" y="190"/>
                    <a:pt x="132" y="188"/>
                  </a:cubicBezTo>
                  <a:cubicBezTo>
                    <a:pt x="136" y="187"/>
                    <a:pt x="140" y="185"/>
                    <a:pt x="144" y="181"/>
                  </a:cubicBezTo>
                  <a:cubicBezTo>
                    <a:pt x="145" y="186"/>
                    <a:pt x="146" y="191"/>
                    <a:pt x="146" y="195"/>
                  </a:cubicBezTo>
                  <a:cubicBezTo>
                    <a:pt x="147" y="191"/>
                    <a:pt x="147" y="187"/>
                    <a:pt x="151" y="182"/>
                  </a:cubicBezTo>
                  <a:cubicBezTo>
                    <a:pt x="150" y="180"/>
                    <a:pt x="148" y="177"/>
                    <a:pt x="146" y="174"/>
                  </a:cubicBezTo>
                  <a:cubicBezTo>
                    <a:pt x="154" y="167"/>
                    <a:pt x="153" y="180"/>
                    <a:pt x="162" y="175"/>
                  </a:cubicBezTo>
                  <a:cubicBezTo>
                    <a:pt x="162" y="177"/>
                    <a:pt x="162" y="177"/>
                    <a:pt x="162" y="177"/>
                  </a:cubicBezTo>
                  <a:cubicBezTo>
                    <a:pt x="162" y="176"/>
                    <a:pt x="162" y="175"/>
                    <a:pt x="163" y="175"/>
                  </a:cubicBezTo>
                  <a:cubicBezTo>
                    <a:pt x="163" y="179"/>
                    <a:pt x="165" y="176"/>
                    <a:pt x="168" y="173"/>
                  </a:cubicBezTo>
                  <a:cubicBezTo>
                    <a:pt x="167" y="171"/>
                    <a:pt x="167" y="170"/>
                    <a:pt x="167" y="170"/>
                  </a:cubicBezTo>
                  <a:cubicBezTo>
                    <a:pt x="168" y="169"/>
                    <a:pt x="169" y="169"/>
                    <a:pt x="169" y="169"/>
                  </a:cubicBezTo>
                  <a:cubicBezTo>
                    <a:pt x="168" y="173"/>
                    <a:pt x="170" y="176"/>
                    <a:pt x="171" y="180"/>
                  </a:cubicBezTo>
                  <a:cubicBezTo>
                    <a:pt x="167" y="187"/>
                    <a:pt x="164" y="195"/>
                    <a:pt x="160" y="192"/>
                  </a:cubicBezTo>
                  <a:cubicBezTo>
                    <a:pt x="162" y="206"/>
                    <a:pt x="161" y="190"/>
                    <a:pt x="165" y="206"/>
                  </a:cubicBezTo>
                  <a:cubicBezTo>
                    <a:pt x="161" y="186"/>
                    <a:pt x="177" y="207"/>
                    <a:pt x="172" y="186"/>
                  </a:cubicBezTo>
                  <a:cubicBezTo>
                    <a:pt x="172" y="186"/>
                    <a:pt x="172" y="186"/>
                    <a:pt x="172" y="186"/>
                  </a:cubicBezTo>
                  <a:cubicBezTo>
                    <a:pt x="176" y="205"/>
                    <a:pt x="178" y="194"/>
                    <a:pt x="183" y="210"/>
                  </a:cubicBezTo>
                  <a:cubicBezTo>
                    <a:pt x="183" y="205"/>
                    <a:pt x="182" y="201"/>
                    <a:pt x="186" y="203"/>
                  </a:cubicBezTo>
                  <a:cubicBezTo>
                    <a:pt x="186" y="202"/>
                    <a:pt x="186" y="200"/>
                    <a:pt x="187" y="199"/>
                  </a:cubicBezTo>
                  <a:cubicBezTo>
                    <a:pt x="187" y="199"/>
                    <a:pt x="187" y="199"/>
                    <a:pt x="187" y="199"/>
                  </a:cubicBezTo>
                  <a:cubicBezTo>
                    <a:pt x="187" y="199"/>
                    <a:pt x="187" y="199"/>
                    <a:pt x="187" y="199"/>
                  </a:cubicBezTo>
                  <a:cubicBezTo>
                    <a:pt x="187" y="198"/>
                    <a:pt x="187" y="198"/>
                    <a:pt x="187" y="199"/>
                  </a:cubicBezTo>
                  <a:cubicBezTo>
                    <a:pt x="186" y="197"/>
                    <a:pt x="185" y="194"/>
                    <a:pt x="184" y="192"/>
                  </a:cubicBezTo>
                  <a:cubicBezTo>
                    <a:pt x="186" y="185"/>
                    <a:pt x="189" y="182"/>
                    <a:pt x="192" y="180"/>
                  </a:cubicBezTo>
                  <a:cubicBezTo>
                    <a:pt x="193" y="182"/>
                    <a:pt x="194" y="182"/>
                    <a:pt x="195" y="183"/>
                  </a:cubicBezTo>
                  <a:cubicBezTo>
                    <a:pt x="195" y="184"/>
                    <a:pt x="195" y="185"/>
                    <a:pt x="196" y="186"/>
                  </a:cubicBezTo>
                  <a:cubicBezTo>
                    <a:pt x="197" y="182"/>
                    <a:pt x="197" y="182"/>
                    <a:pt x="197" y="182"/>
                  </a:cubicBezTo>
                  <a:cubicBezTo>
                    <a:pt x="198" y="182"/>
                    <a:pt x="199" y="182"/>
                    <a:pt x="199" y="181"/>
                  </a:cubicBezTo>
                  <a:cubicBezTo>
                    <a:pt x="201" y="189"/>
                    <a:pt x="205" y="195"/>
                    <a:pt x="200" y="201"/>
                  </a:cubicBezTo>
                  <a:cubicBezTo>
                    <a:pt x="205" y="201"/>
                    <a:pt x="205" y="201"/>
                    <a:pt x="205" y="201"/>
                  </a:cubicBezTo>
                  <a:cubicBezTo>
                    <a:pt x="208" y="207"/>
                    <a:pt x="212" y="209"/>
                    <a:pt x="215" y="204"/>
                  </a:cubicBezTo>
                  <a:cubicBezTo>
                    <a:pt x="217" y="207"/>
                    <a:pt x="221" y="193"/>
                    <a:pt x="219" y="201"/>
                  </a:cubicBezTo>
                  <a:cubicBezTo>
                    <a:pt x="227" y="195"/>
                    <a:pt x="227" y="195"/>
                    <a:pt x="227" y="195"/>
                  </a:cubicBezTo>
                  <a:cubicBezTo>
                    <a:pt x="227" y="197"/>
                    <a:pt x="227" y="197"/>
                    <a:pt x="227" y="197"/>
                  </a:cubicBezTo>
                  <a:cubicBezTo>
                    <a:pt x="232" y="198"/>
                    <a:pt x="237" y="191"/>
                    <a:pt x="242" y="190"/>
                  </a:cubicBezTo>
                  <a:cubicBezTo>
                    <a:pt x="242" y="191"/>
                    <a:pt x="242" y="191"/>
                    <a:pt x="242" y="192"/>
                  </a:cubicBezTo>
                  <a:cubicBezTo>
                    <a:pt x="242" y="192"/>
                    <a:pt x="242" y="193"/>
                    <a:pt x="241" y="195"/>
                  </a:cubicBezTo>
                  <a:cubicBezTo>
                    <a:pt x="244" y="199"/>
                    <a:pt x="246" y="200"/>
                    <a:pt x="247" y="201"/>
                  </a:cubicBezTo>
                  <a:cubicBezTo>
                    <a:pt x="245" y="196"/>
                    <a:pt x="243" y="190"/>
                    <a:pt x="242" y="192"/>
                  </a:cubicBezTo>
                  <a:cubicBezTo>
                    <a:pt x="242" y="191"/>
                    <a:pt x="242" y="191"/>
                    <a:pt x="242" y="190"/>
                  </a:cubicBezTo>
                  <a:cubicBezTo>
                    <a:pt x="246" y="190"/>
                    <a:pt x="249" y="191"/>
                    <a:pt x="253" y="198"/>
                  </a:cubicBezTo>
                  <a:cubicBezTo>
                    <a:pt x="254" y="197"/>
                    <a:pt x="256" y="195"/>
                    <a:pt x="257" y="195"/>
                  </a:cubicBezTo>
                  <a:cubicBezTo>
                    <a:pt x="257" y="195"/>
                    <a:pt x="257" y="195"/>
                    <a:pt x="257" y="195"/>
                  </a:cubicBezTo>
                  <a:cubicBezTo>
                    <a:pt x="257" y="195"/>
                    <a:pt x="257" y="195"/>
                    <a:pt x="257" y="195"/>
                  </a:cubicBezTo>
                  <a:cubicBezTo>
                    <a:pt x="259" y="194"/>
                    <a:pt x="261" y="194"/>
                    <a:pt x="263" y="195"/>
                  </a:cubicBezTo>
                  <a:cubicBezTo>
                    <a:pt x="264" y="204"/>
                    <a:pt x="264" y="204"/>
                    <a:pt x="264" y="204"/>
                  </a:cubicBezTo>
                  <a:cubicBezTo>
                    <a:pt x="267" y="201"/>
                    <a:pt x="274" y="213"/>
                    <a:pt x="276" y="203"/>
                  </a:cubicBezTo>
                  <a:cubicBezTo>
                    <a:pt x="280" y="227"/>
                    <a:pt x="293" y="208"/>
                    <a:pt x="299" y="212"/>
                  </a:cubicBezTo>
                  <a:cubicBezTo>
                    <a:pt x="299" y="201"/>
                    <a:pt x="299" y="201"/>
                    <a:pt x="299" y="201"/>
                  </a:cubicBezTo>
                  <a:cubicBezTo>
                    <a:pt x="303" y="201"/>
                    <a:pt x="307" y="198"/>
                    <a:pt x="313" y="193"/>
                  </a:cubicBezTo>
                  <a:cubicBezTo>
                    <a:pt x="313" y="189"/>
                    <a:pt x="313" y="189"/>
                    <a:pt x="313" y="189"/>
                  </a:cubicBezTo>
                  <a:cubicBezTo>
                    <a:pt x="315" y="187"/>
                    <a:pt x="317" y="189"/>
                    <a:pt x="320" y="191"/>
                  </a:cubicBezTo>
                  <a:cubicBezTo>
                    <a:pt x="320" y="189"/>
                    <a:pt x="320" y="186"/>
                    <a:pt x="320" y="183"/>
                  </a:cubicBezTo>
                  <a:cubicBezTo>
                    <a:pt x="321" y="184"/>
                    <a:pt x="323" y="185"/>
                    <a:pt x="324" y="186"/>
                  </a:cubicBezTo>
                  <a:cubicBezTo>
                    <a:pt x="324" y="189"/>
                    <a:pt x="323" y="192"/>
                    <a:pt x="322" y="195"/>
                  </a:cubicBezTo>
                  <a:cubicBezTo>
                    <a:pt x="326" y="203"/>
                    <a:pt x="330" y="197"/>
                    <a:pt x="333" y="197"/>
                  </a:cubicBezTo>
                  <a:cubicBezTo>
                    <a:pt x="332" y="197"/>
                    <a:pt x="331" y="196"/>
                    <a:pt x="331" y="196"/>
                  </a:cubicBezTo>
                  <a:cubicBezTo>
                    <a:pt x="335" y="200"/>
                    <a:pt x="339" y="193"/>
                    <a:pt x="344" y="189"/>
                  </a:cubicBezTo>
                  <a:cubicBezTo>
                    <a:pt x="343" y="195"/>
                    <a:pt x="343" y="202"/>
                    <a:pt x="340" y="205"/>
                  </a:cubicBezTo>
                  <a:cubicBezTo>
                    <a:pt x="348" y="195"/>
                    <a:pt x="348" y="195"/>
                    <a:pt x="348" y="195"/>
                  </a:cubicBezTo>
                  <a:cubicBezTo>
                    <a:pt x="349" y="199"/>
                    <a:pt x="353" y="206"/>
                    <a:pt x="351" y="209"/>
                  </a:cubicBezTo>
                  <a:cubicBezTo>
                    <a:pt x="354" y="212"/>
                    <a:pt x="358" y="204"/>
                    <a:pt x="362" y="200"/>
                  </a:cubicBezTo>
                  <a:cubicBezTo>
                    <a:pt x="365" y="207"/>
                    <a:pt x="367" y="215"/>
                    <a:pt x="367" y="207"/>
                  </a:cubicBezTo>
                  <a:cubicBezTo>
                    <a:pt x="366" y="197"/>
                    <a:pt x="366" y="197"/>
                    <a:pt x="366" y="197"/>
                  </a:cubicBezTo>
                  <a:cubicBezTo>
                    <a:pt x="366" y="197"/>
                    <a:pt x="366" y="197"/>
                    <a:pt x="367" y="197"/>
                  </a:cubicBezTo>
                  <a:cubicBezTo>
                    <a:pt x="367" y="197"/>
                    <a:pt x="367" y="197"/>
                    <a:pt x="367" y="197"/>
                  </a:cubicBezTo>
                  <a:cubicBezTo>
                    <a:pt x="368" y="198"/>
                    <a:pt x="368" y="198"/>
                    <a:pt x="369" y="199"/>
                  </a:cubicBezTo>
                  <a:cubicBezTo>
                    <a:pt x="369" y="197"/>
                    <a:pt x="370" y="195"/>
                    <a:pt x="371" y="194"/>
                  </a:cubicBezTo>
                  <a:cubicBezTo>
                    <a:pt x="377" y="196"/>
                    <a:pt x="382" y="207"/>
                    <a:pt x="389" y="195"/>
                  </a:cubicBezTo>
                  <a:cubicBezTo>
                    <a:pt x="393" y="211"/>
                    <a:pt x="393" y="211"/>
                    <a:pt x="393" y="211"/>
                  </a:cubicBezTo>
                  <a:cubicBezTo>
                    <a:pt x="399" y="207"/>
                    <a:pt x="388" y="191"/>
                    <a:pt x="397" y="185"/>
                  </a:cubicBezTo>
                  <a:cubicBezTo>
                    <a:pt x="403" y="179"/>
                    <a:pt x="399" y="198"/>
                    <a:pt x="402" y="203"/>
                  </a:cubicBezTo>
                  <a:cubicBezTo>
                    <a:pt x="405" y="195"/>
                    <a:pt x="410" y="178"/>
                    <a:pt x="416" y="191"/>
                  </a:cubicBezTo>
                  <a:cubicBezTo>
                    <a:pt x="414" y="194"/>
                    <a:pt x="413" y="192"/>
                    <a:pt x="411" y="193"/>
                  </a:cubicBezTo>
                  <a:cubicBezTo>
                    <a:pt x="415" y="202"/>
                    <a:pt x="415" y="202"/>
                    <a:pt x="415" y="202"/>
                  </a:cubicBezTo>
                  <a:cubicBezTo>
                    <a:pt x="410" y="216"/>
                    <a:pt x="406" y="211"/>
                    <a:pt x="410" y="224"/>
                  </a:cubicBezTo>
                  <a:cubicBezTo>
                    <a:pt x="411" y="193"/>
                    <a:pt x="427" y="221"/>
                    <a:pt x="428" y="190"/>
                  </a:cubicBezTo>
                  <a:cubicBezTo>
                    <a:pt x="431" y="196"/>
                    <a:pt x="431" y="196"/>
                    <a:pt x="431" y="196"/>
                  </a:cubicBezTo>
                  <a:cubicBezTo>
                    <a:pt x="430" y="196"/>
                    <a:pt x="430" y="198"/>
                    <a:pt x="429" y="198"/>
                  </a:cubicBezTo>
                  <a:cubicBezTo>
                    <a:pt x="435" y="212"/>
                    <a:pt x="434" y="175"/>
                    <a:pt x="441" y="180"/>
                  </a:cubicBezTo>
                  <a:cubicBezTo>
                    <a:pt x="443" y="182"/>
                    <a:pt x="445" y="187"/>
                    <a:pt x="444" y="190"/>
                  </a:cubicBezTo>
                  <a:cubicBezTo>
                    <a:pt x="449" y="183"/>
                    <a:pt x="449" y="183"/>
                    <a:pt x="449" y="183"/>
                  </a:cubicBezTo>
                  <a:cubicBezTo>
                    <a:pt x="451" y="183"/>
                    <a:pt x="451" y="187"/>
                    <a:pt x="450" y="188"/>
                  </a:cubicBezTo>
                  <a:cubicBezTo>
                    <a:pt x="458" y="186"/>
                    <a:pt x="458" y="186"/>
                    <a:pt x="458" y="186"/>
                  </a:cubicBezTo>
                  <a:cubicBezTo>
                    <a:pt x="458" y="186"/>
                    <a:pt x="458" y="186"/>
                    <a:pt x="458" y="186"/>
                  </a:cubicBezTo>
                  <a:cubicBezTo>
                    <a:pt x="458" y="184"/>
                    <a:pt x="459" y="182"/>
                    <a:pt x="460" y="179"/>
                  </a:cubicBezTo>
                  <a:cubicBezTo>
                    <a:pt x="462" y="180"/>
                    <a:pt x="463" y="182"/>
                    <a:pt x="465" y="184"/>
                  </a:cubicBezTo>
                  <a:cubicBezTo>
                    <a:pt x="465" y="178"/>
                    <a:pt x="464" y="175"/>
                    <a:pt x="465" y="175"/>
                  </a:cubicBezTo>
                  <a:cubicBezTo>
                    <a:pt x="465" y="174"/>
                    <a:pt x="465" y="174"/>
                    <a:pt x="465" y="174"/>
                  </a:cubicBezTo>
                  <a:cubicBezTo>
                    <a:pt x="466" y="174"/>
                    <a:pt x="467" y="176"/>
                    <a:pt x="468" y="178"/>
                  </a:cubicBezTo>
                  <a:cubicBezTo>
                    <a:pt x="467" y="183"/>
                    <a:pt x="464" y="186"/>
                    <a:pt x="462" y="185"/>
                  </a:cubicBezTo>
                  <a:cubicBezTo>
                    <a:pt x="466" y="216"/>
                    <a:pt x="466" y="178"/>
                    <a:pt x="476" y="196"/>
                  </a:cubicBezTo>
                  <a:cubicBezTo>
                    <a:pt x="471" y="199"/>
                    <a:pt x="471" y="199"/>
                    <a:pt x="471" y="199"/>
                  </a:cubicBezTo>
                  <a:cubicBezTo>
                    <a:pt x="474" y="217"/>
                    <a:pt x="478" y="211"/>
                    <a:pt x="483" y="222"/>
                  </a:cubicBezTo>
                  <a:cubicBezTo>
                    <a:pt x="482" y="216"/>
                    <a:pt x="474" y="198"/>
                    <a:pt x="477" y="189"/>
                  </a:cubicBezTo>
                  <a:cubicBezTo>
                    <a:pt x="480" y="189"/>
                    <a:pt x="482" y="193"/>
                    <a:pt x="485" y="190"/>
                  </a:cubicBezTo>
                  <a:cubicBezTo>
                    <a:pt x="485" y="192"/>
                    <a:pt x="486" y="192"/>
                    <a:pt x="487" y="192"/>
                  </a:cubicBezTo>
                  <a:cubicBezTo>
                    <a:pt x="487" y="193"/>
                    <a:pt x="487" y="194"/>
                    <a:pt x="487" y="196"/>
                  </a:cubicBezTo>
                  <a:cubicBezTo>
                    <a:pt x="488" y="194"/>
                    <a:pt x="489" y="190"/>
                    <a:pt x="490" y="194"/>
                  </a:cubicBezTo>
                  <a:cubicBezTo>
                    <a:pt x="490" y="195"/>
                    <a:pt x="490" y="195"/>
                    <a:pt x="490" y="196"/>
                  </a:cubicBezTo>
                  <a:cubicBezTo>
                    <a:pt x="490" y="197"/>
                    <a:pt x="490" y="197"/>
                    <a:pt x="490" y="197"/>
                  </a:cubicBezTo>
                  <a:cubicBezTo>
                    <a:pt x="490" y="199"/>
                    <a:pt x="489" y="200"/>
                    <a:pt x="488" y="202"/>
                  </a:cubicBezTo>
                  <a:cubicBezTo>
                    <a:pt x="489" y="202"/>
                    <a:pt x="489" y="201"/>
                    <a:pt x="490" y="201"/>
                  </a:cubicBezTo>
                  <a:cubicBezTo>
                    <a:pt x="490" y="206"/>
                    <a:pt x="490" y="206"/>
                    <a:pt x="490" y="206"/>
                  </a:cubicBezTo>
                  <a:cubicBezTo>
                    <a:pt x="494" y="202"/>
                    <a:pt x="493" y="194"/>
                    <a:pt x="496" y="188"/>
                  </a:cubicBezTo>
                  <a:cubicBezTo>
                    <a:pt x="500" y="189"/>
                    <a:pt x="501" y="200"/>
                    <a:pt x="502" y="210"/>
                  </a:cubicBezTo>
                  <a:cubicBezTo>
                    <a:pt x="508" y="212"/>
                    <a:pt x="497" y="192"/>
                    <a:pt x="505" y="189"/>
                  </a:cubicBezTo>
                  <a:cubicBezTo>
                    <a:pt x="510" y="195"/>
                    <a:pt x="514" y="189"/>
                    <a:pt x="521" y="180"/>
                  </a:cubicBezTo>
                  <a:cubicBezTo>
                    <a:pt x="525" y="185"/>
                    <a:pt x="520" y="189"/>
                    <a:pt x="522" y="193"/>
                  </a:cubicBezTo>
                  <a:cubicBezTo>
                    <a:pt x="525" y="182"/>
                    <a:pt x="525" y="182"/>
                    <a:pt x="525" y="182"/>
                  </a:cubicBezTo>
                  <a:cubicBezTo>
                    <a:pt x="526" y="182"/>
                    <a:pt x="526" y="186"/>
                    <a:pt x="526" y="187"/>
                  </a:cubicBezTo>
                  <a:cubicBezTo>
                    <a:pt x="528" y="183"/>
                    <a:pt x="526" y="173"/>
                    <a:pt x="530" y="169"/>
                  </a:cubicBezTo>
                  <a:cubicBezTo>
                    <a:pt x="530" y="168"/>
                    <a:pt x="530" y="168"/>
                    <a:pt x="531" y="168"/>
                  </a:cubicBezTo>
                  <a:cubicBezTo>
                    <a:pt x="531" y="168"/>
                    <a:pt x="532" y="168"/>
                    <a:pt x="534" y="167"/>
                  </a:cubicBezTo>
                  <a:cubicBezTo>
                    <a:pt x="537" y="173"/>
                    <a:pt x="542" y="186"/>
                    <a:pt x="545" y="174"/>
                  </a:cubicBezTo>
                  <a:cubicBezTo>
                    <a:pt x="547" y="178"/>
                    <a:pt x="545" y="183"/>
                    <a:pt x="545" y="189"/>
                  </a:cubicBezTo>
                  <a:cubicBezTo>
                    <a:pt x="553" y="177"/>
                    <a:pt x="552" y="180"/>
                    <a:pt x="558" y="164"/>
                  </a:cubicBezTo>
                  <a:cubicBezTo>
                    <a:pt x="564" y="174"/>
                    <a:pt x="564" y="174"/>
                    <a:pt x="564" y="174"/>
                  </a:cubicBezTo>
                  <a:cubicBezTo>
                    <a:pt x="562" y="169"/>
                    <a:pt x="562" y="164"/>
                    <a:pt x="563" y="158"/>
                  </a:cubicBezTo>
                  <a:cubicBezTo>
                    <a:pt x="564" y="161"/>
                    <a:pt x="566" y="163"/>
                    <a:pt x="567" y="164"/>
                  </a:cubicBezTo>
                  <a:cubicBezTo>
                    <a:pt x="567" y="166"/>
                    <a:pt x="567" y="168"/>
                    <a:pt x="567" y="170"/>
                  </a:cubicBezTo>
                  <a:cubicBezTo>
                    <a:pt x="567" y="168"/>
                    <a:pt x="568" y="166"/>
                    <a:pt x="569" y="166"/>
                  </a:cubicBezTo>
                  <a:cubicBezTo>
                    <a:pt x="569" y="168"/>
                    <a:pt x="569" y="170"/>
                    <a:pt x="569" y="172"/>
                  </a:cubicBezTo>
                  <a:cubicBezTo>
                    <a:pt x="569" y="173"/>
                    <a:pt x="570" y="170"/>
                    <a:pt x="571" y="166"/>
                  </a:cubicBezTo>
                  <a:cubicBezTo>
                    <a:pt x="572" y="182"/>
                    <a:pt x="572" y="182"/>
                    <a:pt x="572" y="182"/>
                  </a:cubicBezTo>
                  <a:cubicBezTo>
                    <a:pt x="573" y="176"/>
                    <a:pt x="573" y="176"/>
                    <a:pt x="573" y="176"/>
                  </a:cubicBezTo>
                  <a:cubicBezTo>
                    <a:pt x="577" y="180"/>
                    <a:pt x="577" y="180"/>
                    <a:pt x="577" y="180"/>
                  </a:cubicBezTo>
                  <a:cubicBezTo>
                    <a:pt x="578" y="186"/>
                    <a:pt x="579" y="190"/>
                    <a:pt x="580" y="191"/>
                  </a:cubicBezTo>
                  <a:cubicBezTo>
                    <a:pt x="581" y="193"/>
                    <a:pt x="579" y="194"/>
                    <a:pt x="578" y="196"/>
                  </a:cubicBezTo>
                  <a:cubicBezTo>
                    <a:pt x="585" y="206"/>
                    <a:pt x="582" y="193"/>
                    <a:pt x="583" y="184"/>
                  </a:cubicBezTo>
                  <a:cubicBezTo>
                    <a:pt x="584" y="182"/>
                    <a:pt x="584" y="181"/>
                    <a:pt x="585" y="179"/>
                  </a:cubicBezTo>
                  <a:cubicBezTo>
                    <a:pt x="585" y="179"/>
                    <a:pt x="585" y="178"/>
                    <a:pt x="586" y="178"/>
                  </a:cubicBezTo>
                  <a:cubicBezTo>
                    <a:pt x="587" y="186"/>
                    <a:pt x="584" y="198"/>
                    <a:pt x="588" y="199"/>
                  </a:cubicBezTo>
                  <a:cubicBezTo>
                    <a:pt x="590" y="206"/>
                    <a:pt x="600" y="174"/>
                    <a:pt x="606" y="189"/>
                  </a:cubicBezTo>
                  <a:cubicBezTo>
                    <a:pt x="606" y="187"/>
                    <a:pt x="606" y="186"/>
                    <a:pt x="605" y="185"/>
                  </a:cubicBezTo>
                  <a:cubicBezTo>
                    <a:pt x="606" y="185"/>
                    <a:pt x="606" y="186"/>
                    <a:pt x="607" y="187"/>
                  </a:cubicBezTo>
                  <a:cubicBezTo>
                    <a:pt x="606" y="179"/>
                    <a:pt x="607" y="175"/>
                    <a:pt x="608" y="173"/>
                  </a:cubicBezTo>
                  <a:cubicBezTo>
                    <a:pt x="609" y="173"/>
                    <a:pt x="611" y="176"/>
                    <a:pt x="613" y="178"/>
                  </a:cubicBezTo>
                  <a:cubicBezTo>
                    <a:pt x="613" y="178"/>
                    <a:pt x="613" y="178"/>
                    <a:pt x="612" y="178"/>
                  </a:cubicBezTo>
                  <a:cubicBezTo>
                    <a:pt x="614" y="182"/>
                    <a:pt x="615" y="183"/>
                    <a:pt x="616" y="182"/>
                  </a:cubicBezTo>
                  <a:cubicBezTo>
                    <a:pt x="618" y="184"/>
                    <a:pt x="621" y="185"/>
                    <a:pt x="623" y="176"/>
                  </a:cubicBezTo>
                  <a:cubicBezTo>
                    <a:pt x="623" y="178"/>
                    <a:pt x="623" y="179"/>
                    <a:pt x="623" y="181"/>
                  </a:cubicBezTo>
                  <a:cubicBezTo>
                    <a:pt x="625" y="179"/>
                    <a:pt x="627" y="177"/>
                    <a:pt x="630" y="175"/>
                  </a:cubicBezTo>
                  <a:cubicBezTo>
                    <a:pt x="632" y="176"/>
                    <a:pt x="636" y="176"/>
                    <a:pt x="639" y="175"/>
                  </a:cubicBezTo>
                  <a:cubicBezTo>
                    <a:pt x="643" y="180"/>
                    <a:pt x="650" y="168"/>
                    <a:pt x="654" y="167"/>
                  </a:cubicBezTo>
                  <a:cubicBezTo>
                    <a:pt x="653" y="174"/>
                    <a:pt x="653" y="181"/>
                    <a:pt x="653" y="183"/>
                  </a:cubicBezTo>
                  <a:cubicBezTo>
                    <a:pt x="656" y="168"/>
                    <a:pt x="656" y="168"/>
                    <a:pt x="656" y="168"/>
                  </a:cubicBezTo>
                  <a:cubicBezTo>
                    <a:pt x="657" y="170"/>
                    <a:pt x="657" y="173"/>
                    <a:pt x="657" y="179"/>
                  </a:cubicBezTo>
                  <a:cubicBezTo>
                    <a:pt x="659" y="179"/>
                    <a:pt x="659" y="179"/>
                    <a:pt x="659" y="179"/>
                  </a:cubicBezTo>
                  <a:cubicBezTo>
                    <a:pt x="657" y="191"/>
                    <a:pt x="657" y="191"/>
                    <a:pt x="657" y="191"/>
                  </a:cubicBezTo>
                  <a:cubicBezTo>
                    <a:pt x="660" y="179"/>
                    <a:pt x="661" y="181"/>
                    <a:pt x="663" y="183"/>
                  </a:cubicBezTo>
                  <a:cubicBezTo>
                    <a:pt x="663" y="178"/>
                    <a:pt x="663" y="178"/>
                    <a:pt x="663" y="178"/>
                  </a:cubicBezTo>
                  <a:cubicBezTo>
                    <a:pt x="666" y="178"/>
                    <a:pt x="666" y="178"/>
                    <a:pt x="666" y="178"/>
                  </a:cubicBezTo>
                  <a:cubicBezTo>
                    <a:pt x="665" y="180"/>
                    <a:pt x="665" y="182"/>
                    <a:pt x="664" y="184"/>
                  </a:cubicBezTo>
                  <a:cubicBezTo>
                    <a:pt x="666" y="186"/>
                    <a:pt x="668" y="189"/>
                    <a:pt x="672" y="183"/>
                  </a:cubicBezTo>
                  <a:cubicBezTo>
                    <a:pt x="672" y="183"/>
                    <a:pt x="671" y="182"/>
                    <a:pt x="671" y="181"/>
                  </a:cubicBezTo>
                  <a:cubicBezTo>
                    <a:pt x="673" y="180"/>
                    <a:pt x="675" y="178"/>
                    <a:pt x="676" y="175"/>
                  </a:cubicBezTo>
                  <a:cubicBezTo>
                    <a:pt x="677" y="176"/>
                    <a:pt x="678" y="179"/>
                    <a:pt x="680" y="183"/>
                  </a:cubicBezTo>
                  <a:cubicBezTo>
                    <a:pt x="679" y="181"/>
                    <a:pt x="679" y="175"/>
                    <a:pt x="679" y="168"/>
                  </a:cubicBezTo>
                  <a:cubicBezTo>
                    <a:pt x="680" y="170"/>
                    <a:pt x="679" y="172"/>
                    <a:pt x="679" y="174"/>
                  </a:cubicBezTo>
                  <a:cubicBezTo>
                    <a:pt x="680" y="175"/>
                    <a:pt x="682" y="176"/>
                    <a:pt x="683" y="176"/>
                  </a:cubicBezTo>
                  <a:cubicBezTo>
                    <a:pt x="683" y="179"/>
                    <a:pt x="682" y="182"/>
                    <a:pt x="682" y="183"/>
                  </a:cubicBezTo>
                  <a:cubicBezTo>
                    <a:pt x="684" y="177"/>
                    <a:pt x="684" y="177"/>
                    <a:pt x="684" y="177"/>
                  </a:cubicBezTo>
                  <a:cubicBezTo>
                    <a:pt x="686" y="178"/>
                    <a:pt x="688" y="178"/>
                    <a:pt x="689" y="177"/>
                  </a:cubicBezTo>
                  <a:cubicBezTo>
                    <a:pt x="690" y="181"/>
                    <a:pt x="690" y="184"/>
                    <a:pt x="691" y="186"/>
                  </a:cubicBezTo>
                  <a:cubicBezTo>
                    <a:pt x="690" y="181"/>
                    <a:pt x="697" y="187"/>
                    <a:pt x="699" y="184"/>
                  </a:cubicBezTo>
                  <a:cubicBezTo>
                    <a:pt x="696" y="178"/>
                    <a:pt x="696" y="178"/>
                    <a:pt x="696" y="178"/>
                  </a:cubicBezTo>
                  <a:cubicBezTo>
                    <a:pt x="699" y="179"/>
                    <a:pt x="700" y="177"/>
                    <a:pt x="702" y="173"/>
                  </a:cubicBezTo>
                  <a:cubicBezTo>
                    <a:pt x="704" y="174"/>
                    <a:pt x="707" y="178"/>
                    <a:pt x="710" y="180"/>
                  </a:cubicBezTo>
                  <a:cubicBezTo>
                    <a:pt x="710" y="181"/>
                    <a:pt x="709" y="182"/>
                    <a:pt x="709" y="182"/>
                  </a:cubicBezTo>
                  <a:cubicBezTo>
                    <a:pt x="709" y="182"/>
                    <a:pt x="710" y="181"/>
                    <a:pt x="710" y="180"/>
                  </a:cubicBezTo>
                  <a:cubicBezTo>
                    <a:pt x="713" y="182"/>
                    <a:pt x="717" y="183"/>
                    <a:pt x="720" y="180"/>
                  </a:cubicBezTo>
                  <a:cubicBezTo>
                    <a:pt x="720" y="181"/>
                    <a:pt x="719" y="182"/>
                    <a:pt x="719" y="183"/>
                  </a:cubicBezTo>
                  <a:cubicBezTo>
                    <a:pt x="722" y="189"/>
                    <a:pt x="720" y="192"/>
                    <a:pt x="725" y="191"/>
                  </a:cubicBezTo>
                  <a:cubicBezTo>
                    <a:pt x="726" y="198"/>
                    <a:pt x="722" y="202"/>
                    <a:pt x="721" y="202"/>
                  </a:cubicBezTo>
                  <a:cubicBezTo>
                    <a:pt x="732" y="207"/>
                    <a:pt x="732" y="207"/>
                    <a:pt x="732" y="207"/>
                  </a:cubicBezTo>
                  <a:cubicBezTo>
                    <a:pt x="732" y="196"/>
                    <a:pt x="736" y="193"/>
                    <a:pt x="738" y="188"/>
                  </a:cubicBezTo>
                  <a:cubicBezTo>
                    <a:pt x="742" y="191"/>
                    <a:pt x="745" y="193"/>
                    <a:pt x="747" y="189"/>
                  </a:cubicBezTo>
                  <a:cubicBezTo>
                    <a:pt x="751" y="190"/>
                    <a:pt x="754" y="169"/>
                    <a:pt x="759" y="183"/>
                  </a:cubicBezTo>
                  <a:cubicBezTo>
                    <a:pt x="760" y="184"/>
                    <a:pt x="764" y="203"/>
                    <a:pt x="764" y="194"/>
                  </a:cubicBezTo>
                  <a:cubicBezTo>
                    <a:pt x="763" y="187"/>
                    <a:pt x="763" y="176"/>
                    <a:pt x="762" y="163"/>
                  </a:cubicBezTo>
                  <a:cubicBezTo>
                    <a:pt x="766" y="166"/>
                    <a:pt x="771" y="164"/>
                    <a:pt x="771" y="173"/>
                  </a:cubicBezTo>
                  <a:cubicBezTo>
                    <a:pt x="771" y="173"/>
                    <a:pt x="772" y="173"/>
                    <a:pt x="772" y="173"/>
                  </a:cubicBezTo>
                  <a:cubicBezTo>
                    <a:pt x="772" y="175"/>
                    <a:pt x="772" y="177"/>
                    <a:pt x="773" y="179"/>
                  </a:cubicBezTo>
                  <a:cubicBezTo>
                    <a:pt x="773" y="177"/>
                    <a:pt x="773" y="175"/>
                    <a:pt x="773" y="173"/>
                  </a:cubicBezTo>
                  <a:cubicBezTo>
                    <a:pt x="774" y="173"/>
                    <a:pt x="775" y="173"/>
                    <a:pt x="776" y="173"/>
                  </a:cubicBezTo>
                  <a:cubicBezTo>
                    <a:pt x="776" y="177"/>
                    <a:pt x="776" y="180"/>
                    <a:pt x="778" y="179"/>
                  </a:cubicBezTo>
                  <a:cubicBezTo>
                    <a:pt x="778" y="176"/>
                    <a:pt x="779" y="175"/>
                    <a:pt x="779" y="174"/>
                  </a:cubicBezTo>
                  <a:cubicBezTo>
                    <a:pt x="794" y="176"/>
                    <a:pt x="809" y="184"/>
                    <a:pt x="824" y="185"/>
                  </a:cubicBezTo>
                  <a:cubicBezTo>
                    <a:pt x="822" y="169"/>
                    <a:pt x="822" y="169"/>
                    <a:pt x="822" y="169"/>
                  </a:cubicBezTo>
                  <a:cubicBezTo>
                    <a:pt x="824" y="169"/>
                    <a:pt x="824" y="169"/>
                    <a:pt x="824" y="169"/>
                  </a:cubicBezTo>
                  <a:cubicBezTo>
                    <a:pt x="824" y="171"/>
                    <a:pt x="824" y="173"/>
                    <a:pt x="825" y="176"/>
                  </a:cubicBezTo>
                  <a:cubicBezTo>
                    <a:pt x="825" y="173"/>
                    <a:pt x="825" y="171"/>
                    <a:pt x="826" y="170"/>
                  </a:cubicBezTo>
                  <a:cubicBezTo>
                    <a:pt x="828" y="170"/>
                    <a:pt x="828" y="170"/>
                    <a:pt x="828" y="170"/>
                  </a:cubicBezTo>
                  <a:cubicBezTo>
                    <a:pt x="829" y="174"/>
                    <a:pt x="830" y="183"/>
                    <a:pt x="825" y="182"/>
                  </a:cubicBezTo>
                  <a:cubicBezTo>
                    <a:pt x="828" y="192"/>
                    <a:pt x="833" y="174"/>
                    <a:pt x="833" y="171"/>
                  </a:cubicBezTo>
                  <a:cubicBezTo>
                    <a:pt x="834" y="172"/>
                    <a:pt x="834" y="173"/>
                    <a:pt x="835" y="174"/>
                  </a:cubicBezTo>
                  <a:cubicBezTo>
                    <a:pt x="835" y="174"/>
                    <a:pt x="835" y="175"/>
                    <a:pt x="835" y="175"/>
                  </a:cubicBezTo>
                  <a:cubicBezTo>
                    <a:pt x="837" y="182"/>
                    <a:pt x="830" y="190"/>
                    <a:pt x="832" y="191"/>
                  </a:cubicBezTo>
                  <a:cubicBezTo>
                    <a:pt x="835" y="189"/>
                    <a:pt x="835" y="189"/>
                    <a:pt x="835" y="189"/>
                  </a:cubicBezTo>
                  <a:cubicBezTo>
                    <a:pt x="835" y="187"/>
                    <a:pt x="835" y="187"/>
                    <a:pt x="835" y="187"/>
                  </a:cubicBezTo>
                  <a:cubicBezTo>
                    <a:pt x="837" y="181"/>
                    <a:pt x="838" y="173"/>
                    <a:pt x="843" y="174"/>
                  </a:cubicBezTo>
                  <a:cubicBezTo>
                    <a:pt x="846" y="178"/>
                    <a:pt x="844" y="185"/>
                    <a:pt x="846" y="185"/>
                  </a:cubicBezTo>
                  <a:cubicBezTo>
                    <a:pt x="846" y="186"/>
                    <a:pt x="846" y="187"/>
                    <a:pt x="847" y="186"/>
                  </a:cubicBezTo>
                  <a:cubicBezTo>
                    <a:pt x="855" y="187"/>
                    <a:pt x="855" y="187"/>
                    <a:pt x="855" y="187"/>
                  </a:cubicBezTo>
                  <a:cubicBezTo>
                    <a:pt x="852" y="174"/>
                    <a:pt x="852" y="174"/>
                    <a:pt x="852" y="174"/>
                  </a:cubicBezTo>
                  <a:cubicBezTo>
                    <a:pt x="855" y="168"/>
                    <a:pt x="859" y="175"/>
                    <a:pt x="856" y="160"/>
                  </a:cubicBezTo>
                  <a:cubicBezTo>
                    <a:pt x="861" y="183"/>
                    <a:pt x="883" y="169"/>
                    <a:pt x="886" y="176"/>
                  </a:cubicBezTo>
                  <a:cubicBezTo>
                    <a:pt x="891" y="166"/>
                    <a:pt x="896" y="167"/>
                    <a:pt x="901" y="168"/>
                  </a:cubicBezTo>
                  <a:cubicBezTo>
                    <a:pt x="900" y="165"/>
                    <a:pt x="899" y="150"/>
                    <a:pt x="904" y="152"/>
                  </a:cubicBezTo>
                  <a:cubicBezTo>
                    <a:pt x="902" y="183"/>
                    <a:pt x="913" y="166"/>
                    <a:pt x="917" y="188"/>
                  </a:cubicBezTo>
                  <a:cubicBezTo>
                    <a:pt x="913" y="173"/>
                    <a:pt x="930" y="185"/>
                    <a:pt x="925" y="164"/>
                  </a:cubicBezTo>
                  <a:cubicBezTo>
                    <a:pt x="929" y="166"/>
                    <a:pt x="925" y="175"/>
                    <a:pt x="928" y="182"/>
                  </a:cubicBezTo>
                  <a:cubicBezTo>
                    <a:pt x="938" y="171"/>
                    <a:pt x="949" y="191"/>
                    <a:pt x="961" y="187"/>
                  </a:cubicBezTo>
                  <a:cubicBezTo>
                    <a:pt x="962" y="183"/>
                    <a:pt x="960" y="177"/>
                    <a:pt x="962" y="171"/>
                  </a:cubicBezTo>
                  <a:cubicBezTo>
                    <a:pt x="968" y="191"/>
                    <a:pt x="968" y="191"/>
                    <a:pt x="968" y="191"/>
                  </a:cubicBezTo>
                  <a:cubicBezTo>
                    <a:pt x="971" y="189"/>
                    <a:pt x="971" y="168"/>
                    <a:pt x="975" y="182"/>
                  </a:cubicBezTo>
                  <a:cubicBezTo>
                    <a:pt x="974" y="179"/>
                    <a:pt x="973" y="174"/>
                    <a:pt x="975" y="173"/>
                  </a:cubicBezTo>
                  <a:cubicBezTo>
                    <a:pt x="998" y="193"/>
                    <a:pt x="1023" y="159"/>
                    <a:pt x="1046" y="197"/>
                  </a:cubicBezTo>
                  <a:cubicBezTo>
                    <a:pt x="1043" y="189"/>
                    <a:pt x="1045" y="188"/>
                    <a:pt x="1048" y="188"/>
                  </a:cubicBezTo>
                  <a:cubicBezTo>
                    <a:pt x="1046" y="186"/>
                    <a:pt x="1048" y="179"/>
                    <a:pt x="1048" y="173"/>
                  </a:cubicBezTo>
                  <a:cubicBezTo>
                    <a:pt x="1057" y="189"/>
                    <a:pt x="1057" y="189"/>
                    <a:pt x="1057" y="189"/>
                  </a:cubicBezTo>
                  <a:cubicBezTo>
                    <a:pt x="1059" y="174"/>
                    <a:pt x="1068" y="189"/>
                    <a:pt x="1069" y="174"/>
                  </a:cubicBezTo>
                  <a:cubicBezTo>
                    <a:pt x="1066" y="177"/>
                    <a:pt x="1066" y="177"/>
                    <a:pt x="1066" y="177"/>
                  </a:cubicBezTo>
                  <a:cubicBezTo>
                    <a:pt x="1068" y="170"/>
                    <a:pt x="1067" y="164"/>
                    <a:pt x="1066" y="156"/>
                  </a:cubicBezTo>
                  <a:cubicBezTo>
                    <a:pt x="1067" y="157"/>
                    <a:pt x="1067" y="157"/>
                    <a:pt x="1067" y="157"/>
                  </a:cubicBezTo>
                  <a:cubicBezTo>
                    <a:pt x="1066" y="152"/>
                    <a:pt x="1066" y="152"/>
                    <a:pt x="1066" y="152"/>
                  </a:cubicBezTo>
                  <a:cubicBezTo>
                    <a:pt x="1065" y="146"/>
                    <a:pt x="1063" y="139"/>
                    <a:pt x="1062" y="132"/>
                  </a:cubicBezTo>
                  <a:cubicBezTo>
                    <a:pt x="1065" y="132"/>
                    <a:pt x="1068" y="133"/>
                    <a:pt x="1069" y="125"/>
                  </a:cubicBezTo>
                  <a:close/>
                  <a:moveTo>
                    <a:pt x="473" y="189"/>
                  </a:moveTo>
                  <a:cubicBezTo>
                    <a:pt x="473" y="189"/>
                    <a:pt x="473" y="189"/>
                    <a:pt x="473" y="189"/>
                  </a:cubicBezTo>
                  <a:cubicBezTo>
                    <a:pt x="473" y="187"/>
                    <a:pt x="473" y="185"/>
                    <a:pt x="473" y="184"/>
                  </a:cubicBezTo>
                  <a:cubicBezTo>
                    <a:pt x="474" y="186"/>
                    <a:pt x="473" y="188"/>
                    <a:pt x="473" y="189"/>
                  </a:cubicBezTo>
                  <a:close/>
                  <a:moveTo>
                    <a:pt x="856" y="115"/>
                  </a:moveTo>
                  <a:cubicBezTo>
                    <a:pt x="856" y="114"/>
                    <a:pt x="856" y="113"/>
                    <a:pt x="856" y="111"/>
                  </a:cubicBezTo>
                  <a:cubicBezTo>
                    <a:pt x="857" y="117"/>
                    <a:pt x="859" y="121"/>
                    <a:pt x="862" y="123"/>
                  </a:cubicBezTo>
                  <a:cubicBezTo>
                    <a:pt x="861" y="123"/>
                    <a:pt x="860" y="123"/>
                    <a:pt x="860" y="123"/>
                  </a:cubicBezTo>
                  <a:cubicBezTo>
                    <a:pt x="858" y="123"/>
                    <a:pt x="858" y="119"/>
                    <a:pt x="856" y="115"/>
                  </a:cubicBezTo>
                  <a:close/>
                  <a:moveTo>
                    <a:pt x="214" y="108"/>
                  </a:moveTo>
                  <a:cubicBezTo>
                    <a:pt x="214" y="110"/>
                    <a:pt x="214" y="112"/>
                    <a:pt x="215" y="115"/>
                  </a:cubicBezTo>
                  <a:cubicBezTo>
                    <a:pt x="214" y="109"/>
                    <a:pt x="211" y="106"/>
                    <a:pt x="208" y="104"/>
                  </a:cubicBezTo>
                  <a:cubicBezTo>
                    <a:pt x="209" y="103"/>
                    <a:pt x="210" y="103"/>
                    <a:pt x="211" y="104"/>
                  </a:cubicBezTo>
                  <a:cubicBezTo>
                    <a:pt x="212" y="104"/>
                    <a:pt x="213" y="106"/>
                    <a:pt x="214" y="108"/>
                  </a:cubicBezTo>
                  <a:close/>
                  <a:moveTo>
                    <a:pt x="242" y="154"/>
                  </a:moveTo>
                  <a:cubicBezTo>
                    <a:pt x="239" y="160"/>
                    <a:pt x="237" y="166"/>
                    <a:pt x="233" y="169"/>
                  </a:cubicBezTo>
                  <a:cubicBezTo>
                    <a:pt x="233" y="170"/>
                    <a:pt x="233" y="170"/>
                    <a:pt x="233" y="170"/>
                  </a:cubicBezTo>
                  <a:cubicBezTo>
                    <a:pt x="236" y="165"/>
                    <a:pt x="238" y="156"/>
                    <a:pt x="242" y="154"/>
                  </a:cubicBezTo>
                  <a:close/>
                  <a:moveTo>
                    <a:pt x="307" y="170"/>
                  </a:moveTo>
                  <a:cubicBezTo>
                    <a:pt x="307" y="170"/>
                    <a:pt x="308" y="170"/>
                    <a:pt x="308" y="170"/>
                  </a:cubicBezTo>
                  <a:cubicBezTo>
                    <a:pt x="308" y="170"/>
                    <a:pt x="308" y="170"/>
                    <a:pt x="308" y="170"/>
                  </a:cubicBezTo>
                  <a:cubicBezTo>
                    <a:pt x="308" y="170"/>
                    <a:pt x="308" y="170"/>
                    <a:pt x="307" y="170"/>
                  </a:cubicBezTo>
                  <a:close/>
                  <a:moveTo>
                    <a:pt x="999" y="54"/>
                  </a:moveTo>
                  <a:cubicBezTo>
                    <a:pt x="1001" y="56"/>
                    <a:pt x="1006" y="53"/>
                    <a:pt x="1004" y="65"/>
                  </a:cubicBezTo>
                  <a:cubicBezTo>
                    <a:pt x="1003" y="60"/>
                    <a:pt x="1001" y="57"/>
                    <a:pt x="999" y="55"/>
                  </a:cubicBezTo>
                  <a:lnTo>
                    <a:pt x="999" y="54"/>
                  </a:lnTo>
                  <a:close/>
                  <a:moveTo>
                    <a:pt x="975" y="53"/>
                  </a:moveTo>
                  <a:cubicBezTo>
                    <a:pt x="975" y="53"/>
                    <a:pt x="975" y="53"/>
                    <a:pt x="975" y="53"/>
                  </a:cubicBezTo>
                  <a:cubicBezTo>
                    <a:pt x="975" y="53"/>
                    <a:pt x="975" y="53"/>
                    <a:pt x="975" y="53"/>
                  </a:cubicBezTo>
                  <a:close/>
                  <a:moveTo>
                    <a:pt x="891" y="59"/>
                  </a:moveTo>
                  <a:cubicBezTo>
                    <a:pt x="891" y="61"/>
                    <a:pt x="890" y="64"/>
                    <a:pt x="889" y="67"/>
                  </a:cubicBezTo>
                  <a:cubicBezTo>
                    <a:pt x="888" y="61"/>
                    <a:pt x="888" y="61"/>
                    <a:pt x="888" y="61"/>
                  </a:cubicBezTo>
                  <a:cubicBezTo>
                    <a:pt x="889" y="60"/>
                    <a:pt x="890" y="59"/>
                    <a:pt x="891" y="59"/>
                  </a:cubicBezTo>
                  <a:close/>
                  <a:moveTo>
                    <a:pt x="886" y="63"/>
                  </a:moveTo>
                  <a:cubicBezTo>
                    <a:pt x="885" y="67"/>
                    <a:pt x="884" y="70"/>
                    <a:pt x="881" y="71"/>
                  </a:cubicBezTo>
                  <a:cubicBezTo>
                    <a:pt x="882" y="68"/>
                    <a:pt x="884" y="65"/>
                    <a:pt x="886" y="63"/>
                  </a:cubicBezTo>
                  <a:close/>
                  <a:moveTo>
                    <a:pt x="862" y="40"/>
                  </a:moveTo>
                  <a:cubicBezTo>
                    <a:pt x="862" y="40"/>
                    <a:pt x="862" y="40"/>
                    <a:pt x="862" y="40"/>
                  </a:cubicBezTo>
                  <a:cubicBezTo>
                    <a:pt x="859" y="36"/>
                    <a:pt x="860" y="38"/>
                    <a:pt x="862" y="40"/>
                  </a:cubicBezTo>
                  <a:close/>
                  <a:moveTo>
                    <a:pt x="860" y="52"/>
                  </a:moveTo>
                  <a:cubicBezTo>
                    <a:pt x="860" y="55"/>
                    <a:pt x="861" y="56"/>
                    <a:pt x="862" y="56"/>
                  </a:cubicBezTo>
                  <a:cubicBezTo>
                    <a:pt x="864" y="62"/>
                    <a:pt x="864" y="68"/>
                    <a:pt x="863" y="73"/>
                  </a:cubicBezTo>
                  <a:cubicBezTo>
                    <a:pt x="862" y="74"/>
                    <a:pt x="861" y="75"/>
                    <a:pt x="860" y="74"/>
                  </a:cubicBezTo>
                  <a:cubicBezTo>
                    <a:pt x="858" y="74"/>
                    <a:pt x="856" y="64"/>
                    <a:pt x="854" y="56"/>
                  </a:cubicBezTo>
                  <a:cubicBezTo>
                    <a:pt x="855" y="52"/>
                    <a:pt x="857" y="50"/>
                    <a:pt x="860" y="52"/>
                  </a:cubicBezTo>
                  <a:close/>
                  <a:moveTo>
                    <a:pt x="598" y="35"/>
                  </a:moveTo>
                  <a:cubicBezTo>
                    <a:pt x="598" y="36"/>
                    <a:pt x="598" y="36"/>
                    <a:pt x="598" y="36"/>
                  </a:cubicBezTo>
                  <a:cubicBezTo>
                    <a:pt x="596" y="37"/>
                    <a:pt x="595" y="37"/>
                    <a:pt x="593" y="37"/>
                  </a:cubicBezTo>
                  <a:cubicBezTo>
                    <a:pt x="595" y="34"/>
                    <a:pt x="597" y="29"/>
                    <a:pt x="598" y="35"/>
                  </a:cubicBezTo>
                  <a:close/>
                  <a:moveTo>
                    <a:pt x="391" y="50"/>
                  </a:moveTo>
                  <a:cubicBezTo>
                    <a:pt x="391" y="52"/>
                    <a:pt x="391" y="54"/>
                    <a:pt x="391" y="56"/>
                  </a:cubicBezTo>
                  <a:cubicBezTo>
                    <a:pt x="391" y="54"/>
                    <a:pt x="391" y="52"/>
                    <a:pt x="391" y="50"/>
                  </a:cubicBezTo>
                  <a:close/>
                  <a:moveTo>
                    <a:pt x="342" y="35"/>
                  </a:moveTo>
                  <a:cubicBezTo>
                    <a:pt x="342" y="37"/>
                    <a:pt x="342" y="40"/>
                    <a:pt x="342" y="43"/>
                  </a:cubicBezTo>
                  <a:cubicBezTo>
                    <a:pt x="341" y="42"/>
                    <a:pt x="339" y="42"/>
                    <a:pt x="338" y="41"/>
                  </a:cubicBezTo>
                  <a:lnTo>
                    <a:pt x="342" y="35"/>
                  </a:lnTo>
                  <a:close/>
                  <a:moveTo>
                    <a:pt x="309" y="77"/>
                  </a:moveTo>
                  <a:cubicBezTo>
                    <a:pt x="308" y="76"/>
                    <a:pt x="308" y="74"/>
                    <a:pt x="308" y="73"/>
                  </a:cubicBezTo>
                  <a:cubicBezTo>
                    <a:pt x="308" y="74"/>
                    <a:pt x="309" y="76"/>
                    <a:pt x="309" y="77"/>
                  </a:cubicBezTo>
                  <a:close/>
                  <a:moveTo>
                    <a:pt x="224" y="45"/>
                  </a:moveTo>
                  <a:cubicBezTo>
                    <a:pt x="225" y="48"/>
                    <a:pt x="225" y="48"/>
                    <a:pt x="225" y="48"/>
                  </a:cubicBezTo>
                  <a:cubicBezTo>
                    <a:pt x="223" y="51"/>
                    <a:pt x="223" y="48"/>
                    <a:pt x="224" y="45"/>
                  </a:cubicBezTo>
                  <a:close/>
                  <a:moveTo>
                    <a:pt x="169" y="121"/>
                  </a:moveTo>
                  <a:cubicBezTo>
                    <a:pt x="169" y="122"/>
                    <a:pt x="169" y="123"/>
                    <a:pt x="169" y="124"/>
                  </a:cubicBezTo>
                  <a:cubicBezTo>
                    <a:pt x="168" y="124"/>
                    <a:pt x="168" y="125"/>
                    <a:pt x="167" y="125"/>
                  </a:cubicBezTo>
                  <a:cubicBezTo>
                    <a:pt x="167" y="124"/>
                    <a:pt x="167" y="124"/>
                    <a:pt x="168" y="124"/>
                  </a:cubicBezTo>
                  <a:cubicBezTo>
                    <a:pt x="167" y="123"/>
                    <a:pt x="167" y="122"/>
                    <a:pt x="167" y="121"/>
                  </a:cubicBezTo>
                  <a:cubicBezTo>
                    <a:pt x="168" y="121"/>
                    <a:pt x="169" y="121"/>
                    <a:pt x="169" y="121"/>
                  </a:cubicBezTo>
                  <a:close/>
                  <a:moveTo>
                    <a:pt x="35" y="176"/>
                  </a:moveTo>
                  <a:cubicBezTo>
                    <a:pt x="36" y="176"/>
                    <a:pt x="36" y="177"/>
                    <a:pt x="37" y="177"/>
                  </a:cubicBezTo>
                  <a:cubicBezTo>
                    <a:pt x="36" y="177"/>
                    <a:pt x="36" y="177"/>
                    <a:pt x="35" y="176"/>
                  </a:cubicBezTo>
                  <a:close/>
                  <a:moveTo>
                    <a:pt x="73" y="183"/>
                  </a:moveTo>
                  <a:cubicBezTo>
                    <a:pt x="73" y="176"/>
                    <a:pt x="65" y="185"/>
                    <a:pt x="67" y="169"/>
                  </a:cubicBezTo>
                  <a:cubicBezTo>
                    <a:pt x="69" y="177"/>
                    <a:pt x="72" y="179"/>
                    <a:pt x="75" y="180"/>
                  </a:cubicBezTo>
                  <a:lnTo>
                    <a:pt x="73" y="183"/>
                  </a:lnTo>
                  <a:close/>
                  <a:moveTo>
                    <a:pt x="178" y="176"/>
                  </a:moveTo>
                  <a:cubicBezTo>
                    <a:pt x="179" y="174"/>
                    <a:pt x="179" y="170"/>
                    <a:pt x="181" y="165"/>
                  </a:cubicBezTo>
                  <a:cubicBezTo>
                    <a:pt x="181" y="165"/>
                    <a:pt x="181" y="165"/>
                    <a:pt x="181" y="165"/>
                  </a:cubicBezTo>
                  <a:cubicBezTo>
                    <a:pt x="181" y="165"/>
                    <a:pt x="181" y="165"/>
                    <a:pt x="181" y="165"/>
                  </a:cubicBezTo>
                  <a:cubicBezTo>
                    <a:pt x="181" y="165"/>
                    <a:pt x="181" y="164"/>
                    <a:pt x="181" y="164"/>
                  </a:cubicBezTo>
                  <a:cubicBezTo>
                    <a:pt x="181" y="164"/>
                    <a:pt x="181" y="165"/>
                    <a:pt x="181" y="165"/>
                  </a:cubicBezTo>
                  <a:cubicBezTo>
                    <a:pt x="181" y="165"/>
                    <a:pt x="181" y="164"/>
                    <a:pt x="181" y="164"/>
                  </a:cubicBezTo>
                  <a:cubicBezTo>
                    <a:pt x="181" y="163"/>
                    <a:pt x="182" y="162"/>
                    <a:pt x="182" y="161"/>
                  </a:cubicBezTo>
                  <a:cubicBezTo>
                    <a:pt x="184" y="169"/>
                    <a:pt x="184" y="169"/>
                    <a:pt x="184" y="169"/>
                  </a:cubicBezTo>
                  <a:cubicBezTo>
                    <a:pt x="186" y="161"/>
                    <a:pt x="186" y="157"/>
                    <a:pt x="191" y="155"/>
                  </a:cubicBezTo>
                  <a:cubicBezTo>
                    <a:pt x="191" y="156"/>
                    <a:pt x="190" y="157"/>
                    <a:pt x="190" y="158"/>
                  </a:cubicBezTo>
                  <a:cubicBezTo>
                    <a:pt x="190" y="159"/>
                    <a:pt x="189" y="160"/>
                    <a:pt x="190" y="161"/>
                  </a:cubicBezTo>
                  <a:cubicBezTo>
                    <a:pt x="190" y="162"/>
                    <a:pt x="190" y="163"/>
                    <a:pt x="190" y="163"/>
                  </a:cubicBezTo>
                  <a:cubicBezTo>
                    <a:pt x="187" y="170"/>
                    <a:pt x="183" y="178"/>
                    <a:pt x="178" y="176"/>
                  </a:cubicBezTo>
                  <a:close/>
                  <a:moveTo>
                    <a:pt x="209" y="194"/>
                  </a:moveTo>
                  <a:cubicBezTo>
                    <a:pt x="209" y="194"/>
                    <a:pt x="209" y="194"/>
                    <a:pt x="209" y="194"/>
                  </a:cubicBezTo>
                  <a:cubicBezTo>
                    <a:pt x="212" y="198"/>
                    <a:pt x="211" y="196"/>
                    <a:pt x="209" y="194"/>
                  </a:cubicBezTo>
                  <a:close/>
                  <a:moveTo>
                    <a:pt x="211" y="182"/>
                  </a:moveTo>
                  <a:cubicBezTo>
                    <a:pt x="212" y="172"/>
                    <a:pt x="210" y="170"/>
                    <a:pt x="207" y="169"/>
                  </a:cubicBezTo>
                  <a:cubicBezTo>
                    <a:pt x="207" y="165"/>
                    <a:pt x="207" y="160"/>
                    <a:pt x="208" y="156"/>
                  </a:cubicBezTo>
                  <a:cubicBezTo>
                    <a:pt x="210" y="158"/>
                    <a:pt x="212" y="158"/>
                    <a:pt x="214" y="157"/>
                  </a:cubicBezTo>
                  <a:cubicBezTo>
                    <a:pt x="215" y="162"/>
                    <a:pt x="216" y="169"/>
                    <a:pt x="219" y="174"/>
                  </a:cubicBezTo>
                  <a:cubicBezTo>
                    <a:pt x="217" y="180"/>
                    <a:pt x="215" y="185"/>
                    <a:pt x="211" y="182"/>
                  </a:cubicBezTo>
                  <a:close/>
                  <a:moveTo>
                    <a:pt x="325" y="187"/>
                  </a:moveTo>
                  <a:cubicBezTo>
                    <a:pt x="326" y="187"/>
                    <a:pt x="327" y="188"/>
                    <a:pt x="327" y="188"/>
                  </a:cubicBezTo>
                  <a:cubicBezTo>
                    <a:pt x="327" y="190"/>
                    <a:pt x="326" y="190"/>
                    <a:pt x="325" y="187"/>
                  </a:cubicBezTo>
                  <a:close/>
                  <a:moveTo>
                    <a:pt x="473" y="190"/>
                  </a:moveTo>
                  <a:cubicBezTo>
                    <a:pt x="474" y="189"/>
                    <a:pt x="475" y="189"/>
                    <a:pt x="476" y="189"/>
                  </a:cubicBezTo>
                  <a:cubicBezTo>
                    <a:pt x="475" y="191"/>
                    <a:pt x="474" y="193"/>
                    <a:pt x="473" y="190"/>
                  </a:cubicBezTo>
                  <a:close/>
                  <a:moveTo>
                    <a:pt x="630" y="174"/>
                  </a:moveTo>
                  <a:cubicBezTo>
                    <a:pt x="630" y="174"/>
                    <a:pt x="630" y="174"/>
                    <a:pt x="630" y="174"/>
                  </a:cubicBezTo>
                  <a:cubicBezTo>
                    <a:pt x="630" y="174"/>
                    <a:pt x="630" y="174"/>
                    <a:pt x="630" y="174"/>
                  </a:cubicBezTo>
                  <a:close/>
                  <a:moveTo>
                    <a:pt x="728" y="195"/>
                  </a:moveTo>
                  <a:cubicBezTo>
                    <a:pt x="728" y="191"/>
                    <a:pt x="728" y="186"/>
                    <a:pt x="729" y="181"/>
                  </a:cubicBezTo>
                  <a:cubicBezTo>
                    <a:pt x="731" y="182"/>
                    <a:pt x="733" y="184"/>
                    <a:pt x="735" y="185"/>
                  </a:cubicBezTo>
                  <a:lnTo>
                    <a:pt x="728" y="195"/>
                  </a:lnTo>
                  <a:close/>
                  <a:moveTo>
                    <a:pt x="762" y="152"/>
                  </a:moveTo>
                  <a:cubicBezTo>
                    <a:pt x="762" y="150"/>
                    <a:pt x="762" y="148"/>
                    <a:pt x="762" y="146"/>
                  </a:cubicBezTo>
                  <a:cubicBezTo>
                    <a:pt x="762" y="148"/>
                    <a:pt x="763" y="150"/>
                    <a:pt x="762" y="152"/>
                  </a:cubicBezTo>
                  <a:close/>
                  <a:moveTo>
                    <a:pt x="846" y="181"/>
                  </a:moveTo>
                  <a:cubicBezTo>
                    <a:pt x="845" y="178"/>
                    <a:pt x="845" y="178"/>
                    <a:pt x="845" y="178"/>
                  </a:cubicBezTo>
                  <a:cubicBezTo>
                    <a:pt x="848" y="175"/>
                    <a:pt x="847" y="178"/>
                    <a:pt x="846" y="181"/>
                  </a:cubicBezTo>
                  <a:close/>
                  <a:moveTo>
                    <a:pt x="902" y="107"/>
                  </a:moveTo>
                  <a:cubicBezTo>
                    <a:pt x="902" y="106"/>
                    <a:pt x="902" y="105"/>
                    <a:pt x="902" y="104"/>
                  </a:cubicBezTo>
                  <a:cubicBezTo>
                    <a:pt x="903" y="103"/>
                    <a:pt x="903" y="103"/>
                    <a:pt x="904" y="104"/>
                  </a:cubicBezTo>
                  <a:cubicBezTo>
                    <a:pt x="904" y="105"/>
                    <a:pt x="904" y="106"/>
                    <a:pt x="904" y="107"/>
                  </a:cubicBezTo>
                  <a:cubicBezTo>
                    <a:pt x="903" y="107"/>
                    <a:pt x="902" y="107"/>
                    <a:pt x="902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8" name="Freeform 3481"/>
            <p:cNvSpPr/>
            <p:nvPr/>
          </p:nvSpPr>
          <p:spPr bwMode="auto">
            <a:xfrm>
              <a:off x="14016038" y="59229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9" name="Freeform 3482"/>
            <p:cNvSpPr/>
            <p:nvPr/>
          </p:nvSpPr>
          <p:spPr bwMode="auto">
            <a:xfrm>
              <a:off x="12892088" y="5926138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0" name="Freeform 3483"/>
            <p:cNvSpPr/>
            <p:nvPr/>
          </p:nvSpPr>
          <p:spPr bwMode="auto">
            <a:xfrm>
              <a:off x="12503150" y="5973763"/>
              <a:ext cx="3175" cy="19050"/>
            </a:xfrm>
            <a:custGeom>
              <a:avLst/>
              <a:gdLst>
                <a:gd name="T0" fmla="*/ 0 w 1"/>
                <a:gd name="T1" fmla="*/ 0 h 6"/>
                <a:gd name="T2" fmla="*/ 1 w 1"/>
                <a:gd name="T3" fmla="*/ 6 h 6"/>
                <a:gd name="T4" fmla="*/ 0 w 1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6">
                  <a:moveTo>
                    <a:pt x="0" y="0"/>
                  </a:moveTo>
                  <a:cubicBezTo>
                    <a:pt x="0" y="2"/>
                    <a:pt x="0" y="4"/>
                    <a:pt x="1" y="6"/>
                  </a:cubicBezTo>
                  <a:cubicBezTo>
                    <a:pt x="1" y="4"/>
                    <a:pt x="1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3484"/>
            <p:cNvSpPr/>
            <p:nvPr/>
          </p:nvSpPr>
          <p:spPr bwMode="auto">
            <a:xfrm>
              <a:off x="13157200" y="5883275"/>
              <a:ext cx="3175" cy="6350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2 h 2"/>
                <a:gd name="T4" fmla="*/ 1 w 1"/>
                <a:gd name="T5" fmla="*/ 0 h 2"/>
                <a:gd name="T6" fmla="*/ 0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0" y="2"/>
                    <a:pt x="1" y="2"/>
                  </a:cubicBezTo>
                  <a:cubicBezTo>
                    <a:pt x="1" y="1"/>
                    <a:pt x="1" y="1"/>
                    <a:pt x="1" y="0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3485"/>
            <p:cNvSpPr/>
            <p:nvPr/>
          </p:nvSpPr>
          <p:spPr bwMode="auto">
            <a:xfrm>
              <a:off x="14379575" y="6257925"/>
              <a:ext cx="9525" cy="46037"/>
            </a:xfrm>
            <a:custGeom>
              <a:avLst/>
              <a:gdLst>
                <a:gd name="T0" fmla="*/ 0 w 3"/>
                <a:gd name="T1" fmla="*/ 0 h 14"/>
                <a:gd name="T2" fmla="*/ 0 w 3"/>
                <a:gd name="T3" fmla="*/ 14 h 14"/>
                <a:gd name="T4" fmla="*/ 3 w 3"/>
                <a:gd name="T5" fmla="*/ 1 h 14"/>
                <a:gd name="T6" fmla="*/ 0 w 3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4">
                  <a:moveTo>
                    <a:pt x="0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0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3486"/>
            <p:cNvSpPr/>
            <p:nvPr/>
          </p:nvSpPr>
          <p:spPr bwMode="auto">
            <a:xfrm>
              <a:off x="12766675" y="5834063"/>
              <a:ext cx="11112" cy="30162"/>
            </a:xfrm>
            <a:custGeom>
              <a:avLst/>
              <a:gdLst>
                <a:gd name="T0" fmla="*/ 3 w 3"/>
                <a:gd name="T1" fmla="*/ 9 h 9"/>
                <a:gd name="T2" fmla="*/ 0 w 3"/>
                <a:gd name="T3" fmla="*/ 0 h 9"/>
                <a:gd name="T4" fmla="*/ 0 w 3"/>
                <a:gd name="T5" fmla="*/ 4 h 9"/>
                <a:gd name="T6" fmla="*/ 3 w 3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9">
                  <a:moveTo>
                    <a:pt x="3" y="9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8"/>
                    <a:pt x="1" y="8"/>
                    <a:pt x="3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3487"/>
            <p:cNvSpPr/>
            <p:nvPr/>
          </p:nvSpPr>
          <p:spPr bwMode="auto">
            <a:xfrm>
              <a:off x="12925425" y="5870575"/>
              <a:ext cx="3175" cy="42862"/>
            </a:xfrm>
            <a:custGeom>
              <a:avLst/>
              <a:gdLst>
                <a:gd name="T0" fmla="*/ 2 w 2"/>
                <a:gd name="T1" fmla="*/ 0 h 27"/>
                <a:gd name="T2" fmla="*/ 0 w 2"/>
                <a:gd name="T3" fmla="*/ 0 h 27"/>
                <a:gd name="T4" fmla="*/ 2 w 2"/>
                <a:gd name="T5" fmla="*/ 27 h 27"/>
                <a:gd name="T6" fmla="*/ 2 w 2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7">
                  <a:moveTo>
                    <a:pt x="2" y="0"/>
                  </a:moveTo>
                  <a:lnTo>
                    <a:pt x="0" y="0"/>
                  </a:lnTo>
                  <a:lnTo>
                    <a:pt x="2" y="27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3488"/>
            <p:cNvSpPr/>
            <p:nvPr/>
          </p:nvSpPr>
          <p:spPr bwMode="auto">
            <a:xfrm>
              <a:off x="13044488" y="5821363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3489"/>
            <p:cNvSpPr/>
            <p:nvPr/>
          </p:nvSpPr>
          <p:spPr bwMode="auto">
            <a:xfrm>
              <a:off x="13047663" y="5813425"/>
              <a:ext cx="17462" cy="50800"/>
            </a:xfrm>
            <a:custGeom>
              <a:avLst/>
              <a:gdLst>
                <a:gd name="T0" fmla="*/ 4 w 5"/>
                <a:gd name="T1" fmla="*/ 0 h 15"/>
                <a:gd name="T2" fmla="*/ 0 w 5"/>
                <a:gd name="T3" fmla="*/ 2 h 15"/>
                <a:gd name="T4" fmla="*/ 4 w 5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5">
                  <a:moveTo>
                    <a:pt x="4" y="0"/>
                  </a:moveTo>
                  <a:cubicBezTo>
                    <a:pt x="3" y="0"/>
                    <a:pt x="2" y="1"/>
                    <a:pt x="0" y="2"/>
                  </a:cubicBezTo>
                  <a:cubicBezTo>
                    <a:pt x="3" y="3"/>
                    <a:pt x="5" y="15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3490"/>
            <p:cNvSpPr/>
            <p:nvPr/>
          </p:nvSpPr>
          <p:spPr bwMode="auto">
            <a:xfrm>
              <a:off x="14382750" y="6075363"/>
              <a:ext cx="9525" cy="42862"/>
            </a:xfrm>
            <a:custGeom>
              <a:avLst/>
              <a:gdLst>
                <a:gd name="T0" fmla="*/ 1 w 3"/>
                <a:gd name="T1" fmla="*/ 10 h 13"/>
                <a:gd name="T2" fmla="*/ 3 w 3"/>
                <a:gd name="T3" fmla="*/ 0 h 13"/>
                <a:gd name="T4" fmla="*/ 1 w 3"/>
                <a:gd name="T5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3">
                  <a:moveTo>
                    <a:pt x="1" y="10"/>
                  </a:moveTo>
                  <a:cubicBezTo>
                    <a:pt x="3" y="11"/>
                    <a:pt x="2" y="1"/>
                    <a:pt x="3" y="0"/>
                  </a:cubicBezTo>
                  <a:cubicBezTo>
                    <a:pt x="0" y="2"/>
                    <a:pt x="1" y="13"/>
                    <a:pt x="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3491"/>
            <p:cNvSpPr/>
            <p:nvPr/>
          </p:nvSpPr>
          <p:spPr bwMode="auto">
            <a:xfrm>
              <a:off x="12301538" y="6437313"/>
              <a:ext cx="6350" cy="9525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3492"/>
            <p:cNvSpPr/>
            <p:nvPr/>
          </p:nvSpPr>
          <p:spPr bwMode="auto">
            <a:xfrm>
              <a:off x="12350750" y="6423025"/>
              <a:ext cx="3175" cy="17462"/>
            </a:xfrm>
            <a:custGeom>
              <a:avLst/>
              <a:gdLst>
                <a:gd name="T0" fmla="*/ 0 w 1"/>
                <a:gd name="T1" fmla="*/ 5 h 5"/>
                <a:gd name="T2" fmla="*/ 1 w 1"/>
                <a:gd name="T3" fmla="*/ 0 h 5"/>
                <a:gd name="T4" fmla="*/ 0 w 1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5">
                  <a:moveTo>
                    <a:pt x="0" y="5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3"/>
                    <a:pt x="0" y="5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3493"/>
            <p:cNvSpPr/>
            <p:nvPr/>
          </p:nvSpPr>
          <p:spPr bwMode="auto">
            <a:xfrm>
              <a:off x="12704763" y="6383338"/>
              <a:ext cx="9525" cy="20637"/>
            </a:xfrm>
            <a:custGeom>
              <a:avLst/>
              <a:gdLst>
                <a:gd name="T0" fmla="*/ 0 w 3"/>
                <a:gd name="T1" fmla="*/ 0 h 6"/>
                <a:gd name="T2" fmla="*/ 3 w 3"/>
                <a:gd name="T3" fmla="*/ 6 h 6"/>
                <a:gd name="T4" fmla="*/ 0 w 3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cubicBezTo>
                    <a:pt x="0" y="2"/>
                    <a:pt x="2" y="4"/>
                    <a:pt x="3" y="6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3494"/>
            <p:cNvSpPr/>
            <p:nvPr/>
          </p:nvSpPr>
          <p:spPr bwMode="auto">
            <a:xfrm>
              <a:off x="12053888" y="6473825"/>
              <a:ext cx="9525" cy="33337"/>
            </a:xfrm>
            <a:custGeom>
              <a:avLst/>
              <a:gdLst>
                <a:gd name="T0" fmla="*/ 2 w 3"/>
                <a:gd name="T1" fmla="*/ 0 h 10"/>
                <a:gd name="T2" fmla="*/ 0 w 3"/>
                <a:gd name="T3" fmla="*/ 10 h 10"/>
                <a:gd name="T4" fmla="*/ 2 w 3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0">
                  <a:moveTo>
                    <a:pt x="2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3" y="10"/>
                    <a:pt x="2" y="5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3495"/>
            <p:cNvSpPr/>
            <p:nvPr/>
          </p:nvSpPr>
          <p:spPr bwMode="auto">
            <a:xfrm>
              <a:off x="11164888" y="6453188"/>
              <a:ext cx="0" cy="6350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3496"/>
            <p:cNvSpPr/>
            <p:nvPr/>
          </p:nvSpPr>
          <p:spPr bwMode="auto">
            <a:xfrm>
              <a:off x="13031788" y="6413500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3497"/>
            <p:cNvSpPr/>
            <p:nvPr/>
          </p:nvSpPr>
          <p:spPr bwMode="auto">
            <a:xfrm>
              <a:off x="12325350" y="6430963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3498"/>
            <p:cNvSpPr/>
            <p:nvPr/>
          </p:nvSpPr>
          <p:spPr bwMode="auto">
            <a:xfrm>
              <a:off x="11204575" y="6456363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3499"/>
            <p:cNvSpPr/>
            <p:nvPr/>
          </p:nvSpPr>
          <p:spPr bwMode="auto">
            <a:xfrm>
              <a:off x="12711113" y="6370638"/>
              <a:ext cx="6350" cy="17462"/>
            </a:xfrm>
            <a:custGeom>
              <a:avLst/>
              <a:gdLst>
                <a:gd name="T0" fmla="*/ 2 w 2"/>
                <a:gd name="T1" fmla="*/ 5 h 5"/>
                <a:gd name="T2" fmla="*/ 1 w 2"/>
                <a:gd name="T3" fmla="*/ 0 h 5"/>
                <a:gd name="T4" fmla="*/ 2 w 2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2" y="5"/>
                  </a:moveTo>
                  <a:cubicBezTo>
                    <a:pt x="1" y="4"/>
                    <a:pt x="1" y="2"/>
                    <a:pt x="1" y="0"/>
                  </a:cubicBezTo>
                  <a:cubicBezTo>
                    <a:pt x="0" y="1"/>
                    <a:pt x="0" y="3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3500"/>
            <p:cNvSpPr/>
            <p:nvPr/>
          </p:nvSpPr>
          <p:spPr bwMode="auto">
            <a:xfrm>
              <a:off x="12060238" y="6467475"/>
              <a:ext cx="0" cy="6350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3501"/>
            <p:cNvSpPr/>
            <p:nvPr/>
          </p:nvSpPr>
          <p:spPr bwMode="auto">
            <a:xfrm>
              <a:off x="13392150" y="6400800"/>
              <a:ext cx="9525" cy="19050"/>
            </a:xfrm>
            <a:custGeom>
              <a:avLst/>
              <a:gdLst>
                <a:gd name="T0" fmla="*/ 3 w 3"/>
                <a:gd name="T1" fmla="*/ 6 h 6"/>
                <a:gd name="T2" fmla="*/ 1 w 3"/>
                <a:gd name="T3" fmla="*/ 0 h 6"/>
                <a:gd name="T4" fmla="*/ 3 w 3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6">
                  <a:moveTo>
                    <a:pt x="3" y="6"/>
                  </a:moveTo>
                  <a:cubicBezTo>
                    <a:pt x="2" y="4"/>
                    <a:pt x="1" y="2"/>
                    <a:pt x="1" y="0"/>
                  </a:cubicBezTo>
                  <a:cubicBezTo>
                    <a:pt x="0" y="3"/>
                    <a:pt x="1" y="5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3502"/>
            <p:cNvSpPr/>
            <p:nvPr/>
          </p:nvSpPr>
          <p:spPr bwMode="auto">
            <a:xfrm>
              <a:off x="13166725" y="6410325"/>
              <a:ext cx="30162" cy="79375"/>
            </a:xfrm>
            <a:custGeom>
              <a:avLst/>
              <a:gdLst>
                <a:gd name="T0" fmla="*/ 1 w 9"/>
                <a:gd name="T1" fmla="*/ 18 h 24"/>
                <a:gd name="T2" fmla="*/ 8 w 9"/>
                <a:gd name="T3" fmla="*/ 11 h 24"/>
                <a:gd name="T4" fmla="*/ 5 w 9"/>
                <a:gd name="T5" fmla="*/ 0 h 24"/>
                <a:gd name="T6" fmla="*/ 1 w 9"/>
                <a:gd name="T7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4">
                  <a:moveTo>
                    <a:pt x="1" y="18"/>
                  </a:moveTo>
                  <a:cubicBezTo>
                    <a:pt x="7" y="24"/>
                    <a:pt x="3" y="4"/>
                    <a:pt x="8" y="11"/>
                  </a:cubicBezTo>
                  <a:cubicBezTo>
                    <a:pt x="9" y="5"/>
                    <a:pt x="4" y="5"/>
                    <a:pt x="5" y="0"/>
                  </a:cubicBezTo>
                  <a:cubicBezTo>
                    <a:pt x="2" y="6"/>
                    <a:pt x="0" y="3"/>
                    <a:pt x="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3503"/>
            <p:cNvSpPr/>
            <p:nvPr/>
          </p:nvSpPr>
          <p:spPr bwMode="auto">
            <a:xfrm>
              <a:off x="10828338" y="6115050"/>
              <a:ext cx="9525" cy="50800"/>
            </a:xfrm>
            <a:custGeom>
              <a:avLst/>
              <a:gdLst>
                <a:gd name="T0" fmla="*/ 0 w 3"/>
                <a:gd name="T1" fmla="*/ 14 h 15"/>
                <a:gd name="T2" fmla="*/ 3 w 3"/>
                <a:gd name="T3" fmla="*/ 15 h 15"/>
                <a:gd name="T4" fmla="*/ 1 w 3"/>
                <a:gd name="T5" fmla="*/ 0 h 15"/>
                <a:gd name="T6" fmla="*/ 0 w 3"/>
                <a:gd name="T7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5">
                  <a:moveTo>
                    <a:pt x="0" y="14"/>
                  </a:moveTo>
                  <a:cubicBezTo>
                    <a:pt x="0" y="13"/>
                    <a:pt x="2" y="11"/>
                    <a:pt x="3" y="15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3504"/>
            <p:cNvSpPr/>
            <p:nvPr/>
          </p:nvSpPr>
          <p:spPr bwMode="auto">
            <a:xfrm>
              <a:off x="12442825" y="6496050"/>
              <a:ext cx="11112" cy="26987"/>
            </a:xfrm>
            <a:custGeom>
              <a:avLst/>
              <a:gdLst>
                <a:gd name="T0" fmla="*/ 0 w 3"/>
                <a:gd name="T1" fmla="*/ 0 h 8"/>
                <a:gd name="T2" fmla="*/ 2 w 3"/>
                <a:gd name="T3" fmla="*/ 8 h 8"/>
                <a:gd name="T4" fmla="*/ 3 w 3"/>
                <a:gd name="T5" fmla="*/ 4 h 8"/>
                <a:gd name="T6" fmla="*/ 0 w 3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8">
                  <a:moveTo>
                    <a:pt x="0" y="0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3505"/>
            <p:cNvSpPr/>
            <p:nvPr/>
          </p:nvSpPr>
          <p:spPr bwMode="auto">
            <a:xfrm>
              <a:off x="12288838" y="6443663"/>
              <a:ext cx="6350" cy="42862"/>
            </a:xfrm>
            <a:custGeom>
              <a:avLst/>
              <a:gdLst>
                <a:gd name="T0" fmla="*/ 2 w 4"/>
                <a:gd name="T1" fmla="*/ 27 h 27"/>
                <a:gd name="T2" fmla="*/ 4 w 4"/>
                <a:gd name="T3" fmla="*/ 27 h 27"/>
                <a:gd name="T4" fmla="*/ 0 w 4"/>
                <a:gd name="T5" fmla="*/ 0 h 27"/>
                <a:gd name="T6" fmla="*/ 2 w 4"/>
                <a:gd name="T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7">
                  <a:moveTo>
                    <a:pt x="2" y="27"/>
                  </a:moveTo>
                  <a:lnTo>
                    <a:pt x="4" y="27"/>
                  </a:lnTo>
                  <a:lnTo>
                    <a:pt x="0" y="0"/>
                  </a:lnTo>
                  <a:lnTo>
                    <a:pt x="2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3506"/>
            <p:cNvSpPr/>
            <p:nvPr/>
          </p:nvSpPr>
          <p:spPr bwMode="auto">
            <a:xfrm>
              <a:off x="12169775" y="6535738"/>
              <a:ext cx="6350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3507"/>
            <p:cNvSpPr/>
            <p:nvPr/>
          </p:nvSpPr>
          <p:spPr bwMode="auto">
            <a:xfrm>
              <a:off x="12155488" y="6492875"/>
              <a:ext cx="14287" cy="50800"/>
            </a:xfrm>
            <a:custGeom>
              <a:avLst/>
              <a:gdLst>
                <a:gd name="T0" fmla="*/ 0 w 4"/>
                <a:gd name="T1" fmla="*/ 15 h 15"/>
                <a:gd name="T2" fmla="*/ 4 w 4"/>
                <a:gd name="T3" fmla="*/ 13 h 15"/>
                <a:gd name="T4" fmla="*/ 0 w 4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5">
                  <a:moveTo>
                    <a:pt x="0" y="15"/>
                  </a:moveTo>
                  <a:cubicBezTo>
                    <a:pt x="2" y="15"/>
                    <a:pt x="3" y="13"/>
                    <a:pt x="4" y="13"/>
                  </a:cubicBezTo>
                  <a:cubicBezTo>
                    <a:pt x="2" y="12"/>
                    <a:pt x="0" y="0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3508"/>
            <p:cNvSpPr/>
            <p:nvPr/>
          </p:nvSpPr>
          <p:spPr bwMode="auto">
            <a:xfrm>
              <a:off x="10828338" y="6467475"/>
              <a:ext cx="9525" cy="42862"/>
            </a:xfrm>
            <a:custGeom>
              <a:avLst/>
              <a:gdLst>
                <a:gd name="T0" fmla="*/ 2 w 3"/>
                <a:gd name="T1" fmla="*/ 3 h 13"/>
                <a:gd name="T2" fmla="*/ 1 w 3"/>
                <a:gd name="T3" fmla="*/ 13 h 13"/>
                <a:gd name="T4" fmla="*/ 2 w 3"/>
                <a:gd name="T5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3">
                  <a:moveTo>
                    <a:pt x="2" y="3"/>
                  </a:moveTo>
                  <a:cubicBezTo>
                    <a:pt x="0" y="2"/>
                    <a:pt x="1" y="11"/>
                    <a:pt x="1" y="13"/>
                  </a:cubicBezTo>
                  <a:cubicBezTo>
                    <a:pt x="3" y="11"/>
                    <a:pt x="2" y="0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3509"/>
            <p:cNvSpPr/>
            <p:nvPr/>
          </p:nvSpPr>
          <p:spPr bwMode="auto">
            <a:xfrm>
              <a:off x="11036300" y="6492875"/>
              <a:ext cx="20637" cy="23812"/>
            </a:xfrm>
            <a:custGeom>
              <a:avLst/>
              <a:gdLst>
                <a:gd name="T0" fmla="*/ 0 w 6"/>
                <a:gd name="T1" fmla="*/ 5 h 7"/>
                <a:gd name="T2" fmla="*/ 0 w 6"/>
                <a:gd name="T3" fmla="*/ 6 h 7"/>
                <a:gd name="T4" fmla="*/ 3 w 6"/>
                <a:gd name="T5" fmla="*/ 7 h 7"/>
                <a:gd name="T6" fmla="*/ 0 w 6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7"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1" y="6"/>
                    <a:pt x="2" y="6"/>
                    <a:pt x="3" y="7"/>
                  </a:cubicBezTo>
                  <a:cubicBezTo>
                    <a:pt x="2" y="0"/>
                    <a:pt x="6" y="1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3510"/>
            <p:cNvSpPr/>
            <p:nvPr/>
          </p:nvSpPr>
          <p:spPr bwMode="auto">
            <a:xfrm>
              <a:off x="11029950" y="6513513"/>
              <a:ext cx="12700" cy="15875"/>
            </a:xfrm>
            <a:custGeom>
              <a:avLst/>
              <a:gdLst>
                <a:gd name="T0" fmla="*/ 2 w 4"/>
                <a:gd name="T1" fmla="*/ 0 h 5"/>
                <a:gd name="T2" fmla="*/ 2 w 4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5">
                  <a:moveTo>
                    <a:pt x="2" y="0"/>
                  </a:moveTo>
                  <a:cubicBezTo>
                    <a:pt x="0" y="1"/>
                    <a:pt x="4" y="5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3511"/>
            <p:cNvSpPr/>
            <p:nvPr/>
          </p:nvSpPr>
          <p:spPr bwMode="auto">
            <a:xfrm>
              <a:off x="11066463" y="6499225"/>
              <a:ext cx="19050" cy="44450"/>
            </a:xfrm>
            <a:custGeom>
              <a:avLst/>
              <a:gdLst>
                <a:gd name="T0" fmla="*/ 0 w 6"/>
                <a:gd name="T1" fmla="*/ 6 h 13"/>
                <a:gd name="T2" fmla="*/ 2 w 6"/>
                <a:gd name="T3" fmla="*/ 13 h 13"/>
                <a:gd name="T4" fmla="*/ 3 w 6"/>
                <a:gd name="T5" fmla="*/ 0 h 13"/>
                <a:gd name="T6" fmla="*/ 0 w 6"/>
                <a:gd name="T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3">
                  <a:moveTo>
                    <a:pt x="0" y="6"/>
                  </a:moveTo>
                  <a:cubicBezTo>
                    <a:pt x="1" y="10"/>
                    <a:pt x="4" y="11"/>
                    <a:pt x="2" y="13"/>
                  </a:cubicBezTo>
                  <a:cubicBezTo>
                    <a:pt x="6" y="10"/>
                    <a:pt x="5" y="6"/>
                    <a:pt x="3" y="0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3512"/>
            <p:cNvSpPr/>
            <p:nvPr/>
          </p:nvSpPr>
          <p:spPr bwMode="auto">
            <a:xfrm>
              <a:off x="11082338" y="6459538"/>
              <a:ext cx="3175" cy="17462"/>
            </a:xfrm>
            <a:custGeom>
              <a:avLst/>
              <a:gdLst>
                <a:gd name="T0" fmla="*/ 1 w 1"/>
                <a:gd name="T1" fmla="*/ 0 h 5"/>
                <a:gd name="T2" fmla="*/ 0 w 1"/>
                <a:gd name="T3" fmla="*/ 3 h 5"/>
                <a:gd name="T4" fmla="*/ 1 w 1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5">
                  <a:moveTo>
                    <a:pt x="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3513"/>
            <p:cNvSpPr/>
            <p:nvPr/>
          </p:nvSpPr>
          <p:spPr bwMode="auto">
            <a:xfrm>
              <a:off x="11069638" y="6443663"/>
              <a:ext cx="12700" cy="42862"/>
            </a:xfrm>
            <a:custGeom>
              <a:avLst/>
              <a:gdLst>
                <a:gd name="T0" fmla="*/ 2 w 4"/>
                <a:gd name="T1" fmla="*/ 10 h 13"/>
                <a:gd name="T2" fmla="*/ 0 w 4"/>
                <a:gd name="T3" fmla="*/ 13 h 13"/>
                <a:gd name="T4" fmla="*/ 4 w 4"/>
                <a:gd name="T5" fmla="*/ 8 h 13"/>
                <a:gd name="T6" fmla="*/ 2 w 4"/>
                <a:gd name="T7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3">
                  <a:moveTo>
                    <a:pt x="2" y="10"/>
                  </a:moveTo>
                  <a:cubicBezTo>
                    <a:pt x="2" y="5"/>
                    <a:pt x="1" y="10"/>
                    <a:pt x="0" y="13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5"/>
                    <a:pt x="3" y="0"/>
                    <a:pt x="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3514"/>
            <p:cNvSpPr/>
            <p:nvPr/>
          </p:nvSpPr>
          <p:spPr bwMode="auto">
            <a:xfrm>
              <a:off x="11036300" y="6440488"/>
              <a:ext cx="26987" cy="46037"/>
            </a:xfrm>
            <a:custGeom>
              <a:avLst/>
              <a:gdLst>
                <a:gd name="T0" fmla="*/ 7 w 8"/>
                <a:gd name="T1" fmla="*/ 0 h 14"/>
                <a:gd name="T2" fmla="*/ 8 w 8"/>
                <a:gd name="T3" fmla="*/ 12 h 14"/>
                <a:gd name="T4" fmla="*/ 7 w 8"/>
                <a:gd name="T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4">
                  <a:moveTo>
                    <a:pt x="7" y="0"/>
                  </a:moveTo>
                  <a:cubicBezTo>
                    <a:pt x="0" y="3"/>
                    <a:pt x="1" y="14"/>
                    <a:pt x="8" y="12"/>
                  </a:cubicBezTo>
                  <a:cubicBezTo>
                    <a:pt x="6" y="8"/>
                    <a:pt x="3" y="6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3515"/>
            <p:cNvSpPr/>
            <p:nvPr/>
          </p:nvSpPr>
          <p:spPr bwMode="auto">
            <a:xfrm>
              <a:off x="11131550" y="6483350"/>
              <a:ext cx="17462" cy="42862"/>
            </a:xfrm>
            <a:custGeom>
              <a:avLst/>
              <a:gdLst>
                <a:gd name="T0" fmla="*/ 4 w 5"/>
                <a:gd name="T1" fmla="*/ 13 h 13"/>
                <a:gd name="T2" fmla="*/ 3 w 5"/>
                <a:gd name="T3" fmla="*/ 0 h 13"/>
                <a:gd name="T4" fmla="*/ 0 w 5"/>
                <a:gd name="T5" fmla="*/ 4 h 13"/>
                <a:gd name="T6" fmla="*/ 4 w 5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3">
                  <a:moveTo>
                    <a:pt x="4" y="13"/>
                  </a:moveTo>
                  <a:cubicBezTo>
                    <a:pt x="5" y="10"/>
                    <a:pt x="3" y="4"/>
                    <a:pt x="3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6"/>
                    <a:pt x="4" y="8"/>
                    <a:pt x="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3516"/>
            <p:cNvSpPr/>
            <p:nvPr/>
          </p:nvSpPr>
          <p:spPr bwMode="auto">
            <a:xfrm>
              <a:off x="11142663" y="6459538"/>
              <a:ext cx="12700" cy="23812"/>
            </a:xfrm>
            <a:custGeom>
              <a:avLst/>
              <a:gdLst>
                <a:gd name="T0" fmla="*/ 0 w 4"/>
                <a:gd name="T1" fmla="*/ 7 h 7"/>
                <a:gd name="T2" fmla="*/ 4 w 4"/>
                <a:gd name="T3" fmla="*/ 1 h 7"/>
                <a:gd name="T4" fmla="*/ 0 w 4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0" y="0"/>
                    <a:pt x="0" y="3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3517"/>
            <p:cNvSpPr/>
            <p:nvPr/>
          </p:nvSpPr>
          <p:spPr bwMode="auto">
            <a:xfrm>
              <a:off x="11188700" y="6513513"/>
              <a:ext cx="9525" cy="39687"/>
            </a:xfrm>
            <a:custGeom>
              <a:avLst/>
              <a:gdLst>
                <a:gd name="T0" fmla="*/ 0 w 6"/>
                <a:gd name="T1" fmla="*/ 25 h 25"/>
                <a:gd name="T2" fmla="*/ 6 w 6"/>
                <a:gd name="T3" fmla="*/ 0 h 25"/>
                <a:gd name="T4" fmla="*/ 4 w 6"/>
                <a:gd name="T5" fmla="*/ 8 h 25"/>
                <a:gd name="T6" fmla="*/ 0 w 6"/>
                <a:gd name="T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5">
                  <a:moveTo>
                    <a:pt x="0" y="25"/>
                  </a:moveTo>
                  <a:lnTo>
                    <a:pt x="6" y="0"/>
                  </a:lnTo>
                  <a:lnTo>
                    <a:pt x="4" y="8"/>
                  </a:lnTo>
                  <a:lnTo>
                    <a:pt x="0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3518"/>
            <p:cNvSpPr/>
            <p:nvPr/>
          </p:nvSpPr>
          <p:spPr bwMode="auto">
            <a:xfrm>
              <a:off x="11222038" y="6523038"/>
              <a:ext cx="28575" cy="49212"/>
            </a:xfrm>
            <a:custGeom>
              <a:avLst/>
              <a:gdLst>
                <a:gd name="T0" fmla="*/ 1 w 9"/>
                <a:gd name="T1" fmla="*/ 0 h 15"/>
                <a:gd name="T2" fmla="*/ 2 w 9"/>
                <a:gd name="T3" fmla="*/ 15 h 15"/>
                <a:gd name="T4" fmla="*/ 9 w 9"/>
                <a:gd name="T5" fmla="*/ 3 h 15"/>
                <a:gd name="T6" fmla="*/ 1 w 9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5">
                  <a:moveTo>
                    <a:pt x="1" y="0"/>
                  </a:moveTo>
                  <a:cubicBezTo>
                    <a:pt x="0" y="6"/>
                    <a:pt x="4" y="11"/>
                    <a:pt x="2" y="15"/>
                  </a:cubicBezTo>
                  <a:cubicBezTo>
                    <a:pt x="4" y="14"/>
                    <a:pt x="7" y="8"/>
                    <a:pt x="9" y="3"/>
                  </a:cubicBezTo>
                  <a:cubicBezTo>
                    <a:pt x="7" y="6"/>
                    <a:pt x="4" y="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Freeform 3519"/>
            <p:cNvSpPr/>
            <p:nvPr/>
          </p:nvSpPr>
          <p:spPr bwMode="auto">
            <a:xfrm>
              <a:off x="11250613" y="6507163"/>
              <a:ext cx="11112" cy="25400"/>
            </a:xfrm>
            <a:custGeom>
              <a:avLst/>
              <a:gdLst>
                <a:gd name="T0" fmla="*/ 3 w 3"/>
                <a:gd name="T1" fmla="*/ 0 h 8"/>
                <a:gd name="T2" fmla="*/ 0 w 3"/>
                <a:gd name="T3" fmla="*/ 8 h 8"/>
                <a:gd name="T4" fmla="*/ 3 w 3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8">
                  <a:moveTo>
                    <a:pt x="3" y="0"/>
                  </a:moveTo>
                  <a:cubicBezTo>
                    <a:pt x="2" y="2"/>
                    <a:pt x="1" y="5"/>
                    <a:pt x="0" y="8"/>
                  </a:cubicBezTo>
                  <a:cubicBezTo>
                    <a:pt x="1" y="6"/>
                    <a:pt x="2" y="4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7" name="Freeform 3520"/>
            <p:cNvSpPr/>
            <p:nvPr/>
          </p:nvSpPr>
          <p:spPr bwMode="auto">
            <a:xfrm>
              <a:off x="11231563" y="6450013"/>
              <a:ext cx="26987" cy="30162"/>
            </a:xfrm>
            <a:custGeom>
              <a:avLst/>
              <a:gdLst>
                <a:gd name="T0" fmla="*/ 2 w 8"/>
                <a:gd name="T1" fmla="*/ 8 h 9"/>
                <a:gd name="T2" fmla="*/ 8 w 8"/>
                <a:gd name="T3" fmla="*/ 3 h 9"/>
                <a:gd name="T4" fmla="*/ 1 w 8"/>
                <a:gd name="T5" fmla="*/ 0 h 9"/>
                <a:gd name="T6" fmla="*/ 2 w 8"/>
                <a:gd name="T7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9">
                  <a:moveTo>
                    <a:pt x="2" y="8"/>
                  </a:moveTo>
                  <a:cubicBezTo>
                    <a:pt x="4" y="4"/>
                    <a:pt x="6" y="4"/>
                    <a:pt x="8" y="3"/>
                  </a:cubicBezTo>
                  <a:cubicBezTo>
                    <a:pt x="6" y="1"/>
                    <a:pt x="3" y="0"/>
                    <a:pt x="1" y="0"/>
                  </a:cubicBezTo>
                  <a:cubicBezTo>
                    <a:pt x="1" y="3"/>
                    <a:pt x="0" y="9"/>
                    <a:pt x="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8" name="Freeform 3521"/>
            <p:cNvSpPr/>
            <p:nvPr/>
          </p:nvSpPr>
          <p:spPr bwMode="auto">
            <a:xfrm>
              <a:off x="11210925" y="6464300"/>
              <a:ext cx="0" cy="6350"/>
            </a:xfrm>
            <a:custGeom>
              <a:avLst/>
              <a:gdLst>
                <a:gd name="T0" fmla="*/ 2 h 2"/>
                <a:gd name="T1" fmla="*/ 1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9" name="Freeform 3522"/>
            <p:cNvSpPr/>
            <p:nvPr/>
          </p:nvSpPr>
          <p:spPr bwMode="auto">
            <a:xfrm>
              <a:off x="11323638" y="6453188"/>
              <a:ext cx="3175" cy="6350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0 w 1"/>
                <a:gd name="T5" fmla="*/ 2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0" name="Freeform 3523"/>
            <p:cNvSpPr/>
            <p:nvPr/>
          </p:nvSpPr>
          <p:spPr bwMode="auto">
            <a:xfrm>
              <a:off x="11222038" y="6440488"/>
              <a:ext cx="12700" cy="15875"/>
            </a:xfrm>
            <a:custGeom>
              <a:avLst/>
              <a:gdLst>
                <a:gd name="T0" fmla="*/ 4 w 4"/>
                <a:gd name="T1" fmla="*/ 1 h 5"/>
                <a:gd name="T2" fmla="*/ 0 w 4"/>
                <a:gd name="T3" fmla="*/ 5 h 5"/>
                <a:gd name="T4" fmla="*/ 4 w 4"/>
                <a:gd name="T5" fmla="*/ 3 h 5"/>
                <a:gd name="T6" fmla="*/ 4 w 4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4" y="1"/>
                  </a:moveTo>
                  <a:cubicBezTo>
                    <a:pt x="2" y="0"/>
                    <a:pt x="1" y="2"/>
                    <a:pt x="0" y="5"/>
                  </a:cubicBezTo>
                  <a:cubicBezTo>
                    <a:pt x="1" y="4"/>
                    <a:pt x="2" y="3"/>
                    <a:pt x="4" y="3"/>
                  </a:cubicBezTo>
                  <a:cubicBezTo>
                    <a:pt x="4" y="2"/>
                    <a:pt x="4" y="1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1" name="Freeform 3524"/>
            <p:cNvSpPr/>
            <p:nvPr/>
          </p:nvSpPr>
          <p:spPr bwMode="auto">
            <a:xfrm>
              <a:off x="11271250" y="6473825"/>
              <a:ext cx="9525" cy="25400"/>
            </a:xfrm>
            <a:custGeom>
              <a:avLst/>
              <a:gdLst>
                <a:gd name="T0" fmla="*/ 3 w 3"/>
                <a:gd name="T1" fmla="*/ 6 h 8"/>
                <a:gd name="T2" fmla="*/ 0 w 3"/>
                <a:gd name="T3" fmla="*/ 0 h 8"/>
                <a:gd name="T4" fmla="*/ 3 w 3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8">
                  <a:moveTo>
                    <a:pt x="3" y="6"/>
                  </a:moveTo>
                  <a:cubicBezTo>
                    <a:pt x="2" y="4"/>
                    <a:pt x="1" y="2"/>
                    <a:pt x="0" y="0"/>
                  </a:cubicBezTo>
                  <a:cubicBezTo>
                    <a:pt x="1" y="3"/>
                    <a:pt x="3" y="8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2" name="Freeform 3525"/>
            <p:cNvSpPr/>
            <p:nvPr/>
          </p:nvSpPr>
          <p:spPr bwMode="auto">
            <a:xfrm>
              <a:off x="11210925" y="6477000"/>
              <a:ext cx="3175" cy="9525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0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1" y="2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3" name="Freeform 3526"/>
            <p:cNvSpPr/>
            <p:nvPr/>
          </p:nvSpPr>
          <p:spPr bwMode="auto">
            <a:xfrm>
              <a:off x="11210925" y="6456363"/>
              <a:ext cx="11112" cy="20637"/>
            </a:xfrm>
            <a:custGeom>
              <a:avLst/>
              <a:gdLst>
                <a:gd name="T0" fmla="*/ 0 w 3"/>
                <a:gd name="T1" fmla="*/ 3 h 6"/>
                <a:gd name="T2" fmla="*/ 1 w 3"/>
                <a:gd name="T3" fmla="*/ 6 h 6"/>
                <a:gd name="T4" fmla="*/ 3 w 3"/>
                <a:gd name="T5" fmla="*/ 0 h 6"/>
                <a:gd name="T6" fmla="*/ 0 w 3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0" y="3"/>
                  </a:moveTo>
                  <a:cubicBezTo>
                    <a:pt x="0" y="4"/>
                    <a:pt x="0" y="5"/>
                    <a:pt x="1" y="6"/>
                  </a:cubicBezTo>
                  <a:cubicBezTo>
                    <a:pt x="1" y="5"/>
                    <a:pt x="2" y="2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4" name="Freeform 3527"/>
            <p:cNvSpPr/>
            <p:nvPr/>
          </p:nvSpPr>
          <p:spPr bwMode="auto">
            <a:xfrm>
              <a:off x="11293475" y="6450013"/>
              <a:ext cx="30162" cy="42862"/>
            </a:xfrm>
            <a:custGeom>
              <a:avLst/>
              <a:gdLst>
                <a:gd name="T0" fmla="*/ 2 w 9"/>
                <a:gd name="T1" fmla="*/ 0 h 13"/>
                <a:gd name="T2" fmla="*/ 0 w 9"/>
                <a:gd name="T3" fmla="*/ 1 h 13"/>
                <a:gd name="T4" fmla="*/ 6 w 9"/>
                <a:gd name="T5" fmla="*/ 13 h 13"/>
                <a:gd name="T6" fmla="*/ 9 w 9"/>
                <a:gd name="T7" fmla="*/ 3 h 13"/>
                <a:gd name="T8" fmla="*/ 1 w 9"/>
                <a:gd name="T9" fmla="*/ 2 h 13"/>
                <a:gd name="T10" fmla="*/ 2 w 9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3">
                  <a:moveTo>
                    <a:pt x="2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3"/>
                    <a:pt x="4" y="6"/>
                    <a:pt x="6" y="13"/>
                  </a:cubicBezTo>
                  <a:cubicBezTo>
                    <a:pt x="9" y="9"/>
                    <a:pt x="9" y="6"/>
                    <a:pt x="9" y="3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5" name="Freeform 3528"/>
            <p:cNvSpPr/>
            <p:nvPr/>
          </p:nvSpPr>
          <p:spPr bwMode="auto">
            <a:xfrm>
              <a:off x="11326813" y="6459538"/>
              <a:ext cx="9525" cy="50800"/>
            </a:xfrm>
            <a:custGeom>
              <a:avLst/>
              <a:gdLst>
                <a:gd name="T0" fmla="*/ 0 w 6"/>
                <a:gd name="T1" fmla="*/ 32 h 32"/>
                <a:gd name="T2" fmla="*/ 6 w 6"/>
                <a:gd name="T3" fmla="*/ 0 h 32"/>
                <a:gd name="T4" fmla="*/ 2 w 6"/>
                <a:gd name="T5" fmla="*/ 11 h 32"/>
                <a:gd name="T6" fmla="*/ 0 w 6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2">
                  <a:moveTo>
                    <a:pt x="0" y="32"/>
                  </a:moveTo>
                  <a:lnTo>
                    <a:pt x="6" y="0"/>
                  </a:lnTo>
                  <a:lnTo>
                    <a:pt x="2" y="11"/>
                  </a:lnTo>
                  <a:lnTo>
                    <a:pt x="0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Freeform 3529"/>
            <p:cNvSpPr/>
            <p:nvPr/>
          </p:nvSpPr>
          <p:spPr bwMode="auto">
            <a:xfrm>
              <a:off x="11356975" y="6470650"/>
              <a:ext cx="6350" cy="28575"/>
            </a:xfrm>
            <a:custGeom>
              <a:avLst/>
              <a:gdLst>
                <a:gd name="T0" fmla="*/ 0 w 4"/>
                <a:gd name="T1" fmla="*/ 18 h 18"/>
                <a:gd name="T2" fmla="*/ 4 w 4"/>
                <a:gd name="T3" fmla="*/ 8 h 18"/>
                <a:gd name="T4" fmla="*/ 0 w 4"/>
                <a:gd name="T5" fmla="*/ 0 h 18"/>
                <a:gd name="T6" fmla="*/ 0 w 4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8">
                  <a:moveTo>
                    <a:pt x="0" y="18"/>
                  </a:moveTo>
                  <a:lnTo>
                    <a:pt x="4" y="8"/>
                  </a:lnTo>
                  <a:lnTo>
                    <a:pt x="0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" name="Freeform 3530"/>
            <p:cNvSpPr/>
            <p:nvPr/>
          </p:nvSpPr>
          <p:spPr bwMode="auto">
            <a:xfrm>
              <a:off x="12892088" y="6407150"/>
              <a:ext cx="7937" cy="20637"/>
            </a:xfrm>
            <a:custGeom>
              <a:avLst/>
              <a:gdLst>
                <a:gd name="T0" fmla="*/ 1 w 2"/>
                <a:gd name="T1" fmla="*/ 6 h 6"/>
                <a:gd name="T2" fmla="*/ 2 w 2"/>
                <a:gd name="T3" fmla="*/ 0 h 6"/>
                <a:gd name="T4" fmla="*/ 1 w 2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6">
                  <a:moveTo>
                    <a:pt x="1" y="6"/>
                  </a:moveTo>
                  <a:cubicBezTo>
                    <a:pt x="2" y="4"/>
                    <a:pt x="2" y="2"/>
                    <a:pt x="2" y="0"/>
                  </a:cubicBezTo>
                  <a:cubicBezTo>
                    <a:pt x="1" y="2"/>
                    <a:pt x="0" y="4"/>
                    <a:pt x="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" name="Freeform 3531"/>
            <p:cNvSpPr/>
            <p:nvPr/>
          </p:nvSpPr>
          <p:spPr bwMode="auto">
            <a:xfrm>
              <a:off x="11657013" y="6464300"/>
              <a:ext cx="23812" cy="28575"/>
            </a:xfrm>
            <a:custGeom>
              <a:avLst/>
              <a:gdLst>
                <a:gd name="T0" fmla="*/ 0 w 7"/>
                <a:gd name="T1" fmla="*/ 3 h 9"/>
                <a:gd name="T2" fmla="*/ 7 w 7"/>
                <a:gd name="T3" fmla="*/ 2 h 9"/>
                <a:gd name="T4" fmla="*/ 6 w 7"/>
                <a:gd name="T5" fmla="*/ 0 h 9"/>
                <a:gd name="T6" fmla="*/ 0 w 7"/>
                <a:gd name="T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9">
                  <a:moveTo>
                    <a:pt x="0" y="3"/>
                  </a:moveTo>
                  <a:cubicBezTo>
                    <a:pt x="3" y="7"/>
                    <a:pt x="5" y="9"/>
                    <a:pt x="7" y="2"/>
                  </a:cubicBezTo>
                  <a:cubicBezTo>
                    <a:pt x="7" y="1"/>
                    <a:pt x="6" y="1"/>
                    <a:pt x="6" y="0"/>
                  </a:cubicBezTo>
                  <a:cubicBezTo>
                    <a:pt x="4" y="2"/>
                    <a:pt x="2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Freeform 3532"/>
            <p:cNvSpPr/>
            <p:nvPr/>
          </p:nvSpPr>
          <p:spPr bwMode="auto">
            <a:xfrm>
              <a:off x="14303375" y="6430963"/>
              <a:ext cx="9525" cy="3175"/>
            </a:xfrm>
            <a:custGeom>
              <a:avLst/>
              <a:gdLst>
                <a:gd name="T0" fmla="*/ 3 w 3"/>
                <a:gd name="T1" fmla="*/ 0 h 1"/>
                <a:gd name="T2" fmla="*/ 0 w 3"/>
                <a:gd name="T3" fmla="*/ 0 h 1"/>
                <a:gd name="T4" fmla="*/ 3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1"/>
                    <a:pt x="1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0" name="Freeform 3533"/>
            <p:cNvSpPr/>
            <p:nvPr/>
          </p:nvSpPr>
          <p:spPr bwMode="auto">
            <a:xfrm>
              <a:off x="11463338" y="6483350"/>
              <a:ext cx="6350" cy="3175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0" y="0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Freeform 3534"/>
            <p:cNvSpPr/>
            <p:nvPr/>
          </p:nvSpPr>
          <p:spPr bwMode="auto">
            <a:xfrm>
              <a:off x="11458575" y="6467475"/>
              <a:ext cx="7937" cy="9525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0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1"/>
                    <a:pt x="1" y="2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2" name="Freeform 3535"/>
            <p:cNvSpPr/>
            <p:nvPr/>
          </p:nvSpPr>
          <p:spPr bwMode="auto">
            <a:xfrm>
              <a:off x="11452225" y="6480175"/>
              <a:ext cx="6350" cy="9525"/>
            </a:xfrm>
            <a:custGeom>
              <a:avLst/>
              <a:gdLst>
                <a:gd name="T0" fmla="*/ 2 w 2"/>
                <a:gd name="T1" fmla="*/ 1 h 3"/>
                <a:gd name="T2" fmla="*/ 1 w 2"/>
                <a:gd name="T3" fmla="*/ 0 h 3"/>
                <a:gd name="T4" fmla="*/ 2 w 2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1"/>
                    <a:pt x="1" y="0"/>
                    <a:pt x="1" y="0"/>
                  </a:cubicBezTo>
                  <a:cubicBezTo>
                    <a:pt x="0" y="2"/>
                    <a:pt x="1" y="3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Freeform 3536"/>
            <p:cNvSpPr/>
            <p:nvPr/>
          </p:nvSpPr>
          <p:spPr bwMode="auto">
            <a:xfrm>
              <a:off x="11466513" y="6477000"/>
              <a:ext cx="9525" cy="6350"/>
            </a:xfrm>
            <a:custGeom>
              <a:avLst/>
              <a:gdLst>
                <a:gd name="T0" fmla="*/ 3 w 3"/>
                <a:gd name="T1" fmla="*/ 1 h 2"/>
                <a:gd name="T2" fmla="*/ 0 w 3"/>
                <a:gd name="T3" fmla="*/ 0 h 2"/>
                <a:gd name="T4" fmla="*/ 1 w 3"/>
                <a:gd name="T5" fmla="*/ 2 h 2"/>
                <a:gd name="T6" fmla="*/ 3 w 3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2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4" name="Freeform 3537"/>
            <p:cNvSpPr/>
            <p:nvPr/>
          </p:nvSpPr>
          <p:spPr bwMode="auto">
            <a:xfrm>
              <a:off x="11409363" y="6480175"/>
              <a:ext cx="9525" cy="19050"/>
            </a:xfrm>
            <a:custGeom>
              <a:avLst/>
              <a:gdLst>
                <a:gd name="T0" fmla="*/ 0 w 3"/>
                <a:gd name="T1" fmla="*/ 0 h 6"/>
                <a:gd name="T2" fmla="*/ 0 w 3"/>
                <a:gd name="T3" fmla="*/ 6 h 6"/>
                <a:gd name="T4" fmla="*/ 3 w 3"/>
                <a:gd name="T5" fmla="*/ 3 h 6"/>
                <a:gd name="T6" fmla="*/ 0 w 3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cubicBezTo>
                    <a:pt x="0" y="2"/>
                    <a:pt x="0" y="5"/>
                    <a:pt x="0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" y="4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Freeform 3538"/>
            <p:cNvSpPr/>
            <p:nvPr/>
          </p:nvSpPr>
          <p:spPr bwMode="auto">
            <a:xfrm>
              <a:off x="11406188" y="6499225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6" name="Freeform 3539"/>
            <p:cNvSpPr/>
            <p:nvPr/>
          </p:nvSpPr>
          <p:spPr bwMode="auto">
            <a:xfrm>
              <a:off x="11476038" y="6437313"/>
              <a:ext cx="33337" cy="85725"/>
            </a:xfrm>
            <a:custGeom>
              <a:avLst/>
              <a:gdLst>
                <a:gd name="T0" fmla="*/ 3 w 10"/>
                <a:gd name="T1" fmla="*/ 6 h 26"/>
                <a:gd name="T2" fmla="*/ 2 w 10"/>
                <a:gd name="T3" fmla="*/ 14 h 26"/>
                <a:gd name="T4" fmla="*/ 3 w 10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6">
                  <a:moveTo>
                    <a:pt x="3" y="6"/>
                  </a:moveTo>
                  <a:cubicBezTo>
                    <a:pt x="2" y="4"/>
                    <a:pt x="3" y="18"/>
                    <a:pt x="2" y="14"/>
                  </a:cubicBezTo>
                  <a:cubicBezTo>
                    <a:pt x="0" y="26"/>
                    <a:pt x="10" y="0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7" name="Freeform 3540"/>
            <p:cNvSpPr/>
            <p:nvPr/>
          </p:nvSpPr>
          <p:spPr bwMode="auto">
            <a:xfrm>
              <a:off x="14355763" y="6464300"/>
              <a:ext cx="9525" cy="25400"/>
            </a:xfrm>
            <a:custGeom>
              <a:avLst/>
              <a:gdLst>
                <a:gd name="T0" fmla="*/ 0 w 6"/>
                <a:gd name="T1" fmla="*/ 6 h 16"/>
                <a:gd name="T2" fmla="*/ 6 w 6"/>
                <a:gd name="T3" fmla="*/ 16 h 16"/>
                <a:gd name="T4" fmla="*/ 2 w 6"/>
                <a:gd name="T5" fmla="*/ 0 h 16"/>
                <a:gd name="T6" fmla="*/ 0 w 6"/>
                <a:gd name="T7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6">
                  <a:moveTo>
                    <a:pt x="0" y="6"/>
                  </a:moveTo>
                  <a:lnTo>
                    <a:pt x="6" y="16"/>
                  </a:lnTo>
                  <a:lnTo>
                    <a:pt x="2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8" name="Freeform 3541"/>
            <p:cNvSpPr/>
            <p:nvPr/>
          </p:nvSpPr>
          <p:spPr bwMode="auto">
            <a:xfrm>
              <a:off x="14379575" y="6419850"/>
              <a:ext cx="9525" cy="47625"/>
            </a:xfrm>
            <a:custGeom>
              <a:avLst/>
              <a:gdLst>
                <a:gd name="T0" fmla="*/ 0 w 3"/>
                <a:gd name="T1" fmla="*/ 0 h 14"/>
                <a:gd name="T2" fmla="*/ 0 w 3"/>
                <a:gd name="T3" fmla="*/ 14 h 14"/>
                <a:gd name="T4" fmla="*/ 3 w 3"/>
                <a:gd name="T5" fmla="*/ 1 h 14"/>
                <a:gd name="T6" fmla="*/ 0 w 3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4">
                  <a:moveTo>
                    <a:pt x="0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0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9" name="Freeform 3542"/>
            <p:cNvSpPr/>
            <p:nvPr/>
          </p:nvSpPr>
          <p:spPr bwMode="auto">
            <a:xfrm>
              <a:off x="14382750" y="5641975"/>
              <a:ext cx="9525" cy="42862"/>
            </a:xfrm>
            <a:custGeom>
              <a:avLst/>
              <a:gdLst>
                <a:gd name="T0" fmla="*/ 1 w 3"/>
                <a:gd name="T1" fmla="*/ 10 h 13"/>
                <a:gd name="T2" fmla="*/ 3 w 3"/>
                <a:gd name="T3" fmla="*/ 0 h 13"/>
                <a:gd name="T4" fmla="*/ 1 w 3"/>
                <a:gd name="T5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3">
                  <a:moveTo>
                    <a:pt x="1" y="10"/>
                  </a:moveTo>
                  <a:cubicBezTo>
                    <a:pt x="3" y="11"/>
                    <a:pt x="2" y="2"/>
                    <a:pt x="3" y="0"/>
                  </a:cubicBezTo>
                  <a:cubicBezTo>
                    <a:pt x="0" y="2"/>
                    <a:pt x="1" y="13"/>
                    <a:pt x="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0" name="Freeform 3543"/>
            <p:cNvSpPr/>
            <p:nvPr/>
          </p:nvSpPr>
          <p:spPr bwMode="auto">
            <a:xfrm>
              <a:off x="14166850" y="5624513"/>
              <a:ext cx="20637" cy="20637"/>
            </a:xfrm>
            <a:custGeom>
              <a:avLst/>
              <a:gdLst>
                <a:gd name="T0" fmla="*/ 6 w 6"/>
                <a:gd name="T1" fmla="*/ 2 h 6"/>
                <a:gd name="T2" fmla="*/ 5 w 6"/>
                <a:gd name="T3" fmla="*/ 0 h 6"/>
                <a:gd name="T4" fmla="*/ 2 w 6"/>
                <a:gd name="T5" fmla="*/ 0 h 6"/>
                <a:gd name="T6" fmla="*/ 6 w 6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2"/>
                  </a:moveTo>
                  <a:cubicBezTo>
                    <a:pt x="5" y="1"/>
                    <a:pt x="5" y="1"/>
                    <a:pt x="5" y="0"/>
                  </a:cubicBezTo>
                  <a:cubicBezTo>
                    <a:pt x="4" y="1"/>
                    <a:pt x="4" y="1"/>
                    <a:pt x="2" y="0"/>
                  </a:cubicBezTo>
                  <a:cubicBezTo>
                    <a:pt x="3" y="6"/>
                    <a:pt x="0" y="5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1" name="Freeform 3544"/>
            <p:cNvSpPr/>
            <p:nvPr/>
          </p:nvSpPr>
          <p:spPr bwMode="auto">
            <a:xfrm>
              <a:off x="14177963" y="5608638"/>
              <a:ext cx="15875" cy="15875"/>
            </a:xfrm>
            <a:custGeom>
              <a:avLst/>
              <a:gdLst>
                <a:gd name="T0" fmla="*/ 2 w 5"/>
                <a:gd name="T1" fmla="*/ 5 h 5"/>
                <a:gd name="T2" fmla="*/ 2 w 5"/>
                <a:gd name="T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" h="5">
                  <a:moveTo>
                    <a:pt x="2" y="5"/>
                  </a:moveTo>
                  <a:cubicBezTo>
                    <a:pt x="5" y="5"/>
                    <a:pt x="0" y="0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2" name="Freeform 3545"/>
            <p:cNvSpPr/>
            <p:nvPr/>
          </p:nvSpPr>
          <p:spPr bwMode="auto">
            <a:xfrm>
              <a:off x="14135100" y="5595938"/>
              <a:ext cx="19050" cy="42862"/>
            </a:xfrm>
            <a:custGeom>
              <a:avLst/>
              <a:gdLst>
                <a:gd name="T0" fmla="*/ 6 w 6"/>
                <a:gd name="T1" fmla="*/ 7 h 13"/>
                <a:gd name="T2" fmla="*/ 4 w 6"/>
                <a:gd name="T3" fmla="*/ 0 h 13"/>
                <a:gd name="T4" fmla="*/ 3 w 6"/>
                <a:gd name="T5" fmla="*/ 13 h 13"/>
                <a:gd name="T6" fmla="*/ 6 w 6"/>
                <a:gd name="T7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3">
                  <a:moveTo>
                    <a:pt x="6" y="7"/>
                  </a:moveTo>
                  <a:cubicBezTo>
                    <a:pt x="6" y="4"/>
                    <a:pt x="3" y="3"/>
                    <a:pt x="4" y="0"/>
                  </a:cubicBezTo>
                  <a:cubicBezTo>
                    <a:pt x="0" y="3"/>
                    <a:pt x="1" y="7"/>
                    <a:pt x="3" y="13"/>
                  </a:cubicBezTo>
                  <a:lnTo>
                    <a:pt x="6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3" name="Freeform 3547"/>
            <p:cNvSpPr/>
            <p:nvPr/>
          </p:nvSpPr>
          <p:spPr bwMode="auto">
            <a:xfrm>
              <a:off x="14135100" y="5661025"/>
              <a:ext cx="3175" cy="17462"/>
            </a:xfrm>
            <a:custGeom>
              <a:avLst/>
              <a:gdLst>
                <a:gd name="T0" fmla="*/ 0 w 1"/>
                <a:gd name="T1" fmla="*/ 5 h 5"/>
                <a:gd name="T2" fmla="*/ 1 w 1"/>
                <a:gd name="T3" fmla="*/ 2 h 5"/>
                <a:gd name="T4" fmla="*/ 0 w 1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5">
                  <a:moveTo>
                    <a:pt x="0" y="5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0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4" name="Freeform 3548"/>
            <p:cNvSpPr/>
            <p:nvPr/>
          </p:nvSpPr>
          <p:spPr bwMode="auto">
            <a:xfrm>
              <a:off x="14138275" y="5651500"/>
              <a:ext cx="12700" cy="42862"/>
            </a:xfrm>
            <a:custGeom>
              <a:avLst/>
              <a:gdLst>
                <a:gd name="T0" fmla="*/ 2 w 4"/>
                <a:gd name="T1" fmla="*/ 3 h 13"/>
                <a:gd name="T2" fmla="*/ 4 w 4"/>
                <a:gd name="T3" fmla="*/ 0 h 13"/>
                <a:gd name="T4" fmla="*/ 0 w 4"/>
                <a:gd name="T5" fmla="*/ 5 h 13"/>
                <a:gd name="T6" fmla="*/ 2 w 4"/>
                <a:gd name="T7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3">
                  <a:moveTo>
                    <a:pt x="2" y="3"/>
                  </a:moveTo>
                  <a:cubicBezTo>
                    <a:pt x="2" y="8"/>
                    <a:pt x="3" y="4"/>
                    <a:pt x="4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8"/>
                    <a:pt x="1" y="13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5" name="Freeform 3549"/>
            <p:cNvSpPr/>
            <p:nvPr/>
          </p:nvSpPr>
          <p:spPr bwMode="auto">
            <a:xfrm>
              <a:off x="14074775" y="5608638"/>
              <a:ext cx="14287" cy="46037"/>
            </a:xfrm>
            <a:custGeom>
              <a:avLst/>
              <a:gdLst>
                <a:gd name="T0" fmla="*/ 0 w 4"/>
                <a:gd name="T1" fmla="*/ 0 h 14"/>
                <a:gd name="T2" fmla="*/ 1 w 4"/>
                <a:gd name="T3" fmla="*/ 14 h 14"/>
                <a:gd name="T4" fmla="*/ 4 w 4"/>
                <a:gd name="T5" fmla="*/ 10 h 14"/>
                <a:gd name="T6" fmla="*/ 0 w 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4">
                  <a:moveTo>
                    <a:pt x="0" y="0"/>
                  </a:moveTo>
                  <a:cubicBezTo>
                    <a:pt x="0" y="3"/>
                    <a:pt x="1" y="9"/>
                    <a:pt x="1" y="14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7"/>
                    <a:pt x="0" y="5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6" name="Freeform 3550"/>
            <p:cNvSpPr/>
            <p:nvPr/>
          </p:nvSpPr>
          <p:spPr bwMode="auto">
            <a:xfrm>
              <a:off x="14022388" y="5578475"/>
              <a:ext cx="12700" cy="39687"/>
            </a:xfrm>
            <a:custGeom>
              <a:avLst/>
              <a:gdLst>
                <a:gd name="T0" fmla="*/ 8 w 8"/>
                <a:gd name="T1" fmla="*/ 0 h 25"/>
                <a:gd name="T2" fmla="*/ 0 w 8"/>
                <a:gd name="T3" fmla="*/ 25 h 25"/>
                <a:gd name="T4" fmla="*/ 2 w 8"/>
                <a:gd name="T5" fmla="*/ 17 h 25"/>
                <a:gd name="T6" fmla="*/ 8 w 8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25">
                  <a:moveTo>
                    <a:pt x="8" y="0"/>
                  </a:moveTo>
                  <a:lnTo>
                    <a:pt x="0" y="25"/>
                  </a:lnTo>
                  <a:lnTo>
                    <a:pt x="2" y="17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7" name="Freeform 3551"/>
            <p:cNvSpPr/>
            <p:nvPr/>
          </p:nvSpPr>
          <p:spPr bwMode="auto">
            <a:xfrm>
              <a:off x="13973175" y="5559425"/>
              <a:ext cx="25400" cy="49212"/>
            </a:xfrm>
            <a:custGeom>
              <a:avLst/>
              <a:gdLst>
                <a:gd name="T0" fmla="*/ 7 w 8"/>
                <a:gd name="T1" fmla="*/ 15 h 15"/>
                <a:gd name="T2" fmla="*/ 6 w 8"/>
                <a:gd name="T3" fmla="*/ 0 h 15"/>
                <a:gd name="T4" fmla="*/ 0 w 8"/>
                <a:gd name="T5" fmla="*/ 12 h 15"/>
                <a:gd name="T6" fmla="*/ 7 w 8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5">
                  <a:moveTo>
                    <a:pt x="7" y="15"/>
                  </a:moveTo>
                  <a:cubicBezTo>
                    <a:pt x="8" y="9"/>
                    <a:pt x="5" y="4"/>
                    <a:pt x="6" y="0"/>
                  </a:cubicBezTo>
                  <a:cubicBezTo>
                    <a:pt x="4" y="1"/>
                    <a:pt x="2" y="7"/>
                    <a:pt x="0" y="12"/>
                  </a:cubicBezTo>
                  <a:cubicBezTo>
                    <a:pt x="2" y="9"/>
                    <a:pt x="4" y="10"/>
                    <a:pt x="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8" name="Freeform 3552"/>
            <p:cNvSpPr/>
            <p:nvPr/>
          </p:nvSpPr>
          <p:spPr bwMode="auto">
            <a:xfrm>
              <a:off x="13958888" y="5599113"/>
              <a:ext cx="14287" cy="22225"/>
            </a:xfrm>
            <a:custGeom>
              <a:avLst/>
              <a:gdLst>
                <a:gd name="T0" fmla="*/ 0 w 4"/>
                <a:gd name="T1" fmla="*/ 7 h 7"/>
                <a:gd name="T2" fmla="*/ 4 w 4"/>
                <a:gd name="T3" fmla="*/ 0 h 7"/>
                <a:gd name="T4" fmla="*/ 0 w 4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cubicBezTo>
                    <a:pt x="1" y="6"/>
                    <a:pt x="2" y="3"/>
                    <a:pt x="4" y="0"/>
                  </a:cubicBezTo>
                  <a:cubicBezTo>
                    <a:pt x="2" y="1"/>
                    <a:pt x="1" y="4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9" name="Freeform 3553"/>
            <p:cNvSpPr/>
            <p:nvPr/>
          </p:nvSpPr>
          <p:spPr bwMode="auto">
            <a:xfrm>
              <a:off x="14009688" y="5661025"/>
              <a:ext cx="3175" cy="7937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0" name="Freeform 3554"/>
            <p:cNvSpPr/>
            <p:nvPr/>
          </p:nvSpPr>
          <p:spPr bwMode="auto">
            <a:xfrm>
              <a:off x="13893800" y="5668963"/>
              <a:ext cx="3175" cy="6350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1 w 1"/>
                <a:gd name="T5" fmla="*/ 0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1" y="2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1" name="Freeform 3555"/>
            <p:cNvSpPr/>
            <p:nvPr/>
          </p:nvSpPr>
          <p:spPr bwMode="auto">
            <a:xfrm>
              <a:off x="13939838" y="5629275"/>
              <a:ext cx="9525" cy="25400"/>
            </a:xfrm>
            <a:custGeom>
              <a:avLst/>
              <a:gdLst>
                <a:gd name="T0" fmla="*/ 0 w 3"/>
                <a:gd name="T1" fmla="*/ 3 h 8"/>
                <a:gd name="T2" fmla="*/ 3 w 3"/>
                <a:gd name="T3" fmla="*/ 8 h 8"/>
                <a:gd name="T4" fmla="*/ 0 w 3"/>
                <a:gd name="T5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8">
                  <a:moveTo>
                    <a:pt x="0" y="3"/>
                  </a:moveTo>
                  <a:cubicBezTo>
                    <a:pt x="1" y="5"/>
                    <a:pt x="2" y="6"/>
                    <a:pt x="3" y="8"/>
                  </a:cubicBezTo>
                  <a:cubicBezTo>
                    <a:pt x="2" y="5"/>
                    <a:pt x="1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2" name="Freeform 3556"/>
            <p:cNvSpPr/>
            <p:nvPr/>
          </p:nvSpPr>
          <p:spPr bwMode="auto">
            <a:xfrm>
              <a:off x="14006513" y="5648325"/>
              <a:ext cx="3175" cy="6350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0"/>
                    <a:pt x="0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3" name="Freeform 3557"/>
            <p:cNvSpPr/>
            <p:nvPr/>
          </p:nvSpPr>
          <p:spPr bwMode="auto">
            <a:xfrm>
              <a:off x="13896975" y="5635625"/>
              <a:ext cx="30162" cy="42862"/>
            </a:xfrm>
            <a:custGeom>
              <a:avLst/>
              <a:gdLst>
                <a:gd name="T0" fmla="*/ 7 w 9"/>
                <a:gd name="T1" fmla="*/ 13 h 13"/>
                <a:gd name="T2" fmla="*/ 9 w 9"/>
                <a:gd name="T3" fmla="*/ 12 h 13"/>
                <a:gd name="T4" fmla="*/ 3 w 9"/>
                <a:gd name="T5" fmla="*/ 0 h 13"/>
                <a:gd name="T6" fmla="*/ 0 w 9"/>
                <a:gd name="T7" fmla="*/ 10 h 13"/>
                <a:gd name="T8" fmla="*/ 8 w 9"/>
                <a:gd name="T9" fmla="*/ 12 h 13"/>
                <a:gd name="T10" fmla="*/ 7 w 9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3">
                  <a:moveTo>
                    <a:pt x="7" y="13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7" y="10"/>
                    <a:pt x="6" y="7"/>
                    <a:pt x="3" y="0"/>
                  </a:cubicBezTo>
                  <a:cubicBezTo>
                    <a:pt x="0" y="4"/>
                    <a:pt x="0" y="7"/>
                    <a:pt x="0" y="10"/>
                  </a:cubicBezTo>
                  <a:cubicBezTo>
                    <a:pt x="8" y="12"/>
                    <a:pt x="8" y="12"/>
                    <a:pt x="8" y="12"/>
                  </a:cubicBezTo>
                  <a:lnTo>
                    <a:pt x="7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" name="Freeform 3558"/>
            <p:cNvSpPr/>
            <p:nvPr/>
          </p:nvSpPr>
          <p:spPr bwMode="auto">
            <a:xfrm>
              <a:off x="13884275" y="5618163"/>
              <a:ext cx="9525" cy="46037"/>
            </a:xfrm>
            <a:custGeom>
              <a:avLst/>
              <a:gdLst>
                <a:gd name="T0" fmla="*/ 6 w 6"/>
                <a:gd name="T1" fmla="*/ 0 h 29"/>
                <a:gd name="T2" fmla="*/ 0 w 6"/>
                <a:gd name="T3" fmla="*/ 29 h 29"/>
                <a:gd name="T4" fmla="*/ 4 w 6"/>
                <a:gd name="T5" fmla="*/ 21 h 29"/>
                <a:gd name="T6" fmla="*/ 6 w 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9">
                  <a:moveTo>
                    <a:pt x="6" y="0"/>
                  </a:moveTo>
                  <a:lnTo>
                    <a:pt x="0" y="29"/>
                  </a:lnTo>
                  <a:lnTo>
                    <a:pt x="4" y="21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" name="Freeform 3559"/>
            <p:cNvSpPr/>
            <p:nvPr/>
          </p:nvSpPr>
          <p:spPr bwMode="auto">
            <a:xfrm>
              <a:off x="13857288" y="5624513"/>
              <a:ext cx="6350" cy="30162"/>
            </a:xfrm>
            <a:custGeom>
              <a:avLst/>
              <a:gdLst>
                <a:gd name="T0" fmla="*/ 4 w 4"/>
                <a:gd name="T1" fmla="*/ 0 h 19"/>
                <a:gd name="T2" fmla="*/ 0 w 4"/>
                <a:gd name="T3" fmla="*/ 13 h 19"/>
                <a:gd name="T4" fmla="*/ 4 w 4"/>
                <a:gd name="T5" fmla="*/ 19 h 19"/>
                <a:gd name="T6" fmla="*/ 4 w 4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9">
                  <a:moveTo>
                    <a:pt x="4" y="0"/>
                  </a:moveTo>
                  <a:lnTo>
                    <a:pt x="0" y="13"/>
                  </a:lnTo>
                  <a:lnTo>
                    <a:pt x="4" y="19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" name="Freeform 3560"/>
            <p:cNvSpPr/>
            <p:nvPr/>
          </p:nvSpPr>
          <p:spPr bwMode="auto">
            <a:xfrm>
              <a:off x="12317413" y="5657850"/>
              <a:ext cx="7937" cy="20637"/>
            </a:xfrm>
            <a:custGeom>
              <a:avLst/>
              <a:gdLst>
                <a:gd name="T0" fmla="*/ 2 w 2"/>
                <a:gd name="T1" fmla="*/ 0 h 6"/>
                <a:gd name="T2" fmla="*/ 0 w 2"/>
                <a:gd name="T3" fmla="*/ 6 h 6"/>
                <a:gd name="T4" fmla="*/ 2 w 2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6">
                  <a:moveTo>
                    <a:pt x="2" y="0"/>
                  </a:moveTo>
                  <a:cubicBezTo>
                    <a:pt x="1" y="2"/>
                    <a:pt x="0" y="4"/>
                    <a:pt x="0" y="6"/>
                  </a:cubicBezTo>
                  <a:cubicBezTo>
                    <a:pt x="2" y="4"/>
                    <a:pt x="2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" name="Freeform 3561"/>
            <p:cNvSpPr/>
            <p:nvPr/>
          </p:nvSpPr>
          <p:spPr bwMode="auto">
            <a:xfrm>
              <a:off x="13539788" y="5618163"/>
              <a:ext cx="23812" cy="30162"/>
            </a:xfrm>
            <a:custGeom>
              <a:avLst/>
              <a:gdLst>
                <a:gd name="T0" fmla="*/ 7 w 7"/>
                <a:gd name="T1" fmla="*/ 7 h 9"/>
                <a:gd name="T2" fmla="*/ 0 w 7"/>
                <a:gd name="T3" fmla="*/ 7 h 9"/>
                <a:gd name="T4" fmla="*/ 1 w 7"/>
                <a:gd name="T5" fmla="*/ 9 h 9"/>
                <a:gd name="T6" fmla="*/ 7 w 7"/>
                <a:gd name="T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9">
                  <a:moveTo>
                    <a:pt x="7" y="7"/>
                  </a:moveTo>
                  <a:cubicBezTo>
                    <a:pt x="5" y="3"/>
                    <a:pt x="2" y="0"/>
                    <a:pt x="0" y="7"/>
                  </a:cubicBezTo>
                  <a:cubicBezTo>
                    <a:pt x="0" y="8"/>
                    <a:pt x="1" y="9"/>
                    <a:pt x="1" y="9"/>
                  </a:cubicBezTo>
                  <a:cubicBezTo>
                    <a:pt x="3" y="8"/>
                    <a:pt x="5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" name="Freeform 3562"/>
            <p:cNvSpPr/>
            <p:nvPr/>
          </p:nvSpPr>
          <p:spPr bwMode="auto">
            <a:xfrm>
              <a:off x="10904538" y="5705475"/>
              <a:ext cx="9525" cy="6350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1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0" y="1"/>
                    <a:pt x="2" y="1"/>
                    <a:pt x="3" y="1"/>
                  </a:cubicBezTo>
                  <a:cubicBezTo>
                    <a:pt x="2" y="0"/>
                    <a:pt x="1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9" name="Freeform 3563"/>
            <p:cNvSpPr/>
            <p:nvPr/>
          </p:nvSpPr>
          <p:spPr bwMode="auto">
            <a:xfrm>
              <a:off x="13754100" y="5635625"/>
              <a:ext cx="3175" cy="3175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0" name="Freeform 3564"/>
            <p:cNvSpPr/>
            <p:nvPr/>
          </p:nvSpPr>
          <p:spPr bwMode="auto">
            <a:xfrm>
              <a:off x="13754100" y="5645150"/>
              <a:ext cx="7937" cy="9525"/>
            </a:xfrm>
            <a:custGeom>
              <a:avLst/>
              <a:gdLst>
                <a:gd name="T0" fmla="*/ 2 w 2"/>
                <a:gd name="T1" fmla="*/ 3 h 3"/>
                <a:gd name="T2" fmla="*/ 0 w 2"/>
                <a:gd name="T3" fmla="*/ 0 h 3"/>
                <a:gd name="T4" fmla="*/ 2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2" y="2"/>
                    <a:pt x="1" y="1"/>
                    <a:pt x="0" y="0"/>
                  </a:cubicBezTo>
                  <a:cubicBezTo>
                    <a:pt x="0" y="1"/>
                    <a:pt x="1" y="2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1" name="Freeform 3565"/>
            <p:cNvSpPr/>
            <p:nvPr/>
          </p:nvSpPr>
          <p:spPr bwMode="auto">
            <a:xfrm>
              <a:off x="13762038" y="5632450"/>
              <a:ext cx="6350" cy="9525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3 h 3"/>
                <a:gd name="T4" fmla="*/ 0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cubicBezTo>
                    <a:pt x="0" y="3"/>
                    <a:pt x="1" y="3"/>
                    <a:pt x="1" y="3"/>
                  </a:cubicBezTo>
                  <a:cubicBezTo>
                    <a:pt x="2" y="2"/>
                    <a:pt x="1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2" name="Freeform 3566"/>
            <p:cNvSpPr/>
            <p:nvPr/>
          </p:nvSpPr>
          <p:spPr bwMode="auto">
            <a:xfrm>
              <a:off x="13744575" y="5638800"/>
              <a:ext cx="9525" cy="6350"/>
            </a:xfrm>
            <a:custGeom>
              <a:avLst/>
              <a:gdLst>
                <a:gd name="T0" fmla="*/ 0 w 3"/>
                <a:gd name="T1" fmla="*/ 1 h 2"/>
                <a:gd name="T2" fmla="*/ 3 w 3"/>
                <a:gd name="T3" fmla="*/ 2 h 2"/>
                <a:gd name="T4" fmla="*/ 3 w 3"/>
                <a:gd name="T5" fmla="*/ 0 h 2"/>
                <a:gd name="T6" fmla="*/ 0 w 3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1" y="1"/>
                    <a:pt x="2" y="1"/>
                    <a:pt x="3" y="2"/>
                  </a:cubicBezTo>
                  <a:cubicBezTo>
                    <a:pt x="3" y="1"/>
                    <a:pt x="2" y="1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3" name="Freeform 3567"/>
            <p:cNvSpPr/>
            <p:nvPr/>
          </p:nvSpPr>
          <p:spPr bwMode="auto">
            <a:xfrm>
              <a:off x="13811250" y="5624513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4" name="Freeform 3568"/>
            <p:cNvSpPr/>
            <p:nvPr/>
          </p:nvSpPr>
          <p:spPr bwMode="auto">
            <a:xfrm>
              <a:off x="13801725" y="5624513"/>
              <a:ext cx="9525" cy="20637"/>
            </a:xfrm>
            <a:custGeom>
              <a:avLst/>
              <a:gdLst>
                <a:gd name="T0" fmla="*/ 3 w 3"/>
                <a:gd name="T1" fmla="*/ 6 h 6"/>
                <a:gd name="T2" fmla="*/ 3 w 3"/>
                <a:gd name="T3" fmla="*/ 0 h 6"/>
                <a:gd name="T4" fmla="*/ 0 w 3"/>
                <a:gd name="T5" fmla="*/ 3 h 6"/>
                <a:gd name="T6" fmla="*/ 3 w 3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3" y="6"/>
                  </a:moveTo>
                  <a:cubicBezTo>
                    <a:pt x="3" y="4"/>
                    <a:pt x="3" y="1"/>
                    <a:pt x="3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2"/>
                    <a:pt x="3" y="4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5" name="Freeform 3569"/>
            <p:cNvSpPr/>
            <p:nvPr/>
          </p:nvSpPr>
          <p:spPr bwMode="auto">
            <a:xfrm>
              <a:off x="13711238" y="5599113"/>
              <a:ext cx="33337" cy="85725"/>
            </a:xfrm>
            <a:custGeom>
              <a:avLst/>
              <a:gdLst>
                <a:gd name="T0" fmla="*/ 7 w 10"/>
                <a:gd name="T1" fmla="*/ 20 h 26"/>
                <a:gd name="T2" fmla="*/ 8 w 10"/>
                <a:gd name="T3" fmla="*/ 12 h 26"/>
                <a:gd name="T4" fmla="*/ 7 w 10"/>
                <a:gd name="T5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6">
                  <a:moveTo>
                    <a:pt x="7" y="20"/>
                  </a:moveTo>
                  <a:cubicBezTo>
                    <a:pt x="8" y="22"/>
                    <a:pt x="8" y="8"/>
                    <a:pt x="8" y="12"/>
                  </a:cubicBezTo>
                  <a:cubicBezTo>
                    <a:pt x="10" y="0"/>
                    <a:pt x="0" y="26"/>
                    <a:pt x="7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" name="Freeform 3570"/>
            <p:cNvSpPr/>
            <p:nvPr/>
          </p:nvSpPr>
          <p:spPr bwMode="auto">
            <a:xfrm>
              <a:off x="10844213" y="5657850"/>
              <a:ext cx="14287" cy="23812"/>
            </a:xfrm>
            <a:custGeom>
              <a:avLst/>
              <a:gdLst>
                <a:gd name="T0" fmla="*/ 9 w 9"/>
                <a:gd name="T1" fmla="*/ 9 h 15"/>
                <a:gd name="T2" fmla="*/ 0 w 9"/>
                <a:gd name="T3" fmla="*/ 0 h 15"/>
                <a:gd name="T4" fmla="*/ 7 w 9"/>
                <a:gd name="T5" fmla="*/ 15 h 15"/>
                <a:gd name="T6" fmla="*/ 9 w 9"/>
                <a:gd name="T7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5">
                  <a:moveTo>
                    <a:pt x="9" y="9"/>
                  </a:moveTo>
                  <a:lnTo>
                    <a:pt x="0" y="0"/>
                  </a:lnTo>
                  <a:lnTo>
                    <a:pt x="7" y="15"/>
                  </a:lnTo>
                  <a:lnTo>
                    <a:pt x="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7" name="Freeform 3571"/>
            <p:cNvSpPr/>
            <p:nvPr/>
          </p:nvSpPr>
          <p:spPr bwMode="auto">
            <a:xfrm>
              <a:off x="10828338" y="5681663"/>
              <a:ext cx="9525" cy="49212"/>
            </a:xfrm>
            <a:custGeom>
              <a:avLst/>
              <a:gdLst>
                <a:gd name="T0" fmla="*/ 0 w 3"/>
                <a:gd name="T1" fmla="*/ 14 h 15"/>
                <a:gd name="T2" fmla="*/ 3 w 3"/>
                <a:gd name="T3" fmla="*/ 15 h 15"/>
                <a:gd name="T4" fmla="*/ 1 w 3"/>
                <a:gd name="T5" fmla="*/ 0 h 15"/>
                <a:gd name="T6" fmla="*/ 0 w 3"/>
                <a:gd name="T7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5">
                  <a:moveTo>
                    <a:pt x="0" y="14"/>
                  </a:moveTo>
                  <a:cubicBezTo>
                    <a:pt x="0" y="13"/>
                    <a:pt x="2" y="12"/>
                    <a:pt x="3" y="15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8" name="Freeform 3572"/>
            <p:cNvSpPr/>
            <p:nvPr/>
          </p:nvSpPr>
          <p:spPr bwMode="auto">
            <a:xfrm>
              <a:off x="10828338" y="6032500"/>
              <a:ext cx="9525" cy="42862"/>
            </a:xfrm>
            <a:custGeom>
              <a:avLst/>
              <a:gdLst>
                <a:gd name="T0" fmla="*/ 2 w 3"/>
                <a:gd name="T1" fmla="*/ 3 h 13"/>
                <a:gd name="T2" fmla="*/ 1 w 3"/>
                <a:gd name="T3" fmla="*/ 13 h 13"/>
                <a:gd name="T4" fmla="*/ 2 w 3"/>
                <a:gd name="T5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3">
                  <a:moveTo>
                    <a:pt x="2" y="3"/>
                  </a:moveTo>
                  <a:cubicBezTo>
                    <a:pt x="0" y="2"/>
                    <a:pt x="1" y="11"/>
                    <a:pt x="1" y="13"/>
                  </a:cubicBezTo>
                  <a:cubicBezTo>
                    <a:pt x="3" y="11"/>
                    <a:pt x="2" y="0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9" name="Freeform 3573"/>
            <p:cNvSpPr/>
            <p:nvPr/>
          </p:nvSpPr>
          <p:spPr bwMode="auto">
            <a:xfrm>
              <a:off x="12912725" y="5638800"/>
              <a:ext cx="6350" cy="9525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0" name="Freeform 3574"/>
            <p:cNvSpPr/>
            <p:nvPr/>
          </p:nvSpPr>
          <p:spPr bwMode="auto">
            <a:xfrm>
              <a:off x="12866688" y="5645150"/>
              <a:ext cx="3175" cy="15875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5 h 5"/>
                <a:gd name="T4" fmla="*/ 0 w 1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" y="2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1" name="Freeform 3575"/>
            <p:cNvSpPr/>
            <p:nvPr/>
          </p:nvSpPr>
          <p:spPr bwMode="auto">
            <a:xfrm>
              <a:off x="12503150" y="5684838"/>
              <a:ext cx="12700" cy="23812"/>
            </a:xfrm>
            <a:custGeom>
              <a:avLst/>
              <a:gdLst>
                <a:gd name="T0" fmla="*/ 4 w 4"/>
                <a:gd name="T1" fmla="*/ 7 h 7"/>
                <a:gd name="T2" fmla="*/ 0 w 4"/>
                <a:gd name="T3" fmla="*/ 0 h 7"/>
                <a:gd name="T4" fmla="*/ 4 w 4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4" y="7"/>
                  </a:moveTo>
                  <a:cubicBezTo>
                    <a:pt x="3" y="5"/>
                    <a:pt x="2" y="2"/>
                    <a:pt x="0" y="0"/>
                  </a:cubicBezTo>
                  <a:lnTo>
                    <a:pt x="4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2" name="Freeform 3576"/>
            <p:cNvSpPr/>
            <p:nvPr/>
          </p:nvSpPr>
          <p:spPr bwMode="auto">
            <a:xfrm>
              <a:off x="13154025" y="5578475"/>
              <a:ext cx="12700" cy="33337"/>
            </a:xfrm>
            <a:custGeom>
              <a:avLst/>
              <a:gdLst>
                <a:gd name="T0" fmla="*/ 2 w 4"/>
                <a:gd name="T1" fmla="*/ 10 h 10"/>
                <a:gd name="T2" fmla="*/ 4 w 4"/>
                <a:gd name="T3" fmla="*/ 0 h 10"/>
                <a:gd name="T4" fmla="*/ 2 w 4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0">
                  <a:moveTo>
                    <a:pt x="2" y="1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2" y="5"/>
                    <a:pt x="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3" name="Freeform 3577"/>
            <p:cNvSpPr/>
            <p:nvPr/>
          </p:nvSpPr>
          <p:spPr bwMode="auto">
            <a:xfrm>
              <a:off x="14055725" y="5651500"/>
              <a:ext cx="3175" cy="6350"/>
            </a:xfrm>
            <a:custGeom>
              <a:avLst/>
              <a:gdLst>
                <a:gd name="T0" fmla="*/ 0 w 1"/>
                <a:gd name="T1" fmla="*/ 1 h 2"/>
                <a:gd name="T2" fmla="*/ 1 w 1"/>
                <a:gd name="T3" fmla="*/ 2 h 2"/>
                <a:gd name="T4" fmla="*/ 0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0" y="1"/>
                    <a:pt x="0" y="1"/>
                    <a:pt x="1" y="2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4" name="Freeform 3578"/>
            <p:cNvSpPr/>
            <p:nvPr/>
          </p:nvSpPr>
          <p:spPr bwMode="auto">
            <a:xfrm>
              <a:off x="12185650" y="5681663"/>
              <a:ext cx="0" cy="3175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5" name="Freeform 3579"/>
            <p:cNvSpPr>
              <a:spLocks noEditPoints="1"/>
            </p:cNvSpPr>
            <p:nvPr/>
          </p:nvSpPr>
          <p:spPr bwMode="auto">
            <a:xfrm>
              <a:off x="10841038" y="5535613"/>
              <a:ext cx="3535362" cy="752475"/>
            </a:xfrm>
            <a:custGeom>
              <a:avLst/>
              <a:gdLst>
                <a:gd name="T0" fmla="*/ 1007 w 1070"/>
                <a:gd name="T1" fmla="*/ 46 h 227"/>
                <a:gd name="T2" fmla="*/ 980 w 1070"/>
                <a:gd name="T3" fmla="*/ 39 h 227"/>
                <a:gd name="T4" fmla="*/ 970 w 1070"/>
                <a:gd name="T5" fmla="*/ 40 h 227"/>
                <a:gd name="T6" fmla="*/ 959 w 1070"/>
                <a:gd name="T7" fmla="*/ 36 h 227"/>
                <a:gd name="T8" fmla="*/ 942 w 1070"/>
                <a:gd name="T9" fmla="*/ 38 h 227"/>
                <a:gd name="T10" fmla="*/ 922 w 1070"/>
                <a:gd name="T11" fmla="*/ 57 h 227"/>
                <a:gd name="T12" fmla="*/ 884 w 1070"/>
                <a:gd name="T13" fmla="*/ 36 h 227"/>
                <a:gd name="T14" fmla="*/ 844 w 1070"/>
                <a:gd name="T15" fmla="*/ 36 h 227"/>
                <a:gd name="T16" fmla="*/ 812 w 1070"/>
                <a:gd name="T17" fmla="*/ 38 h 227"/>
                <a:gd name="T18" fmla="*/ 750 w 1070"/>
                <a:gd name="T19" fmla="*/ 33 h 227"/>
                <a:gd name="T20" fmla="*/ 732 w 1070"/>
                <a:gd name="T21" fmla="*/ 34 h 227"/>
                <a:gd name="T22" fmla="*/ 681 w 1070"/>
                <a:gd name="T23" fmla="*/ 29 h 227"/>
                <a:gd name="T24" fmla="*/ 627 w 1070"/>
                <a:gd name="T25" fmla="*/ 34 h 227"/>
                <a:gd name="T26" fmla="*/ 599 w 1070"/>
                <a:gd name="T27" fmla="*/ 25 h 227"/>
                <a:gd name="T28" fmla="*/ 575 w 1070"/>
                <a:gd name="T29" fmla="*/ 37 h 227"/>
                <a:gd name="T30" fmla="*/ 512 w 1070"/>
                <a:gd name="T31" fmla="*/ 61 h 227"/>
                <a:gd name="T32" fmla="*/ 492 w 1070"/>
                <a:gd name="T33" fmla="*/ 29 h 227"/>
                <a:gd name="T34" fmla="*/ 433 w 1070"/>
                <a:gd name="T35" fmla="*/ 52 h 227"/>
                <a:gd name="T36" fmla="*/ 407 w 1070"/>
                <a:gd name="T37" fmla="*/ 44 h 227"/>
                <a:gd name="T38" fmla="*/ 372 w 1070"/>
                <a:gd name="T39" fmla="*/ 51 h 227"/>
                <a:gd name="T40" fmla="*/ 334 w 1070"/>
                <a:gd name="T41" fmla="*/ 38 h 227"/>
                <a:gd name="T42" fmla="*/ 245 w 1070"/>
                <a:gd name="T43" fmla="*/ 43 h 227"/>
                <a:gd name="T44" fmla="*/ 169 w 1070"/>
                <a:gd name="T45" fmla="*/ 60 h 227"/>
                <a:gd name="T46" fmla="*/ 22 w 1070"/>
                <a:gd name="T47" fmla="*/ 67 h 227"/>
                <a:gd name="T48" fmla="*/ 24 w 1070"/>
                <a:gd name="T49" fmla="*/ 182 h 227"/>
                <a:gd name="T50" fmla="*/ 72 w 1070"/>
                <a:gd name="T51" fmla="*/ 186 h 227"/>
                <a:gd name="T52" fmla="*/ 99 w 1070"/>
                <a:gd name="T53" fmla="*/ 187 h 227"/>
                <a:gd name="T54" fmla="*/ 101 w 1070"/>
                <a:gd name="T55" fmla="*/ 199 h 227"/>
                <a:gd name="T56" fmla="*/ 130 w 1070"/>
                <a:gd name="T57" fmla="*/ 201 h 227"/>
                <a:gd name="T58" fmla="*/ 144 w 1070"/>
                <a:gd name="T59" fmla="*/ 181 h 227"/>
                <a:gd name="T60" fmla="*/ 165 w 1070"/>
                <a:gd name="T61" fmla="*/ 206 h 227"/>
                <a:gd name="T62" fmla="*/ 196 w 1070"/>
                <a:gd name="T63" fmla="*/ 186 h 227"/>
                <a:gd name="T64" fmla="*/ 247 w 1070"/>
                <a:gd name="T65" fmla="*/ 201 h 227"/>
                <a:gd name="T66" fmla="*/ 313 w 1070"/>
                <a:gd name="T67" fmla="*/ 193 h 227"/>
                <a:gd name="T68" fmla="*/ 362 w 1070"/>
                <a:gd name="T69" fmla="*/ 200 h 227"/>
                <a:gd name="T70" fmla="*/ 411 w 1070"/>
                <a:gd name="T71" fmla="*/ 193 h 227"/>
                <a:gd name="T72" fmla="*/ 460 w 1070"/>
                <a:gd name="T73" fmla="*/ 179 h 227"/>
                <a:gd name="T74" fmla="*/ 487 w 1070"/>
                <a:gd name="T75" fmla="*/ 196 h 227"/>
                <a:gd name="T76" fmla="*/ 525 w 1070"/>
                <a:gd name="T77" fmla="*/ 182 h 227"/>
                <a:gd name="T78" fmla="*/ 569 w 1070"/>
                <a:gd name="T79" fmla="*/ 166 h 227"/>
                <a:gd name="T80" fmla="*/ 606 w 1070"/>
                <a:gd name="T81" fmla="*/ 189 h 227"/>
                <a:gd name="T82" fmla="*/ 653 w 1070"/>
                <a:gd name="T83" fmla="*/ 183 h 227"/>
                <a:gd name="T84" fmla="*/ 680 w 1070"/>
                <a:gd name="T85" fmla="*/ 183 h 227"/>
                <a:gd name="T86" fmla="*/ 709 w 1070"/>
                <a:gd name="T87" fmla="*/ 183 h 227"/>
                <a:gd name="T88" fmla="*/ 771 w 1070"/>
                <a:gd name="T89" fmla="*/ 173 h 227"/>
                <a:gd name="T90" fmla="*/ 828 w 1070"/>
                <a:gd name="T91" fmla="*/ 170 h 227"/>
                <a:gd name="T92" fmla="*/ 852 w 1070"/>
                <a:gd name="T93" fmla="*/ 174 h 227"/>
                <a:gd name="T94" fmla="*/ 975 w 1070"/>
                <a:gd name="T95" fmla="*/ 173 h 227"/>
                <a:gd name="T96" fmla="*/ 473 w 1070"/>
                <a:gd name="T97" fmla="*/ 190 h 227"/>
                <a:gd name="T98" fmla="*/ 211 w 1070"/>
                <a:gd name="T99" fmla="*/ 104 h 227"/>
                <a:gd name="T100" fmla="*/ 999 w 1070"/>
                <a:gd name="T101" fmla="*/ 55 h 227"/>
                <a:gd name="T102" fmla="*/ 862 w 1070"/>
                <a:gd name="T103" fmla="*/ 40 h 227"/>
                <a:gd name="T104" fmla="*/ 598 w 1070"/>
                <a:gd name="T105" fmla="*/ 35 h 227"/>
                <a:gd name="T106" fmla="*/ 225 w 1070"/>
                <a:gd name="T107" fmla="*/ 48 h 227"/>
                <a:gd name="T108" fmla="*/ 67 w 1070"/>
                <a:gd name="T109" fmla="*/ 169 h 227"/>
                <a:gd name="T110" fmla="*/ 191 w 1070"/>
                <a:gd name="T111" fmla="*/ 155 h 227"/>
                <a:gd name="T112" fmla="*/ 219 w 1070"/>
                <a:gd name="T113" fmla="*/ 174 h 227"/>
                <a:gd name="T114" fmla="*/ 728 w 1070"/>
                <a:gd name="T115" fmla="*/ 195 h 227"/>
                <a:gd name="T116" fmla="*/ 904 w 1070"/>
                <a:gd name="T117" fmla="*/ 104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70" h="227">
                  <a:moveTo>
                    <a:pt x="1069" y="126"/>
                  </a:moveTo>
                  <a:cubicBezTo>
                    <a:pt x="1066" y="128"/>
                    <a:pt x="1066" y="128"/>
                    <a:pt x="1066" y="128"/>
                  </a:cubicBezTo>
                  <a:cubicBezTo>
                    <a:pt x="1070" y="111"/>
                    <a:pt x="1061" y="90"/>
                    <a:pt x="1062" y="68"/>
                  </a:cubicBezTo>
                  <a:cubicBezTo>
                    <a:pt x="1057" y="87"/>
                    <a:pt x="1050" y="39"/>
                    <a:pt x="1041" y="66"/>
                  </a:cubicBezTo>
                  <a:cubicBezTo>
                    <a:pt x="1040" y="61"/>
                    <a:pt x="1043" y="59"/>
                    <a:pt x="1042" y="54"/>
                  </a:cubicBezTo>
                  <a:cubicBezTo>
                    <a:pt x="1041" y="60"/>
                    <a:pt x="1039" y="62"/>
                    <a:pt x="1037" y="63"/>
                  </a:cubicBezTo>
                  <a:cubicBezTo>
                    <a:pt x="1038" y="57"/>
                    <a:pt x="1038" y="57"/>
                    <a:pt x="1038" y="57"/>
                  </a:cubicBezTo>
                  <a:cubicBezTo>
                    <a:pt x="1037" y="57"/>
                    <a:pt x="1035" y="58"/>
                    <a:pt x="1034" y="59"/>
                  </a:cubicBezTo>
                  <a:cubicBezTo>
                    <a:pt x="1034" y="58"/>
                    <a:pt x="1034" y="58"/>
                    <a:pt x="1034" y="58"/>
                  </a:cubicBezTo>
                  <a:cubicBezTo>
                    <a:pt x="1024" y="59"/>
                    <a:pt x="1018" y="53"/>
                    <a:pt x="1009" y="47"/>
                  </a:cubicBezTo>
                  <a:cubicBezTo>
                    <a:pt x="1011" y="43"/>
                    <a:pt x="1009" y="36"/>
                    <a:pt x="1004" y="38"/>
                  </a:cubicBezTo>
                  <a:cubicBezTo>
                    <a:pt x="1006" y="40"/>
                    <a:pt x="1008" y="42"/>
                    <a:pt x="1007" y="46"/>
                  </a:cubicBezTo>
                  <a:cubicBezTo>
                    <a:pt x="1006" y="45"/>
                    <a:pt x="1004" y="44"/>
                    <a:pt x="1003" y="43"/>
                  </a:cubicBezTo>
                  <a:cubicBezTo>
                    <a:pt x="1004" y="54"/>
                    <a:pt x="1004" y="54"/>
                    <a:pt x="1004" y="54"/>
                  </a:cubicBezTo>
                  <a:cubicBezTo>
                    <a:pt x="1002" y="53"/>
                    <a:pt x="1001" y="52"/>
                    <a:pt x="1001" y="51"/>
                  </a:cubicBezTo>
                  <a:cubicBezTo>
                    <a:pt x="1002" y="48"/>
                    <a:pt x="1002" y="48"/>
                    <a:pt x="1002" y="48"/>
                  </a:cubicBezTo>
                  <a:cubicBezTo>
                    <a:pt x="1001" y="51"/>
                    <a:pt x="1001" y="51"/>
                    <a:pt x="1001" y="51"/>
                  </a:cubicBezTo>
                  <a:cubicBezTo>
                    <a:pt x="1000" y="49"/>
                    <a:pt x="999" y="48"/>
                    <a:pt x="999" y="46"/>
                  </a:cubicBezTo>
                  <a:cubicBezTo>
                    <a:pt x="998" y="51"/>
                    <a:pt x="998" y="53"/>
                    <a:pt x="999" y="54"/>
                  </a:cubicBezTo>
                  <a:cubicBezTo>
                    <a:pt x="998" y="55"/>
                    <a:pt x="998" y="55"/>
                    <a:pt x="998" y="55"/>
                  </a:cubicBezTo>
                  <a:cubicBezTo>
                    <a:pt x="994" y="53"/>
                    <a:pt x="990" y="54"/>
                    <a:pt x="986" y="52"/>
                  </a:cubicBezTo>
                  <a:cubicBezTo>
                    <a:pt x="986" y="52"/>
                    <a:pt x="986" y="52"/>
                    <a:pt x="986" y="52"/>
                  </a:cubicBezTo>
                  <a:cubicBezTo>
                    <a:pt x="986" y="52"/>
                    <a:pt x="986" y="52"/>
                    <a:pt x="986" y="52"/>
                  </a:cubicBezTo>
                  <a:cubicBezTo>
                    <a:pt x="983" y="50"/>
                    <a:pt x="981" y="47"/>
                    <a:pt x="980" y="39"/>
                  </a:cubicBezTo>
                  <a:cubicBezTo>
                    <a:pt x="980" y="39"/>
                    <a:pt x="980" y="39"/>
                    <a:pt x="980" y="39"/>
                  </a:cubicBezTo>
                  <a:cubicBezTo>
                    <a:pt x="980" y="38"/>
                    <a:pt x="980" y="37"/>
                    <a:pt x="980" y="36"/>
                  </a:cubicBezTo>
                  <a:cubicBezTo>
                    <a:pt x="976" y="41"/>
                    <a:pt x="976" y="41"/>
                    <a:pt x="976" y="41"/>
                  </a:cubicBezTo>
                  <a:cubicBezTo>
                    <a:pt x="977" y="42"/>
                    <a:pt x="978" y="42"/>
                    <a:pt x="978" y="41"/>
                  </a:cubicBezTo>
                  <a:cubicBezTo>
                    <a:pt x="978" y="45"/>
                    <a:pt x="980" y="52"/>
                    <a:pt x="977" y="51"/>
                  </a:cubicBezTo>
                  <a:cubicBezTo>
                    <a:pt x="976" y="46"/>
                    <a:pt x="976" y="46"/>
                    <a:pt x="976" y="46"/>
                  </a:cubicBezTo>
                  <a:cubicBezTo>
                    <a:pt x="976" y="46"/>
                    <a:pt x="976" y="45"/>
                    <a:pt x="976" y="45"/>
                  </a:cubicBezTo>
                  <a:cubicBezTo>
                    <a:pt x="976" y="46"/>
                    <a:pt x="976" y="46"/>
                    <a:pt x="976" y="46"/>
                  </a:cubicBezTo>
                  <a:cubicBezTo>
                    <a:pt x="976" y="45"/>
                    <a:pt x="976" y="45"/>
                    <a:pt x="976" y="45"/>
                  </a:cubicBezTo>
                  <a:cubicBezTo>
                    <a:pt x="976" y="46"/>
                    <a:pt x="976" y="46"/>
                    <a:pt x="976" y="46"/>
                  </a:cubicBezTo>
                  <a:cubicBezTo>
                    <a:pt x="973" y="51"/>
                    <a:pt x="973" y="51"/>
                    <a:pt x="973" y="51"/>
                  </a:cubicBezTo>
                  <a:cubicBezTo>
                    <a:pt x="971" y="48"/>
                    <a:pt x="971" y="44"/>
                    <a:pt x="970" y="40"/>
                  </a:cubicBezTo>
                  <a:cubicBezTo>
                    <a:pt x="970" y="40"/>
                    <a:pt x="970" y="40"/>
                    <a:pt x="970" y="40"/>
                  </a:cubicBezTo>
                  <a:cubicBezTo>
                    <a:pt x="970" y="40"/>
                    <a:pt x="970" y="40"/>
                    <a:pt x="970" y="40"/>
                  </a:cubicBezTo>
                  <a:cubicBezTo>
                    <a:pt x="970" y="39"/>
                    <a:pt x="970" y="38"/>
                    <a:pt x="970" y="38"/>
                  </a:cubicBezTo>
                  <a:cubicBezTo>
                    <a:pt x="971" y="38"/>
                    <a:pt x="972" y="36"/>
                    <a:pt x="973" y="36"/>
                  </a:cubicBezTo>
                  <a:cubicBezTo>
                    <a:pt x="972" y="33"/>
                    <a:pt x="970" y="32"/>
                    <a:pt x="968" y="32"/>
                  </a:cubicBezTo>
                  <a:cubicBezTo>
                    <a:pt x="968" y="31"/>
                    <a:pt x="968" y="30"/>
                    <a:pt x="967" y="30"/>
                  </a:cubicBezTo>
                  <a:cubicBezTo>
                    <a:pt x="967" y="33"/>
                    <a:pt x="967" y="33"/>
                    <a:pt x="967" y="33"/>
                  </a:cubicBezTo>
                  <a:cubicBezTo>
                    <a:pt x="965" y="33"/>
                    <a:pt x="962" y="36"/>
                    <a:pt x="961" y="36"/>
                  </a:cubicBezTo>
                  <a:cubicBezTo>
                    <a:pt x="965" y="39"/>
                    <a:pt x="965" y="39"/>
                    <a:pt x="965" y="39"/>
                  </a:cubicBezTo>
                  <a:cubicBezTo>
                    <a:pt x="962" y="41"/>
                    <a:pt x="960" y="41"/>
                    <a:pt x="957" y="41"/>
                  </a:cubicBezTo>
                  <a:cubicBezTo>
                    <a:pt x="958" y="41"/>
                    <a:pt x="958" y="40"/>
                    <a:pt x="959" y="39"/>
                  </a:cubicBezTo>
                  <a:cubicBezTo>
                    <a:pt x="959" y="38"/>
                    <a:pt x="959" y="37"/>
                    <a:pt x="959" y="36"/>
                  </a:cubicBezTo>
                  <a:cubicBezTo>
                    <a:pt x="958" y="37"/>
                    <a:pt x="957" y="40"/>
                    <a:pt x="956" y="41"/>
                  </a:cubicBezTo>
                  <a:cubicBezTo>
                    <a:pt x="955" y="42"/>
                    <a:pt x="954" y="42"/>
                    <a:pt x="952" y="42"/>
                  </a:cubicBezTo>
                  <a:cubicBezTo>
                    <a:pt x="953" y="39"/>
                    <a:pt x="953" y="35"/>
                    <a:pt x="951" y="36"/>
                  </a:cubicBezTo>
                  <a:cubicBezTo>
                    <a:pt x="949" y="40"/>
                    <a:pt x="947" y="40"/>
                    <a:pt x="945" y="41"/>
                  </a:cubicBezTo>
                  <a:cubicBezTo>
                    <a:pt x="946" y="41"/>
                    <a:pt x="946" y="41"/>
                    <a:pt x="947" y="42"/>
                  </a:cubicBezTo>
                  <a:cubicBezTo>
                    <a:pt x="945" y="42"/>
                    <a:pt x="944" y="42"/>
                    <a:pt x="943" y="42"/>
                  </a:cubicBezTo>
                  <a:cubicBezTo>
                    <a:pt x="944" y="41"/>
                    <a:pt x="944" y="41"/>
                    <a:pt x="945" y="41"/>
                  </a:cubicBezTo>
                  <a:cubicBezTo>
                    <a:pt x="944" y="39"/>
                    <a:pt x="943" y="38"/>
                    <a:pt x="941" y="36"/>
                  </a:cubicBezTo>
                  <a:cubicBezTo>
                    <a:pt x="941" y="36"/>
                    <a:pt x="941" y="36"/>
                    <a:pt x="941" y="37"/>
                  </a:cubicBezTo>
                  <a:cubicBezTo>
                    <a:pt x="941" y="37"/>
                    <a:pt x="941" y="37"/>
                    <a:pt x="941" y="37"/>
                  </a:cubicBezTo>
                  <a:cubicBezTo>
                    <a:pt x="941" y="37"/>
                    <a:pt x="941" y="37"/>
                    <a:pt x="941" y="37"/>
                  </a:cubicBezTo>
                  <a:cubicBezTo>
                    <a:pt x="942" y="38"/>
                    <a:pt x="942" y="39"/>
                    <a:pt x="942" y="38"/>
                  </a:cubicBezTo>
                  <a:cubicBezTo>
                    <a:pt x="941" y="38"/>
                    <a:pt x="941" y="38"/>
                    <a:pt x="941" y="38"/>
                  </a:cubicBezTo>
                  <a:cubicBezTo>
                    <a:pt x="941" y="40"/>
                    <a:pt x="941" y="41"/>
                    <a:pt x="941" y="42"/>
                  </a:cubicBezTo>
                  <a:cubicBezTo>
                    <a:pt x="941" y="42"/>
                    <a:pt x="941" y="42"/>
                    <a:pt x="941" y="42"/>
                  </a:cubicBezTo>
                  <a:cubicBezTo>
                    <a:pt x="939" y="40"/>
                    <a:pt x="941" y="39"/>
                    <a:pt x="941" y="38"/>
                  </a:cubicBezTo>
                  <a:cubicBezTo>
                    <a:pt x="941" y="38"/>
                    <a:pt x="941" y="37"/>
                    <a:pt x="941" y="37"/>
                  </a:cubicBezTo>
                  <a:cubicBezTo>
                    <a:pt x="941" y="37"/>
                    <a:pt x="941" y="37"/>
                    <a:pt x="941" y="37"/>
                  </a:cubicBezTo>
                  <a:cubicBezTo>
                    <a:pt x="934" y="42"/>
                    <a:pt x="934" y="42"/>
                    <a:pt x="934" y="42"/>
                  </a:cubicBezTo>
                  <a:cubicBezTo>
                    <a:pt x="934" y="42"/>
                    <a:pt x="935" y="43"/>
                    <a:pt x="936" y="43"/>
                  </a:cubicBezTo>
                  <a:cubicBezTo>
                    <a:pt x="932" y="44"/>
                    <a:pt x="929" y="46"/>
                    <a:pt x="926" y="49"/>
                  </a:cubicBezTo>
                  <a:cubicBezTo>
                    <a:pt x="925" y="46"/>
                    <a:pt x="925" y="44"/>
                    <a:pt x="925" y="42"/>
                  </a:cubicBezTo>
                  <a:cubicBezTo>
                    <a:pt x="924" y="46"/>
                    <a:pt x="924" y="49"/>
                    <a:pt x="920" y="55"/>
                  </a:cubicBezTo>
                  <a:cubicBezTo>
                    <a:pt x="921" y="56"/>
                    <a:pt x="921" y="56"/>
                    <a:pt x="922" y="57"/>
                  </a:cubicBezTo>
                  <a:cubicBezTo>
                    <a:pt x="917" y="58"/>
                    <a:pt x="917" y="50"/>
                    <a:pt x="909" y="53"/>
                  </a:cubicBezTo>
                  <a:cubicBezTo>
                    <a:pt x="909" y="52"/>
                    <a:pt x="909" y="52"/>
                    <a:pt x="909" y="52"/>
                  </a:cubicBezTo>
                  <a:cubicBezTo>
                    <a:pt x="907" y="57"/>
                    <a:pt x="904" y="59"/>
                    <a:pt x="902" y="59"/>
                  </a:cubicBezTo>
                  <a:cubicBezTo>
                    <a:pt x="902" y="57"/>
                    <a:pt x="902" y="55"/>
                    <a:pt x="902" y="53"/>
                  </a:cubicBezTo>
                  <a:cubicBezTo>
                    <a:pt x="905" y="47"/>
                    <a:pt x="908" y="41"/>
                    <a:pt x="911" y="44"/>
                  </a:cubicBezTo>
                  <a:cubicBezTo>
                    <a:pt x="909" y="31"/>
                    <a:pt x="910" y="46"/>
                    <a:pt x="907" y="30"/>
                  </a:cubicBezTo>
                  <a:cubicBezTo>
                    <a:pt x="909" y="47"/>
                    <a:pt x="898" y="34"/>
                    <a:pt x="898" y="43"/>
                  </a:cubicBezTo>
                  <a:cubicBezTo>
                    <a:pt x="898" y="43"/>
                    <a:pt x="897" y="43"/>
                    <a:pt x="897" y="43"/>
                  </a:cubicBezTo>
                  <a:cubicBezTo>
                    <a:pt x="894" y="34"/>
                    <a:pt x="892" y="39"/>
                    <a:pt x="888" y="26"/>
                  </a:cubicBezTo>
                  <a:cubicBezTo>
                    <a:pt x="888" y="30"/>
                    <a:pt x="890" y="35"/>
                    <a:pt x="885" y="32"/>
                  </a:cubicBezTo>
                  <a:cubicBezTo>
                    <a:pt x="885" y="34"/>
                    <a:pt x="885" y="35"/>
                    <a:pt x="884" y="36"/>
                  </a:cubicBezTo>
                  <a:cubicBezTo>
                    <a:pt x="884" y="36"/>
                    <a:pt x="884" y="36"/>
                    <a:pt x="884" y="36"/>
                  </a:cubicBezTo>
                  <a:cubicBezTo>
                    <a:pt x="884" y="36"/>
                    <a:pt x="884" y="36"/>
                    <a:pt x="884" y="36"/>
                  </a:cubicBezTo>
                  <a:cubicBezTo>
                    <a:pt x="884" y="37"/>
                    <a:pt x="884" y="37"/>
                    <a:pt x="884" y="37"/>
                  </a:cubicBezTo>
                  <a:cubicBezTo>
                    <a:pt x="885" y="39"/>
                    <a:pt x="886" y="41"/>
                    <a:pt x="887" y="44"/>
                  </a:cubicBezTo>
                  <a:cubicBezTo>
                    <a:pt x="885" y="50"/>
                    <a:pt x="882" y="52"/>
                    <a:pt x="880" y="54"/>
                  </a:cubicBezTo>
                  <a:cubicBezTo>
                    <a:pt x="880" y="53"/>
                    <a:pt x="880" y="51"/>
                    <a:pt x="881" y="50"/>
                  </a:cubicBezTo>
                  <a:cubicBezTo>
                    <a:pt x="877" y="42"/>
                    <a:pt x="873" y="44"/>
                    <a:pt x="870" y="47"/>
                  </a:cubicBezTo>
                  <a:cubicBezTo>
                    <a:pt x="869" y="42"/>
                    <a:pt x="868" y="38"/>
                    <a:pt x="871" y="34"/>
                  </a:cubicBezTo>
                  <a:cubicBezTo>
                    <a:pt x="866" y="33"/>
                    <a:pt x="866" y="33"/>
                    <a:pt x="866" y="33"/>
                  </a:cubicBezTo>
                  <a:cubicBezTo>
                    <a:pt x="863" y="28"/>
                    <a:pt x="859" y="25"/>
                    <a:pt x="856" y="30"/>
                  </a:cubicBezTo>
                  <a:cubicBezTo>
                    <a:pt x="854" y="27"/>
                    <a:pt x="850" y="41"/>
                    <a:pt x="852" y="33"/>
                  </a:cubicBezTo>
                  <a:cubicBezTo>
                    <a:pt x="844" y="39"/>
                    <a:pt x="844" y="39"/>
                    <a:pt x="844" y="39"/>
                  </a:cubicBezTo>
                  <a:cubicBezTo>
                    <a:pt x="844" y="36"/>
                    <a:pt x="844" y="36"/>
                    <a:pt x="844" y="36"/>
                  </a:cubicBezTo>
                  <a:cubicBezTo>
                    <a:pt x="841" y="36"/>
                    <a:pt x="838" y="38"/>
                    <a:pt x="835" y="40"/>
                  </a:cubicBezTo>
                  <a:cubicBezTo>
                    <a:pt x="835" y="39"/>
                    <a:pt x="835" y="39"/>
                    <a:pt x="835" y="39"/>
                  </a:cubicBezTo>
                  <a:cubicBezTo>
                    <a:pt x="834" y="34"/>
                    <a:pt x="830" y="42"/>
                    <a:pt x="829" y="41"/>
                  </a:cubicBezTo>
                  <a:cubicBezTo>
                    <a:pt x="829" y="41"/>
                    <a:pt x="829" y="40"/>
                    <a:pt x="830" y="38"/>
                  </a:cubicBezTo>
                  <a:cubicBezTo>
                    <a:pt x="829" y="38"/>
                    <a:pt x="829" y="37"/>
                    <a:pt x="828" y="37"/>
                  </a:cubicBezTo>
                  <a:cubicBezTo>
                    <a:pt x="829" y="36"/>
                    <a:pt x="829" y="34"/>
                    <a:pt x="829" y="33"/>
                  </a:cubicBezTo>
                  <a:cubicBezTo>
                    <a:pt x="829" y="34"/>
                    <a:pt x="828" y="35"/>
                    <a:pt x="828" y="36"/>
                  </a:cubicBezTo>
                  <a:cubicBezTo>
                    <a:pt x="826" y="34"/>
                    <a:pt x="825" y="33"/>
                    <a:pt x="824" y="32"/>
                  </a:cubicBezTo>
                  <a:cubicBezTo>
                    <a:pt x="825" y="35"/>
                    <a:pt x="826" y="38"/>
                    <a:pt x="827" y="40"/>
                  </a:cubicBezTo>
                  <a:cubicBezTo>
                    <a:pt x="827" y="41"/>
                    <a:pt x="826" y="42"/>
                    <a:pt x="826" y="43"/>
                  </a:cubicBezTo>
                  <a:cubicBezTo>
                    <a:pt x="823" y="42"/>
                    <a:pt x="821" y="40"/>
                    <a:pt x="818" y="34"/>
                  </a:cubicBezTo>
                  <a:cubicBezTo>
                    <a:pt x="816" y="36"/>
                    <a:pt x="814" y="38"/>
                    <a:pt x="812" y="38"/>
                  </a:cubicBezTo>
                  <a:cubicBezTo>
                    <a:pt x="814" y="30"/>
                    <a:pt x="814" y="30"/>
                    <a:pt x="814" y="30"/>
                  </a:cubicBezTo>
                  <a:cubicBezTo>
                    <a:pt x="812" y="36"/>
                    <a:pt x="809" y="33"/>
                    <a:pt x="807" y="30"/>
                  </a:cubicBezTo>
                  <a:cubicBezTo>
                    <a:pt x="807" y="28"/>
                    <a:pt x="807" y="28"/>
                    <a:pt x="807" y="28"/>
                  </a:cubicBezTo>
                  <a:cubicBezTo>
                    <a:pt x="807" y="28"/>
                    <a:pt x="806" y="29"/>
                    <a:pt x="806" y="29"/>
                  </a:cubicBezTo>
                  <a:cubicBezTo>
                    <a:pt x="804" y="26"/>
                    <a:pt x="802" y="23"/>
                    <a:pt x="800" y="26"/>
                  </a:cubicBezTo>
                  <a:cubicBezTo>
                    <a:pt x="803" y="26"/>
                    <a:pt x="804" y="27"/>
                    <a:pt x="805" y="29"/>
                  </a:cubicBezTo>
                  <a:cubicBezTo>
                    <a:pt x="801" y="28"/>
                    <a:pt x="796" y="21"/>
                    <a:pt x="795" y="28"/>
                  </a:cubicBezTo>
                  <a:cubicBezTo>
                    <a:pt x="791" y="5"/>
                    <a:pt x="778" y="23"/>
                    <a:pt x="772" y="19"/>
                  </a:cubicBezTo>
                  <a:cubicBezTo>
                    <a:pt x="772" y="30"/>
                    <a:pt x="772" y="30"/>
                    <a:pt x="772" y="30"/>
                  </a:cubicBezTo>
                  <a:cubicBezTo>
                    <a:pt x="768" y="30"/>
                    <a:pt x="765" y="31"/>
                    <a:pt x="761" y="34"/>
                  </a:cubicBezTo>
                  <a:cubicBezTo>
                    <a:pt x="762" y="30"/>
                    <a:pt x="762" y="30"/>
                    <a:pt x="762" y="30"/>
                  </a:cubicBezTo>
                  <a:cubicBezTo>
                    <a:pt x="757" y="39"/>
                    <a:pt x="755" y="37"/>
                    <a:pt x="750" y="33"/>
                  </a:cubicBezTo>
                  <a:cubicBezTo>
                    <a:pt x="751" y="37"/>
                    <a:pt x="751" y="42"/>
                    <a:pt x="750" y="47"/>
                  </a:cubicBezTo>
                  <a:cubicBezTo>
                    <a:pt x="747" y="44"/>
                    <a:pt x="744" y="42"/>
                    <a:pt x="742" y="41"/>
                  </a:cubicBezTo>
                  <a:cubicBezTo>
                    <a:pt x="742" y="40"/>
                    <a:pt x="742" y="39"/>
                    <a:pt x="742" y="39"/>
                  </a:cubicBezTo>
                  <a:cubicBezTo>
                    <a:pt x="743" y="39"/>
                    <a:pt x="743" y="40"/>
                    <a:pt x="743" y="40"/>
                  </a:cubicBezTo>
                  <a:cubicBezTo>
                    <a:pt x="743" y="39"/>
                    <a:pt x="743" y="39"/>
                    <a:pt x="742" y="38"/>
                  </a:cubicBezTo>
                  <a:cubicBezTo>
                    <a:pt x="743" y="34"/>
                    <a:pt x="745" y="32"/>
                    <a:pt x="747" y="39"/>
                  </a:cubicBezTo>
                  <a:cubicBezTo>
                    <a:pt x="747" y="35"/>
                    <a:pt x="748" y="32"/>
                    <a:pt x="748" y="29"/>
                  </a:cubicBezTo>
                  <a:cubicBezTo>
                    <a:pt x="745" y="21"/>
                    <a:pt x="740" y="27"/>
                    <a:pt x="738" y="27"/>
                  </a:cubicBezTo>
                  <a:cubicBezTo>
                    <a:pt x="739" y="27"/>
                    <a:pt x="740" y="28"/>
                    <a:pt x="740" y="30"/>
                  </a:cubicBezTo>
                  <a:cubicBezTo>
                    <a:pt x="738" y="33"/>
                    <a:pt x="738" y="33"/>
                    <a:pt x="738" y="33"/>
                  </a:cubicBezTo>
                  <a:cubicBezTo>
                    <a:pt x="736" y="32"/>
                    <a:pt x="734" y="34"/>
                    <a:pt x="732" y="36"/>
                  </a:cubicBezTo>
                  <a:cubicBezTo>
                    <a:pt x="732" y="35"/>
                    <a:pt x="732" y="35"/>
                    <a:pt x="732" y="34"/>
                  </a:cubicBezTo>
                  <a:cubicBezTo>
                    <a:pt x="731" y="35"/>
                    <a:pt x="730" y="38"/>
                    <a:pt x="729" y="40"/>
                  </a:cubicBezTo>
                  <a:cubicBezTo>
                    <a:pt x="728" y="40"/>
                    <a:pt x="728" y="40"/>
                    <a:pt x="728" y="40"/>
                  </a:cubicBezTo>
                  <a:cubicBezTo>
                    <a:pt x="727" y="41"/>
                    <a:pt x="727" y="41"/>
                    <a:pt x="727" y="41"/>
                  </a:cubicBezTo>
                  <a:cubicBezTo>
                    <a:pt x="727" y="32"/>
                    <a:pt x="727" y="23"/>
                    <a:pt x="731" y="19"/>
                  </a:cubicBezTo>
                  <a:cubicBezTo>
                    <a:pt x="722" y="29"/>
                    <a:pt x="722" y="29"/>
                    <a:pt x="722" y="29"/>
                  </a:cubicBezTo>
                  <a:cubicBezTo>
                    <a:pt x="722" y="25"/>
                    <a:pt x="718" y="18"/>
                    <a:pt x="719" y="15"/>
                  </a:cubicBezTo>
                  <a:cubicBezTo>
                    <a:pt x="716" y="11"/>
                    <a:pt x="712" y="21"/>
                    <a:pt x="707" y="25"/>
                  </a:cubicBezTo>
                  <a:cubicBezTo>
                    <a:pt x="706" y="19"/>
                    <a:pt x="704" y="15"/>
                    <a:pt x="704" y="22"/>
                  </a:cubicBezTo>
                  <a:cubicBezTo>
                    <a:pt x="705" y="26"/>
                    <a:pt x="705" y="26"/>
                    <a:pt x="705" y="26"/>
                  </a:cubicBezTo>
                  <a:cubicBezTo>
                    <a:pt x="704" y="27"/>
                    <a:pt x="703" y="26"/>
                    <a:pt x="702" y="25"/>
                  </a:cubicBezTo>
                  <a:cubicBezTo>
                    <a:pt x="701" y="27"/>
                    <a:pt x="701" y="29"/>
                    <a:pt x="699" y="30"/>
                  </a:cubicBezTo>
                  <a:cubicBezTo>
                    <a:pt x="693" y="28"/>
                    <a:pt x="688" y="17"/>
                    <a:pt x="681" y="29"/>
                  </a:cubicBezTo>
                  <a:cubicBezTo>
                    <a:pt x="677" y="13"/>
                    <a:pt x="677" y="13"/>
                    <a:pt x="677" y="13"/>
                  </a:cubicBezTo>
                  <a:cubicBezTo>
                    <a:pt x="672" y="17"/>
                    <a:pt x="683" y="33"/>
                    <a:pt x="674" y="39"/>
                  </a:cubicBezTo>
                  <a:cubicBezTo>
                    <a:pt x="667" y="44"/>
                    <a:pt x="671" y="26"/>
                    <a:pt x="669" y="21"/>
                  </a:cubicBezTo>
                  <a:cubicBezTo>
                    <a:pt x="666" y="29"/>
                    <a:pt x="660" y="46"/>
                    <a:pt x="654" y="33"/>
                  </a:cubicBezTo>
                  <a:cubicBezTo>
                    <a:pt x="656" y="30"/>
                    <a:pt x="658" y="32"/>
                    <a:pt x="660" y="31"/>
                  </a:cubicBezTo>
                  <a:cubicBezTo>
                    <a:pt x="655" y="22"/>
                    <a:pt x="655" y="22"/>
                    <a:pt x="655" y="22"/>
                  </a:cubicBezTo>
                  <a:cubicBezTo>
                    <a:pt x="661" y="7"/>
                    <a:pt x="665" y="12"/>
                    <a:pt x="660" y="0"/>
                  </a:cubicBezTo>
                  <a:cubicBezTo>
                    <a:pt x="660" y="31"/>
                    <a:pt x="643" y="3"/>
                    <a:pt x="642" y="34"/>
                  </a:cubicBezTo>
                  <a:cubicBezTo>
                    <a:pt x="639" y="27"/>
                    <a:pt x="639" y="27"/>
                    <a:pt x="639" y="27"/>
                  </a:cubicBezTo>
                  <a:cubicBezTo>
                    <a:pt x="640" y="28"/>
                    <a:pt x="640" y="26"/>
                    <a:pt x="641" y="26"/>
                  </a:cubicBezTo>
                  <a:cubicBezTo>
                    <a:pt x="636" y="12"/>
                    <a:pt x="637" y="49"/>
                    <a:pt x="630" y="44"/>
                  </a:cubicBezTo>
                  <a:cubicBezTo>
                    <a:pt x="627" y="42"/>
                    <a:pt x="625" y="37"/>
                    <a:pt x="627" y="34"/>
                  </a:cubicBezTo>
                  <a:cubicBezTo>
                    <a:pt x="621" y="41"/>
                    <a:pt x="621" y="41"/>
                    <a:pt x="621" y="41"/>
                  </a:cubicBezTo>
                  <a:cubicBezTo>
                    <a:pt x="620" y="41"/>
                    <a:pt x="620" y="37"/>
                    <a:pt x="621" y="36"/>
                  </a:cubicBezTo>
                  <a:cubicBezTo>
                    <a:pt x="613" y="38"/>
                    <a:pt x="613" y="38"/>
                    <a:pt x="613" y="38"/>
                  </a:cubicBezTo>
                  <a:cubicBezTo>
                    <a:pt x="613" y="38"/>
                    <a:pt x="613" y="38"/>
                    <a:pt x="613" y="38"/>
                  </a:cubicBezTo>
                  <a:cubicBezTo>
                    <a:pt x="612" y="40"/>
                    <a:pt x="611" y="43"/>
                    <a:pt x="610" y="47"/>
                  </a:cubicBezTo>
                  <a:cubicBezTo>
                    <a:pt x="609" y="45"/>
                    <a:pt x="607" y="44"/>
                    <a:pt x="606" y="43"/>
                  </a:cubicBezTo>
                  <a:cubicBezTo>
                    <a:pt x="606" y="45"/>
                    <a:pt x="606" y="47"/>
                    <a:pt x="606" y="49"/>
                  </a:cubicBezTo>
                  <a:cubicBezTo>
                    <a:pt x="605" y="51"/>
                    <a:pt x="605" y="51"/>
                    <a:pt x="605" y="51"/>
                  </a:cubicBezTo>
                  <a:cubicBezTo>
                    <a:pt x="604" y="50"/>
                    <a:pt x="603" y="49"/>
                    <a:pt x="603" y="48"/>
                  </a:cubicBezTo>
                  <a:cubicBezTo>
                    <a:pt x="603" y="42"/>
                    <a:pt x="606" y="38"/>
                    <a:pt x="609" y="39"/>
                  </a:cubicBezTo>
                  <a:cubicBezTo>
                    <a:pt x="604" y="8"/>
                    <a:pt x="605" y="47"/>
                    <a:pt x="595" y="29"/>
                  </a:cubicBezTo>
                  <a:cubicBezTo>
                    <a:pt x="599" y="25"/>
                    <a:pt x="599" y="25"/>
                    <a:pt x="599" y="25"/>
                  </a:cubicBezTo>
                  <a:cubicBezTo>
                    <a:pt x="596" y="7"/>
                    <a:pt x="593" y="14"/>
                    <a:pt x="588" y="3"/>
                  </a:cubicBezTo>
                  <a:cubicBezTo>
                    <a:pt x="589" y="8"/>
                    <a:pt x="597" y="29"/>
                    <a:pt x="593" y="37"/>
                  </a:cubicBezTo>
                  <a:cubicBezTo>
                    <a:pt x="591" y="36"/>
                    <a:pt x="588" y="34"/>
                    <a:pt x="586" y="36"/>
                  </a:cubicBezTo>
                  <a:cubicBezTo>
                    <a:pt x="586" y="33"/>
                    <a:pt x="585" y="32"/>
                    <a:pt x="584" y="32"/>
                  </a:cubicBezTo>
                  <a:cubicBezTo>
                    <a:pt x="584" y="32"/>
                    <a:pt x="584" y="31"/>
                    <a:pt x="584" y="30"/>
                  </a:cubicBezTo>
                  <a:cubicBezTo>
                    <a:pt x="584" y="31"/>
                    <a:pt x="583" y="32"/>
                    <a:pt x="583" y="33"/>
                  </a:cubicBezTo>
                  <a:cubicBezTo>
                    <a:pt x="582" y="33"/>
                    <a:pt x="582" y="33"/>
                    <a:pt x="581" y="33"/>
                  </a:cubicBezTo>
                  <a:cubicBezTo>
                    <a:pt x="581" y="33"/>
                    <a:pt x="581" y="32"/>
                    <a:pt x="581" y="32"/>
                  </a:cubicBezTo>
                  <a:cubicBezTo>
                    <a:pt x="580" y="28"/>
                    <a:pt x="582" y="27"/>
                    <a:pt x="583" y="24"/>
                  </a:cubicBezTo>
                  <a:cubicBezTo>
                    <a:pt x="582" y="24"/>
                    <a:pt x="581" y="25"/>
                    <a:pt x="580" y="25"/>
                  </a:cubicBezTo>
                  <a:cubicBezTo>
                    <a:pt x="581" y="19"/>
                    <a:pt x="581" y="19"/>
                    <a:pt x="581" y="19"/>
                  </a:cubicBezTo>
                  <a:cubicBezTo>
                    <a:pt x="577" y="23"/>
                    <a:pt x="577" y="30"/>
                    <a:pt x="575" y="37"/>
                  </a:cubicBezTo>
                  <a:cubicBezTo>
                    <a:pt x="571" y="35"/>
                    <a:pt x="570" y="24"/>
                    <a:pt x="569" y="15"/>
                  </a:cubicBezTo>
                  <a:cubicBezTo>
                    <a:pt x="562" y="12"/>
                    <a:pt x="573" y="33"/>
                    <a:pt x="566" y="35"/>
                  </a:cubicBezTo>
                  <a:cubicBezTo>
                    <a:pt x="560" y="30"/>
                    <a:pt x="556" y="36"/>
                    <a:pt x="549" y="45"/>
                  </a:cubicBezTo>
                  <a:cubicBezTo>
                    <a:pt x="546" y="40"/>
                    <a:pt x="550" y="36"/>
                    <a:pt x="549" y="32"/>
                  </a:cubicBezTo>
                  <a:cubicBezTo>
                    <a:pt x="545" y="43"/>
                    <a:pt x="545" y="43"/>
                    <a:pt x="545" y="43"/>
                  </a:cubicBezTo>
                  <a:cubicBezTo>
                    <a:pt x="544" y="43"/>
                    <a:pt x="545" y="39"/>
                    <a:pt x="545" y="38"/>
                  </a:cubicBezTo>
                  <a:cubicBezTo>
                    <a:pt x="542" y="42"/>
                    <a:pt x="545" y="52"/>
                    <a:pt x="540" y="56"/>
                  </a:cubicBezTo>
                  <a:cubicBezTo>
                    <a:pt x="540" y="56"/>
                    <a:pt x="540" y="57"/>
                    <a:pt x="540" y="57"/>
                  </a:cubicBezTo>
                  <a:cubicBezTo>
                    <a:pt x="539" y="57"/>
                    <a:pt x="538" y="57"/>
                    <a:pt x="537" y="58"/>
                  </a:cubicBezTo>
                  <a:cubicBezTo>
                    <a:pt x="534" y="52"/>
                    <a:pt x="529" y="39"/>
                    <a:pt x="525" y="51"/>
                  </a:cubicBezTo>
                  <a:cubicBezTo>
                    <a:pt x="524" y="47"/>
                    <a:pt x="526" y="42"/>
                    <a:pt x="525" y="36"/>
                  </a:cubicBezTo>
                  <a:cubicBezTo>
                    <a:pt x="518" y="48"/>
                    <a:pt x="519" y="45"/>
                    <a:pt x="512" y="61"/>
                  </a:cubicBezTo>
                  <a:cubicBezTo>
                    <a:pt x="507" y="52"/>
                    <a:pt x="507" y="52"/>
                    <a:pt x="507" y="52"/>
                  </a:cubicBezTo>
                  <a:cubicBezTo>
                    <a:pt x="509" y="56"/>
                    <a:pt x="509" y="61"/>
                    <a:pt x="508" y="66"/>
                  </a:cubicBezTo>
                  <a:cubicBezTo>
                    <a:pt x="506" y="64"/>
                    <a:pt x="505" y="62"/>
                    <a:pt x="503" y="61"/>
                  </a:cubicBezTo>
                  <a:cubicBezTo>
                    <a:pt x="504" y="59"/>
                    <a:pt x="504" y="58"/>
                    <a:pt x="504" y="56"/>
                  </a:cubicBezTo>
                  <a:cubicBezTo>
                    <a:pt x="503" y="58"/>
                    <a:pt x="502" y="59"/>
                    <a:pt x="501" y="60"/>
                  </a:cubicBezTo>
                  <a:cubicBezTo>
                    <a:pt x="502" y="58"/>
                    <a:pt x="502" y="56"/>
                    <a:pt x="502" y="54"/>
                  </a:cubicBezTo>
                  <a:cubicBezTo>
                    <a:pt x="501" y="53"/>
                    <a:pt x="501" y="56"/>
                    <a:pt x="500" y="59"/>
                  </a:cubicBezTo>
                  <a:cubicBezTo>
                    <a:pt x="498" y="43"/>
                    <a:pt x="498" y="43"/>
                    <a:pt x="498" y="43"/>
                  </a:cubicBezTo>
                  <a:cubicBezTo>
                    <a:pt x="498" y="50"/>
                    <a:pt x="498" y="50"/>
                    <a:pt x="498" y="50"/>
                  </a:cubicBezTo>
                  <a:cubicBezTo>
                    <a:pt x="494" y="46"/>
                    <a:pt x="494" y="46"/>
                    <a:pt x="494" y="46"/>
                  </a:cubicBezTo>
                  <a:cubicBezTo>
                    <a:pt x="493" y="40"/>
                    <a:pt x="492" y="34"/>
                    <a:pt x="490" y="33"/>
                  </a:cubicBezTo>
                  <a:cubicBezTo>
                    <a:pt x="490" y="31"/>
                    <a:pt x="491" y="30"/>
                    <a:pt x="492" y="29"/>
                  </a:cubicBezTo>
                  <a:cubicBezTo>
                    <a:pt x="486" y="17"/>
                    <a:pt x="489" y="33"/>
                    <a:pt x="487" y="42"/>
                  </a:cubicBezTo>
                  <a:cubicBezTo>
                    <a:pt x="487" y="43"/>
                    <a:pt x="487" y="44"/>
                    <a:pt x="486" y="45"/>
                  </a:cubicBezTo>
                  <a:cubicBezTo>
                    <a:pt x="486" y="46"/>
                    <a:pt x="485" y="46"/>
                    <a:pt x="485" y="46"/>
                  </a:cubicBezTo>
                  <a:cubicBezTo>
                    <a:pt x="484" y="38"/>
                    <a:pt x="487" y="27"/>
                    <a:pt x="482" y="25"/>
                  </a:cubicBezTo>
                  <a:cubicBezTo>
                    <a:pt x="480" y="19"/>
                    <a:pt x="470" y="50"/>
                    <a:pt x="465" y="35"/>
                  </a:cubicBezTo>
                  <a:cubicBezTo>
                    <a:pt x="465" y="38"/>
                    <a:pt x="466" y="40"/>
                    <a:pt x="466" y="42"/>
                  </a:cubicBezTo>
                  <a:cubicBezTo>
                    <a:pt x="465" y="42"/>
                    <a:pt x="464" y="41"/>
                    <a:pt x="464" y="40"/>
                  </a:cubicBezTo>
                  <a:cubicBezTo>
                    <a:pt x="464" y="45"/>
                    <a:pt x="464" y="49"/>
                    <a:pt x="463" y="52"/>
                  </a:cubicBezTo>
                  <a:cubicBezTo>
                    <a:pt x="459" y="51"/>
                    <a:pt x="452" y="30"/>
                    <a:pt x="448" y="48"/>
                  </a:cubicBezTo>
                  <a:cubicBezTo>
                    <a:pt x="448" y="46"/>
                    <a:pt x="447" y="44"/>
                    <a:pt x="447" y="43"/>
                  </a:cubicBezTo>
                  <a:cubicBezTo>
                    <a:pt x="445" y="46"/>
                    <a:pt x="442" y="48"/>
                    <a:pt x="439" y="52"/>
                  </a:cubicBezTo>
                  <a:cubicBezTo>
                    <a:pt x="437" y="51"/>
                    <a:pt x="435" y="51"/>
                    <a:pt x="433" y="52"/>
                  </a:cubicBezTo>
                  <a:cubicBezTo>
                    <a:pt x="429" y="40"/>
                    <a:pt x="421" y="55"/>
                    <a:pt x="417" y="57"/>
                  </a:cubicBezTo>
                  <a:cubicBezTo>
                    <a:pt x="417" y="51"/>
                    <a:pt x="417" y="46"/>
                    <a:pt x="418" y="45"/>
                  </a:cubicBezTo>
                  <a:cubicBezTo>
                    <a:pt x="415" y="56"/>
                    <a:pt x="415" y="56"/>
                    <a:pt x="415" y="56"/>
                  </a:cubicBezTo>
                  <a:cubicBezTo>
                    <a:pt x="414" y="55"/>
                    <a:pt x="413" y="52"/>
                    <a:pt x="413" y="45"/>
                  </a:cubicBezTo>
                  <a:cubicBezTo>
                    <a:pt x="412" y="45"/>
                    <a:pt x="412" y="45"/>
                    <a:pt x="412" y="45"/>
                  </a:cubicBezTo>
                  <a:cubicBezTo>
                    <a:pt x="413" y="36"/>
                    <a:pt x="413" y="36"/>
                    <a:pt x="413" y="36"/>
                  </a:cubicBezTo>
                  <a:cubicBezTo>
                    <a:pt x="412" y="41"/>
                    <a:pt x="411" y="44"/>
                    <a:pt x="410" y="45"/>
                  </a:cubicBezTo>
                  <a:cubicBezTo>
                    <a:pt x="408" y="46"/>
                    <a:pt x="408" y="46"/>
                    <a:pt x="408" y="46"/>
                  </a:cubicBezTo>
                  <a:cubicBezTo>
                    <a:pt x="408" y="45"/>
                    <a:pt x="407" y="45"/>
                    <a:pt x="407" y="45"/>
                  </a:cubicBezTo>
                  <a:cubicBezTo>
                    <a:pt x="407" y="46"/>
                    <a:pt x="407" y="46"/>
                    <a:pt x="407" y="46"/>
                  </a:cubicBezTo>
                  <a:cubicBezTo>
                    <a:pt x="406" y="46"/>
                    <a:pt x="406" y="46"/>
                    <a:pt x="406" y="46"/>
                  </a:cubicBezTo>
                  <a:cubicBezTo>
                    <a:pt x="406" y="45"/>
                    <a:pt x="406" y="45"/>
                    <a:pt x="407" y="44"/>
                  </a:cubicBezTo>
                  <a:cubicBezTo>
                    <a:pt x="405" y="42"/>
                    <a:pt x="403" y="40"/>
                    <a:pt x="401" y="43"/>
                  </a:cubicBezTo>
                  <a:cubicBezTo>
                    <a:pt x="397" y="43"/>
                    <a:pt x="395" y="47"/>
                    <a:pt x="393" y="52"/>
                  </a:cubicBezTo>
                  <a:cubicBezTo>
                    <a:pt x="393" y="50"/>
                    <a:pt x="392" y="48"/>
                    <a:pt x="391" y="45"/>
                  </a:cubicBezTo>
                  <a:cubicBezTo>
                    <a:pt x="391" y="46"/>
                    <a:pt x="391" y="48"/>
                    <a:pt x="391" y="50"/>
                  </a:cubicBezTo>
                  <a:cubicBezTo>
                    <a:pt x="390" y="49"/>
                    <a:pt x="389" y="48"/>
                    <a:pt x="388" y="48"/>
                  </a:cubicBezTo>
                  <a:cubicBezTo>
                    <a:pt x="388" y="47"/>
                    <a:pt x="388" y="46"/>
                    <a:pt x="388" y="45"/>
                  </a:cubicBezTo>
                  <a:cubicBezTo>
                    <a:pt x="388" y="47"/>
                    <a:pt x="388" y="47"/>
                    <a:pt x="388" y="47"/>
                  </a:cubicBezTo>
                  <a:cubicBezTo>
                    <a:pt x="385" y="46"/>
                    <a:pt x="382" y="45"/>
                    <a:pt x="380" y="48"/>
                  </a:cubicBezTo>
                  <a:cubicBezTo>
                    <a:pt x="380" y="46"/>
                    <a:pt x="380" y="44"/>
                    <a:pt x="379" y="42"/>
                  </a:cubicBezTo>
                  <a:cubicBezTo>
                    <a:pt x="380" y="47"/>
                    <a:pt x="373" y="42"/>
                    <a:pt x="371" y="44"/>
                  </a:cubicBezTo>
                  <a:cubicBezTo>
                    <a:pt x="374" y="50"/>
                    <a:pt x="374" y="50"/>
                    <a:pt x="374" y="50"/>
                  </a:cubicBezTo>
                  <a:cubicBezTo>
                    <a:pt x="373" y="50"/>
                    <a:pt x="372" y="50"/>
                    <a:pt x="372" y="51"/>
                  </a:cubicBezTo>
                  <a:cubicBezTo>
                    <a:pt x="372" y="50"/>
                    <a:pt x="372" y="50"/>
                    <a:pt x="372" y="50"/>
                  </a:cubicBezTo>
                  <a:cubicBezTo>
                    <a:pt x="372" y="51"/>
                    <a:pt x="372" y="51"/>
                    <a:pt x="372" y="51"/>
                  </a:cubicBezTo>
                  <a:cubicBezTo>
                    <a:pt x="371" y="51"/>
                    <a:pt x="371" y="51"/>
                    <a:pt x="371" y="51"/>
                  </a:cubicBezTo>
                  <a:cubicBezTo>
                    <a:pt x="369" y="52"/>
                    <a:pt x="366" y="48"/>
                    <a:pt x="362" y="45"/>
                  </a:cubicBezTo>
                  <a:cubicBezTo>
                    <a:pt x="365" y="41"/>
                    <a:pt x="366" y="43"/>
                    <a:pt x="365" y="29"/>
                  </a:cubicBezTo>
                  <a:cubicBezTo>
                    <a:pt x="359" y="23"/>
                    <a:pt x="364" y="43"/>
                    <a:pt x="359" y="36"/>
                  </a:cubicBezTo>
                  <a:cubicBezTo>
                    <a:pt x="357" y="41"/>
                    <a:pt x="361" y="42"/>
                    <a:pt x="362" y="45"/>
                  </a:cubicBezTo>
                  <a:cubicBezTo>
                    <a:pt x="358" y="42"/>
                    <a:pt x="354" y="40"/>
                    <a:pt x="350" y="44"/>
                  </a:cubicBezTo>
                  <a:cubicBezTo>
                    <a:pt x="349" y="40"/>
                    <a:pt x="349" y="38"/>
                    <a:pt x="345" y="38"/>
                  </a:cubicBezTo>
                  <a:cubicBezTo>
                    <a:pt x="344" y="31"/>
                    <a:pt x="348" y="28"/>
                    <a:pt x="349" y="27"/>
                  </a:cubicBezTo>
                  <a:cubicBezTo>
                    <a:pt x="338" y="23"/>
                    <a:pt x="338" y="23"/>
                    <a:pt x="338" y="23"/>
                  </a:cubicBezTo>
                  <a:cubicBezTo>
                    <a:pt x="339" y="30"/>
                    <a:pt x="337" y="34"/>
                    <a:pt x="334" y="38"/>
                  </a:cubicBezTo>
                  <a:cubicBezTo>
                    <a:pt x="329" y="33"/>
                    <a:pt x="323" y="28"/>
                    <a:pt x="320" y="43"/>
                  </a:cubicBezTo>
                  <a:cubicBezTo>
                    <a:pt x="318" y="48"/>
                    <a:pt x="315" y="58"/>
                    <a:pt x="312" y="48"/>
                  </a:cubicBezTo>
                  <a:cubicBezTo>
                    <a:pt x="310" y="47"/>
                    <a:pt x="306" y="28"/>
                    <a:pt x="306" y="37"/>
                  </a:cubicBezTo>
                  <a:cubicBezTo>
                    <a:pt x="307" y="42"/>
                    <a:pt x="307" y="51"/>
                    <a:pt x="308" y="61"/>
                  </a:cubicBezTo>
                  <a:cubicBezTo>
                    <a:pt x="305" y="58"/>
                    <a:pt x="299" y="60"/>
                    <a:pt x="299" y="51"/>
                  </a:cubicBezTo>
                  <a:cubicBezTo>
                    <a:pt x="299" y="51"/>
                    <a:pt x="298" y="51"/>
                    <a:pt x="298" y="51"/>
                  </a:cubicBezTo>
                  <a:cubicBezTo>
                    <a:pt x="298" y="49"/>
                    <a:pt x="297" y="47"/>
                    <a:pt x="295" y="47"/>
                  </a:cubicBezTo>
                  <a:cubicBezTo>
                    <a:pt x="296" y="48"/>
                    <a:pt x="297" y="49"/>
                    <a:pt x="298" y="51"/>
                  </a:cubicBezTo>
                  <a:cubicBezTo>
                    <a:pt x="280" y="51"/>
                    <a:pt x="263" y="40"/>
                    <a:pt x="247" y="40"/>
                  </a:cubicBezTo>
                  <a:cubicBezTo>
                    <a:pt x="249" y="56"/>
                    <a:pt x="249" y="56"/>
                    <a:pt x="249" y="56"/>
                  </a:cubicBezTo>
                  <a:cubicBezTo>
                    <a:pt x="243" y="56"/>
                    <a:pt x="243" y="56"/>
                    <a:pt x="243" y="56"/>
                  </a:cubicBezTo>
                  <a:cubicBezTo>
                    <a:pt x="241" y="52"/>
                    <a:pt x="241" y="43"/>
                    <a:pt x="245" y="43"/>
                  </a:cubicBezTo>
                  <a:cubicBezTo>
                    <a:pt x="243" y="34"/>
                    <a:pt x="238" y="51"/>
                    <a:pt x="238" y="55"/>
                  </a:cubicBezTo>
                  <a:cubicBezTo>
                    <a:pt x="229" y="48"/>
                    <a:pt x="241" y="35"/>
                    <a:pt x="238" y="35"/>
                  </a:cubicBezTo>
                  <a:cubicBezTo>
                    <a:pt x="235" y="36"/>
                    <a:pt x="235" y="36"/>
                    <a:pt x="235" y="36"/>
                  </a:cubicBezTo>
                  <a:cubicBezTo>
                    <a:pt x="236" y="38"/>
                    <a:pt x="236" y="38"/>
                    <a:pt x="236" y="38"/>
                  </a:cubicBezTo>
                  <a:cubicBezTo>
                    <a:pt x="233" y="45"/>
                    <a:pt x="233" y="52"/>
                    <a:pt x="228" y="52"/>
                  </a:cubicBezTo>
                  <a:cubicBezTo>
                    <a:pt x="224" y="48"/>
                    <a:pt x="226" y="41"/>
                    <a:pt x="225" y="41"/>
                  </a:cubicBezTo>
                  <a:cubicBezTo>
                    <a:pt x="225" y="40"/>
                    <a:pt x="224" y="39"/>
                    <a:pt x="223" y="40"/>
                  </a:cubicBezTo>
                  <a:cubicBezTo>
                    <a:pt x="215" y="39"/>
                    <a:pt x="215" y="39"/>
                    <a:pt x="215" y="39"/>
                  </a:cubicBezTo>
                  <a:cubicBezTo>
                    <a:pt x="218" y="52"/>
                    <a:pt x="218" y="52"/>
                    <a:pt x="218" y="52"/>
                  </a:cubicBezTo>
                  <a:cubicBezTo>
                    <a:pt x="215" y="59"/>
                    <a:pt x="211" y="51"/>
                    <a:pt x="215" y="66"/>
                  </a:cubicBezTo>
                  <a:cubicBezTo>
                    <a:pt x="210" y="43"/>
                    <a:pt x="187" y="58"/>
                    <a:pt x="184" y="51"/>
                  </a:cubicBezTo>
                  <a:cubicBezTo>
                    <a:pt x="179" y="61"/>
                    <a:pt x="175" y="61"/>
                    <a:pt x="169" y="60"/>
                  </a:cubicBezTo>
                  <a:cubicBezTo>
                    <a:pt x="171" y="63"/>
                    <a:pt x="171" y="77"/>
                    <a:pt x="167" y="76"/>
                  </a:cubicBezTo>
                  <a:cubicBezTo>
                    <a:pt x="168" y="45"/>
                    <a:pt x="158" y="63"/>
                    <a:pt x="154" y="41"/>
                  </a:cubicBezTo>
                  <a:cubicBezTo>
                    <a:pt x="157" y="55"/>
                    <a:pt x="140" y="45"/>
                    <a:pt x="145" y="65"/>
                  </a:cubicBezTo>
                  <a:cubicBezTo>
                    <a:pt x="141" y="63"/>
                    <a:pt x="145" y="54"/>
                    <a:pt x="142" y="47"/>
                  </a:cubicBezTo>
                  <a:cubicBezTo>
                    <a:pt x="132" y="59"/>
                    <a:pt x="121" y="40"/>
                    <a:pt x="109" y="44"/>
                  </a:cubicBezTo>
                  <a:cubicBezTo>
                    <a:pt x="108" y="48"/>
                    <a:pt x="111" y="54"/>
                    <a:pt x="108" y="60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99" y="43"/>
                    <a:pt x="100" y="64"/>
                    <a:pt x="95" y="50"/>
                  </a:cubicBezTo>
                  <a:cubicBezTo>
                    <a:pt x="96" y="53"/>
                    <a:pt x="97" y="58"/>
                    <a:pt x="95" y="60"/>
                  </a:cubicBezTo>
                  <a:cubicBezTo>
                    <a:pt x="71" y="41"/>
                    <a:pt x="47" y="77"/>
                    <a:pt x="23" y="43"/>
                  </a:cubicBezTo>
                  <a:cubicBezTo>
                    <a:pt x="26" y="50"/>
                    <a:pt x="24" y="51"/>
                    <a:pt x="22" y="52"/>
                  </a:cubicBezTo>
                  <a:cubicBezTo>
                    <a:pt x="23" y="54"/>
                    <a:pt x="22" y="62"/>
                    <a:pt x="22" y="67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0" y="68"/>
                    <a:pt x="1" y="55"/>
                    <a:pt x="1" y="69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2" y="73"/>
                    <a:pt x="3" y="81"/>
                    <a:pt x="4" y="89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6" y="97"/>
                    <a:pt x="7" y="103"/>
                    <a:pt x="8" y="109"/>
                  </a:cubicBezTo>
                  <a:cubicBezTo>
                    <a:pt x="5" y="111"/>
                    <a:pt x="1" y="108"/>
                    <a:pt x="1" y="118"/>
                  </a:cubicBezTo>
                  <a:cubicBezTo>
                    <a:pt x="4" y="115"/>
                    <a:pt x="4" y="115"/>
                    <a:pt x="4" y="115"/>
                  </a:cubicBezTo>
                  <a:cubicBezTo>
                    <a:pt x="0" y="132"/>
                    <a:pt x="10" y="152"/>
                    <a:pt x="10" y="174"/>
                  </a:cubicBezTo>
                  <a:cubicBezTo>
                    <a:pt x="13" y="160"/>
                    <a:pt x="18" y="180"/>
                    <a:pt x="24" y="182"/>
                  </a:cubicBezTo>
                  <a:cubicBezTo>
                    <a:pt x="23" y="183"/>
                    <a:pt x="23" y="183"/>
                    <a:pt x="23" y="183"/>
                  </a:cubicBezTo>
                  <a:cubicBezTo>
                    <a:pt x="24" y="183"/>
                    <a:pt x="24" y="183"/>
                    <a:pt x="24" y="183"/>
                  </a:cubicBezTo>
                  <a:cubicBezTo>
                    <a:pt x="26" y="183"/>
                    <a:pt x="28" y="181"/>
                    <a:pt x="30" y="173"/>
                  </a:cubicBezTo>
                  <a:cubicBezTo>
                    <a:pt x="32" y="178"/>
                    <a:pt x="29" y="181"/>
                    <a:pt x="29" y="186"/>
                  </a:cubicBezTo>
                  <a:cubicBezTo>
                    <a:pt x="31" y="180"/>
                    <a:pt x="32" y="177"/>
                    <a:pt x="34" y="176"/>
                  </a:cubicBezTo>
                  <a:cubicBezTo>
                    <a:pt x="33" y="185"/>
                    <a:pt x="33" y="185"/>
                    <a:pt x="33" y="185"/>
                  </a:cubicBezTo>
                  <a:cubicBezTo>
                    <a:pt x="35" y="184"/>
                    <a:pt x="38" y="182"/>
                    <a:pt x="41" y="180"/>
                  </a:cubicBezTo>
                  <a:cubicBezTo>
                    <a:pt x="51" y="179"/>
                    <a:pt x="57" y="187"/>
                    <a:pt x="69" y="192"/>
                  </a:cubicBezTo>
                  <a:cubicBezTo>
                    <a:pt x="68" y="181"/>
                    <a:pt x="68" y="181"/>
                    <a:pt x="68" y="181"/>
                  </a:cubicBezTo>
                  <a:cubicBezTo>
                    <a:pt x="70" y="182"/>
                    <a:pt x="71" y="184"/>
                    <a:pt x="72" y="186"/>
                  </a:cubicBezTo>
                  <a:cubicBezTo>
                    <a:pt x="69" y="192"/>
                    <a:pt x="69" y="192"/>
                    <a:pt x="69" y="192"/>
                  </a:cubicBezTo>
                  <a:cubicBezTo>
                    <a:pt x="72" y="186"/>
                    <a:pt x="72" y="186"/>
                    <a:pt x="72" y="186"/>
                  </a:cubicBezTo>
                  <a:cubicBezTo>
                    <a:pt x="72" y="187"/>
                    <a:pt x="73" y="188"/>
                    <a:pt x="73" y="188"/>
                  </a:cubicBezTo>
                  <a:cubicBezTo>
                    <a:pt x="73" y="186"/>
                    <a:pt x="73" y="185"/>
                    <a:pt x="73" y="184"/>
                  </a:cubicBezTo>
                  <a:cubicBezTo>
                    <a:pt x="76" y="180"/>
                    <a:pt x="76" y="180"/>
                    <a:pt x="76" y="180"/>
                  </a:cubicBezTo>
                  <a:cubicBezTo>
                    <a:pt x="79" y="181"/>
                    <a:pt x="83" y="180"/>
                    <a:pt x="86" y="182"/>
                  </a:cubicBezTo>
                  <a:cubicBezTo>
                    <a:pt x="86" y="184"/>
                    <a:pt x="86" y="186"/>
                    <a:pt x="85" y="188"/>
                  </a:cubicBezTo>
                  <a:cubicBezTo>
                    <a:pt x="85" y="186"/>
                    <a:pt x="86" y="185"/>
                    <a:pt x="87" y="183"/>
                  </a:cubicBezTo>
                  <a:cubicBezTo>
                    <a:pt x="89" y="185"/>
                    <a:pt x="90" y="188"/>
                    <a:pt x="91" y="194"/>
                  </a:cubicBezTo>
                  <a:cubicBezTo>
                    <a:pt x="96" y="194"/>
                    <a:pt x="90" y="181"/>
                    <a:pt x="94" y="181"/>
                  </a:cubicBezTo>
                  <a:cubicBezTo>
                    <a:pt x="95" y="185"/>
                    <a:pt x="95" y="185"/>
                    <a:pt x="95" y="185"/>
                  </a:cubicBezTo>
                  <a:cubicBezTo>
                    <a:pt x="95" y="185"/>
                    <a:pt x="95" y="185"/>
                    <a:pt x="95" y="185"/>
                  </a:cubicBezTo>
                  <a:cubicBezTo>
                    <a:pt x="95" y="188"/>
                    <a:pt x="96" y="191"/>
                    <a:pt x="95" y="194"/>
                  </a:cubicBezTo>
                  <a:cubicBezTo>
                    <a:pt x="99" y="187"/>
                    <a:pt x="99" y="187"/>
                    <a:pt x="99" y="187"/>
                  </a:cubicBezTo>
                  <a:cubicBezTo>
                    <a:pt x="96" y="186"/>
                    <a:pt x="96" y="186"/>
                    <a:pt x="96" y="186"/>
                  </a:cubicBezTo>
                  <a:cubicBezTo>
                    <a:pt x="97" y="179"/>
                    <a:pt x="97" y="179"/>
                    <a:pt x="97" y="179"/>
                  </a:cubicBezTo>
                  <a:cubicBezTo>
                    <a:pt x="98" y="180"/>
                    <a:pt x="99" y="182"/>
                    <a:pt x="100" y="185"/>
                  </a:cubicBezTo>
                  <a:cubicBezTo>
                    <a:pt x="99" y="187"/>
                    <a:pt x="99" y="187"/>
                    <a:pt x="99" y="187"/>
                  </a:cubicBezTo>
                  <a:cubicBezTo>
                    <a:pt x="100" y="188"/>
                    <a:pt x="100" y="188"/>
                    <a:pt x="100" y="188"/>
                  </a:cubicBezTo>
                  <a:cubicBezTo>
                    <a:pt x="100" y="187"/>
                    <a:pt x="100" y="187"/>
                    <a:pt x="100" y="187"/>
                  </a:cubicBezTo>
                  <a:cubicBezTo>
                    <a:pt x="101" y="190"/>
                    <a:pt x="101" y="192"/>
                    <a:pt x="101" y="195"/>
                  </a:cubicBezTo>
                  <a:cubicBezTo>
                    <a:pt x="101" y="194"/>
                    <a:pt x="99" y="196"/>
                    <a:pt x="98" y="197"/>
                  </a:cubicBezTo>
                  <a:cubicBezTo>
                    <a:pt x="99" y="198"/>
                    <a:pt x="100" y="199"/>
                    <a:pt x="101" y="199"/>
                  </a:cubicBezTo>
                  <a:cubicBezTo>
                    <a:pt x="101" y="199"/>
                    <a:pt x="101" y="199"/>
                    <a:pt x="101" y="199"/>
                  </a:cubicBezTo>
                  <a:cubicBezTo>
                    <a:pt x="101" y="199"/>
                    <a:pt x="101" y="199"/>
                    <a:pt x="101" y="199"/>
                  </a:cubicBezTo>
                  <a:cubicBezTo>
                    <a:pt x="101" y="199"/>
                    <a:pt x="101" y="199"/>
                    <a:pt x="101" y="199"/>
                  </a:cubicBezTo>
                  <a:cubicBezTo>
                    <a:pt x="101" y="201"/>
                    <a:pt x="102" y="207"/>
                    <a:pt x="104" y="209"/>
                  </a:cubicBezTo>
                  <a:cubicBezTo>
                    <a:pt x="103" y="199"/>
                    <a:pt x="103" y="199"/>
                    <a:pt x="103" y="199"/>
                  </a:cubicBezTo>
                  <a:cubicBezTo>
                    <a:pt x="103" y="199"/>
                    <a:pt x="103" y="199"/>
                    <a:pt x="103" y="199"/>
                  </a:cubicBezTo>
                  <a:cubicBezTo>
                    <a:pt x="104" y="200"/>
                    <a:pt x="105" y="200"/>
                    <a:pt x="106" y="200"/>
                  </a:cubicBezTo>
                  <a:cubicBezTo>
                    <a:pt x="105" y="200"/>
                    <a:pt x="105" y="200"/>
                    <a:pt x="103" y="199"/>
                  </a:cubicBezTo>
                  <a:cubicBezTo>
                    <a:pt x="106" y="198"/>
                    <a:pt x="109" y="195"/>
                    <a:pt x="110" y="196"/>
                  </a:cubicBezTo>
                  <a:cubicBezTo>
                    <a:pt x="106" y="192"/>
                    <a:pt x="106" y="192"/>
                    <a:pt x="106" y="192"/>
                  </a:cubicBezTo>
                  <a:cubicBezTo>
                    <a:pt x="113" y="188"/>
                    <a:pt x="121" y="189"/>
                    <a:pt x="128" y="188"/>
                  </a:cubicBezTo>
                  <a:cubicBezTo>
                    <a:pt x="128" y="190"/>
                    <a:pt x="128" y="193"/>
                    <a:pt x="130" y="194"/>
                  </a:cubicBezTo>
                  <a:cubicBezTo>
                    <a:pt x="128" y="196"/>
                    <a:pt x="127" y="197"/>
                    <a:pt x="126" y="197"/>
                  </a:cubicBezTo>
                  <a:cubicBezTo>
                    <a:pt x="127" y="198"/>
                    <a:pt x="129" y="200"/>
                    <a:pt x="130" y="201"/>
                  </a:cubicBezTo>
                  <a:cubicBezTo>
                    <a:pt x="130" y="201"/>
                    <a:pt x="130" y="201"/>
                    <a:pt x="130" y="201"/>
                  </a:cubicBezTo>
                  <a:cubicBezTo>
                    <a:pt x="130" y="201"/>
                    <a:pt x="130" y="201"/>
                    <a:pt x="130" y="201"/>
                  </a:cubicBezTo>
                  <a:cubicBezTo>
                    <a:pt x="130" y="201"/>
                    <a:pt x="130" y="201"/>
                    <a:pt x="130" y="201"/>
                  </a:cubicBezTo>
                  <a:cubicBezTo>
                    <a:pt x="129" y="200"/>
                    <a:pt x="129" y="199"/>
                    <a:pt x="130" y="200"/>
                  </a:cubicBezTo>
                  <a:cubicBezTo>
                    <a:pt x="130" y="199"/>
                    <a:pt x="130" y="199"/>
                    <a:pt x="130" y="199"/>
                  </a:cubicBezTo>
                  <a:cubicBezTo>
                    <a:pt x="130" y="198"/>
                    <a:pt x="130" y="197"/>
                    <a:pt x="130" y="196"/>
                  </a:cubicBezTo>
                  <a:cubicBezTo>
                    <a:pt x="132" y="198"/>
                    <a:pt x="130" y="198"/>
                    <a:pt x="130" y="199"/>
                  </a:cubicBezTo>
                  <a:cubicBezTo>
                    <a:pt x="130" y="200"/>
                    <a:pt x="130" y="200"/>
                    <a:pt x="130" y="201"/>
                  </a:cubicBezTo>
                  <a:cubicBezTo>
                    <a:pt x="130" y="201"/>
                    <a:pt x="130" y="201"/>
                    <a:pt x="130" y="201"/>
                  </a:cubicBezTo>
                  <a:cubicBezTo>
                    <a:pt x="137" y="195"/>
                    <a:pt x="137" y="195"/>
                    <a:pt x="137" y="195"/>
                  </a:cubicBezTo>
                  <a:cubicBezTo>
                    <a:pt x="136" y="194"/>
                    <a:pt x="134" y="194"/>
                    <a:pt x="130" y="196"/>
                  </a:cubicBezTo>
                  <a:cubicBezTo>
                    <a:pt x="130" y="193"/>
                    <a:pt x="131" y="190"/>
                    <a:pt x="132" y="188"/>
                  </a:cubicBezTo>
                  <a:cubicBezTo>
                    <a:pt x="136" y="187"/>
                    <a:pt x="140" y="185"/>
                    <a:pt x="144" y="181"/>
                  </a:cubicBezTo>
                  <a:cubicBezTo>
                    <a:pt x="145" y="186"/>
                    <a:pt x="146" y="191"/>
                    <a:pt x="146" y="195"/>
                  </a:cubicBezTo>
                  <a:cubicBezTo>
                    <a:pt x="147" y="191"/>
                    <a:pt x="147" y="187"/>
                    <a:pt x="151" y="182"/>
                  </a:cubicBezTo>
                  <a:cubicBezTo>
                    <a:pt x="150" y="180"/>
                    <a:pt x="148" y="177"/>
                    <a:pt x="146" y="174"/>
                  </a:cubicBezTo>
                  <a:cubicBezTo>
                    <a:pt x="154" y="167"/>
                    <a:pt x="153" y="180"/>
                    <a:pt x="162" y="176"/>
                  </a:cubicBezTo>
                  <a:cubicBezTo>
                    <a:pt x="162" y="177"/>
                    <a:pt x="162" y="177"/>
                    <a:pt x="162" y="177"/>
                  </a:cubicBezTo>
                  <a:cubicBezTo>
                    <a:pt x="162" y="176"/>
                    <a:pt x="162" y="176"/>
                    <a:pt x="163" y="175"/>
                  </a:cubicBezTo>
                  <a:cubicBezTo>
                    <a:pt x="163" y="179"/>
                    <a:pt x="165" y="176"/>
                    <a:pt x="168" y="173"/>
                  </a:cubicBezTo>
                  <a:cubicBezTo>
                    <a:pt x="167" y="172"/>
                    <a:pt x="167" y="171"/>
                    <a:pt x="167" y="170"/>
                  </a:cubicBezTo>
                  <a:cubicBezTo>
                    <a:pt x="168" y="169"/>
                    <a:pt x="169" y="169"/>
                    <a:pt x="169" y="170"/>
                  </a:cubicBezTo>
                  <a:cubicBezTo>
                    <a:pt x="168" y="173"/>
                    <a:pt x="170" y="176"/>
                    <a:pt x="171" y="180"/>
                  </a:cubicBezTo>
                  <a:cubicBezTo>
                    <a:pt x="167" y="187"/>
                    <a:pt x="164" y="195"/>
                    <a:pt x="160" y="192"/>
                  </a:cubicBezTo>
                  <a:cubicBezTo>
                    <a:pt x="162" y="206"/>
                    <a:pt x="161" y="190"/>
                    <a:pt x="165" y="206"/>
                  </a:cubicBezTo>
                  <a:cubicBezTo>
                    <a:pt x="161" y="186"/>
                    <a:pt x="177" y="207"/>
                    <a:pt x="172" y="186"/>
                  </a:cubicBezTo>
                  <a:cubicBezTo>
                    <a:pt x="172" y="186"/>
                    <a:pt x="172" y="186"/>
                    <a:pt x="172" y="186"/>
                  </a:cubicBezTo>
                  <a:cubicBezTo>
                    <a:pt x="176" y="205"/>
                    <a:pt x="178" y="194"/>
                    <a:pt x="183" y="210"/>
                  </a:cubicBezTo>
                  <a:cubicBezTo>
                    <a:pt x="183" y="205"/>
                    <a:pt x="182" y="201"/>
                    <a:pt x="186" y="203"/>
                  </a:cubicBezTo>
                  <a:cubicBezTo>
                    <a:pt x="186" y="202"/>
                    <a:pt x="186" y="200"/>
                    <a:pt x="187" y="199"/>
                  </a:cubicBezTo>
                  <a:cubicBezTo>
                    <a:pt x="187" y="199"/>
                    <a:pt x="187" y="199"/>
                    <a:pt x="187" y="199"/>
                  </a:cubicBezTo>
                  <a:cubicBezTo>
                    <a:pt x="187" y="199"/>
                    <a:pt x="187" y="199"/>
                    <a:pt x="187" y="199"/>
                  </a:cubicBezTo>
                  <a:cubicBezTo>
                    <a:pt x="187" y="198"/>
                    <a:pt x="187" y="198"/>
                    <a:pt x="187" y="199"/>
                  </a:cubicBezTo>
                  <a:cubicBezTo>
                    <a:pt x="186" y="197"/>
                    <a:pt x="185" y="194"/>
                    <a:pt x="184" y="192"/>
                  </a:cubicBezTo>
                  <a:cubicBezTo>
                    <a:pt x="186" y="185"/>
                    <a:pt x="189" y="182"/>
                    <a:pt x="192" y="180"/>
                  </a:cubicBezTo>
                  <a:cubicBezTo>
                    <a:pt x="193" y="182"/>
                    <a:pt x="194" y="182"/>
                    <a:pt x="195" y="183"/>
                  </a:cubicBezTo>
                  <a:cubicBezTo>
                    <a:pt x="195" y="184"/>
                    <a:pt x="195" y="185"/>
                    <a:pt x="196" y="186"/>
                  </a:cubicBezTo>
                  <a:cubicBezTo>
                    <a:pt x="197" y="182"/>
                    <a:pt x="197" y="182"/>
                    <a:pt x="197" y="182"/>
                  </a:cubicBezTo>
                  <a:cubicBezTo>
                    <a:pt x="198" y="182"/>
                    <a:pt x="199" y="182"/>
                    <a:pt x="199" y="181"/>
                  </a:cubicBezTo>
                  <a:cubicBezTo>
                    <a:pt x="201" y="189"/>
                    <a:pt x="205" y="195"/>
                    <a:pt x="200" y="201"/>
                  </a:cubicBezTo>
                  <a:cubicBezTo>
                    <a:pt x="205" y="201"/>
                    <a:pt x="205" y="201"/>
                    <a:pt x="205" y="201"/>
                  </a:cubicBezTo>
                  <a:cubicBezTo>
                    <a:pt x="208" y="207"/>
                    <a:pt x="212" y="209"/>
                    <a:pt x="215" y="205"/>
                  </a:cubicBezTo>
                  <a:cubicBezTo>
                    <a:pt x="217" y="207"/>
                    <a:pt x="221" y="193"/>
                    <a:pt x="219" y="201"/>
                  </a:cubicBezTo>
                  <a:cubicBezTo>
                    <a:pt x="227" y="195"/>
                    <a:pt x="227" y="195"/>
                    <a:pt x="227" y="195"/>
                  </a:cubicBezTo>
                  <a:cubicBezTo>
                    <a:pt x="227" y="197"/>
                    <a:pt x="227" y="197"/>
                    <a:pt x="227" y="197"/>
                  </a:cubicBezTo>
                  <a:cubicBezTo>
                    <a:pt x="232" y="198"/>
                    <a:pt x="237" y="192"/>
                    <a:pt x="242" y="190"/>
                  </a:cubicBezTo>
                  <a:cubicBezTo>
                    <a:pt x="242" y="191"/>
                    <a:pt x="242" y="191"/>
                    <a:pt x="242" y="192"/>
                  </a:cubicBezTo>
                  <a:cubicBezTo>
                    <a:pt x="242" y="192"/>
                    <a:pt x="242" y="193"/>
                    <a:pt x="241" y="195"/>
                  </a:cubicBezTo>
                  <a:cubicBezTo>
                    <a:pt x="244" y="199"/>
                    <a:pt x="246" y="200"/>
                    <a:pt x="247" y="201"/>
                  </a:cubicBezTo>
                  <a:cubicBezTo>
                    <a:pt x="245" y="196"/>
                    <a:pt x="243" y="190"/>
                    <a:pt x="242" y="192"/>
                  </a:cubicBezTo>
                  <a:cubicBezTo>
                    <a:pt x="242" y="191"/>
                    <a:pt x="242" y="191"/>
                    <a:pt x="242" y="190"/>
                  </a:cubicBezTo>
                  <a:cubicBezTo>
                    <a:pt x="246" y="190"/>
                    <a:pt x="249" y="191"/>
                    <a:pt x="253" y="198"/>
                  </a:cubicBezTo>
                  <a:cubicBezTo>
                    <a:pt x="254" y="197"/>
                    <a:pt x="256" y="196"/>
                    <a:pt x="257" y="195"/>
                  </a:cubicBezTo>
                  <a:cubicBezTo>
                    <a:pt x="257" y="195"/>
                    <a:pt x="257" y="195"/>
                    <a:pt x="257" y="195"/>
                  </a:cubicBezTo>
                  <a:cubicBezTo>
                    <a:pt x="257" y="195"/>
                    <a:pt x="257" y="195"/>
                    <a:pt x="257" y="195"/>
                  </a:cubicBezTo>
                  <a:cubicBezTo>
                    <a:pt x="259" y="194"/>
                    <a:pt x="261" y="194"/>
                    <a:pt x="263" y="195"/>
                  </a:cubicBezTo>
                  <a:cubicBezTo>
                    <a:pt x="264" y="204"/>
                    <a:pt x="264" y="204"/>
                    <a:pt x="264" y="204"/>
                  </a:cubicBezTo>
                  <a:cubicBezTo>
                    <a:pt x="267" y="201"/>
                    <a:pt x="274" y="213"/>
                    <a:pt x="276" y="203"/>
                  </a:cubicBezTo>
                  <a:cubicBezTo>
                    <a:pt x="280" y="227"/>
                    <a:pt x="293" y="208"/>
                    <a:pt x="299" y="212"/>
                  </a:cubicBezTo>
                  <a:cubicBezTo>
                    <a:pt x="299" y="201"/>
                    <a:pt x="299" y="201"/>
                    <a:pt x="299" y="201"/>
                  </a:cubicBezTo>
                  <a:cubicBezTo>
                    <a:pt x="303" y="202"/>
                    <a:pt x="307" y="198"/>
                    <a:pt x="313" y="193"/>
                  </a:cubicBezTo>
                  <a:cubicBezTo>
                    <a:pt x="313" y="189"/>
                    <a:pt x="313" y="189"/>
                    <a:pt x="313" y="189"/>
                  </a:cubicBezTo>
                  <a:cubicBezTo>
                    <a:pt x="315" y="187"/>
                    <a:pt x="317" y="189"/>
                    <a:pt x="320" y="191"/>
                  </a:cubicBezTo>
                  <a:cubicBezTo>
                    <a:pt x="320" y="189"/>
                    <a:pt x="320" y="186"/>
                    <a:pt x="320" y="183"/>
                  </a:cubicBezTo>
                  <a:cubicBezTo>
                    <a:pt x="321" y="184"/>
                    <a:pt x="323" y="185"/>
                    <a:pt x="324" y="186"/>
                  </a:cubicBezTo>
                  <a:cubicBezTo>
                    <a:pt x="324" y="189"/>
                    <a:pt x="323" y="192"/>
                    <a:pt x="322" y="196"/>
                  </a:cubicBezTo>
                  <a:cubicBezTo>
                    <a:pt x="326" y="203"/>
                    <a:pt x="330" y="197"/>
                    <a:pt x="333" y="197"/>
                  </a:cubicBezTo>
                  <a:cubicBezTo>
                    <a:pt x="332" y="197"/>
                    <a:pt x="331" y="196"/>
                    <a:pt x="331" y="196"/>
                  </a:cubicBezTo>
                  <a:cubicBezTo>
                    <a:pt x="335" y="200"/>
                    <a:pt x="339" y="193"/>
                    <a:pt x="344" y="189"/>
                  </a:cubicBezTo>
                  <a:cubicBezTo>
                    <a:pt x="343" y="196"/>
                    <a:pt x="343" y="202"/>
                    <a:pt x="340" y="205"/>
                  </a:cubicBezTo>
                  <a:cubicBezTo>
                    <a:pt x="348" y="195"/>
                    <a:pt x="348" y="195"/>
                    <a:pt x="348" y="195"/>
                  </a:cubicBezTo>
                  <a:cubicBezTo>
                    <a:pt x="349" y="199"/>
                    <a:pt x="353" y="206"/>
                    <a:pt x="351" y="209"/>
                  </a:cubicBezTo>
                  <a:cubicBezTo>
                    <a:pt x="354" y="212"/>
                    <a:pt x="358" y="204"/>
                    <a:pt x="362" y="200"/>
                  </a:cubicBezTo>
                  <a:cubicBezTo>
                    <a:pt x="365" y="208"/>
                    <a:pt x="367" y="215"/>
                    <a:pt x="367" y="207"/>
                  </a:cubicBezTo>
                  <a:cubicBezTo>
                    <a:pt x="366" y="198"/>
                    <a:pt x="366" y="198"/>
                    <a:pt x="366" y="198"/>
                  </a:cubicBezTo>
                  <a:cubicBezTo>
                    <a:pt x="366" y="197"/>
                    <a:pt x="366" y="197"/>
                    <a:pt x="367" y="197"/>
                  </a:cubicBezTo>
                  <a:cubicBezTo>
                    <a:pt x="367" y="197"/>
                    <a:pt x="367" y="198"/>
                    <a:pt x="367" y="197"/>
                  </a:cubicBezTo>
                  <a:cubicBezTo>
                    <a:pt x="368" y="198"/>
                    <a:pt x="368" y="198"/>
                    <a:pt x="369" y="199"/>
                  </a:cubicBezTo>
                  <a:cubicBezTo>
                    <a:pt x="369" y="197"/>
                    <a:pt x="370" y="195"/>
                    <a:pt x="371" y="194"/>
                  </a:cubicBezTo>
                  <a:cubicBezTo>
                    <a:pt x="377" y="196"/>
                    <a:pt x="382" y="207"/>
                    <a:pt x="389" y="195"/>
                  </a:cubicBezTo>
                  <a:cubicBezTo>
                    <a:pt x="393" y="211"/>
                    <a:pt x="393" y="211"/>
                    <a:pt x="393" y="211"/>
                  </a:cubicBezTo>
                  <a:cubicBezTo>
                    <a:pt x="399" y="207"/>
                    <a:pt x="388" y="191"/>
                    <a:pt x="397" y="185"/>
                  </a:cubicBezTo>
                  <a:cubicBezTo>
                    <a:pt x="403" y="180"/>
                    <a:pt x="399" y="198"/>
                    <a:pt x="402" y="203"/>
                  </a:cubicBezTo>
                  <a:cubicBezTo>
                    <a:pt x="405" y="195"/>
                    <a:pt x="410" y="178"/>
                    <a:pt x="416" y="191"/>
                  </a:cubicBezTo>
                  <a:cubicBezTo>
                    <a:pt x="414" y="194"/>
                    <a:pt x="413" y="192"/>
                    <a:pt x="411" y="193"/>
                  </a:cubicBezTo>
                  <a:cubicBezTo>
                    <a:pt x="415" y="202"/>
                    <a:pt x="415" y="202"/>
                    <a:pt x="415" y="202"/>
                  </a:cubicBezTo>
                  <a:cubicBezTo>
                    <a:pt x="410" y="217"/>
                    <a:pt x="406" y="211"/>
                    <a:pt x="410" y="224"/>
                  </a:cubicBezTo>
                  <a:cubicBezTo>
                    <a:pt x="411" y="193"/>
                    <a:pt x="427" y="221"/>
                    <a:pt x="428" y="190"/>
                  </a:cubicBezTo>
                  <a:cubicBezTo>
                    <a:pt x="431" y="196"/>
                    <a:pt x="431" y="196"/>
                    <a:pt x="431" y="196"/>
                  </a:cubicBezTo>
                  <a:cubicBezTo>
                    <a:pt x="430" y="196"/>
                    <a:pt x="430" y="198"/>
                    <a:pt x="429" y="198"/>
                  </a:cubicBezTo>
                  <a:cubicBezTo>
                    <a:pt x="435" y="212"/>
                    <a:pt x="434" y="175"/>
                    <a:pt x="441" y="180"/>
                  </a:cubicBezTo>
                  <a:cubicBezTo>
                    <a:pt x="443" y="182"/>
                    <a:pt x="445" y="187"/>
                    <a:pt x="444" y="190"/>
                  </a:cubicBezTo>
                  <a:cubicBezTo>
                    <a:pt x="449" y="183"/>
                    <a:pt x="449" y="183"/>
                    <a:pt x="449" y="183"/>
                  </a:cubicBezTo>
                  <a:cubicBezTo>
                    <a:pt x="451" y="183"/>
                    <a:pt x="451" y="187"/>
                    <a:pt x="450" y="188"/>
                  </a:cubicBezTo>
                  <a:cubicBezTo>
                    <a:pt x="458" y="186"/>
                    <a:pt x="458" y="186"/>
                    <a:pt x="458" y="186"/>
                  </a:cubicBezTo>
                  <a:cubicBezTo>
                    <a:pt x="458" y="187"/>
                    <a:pt x="458" y="187"/>
                    <a:pt x="458" y="187"/>
                  </a:cubicBezTo>
                  <a:cubicBezTo>
                    <a:pt x="458" y="184"/>
                    <a:pt x="459" y="182"/>
                    <a:pt x="460" y="179"/>
                  </a:cubicBezTo>
                  <a:cubicBezTo>
                    <a:pt x="462" y="180"/>
                    <a:pt x="463" y="182"/>
                    <a:pt x="465" y="184"/>
                  </a:cubicBezTo>
                  <a:cubicBezTo>
                    <a:pt x="465" y="178"/>
                    <a:pt x="464" y="176"/>
                    <a:pt x="465" y="175"/>
                  </a:cubicBezTo>
                  <a:cubicBezTo>
                    <a:pt x="465" y="174"/>
                    <a:pt x="465" y="174"/>
                    <a:pt x="465" y="174"/>
                  </a:cubicBezTo>
                  <a:cubicBezTo>
                    <a:pt x="466" y="174"/>
                    <a:pt x="467" y="176"/>
                    <a:pt x="468" y="178"/>
                  </a:cubicBezTo>
                  <a:cubicBezTo>
                    <a:pt x="467" y="183"/>
                    <a:pt x="464" y="186"/>
                    <a:pt x="462" y="185"/>
                  </a:cubicBezTo>
                  <a:cubicBezTo>
                    <a:pt x="466" y="216"/>
                    <a:pt x="466" y="178"/>
                    <a:pt x="476" y="196"/>
                  </a:cubicBezTo>
                  <a:cubicBezTo>
                    <a:pt x="471" y="200"/>
                    <a:pt x="471" y="200"/>
                    <a:pt x="471" y="200"/>
                  </a:cubicBezTo>
                  <a:cubicBezTo>
                    <a:pt x="474" y="217"/>
                    <a:pt x="478" y="211"/>
                    <a:pt x="483" y="222"/>
                  </a:cubicBezTo>
                  <a:cubicBezTo>
                    <a:pt x="482" y="216"/>
                    <a:pt x="474" y="198"/>
                    <a:pt x="477" y="189"/>
                  </a:cubicBezTo>
                  <a:cubicBezTo>
                    <a:pt x="480" y="189"/>
                    <a:pt x="482" y="193"/>
                    <a:pt x="485" y="190"/>
                  </a:cubicBezTo>
                  <a:cubicBezTo>
                    <a:pt x="485" y="192"/>
                    <a:pt x="486" y="192"/>
                    <a:pt x="487" y="192"/>
                  </a:cubicBezTo>
                  <a:cubicBezTo>
                    <a:pt x="487" y="193"/>
                    <a:pt x="487" y="194"/>
                    <a:pt x="487" y="196"/>
                  </a:cubicBezTo>
                  <a:cubicBezTo>
                    <a:pt x="488" y="194"/>
                    <a:pt x="489" y="190"/>
                    <a:pt x="490" y="194"/>
                  </a:cubicBezTo>
                  <a:cubicBezTo>
                    <a:pt x="490" y="195"/>
                    <a:pt x="490" y="195"/>
                    <a:pt x="490" y="196"/>
                  </a:cubicBezTo>
                  <a:cubicBezTo>
                    <a:pt x="490" y="197"/>
                    <a:pt x="490" y="197"/>
                    <a:pt x="490" y="197"/>
                  </a:cubicBezTo>
                  <a:cubicBezTo>
                    <a:pt x="490" y="199"/>
                    <a:pt x="489" y="200"/>
                    <a:pt x="488" y="202"/>
                  </a:cubicBezTo>
                  <a:cubicBezTo>
                    <a:pt x="489" y="202"/>
                    <a:pt x="489" y="202"/>
                    <a:pt x="490" y="201"/>
                  </a:cubicBezTo>
                  <a:cubicBezTo>
                    <a:pt x="490" y="206"/>
                    <a:pt x="490" y="206"/>
                    <a:pt x="490" y="206"/>
                  </a:cubicBezTo>
                  <a:cubicBezTo>
                    <a:pt x="494" y="202"/>
                    <a:pt x="493" y="194"/>
                    <a:pt x="496" y="188"/>
                  </a:cubicBezTo>
                  <a:cubicBezTo>
                    <a:pt x="500" y="189"/>
                    <a:pt x="501" y="201"/>
                    <a:pt x="502" y="210"/>
                  </a:cubicBezTo>
                  <a:cubicBezTo>
                    <a:pt x="508" y="212"/>
                    <a:pt x="497" y="192"/>
                    <a:pt x="505" y="189"/>
                  </a:cubicBezTo>
                  <a:cubicBezTo>
                    <a:pt x="510" y="195"/>
                    <a:pt x="514" y="189"/>
                    <a:pt x="521" y="180"/>
                  </a:cubicBezTo>
                  <a:cubicBezTo>
                    <a:pt x="525" y="185"/>
                    <a:pt x="520" y="189"/>
                    <a:pt x="522" y="193"/>
                  </a:cubicBezTo>
                  <a:cubicBezTo>
                    <a:pt x="525" y="182"/>
                    <a:pt x="525" y="182"/>
                    <a:pt x="525" y="182"/>
                  </a:cubicBezTo>
                  <a:cubicBezTo>
                    <a:pt x="526" y="182"/>
                    <a:pt x="526" y="186"/>
                    <a:pt x="526" y="187"/>
                  </a:cubicBezTo>
                  <a:cubicBezTo>
                    <a:pt x="528" y="183"/>
                    <a:pt x="526" y="173"/>
                    <a:pt x="530" y="169"/>
                  </a:cubicBezTo>
                  <a:cubicBezTo>
                    <a:pt x="530" y="169"/>
                    <a:pt x="530" y="168"/>
                    <a:pt x="531" y="168"/>
                  </a:cubicBezTo>
                  <a:cubicBezTo>
                    <a:pt x="531" y="168"/>
                    <a:pt x="532" y="168"/>
                    <a:pt x="534" y="167"/>
                  </a:cubicBezTo>
                  <a:cubicBezTo>
                    <a:pt x="537" y="173"/>
                    <a:pt x="542" y="186"/>
                    <a:pt x="545" y="174"/>
                  </a:cubicBezTo>
                  <a:cubicBezTo>
                    <a:pt x="547" y="178"/>
                    <a:pt x="545" y="183"/>
                    <a:pt x="545" y="189"/>
                  </a:cubicBezTo>
                  <a:cubicBezTo>
                    <a:pt x="553" y="177"/>
                    <a:pt x="552" y="180"/>
                    <a:pt x="558" y="164"/>
                  </a:cubicBezTo>
                  <a:cubicBezTo>
                    <a:pt x="564" y="174"/>
                    <a:pt x="564" y="174"/>
                    <a:pt x="564" y="174"/>
                  </a:cubicBezTo>
                  <a:cubicBezTo>
                    <a:pt x="562" y="169"/>
                    <a:pt x="562" y="164"/>
                    <a:pt x="563" y="158"/>
                  </a:cubicBezTo>
                  <a:cubicBezTo>
                    <a:pt x="564" y="161"/>
                    <a:pt x="566" y="163"/>
                    <a:pt x="567" y="164"/>
                  </a:cubicBezTo>
                  <a:cubicBezTo>
                    <a:pt x="567" y="166"/>
                    <a:pt x="567" y="168"/>
                    <a:pt x="567" y="170"/>
                  </a:cubicBezTo>
                  <a:cubicBezTo>
                    <a:pt x="567" y="168"/>
                    <a:pt x="568" y="166"/>
                    <a:pt x="569" y="166"/>
                  </a:cubicBezTo>
                  <a:cubicBezTo>
                    <a:pt x="569" y="168"/>
                    <a:pt x="569" y="170"/>
                    <a:pt x="569" y="172"/>
                  </a:cubicBezTo>
                  <a:cubicBezTo>
                    <a:pt x="569" y="173"/>
                    <a:pt x="570" y="170"/>
                    <a:pt x="571" y="166"/>
                  </a:cubicBezTo>
                  <a:cubicBezTo>
                    <a:pt x="572" y="182"/>
                    <a:pt x="572" y="182"/>
                    <a:pt x="572" y="182"/>
                  </a:cubicBezTo>
                  <a:cubicBezTo>
                    <a:pt x="573" y="176"/>
                    <a:pt x="573" y="176"/>
                    <a:pt x="573" y="176"/>
                  </a:cubicBezTo>
                  <a:cubicBezTo>
                    <a:pt x="577" y="180"/>
                    <a:pt x="577" y="180"/>
                    <a:pt x="577" y="180"/>
                  </a:cubicBezTo>
                  <a:cubicBezTo>
                    <a:pt x="578" y="186"/>
                    <a:pt x="579" y="190"/>
                    <a:pt x="580" y="191"/>
                  </a:cubicBezTo>
                  <a:cubicBezTo>
                    <a:pt x="581" y="193"/>
                    <a:pt x="579" y="195"/>
                    <a:pt x="578" y="196"/>
                  </a:cubicBezTo>
                  <a:cubicBezTo>
                    <a:pt x="585" y="206"/>
                    <a:pt x="582" y="193"/>
                    <a:pt x="583" y="184"/>
                  </a:cubicBezTo>
                  <a:cubicBezTo>
                    <a:pt x="584" y="183"/>
                    <a:pt x="584" y="181"/>
                    <a:pt x="585" y="179"/>
                  </a:cubicBezTo>
                  <a:cubicBezTo>
                    <a:pt x="585" y="179"/>
                    <a:pt x="585" y="179"/>
                    <a:pt x="586" y="178"/>
                  </a:cubicBezTo>
                  <a:cubicBezTo>
                    <a:pt x="587" y="186"/>
                    <a:pt x="584" y="198"/>
                    <a:pt x="588" y="199"/>
                  </a:cubicBezTo>
                  <a:cubicBezTo>
                    <a:pt x="590" y="206"/>
                    <a:pt x="600" y="174"/>
                    <a:pt x="606" y="189"/>
                  </a:cubicBezTo>
                  <a:cubicBezTo>
                    <a:pt x="606" y="188"/>
                    <a:pt x="606" y="186"/>
                    <a:pt x="605" y="185"/>
                  </a:cubicBezTo>
                  <a:cubicBezTo>
                    <a:pt x="606" y="185"/>
                    <a:pt x="606" y="186"/>
                    <a:pt x="607" y="187"/>
                  </a:cubicBezTo>
                  <a:cubicBezTo>
                    <a:pt x="606" y="180"/>
                    <a:pt x="607" y="175"/>
                    <a:pt x="608" y="173"/>
                  </a:cubicBezTo>
                  <a:cubicBezTo>
                    <a:pt x="609" y="173"/>
                    <a:pt x="611" y="176"/>
                    <a:pt x="613" y="178"/>
                  </a:cubicBezTo>
                  <a:cubicBezTo>
                    <a:pt x="613" y="178"/>
                    <a:pt x="613" y="178"/>
                    <a:pt x="612" y="178"/>
                  </a:cubicBezTo>
                  <a:cubicBezTo>
                    <a:pt x="614" y="182"/>
                    <a:pt x="615" y="183"/>
                    <a:pt x="616" y="182"/>
                  </a:cubicBezTo>
                  <a:cubicBezTo>
                    <a:pt x="618" y="184"/>
                    <a:pt x="621" y="185"/>
                    <a:pt x="623" y="176"/>
                  </a:cubicBezTo>
                  <a:cubicBezTo>
                    <a:pt x="623" y="178"/>
                    <a:pt x="623" y="180"/>
                    <a:pt x="623" y="181"/>
                  </a:cubicBezTo>
                  <a:cubicBezTo>
                    <a:pt x="625" y="179"/>
                    <a:pt x="627" y="177"/>
                    <a:pt x="630" y="175"/>
                  </a:cubicBezTo>
                  <a:cubicBezTo>
                    <a:pt x="632" y="176"/>
                    <a:pt x="636" y="176"/>
                    <a:pt x="639" y="175"/>
                  </a:cubicBezTo>
                  <a:cubicBezTo>
                    <a:pt x="643" y="180"/>
                    <a:pt x="650" y="168"/>
                    <a:pt x="654" y="167"/>
                  </a:cubicBezTo>
                  <a:cubicBezTo>
                    <a:pt x="653" y="174"/>
                    <a:pt x="653" y="181"/>
                    <a:pt x="653" y="183"/>
                  </a:cubicBezTo>
                  <a:cubicBezTo>
                    <a:pt x="656" y="168"/>
                    <a:pt x="656" y="168"/>
                    <a:pt x="656" y="168"/>
                  </a:cubicBezTo>
                  <a:cubicBezTo>
                    <a:pt x="657" y="170"/>
                    <a:pt x="657" y="173"/>
                    <a:pt x="657" y="179"/>
                  </a:cubicBezTo>
                  <a:cubicBezTo>
                    <a:pt x="659" y="179"/>
                    <a:pt x="659" y="179"/>
                    <a:pt x="659" y="179"/>
                  </a:cubicBezTo>
                  <a:cubicBezTo>
                    <a:pt x="657" y="191"/>
                    <a:pt x="657" y="191"/>
                    <a:pt x="657" y="191"/>
                  </a:cubicBezTo>
                  <a:cubicBezTo>
                    <a:pt x="660" y="179"/>
                    <a:pt x="661" y="181"/>
                    <a:pt x="663" y="183"/>
                  </a:cubicBezTo>
                  <a:cubicBezTo>
                    <a:pt x="663" y="178"/>
                    <a:pt x="663" y="178"/>
                    <a:pt x="663" y="178"/>
                  </a:cubicBezTo>
                  <a:cubicBezTo>
                    <a:pt x="666" y="178"/>
                    <a:pt x="666" y="178"/>
                    <a:pt x="666" y="178"/>
                  </a:cubicBezTo>
                  <a:cubicBezTo>
                    <a:pt x="665" y="180"/>
                    <a:pt x="665" y="182"/>
                    <a:pt x="664" y="184"/>
                  </a:cubicBezTo>
                  <a:cubicBezTo>
                    <a:pt x="666" y="186"/>
                    <a:pt x="668" y="189"/>
                    <a:pt x="672" y="183"/>
                  </a:cubicBezTo>
                  <a:cubicBezTo>
                    <a:pt x="672" y="183"/>
                    <a:pt x="671" y="182"/>
                    <a:pt x="671" y="181"/>
                  </a:cubicBezTo>
                  <a:cubicBezTo>
                    <a:pt x="673" y="180"/>
                    <a:pt x="675" y="178"/>
                    <a:pt x="676" y="175"/>
                  </a:cubicBezTo>
                  <a:cubicBezTo>
                    <a:pt x="677" y="176"/>
                    <a:pt x="678" y="179"/>
                    <a:pt x="680" y="183"/>
                  </a:cubicBezTo>
                  <a:cubicBezTo>
                    <a:pt x="679" y="181"/>
                    <a:pt x="679" y="175"/>
                    <a:pt x="679" y="168"/>
                  </a:cubicBezTo>
                  <a:cubicBezTo>
                    <a:pt x="680" y="170"/>
                    <a:pt x="679" y="172"/>
                    <a:pt x="679" y="174"/>
                  </a:cubicBezTo>
                  <a:cubicBezTo>
                    <a:pt x="680" y="175"/>
                    <a:pt x="682" y="176"/>
                    <a:pt x="683" y="176"/>
                  </a:cubicBezTo>
                  <a:cubicBezTo>
                    <a:pt x="683" y="180"/>
                    <a:pt x="682" y="182"/>
                    <a:pt x="682" y="183"/>
                  </a:cubicBezTo>
                  <a:cubicBezTo>
                    <a:pt x="684" y="177"/>
                    <a:pt x="684" y="177"/>
                    <a:pt x="684" y="177"/>
                  </a:cubicBezTo>
                  <a:cubicBezTo>
                    <a:pt x="686" y="178"/>
                    <a:pt x="688" y="178"/>
                    <a:pt x="689" y="177"/>
                  </a:cubicBezTo>
                  <a:cubicBezTo>
                    <a:pt x="690" y="181"/>
                    <a:pt x="690" y="184"/>
                    <a:pt x="691" y="186"/>
                  </a:cubicBezTo>
                  <a:cubicBezTo>
                    <a:pt x="690" y="181"/>
                    <a:pt x="697" y="187"/>
                    <a:pt x="699" y="184"/>
                  </a:cubicBezTo>
                  <a:cubicBezTo>
                    <a:pt x="696" y="178"/>
                    <a:pt x="696" y="178"/>
                    <a:pt x="696" y="178"/>
                  </a:cubicBezTo>
                  <a:cubicBezTo>
                    <a:pt x="699" y="180"/>
                    <a:pt x="700" y="177"/>
                    <a:pt x="702" y="173"/>
                  </a:cubicBezTo>
                  <a:cubicBezTo>
                    <a:pt x="704" y="174"/>
                    <a:pt x="707" y="178"/>
                    <a:pt x="710" y="180"/>
                  </a:cubicBezTo>
                  <a:cubicBezTo>
                    <a:pt x="710" y="181"/>
                    <a:pt x="709" y="182"/>
                    <a:pt x="709" y="183"/>
                  </a:cubicBezTo>
                  <a:cubicBezTo>
                    <a:pt x="709" y="182"/>
                    <a:pt x="710" y="181"/>
                    <a:pt x="710" y="180"/>
                  </a:cubicBezTo>
                  <a:cubicBezTo>
                    <a:pt x="713" y="182"/>
                    <a:pt x="717" y="183"/>
                    <a:pt x="720" y="180"/>
                  </a:cubicBezTo>
                  <a:cubicBezTo>
                    <a:pt x="720" y="181"/>
                    <a:pt x="719" y="182"/>
                    <a:pt x="719" y="183"/>
                  </a:cubicBezTo>
                  <a:cubicBezTo>
                    <a:pt x="722" y="189"/>
                    <a:pt x="720" y="192"/>
                    <a:pt x="725" y="191"/>
                  </a:cubicBezTo>
                  <a:cubicBezTo>
                    <a:pt x="726" y="198"/>
                    <a:pt x="722" y="202"/>
                    <a:pt x="721" y="202"/>
                  </a:cubicBezTo>
                  <a:cubicBezTo>
                    <a:pt x="732" y="207"/>
                    <a:pt x="732" y="207"/>
                    <a:pt x="732" y="207"/>
                  </a:cubicBezTo>
                  <a:cubicBezTo>
                    <a:pt x="732" y="196"/>
                    <a:pt x="736" y="193"/>
                    <a:pt x="738" y="188"/>
                  </a:cubicBezTo>
                  <a:cubicBezTo>
                    <a:pt x="742" y="191"/>
                    <a:pt x="745" y="193"/>
                    <a:pt x="747" y="189"/>
                  </a:cubicBezTo>
                  <a:cubicBezTo>
                    <a:pt x="751" y="190"/>
                    <a:pt x="754" y="170"/>
                    <a:pt x="759" y="183"/>
                  </a:cubicBezTo>
                  <a:cubicBezTo>
                    <a:pt x="760" y="184"/>
                    <a:pt x="764" y="203"/>
                    <a:pt x="764" y="194"/>
                  </a:cubicBezTo>
                  <a:cubicBezTo>
                    <a:pt x="763" y="187"/>
                    <a:pt x="763" y="176"/>
                    <a:pt x="762" y="163"/>
                  </a:cubicBezTo>
                  <a:cubicBezTo>
                    <a:pt x="766" y="167"/>
                    <a:pt x="771" y="164"/>
                    <a:pt x="771" y="173"/>
                  </a:cubicBezTo>
                  <a:cubicBezTo>
                    <a:pt x="771" y="173"/>
                    <a:pt x="772" y="173"/>
                    <a:pt x="772" y="173"/>
                  </a:cubicBezTo>
                  <a:cubicBezTo>
                    <a:pt x="772" y="175"/>
                    <a:pt x="772" y="177"/>
                    <a:pt x="773" y="179"/>
                  </a:cubicBezTo>
                  <a:cubicBezTo>
                    <a:pt x="773" y="177"/>
                    <a:pt x="773" y="175"/>
                    <a:pt x="773" y="173"/>
                  </a:cubicBezTo>
                  <a:cubicBezTo>
                    <a:pt x="774" y="173"/>
                    <a:pt x="775" y="173"/>
                    <a:pt x="776" y="173"/>
                  </a:cubicBezTo>
                  <a:cubicBezTo>
                    <a:pt x="776" y="177"/>
                    <a:pt x="776" y="180"/>
                    <a:pt x="778" y="179"/>
                  </a:cubicBezTo>
                  <a:cubicBezTo>
                    <a:pt x="778" y="176"/>
                    <a:pt x="779" y="175"/>
                    <a:pt x="779" y="174"/>
                  </a:cubicBezTo>
                  <a:cubicBezTo>
                    <a:pt x="794" y="176"/>
                    <a:pt x="809" y="185"/>
                    <a:pt x="824" y="186"/>
                  </a:cubicBezTo>
                  <a:cubicBezTo>
                    <a:pt x="822" y="169"/>
                    <a:pt x="822" y="169"/>
                    <a:pt x="822" y="169"/>
                  </a:cubicBezTo>
                  <a:cubicBezTo>
                    <a:pt x="824" y="169"/>
                    <a:pt x="824" y="169"/>
                    <a:pt x="824" y="169"/>
                  </a:cubicBezTo>
                  <a:cubicBezTo>
                    <a:pt x="824" y="171"/>
                    <a:pt x="824" y="173"/>
                    <a:pt x="825" y="176"/>
                  </a:cubicBezTo>
                  <a:cubicBezTo>
                    <a:pt x="825" y="173"/>
                    <a:pt x="825" y="171"/>
                    <a:pt x="826" y="170"/>
                  </a:cubicBezTo>
                  <a:cubicBezTo>
                    <a:pt x="828" y="170"/>
                    <a:pt x="828" y="170"/>
                    <a:pt x="828" y="170"/>
                  </a:cubicBezTo>
                  <a:cubicBezTo>
                    <a:pt x="829" y="174"/>
                    <a:pt x="830" y="183"/>
                    <a:pt x="825" y="182"/>
                  </a:cubicBezTo>
                  <a:cubicBezTo>
                    <a:pt x="828" y="192"/>
                    <a:pt x="833" y="174"/>
                    <a:pt x="833" y="171"/>
                  </a:cubicBezTo>
                  <a:cubicBezTo>
                    <a:pt x="834" y="172"/>
                    <a:pt x="834" y="173"/>
                    <a:pt x="835" y="174"/>
                  </a:cubicBezTo>
                  <a:cubicBezTo>
                    <a:pt x="835" y="174"/>
                    <a:pt x="835" y="175"/>
                    <a:pt x="835" y="175"/>
                  </a:cubicBezTo>
                  <a:cubicBezTo>
                    <a:pt x="837" y="182"/>
                    <a:pt x="830" y="190"/>
                    <a:pt x="832" y="191"/>
                  </a:cubicBezTo>
                  <a:cubicBezTo>
                    <a:pt x="835" y="189"/>
                    <a:pt x="835" y="189"/>
                    <a:pt x="835" y="189"/>
                  </a:cubicBezTo>
                  <a:cubicBezTo>
                    <a:pt x="835" y="187"/>
                    <a:pt x="835" y="187"/>
                    <a:pt x="835" y="187"/>
                  </a:cubicBezTo>
                  <a:cubicBezTo>
                    <a:pt x="837" y="181"/>
                    <a:pt x="838" y="174"/>
                    <a:pt x="843" y="174"/>
                  </a:cubicBezTo>
                  <a:cubicBezTo>
                    <a:pt x="846" y="178"/>
                    <a:pt x="844" y="185"/>
                    <a:pt x="846" y="185"/>
                  </a:cubicBezTo>
                  <a:cubicBezTo>
                    <a:pt x="846" y="186"/>
                    <a:pt x="846" y="187"/>
                    <a:pt x="847" y="186"/>
                  </a:cubicBezTo>
                  <a:cubicBezTo>
                    <a:pt x="855" y="187"/>
                    <a:pt x="855" y="187"/>
                    <a:pt x="855" y="187"/>
                  </a:cubicBezTo>
                  <a:cubicBezTo>
                    <a:pt x="852" y="174"/>
                    <a:pt x="852" y="174"/>
                    <a:pt x="852" y="174"/>
                  </a:cubicBezTo>
                  <a:cubicBezTo>
                    <a:pt x="855" y="168"/>
                    <a:pt x="859" y="175"/>
                    <a:pt x="856" y="160"/>
                  </a:cubicBezTo>
                  <a:cubicBezTo>
                    <a:pt x="861" y="183"/>
                    <a:pt x="883" y="169"/>
                    <a:pt x="886" y="176"/>
                  </a:cubicBezTo>
                  <a:cubicBezTo>
                    <a:pt x="891" y="166"/>
                    <a:pt x="896" y="167"/>
                    <a:pt x="901" y="168"/>
                  </a:cubicBezTo>
                  <a:cubicBezTo>
                    <a:pt x="900" y="165"/>
                    <a:pt x="899" y="151"/>
                    <a:pt x="904" y="152"/>
                  </a:cubicBezTo>
                  <a:cubicBezTo>
                    <a:pt x="902" y="183"/>
                    <a:pt x="913" y="166"/>
                    <a:pt x="917" y="188"/>
                  </a:cubicBezTo>
                  <a:cubicBezTo>
                    <a:pt x="913" y="173"/>
                    <a:pt x="930" y="185"/>
                    <a:pt x="925" y="164"/>
                  </a:cubicBezTo>
                  <a:cubicBezTo>
                    <a:pt x="929" y="166"/>
                    <a:pt x="925" y="175"/>
                    <a:pt x="928" y="183"/>
                  </a:cubicBezTo>
                  <a:cubicBezTo>
                    <a:pt x="938" y="171"/>
                    <a:pt x="949" y="191"/>
                    <a:pt x="961" y="187"/>
                  </a:cubicBezTo>
                  <a:cubicBezTo>
                    <a:pt x="962" y="183"/>
                    <a:pt x="960" y="177"/>
                    <a:pt x="962" y="171"/>
                  </a:cubicBezTo>
                  <a:cubicBezTo>
                    <a:pt x="968" y="191"/>
                    <a:pt x="968" y="191"/>
                    <a:pt x="968" y="191"/>
                  </a:cubicBezTo>
                  <a:cubicBezTo>
                    <a:pt x="971" y="189"/>
                    <a:pt x="971" y="168"/>
                    <a:pt x="975" y="182"/>
                  </a:cubicBezTo>
                  <a:cubicBezTo>
                    <a:pt x="974" y="179"/>
                    <a:pt x="973" y="174"/>
                    <a:pt x="975" y="173"/>
                  </a:cubicBezTo>
                  <a:cubicBezTo>
                    <a:pt x="998" y="193"/>
                    <a:pt x="1023" y="159"/>
                    <a:pt x="1046" y="197"/>
                  </a:cubicBezTo>
                  <a:cubicBezTo>
                    <a:pt x="1043" y="189"/>
                    <a:pt x="1045" y="189"/>
                    <a:pt x="1048" y="188"/>
                  </a:cubicBezTo>
                  <a:cubicBezTo>
                    <a:pt x="1046" y="186"/>
                    <a:pt x="1048" y="179"/>
                    <a:pt x="1048" y="173"/>
                  </a:cubicBezTo>
                  <a:cubicBezTo>
                    <a:pt x="1057" y="189"/>
                    <a:pt x="1057" y="189"/>
                    <a:pt x="1057" y="189"/>
                  </a:cubicBezTo>
                  <a:cubicBezTo>
                    <a:pt x="1059" y="174"/>
                    <a:pt x="1068" y="189"/>
                    <a:pt x="1069" y="174"/>
                  </a:cubicBezTo>
                  <a:cubicBezTo>
                    <a:pt x="1066" y="177"/>
                    <a:pt x="1066" y="177"/>
                    <a:pt x="1066" y="177"/>
                  </a:cubicBezTo>
                  <a:cubicBezTo>
                    <a:pt x="1068" y="170"/>
                    <a:pt x="1067" y="164"/>
                    <a:pt x="1066" y="156"/>
                  </a:cubicBezTo>
                  <a:cubicBezTo>
                    <a:pt x="1067" y="157"/>
                    <a:pt x="1067" y="157"/>
                    <a:pt x="1067" y="157"/>
                  </a:cubicBezTo>
                  <a:cubicBezTo>
                    <a:pt x="1066" y="152"/>
                    <a:pt x="1066" y="152"/>
                    <a:pt x="1066" y="152"/>
                  </a:cubicBezTo>
                  <a:cubicBezTo>
                    <a:pt x="1065" y="146"/>
                    <a:pt x="1063" y="139"/>
                    <a:pt x="1062" y="133"/>
                  </a:cubicBezTo>
                  <a:cubicBezTo>
                    <a:pt x="1065" y="132"/>
                    <a:pt x="1068" y="134"/>
                    <a:pt x="1069" y="126"/>
                  </a:cubicBezTo>
                  <a:close/>
                  <a:moveTo>
                    <a:pt x="473" y="190"/>
                  </a:moveTo>
                  <a:cubicBezTo>
                    <a:pt x="473" y="189"/>
                    <a:pt x="473" y="189"/>
                    <a:pt x="473" y="189"/>
                  </a:cubicBezTo>
                  <a:cubicBezTo>
                    <a:pt x="473" y="187"/>
                    <a:pt x="473" y="185"/>
                    <a:pt x="473" y="184"/>
                  </a:cubicBezTo>
                  <a:cubicBezTo>
                    <a:pt x="474" y="186"/>
                    <a:pt x="473" y="188"/>
                    <a:pt x="473" y="190"/>
                  </a:cubicBezTo>
                  <a:close/>
                  <a:moveTo>
                    <a:pt x="856" y="115"/>
                  </a:moveTo>
                  <a:cubicBezTo>
                    <a:pt x="856" y="114"/>
                    <a:pt x="856" y="113"/>
                    <a:pt x="856" y="111"/>
                  </a:cubicBezTo>
                  <a:cubicBezTo>
                    <a:pt x="857" y="117"/>
                    <a:pt x="859" y="121"/>
                    <a:pt x="862" y="123"/>
                  </a:cubicBezTo>
                  <a:cubicBezTo>
                    <a:pt x="861" y="123"/>
                    <a:pt x="860" y="123"/>
                    <a:pt x="860" y="123"/>
                  </a:cubicBezTo>
                  <a:cubicBezTo>
                    <a:pt x="858" y="123"/>
                    <a:pt x="858" y="120"/>
                    <a:pt x="856" y="115"/>
                  </a:cubicBezTo>
                  <a:close/>
                  <a:moveTo>
                    <a:pt x="214" y="108"/>
                  </a:moveTo>
                  <a:cubicBezTo>
                    <a:pt x="214" y="110"/>
                    <a:pt x="214" y="112"/>
                    <a:pt x="215" y="115"/>
                  </a:cubicBezTo>
                  <a:cubicBezTo>
                    <a:pt x="214" y="109"/>
                    <a:pt x="211" y="106"/>
                    <a:pt x="208" y="104"/>
                  </a:cubicBezTo>
                  <a:cubicBezTo>
                    <a:pt x="209" y="103"/>
                    <a:pt x="210" y="103"/>
                    <a:pt x="211" y="104"/>
                  </a:cubicBezTo>
                  <a:cubicBezTo>
                    <a:pt x="212" y="104"/>
                    <a:pt x="213" y="106"/>
                    <a:pt x="214" y="108"/>
                  </a:cubicBezTo>
                  <a:close/>
                  <a:moveTo>
                    <a:pt x="242" y="154"/>
                  </a:moveTo>
                  <a:cubicBezTo>
                    <a:pt x="239" y="160"/>
                    <a:pt x="237" y="166"/>
                    <a:pt x="233" y="169"/>
                  </a:cubicBezTo>
                  <a:cubicBezTo>
                    <a:pt x="233" y="170"/>
                    <a:pt x="233" y="170"/>
                    <a:pt x="233" y="170"/>
                  </a:cubicBezTo>
                  <a:cubicBezTo>
                    <a:pt x="236" y="165"/>
                    <a:pt x="238" y="156"/>
                    <a:pt x="242" y="154"/>
                  </a:cubicBezTo>
                  <a:close/>
                  <a:moveTo>
                    <a:pt x="307" y="170"/>
                  </a:moveTo>
                  <a:cubicBezTo>
                    <a:pt x="307" y="170"/>
                    <a:pt x="308" y="170"/>
                    <a:pt x="308" y="170"/>
                  </a:cubicBezTo>
                  <a:cubicBezTo>
                    <a:pt x="308" y="170"/>
                    <a:pt x="308" y="170"/>
                    <a:pt x="308" y="170"/>
                  </a:cubicBezTo>
                  <a:cubicBezTo>
                    <a:pt x="308" y="170"/>
                    <a:pt x="308" y="170"/>
                    <a:pt x="307" y="170"/>
                  </a:cubicBezTo>
                  <a:close/>
                  <a:moveTo>
                    <a:pt x="999" y="54"/>
                  </a:moveTo>
                  <a:cubicBezTo>
                    <a:pt x="1001" y="56"/>
                    <a:pt x="1006" y="54"/>
                    <a:pt x="1004" y="65"/>
                  </a:cubicBezTo>
                  <a:cubicBezTo>
                    <a:pt x="1003" y="60"/>
                    <a:pt x="1001" y="57"/>
                    <a:pt x="999" y="55"/>
                  </a:cubicBezTo>
                  <a:lnTo>
                    <a:pt x="999" y="54"/>
                  </a:lnTo>
                  <a:close/>
                  <a:moveTo>
                    <a:pt x="975" y="53"/>
                  </a:moveTo>
                  <a:cubicBezTo>
                    <a:pt x="975" y="53"/>
                    <a:pt x="975" y="53"/>
                    <a:pt x="975" y="53"/>
                  </a:cubicBezTo>
                  <a:cubicBezTo>
                    <a:pt x="975" y="53"/>
                    <a:pt x="975" y="53"/>
                    <a:pt x="975" y="53"/>
                  </a:cubicBezTo>
                  <a:close/>
                  <a:moveTo>
                    <a:pt x="891" y="59"/>
                  </a:moveTo>
                  <a:cubicBezTo>
                    <a:pt x="891" y="61"/>
                    <a:pt x="890" y="64"/>
                    <a:pt x="889" y="67"/>
                  </a:cubicBezTo>
                  <a:cubicBezTo>
                    <a:pt x="888" y="61"/>
                    <a:pt x="888" y="61"/>
                    <a:pt x="888" y="61"/>
                  </a:cubicBezTo>
                  <a:cubicBezTo>
                    <a:pt x="889" y="60"/>
                    <a:pt x="890" y="59"/>
                    <a:pt x="891" y="59"/>
                  </a:cubicBezTo>
                  <a:close/>
                  <a:moveTo>
                    <a:pt x="886" y="63"/>
                  </a:moveTo>
                  <a:cubicBezTo>
                    <a:pt x="885" y="67"/>
                    <a:pt x="884" y="70"/>
                    <a:pt x="881" y="71"/>
                  </a:cubicBezTo>
                  <a:cubicBezTo>
                    <a:pt x="882" y="69"/>
                    <a:pt x="884" y="65"/>
                    <a:pt x="886" y="63"/>
                  </a:cubicBezTo>
                  <a:close/>
                  <a:moveTo>
                    <a:pt x="862" y="40"/>
                  </a:moveTo>
                  <a:cubicBezTo>
                    <a:pt x="862" y="40"/>
                    <a:pt x="862" y="40"/>
                    <a:pt x="862" y="40"/>
                  </a:cubicBezTo>
                  <a:cubicBezTo>
                    <a:pt x="859" y="36"/>
                    <a:pt x="860" y="38"/>
                    <a:pt x="862" y="40"/>
                  </a:cubicBezTo>
                  <a:close/>
                  <a:moveTo>
                    <a:pt x="860" y="52"/>
                  </a:moveTo>
                  <a:cubicBezTo>
                    <a:pt x="860" y="55"/>
                    <a:pt x="861" y="56"/>
                    <a:pt x="862" y="57"/>
                  </a:cubicBezTo>
                  <a:cubicBezTo>
                    <a:pt x="864" y="62"/>
                    <a:pt x="864" y="68"/>
                    <a:pt x="863" y="73"/>
                  </a:cubicBezTo>
                  <a:cubicBezTo>
                    <a:pt x="862" y="74"/>
                    <a:pt x="861" y="75"/>
                    <a:pt x="860" y="74"/>
                  </a:cubicBezTo>
                  <a:cubicBezTo>
                    <a:pt x="858" y="74"/>
                    <a:pt x="856" y="64"/>
                    <a:pt x="854" y="56"/>
                  </a:cubicBezTo>
                  <a:cubicBezTo>
                    <a:pt x="855" y="52"/>
                    <a:pt x="857" y="50"/>
                    <a:pt x="860" y="52"/>
                  </a:cubicBezTo>
                  <a:close/>
                  <a:moveTo>
                    <a:pt x="598" y="35"/>
                  </a:moveTo>
                  <a:cubicBezTo>
                    <a:pt x="598" y="36"/>
                    <a:pt x="598" y="36"/>
                    <a:pt x="598" y="36"/>
                  </a:cubicBezTo>
                  <a:cubicBezTo>
                    <a:pt x="596" y="37"/>
                    <a:pt x="595" y="38"/>
                    <a:pt x="593" y="37"/>
                  </a:cubicBezTo>
                  <a:cubicBezTo>
                    <a:pt x="595" y="34"/>
                    <a:pt x="597" y="29"/>
                    <a:pt x="598" y="35"/>
                  </a:cubicBezTo>
                  <a:close/>
                  <a:moveTo>
                    <a:pt x="391" y="50"/>
                  </a:moveTo>
                  <a:cubicBezTo>
                    <a:pt x="391" y="52"/>
                    <a:pt x="391" y="54"/>
                    <a:pt x="391" y="56"/>
                  </a:cubicBezTo>
                  <a:cubicBezTo>
                    <a:pt x="391" y="54"/>
                    <a:pt x="391" y="52"/>
                    <a:pt x="391" y="50"/>
                  </a:cubicBezTo>
                  <a:close/>
                  <a:moveTo>
                    <a:pt x="342" y="35"/>
                  </a:moveTo>
                  <a:cubicBezTo>
                    <a:pt x="342" y="37"/>
                    <a:pt x="342" y="40"/>
                    <a:pt x="342" y="43"/>
                  </a:cubicBezTo>
                  <a:cubicBezTo>
                    <a:pt x="341" y="42"/>
                    <a:pt x="339" y="42"/>
                    <a:pt x="338" y="41"/>
                  </a:cubicBezTo>
                  <a:lnTo>
                    <a:pt x="342" y="35"/>
                  </a:lnTo>
                  <a:close/>
                  <a:moveTo>
                    <a:pt x="309" y="77"/>
                  </a:moveTo>
                  <a:cubicBezTo>
                    <a:pt x="308" y="76"/>
                    <a:pt x="308" y="74"/>
                    <a:pt x="308" y="73"/>
                  </a:cubicBezTo>
                  <a:cubicBezTo>
                    <a:pt x="308" y="75"/>
                    <a:pt x="309" y="76"/>
                    <a:pt x="309" y="77"/>
                  </a:cubicBezTo>
                  <a:close/>
                  <a:moveTo>
                    <a:pt x="224" y="45"/>
                  </a:moveTo>
                  <a:cubicBezTo>
                    <a:pt x="225" y="48"/>
                    <a:pt x="225" y="48"/>
                    <a:pt x="225" y="48"/>
                  </a:cubicBezTo>
                  <a:cubicBezTo>
                    <a:pt x="223" y="51"/>
                    <a:pt x="223" y="48"/>
                    <a:pt x="224" y="45"/>
                  </a:cubicBezTo>
                  <a:close/>
                  <a:moveTo>
                    <a:pt x="169" y="121"/>
                  </a:moveTo>
                  <a:cubicBezTo>
                    <a:pt x="169" y="122"/>
                    <a:pt x="169" y="123"/>
                    <a:pt x="169" y="124"/>
                  </a:cubicBezTo>
                  <a:cubicBezTo>
                    <a:pt x="168" y="124"/>
                    <a:pt x="168" y="125"/>
                    <a:pt x="167" y="125"/>
                  </a:cubicBezTo>
                  <a:cubicBezTo>
                    <a:pt x="167" y="124"/>
                    <a:pt x="167" y="124"/>
                    <a:pt x="168" y="124"/>
                  </a:cubicBezTo>
                  <a:cubicBezTo>
                    <a:pt x="167" y="123"/>
                    <a:pt x="167" y="122"/>
                    <a:pt x="167" y="121"/>
                  </a:cubicBezTo>
                  <a:cubicBezTo>
                    <a:pt x="168" y="121"/>
                    <a:pt x="169" y="121"/>
                    <a:pt x="169" y="121"/>
                  </a:cubicBezTo>
                  <a:close/>
                  <a:moveTo>
                    <a:pt x="35" y="176"/>
                  </a:moveTo>
                  <a:cubicBezTo>
                    <a:pt x="36" y="176"/>
                    <a:pt x="36" y="177"/>
                    <a:pt x="37" y="177"/>
                  </a:cubicBezTo>
                  <a:cubicBezTo>
                    <a:pt x="36" y="177"/>
                    <a:pt x="36" y="177"/>
                    <a:pt x="35" y="176"/>
                  </a:cubicBezTo>
                  <a:close/>
                  <a:moveTo>
                    <a:pt x="73" y="183"/>
                  </a:moveTo>
                  <a:cubicBezTo>
                    <a:pt x="73" y="176"/>
                    <a:pt x="65" y="185"/>
                    <a:pt x="67" y="169"/>
                  </a:cubicBezTo>
                  <a:cubicBezTo>
                    <a:pt x="69" y="177"/>
                    <a:pt x="72" y="179"/>
                    <a:pt x="75" y="180"/>
                  </a:cubicBezTo>
                  <a:lnTo>
                    <a:pt x="73" y="183"/>
                  </a:lnTo>
                  <a:close/>
                  <a:moveTo>
                    <a:pt x="178" y="176"/>
                  </a:moveTo>
                  <a:cubicBezTo>
                    <a:pt x="179" y="174"/>
                    <a:pt x="179" y="171"/>
                    <a:pt x="181" y="165"/>
                  </a:cubicBezTo>
                  <a:cubicBezTo>
                    <a:pt x="181" y="165"/>
                    <a:pt x="181" y="165"/>
                    <a:pt x="181" y="165"/>
                  </a:cubicBezTo>
                  <a:cubicBezTo>
                    <a:pt x="181" y="165"/>
                    <a:pt x="181" y="165"/>
                    <a:pt x="181" y="165"/>
                  </a:cubicBezTo>
                  <a:cubicBezTo>
                    <a:pt x="181" y="165"/>
                    <a:pt x="181" y="165"/>
                    <a:pt x="181" y="164"/>
                  </a:cubicBezTo>
                  <a:cubicBezTo>
                    <a:pt x="181" y="164"/>
                    <a:pt x="181" y="165"/>
                    <a:pt x="181" y="165"/>
                  </a:cubicBezTo>
                  <a:cubicBezTo>
                    <a:pt x="181" y="165"/>
                    <a:pt x="181" y="164"/>
                    <a:pt x="181" y="164"/>
                  </a:cubicBezTo>
                  <a:cubicBezTo>
                    <a:pt x="181" y="163"/>
                    <a:pt x="182" y="162"/>
                    <a:pt x="182" y="161"/>
                  </a:cubicBezTo>
                  <a:cubicBezTo>
                    <a:pt x="184" y="169"/>
                    <a:pt x="184" y="169"/>
                    <a:pt x="184" y="169"/>
                  </a:cubicBezTo>
                  <a:cubicBezTo>
                    <a:pt x="186" y="161"/>
                    <a:pt x="186" y="157"/>
                    <a:pt x="191" y="155"/>
                  </a:cubicBezTo>
                  <a:cubicBezTo>
                    <a:pt x="191" y="156"/>
                    <a:pt x="190" y="157"/>
                    <a:pt x="190" y="158"/>
                  </a:cubicBezTo>
                  <a:cubicBezTo>
                    <a:pt x="190" y="159"/>
                    <a:pt x="189" y="160"/>
                    <a:pt x="190" y="162"/>
                  </a:cubicBezTo>
                  <a:cubicBezTo>
                    <a:pt x="190" y="162"/>
                    <a:pt x="190" y="163"/>
                    <a:pt x="190" y="163"/>
                  </a:cubicBezTo>
                  <a:cubicBezTo>
                    <a:pt x="187" y="170"/>
                    <a:pt x="183" y="179"/>
                    <a:pt x="178" y="176"/>
                  </a:cubicBezTo>
                  <a:close/>
                  <a:moveTo>
                    <a:pt x="209" y="194"/>
                  </a:moveTo>
                  <a:cubicBezTo>
                    <a:pt x="209" y="194"/>
                    <a:pt x="209" y="194"/>
                    <a:pt x="209" y="194"/>
                  </a:cubicBezTo>
                  <a:cubicBezTo>
                    <a:pt x="212" y="198"/>
                    <a:pt x="211" y="197"/>
                    <a:pt x="209" y="194"/>
                  </a:cubicBezTo>
                  <a:close/>
                  <a:moveTo>
                    <a:pt x="211" y="182"/>
                  </a:moveTo>
                  <a:cubicBezTo>
                    <a:pt x="212" y="172"/>
                    <a:pt x="210" y="170"/>
                    <a:pt x="207" y="169"/>
                  </a:cubicBezTo>
                  <a:cubicBezTo>
                    <a:pt x="207" y="165"/>
                    <a:pt x="207" y="160"/>
                    <a:pt x="208" y="156"/>
                  </a:cubicBezTo>
                  <a:cubicBezTo>
                    <a:pt x="210" y="158"/>
                    <a:pt x="212" y="159"/>
                    <a:pt x="214" y="157"/>
                  </a:cubicBezTo>
                  <a:cubicBezTo>
                    <a:pt x="215" y="162"/>
                    <a:pt x="216" y="169"/>
                    <a:pt x="219" y="174"/>
                  </a:cubicBezTo>
                  <a:cubicBezTo>
                    <a:pt x="217" y="180"/>
                    <a:pt x="215" y="185"/>
                    <a:pt x="211" y="182"/>
                  </a:cubicBezTo>
                  <a:close/>
                  <a:moveTo>
                    <a:pt x="325" y="187"/>
                  </a:moveTo>
                  <a:cubicBezTo>
                    <a:pt x="326" y="187"/>
                    <a:pt x="327" y="188"/>
                    <a:pt x="327" y="189"/>
                  </a:cubicBezTo>
                  <a:cubicBezTo>
                    <a:pt x="327" y="190"/>
                    <a:pt x="326" y="190"/>
                    <a:pt x="325" y="187"/>
                  </a:cubicBezTo>
                  <a:close/>
                  <a:moveTo>
                    <a:pt x="473" y="190"/>
                  </a:moveTo>
                  <a:cubicBezTo>
                    <a:pt x="474" y="189"/>
                    <a:pt x="475" y="189"/>
                    <a:pt x="476" y="189"/>
                  </a:cubicBezTo>
                  <a:cubicBezTo>
                    <a:pt x="475" y="191"/>
                    <a:pt x="474" y="193"/>
                    <a:pt x="473" y="190"/>
                  </a:cubicBezTo>
                  <a:close/>
                  <a:moveTo>
                    <a:pt x="630" y="175"/>
                  </a:moveTo>
                  <a:cubicBezTo>
                    <a:pt x="630" y="174"/>
                    <a:pt x="630" y="174"/>
                    <a:pt x="630" y="174"/>
                  </a:cubicBezTo>
                  <a:cubicBezTo>
                    <a:pt x="630" y="174"/>
                    <a:pt x="630" y="174"/>
                    <a:pt x="630" y="174"/>
                  </a:cubicBezTo>
                  <a:lnTo>
                    <a:pt x="630" y="175"/>
                  </a:lnTo>
                  <a:close/>
                  <a:moveTo>
                    <a:pt x="728" y="195"/>
                  </a:moveTo>
                  <a:cubicBezTo>
                    <a:pt x="728" y="191"/>
                    <a:pt x="728" y="186"/>
                    <a:pt x="729" y="181"/>
                  </a:cubicBezTo>
                  <a:cubicBezTo>
                    <a:pt x="731" y="182"/>
                    <a:pt x="733" y="184"/>
                    <a:pt x="735" y="185"/>
                  </a:cubicBezTo>
                  <a:lnTo>
                    <a:pt x="728" y="195"/>
                  </a:lnTo>
                  <a:close/>
                  <a:moveTo>
                    <a:pt x="762" y="152"/>
                  </a:moveTo>
                  <a:cubicBezTo>
                    <a:pt x="762" y="150"/>
                    <a:pt x="762" y="148"/>
                    <a:pt x="762" y="146"/>
                  </a:cubicBezTo>
                  <a:cubicBezTo>
                    <a:pt x="762" y="148"/>
                    <a:pt x="763" y="151"/>
                    <a:pt x="762" y="152"/>
                  </a:cubicBezTo>
                  <a:close/>
                  <a:moveTo>
                    <a:pt x="846" y="181"/>
                  </a:moveTo>
                  <a:cubicBezTo>
                    <a:pt x="845" y="178"/>
                    <a:pt x="845" y="178"/>
                    <a:pt x="845" y="178"/>
                  </a:cubicBezTo>
                  <a:cubicBezTo>
                    <a:pt x="848" y="175"/>
                    <a:pt x="847" y="178"/>
                    <a:pt x="846" y="181"/>
                  </a:cubicBezTo>
                  <a:close/>
                  <a:moveTo>
                    <a:pt x="902" y="107"/>
                  </a:moveTo>
                  <a:cubicBezTo>
                    <a:pt x="902" y="106"/>
                    <a:pt x="902" y="105"/>
                    <a:pt x="902" y="104"/>
                  </a:cubicBezTo>
                  <a:cubicBezTo>
                    <a:pt x="903" y="103"/>
                    <a:pt x="903" y="103"/>
                    <a:pt x="904" y="104"/>
                  </a:cubicBezTo>
                  <a:cubicBezTo>
                    <a:pt x="904" y="105"/>
                    <a:pt x="904" y="106"/>
                    <a:pt x="904" y="107"/>
                  </a:cubicBezTo>
                  <a:cubicBezTo>
                    <a:pt x="903" y="107"/>
                    <a:pt x="902" y="108"/>
                    <a:pt x="902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6" name="Freeform 3580"/>
            <p:cNvSpPr/>
            <p:nvPr/>
          </p:nvSpPr>
          <p:spPr bwMode="auto">
            <a:xfrm>
              <a:off x="14016038" y="5651500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7" name="Freeform 3581"/>
            <p:cNvSpPr/>
            <p:nvPr/>
          </p:nvSpPr>
          <p:spPr bwMode="auto">
            <a:xfrm>
              <a:off x="12892088" y="5654675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8" name="Freeform 3582"/>
            <p:cNvSpPr/>
            <p:nvPr/>
          </p:nvSpPr>
          <p:spPr bwMode="auto">
            <a:xfrm>
              <a:off x="12503150" y="5700713"/>
              <a:ext cx="3175" cy="20637"/>
            </a:xfrm>
            <a:custGeom>
              <a:avLst/>
              <a:gdLst>
                <a:gd name="T0" fmla="*/ 0 w 1"/>
                <a:gd name="T1" fmla="*/ 0 h 6"/>
                <a:gd name="T2" fmla="*/ 1 w 1"/>
                <a:gd name="T3" fmla="*/ 6 h 6"/>
                <a:gd name="T4" fmla="*/ 0 w 1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6">
                  <a:moveTo>
                    <a:pt x="0" y="0"/>
                  </a:moveTo>
                  <a:cubicBezTo>
                    <a:pt x="0" y="2"/>
                    <a:pt x="0" y="4"/>
                    <a:pt x="1" y="6"/>
                  </a:cubicBezTo>
                  <a:cubicBezTo>
                    <a:pt x="1" y="4"/>
                    <a:pt x="1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9" name="Freeform 3583"/>
            <p:cNvSpPr/>
            <p:nvPr/>
          </p:nvSpPr>
          <p:spPr bwMode="auto">
            <a:xfrm>
              <a:off x="13157200" y="5611813"/>
              <a:ext cx="3175" cy="6350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2 h 2"/>
                <a:gd name="T4" fmla="*/ 1 w 1"/>
                <a:gd name="T5" fmla="*/ 0 h 2"/>
                <a:gd name="T6" fmla="*/ 0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1"/>
                    <a:pt x="1" y="0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0" name="Freeform 3584"/>
            <p:cNvSpPr/>
            <p:nvPr/>
          </p:nvSpPr>
          <p:spPr bwMode="auto">
            <a:xfrm>
              <a:off x="14379575" y="5986463"/>
              <a:ext cx="9525" cy="49212"/>
            </a:xfrm>
            <a:custGeom>
              <a:avLst/>
              <a:gdLst>
                <a:gd name="T0" fmla="*/ 0 w 3"/>
                <a:gd name="T1" fmla="*/ 0 h 15"/>
                <a:gd name="T2" fmla="*/ 0 w 3"/>
                <a:gd name="T3" fmla="*/ 15 h 15"/>
                <a:gd name="T4" fmla="*/ 3 w 3"/>
                <a:gd name="T5" fmla="*/ 1 h 15"/>
                <a:gd name="T6" fmla="*/ 0 w 3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5">
                  <a:moveTo>
                    <a:pt x="0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0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1" name="Freeform 3585"/>
            <p:cNvSpPr/>
            <p:nvPr/>
          </p:nvSpPr>
          <p:spPr bwMode="auto">
            <a:xfrm>
              <a:off x="12766675" y="5565775"/>
              <a:ext cx="11112" cy="26987"/>
            </a:xfrm>
            <a:custGeom>
              <a:avLst/>
              <a:gdLst>
                <a:gd name="T0" fmla="*/ 3 w 3"/>
                <a:gd name="T1" fmla="*/ 8 h 8"/>
                <a:gd name="T2" fmla="*/ 0 w 3"/>
                <a:gd name="T3" fmla="*/ 0 h 8"/>
                <a:gd name="T4" fmla="*/ 0 w 3"/>
                <a:gd name="T5" fmla="*/ 3 h 8"/>
                <a:gd name="T6" fmla="*/ 3 w 3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8">
                  <a:moveTo>
                    <a:pt x="3" y="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7"/>
                    <a:pt x="1" y="7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2" name="Freeform 3586"/>
            <p:cNvSpPr/>
            <p:nvPr/>
          </p:nvSpPr>
          <p:spPr bwMode="auto">
            <a:xfrm>
              <a:off x="12925425" y="5599113"/>
              <a:ext cx="3175" cy="42862"/>
            </a:xfrm>
            <a:custGeom>
              <a:avLst/>
              <a:gdLst>
                <a:gd name="T0" fmla="*/ 2 w 2"/>
                <a:gd name="T1" fmla="*/ 0 h 27"/>
                <a:gd name="T2" fmla="*/ 0 w 2"/>
                <a:gd name="T3" fmla="*/ 0 h 27"/>
                <a:gd name="T4" fmla="*/ 2 w 2"/>
                <a:gd name="T5" fmla="*/ 27 h 27"/>
                <a:gd name="T6" fmla="*/ 2 w 2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7">
                  <a:moveTo>
                    <a:pt x="2" y="0"/>
                  </a:moveTo>
                  <a:lnTo>
                    <a:pt x="0" y="0"/>
                  </a:lnTo>
                  <a:lnTo>
                    <a:pt x="2" y="27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3" name="Freeform 3587"/>
            <p:cNvSpPr/>
            <p:nvPr/>
          </p:nvSpPr>
          <p:spPr bwMode="auto">
            <a:xfrm>
              <a:off x="13044488" y="5548313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4" name="Freeform 3588"/>
            <p:cNvSpPr/>
            <p:nvPr/>
          </p:nvSpPr>
          <p:spPr bwMode="auto">
            <a:xfrm>
              <a:off x="13047663" y="5541963"/>
              <a:ext cx="17462" cy="50800"/>
            </a:xfrm>
            <a:custGeom>
              <a:avLst/>
              <a:gdLst>
                <a:gd name="T0" fmla="*/ 4 w 5"/>
                <a:gd name="T1" fmla="*/ 0 h 15"/>
                <a:gd name="T2" fmla="*/ 0 w 5"/>
                <a:gd name="T3" fmla="*/ 2 h 15"/>
                <a:gd name="T4" fmla="*/ 4 w 5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5">
                  <a:moveTo>
                    <a:pt x="4" y="0"/>
                  </a:moveTo>
                  <a:cubicBezTo>
                    <a:pt x="3" y="0"/>
                    <a:pt x="2" y="1"/>
                    <a:pt x="0" y="2"/>
                  </a:cubicBezTo>
                  <a:cubicBezTo>
                    <a:pt x="3" y="3"/>
                    <a:pt x="5" y="15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5" name="Freeform 3589"/>
            <p:cNvSpPr/>
            <p:nvPr/>
          </p:nvSpPr>
          <p:spPr bwMode="auto">
            <a:xfrm>
              <a:off x="14382750" y="5803900"/>
              <a:ext cx="9525" cy="42862"/>
            </a:xfrm>
            <a:custGeom>
              <a:avLst/>
              <a:gdLst>
                <a:gd name="T0" fmla="*/ 1 w 3"/>
                <a:gd name="T1" fmla="*/ 10 h 13"/>
                <a:gd name="T2" fmla="*/ 3 w 3"/>
                <a:gd name="T3" fmla="*/ 0 h 13"/>
                <a:gd name="T4" fmla="*/ 1 w 3"/>
                <a:gd name="T5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3">
                  <a:moveTo>
                    <a:pt x="1" y="10"/>
                  </a:moveTo>
                  <a:cubicBezTo>
                    <a:pt x="3" y="11"/>
                    <a:pt x="2" y="1"/>
                    <a:pt x="3" y="0"/>
                  </a:cubicBezTo>
                  <a:cubicBezTo>
                    <a:pt x="0" y="2"/>
                    <a:pt x="1" y="13"/>
                    <a:pt x="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6" name="Freeform 3590"/>
            <p:cNvSpPr/>
            <p:nvPr/>
          </p:nvSpPr>
          <p:spPr bwMode="auto">
            <a:xfrm>
              <a:off x="12301538" y="6165850"/>
              <a:ext cx="6350" cy="9525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7" name="Freeform 3591"/>
            <p:cNvSpPr/>
            <p:nvPr/>
          </p:nvSpPr>
          <p:spPr bwMode="auto">
            <a:xfrm>
              <a:off x="12350750" y="6154738"/>
              <a:ext cx="3175" cy="14287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0 h 4"/>
                <a:gd name="T4" fmla="*/ 0 w 1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2"/>
                    <a:pt x="0" y="4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8" name="Freeform 3592"/>
            <p:cNvSpPr/>
            <p:nvPr/>
          </p:nvSpPr>
          <p:spPr bwMode="auto">
            <a:xfrm>
              <a:off x="12704763" y="6111875"/>
              <a:ext cx="9525" cy="20637"/>
            </a:xfrm>
            <a:custGeom>
              <a:avLst/>
              <a:gdLst>
                <a:gd name="T0" fmla="*/ 0 w 3"/>
                <a:gd name="T1" fmla="*/ 0 h 6"/>
                <a:gd name="T2" fmla="*/ 3 w 3"/>
                <a:gd name="T3" fmla="*/ 6 h 6"/>
                <a:gd name="T4" fmla="*/ 0 w 3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cubicBezTo>
                    <a:pt x="0" y="2"/>
                    <a:pt x="2" y="4"/>
                    <a:pt x="3" y="6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9" name="Freeform 3593"/>
            <p:cNvSpPr/>
            <p:nvPr/>
          </p:nvSpPr>
          <p:spPr bwMode="auto">
            <a:xfrm>
              <a:off x="12053888" y="6202363"/>
              <a:ext cx="9525" cy="31750"/>
            </a:xfrm>
            <a:custGeom>
              <a:avLst/>
              <a:gdLst>
                <a:gd name="T0" fmla="*/ 2 w 3"/>
                <a:gd name="T1" fmla="*/ 0 h 10"/>
                <a:gd name="T2" fmla="*/ 0 w 3"/>
                <a:gd name="T3" fmla="*/ 10 h 10"/>
                <a:gd name="T4" fmla="*/ 2 w 3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0">
                  <a:moveTo>
                    <a:pt x="2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3" y="10"/>
                    <a:pt x="2" y="5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0" name="Freeform 3594"/>
            <p:cNvSpPr/>
            <p:nvPr/>
          </p:nvSpPr>
          <p:spPr bwMode="auto">
            <a:xfrm>
              <a:off x="11164888" y="6184900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1" name="Freeform 3595"/>
            <p:cNvSpPr/>
            <p:nvPr/>
          </p:nvSpPr>
          <p:spPr bwMode="auto">
            <a:xfrm>
              <a:off x="13031788" y="6142038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2" name="Freeform 3596"/>
            <p:cNvSpPr/>
            <p:nvPr/>
          </p:nvSpPr>
          <p:spPr bwMode="auto">
            <a:xfrm>
              <a:off x="12325350" y="6157913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3" name="Freeform 3597"/>
            <p:cNvSpPr/>
            <p:nvPr/>
          </p:nvSpPr>
          <p:spPr bwMode="auto">
            <a:xfrm>
              <a:off x="11204575" y="6184900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4" name="Freeform 3598"/>
            <p:cNvSpPr/>
            <p:nvPr/>
          </p:nvSpPr>
          <p:spPr bwMode="auto">
            <a:xfrm>
              <a:off x="12711113" y="6099175"/>
              <a:ext cx="6350" cy="19050"/>
            </a:xfrm>
            <a:custGeom>
              <a:avLst/>
              <a:gdLst>
                <a:gd name="T0" fmla="*/ 2 w 2"/>
                <a:gd name="T1" fmla="*/ 6 h 6"/>
                <a:gd name="T2" fmla="*/ 1 w 2"/>
                <a:gd name="T3" fmla="*/ 0 h 6"/>
                <a:gd name="T4" fmla="*/ 2 w 2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6">
                  <a:moveTo>
                    <a:pt x="2" y="6"/>
                  </a:moveTo>
                  <a:cubicBezTo>
                    <a:pt x="1" y="4"/>
                    <a:pt x="1" y="2"/>
                    <a:pt x="1" y="0"/>
                  </a:cubicBezTo>
                  <a:cubicBezTo>
                    <a:pt x="0" y="1"/>
                    <a:pt x="0" y="4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5" name="Freeform 3599"/>
            <p:cNvSpPr/>
            <p:nvPr/>
          </p:nvSpPr>
          <p:spPr bwMode="auto">
            <a:xfrm>
              <a:off x="12060238" y="6194425"/>
              <a:ext cx="0" cy="7937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6" name="Freeform 3600"/>
            <p:cNvSpPr/>
            <p:nvPr/>
          </p:nvSpPr>
          <p:spPr bwMode="auto">
            <a:xfrm>
              <a:off x="13392150" y="6129338"/>
              <a:ext cx="9525" cy="19050"/>
            </a:xfrm>
            <a:custGeom>
              <a:avLst/>
              <a:gdLst>
                <a:gd name="T0" fmla="*/ 3 w 3"/>
                <a:gd name="T1" fmla="*/ 6 h 6"/>
                <a:gd name="T2" fmla="*/ 1 w 3"/>
                <a:gd name="T3" fmla="*/ 0 h 6"/>
                <a:gd name="T4" fmla="*/ 3 w 3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6">
                  <a:moveTo>
                    <a:pt x="3" y="6"/>
                  </a:moveTo>
                  <a:cubicBezTo>
                    <a:pt x="2" y="4"/>
                    <a:pt x="1" y="2"/>
                    <a:pt x="1" y="0"/>
                  </a:cubicBezTo>
                  <a:cubicBezTo>
                    <a:pt x="0" y="3"/>
                    <a:pt x="1" y="5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7" name="Freeform 3601"/>
            <p:cNvSpPr/>
            <p:nvPr/>
          </p:nvSpPr>
          <p:spPr bwMode="auto">
            <a:xfrm>
              <a:off x="13166725" y="6142038"/>
              <a:ext cx="30162" cy="76200"/>
            </a:xfrm>
            <a:custGeom>
              <a:avLst/>
              <a:gdLst>
                <a:gd name="T0" fmla="*/ 1 w 9"/>
                <a:gd name="T1" fmla="*/ 17 h 23"/>
                <a:gd name="T2" fmla="*/ 8 w 9"/>
                <a:gd name="T3" fmla="*/ 10 h 23"/>
                <a:gd name="T4" fmla="*/ 5 w 9"/>
                <a:gd name="T5" fmla="*/ 0 h 23"/>
                <a:gd name="T6" fmla="*/ 1 w 9"/>
                <a:gd name="T7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3">
                  <a:moveTo>
                    <a:pt x="1" y="17"/>
                  </a:moveTo>
                  <a:cubicBezTo>
                    <a:pt x="7" y="23"/>
                    <a:pt x="3" y="3"/>
                    <a:pt x="8" y="10"/>
                  </a:cubicBezTo>
                  <a:cubicBezTo>
                    <a:pt x="9" y="4"/>
                    <a:pt x="4" y="4"/>
                    <a:pt x="5" y="0"/>
                  </a:cubicBezTo>
                  <a:cubicBezTo>
                    <a:pt x="2" y="5"/>
                    <a:pt x="0" y="2"/>
                    <a:pt x="1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8" name="Freeform 3602"/>
            <p:cNvSpPr/>
            <p:nvPr/>
          </p:nvSpPr>
          <p:spPr bwMode="auto">
            <a:xfrm>
              <a:off x="10828338" y="5843588"/>
              <a:ext cx="9525" cy="50800"/>
            </a:xfrm>
            <a:custGeom>
              <a:avLst/>
              <a:gdLst>
                <a:gd name="T0" fmla="*/ 0 w 3"/>
                <a:gd name="T1" fmla="*/ 14 h 15"/>
                <a:gd name="T2" fmla="*/ 3 w 3"/>
                <a:gd name="T3" fmla="*/ 15 h 15"/>
                <a:gd name="T4" fmla="*/ 1 w 3"/>
                <a:gd name="T5" fmla="*/ 0 h 15"/>
                <a:gd name="T6" fmla="*/ 0 w 3"/>
                <a:gd name="T7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5">
                  <a:moveTo>
                    <a:pt x="0" y="14"/>
                  </a:moveTo>
                  <a:cubicBezTo>
                    <a:pt x="0" y="13"/>
                    <a:pt x="2" y="11"/>
                    <a:pt x="3" y="15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9" name="Freeform 3603"/>
            <p:cNvSpPr/>
            <p:nvPr/>
          </p:nvSpPr>
          <p:spPr bwMode="auto">
            <a:xfrm>
              <a:off x="12442825" y="6224588"/>
              <a:ext cx="11112" cy="26987"/>
            </a:xfrm>
            <a:custGeom>
              <a:avLst/>
              <a:gdLst>
                <a:gd name="T0" fmla="*/ 0 w 3"/>
                <a:gd name="T1" fmla="*/ 0 h 8"/>
                <a:gd name="T2" fmla="*/ 2 w 3"/>
                <a:gd name="T3" fmla="*/ 8 h 8"/>
                <a:gd name="T4" fmla="*/ 3 w 3"/>
                <a:gd name="T5" fmla="*/ 4 h 8"/>
                <a:gd name="T6" fmla="*/ 0 w 3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8">
                  <a:moveTo>
                    <a:pt x="0" y="0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0" name="Freeform 3604"/>
            <p:cNvSpPr/>
            <p:nvPr/>
          </p:nvSpPr>
          <p:spPr bwMode="auto">
            <a:xfrm>
              <a:off x="12288838" y="6172200"/>
              <a:ext cx="6350" cy="42862"/>
            </a:xfrm>
            <a:custGeom>
              <a:avLst/>
              <a:gdLst>
                <a:gd name="T0" fmla="*/ 2 w 4"/>
                <a:gd name="T1" fmla="*/ 27 h 27"/>
                <a:gd name="T2" fmla="*/ 4 w 4"/>
                <a:gd name="T3" fmla="*/ 27 h 27"/>
                <a:gd name="T4" fmla="*/ 0 w 4"/>
                <a:gd name="T5" fmla="*/ 0 h 27"/>
                <a:gd name="T6" fmla="*/ 2 w 4"/>
                <a:gd name="T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7">
                  <a:moveTo>
                    <a:pt x="2" y="27"/>
                  </a:moveTo>
                  <a:lnTo>
                    <a:pt x="4" y="27"/>
                  </a:lnTo>
                  <a:lnTo>
                    <a:pt x="0" y="0"/>
                  </a:lnTo>
                  <a:lnTo>
                    <a:pt x="2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1" name="Freeform 3605"/>
            <p:cNvSpPr/>
            <p:nvPr/>
          </p:nvSpPr>
          <p:spPr bwMode="auto">
            <a:xfrm>
              <a:off x="12169775" y="6264275"/>
              <a:ext cx="6350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2" name="Freeform 3606"/>
            <p:cNvSpPr/>
            <p:nvPr/>
          </p:nvSpPr>
          <p:spPr bwMode="auto">
            <a:xfrm>
              <a:off x="12155488" y="6221413"/>
              <a:ext cx="14287" cy="49212"/>
            </a:xfrm>
            <a:custGeom>
              <a:avLst/>
              <a:gdLst>
                <a:gd name="T0" fmla="*/ 0 w 4"/>
                <a:gd name="T1" fmla="*/ 15 h 15"/>
                <a:gd name="T2" fmla="*/ 4 w 4"/>
                <a:gd name="T3" fmla="*/ 13 h 15"/>
                <a:gd name="T4" fmla="*/ 0 w 4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5">
                  <a:moveTo>
                    <a:pt x="0" y="15"/>
                  </a:moveTo>
                  <a:cubicBezTo>
                    <a:pt x="2" y="15"/>
                    <a:pt x="3" y="13"/>
                    <a:pt x="4" y="13"/>
                  </a:cubicBezTo>
                  <a:cubicBezTo>
                    <a:pt x="2" y="12"/>
                    <a:pt x="0" y="0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3" name="Freeform 3607"/>
            <p:cNvSpPr/>
            <p:nvPr/>
          </p:nvSpPr>
          <p:spPr bwMode="auto">
            <a:xfrm>
              <a:off x="10828338" y="6194425"/>
              <a:ext cx="9525" cy="44450"/>
            </a:xfrm>
            <a:custGeom>
              <a:avLst/>
              <a:gdLst>
                <a:gd name="T0" fmla="*/ 2 w 3"/>
                <a:gd name="T1" fmla="*/ 3 h 13"/>
                <a:gd name="T2" fmla="*/ 1 w 3"/>
                <a:gd name="T3" fmla="*/ 13 h 13"/>
                <a:gd name="T4" fmla="*/ 2 w 3"/>
                <a:gd name="T5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3">
                  <a:moveTo>
                    <a:pt x="2" y="3"/>
                  </a:moveTo>
                  <a:cubicBezTo>
                    <a:pt x="0" y="2"/>
                    <a:pt x="1" y="11"/>
                    <a:pt x="1" y="13"/>
                  </a:cubicBezTo>
                  <a:cubicBezTo>
                    <a:pt x="3" y="11"/>
                    <a:pt x="2" y="0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4" name="Freeform 3608"/>
            <p:cNvSpPr/>
            <p:nvPr/>
          </p:nvSpPr>
          <p:spPr bwMode="auto">
            <a:xfrm>
              <a:off x="11036300" y="6221413"/>
              <a:ext cx="20637" cy="23812"/>
            </a:xfrm>
            <a:custGeom>
              <a:avLst/>
              <a:gdLst>
                <a:gd name="T0" fmla="*/ 0 w 6"/>
                <a:gd name="T1" fmla="*/ 5 h 7"/>
                <a:gd name="T2" fmla="*/ 0 w 6"/>
                <a:gd name="T3" fmla="*/ 6 h 7"/>
                <a:gd name="T4" fmla="*/ 3 w 6"/>
                <a:gd name="T5" fmla="*/ 7 h 7"/>
                <a:gd name="T6" fmla="*/ 0 w 6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7"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1" y="6"/>
                    <a:pt x="2" y="6"/>
                    <a:pt x="3" y="7"/>
                  </a:cubicBezTo>
                  <a:cubicBezTo>
                    <a:pt x="2" y="0"/>
                    <a:pt x="6" y="1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5" name="Freeform 3609"/>
            <p:cNvSpPr/>
            <p:nvPr/>
          </p:nvSpPr>
          <p:spPr bwMode="auto">
            <a:xfrm>
              <a:off x="11029950" y="6242050"/>
              <a:ext cx="12700" cy="19050"/>
            </a:xfrm>
            <a:custGeom>
              <a:avLst/>
              <a:gdLst>
                <a:gd name="T0" fmla="*/ 2 w 4"/>
                <a:gd name="T1" fmla="*/ 0 h 6"/>
                <a:gd name="T2" fmla="*/ 2 w 4"/>
                <a:gd name="T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0" y="1"/>
                    <a:pt x="4" y="6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6" name="Freeform 3610"/>
            <p:cNvSpPr/>
            <p:nvPr/>
          </p:nvSpPr>
          <p:spPr bwMode="auto">
            <a:xfrm>
              <a:off x="11066463" y="6227763"/>
              <a:ext cx="19050" cy="42862"/>
            </a:xfrm>
            <a:custGeom>
              <a:avLst/>
              <a:gdLst>
                <a:gd name="T0" fmla="*/ 0 w 6"/>
                <a:gd name="T1" fmla="*/ 6 h 13"/>
                <a:gd name="T2" fmla="*/ 2 w 6"/>
                <a:gd name="T3" fmla="*/ 13 h 13"/>
                <a:gd name="T4" fmla="*/ 3 w 6"/>
                <a:gd name="T5" fmla="*/ 0 h 13"/>
                <a:gd name="T6" fmla="*/ 0 w 6"/>
                <a:gd name="T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3">
                  <a:moveTo>
                    <a:pt x="0" y="6"/>
                  </a:moveTo>
                  <a:cubicBezTo>
                    <a:pt x="1" y="10"/>
                    <a:pt x="4" y="11"/>
                    <a:pt x="2" y="13"/>
                  </a:cubicBezTo>
                  <a:cubicBezTo>
                    <a:pt x="6" y="10"/>
                    <a:pt x="5" y="6"/>
                    <a:pt x="3" y="0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7" name="Freeform 3611"/>
            <p:cNvSpPr/>
            <p:nvPr/>
          </p:nvSpPr>
          <p:spPr bwMode="auto">
            <a:xfrm>
              <a:off x="11082338" y="6191250"/>
              <a:ext cx="3175" cy="14287"/>
            </a:xfrm>
            <a:custGeom>
              <a:avLst/>
              <a:gdLst>
                <a:gd name="T0" fmla="*/ 1 w 1"/>
                <a:gd name="T1" fmla="*/ 0 h 4"/>
                <a:gd name="T2" fmla="*/ 0 w 1"/>
                <a:gd name="T3" fmla="*/ 2 h 4"/>
                <a:gd name="T4" fmla="*/ 1 w 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8" name="Freeform 3612"/>
            <p:cNvSpPr/>
            <p:nvPr/>
          </p:nvSpPr>
          <p:spPr bwMode="auto">
            <a:xfrm>
              <a:off x="11069638" y="6172200"/>
              <a:ext cx="12700" cy="42862"/>
            </a:xfrm>
            <a:custGeom>
              <a:avLst/>
              <a:gdLst>
                <a:gd name="T0" fmla="*/ 2 w 4"/>
                <a:gd name="T1" fmla="*/ 10 h 13"/>
                <a:gd name="T2" fmla="*/ 0 w 4"/>
                <a:gd name="T3" fmla="*/ 13 h 13"/>
                <a:gd name="T4" fmla="*/ 4 w 4"/>
                <a:gd name="T5" fmla="*/ 8 h 13"/>
                <a:gd name="T6" fmla="*/ 2 w 4"/>
                <a:gd name="T7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3">
                  <a:moveTo>
                    <a:pt x="2" y="10"/>
                  </a:moveTo>
                  <a:cubicBezTo>
                    <a:pt x="2" y="5"/>
                    <a:pt x="1" y="10"/>
                    <a:pt x="0" y="13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5"/>
                    <a:pt x="3" y="0"/>
                    <a:pt x="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9" name="Freeform 3613"/>
            <p:cNvSpPr/>
            <p:nvPr/>
          </p:nvSpPr>
          <p:spPr bwMode="auto">
            <a:xfrm>
              <a:off x="11036300" y="6169025"/>
              <a:ext cx="26987" cy="46037"/>
            </a:xfrm>
            <a:custGeom>
              <a:avLst/>
              <a:gdLst>
                <a:gd name="T0" fmla="*/ 7 w 8"/>
                <a:gd name="T1" fmla="*/ 0 h 14"/>
                <a:gd name="T2" fmla="*/ 8 w 8"/>
                <a:gd name="T3" fmla="*/ 12 h 14"/>
                <a:gd name="T4" fmla="*/ 7 w 8"/>
                <a:gd name="T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4">
                  <a:moveTo>
                    <a:pt x="7" y="0"/>
                  </a:moveTo>
                  <a:cubicBezTo>
                    <a:pt x="0" y="3"/>
                    <a:pt x="1" y="14"/>
                    <a:pt x="8" y="12"/>
                  </a:cubicBezTo>
                  <a:cubicBezTo>
                    <a:pt x="6" y="8"/>
                    <a:pt x="3" y="6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0" name="Freeform 3614"/>
            <p:cNvSpPr/>
            <p:nvPr/>
          </p:nvSpPr>
          <p:spPr bwMode="auto">
            <a:xfrm>
              <a:off x="11131550" y="6211888"/>
              <a:ext cx="17462" cy="42862"/>
            </a:xfrm>
            <a:custGeom>
              <a:avLst/>
              <a:gdLst>
                <a:gd name="T0" fmla="*/ 4 w 5"/>
                <a:gd name="T1" fmla="*/ 13 h 13"/>
                <a:gd name="T2" fmla="*/ 3 w 5"/>
                <a:gd name="T3" fmla="*/ 0 h 13"/>
                <a:gd name="T4" fmla="*/ 0 w 5"/>
                <a:gd name="T5" fmla="*/ 4 h 13"/>
                <a:gd name="T6" fmla="*/ 4 w 5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3">
                  <a:moveTo>
                    <a:pt x="4" y="13"/>
                  </a:moveTo>
                  <a:cubicBezTo>
                    <a:pt x="5" y="10"/>
                    <a:pt x="3" y="4"/>
                    <a:pt x="3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6"/>
                    <a:pt x="4" y="8"/>
                    <a:pt x="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1" name="Freeform 3615"/>
            <p:cNvSpPr/>
            <p:nvPr/>
          </p:nvSpPr>
          <p:spPr bwMode="auto">
            <a:xfrm>
              <a:off x="11142663" y="6188075"/>
              <a:ext cx="12700" cy="23812"/>
            </a:xfrm>
            <a:custGeom>
              <a:avLst/>
              <a:gdLst>
                <a:gd name="T0" fmla="*/ 0 w 4"/>
                <a:gd name="T1" fmla="*/ 7 h 7"/>
                <a:gd name="T2" fmla="*/ 4 w 4"/>
                <a:gd name="T3" fmla="*/ 1 h 7"/>
                <a:gd name="T4" fmla="*/ 0 w 4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0" y="0"/>
                    <a:pt x="0" y="3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2" name="Freeform 3616"/>
            <p:cNvSpPr/>
            <p:nvPr/>
          </p:nvSpPr>
          <p:spPr bwMode="auto">
            <a:xfrm>
              <a:off x="11188700" y="6242050"/>
              <a:ext cx="9525" cy="39687"/>
            </a:xfrm>
            <a:custGeom>
              <a:avLst/>
              <a:gdLst>
                <a:gd name="T0" fmla="*/ 0 w 6"/>
                <a:gd name="T1" fmla="*/ 25 h 25"/>
                <a:gd name="T2" fmla="*/ 6 w 6"/>
                <a:gd name="T3" fmla="*/ 0 h 25"/>
                <a:gd name="T4" fmla="*/ 4 w 6"/>
                <a:gd name="T5" fmla="*/ 8 h 25"/>
                <a:gd name="T6" fmla="*/ 0 w 6"/>
                <a:gd name="T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5">
                  <a:moveTo>
                    <a:pt x="0" y="25"/>
                  </a:moveTo>
                  <a:lnTo>
                    <a:pt x="6" y="0"/>
                  </a:lnTo>
                  <a:lnTo>
                    <a:pt x="4" y="8"/>
                  </a:lnTo>
                  <a:lnTo>
                    <a:pt x="0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3" name="Freeform 3617"/>
            <p:cNvSpPr/>
            <p:nvPr/>
          </p:nvSpPr>
          <p:spPr bwMode="auto">
            <a:xfrm>
              <a:off x="11222038" y="6251575"/>
              <a:ext cx="28575" cy="49212"/>
            </a:xfrm>
            <a:custGeom>
              <a:avLst/>
              <a:gdLst>
                <a:gd name="T0" fmla="*/ 1 w 9"/>
                <a:gd name="T1" fmla="*/ 0 h 15"/>
                <a:gd name="T2" fmla="*/ 2 w 9"/>
                <a:gd name="T3" fmla="*/ 15 h 15"/>
                <a:gd name="T4" fmla="*/ 9 w 9"/>
                <a:gd name="T5" fmla="*/ 3 h 15"/>
                <a:gd name="T6" fmla="*/ 1 w 9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5">
                  <a:moveTo>
                    <a:pt x="1" y="0"/>
                  </a:moveTo>
                  <a:cubicBezTo>
                    <a:pt x="0" y="6"/>
                    <a:pt x="4" y="11"/>
                    <a:pt x="2" y="15"/>
                  </a:cubicBezTo>
                  <a:cubicBezTo>
                    <a:pt x="4" y="14"/>
                    <a:pt x="7" y="8"/>
                    <a:pt x="9" y="3"/>
                  </a:cubicBezTo>
                  <a:cubicBezTo>
                    <a:pt x="7" y="6"/>
                    <a:pt x="4" y="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4" name="Freeform 3618"/>
            <p:cNvSpPr/>
            <p:nvPr/>
          </p:nvSpPr>
          <p:spPr bwMode="auto">
            <a:xfrm>
              <a:off x="11250613" y="6234113"/>
              <a:ext cx="11112" cy="26987"/>
            </a:xfrm>
            <a:custGeom>
              <a:avLst/>
              <a:gdLst>
                <a:gd name="T0" fmla="*/ 3 w 3"/>
                <a:gd name="T1" fmla="*/ 0 h 8"/>
                <a:gd name="T2" fmla="*/ 0 w 3"/>
                <a:gd name="T3" fmla="*/ 8 h 8"/>
                <a:gd name="T4" fmla="*/ 3 w 3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8">
                  <a:moveTo>
                    <a:pt x="3" y="0"/>
                  </a:moveTo>
                  <a:cubicBezTo>
                    <a:pt x="2" y="2"/>
                    <a:pt x="1" y="5"/>
                    <a:pt x="0" y="8"/>
                  </a:cubicBezTo>
                  <a:cubicBezTo>
                    <a:pt x="1" y="6"/>
                    <a:pt x="2" y="4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5" name="Freeform 3619"/>
            <p:cNvSpPr/>
            <p:nvPr/>
          </p:nvSpPr>
          <p:spPr bwMode="auto">
            <a:xfrm>
              <a:off x="11231563" y="6178550"/>
              <a:ext cx="26987" cy="30162"/>
            </a:xfrm>
            <a:custGeom>
              <a:avLst/>
              <a:gdLst>
                <a:gd name="T0" fmla="*/ 2 w 8"/>
                <a:gd name="T1" fmla="*/ 8 h 9"/>
                <a:gd name="T2" fmla="*/ 8 w 8"/>
                <a:gd name="T3" fmla="*/ 3 h 9"/>
                <a:gd name="T4" fmla="*/ 1 w 8"/>
                <a:gd name="T5" fmla="*/ 0 h 9"/>
                <a:gd name="T6" fmla="*/ 2 w 8"/>
                <a:gd name="T7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9">
                  <a:moveTo>
                    <a:pt x="2" y="8"/>
                  </a:moveTo>
                  <a:cubicBezTo>
                    <a:pt x="4" y="4"/>
                    <a:pt x="6" y="4"/>
                    <a:pt x="8" y="3"/>
                  </a:cubicBezTo>
                  <a:cubicBezTo>
                    <a:pt x="6" y="1"/>
                    <a:pt x="3" y="0"/>
                    <a:pt x="1" y="0"/>
                  </a:cubicBezTo>
                  <a:cubicBezTo>
                    <a:pt x="1" y="3"/>
                    <a:pt x="0" y="9"/>
                    <a:pt x="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6" name="Freeform 3620"/>
            <p:cNvSpPr/>
            <p:nvPr/>
          </p:nvSpPr>
          <p:spPr bwMode="auto">
            <a:xfrm>
              <a:off x="11210925" y="6191250"/>
              <a:ext cx="0" cy="7937"/>
            </a:xfrm>
            <a:custGeom>
              <a:avLst/>
              <a:gdLst>
                <a:gd name="T0" fmla="*/ 2 h 2"/>
                <a:gd name="T1" fmla="*/ 1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7" name="Freeform 3621"/>
            <p:cNvSpPr/>
            <p:nvPr/>
          </p:nvSpPr>
          <p:spPr bwMode="auto">
            <a:xfrm>
              <a:off x="11323638" y="6181725"/>
              <a:ext cx="3175" cy="6350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0 w 1"/>
                <a:gd name="T5" fmla="*/ 2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8" name="Freeform 3622"/>
            <p:cNvSpPr/>
            <p:nvPr/>
          </p:nvSpPr>
          <p:spPr bwMode="auto">
            <a:xfrm>
              <a:off x="11222038" y="6169025"/>
              <a:ext cx="12700" cy="15875"/>
            </a:xfrm>
            <a:custGeom>
              <a:avLst/>
              <a:gdLst>
                <a:gd name="T0" fmla="*/ 4 w 4"/>
                <a:gd name="T1" fmla="*/ 2 h 5"/>
                <a:gd name="T2" fmla="*/ 0 w 4"/>
                <a:gd name="T3" fmla="*/ 5 h 5"/>
                <a:gd name="T4" fmla="*/ 4 w 4"/>
                <a:gd name="T5" fmla="*/ 3 h 5"/>
                <a:gd name="T6" fmla="*/ 4 w 4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4" y="2"/>
                  </a:moveTo>
                  <a:cubicBezTo>
                    <a:pt x="2" y="0"/>
                    <a:pt x="1" y="2"/>
                    <a:pt x="0" y="5"/>
                  </a:cubicBezTo>
                  <a:cubicBezTo>
                    <a:pt x="1" y="4"/>
                    <a:pt x="2" y="3"/>
                    <a:pt x="4" y="3"/>
                  </a:cubicBezTo>
                  <a:cubicBezTo>
                    <a:pt x="4" y="2"/>
                    <a:pt x="4" y="1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9" name="Freeform 3623"/>
            <p:cNvSpPr/>
            <p:nvPr/>
          </p:nvSpPr>
          <p:spPr bwMode="auto">
            <a:xfrm>
              <a:off x="11271250" y="6202363"/>
              <a:ext cx="9525" cy="25400"/>
            </a:xfrm>
            <a:custGeom>
              <a:avLst/>
              <a:gdLst>
                <a:gd name="T0" fmla="*/ 3 w 3"/>
                <a:gd name="T1" fmla="*/ 6 h 8"/>
                <a:gd name="T2" fmla="*/ 0 w 3"/>
                <a:gd name="T3" fmla="*/ 0 h 8"/>
                <a:gd name="T4" fmla="*/ 3 w 3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8">
                  <a:moveTo>
                    <a:pt x="3" y="6"/>
                  </a:moveTo>
                  <a:cubicBezTo>
                    <a:pt x="2" y="4"/>
                    <a:pt x="1" y="2"/>
                    <a:pt x="0" y="0"/>
                  </a:cubicBezTo>
                  <a:cubicBezTo>
                    <a:pt x="1" y="4"/>
                    <a:pt x="3" y="8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0" name="Freeform 3624"/>
            <p:cNvSpPr/>
            <p:nvPr/>
          </p:nvSpPr>
          <p:spPr bwMode="auto">
            <a:xfrm>
              <a:off x="11210925" y="6205538"/>
              <a:ext cx="3175" cy="9525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1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1" y="3"/>
                    <a:pt x="1" y="2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1" name="Freeform 3625"/>
            <p:cNvSpPr/>
            <p:nvPr/>
          </p:nvSpPr>
          <p:spPr bwMode="auto">
            <a:xfrm>
              <a:off x="11210925" y="6184900"/>
              <a:ext cx="11112" cy="20637"/>
            </a:xfrm>
            <a:custGeom>
              <a:avLst/>
              <a:gdLst>
                <a:gd name="T0" fmla="*/ 0 w 3"/>
                <a:gd name="T1" fmla="*/ 3 h 6"/>
                <a:gd name="T2" fmla="*/ 1 w 3"/>
                <a:gd name="T3" fmla="*/ 6 h 6"/>
                <a:gd name="T4" fmla="*/ 3 w 3"/>
                <a:gd name="T5" fmla="*/ 0 h 6"/>
                <a:gd name="T6" fmla="*/ 0 w 3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0" y="3"/>
                  </a:moveTo>
                  <a:cubicBezTo>
                    <a:pt x="0" y="4"/>
                    <a:pt x="0" y="5"/>
                    <a:pt x="1" y="6"/>
                  </a:cubicBezTo>
                  <a:cubicBezTo>
                    <a:pt x="1" y="5"/>
                    <a:pt x="2" y="2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2" name="Freeform 3626"/>
            <p:cNvSpPr/>
            <p:nvPr/>
          </p:nvSpPr>
          <p:spPr bwMode="auto">
            <a:xfrm>
              <a:off x="11293475" y="6178550"/>
              <a:ext cx="30162" cy="42862"/>
            </a:xfrm>
            <a:custGeom>
              <a:avLst/>
              <a:gdLst>
                <a:gd name="T0" fmla="*/ 2 w 9"/>
                <a:gd name="T1" fmla="*/ 0 h 13"/>
                <a:gd name="T2" fmla="*/ 0 w 9"/>
                <a:gd name="T3" fmla="*/ 1 h 13"/>
                <a:gd name="T4" fmla="*/ 6 w 9"/>
                <a:gd name="T5" fmla="*/ 13 h 13"/>
                <a:gd name="T6" fmla="*/ 9 w 9"/>
                <a:gd name="T7" fmla="*/ 3 h 13"/>
                <a:gd name="T8" fmla="*/ 1 w 9"/>
                <a:gd name="T9" fmla="*/ 2 h 13"/>
                <a:gd name="T10" fmla="*/ 2 w 9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3">
                  <a:moveTo>
                    <a:pt x="2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3"/>
                    <a:pt x="4" y="6"/>
                    <a:pt x="6" y="13"/>
                  </a:cubicBezTo>
                  <a:cubicBezTo>
                    <a:pt x="9" y="9"/>
                    <a:pt x="9" y="6"/>
                    <a:pt x="9" y="3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3" name="Freeform 3627"/>
            <p:cNvSpPr/>
            <p:nvPr/>
          </p:nvSpPr>
          <p:spPr bwMode="auto">
            <a:xfrm>
              <a:off x="11326813" y="6188075"/>
              <a:ext cx="9525" cy="50800"/>
            </a:xfrm>
            <a:custGeom>
              <a:avLst/>
              <a:gdLst>
                <a:gd name="T0" fmla="*/ 0 w 6"/>
                <a:gd name="T1" fmla="*/ 32 h 32"/>
                <a:gd name="T2" fmla="*/ 6 w 6"/>
                <a:gd name="T3" fmla="*/ 0 h 32"/>
                <a:gd name="T4" fmla="*/ 2 w 6"/>
                <a:gd name="T5" fmla="*/ 11 h 32"/>
                <a:gd name="T6" fmla="*/ 0 w 6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2">
                  <a:moveTo>
                    <a:pt x="0" y="32"/>
                  </a:moveTo>
                  <a:lnTo>
                    <a:pt x="6" y="0"/>
                  </a:lnTo>
                  <a:lnTo>
                    <a:pt x="2" y="11"/>
                  </a:lnTo>
                  <a:lnTo>
                    <a:pt x="0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4" name="Freeform 3628"/>
            <p:cNvSpPr/>
            <p:nvPr/>
          </p:nvSpPr>
          <p:spPr bwMode="auto">
            <a:xfrm>
              <a:off x="11356975" y="6199188"/>
              <a:ext cx="6350" cy="28575"/>
            </a:xfrm>
            <a:custGeom>
              <a:avLst/>
              <a:gdLst>
                <a:gd name="T0" fmla="*/ 0 w 4"/>
                <a:gd name="T1" fmla="*/ 18 h 18"/>
                <a:gd name="T2" fmla="*/ 4 w 4"/>
                <a:gd name="T3" fmla="*/ 8 h 18"/>
                <a:gd name="T4" fmla="*/ 0 w 4"/>
                <a:gd name="T5" fmla="*/ 0 h 18"/>
                <a:gd name="T6" fmla="*/ 0 w 4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8">
                  <a:moveTo>
                    <a:pt x="0" y="18"/>
                  </a:moveTo>
                  <a:lnTo>
                    <a:pt x="4" y="8"/>
                  </a:lnTo>
                  <a:lnTo>
                    <a:pt x="0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5" name="Freeform 3629"/>
            <p:cNvSpPr/>
            <p:nvPr/>
          </p:nvSpPr>
          <p:spPr bwMode="auto">
            <a:xfrm>
              <a:off x="12892088" y="6135688"/>
              <a:ext cx="7937" cy="19050"/>
            </a:xfrm>
            <a:custGeom>
              <a:avLst/>
              <a:gdLst>
                <a:gd name="T0" fmla="*/ 1 w 2"/>
                <a:gd name="T1" fmla="*/ 6 h 6"/>
                <a:gd name="T2" fmla="*/ 2 w 2"/>
                <a:gd name="T3" fmla="*/ 0 h 6"/>
                <a:gd name="T4" fmla="*/ 1 w 2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6">
                  <a:moveTo>
                    <a:pt x="1" y="6"/>
                  </a:moveTo>
                  <a:cubicBezTo>
                    <a:pt x="2" y="4"/>
                    <a:pt x="2" y="2"/>
                    <a:pt x="2" y="0"/>
                  </a:cubicBezTo>
                  <a:cubicBezTo>
                    <a:pt x="1" y="2"/>
                    <a:pt x="0" y="4"/>
                    <a:pt x="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6" name="Freeform 3630"/>
            <p:cNvSpPr/>
            <p:nvPr/>
          </p:nvSpPr>
          <p:spPr bwMode="auto">
            <a:xfrm>
              <a:off x="11657013" y="6191250"/>
              <a:ext cx="23812" cy="30162"/>
            </a:xfrm>
            <a:custGeom>
              <a:avLst/>
              <a:gdLst>
                <a:gd name="T0" fmla="*/ 0 w 7"/>
                <a:gd name="T1" fmla="*/ 3 h 9"/>
                <a:gd name="T2" fmla="*/ 7 w 7"/>
                <a:gd name="T3" fmla="*/ 3 h 9"/>
                <a:gd name="T4" fmla="*/ 6 w 7"/>
                <a:gd name="T5" fmla="*/ 0 h 9"/>
                <a:gd name="T6" fmla="*/ 0 w 7"/>
                <a:gd name="T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9">
                  <a:moveTo>
                    <a:pt x="0" y="3"/>
                  </a:moveTo>
                  <a:cubicBezTo>
                    <a:pt x="3" y="7"/>
                    <a:pt x="5" y="9"/>
                    <a:pt x="7" y="3"/>
                  </a:cubicBezTo>
                  <a:cubicBezTo>
                    <a:pt x="7" y="2"/>
                    <a:pt x="6" y="1"/>
                    <a:pt x="6" y="0"/>
                  </a:cubicBezTo>
                  <a:cubicBezTo>
                    <a:pt x="4" y="2"/>
                    <a:pt x="2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7" name="Freeform 3631"/>
            <p:cNvSpPr/>
            <p:nvPr/>
          </p:nvSpPr>
          <p:spPr bwMode="auto">
            <a:xfrm>
              <a:off x="14303375" y="6157913"/>
              <a:ext cx="9525" cy="4762"/>
            </a:xfrm>
            <a:custGeom>
              <a:avLst/>
              <a:gdLst>
                <a:gd name="T0" fmla="*/ 3 w 3"/>
                <a:gd name="T1" fmla="*/ 0 h 1"/>
                <a:gd name="T2" fmla="*/ 0 w 3"/>
                <a:gd name="T3" fmla="*/ 0 h 1"/>
                <a:gd name="T4" fmla="*/ 3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1"/>
                    <a:pt x="1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8" name="Freeform 3632"/>
            <p:cNvSpPr/>
            <p:nvPr/>
          </p:nvSpPr>
          <p:spPr bwMode="auto">
            <a:xfrm>
              <a:off x="11463338" y="6211888"/>
              <a:ext cx="6350" cy="3175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0" y="0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9" name="Freeform 3633"/>
            <p:cNvSpPr/>
            <p:nvPr/>
          </p:nvSpPr>
          <p:spPr bwMode="auto">
            <a:xfrm>
              <a:off x="11458575" y="6194425"/>
              <a:ext cx="7937" cy="11112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0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2"/>
                    <a:pt x="1" y="3"/>
                    <a:pt x="2" y="3"/>
                  </a:cubicBezTo>
                  <a:cubicBezTo>
                    <a:pt x="2" y="2"/>
                    <a:pt x="1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0" name="Freeform 3634"/>
            <p:cNvSpPr/>
            <p:nvPr/>
          </p:nvSpPr>
          <p:spPr bwMode="auto">
            <a:xfrm>
              <a:off x="11452225" y="6208713"/>
              <a:ext cx="6350" cy="9525"/>
            </a:xfrm>
            <a:custGeom>
              <a:avLst/>
              <a:gdLst>
                <a:gd name="T0" fmla="*/ 2 w 2"/>
                <a:gd name="T1" fmla="*/ 1 h 3"/>
                <a:gd name="T2" fmla="*/ 1 w 2"/>
                <a:gd name="T3" fmla="*/ 0 h 3"/>
                <a:gd name="T4" fmla="*/ 2 w 2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1"/>
                    <a:pt x="1" y="0"/>
                    <a:pt x="1" y="0"/>
                  </a:cubicBezTo>
                  <a:cubicBezTo>
                    <a:pt x="0" y="2"/>
                    <a:pt x="1" y="3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1" name="Freeform 3635"/>
            <p:cNvSpPr/>
            <p:nvPr/>
          </p:nvSpPr>
          <p:spPr bwMode="auto">
            <a:xfrm>
              <a:off x="11466513" y="6205538"/>
              <a:ext cx="9525" cy="6350"/>
            </a:xfrm>
            <a:custGeom>
              <a:avLst/>
              <a:gdLst>
                <a:gd name="T0" fmla="*/ 3 w 3"/>
                <a:gd name="T1" fmla="*/ 1 h 2"/>
                <a:gd name="T2" fmla="*/ 0 w 3"/>
                <a:gd name="T3" fmla="*/ 0 h 2"/>
                <a:gd name="T4" fmla="*/ 1 w 3"/>
                <a:gd name="T5" fmla="*/ 2 h 2"/>
                <a:gd name="T6" fmla="*/ 3 w 3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2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2" name="Freeform 3636"/>
            <p:cNvSpPr/>
            <p:nvPr/>
          </p:nvSpPr>
          <p:spPr bwMode="auto">
            <a:xfrm>
              <a:off x="11409363" y="6208713"/>
              <a:ext cx="9525" cy="19050"/>
            </a:xfrm>
            <a:custGeom>
              <a:avLst/>
              <a:gdLst>
                <a:gd name="T0" fmla="*/ 0 w 3"/>
                <a:gd name="T1" fmla="*/ 0 h 6"/>
                <a:gd name="T2" fmla="*/ 0 w 3"/>
                <a:gd name="T3" fmla="*/ 6 h 6"/>
                <a:gd name="T4" fmla="*/ 3 w 3"/>
                <a:gd name="T5" fmla="*/ 3 h 6"/>
                <a:gd name="T6" fmla="*/ 0 w 3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cubicBezTo>
                    <a:pt x="0" y="2"/>
                    <a:pt x="0" y="5"/>
                    <a:pt x="0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" y="4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3" name="Freeform 3637"/>
            <p:cNvSpPr/>
            <p:nvPr/>
          </p:nvSpPr>
          <p:spPr bwMode="auto">
            <a:xfrm>
              <a:off x="11406188" y="6227763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4" name="Freeform 3638"/>
            <p:cNvSpPr/>
            <p:nvPr/>
          </p:nvSpPr>
          <p:spPr bwMode="auto">
            <a:xfrm>
              <a:off x="11476038" y="6165850"/>
              <a:ext cx="33337" cy="85725"/>
            </a:xfrm>
            <a:custGeom>
              <a:avLst/>
              <a:gdLst>
                <a:gd name="T0" fmla="*/ 3 w 10"/>
                <a:gd name="T1" fmla="*/ 6 h 26"/>
                <a:gd name="T2" fmla="*/ 2 w 10"/>
                <a:gd name="T3" fmla="*/ 14 h 26"/>
                <a:gd name="T4" fmla="*/ 3 w 10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6">
                  <a:moveTo>
                    <a:pt x="3" y="6"/>
                  </a:moveTo>
                  <a:cubicBezTo>
                    <a:pt x="2" y="4"/>
                    <a:pt x="3" y="18"/>
                    <a:pt x="2" y="14"/>
                  </a:cubicBezTo>
                  <a:cubicBezTo>
                    <a:pt x="0" y="26"/>
                    <a:pt x="10" y="0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5" name="Freeform 3639"/>
            <p:cNvSpPr/>
            <p:nvPr/>
          </p:nvSpPr>
          <p:spPr bwMode="auto">
            <a:xfrm>
              <a:off x="14355763" y="6191250"/>
              <a:ext cx="9525" cy="26987"/>
            </a:xfrm>
            <a:custGeom>
              <a:avLst/>
              <a:gdLst>
                <a:gd name="T0" fmla="*/ 0 w 6"/>
                <a:gd name="T1" fmla="*/ 7 h 17"/>
                <a:gd name="T2" fmla="*/ 6 w 6"/>
                <a:gd name="T3" fmla="*/ 17 h 17"/>
                <a:gd name="T4" fmla="*/ 2 w 6"/>
                <a:gd name="T5" fmla="*/ 0 h 17"/>
                <a:gd name="T6" fmla="*/ 0 w 6"/>
                <a:gd name="T7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7">
                  <a:moveTo>
                    <a:pt x="0" y="7"/>
                  </a:moveTo>
                  <a:lnTo>
                    <a:pt x="6" y="1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6" name="Freeform 3640"/>
            <p:cNvSpPr/>
            <p:nvPr/>
          </p:nvSpPr>
          <p:spPr bwMode="auto">
            <a:xfrm>
              <a:off x="14379575" y="6148388"/>
              <a:ext cx="9525" cy="46037"/>
            </a:xfrm>
            <a:custGeom>
              <a:avLst/>
              <a:gdLst>
                <a:gd name="T0" fmla="*/ 0 w 3"/>
                <a:gd name="T1" fmla="*/ 0 h 14"/>
                <a:gd name="T2" fmla="*/ 0 w 3"/>
                <a:gd name="T3" fmla="*/ 14 h 14"/>
                <a:gd name="T4" fmla="*/ 3 w 3"/>
                <a:gd name="T5" fmla="*/ 1 h 14"/>
                <a:gd name="T6" fmla="*/ 0 w 3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4">
                  <a:moveTo>
                    <a:pt x="0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0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" name="矩形 6"/>
          <p:cNvSpPr/>
          <p:nvPr/>
        </p:nvSpPr>
        <p:spPr>
          <a:xfrm>
            <a:off x="1783080" y="1711960"/>
            <a:ext cx="1118235" cy="3322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7000" b="1" dirty="0">
                <a:solidFill>
                  <a:schemeClr val="bg1"/>
                </a:solidFill>
                <a:latin typeface="造字工房尚雅（非商用）常规体" pitchFamily="50" charset="-122"/>
                <a:ea typeface="造字工房尚雅（非商用）常规体" pitchFamily="50" charset="-122"/>
              </a:rPr>
              <a:t>第</a:t>
            </a:r>
            <a:endParaRPr lang="zh-CN" altLang="en-US" sz="7000" b="1" dirty="0">
              <a:solidFill>
                <a:schemeClr val="bg1"/>
              </a:solidFill>
              <a:latin typeface="造字工房尚雅（非商用）常规体" pitchFamily="50" charset="-122"/>
              <a:ea typeface="造字工房尚雅（非商用）常规体" pitchFamily="50" charset="-122"/>
            </a:endParaRPr>
          </a:p>
          <a:p>
            <a:pPr algn="ctr"/>
            <a:r>
              <a:rPr lang="zh-CN" altLang="en-US" sz="7000" b="1" dirty="0">
                <a:solidFill>
                  <a:schemeClr val="bg1"/>
                </a:solidFill>
                <a:latin typeface="造字工房尚雅（非商用）常规体" pitchFamily="50" charset="-122"/>
                <a:ea typeface="造字工房尚雅（非商用）常规体" pitchFamily="50" charset="-122"/>
              </a:rPr>
              <a:t>二</a:t>
            </a:r>
            <a:endParaRPr lang="zh-CN" altLang="en-US" sz="7000" b="1" dirty="0">
              <a:solidFill>
                <a:schemeClr val="bg1"/>
              </a:solidFill>
              <a:latin typeface="造字工房尚雅（非商用）常规体" pitchFamily="50" charset="-122"/>
              <a:ea typeface="造字工房尚雅（非商用）常规体" pitchFamily="50" charset="-122"/>
            </a:endParaRPr>
          </a:p>
          <a:p>
            <a:pPr algn="ctr"/>
            <a:r>
              <a:rPr lang="zh-CN" altLang="en-US" sz="7000" b="1" dirty="0">
                <a:solidFill>
                  <a:schemeClr val="bg1"/>
                </a:solidFill>
                <a:latin typeface="造字工房尚雅（非商用）常规体" pitchFamily="50" charset="-122"/>
                <a:ea typeface="造字工房尚雅（非商用）常规体" pitchFamily="50" charset="-122"/>
              </a:rPr>
              <a:t>幕</a:t>
            </a:r>
            <a:endParaRPr lang="zh-CN" altLang="en-US" sz="7000" b="1" dirty="0">
              <a:solidFill>
                <a:schemeClr val="bg1"/>
              </a:solidFill>
              <a:latin typeface="造字工房尚雅（非商用）常规体" pitchFamily="50" charset="-122"/>
              <a:ea typeface="造字工房尚雅（非商用）常规体" pitchFamily="50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105275" y="2383790"/>
            <a:ext cx="6432550" cy="791210"/>
          </a:xfrm>
          <a:prstGeom prst="rect">
            <a:avLst/>
          </a:prstGeom>
          <a:noFill/>
          <a:ln w="12700">
            <a:solidFill>
              <a:srgbClr val="8A1B1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 dirty="0">
                <a:solidFill>
                  <a:srgbClr val="8A1B1E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雄关漫道 万夫莫敌</a:t>
            </a:r>
            <a:endParaRPr lang="zh-CN" altLang="en-US" sz="4800" b="1" dirty="0">
              <a:solidFill>
                <a:srgbClr val="8A1B1E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105275" y="3188970"/>
            <a:ext cx="6432550" cy="649605"/>
          </a:xfrm>
          <a:prstGeom prst="rect">
            <a:avLst/>
          </a:prstGeom>
          <a:noFill/>
          <a:ln w="12700">
            <a:solidFill>
              <a:srgbClr val="8A1B1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CN" sz="36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36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聚焦长征之途</a:t>
            </a:r>
            <a:endParaRPr lang="zh-CN" altLang="en-US" sz="360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矩形 7"/>
          <p:cNvSpPr/>
          <p:nvPr/>
        </p:nvSpPr>
        <p:spPr>
          <a:xfrm>
            <a:off x="0" y="0"/>
            <a:ext cx="12192635" cy="6858000"/>
          </a:xfrm>
          <a:prstGeom prst="rect">
            <a:avLst/>
          </a:prstGeom>
          <a:noFill/>
          <a:ln w="47625" cmpd="tri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 descr="长征路线图最佳"/>
          <p:cNvPicPr>
            <a:picLocks noChangeAspect="1"/>
          </p:cNvPicPr>
          <p:nvPr/>
        </p:nvPicPr>
        <p:blipFill>
          <a:blip r:embed="rId1"/>
          <a:srcRect l="11849" t="12254" r="9133" b="2819"/>
          <a:stretch>
            <a:fillRect/>
          </a:stretch>
        </p:blipFill>
        <p:spPr>
          <a:xfrm>
            <a:off x="616585" y="676910"/>
            <a:ext cx="7815580" cy="6132195"/>
          </a:xfrm>
          <a:prstGeom prst="rect">
            <a:avLst/>
          </a:prstGeom>
          <a:ln w="15875">
            <a:solidFill>
              <a:srgbClr val="FF9B9B"/>
            </a:solidFill>
          </a:ln>
        </p:spPr>
      </p:pic>
      <p:grpSp>
        <p:nvGrpSpPr>
          <p:cNvPr id="15" name="组合 14"/>
          <p:cNvGrpSpPr/>
          <p:nvPr/>
        </p:nvGrpSpPr>
        <p:grpSpPr>
          <a:xfrm>
            <a:off x="9415145" y="200660"/>
            <a:ext cx="2155190" cy="695325"/>
            <a:chOff x="128" y="441"/>
            <a:chExt cx="3394" cy="1095"/>
          </a:xfrm>
        </p:grpSpPr>
        <p:pic>
          <p:nvPicPr>
            <p:cNvPr id="16" name="图片 15" descr="千库网_红色中国风边框标题框_元素编号12438329 (1)"/>
            <p:cNvPicPr>
              <a:picLocks noChangeAspect="1"/>
            </p:cNvPicPr>
            <p:nvPr/>
          </p:nvPicPr>
          <p:blipFill>
            <a:blip r:embed="rId2"/>
            <a:srcRect l="2367" t="39646" r="2203" b="39021"/>
            <a:stretch>
              <a:fillRect/>
            </a:stretch>
          </p:blipFill>
          <p:spPr>
            <a:xfrm>
              <a:off x="128" y="441"/>
              <a:ext cx="3393" cy="1095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346" y="529"/>
              <a:ext cx="317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3200" b="1">
                  <a:solidFill>
                    <a:srgbClr val="0070C0"/>
                  </a:solidFill>
                  <a:sym typeface="+mn-ea"/>
                </a:rPr>
                <a:t>读图学史</a:t>
              </a:r>
              <a:endParaRPr lang="zh-CN" altLang="en-US" sz="3200" b="1">
                <a:solidFill>
                  <a:srgbClr val="0070C0"/>
                </a:solidFill>
                <a:sym typeface="+mn-ea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8432165" y="951230"/>
            <a:ext cx="3759835" cy="521970"/>
          </a:xfrm>
          <a:prstGeom prst="rect">
            <a:avLst/>
          </a:prstGeom>
          <a:solidFill>
            <a:srgbClr val="EBA3BB">
              <a:alpha val="28000"/>
            </a:srgbClr>
          </a:solidFill>
        </p:spPr>
        <p:txBody>
          <a:bodyPr wrap="square" rtlCol="0">
            <a:spAutoFit/>
          </a:bodyPr>
          <a:p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中央红军出发时间地点？</a:t>
            </a:r>
            <a:endParaRPr lang="zh-CN" altLang="en-US" sz="2800" b="1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553450" y="2457450"/>
            <a:ext cx="3517265" cy="521970"/>
          </a:xfrm>
          <a:prstGeom prst="rect">
            <a:avLst/>
          </a:prstGeom>
          <a:solidFill>
            <a:srgbClr val="EBA3BB">
              <a:alpha val="28000"/>
            </a:srgbClr>
          </a:solidFill>
        </p:spPr>
        <p:txBody>
          <a:bodyPr wrap="square" rtlCol="0">
            <a:spAutoFit/>
          </a:bodyPr>
          <a:p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中央红军出发人数？</a:t>
            </a:r>
            <a:endParaRPr lang="zh-CN" altLang="en-US" sz="2800" b="1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553450" y="3501390"/>
            <a:ext cx="3517265" cy="521970"/>
          </a:xfrm>
          <a:prstGeom prst="rect">
            <a:avLst/>
          </a:prstGeom>
          <a:solidFill>
            <a:srgbClr val="EBA3BB">
              <a:alpha val="28000"/>
            </a:srgbClr>
          </a:solidFill>
        </p:spPr>
        <p:txBody>
          <a:bodyPr wrap="square" rtlCol="0">
            <a:spAutoFit/>
          </a:bodyPr>
          <a:p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长征初期有哪些困难？</a:t>
            </a:r>
            <a:endParaRPr lang="zh-CN" altLang="en-US" sz="2800" b="1" dirty="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553450" y="5186045"/>
            <a:ext cx="3517265" cy="553085"/>
          </a:xfrm>
          <a:prstGeom prst="rect">
            <a:avLst/>
          </a:prstGeom>
          <a:solidFill>
            <a:srgbClr val="EBA3BB">
              <a:alpha val="28000"/>
            </a:srgbClr>
          </a:solidFill>
        </p:spPr>
        <p:txBody>
          <a:bodyPr wrap="square" rtlCol="0">
            <a:spAutoFit/>
          </a:bodyPr>
          <a:p>
            <a:r>
              <a:rPr lang="zh-CN" altLang="en-US" sz="30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关键时刻谁站出来？</a:t>
            </a:r>
            <a:endParaRPr lang="zh-CN" altLang="en-US" sz="3000" b="1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109710" y="1473200"/>
            <a:ext cx="25641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1934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10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月；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江西瑞金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293225" y="2979420"/>
            <a:ext cx="15728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8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万多人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713470" y="4145915"/>
            <a:ext cx="308356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国民党围追堵截；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四道封锁线</a:t>
            </a:r>
            <a:endParaRPr lang="zh-CN" altLang="en-US" sz="2400" b="1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862695" y="6172200"/>
            <a:ext cx="3058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强渡乌江攻入贵州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5647690" y="5949950"/>
            <a:ext cx="1767205" cy="488315"/>
            <a:chOff x="8894" y="9370"/>
            <a:chExt cx="2783" cy="769"/>
          </a:xfrm>
        </p:grpSpPr>
        <p:grpSp>
          <p:nvGrpSpPr>
            <p:cNvPr id="26" name="组合 25"/>
            <p:cNvGrpSpPr/>
            <p:nvPr/>
          </p:nvGrpSpPr>
          <p:grpSpPr>
            <a:xfrm>
              <a:off x="11243" y="9483"/>
              <a:ext cx="434" cy="657"/>
              <a:chOff x="2891" y="9343"/>
              <a:chExt cx="696" cy="944"/>
            </a:xfrm>
          </p:grpSpPr>
          <p:sp>
            <p:nvSpPr>
              <p:cNvPr id="12320" name="任意多边形 12319"/>
              <p:cNvSpPr/>
              <p:nvPr/>
            </p:nvSpPr>
            <p:spPr>
              <a:xfrm>
                <a:off x="2891" y="9381"/>
                <a:ext cx="696" cy="906"/>
              </a:xfrm>
              <a:custGeom>
                <a:avLst/>
                <a:gdLst/>
                <a:ahLst/>
                <a:cxnLst/>
                <a:pathLst>
                  <a:path w="239" h="281">
                    <a:moveTo>
                      <a:pt x="0" y="0"/>
                    </a:moveTo>
                    <a:cubicBezTo>
                      <a:pt x="34" y="98"/>
                      <a:pt x="1" y="75"/>
                      <a:pt x="71" y="98"/>
                    </a:cubicBezTo>
                    <a:cubicBezTo>
                      <a:pt x="86" y="143"/>
                      <a:pt x="104" y="227"/>
                      <a:pt x="155" y="253"/>
                    </a:cubicBezTo>
                    <a:cubicBezTo>
                      <a:pt x="181" y="266"/>
                      <a:pt x="239" y="281"/>
                      <a:pt x="239" y="281"/>
                    </a:cubicBezTo>
                  </a:path>
                </a:pathLst>
              </a:custGeom>
              <a:noFill/>
              <a:ln w="4127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cxnSp>
            <p:nvCxnSpPr>
              <p:cNvPr id="27" name="直接连接符 26"/>
              <p:cNvCxnSpPr/>
              <p:nvPr/>
            </p:nvCxnSpPr>
            <p:spPr>
              <a:xfrm flipV="1">
                <a:off x="3366" y="10019"/>
                <a:ext cx="221" cy="153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 flipV="1">
                <a:off x="3145" y="9647"/>
                <a:ext cx="221" cy="153"/>
              </a:xfrm>
              <a:prstGeom prst="line">
                <a:avLst/>
              </a:prstGeom>
              <a:ln w="698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 flipV="1">
                <a:off x="2924" y="9343"/>
                <a:ext cx="221" cy="153"/>
              </a:xfrm>
              <a:prstGeom prst="line">
                <a:avLst/>
              </a:prstGeom>
              <a:ln w="698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组合 29"/>
            <p:cNvGrpSpPr/>
            <p:nvPr/>
          </p:nvGrpSpPr>
          <p:grpSpPr>
            <a:xfrm>
              <a:off x="10514" y="9402"/>
              <a:ext cx="434" cy="657"/>
              <a:chOff x="2891" y="9343"/>
              <a:chExt cx="696" cy="944"/>
            </a:xfrm>
          </p:grpSpPr>
          <p:sp>
            <p:nvSpPr>
              <p:cNvPr id="31" name="任意多边形 30"/>
              <p:cNvSpPr/>
              <p:nvPr/>
            </p:nvSpPr>
            <p:spPr>
              <a:xfrm>
                <a:off x="2891" y="9381"/>
                <a:ext cx="696" cy="906"/>
              </a:xfrm>
              <a:custGeom>
                <a:avLst/>
                <a:gdLst/>
                <a:ahLst/>
                <a:cxnLst/>
                <a:pathLst>
                  <a:path w="239" h="281">
                    <a:moveTo>
                      <a:pt x="0" y="0"/>
                    </a:moveTo>
                    <a:cubicBezTo>
                      <a:pt x="34" y="98"/>
                      <a:pt x="1" y="75"/>
                      <a:pt x="71" y="98"/>
                    </a:cubicBezTo>
                    <a:cubicBezTo>
                      <a:pt x="86" y="143"/>
                      <a:pt x="104" y="227"/>
                      <a:pt x="155" y="253"/>
                    </a:cubicBezTo>
                    <a:cubicBezTo>
                      <a:pt x="181" y="266"/>
                      <a:pt x="239" y="281"/>
                      <a:pt x="239" y="281"/>
                    </a:cubicBezTo>
                  </a:path>
                </a:pathLst>
              </a:custGeom>
              <a:noFill/>
              <a:ln w="4127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cxnSp>
            <p:nvCxnSpPr>
              <p:cNvPr id="32" name="直接连接符 31"/>
              <p:cNvCxnSpPr/>
              <p:nvPr/>
            </p:nvCxnSpPr>
            <p:spPr>
              <a:xfrm flipV="1">
                <a:off x="3366" y="10019"/>
                <a:ext cx="221" cy="153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 flipV="1">
                <a:off x="3145" y="9647"/>
                <a:ext cx="221" cy="153"/>
              </a:xfrm>
              <a:prstGeom prst="line">
                <a:avLst/>
              </a:prstGeom>
              <a:ln w="698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 flipV="1">
                <a:off x="2924" y="9343"/>
                <a:ext cx="221" cy="153"/>
              </a:xfrm>
              <a:prstGeom prst="line">
                <a:avLst/>
              </a:prstGeom>
              <a:ln w="698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组合 34"/>
            <p:cNvGrpSpPr/>
            <p:nvPr/>
          </p:nvGrpSpPr>
          <p:grpSpPr>
            <a:xfrm>
              <a:off x="8894" y="9370"/>
              <a:ext cx="434" cy="657"/>
              <a:chOff x="2891" y="9343"/>
              <a:chExt cx="696" cy="944"/>
            </a:xfrm>
          </p:grpSpPr>
          <p:sp>
            <p:nvSpPr>
              <p:cNvPr id="36" name="任意多边形 35"/>
              <p:cNvSpPr/>
              <p:nvPr/>
            </p:nvSpPr>
            <p:spPr>
              <a:xfrm>
                <a:off x="2891" y="9381"/>
                <a:ext cx="696" cy="906"/>
              </a:xfrm>
              <a:custGeom>
                <a:avLst/>
                <a:gdLst/>
                <a:ahLst/>
                <a:cxnLst/>
                <a:pathLst>
                  <a:path w="239" h="281">
                    <a:moveTo>
                      <a:pt x="0" y="0"/>
                    </a:moveTo>
                    <a:cubicBezTo>
                      <a:pt x="34" y="98"/>
                      <a:pt x="1" y="75"/>
                      <a:pt x="71" y="98"/>
                    </a:cubicBezTo>
                    <a:cubicBezTo>
                      <a:pt x="86" y="143"/>
                      <a:pt x="104" y="227"/>
                      <a:pt x="155" y="253"/>
                    </a:cubicBezTo>
                    <a:cubicBezTo>
                      <a:pt x="181" y="266"/>
                      <a:pt x="239" y="281"/>
                      <a:pt x="239" y="281"/>
                    </a:cubicBezTo>
                  </a:path>
                </a:pathLst>
              </a:custGeom>
              <a:noFill/>
              <a:ln w="4127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cxnSp>
            <p:nvCxnSpPr>
              <p:cNvPr id="37" name="直接连接符 36"/>
              <p:cNvCxnSpPr/>
              <p:nvPr/>
            </p:nvCxnSpPr>
            <p:spPr>
              <a:xfrm flipV="1">
                <a:off x="3366" y="10019"/>
                <a:ext cx="221" cy="153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 flipV="1">
                <a:off x="3145" y="9647"/>
                <a:ext cx="221" cy="153"/>
              </a:xfrm>
              <a:prstGeom prst="line">
                <a:avLst/>
              </a:prstGeom>
              <a:ln w="698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/>
            </p:nvCxnSpPr>
            <p:spPr>
              <a:xfrm flipV="1">
                <a:off x="2924" y="9343"/>
                <a:ext cx="221" cy="153"/>
              </a:xfrm>
              <a:prstGeom prst="line">
                <a:avLst/>
              </a:prstGeom>
              <a:ln w="698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组合 39"/>
            <p:cNvGrpSpPr/>
            <p:nvPr/>
          </p:nvGrpSpPr>
          <p:grpSpPr>
            <a:xfrm>
              <a:off x="9767" y="9478"/>
              <a:ext cx="434" cy="657"/>
              <a:chOff x="2891" y="9343"/>
              <a:chExt cx="696" cy="944"/>
            </a:xfrm>
          </p:grpSpPr>
          <p:sp>
            <p:nvSpPr>
              <p:cNvPr id="41" name="任意多边形 40"/>
              <p:cNvSpPr/>
              <p:nvPr/>
            </p:nvSpPr>
            <p:spPr>
              <a:xfrm>
                <a:off x="2891" y="9381"/>
                <a:ext cx="696" cy="906"/>
              </a:xfrm>
              <a:custGeom>
                <a:avLst/>
                <a:gdLst/>
                <a:ahLst/>
                <a:cxnLst/>
                <a:pathLst>
                  <a:path w="239" h="281">
                    <a:moveTo>
                      <a:pt x="0" y="0"/>
                    </a:moveTo>
                    <a:cubicBezTo>
                      <a:pt x="34" y="98"/>
                      <a:pt x="1" y="75"/>
                      <a:pt x="71" y="98"/>
                    </a:cubicBezTo>
                    <a:cubicBezTo>
                      <a:pt x="86" y="143"/>
                      <a:pt x="104" y="227"/>
                      <a:pt x="155" y="253"/>
                    </a:cubicBezTo>
                    <a:cubicBezTo>
                      <a:pt x="181" y="266"/>
                      <a:pt x="239" y="281"/>
                      <a:pt x="239" y="281"/>
                    </a:cubicBezTo>
                  </a:path>
                </a:pathLst>
              </a:custGeom>
              <a:noFill/>
              <a:ln w="4127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cxnSp>
            <p:nvCxnSpPr>
              <p:cNvPr id="42" name="直接连接符 41"/>
              <p:cNvCxnSpPr/>
              <p:nvPr/>
            </p:nvCxnSpPr>
            <p:spPr>
              <a:xfrm flipV="1">
                <a:off x="3366" y="10019"/>
                <a:ext cx="221" cy="153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 flipV="1">
                <a:off x="3145" y="9647"/>
                <a:ext cx="221" cy="153"/>
              </a:xfrm>
              <a:prstGeom prst="line">
                <a:avLst/>
              </a:prstGeom>
              <a:ln w="698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/>
              <p:nvPr/>
            </p:nvCxnSpPr>
            <p:spPr>
              <a:xfrm flipV="1">
                <a:off x="2924" y="9343"/>
                <a:ext cx="221" cy="153"/>
              </a:xfrm>
              <a:prstGeom prst="line">
                <a:avLst/>
              </a:prstGeom>
              <a:ln w="698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8" name="组合 67"/>
          <p:cNvGrpSpPr/>
          <p:nvPr/>
        </p:nvGrpSpPr>
        <p:grpSpPr>
          <a:xfrm rot="21420000">
            <a:off x="2031365" y="4412615"/>
            <a:ext cx="2619375" cy="2247900"/>
            <a:chOff x="3198" y="7045"/>
            <a:chExt cx="4301" cy="3467"/>
          </a:xfrm>
        </p:grpSpPr>
        <p:grpSp>
          <p:nvGrpSpPr>
            <p:cNvPr id="62" name="组合 61"/>
            <p:cNvGrpSpPr/>
            <p:nvPr/>
          </p:nvGrpSpPr>
          <p:grpSpPr>
            <a:xfrm>
              <a:off x="3198" y="7045"/>
              <a:ext cx="4301" cy="3467"/>
              <a:chOff x="3830" y="6965"/>
              <a:chExt cx="4284" cy="3588"/>
            </a:xfrm>
          </p:grpSpPr>
          <p:sp>
            <p:nvSpPr>
              <p:cNvPr id="59" name="任意多边形 58"/>
              <p:cNvSpPr/>
              <p:nvPr/>
            </p:nvSpPr>
            <p:spPr>
              <a:xfrm>
                <a:off x="3830" y="6965"/>
                <a:ext cx="4284" cy="3588"/>
              </a:xfrm>
              <a:custGeom>
                <a:avLst/>
                <a:gdLst>
                  <a:gd name="connisteX0" fmla="*/ 443277 w 2720647"/>
                  <a:gd name="connsiteY0" fmla="*/ 2085144 h 2278266"/>
                  <a:gd name="connisteX1" fmla="*/ 404542 w 2720647"/>
                  <a:gd name="connsiteY1" fmla="*/ 2151819 h 2278266"/>
                  <a:gd name="connisteX2" fmla="*/ 404542 w 2720647"/>
                  <a:gd name="connsiteY2" fmla="*/ 2223574 h 2278266"/>
                  <a:gd name="connisteX3" fmla="*/ 471217 w 2720647"/>
                  <a:gd name="connsiteY3" fmla="*/ 2273104 h 2278266"/>
                  <a:gd name="connisteX4" fmla="*/ 537892 w 2720647"/>
                  <a:gd name="connsiteY4" fmla="*/ 2268024 h 2278266"/>
                  <a:gd name="connisteX5" fmla="*/ 603932 w 2720647"/>
                  <a:gd name="connsiteY5" fmla="*/ 2217859 h 2278266"/>
                  <a:gd name="connisteX6" fmla="*/ 670607 w 2720647"/>
                  <a:gd name="connsiteY6" fmla="*/ 2190554 h 2278266"/>
                  <a:gd name="connisteX7" fmla="*/ 737282 w 2720647"/>
                  <a:gd name="connsiteY7" fmla="*/ 2151819 h 2278266"/>
                  <a:gd name="connisteX8" fmla="*/ 803322 w 2720647"/>
                  <a:gd name="connsiteY8" fmla="*/ 2179124 h 2278266"/>
                  <a:gd name="connisteX9" fmla="*/ 869997 w 2720647"/>
                  <a:gd name="connsiteY9" fmla="*/ 2195634 h 2278266"/>
                  <a:gd name="connisteX10" fmla="*/ 936672 w 2720647"/>
                  <a:gd name="connsiteY10" fmla="*/ 2212144 h 2278266"/>
                  <a:gd name="connisteX11" fmla="*/ 1008427 w 2720647"/>
                  <a:gd name="connsiteY11" fmla="*/ 2256594 h 2278266"/>
                  <a:gd name="connisteX12" fmla="*/ 1075102 w 2720647"/>
                  <a:gd name="connsiteY12" fmla="*/ 2273104 h 2278266"/>
                  <a:gd name="connisteX13" fmla="*/ 1141142 w 2720647"/>
                  <a:gd name="connsiteY13" fmla="*/ 2240084 h 2278266"/>
                  <a:gd name="connisteX14" fmla="*/ 1207817 w 2720647"/>
                  <a:gd name="connsiteY14" fmla="*/ 2190554 h 2278266"/>
                  <a:gd name="connisteX15" fmla="*/ 1274492 w 2720647"/>
                  <a:gd name="connsiteY15" fmla="*/ 2151819 h 2278266"/>
                  <a:gd name="connisteX16" fmla="*/ 1340532 w 2720647"/>
                  <a:gd name="connsiteY16" fmla="*/ 2112449 h 2278266"/>
                  <a:gd name="connisteX17" fmla="*/ 1357677 w 2720647"/>
                  <a:gd name="connsiteY17" fmla="*/ 2040694 h 2278266"/>
                  <a:gd name="connisteX18" fmla="*/ 1423717 w 2720647"/>
                  <a:gd name="connsiteY18" fmla="*/ 2001959 h 2278266"/>
                  <a:gd name="connisteX19" fmla="*/ 1496107 w 2720647"/>
                  <a:gd name="connsiteY19" fmla="*/ 1963224 h 2278266"/>
                  <a:gd name="connisteX20" fmla="*/ 1562147 w 2720647"/>
                  <a:gd name="connsiteY20" fmla="*/ 1957509 h 2278266"/>
                  <a:gd name="connisteX21" fmla="*/ 1590087 w 2720647"/>
                  <a:gd name="connsiteY21" fmla="*/ 1891469 h 2278266"/>
                  <a:gd name="connisteX22" fmla="*/ 1661842 w 2720647"/>
                  <a:gd name="connsiteY22" fmla="*/ 1869244 h 2278266"/>
                  <a:gd name="connisteX23" fmla="*/ 1689782 w 2720647"/>
                  <a:gd name="connsiteY23" fmla="*/ 1935284 h 2278266"/>
                  <a:gd name="connisteX24" fmla="*/ 1756457 w 2720647"/>
                  <a:gd name="connsiteY24" fmla="*/ 1963224 h 2278266"/>
                  <a:gd name="connisteX25" fmla="*/ 1822497 w 2720647"/>
                  <a:gd name="connsiteY25" fmla="*/ 1996244 h 2278266"/>
                  <a:gd name="connisteX26" fmla="*/ 1889172 w 2720647"/>
                  <a:gd name="connsiteY26" fmla="*/ 1985449 h 2278266"/>
                  <a:gd name="connisteX27" fmla="*/ 1960927 w 2720647"/>
                  <a:gd name="connsiteY27" fmla="*/ 2012754 h 2278266"/>
                  <a:gd name="connisteX28" fmla="*/ 2039032 w 2720647"/>
                  <a:gd name="connsiteY28" fmla="*/ 2012754 h 2278266"/>
                  <a:gd name="connisteX29" fmla="*/ 2105072 w 2720647"/>
                  <a:gd name="connsiteY29" fmla="*/ 1979734 h 2278266"/>
                  <a:gd name="connisteX30" fmla="*/ 2138727 w 2720647"/>
                  <a:gd name="connsiteY30" fmla="*/ 1913059 h 2278266"/>
                  <a:gd name="connisteX31" fmla="*/ 2204767 w 2720647"/>
                  <a:gd name="connsiteY31" fmla="*/ 1891469 h 2278266"/>
                  <a:gd name="connisteX32" fmla="*/ 2277157 w 2720647"/>
                  <a:gd name="connsiteY32" fmla="*/ 1891469 h 2278266"/>
                  <a:gd name="connisteX33" fmla="*/ 2343197 w 2720647"/>
                  <a:gd name="connsiteY33" fmla="*/ 1841304 h 2278266"/>
                  <a:gd name="connisteX34" fmla="*/ 2409872 w 2720647"/>
                  <a:gd name="connsiteY34" fmla="*/ 1869244 h 2278266"/>
                  <a:gd name="connisteX35" fmla="*/ 2476547 w 2720647"/>
                  <a:gd name="connsiteY35" fmla="*/ 1874324 h 2278266"/>
                  <a:gd name="connisteX36" fmla="*/ 2542587 w 2720647"/>
                  <a:gd name="connsiteY36" fmla="*/ 1863529 h 2278266"/>
                  <a:gd name="connisteX37" fmla="*/ 2603547 w 2720647"/>
                  <a:gd name="connsiteY37" fmla="*/ 1796854 h 2278266"/>
                  <a:gd name="connisteX38" fmla="*/ 2603547 w 2720647"/>
                  <a:gd name="connsiteY38" fmla="*/ 1730814 h 2278266"/>
                  <a:gd name="connisteX39" fmla="*/ 2670222 w 2720647"/>
                  <a:gd name="connsiteY39" fmla="*/ 1697159 h 2278266"/>
                  <a:gd name="connisteX40" fmla="*/ 2720387 w 2720647"/>
                  <a:gd name="connsiteY40" fmla="*/ 1631119 h 2278266"/>
                  <a:gd name="connisteX41" fmla="*/ 2686732 w 2720647"/>
                  <a:gd name="connsiteY41" fmla="*/ 1558729 h 2278266"/>
                  <a:gd name="connisteX42" fmla="*/ 2670222 w 2720647"/>
                  <a:gd name="connsiteY42" fmla="*/ 1486974 h 2278266"/>
                  <a:gd name="connisteX43" fmla="*/ 2664507 w 2720647"/>
                  <a:gd name="connsiteY43" fmla="*/ 1420299 h 2278266"/>
                  <a:gd name="connisteX44" fmla="*/ 2664507 w 2720647"/>
                  <a:gd name="connsiteY44" fmla="*/ 1353624 h 2278266"/>
                  <a:gd name="connisteX45" fmla="*/ 2625772 w 2720647"/>
                  <a:gd name="connsiteY45" fmla="*/ 1287584 h 2278266"/>
                  <a:gd name="connisteX46" fmla="*/ 2670222 w 2720647"/>
                  <a:gd name="connsiteY46" fmla="*/ 1220909 h 2278266"/>
                  <a:gd name="connisteX47" fmla="*/ 2703242 w 2720647"/>
                  <a:gd name="connsiteY47" fmla="*/ 1154234 h 2278266"/>
                  <a:gd name="connisteX48" fmla="*/ 2703242 w 2720647"/>
                  <a:gd name="connsiteY48" fmla="*/ 1088194 h 2278266"/>
                  <a:gd name="connisteX49" fmla="*/ 2631487 w 2720647"/>
                  <a:gd name="connsiteY49" fmla="*/ 1060254 h 2278266"/>
                  <a:gd name="connisteX50" fmla="*/ 2559732 w 2720647"/>
                  <a:gd name="connsiteY50" fmla="*/ 1060254 h 2278266"/>
                  <a:gd name="connisteX51" fmla="*/ 2487342 w 2720647"/>
                  <a:gd name="connsiteY51" fmla="*/ 1060254 h 2278266"/>
                  <a:gd name="connisteX52" fmla="*/ 2415587 w 2720647"/>
                  <a:gd name="connsiteY52" fmla="*/ 1065969 h 2278266"/>
                  <a:gd name="connisteX53" fmla="*/ 2381932 w 2720647"/>
                  <a:gd name="connsiteY53" fmla="*/ 999294 h 2278266"/>
                  <a:gd name="connisteX54" fmla="*/ 2421302 w 2720647"/>
                  <a:gd name="connsiteY54" fmla="*/ 927539 h 2278266"/>
                  <a:gd name="connisteX55" fmla="*/ 2465117 w 2720647"/>
                  <a:gd name="connsiteY55" fmla="*/ 860864 h 2278266"/>
                  <a:gd name="connisteX56" fmla="*/ 2520997 w 2720647"/>
                  <a:gd name="connsiteY56" fmla="*/ 789109 h 2278266"/>
                  <a:gd name="connisteX57" fmla="*/ 2587037 w 2720647"/>
                  <a:gd name="connsiteY57" fmla="*/ 728149 h 2278266"/>
                  <a:gd name="connisteX58" fmla="*/ 2614977 w 2720647"/>
                  <a:gd name="connsiteY58" fmla="*/ 661474 h 2278266"/>
                  <a:gd name="connisteX59" fmla="*/ 2614977 w 2720647"/>
                  <a:gd name="connsiteY59" fmla="*/ 584004 h 2278266"/>
                  <a:gd name="connisteX60" fmla="*/ 2614977 w 2720647"/>
                  <a:gd name="connsiteY60" fmla="*/ 511614 h 2278266"/>
                  <a:gd name="connisteX61" fmla="*/ 2537507 w 2720647"/>
                  <a:gd name="connsiteY61" fmla="*/ 467799 h 2278266"/>
                  <a:gd name="connisteX62" fmla="*/ 2470832 w 2720647"/>
                  <a:gd name="connsiteY62" fmla="*/ 462084 h 2278266"/>
                  <a:gd name="connisteX63" fmla="*/ 2399077 w 2720647"/>
                  <a:gd name="connsiteY63" fmla="*/ 462084 h 2278266"/>
                  <a:gd name="connisteX64" fmla="*/ 2348912 w 2720647"/>
                  <a:gd name="connsiteY64" fmla="*/ 395409 h 2278266"/>
                  <a:gd name="connisteX65" fmla="*/ 2326687 w 2720647"/>
                  <a:gd name="connsiteY65" fmla="*/ 329369 h 2278266"/>
                  <a:gd name="connisteX66" fmla="*/ 2260647 w 2720647"/>
                  <a:gd name="connsiteY66" fmla="*/ 295714 h 2278266"/>
                  <a:gd name="connisteX67" fmla="*/ 2210482 w 2720647"/>
                  <a:gd name="connsiteY67" fmla="*/ 229674 h 2278266"/>
                  <a:gd name="connisteX68" fmla="*/ 2143807 w 2720647"/>
                  <a:gd name="connsiteY68" fmla="*/ 162999 h 2278266"/>
                  <a:gd name="connisteX69" fmla="*/ 2138727 w 2720647"/>
                  <a:gd name="connsiteY69" fmla="*/ 96324 h 2278266"/>
                  <a:gd name="connisteX70" fmla="*/ 2127297 w 2720647"/>
                  <a:gd name="connsiteY70" fmla="*/ 24569 h 2278266"/>
                  <a:gd name="connisteX71" fmla="*/ 2061257 w 2720647"/>
                  <a:gd name="connsiteY71" fmla="*/ 46794 h 2278266"/>
                  <a:gd name="connisteX72" fmla="*/ 1994582 w 2720647"/>
                  <a:gd name="connsiteY72" fmla="*/ 74099 h 2278266"/>
                  <a:gd name="connisteX73" fmla="*/ 1927907 w 2720647"/>
                  <a:gd name="connsiteY73" fmla="*/ 46794 h 2278266"/>
                  <a:gd name="connisteX74" fmla="*/ 1861232 w 2720647"/>
                  <a:gd name="connsiteY74" fmla="*/ 2344 h 2278266"/>
                  <a:gd name="connisteX75" fmla="*/ 1795192 w 2720647"/>
                  <a:gd name="connsiteY75" fmla="*/ 18854 h 2278266"/>
                  <a:gd name="connisteX76" fmla="*/ 1734232 w 2720647"/>
                  <a:gd name="connsiteY76" fmla="*/ 90609 h 2278266"/>
                  <a:gd name="connisteX77" fmla="*/ 1661842 w 2720647"/>
                  <a:gd name="connsiteY77" fmla="*/ 118549 h 2278266"/>
                  <a:gd name="connisteX78" fmla="*/ 1590087 w 2720647"/>
                  <a:gd name="connsiteY78" fmla="*/ 129979 h 2278266"/>
                  <a:gd name="connisteX79" fmla="*/ 1523412 w 2720647"/>
                  <a:gd name="connsiteY79" fmla="*/ 151569 h 2278266"/>
                  <a:gd name="connisteX80" fmla="*/ 1457372 w 2720647"/>
                  <a:gd name="connsiteY80" fmla="*/ 212529 h 2278266"/>
                  <a:gd name="connisteX81" fmla="*/ 1457372 w 2720647"/>
                  <a:gd name="connsiteY81" fmla="*/ 284919 h 2278266"/>
                  <a:gd name="connisteX82" fmla="*/ 1390697 w 2720647"/>
                  <a:gd name="connsiteY82" fmla="*/ 340164 h 2278266"/>
                  <a:gd name="connisteX83" fmla="*/ 1340532 w 2720647"/>
                  <a:gd name="connsiteY83" fmla="*/ 273489 h 2278266"/>
                  <a:gd name="connisteX84" fmla="*/ 1274492 w 2720647"/>
                  <a:gd name="connsiteY84" fmla="*/ 279204 h 2278266"/>
                  <a:gd name="connisteX85" fmla="*/ 1207817 w 2720647"/>
                  <a:gd name="connsiteY85" fmla="*/ 317939 h 2278266"/>
                  <a:gd name="connisteX86" fmla="*/ 1136062 w 2720647"/>
                  <a:gd name="connsiteY86" fmla="*/ 295714 h 2278266"/>
                  <a:gd name="connisteX87" fmla="*/ 1069387 w 2720647"/>
                  <a:gd name="connsiteY87" fmla="*/ 284919 h 2278266"/>
                  <a:gd name="connisteX88" fmla="*/ 1002712 w 2720647"/>
                  <a:gd name="connsiteY88" fmla="*/ 284919 h 2278266"/>
                  <a:gd name="connisteX89" fmla="*/ 969692 w 2720647"/>
                  <a:gd name="connsiteY89" fmla="*/ 356674 h 2278266"/>
                  <a:gd name="connisteX90" fmla="*/ 1047162 w 2720647"/>
                  <a:gd name="connsiteY90" fmla="*/ 417634 h 2278266"/>
                  <a:gd name="connisteX91" fmla="*/ 1113837 w 2720647"/>
                  <a:gd name="connsiteY91" fmla="*/ 467799 h 2278266"/>
                  <a:gd name="connisteX92" fmla="*/ 1180512 w 2720647"/>
                  <a:gd name="connsiteY92" fmla="*/ 517329 h 2278266"/>
                  <a:gd name="connisteX93" fmla="*/ 1207817 w 2720647"/>
                  <a:gd name="connsiteY93" fmla="*/ 584004 h 2278266"/>
                  <a:gd name="connisteX94" fmla="*/ 1207817 w 2720647"/>
                  <a:gd name="connsiteY94" fmla="*/ 655759 h 2278266"/>
                  <a:gd name="connisteX95" fmla="*/ 1141142 w 2720647"/>
                  <a:gd name="connsiteY95" fmla="*/ 716719 h 2278266"/>
                  <a:gd name="connisteX96" fmla="*/ 1075102 w 2720647"/>
                  <a:gd name="connsiteY96" fmla="*/ 761169 h 2278266"/>
                  <a:gd name="connisteX97" fmla="*/ 1008427 w 2720647"/>
                  <a:gd name="connsiteY97" fmla="*/ 766884 h 2278266"/>
                  <a:gd name="connisteX98" fmla="*/ 941752 w 2720647"/>
                  <a:gd name="connsiteY98" fmla="*/ 766884 h 2278266"/>
                  <a:gd name="connisteX99" fmla="*/ 869997 w 2720647"/>
                  <a:gd name="connsiteY99" fmla="*/ 789109 h 2278266"/>
                  <a:gd name="connisteX100" fmla="*/ 792527 w 2720647"/>
                  <a:gd name="connsiteY100" fmla="*/ 799904 h 2278266"/>
                  <a:gd name="connisteX101" fmla="*/ 709342 w 2720647"/>
                  <a:gd name="connsiteY101" fmla="*/ 832924 h 2278266"/>
                  <a:gd name="connisteX102" fmla="*/ 648382 w 2720647"/>
                  <a:gd name="connsiteY102" fmla="*/ 899599 h 2278266"/>
                  <a:gd name="connisteX103" fmla="*/ 581707 w 2720647"/>
                  <a:gd name="connsiteY103" fmla="*/ 927539 h 2278266"/>
                  <a:gd name="connisteX104" fmla="*/ 509952 w 2720647"/>
                  <a:gd name="connsiteY104" fmla="*/ 982784 h 2278266"/>
                  <a:gd name="connisteX105" fmla="*/ 438197 w 2720647"/>
                  <a:gd name="connsiteY105" fmla="*/ 966274 h 2278266"/>
                  <a:gd name="connisteX106" fmla="*/ 365807 w 2720647"/>
                  <a:gd name="connsiteY106" fmla="*/ 938334 h 2278266"/>
                  <a:gd name="connisteX107" fmla="*/ 294052 w 2720647"/>
                  <a:gd name="connsiteY107" fmla="*/ 932619 h 2278266"/>
                  <a:gd name="connisteX108" fmla="*/ 221662 w 2720647"/>
                  <a:gd name="connsiteY108" fmla="*/ 944049 h 2278266"/>
                  <a:gd name="connisteX109" fmla="*/ 149907 w 2720647"/>
                  <a:gd name="connsiteY109" fmla="*/ 932619 h 2278266"/>
                  <a:gd name="connisteX110" fmla="*/ 78152 w 2720647"/>
                  <a:gd name="connsiteY110" fmla="*/ 932619 h 2278266"/>
                  <a:gd name="connisteX111" fmla="*/ 33702 w 2720647"/>
                  <a:gd name="connsiteY111" fmla="*/ 999294 h 2278266"/>
                  <a:gd name="connisteX112" fmla="*/ 47 w 2720647"/>
                  <a:gd name="connsiteY112" fmla="*/ 1065969 h 2278266"/>
                  <a:gd name="connisteX113" fmla="*/ 27987 w 2720647"/>
                  <a:gd name="connsiteY113" fmla="*/ 1132009 h 2278266"/>
                  <a:gd name="connisteX114" fmla="*/ 22272 w 2720647"/>
                  <a:gd name="connsiteY114" fmla="*/ 1198684 h 2278266"/>
                  <a:gd name="connisteX115" fmla="*/ 66722 w 2720647"/>
                  <a:gd name="connsiteY115" fmla="*/ 1265359 h 2278266"/>
                  <a:gd name="connisteX116" fmla="*/ 133397 w 2720647"/>
                  <a:gd name="connsiteY116" fmla="*/ 1309809 h 2278266"/>
                  <a:gd name="connisteX117" fmla="*/ 199437 w 2720647"/>
                  <a:gd name="connsiteY117" fmla="*/ 1292664 h 2278266"/>
                  <a:gd name="connisteX118" fmla="*/ 266112 w 2720647"/>
                  <a:gd name="connsiteY118" fmla="*/ 1271074 h 2278266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  <a:cxn ang="0">
                    <a:pos x="connisteX21" y="connsiteY21"/>
                  </a:cxn>
                  <a:cxn ang="0">
                    <a:pos x="connisteX22" y="connsiteY22"/>
                  </a:cxn>
                  <a:cxn ang="0">
                    <a:pos x="connisteX23" y="connsiteY23"/>
                  </a:cxn>
                  <a:cxn ang="0">
                    <a:pos x="connisteX24" y="connsiteY24"/>
                  </a:cxn>
                  <a:cxn ang="0">
                    <a:pos x="connisteX25" y="connsiteY25"/>
                  </a:cxn>
                  <a:cxn ang="0">
                    <a:pos x="connisteX26" y="connsiteY26"/>
                  </a:cxn>
                  <a:cxn ang="0">
                    <a:pos x="connisteX27" y="connsiteY27"/>
                  </a:cxn>
                  <a:cxn ang="0">
                    <a:pos x="connisteX28" y="connsiteY28"/>
                  </a:cxn>
                  <a:cxn ang="0">
                    <a:pos x="connisteX29" y="connsiteY29"/>
                  </a:cxn>
                  <a:cxn ang="0">
                    <a:pos x="connisteX30" y="connsiteY30"/>
                  </a:cxn>
                  <a:cxn ang="0">
                    <a:pos x="connisteX31" y="connsiteY31"/>
                  </a:cxn>
                  <a:cxn ang="0">
                    <a:pos x="connisteX32" y="connsiteY32"/>
                  </a:cxn>
                  <a:cxn ang="0">
                    <a:pos x="connisteX33" y="connsiteY33"/>
                  </a:cxn>
                  <a:cxn ang="0">
                    <a:pos x="connisteX34" y="connsiteY34"/>
                  </a:cxn>
                  <a:cxn ang="0">
                    <a:pos x="connisteX35" y="connsiteY35"/>
                  </a:cxn>
                  <a:cxn ang="0">
                    <a:pos x="connisteX36" y="connsiteY36"/>
                  </a:cxn>
                  <a:cxn ang="0">
                    <a:pos x="connisteX37" y="connsiteY37"/>
                  </a:cxn>
                  <a:cxn ang="0">
                    <a:pos x="connisteX38" y="connsiteY38"/>
                  </a:cxn>
                  <a:cxn ang="0">
                    <a:pos x="connisteX39" y="connsiteY39"/>
                  </a:cxn>
                  <a:cxn ang="0">
                    <a:pos x="connisteX40" y="connsiteY40"/>
                  </a:cxn>
                  <a:cxn ang="0">
                    <a:pos x="connisteX41" y="connsiteY41"/>
                  </a:cxn>
                  <a:cxn ang="0">
                    <a:pos x="connisteX42" y="connsiteY42"/>
                  </a:cxn>
                  <a:cxn ang="0">
                    <a:pos x="connisteX43" y="connsiteY43"/>
                  </a:cxn>
                  <a:cxn ang="0">
                    <a:pos x="connisteX44" y="connsiteY44"/>
                  </a:cxn>
                  <a:cxn ang="0">
                    <a:pos x="connisteX45" y="connsiteY45"/>
                  </a:cxn>
                  <a:cxn ang="0">
                    <a:pos x="connisteX46" y="connsiteY46"/>
                  </a:cxn>
                  <a:cxn ang="0">
                    <a:pos x="connisteX47" y="connsiteY47"/>
                  </a:cxn>
                  <a:cxn ang="0">
                    <a:pos x="connisteX48" y="connsiteY48"/>
                  </a:cxn>
                  <a:cxn ang="0">
                    <a:pos x="connisteX49" y="connsiteY49"/>
                  </a:cxn>
                  <a:cxn ang="0">
                    <a:pos x="connisteX50" y="connsiteY50"/>
                  </a:cxn>
                  <a:cxn ang="0">
                    <a:pos x="connisteX51" y="connsiteY51"/>
                  </a:cxn>
                  <a:cxn ang="0">
                    <a:pos x="connisteX52" y="connsiteY52"/>
                  </a:cxn>
                  <a:cxn ang="0">
                    <a:pos x="connisteX53" y="connsiteY53"/>
                  </a:cxn>
                  <a:cxn ang="0">
                    <a:pos x="connisteX54" y="connsiteY54"/>
                  </a:cxn>
                  <a:cxn ang="0">
                    <a:pos x="connisteX55" y="connsiteY55"/>
                  </a:cxn>
                  <a:cxn ang="0">
                    <a:pos x="connisteX56" y="connsiteY56"/>
                  </a:cxn>
                  <a:cxn ang="0">
                    <a:pos x="connisteX57" y="connsiteY57"/>
                  </a:cxn>
                  <a:cxn ang="0">
                    <a:pos x="connisteX58" y="connsiteY58"/>
                  </a:cxn>
                  <a:cxn ang="0">
                    <a:pos x="connisteX59" y="connsiteY59"/>
                  </a:cxn>
                  <a:cxn ang="0">
                    <a:pos x="connisteX60" y="connsiteY60"/>
                  </a:cxn>
                  <a:cxn ang="0">
                    <a:pos x="connisteX61" y="connsiteY61"/>
                  </a:cxn>
                  <a:cxn ang="0">
                    <a:pos x="connisteX62" y="connsiteY62"/>
                  </a:cxn>
                  <a:cxn ang="0">
                    <a:pos x="connisteX63" y="connsiteY63"/>
                  </a:cxn>
                  <a:cxn ang="0">
                    <a:pos x="connisteX64" y="connsiteY64"/>
                  </a:cxn>
                  <a:cxn ang="0">
                    <a:pos x="connisteX65" y="connsiteY65"/>
                  </a:cxn>
                  <a:cxn ang="0">
                    <a:pos x="connisteX66" y="connsiteY66"/>
                  </a:cxn>
                  <a:cxn ang="0">
                    <a:pos x="connisteX67" y="connsiteY67"/>
                  </a:cxn>
                  <a:cxn ang="0">
                    <a:pos x="connisteX68" y="connsiteY68"/>
                  </a:cxn>
                  <a:cxn ang="0">
                    <a:pos x="connisteX69" y="connsiteY69"/>
                  </a:cxn>
                  <a:cxn ang="0">
                    <a:pos x="connisteX70" y="connsiteY70"/>
                  </a:cxn>
                  <a:cxn ang="0">
                    <a:pos x="connisteX71" y="connsiteY71"/>
                  </a:cxn>
                  <a:cxn ang="0">
                    <a:pos x="connisteX72" y="connsiteY72"/>
                  </a:cxn>
                  <a:cxn ang="0">
                    <a:pos x="connisteX73" y="connsiteY73"/>
                  </a:cxn>
                  <a:cxn ang="0">
                    <a:pos x="connisteX74" y="connsiteY74"/>
                  </a:cxn>
                  <a:cxn ang="0">
                    <a:pos x="connisteX75" y="connsiteY75"/>
                  </a:cxn>
                  <a:cxn ang="0">
                    <a:pos x="connisteX76" y="connsiteY76"/>
                  </a:cxn>
                  <a:cxn ang="0">
                    <a:pos x="connisteX77" y="connsiteY77"/>
                  </a:cxn>
                  <a:cxn ang="0">
                    <a:pos x="connisteX78" y="connsiteY78"/>
                  </a:cxn>
                  <a:cxn ang="0">
                    <a:pos x="connisteX79" y="connsiteY79"/>
                  </a:cxn>
                  <a:cxn ang="0">
                    <a:pos x="connisteX80" y="connsiteY80"/>
                  </a:cxn>
                  <a:cxn ang="0">
                    <a:pos x="connisteX81" y="connsiteY81"/>
                  </a:cxn>
                  <a:cxn ang="0">
                    <a:pos x="connisteX82" y="connsiteY82"/>
                  </a:cxn>
                  <a:cxn ang="0">
                    <a:pos x="connisteX83" y="connsiteY83"/>
                  </a:cxn>
                  <a:cxn ang="0">
                    <a:pos x="connisteX84" y="connsiteY84"/>
                  </a:cxn>
                  <a:cxn ang="0">
                    <a:pos x="connisteX85" y="connsiteY85"/>
                  </a:cxn>
                  <a:cxn ang="0">
                    <a:pos x="connisteX86" y="connsiteY86"/>
                  </a:cxn>
                  <a:cxn ang="0">
                    <a:pos x="connisteX87" y="connsiteY87"/>
                  </a:cxn>
                  <a:cxn ang="0">
                    <a:pos x="connisteX88" y="connsiteY88"/>
                  </a:cxn>
                  <a:cxn ang="0">
                    <a:pos x="connisteX89" y="connsiteY89"/>
                  </a:cxn>
                  <a:cxn ang="0">
                    <a:pos x="connisteX90" y="connsiteY90"/>
                  </a:cxn>
                  <a:cxn ang="0">
                    <a:pos x="connisteX91" y="connsiteY91"/>
                  </a:cxn>
                  <a:cxn ang="0">
                    <a:pos x="connisteX92" y="connsiteY92"/>
                  </a:cxn>
                  <a:cxn ang="0">
                    <a:pos x="connisteX93" y="connsiteY93"/>
                  </a:cxn>
                  <a:cxn ang="0">
                    <a:pos x="connisteX94" y="connsiteY94"/>
                  </a:cxn>
                  <a:cxn ang="0">
                    <a:pos x="connisteX95" y="connsiteY95"/>
                  </a:cxn>
                  <a:cxn ang="0">
                    <a:pos x="connisteX96" y="connsiteY96"/>
                  </a:cxn>
                  <a:cxn ang="0">
                    <a:pos x="connisteX97" y="connsiteY97"/>
                  </a:cxn>
                  <a:cxn ang="0">
                    <a:pos x="connisteX98" y="connsiteY98"/>
                  </a:cxn>
                  <a:cxn ang="0">
                    <a:pos x="connisteX99" y="connsiteY99"/>
                  </a:cxn>
                  <a:cxn ang="0">
                    <a:pos x="connisteX100" y="connsiteY100"/>
                  </a:cxn>
                  <a:cxn ang="0">
                    <a:pos x="connisteX101" y="connsiteY101"/>
                  </a:cxn>
                  <a:cxn ang="0">
                    <a:pos x="connisteX102" y="connsiteY102"/>
                  </a:cxn>
                  <a:cxn ang="0">
                    <a:pos x="connisteX103" y="connsiteY103"/>
                  </a:cxn>
                  <a:cxn ang="0">
                    <a:pos x="connisteX104" y="connsiteY104"/>
                  </a:cxn>
                  <a:cxn ang="0">
                    <a:pos x="connisteX105" y="connsiteY105"/>
                  </a:cxn>
                  <a:cxn ang="0">
                    <a:pos x="connisteX106" y="connsiteY106"/>
                  </a:cxn>
                  <a:cxn ang="0">
                    <a:pos x="connisteX107" y="connsiteY107"/>
                  </a:cxn>
                  <a:cxn ang="0">
                    <a:pos x="connisteX108" y="connsiteY108"/>
                  </a:cxn>
                  <a:cxn ang="0">
                    <a:pos x="connisteX109" y="connsiteY109"/>
                  </a:cxn>
                  <a:cxn ang="0">
                    <a:pos x="connisteX110" y="connsiteY110"/>
                  </a:cxn>
                  <a:cxn ang="0">
                    <a:pos x="connisteX111" y="connsiteY111"/>
                  </a:cxn>
                  <a:cxn ang="0">
                    <a:pos x="connisteX112" y="connsiteY112"/>
                  </a:cxn>
                  <a:cxn ang="0">
                    <a:pos x="connisteX113" y="connsiteY113"/>
                  </a:cxn>
                  <a:cxn ang="0">
                    <a:pos x="connisteX114" y="connsiteY114"/>
                  </a:cxn>
                  <a:cxn ang="0">
                    <a:pos x="connisteX115" y="connsiteY115"/>
                  </a:cxn>
                  <a:cxn ang="0">
                    <a:pos x="connisteX116" y="connsiteY116"/>
                  </a:cxn>
                  <a:cxn ang="0">
                    <a:pos x="connisteX117" y="connsiteY117"/>
                  </a:cxn>
                  <a:cxn ang="0">
                    <a:pos x="connisteX118" y="connsiteY118"/>
                  </a:cxn>
                </a:cxnLst>
                <a:rect l="l" t="t" r="r" b="b"/>
                <a:pathLst>
                  <a:path w="2720648" h="2278266">
                    <a:moveTo>
                      <a:pt x="443277" y="2085145"/>
                    </a:moveTo>
                    <a:cubicBezTo>
                      <a:pt x="435657" y="2097210"/>
                      <a:pt x="412162" y="2123880"/>
                      <a:pt x="404542" y="2151820"/>
                    </a:cubicBezTo>
                    <a:cubicBezTo>
                      <a:pt x="396922" y="2179760"/>
                      <a:pt x="391207" y="2199445"/>
                      <a:pt x="404542" y="2223575"/>
                    </a:cubicBezTo>
                    <a:cubicBezTo>
                      <a:pt x="417877" y="2247705"/>
                      <a:pt x="444547" y="2264215"/>
                      <a:pt x="471217" y="2273105"/>
                    </a:cubicBezTo>
                    <a:cubicBezTo>
                      <a:pt x="497887" y="2281995"/>
                      <a:pt x="511222" y="2278820"/>
                      <a:pt x="537892" y="2268025"/>
                    </a:cubicBezTo>
                    <a:cubicBezTo>
                      <a:pt x="564562" y="2257230"/>
                      <a:pt x="577262" y="2233100"/>
                      <a:pt x="603932" y="2217860"/>
                    </a:cubicBezTo>
                    <a:cubicBezTo>
                      <a:pt x="630602" y="2202620"/>
                      <a:pt x="643937" y="2203890"/>
                      <a:pt x="670607" y="2190555"/>
                    </a:cubicBezTo>
                    <a:cubicBezTo>
                      <a:pt x="697277" y="2177220"/>
                      <a:pt x="710612" y="2154360"/>
                      <a:pt x="737282" y="2151820"/>
                    </a:cubicBezTo>
                    <a:cubicBezTo>
                      <a:pt x="763952" y="2149280"/>
                      <a:pt x="776652" y="2170235"/>
                      <a:pt x="803322" y="2179125"/>
                    </a:cubicBezTo>
                    <a:cubicBezTo>
                      <a:pt x="829992" y="2188015"/>
                      <a:pt x="843327" y="2189285"/>
                      <a:pt x="869997" y="2195635"/>
                    </a:cubicBezTo>
                    <a:cubicBezTo>
                      <a:pt x="896667" y="2201985"/>
                      <a:pt x="908732" y="2200080"/>
                      <a:pt x="936672" y="2212145"/>
                    </a:cubicBezTo>
                    <a:cubicBezTo>
                      <a:pt x="964612" y="2224210"/>
                      <a:pt x="980487" y="2244530"/>
                      <a:pt x="1008427" y="2256595"/>
                    </a:cubicBezTo>
                    <a:cubicBezTo>
                      <a:pt x="1036367" y="2268660"/>
                      <a:pt x="1048432" y="2276280"/>
                      <a:pt x="1075102" y="2273105"/>
                    </a:cubicBezTo>
                    <a:cubicBezTo>
                      <a:pt x="1101772" y="2269930"/>
                      <a:pt x="1114472" y="2256595"/>
                      <a:pt x="1141142" y="2240085"/>
                    </a:cubicBezTo>
                    <a:cubicBezTo>
                      <a:pt x="1167812" y="2223575"/>
                      <a:pt x="1181147" y="2208335"/>
                      <a:pt x="1207817" y="2190555"/>
                    </a:cubicBezTo>
                    <a:cubicBezTo>
                      <a:pt x="1234487" y="2172775"/>
                      <a:pt x="1247822" y="2167695"/>
                      <a:pt x="1274492" y="2151820"/>
                    </a:cubicBezTo>
                    <a:cubicBezTo>
                      <a:pt x="1301162" y="2135945"/>
                      <a:pt x="1324022" y="2134675"/>
                      <a:pt x="1340532" y="2112450"/>
                    </a:cubicBezTo>
                    <a:cubicBezTo>
                      <a:pt x="1357042" y="2090225"/>
                      <a:pt x="1341167" y="2062920"/>
                      <a:pt x="1357677" y="2040695"/>
                    </a:cubicBezTo>
                    <a:cubicBezTo>
                      <a:pt x="1374187" y="2018470"/>
                      <a:pt x="1395777" y="2017200"/>
                      <a:pt x="1423717" y="2001960"/>
                    </a:cubicBezTo>
                    <a:cubicBezTo>
                      <a:pt x="1451657" y="1986720"/>
                      <a:pt x="1468167" y="1972115"/>
                      <a:pt x="1496107" y="1963225"/>
                    </a:cubicBezTo>
                    <a:cubicBezTo>
                      <a:pt x="1524047" y="1954335"/>
                      <a:pt x="1543097" y="1972115"/>
                      <a:pt x="1562147" y="1957510"/>
                    </a:cubicBezTo>
                    <a:cubicBezTo>
                      <a:pt x="1581197" y="1942905"/>
                      <a:pt x="1570402" y="1909250"/>
                      <a:pt x="1590087" y="1891470"/>
                    </a:cubicBezTo>
                    <a:cubicBezTo>
                      <a:pt x="1609772" y="1873690"/>
                      <a:pt x="1642157" y="1860355"/>
                      <a:pt x="1661842" y="1869245"/>
                    </a:cubicBezTo>
                    <a:cubicBezTo>
                      <a:pt x="1681527" y="1878135"/>
                      <a:pt x="1670732" y="1916235"/>
                      <a:pt x="1689782" y="1935285"/>
                    </a:cubicBezTo>
                    <a:cubicBezTo>
                      <a:pt x="1708832" y="1954335"/>
                      <a:pt x="1729787" y="1951160"/>
                      <a:pt x="1756457" y="1963225"/>
                    </a:cubicBezTo>
                    <a:cubicBezTo>
                      <a:pt x="1783127" y="1975290"/>
                      <a:pt x="1795827" y="1991800"/>
                      <a:pt x="1822497" y="1996245"/>
                    </a:cubicBezTo>
                    <a:cubicBezTo>
                      <a:pt x="1849167" y="2000690"/>
                      <a:pt x="1861232" y="1982275"/>
                      <a:pt x="1889172" y="1985450"/>
                    </a:cubicBezTo>
                    <a:cubicBezTo>
                      <a:pt x="1917112" y="1988625"/>
                      <a:pt x="1931082" y="2007040"/>
                      <a:pt x="1960927" y="2012755"/>
                    </a:cubicBezTo>
                    <a:cubicBezTo>
                      <a:pt x="1990772" y="2018470"/>
                      <a:pt x="2010457" y="2019105"/>
                      <a:pt x="2039032" y="2012755"/>
                    </a:cubicBezTo>
                    <a:cubicBezTo>
                      <a:pt x="2067607" y="2006405"/>
                      <a:pt x="2085387" y="1999420"/>
                      <a:pt x="2105072" y="1979735"/>
                    </a:cubicBezTo>
                    <a:cubicBezTo>
                      <a:pt x="2124757" y="1960050"/>
                      <a:pt x="2119042" y="1930840"/>
                      <a:pt x="2138727" y="1913060"/>
                    </a:cubicBezTo>
                    <a:cubicBezTo>
                      <a:pt x="2158412" y="1895280"/>
                      <a:pt x="2176827" y="1895915"/>
                      <a:pt x="2204767" y="1891470"/>
                    </a:cubicBezTo>
                    <a:cubicBezTo>
                      <a:pt x="2232707" y="1887025"/>
                      <a:pt x="2249217" y="1901630"/>
                      <a:pt x="2277157" y="1891470"/>
                    </a:cubicBezTo>
                    <a:cubicBezTo>
                      <a:pt x="2305097" y="1881310"/>
                      <a:pt x="2316527" y="1845750"/>
                      <a:pt x="2343197" y="1841305"/>
                    </a:cubicBezTo>
                    <a:cubicBezTo>
                      <a:pt x="2369867" y="1836860"/>
                      <a:pt x="2383202" y="1862895"/>
                      <a:pt x="2409872" y="1869245"/>
                    </a:cubicBezTo>
                    <a:cubicBezTo>
                      <a:pt x="2436542" y="1875595"/>
                      <a:pt x="2449877" y="1875595"/>
                      <a:pt x="2476547" y="1874325"/>
                    </a:cubicBezTo>
                    <a:cubicBezTo>
                      <a:pt x="2503217" y="1873055"/>
                      <a:pt x="2517187" y="1878770"/>
                      <a:pt x="2542587" y="1863530"/>
                    </a:cubicBezTo>
                    <a:cubicBezTo>
                      <a:pt x="2567987" y="1848290"/>
                      <a:pt x="2591482" y="1823525"/>
                      <a:pt x="2603547" y="1796855"/>
                    </a:cubicBezTo>
                    <a:cubicBezTo>
                      <a:pt x="2615612" y="1770185"/>
                      <a:pt x="2590212" y="1750500"/>
                      <a:pt x="2603547" y="1730815"/>
                    </a:cubicBezTo>
                    <a:cubicBezTo>
                      <a:pt x="2616882" y="1711130"/>
                      <a:pt x="2646727" y="1716845"/>
                      <a:pt x="2670222" y="1697160"/>
                    </a:cubicBezTo>
                    <a:cubicBezTo>
                      <a:pt x="2693717" y="1677475"/>
                      <a:pt x="2717212" y="1659060"/>
                      <a:pt x="2720387" y="1631120"/>
                    </a:cubicBezTo>
                    <a:cubicBezTo>
                      <a:pt x="2723562" y="1603180"/>
                      <a:pt x="2696892" y="1587305"/>
                      <a:pt x="2686732" y="1558730"/>
                    </a:cubicBezTo>
                    <a:cubicBezTo>
                      <a:pt x="2676572" y="1530155"/>
                      <a:pt x="2674667" y="1514915"/>
                      <a:pt x="2670222" y="1486975"/>
                    </a:cubicBezTo>
                    <a:cubicBezTo>
                      <a:pt x="2665777" y="1459035"/>
                      <a:pt x="2665777" y="1446970"/>
                      <a:pt x="2664507" y="1420300"/>
                    </a:cubicBezTo>
                    <a:cubicBezTo>
                      <a:pt x="2663237" y="1393630"/>
                      <a:pt x="2672127" y="1380295"/>
                      <a:pt x="2664507" y="1353625"/>
                    </a:cubicBezTo>
                    <a:cubicBezTo>
                      <a:pt x="2656887" y="1326955"/>
                      <a:pt x="2624502" y="1314255"/>
                      <a:pt x="2625772" y="1287585"/>
                    </a:cubicBezTo>
                    <a:cubicBezTo>
                      <a:pt x="2627042" y="1260915"/>
                      <a:pt x="2654982" y="1247580"/>
                      <a:pt x="2670222" y="1220910"/>
                    </a:cubicBezTo>
                    <a:cubicBezTo>
                      <a:pt x="2685462" y="1194240"/>
                      <a:pt x="2696892" y="1180905"/>
                      <a:pt x="2703242" y="1154235"/>
                    </a:cubicBezTo>
                    <a:cubicBezTo>
                      <a:pt x="2709592" y="1127565"/>
                      <a:pt x="2717847" y="1107245"/>
                      <a:pt x="2703242" y="1088195"/>
                    </a:cubicBezTo>
                    <a:cubicBezTo>
                      <a:pt x="2688637" y="1069145"/>
                      <a:pt x="2660062" y="1065970"/>
                      <a:pt x="2631487" y="1060255"/>
                    </a:cubicBezTo>
                    <a:cubicBezTo>
                      <a:pt x="2602912" y="1054540"/>
                      <a:pt x="2588307" y="1060255"/>
                      <a:pt x="2559732" y="1060255"/>
                    </a:cubicBezTo>
                    <a:cubicBezTo>
                      <a:pt x="2531157" y="1060255"/>
                      <a:pt x="2515917" y="1058985"/>
                      <a:pt x="2487342" y="1060255"/>
                    </a:cubicBezTo>
                    <a:cubicBezTo>
                      <a:pt x="2458767" y="1061525"/>
                      <a:pt x="2436542" y="1078035"/>
                      <a:pt x="2415587" y="1065970"/>
                    </a:cubicBezTo>
                    <a:cubicBezTo>
                      <a:pt x="2394632" y="1053905"/>
                      <a:pt x="2380662" y="1027235"/>
                      <a:pt x="2381932" y="999295"/>
                    </a:cubicBezTo>
                    <a:cubicBezTo>
                      <a:pt x="2383202" y="971355"/>
                      <a:pt x="2404792" y="955480"/>
                      <a:pt x="2421302" y="927540"/>
                    </a:cubicBezTo>
                    <a:cubicBezTo>
                      <a:pt x="2437812" y="899600"/>
                      <a:pt x="2445432" y="888805"/>
                      <a:pt x="2465117" y="860865"/>
                    </a:cubicBezTo>
                    <a:cubicBezTo>
                      <a:pt x="2484802" y="832925"/>
                      <a:pt x="2496867" y="815780"/>
                      <a:pt x="2520997" y="789110"/>
                    </a:cubicBezTo>
                    <a:cubicBezTo>
                      <a:pt x="2545127" y="762440"/>
                      <a:pt x="2567987" y="753550"/>
                      <a:pt x="2587037" y="728150"/>
                    </a:cubicBezTo>
                    <a:cubicBezTo>
                      <a:pt x="2606087" y="702750"/>
                      <a:pt x="2609262" y="690050"/>
                      <a:pt x="2614977" y="661475"/>
                    </a:cubicBezTo>
                    <a:cubicBezTo>
                      <a:pt x="2620692" y="632900"/>
                      <a:pt x="2614977" y="613850"/>
                      <a:pt x="2614977" y="584005"/>
                    </a:cubicBezTo>
                    <a:cubicBezTo>
                      <a:pt x="2614977" y="554160"/>
                      <a:pt x="2630217" y="535110"/>
                      <a:pt x="2614977" y="511615"/>
                    </a:cubicBezTo>
                    <a:cubicBezTo>
                      <a:pt x="2599737" y="488120"/>
                      <a:pt x="2566082" y="477960"/>
                      <a:pt x="2537507" y="467800"/>
                    </a:cubicBezTo>
                    <a:cubicBezTo>
                      <a:pt x="2508932" y="457640"/>
                      <a:pt x="2498772" y="463355"/>
                      <a:pt x="2470832" y="462085"/>
                    </a:cubicBezTo>
                    <a:cubicBezTo>
                      <a:pt x="2442892" y="460815"/>
                      <a:pt x="2423207" y="475420"/>
                      <a:pt x="2399077" y="462085"/>
                    </a:cubicBezTo>
                    <a:cubicBezTo>
                      <a:pt x="2374947" y="448750"/>
                      <a:pt x="2363517" y="422080"/>
                      <a:pt x="2348912" y="395410"/>
                    </a:cubicBezTo>
                    <a:cubicBezTo>
                      <a:pt x="2334307" y="368740"/>
                      <a:pt x="2344467" y="349055"/>
                      <a:pt x="2326687" y="329370"/>
                    </a:cubicBezTo>
                    <a:cubicBezTo>
                      <a:pt x="2308907" y="309685"/>
                      <a:pt x="2284142" y="315400"/>
                      <a:pt x="2260647" y="295715"/>
                    </a:cubicBezTo>
                    <a:cubicBezTo>
                      <a:pt x="2237152" y="276030"/>
                      <a:pt x="2233977" y="256345"/>
                      <a:pt x="2210482" y="229675"/>
                    </a:cubicBezTo>
                    <a:cubicBezTo>
                      <a:pt x="2186987" y="203005"/>
                      <a:pt x="2158412" y="189670"/>
                      <a:pt x="2143807" y="163000"/>
                    </a:cubicBezTo>
                    <a:cubicBezTo>
                      <a:pt x="2129202" y="136330"/>
                      <a:pt x="2141902" y="124265"/>
                      <a:pt x="2138727" y="96325"/>
                    </a:cubicBezTo>
                    <a:cubicBezTo>
                      <a:pt x="2135552" y="68385"/>
                      <a:pt x="2142537" y="34730"/>
                      <a:pt x="2127297" y="24570"/>
                    </a:cubicBezTo>
                    <a:cubicBezTo>
                      <a:pt x="2112057" y="14410"/>
                      <a:pt x="2087927" y="36635"/>
                      <a:pt x="2061257" y="46795"/>
                    </a:cubicBezTo>
                    <a:cubicBezTo>
                      <a:pt x="2034587" y="56955"/>
                      <a:pt x="2021252" y="74100"/>
                      <a:pt x="1994582" y="74100"/>
                    </a:cubicBezTo>
                    <a:cubicBezTo>
                      <a:pt x="1967912" y="74100"/>
                      <a:pt x="1954577" y="61400"/>
                      <a:pt x="1927907" y="46795"/>
                    </a:cubicBezTo>
                    <a:cubicBezTo>
                      <a:pt x="1901237" y="32190"/>
                      <a:pt x="1887902" y="8060"/>
                      <a:pt x="1861232" y="2345"/>
                    </a:cubicBezTo>
                    <a:cubicBezTo>
                      <a:pt x="1834562" y="-3370"/>
                      <a:pt x="1820592" y="1075"/>
                      <a:pt x="1795192" y="18855"/>
                    </a:cubicBezTo>
                    <a:cubicBezTo>
                      <a:pt x="1769792" y="36635"/>
                      <a:pt x="1760902" y="70925"/>
                      <a:pt x="1734232" y="90610"/>
                    </a:cubicBezTo>
                    <a:cubicBezTo>
                      <a:pt x="1707562" y="110295"/>
                      <a:pt x="1690417" y="110930"/>
                      <a:pt x="1661842" y="118550"/>
                    </a:cubicBezTo>
                    <a:cubicBezTo>
                      <a:pt x="1633267" y="126170"/>
                      <a:pt x="1618027" y="123630"/>
                      <a:pt x="1590087" y="129980"/>
                    </a:cubicBezTo>
                    <a:cubicBezTo>
                      <a:pt x="1562147" y="136330"/>
                      <a:pt x="1550082" y="135060"/>
                      <a:pt x="1523412" y="151570"/>
                    </a:cubicBezTo>
                    <a:cubicBezTo>
                      <a:pt x="1496742" y="168080"/>
                      <a:pt x="1470707" y="185860"/>
                      <a:pt x="1457372" y="212530"/>
                    </a:cubicBezTo>
                    <a:cubicBezTo>
                      <a:pt x="1444037" y="239200"/>
                      <a:pt x="1470707" y="259520"/>
                      <a:pt x="1457372" y="284920"/>
                    </a:cubicBezTo>
                    <a:cubicBezTo>
                      <a:pt x="1444037" y="310320"/>
                      <a:pt x="1414192" y="342705"/>
                      <a:pt x="1390697" y="340165"/>
                    </a:cubicBezTo>
                    <a:cubicBezTo>
                      <a:pt x="1367202" y="337625"/>
                      <a:pt x="1364027" y="285555"/>
                      <a:pt x="1340532" y="273490"/>
                    </a:cubicBezTo>
                    <a:cubicBezTo>
                      <a:pt x="1317037" y="261425"/>
                      <a:pt x="1301162" y="270315"/>
                      <a:pt x="1274492" y="279205"/>
                    </a:cubicBezTo>
                    <a:cubicBezTo>
                      <a:pt x="1247822" y="288095"/>
                      <a:pt x="1235757" y="314765"/>
                      <a:pt x="1207817" y="317940"/>
                    </a:cubicBezTo>
                    <a:cubicBezTo>
                      <a:pt x="1179877" y="321115"/>
                      <a:pt x="1164002" y="302065"/>
                      <a:pt x="1136062" y="295715"/>
                    </a:cubicBezTo>
                    <a:cubicBezTo>
                      <a:pt x="1108122" y="289365"/>
                      <a:pt x="1096057" y="286825"/>
                      <a:pt x="1069387" y="284920"/>
                    </a:cubicBezTo>
                    <a:cubicBezTo>
                      <a:pt x="1042717" y="283015"/>
                      <a:pt x="1022397" y="270315"/>
                      <a:pt x="1002712" y="284920"/>
                    </a:cubicBezTo>
                    <a:cubicBezTo>
                      <a:pt x="983027" y="299525"/>
                      <a:pt x="960802" y="330005"/>
                      <a:pt x="969692" y="356675"/>
                    </a:cubicBezTo>
                    <a:cubicBezTo>
                      <a:pt x="978582" y="383345"/>
                      <a:pt x="1018587" y="395410"/>
                      <a:pt x="1047162" y="417635"/>
                    </a:cubicBezTo>
                    <a:cubicBezTo>
                      <a:pt x="1075737" y="439860"/>
                      <a:pt x="1087167" y="448115"/>
                      <a:pt x="1113837" y="467800"/>
                    </a:cubicBezTo>
                    <a:cubicBezTo>
                      <a:pt x="1140507" y="487485"/>
                      <a:pt x="1161462" y="493835"/>
                      <a:pt x="1180512" y="517330"/>
                    </a:cubicBezTo>
                    <a:cubicBezTo>
                      <a:pt x="1199562" y="540825"/>
                      <a:pt x="1202102" y="556065"/>
                      <a:pt x="1207817" y="584005"/>
                    </a:cubicBezTo>
                    <a:cubicBezTo>
                      <a:pt x="1213532" y="611945"/>
                      <a:pt x="1221152" y="629090"/>
                      <a:pt x="1207817" y="655760"/>
                    </a:cubicBezTo>
                    <a:cubicBezTo>
                      <a:pt x="1194482" y="682430"/>
                      <a:pt x="1167812" y="695765"/>
                      <a:pt x="1141142" y="716720"/>
                    </a:cubicBezTo>
                    <a:cubicBezTo>
                      <a:pt x="1114472" y="737675"/>
                      <a:pt x="1101772" y="751010"/>
                      <a:pt x="1075102" y="761170"/>
                    </a:cubicBezTo>
                    <a:cubicBezTo>
                      <a:pt x="1048432" y="771330"/>
                      <a:pt x="1035097" y="765615"/>
                      <a:pt x="1008427" y="766885"/>
                    </a:cubicBezTo>
                    <a:cubicBezTo>
                      <a:pt x="981757" y="768155"/>
                      <a:pt x="969692" y="762440"/>
                      <a:pt x="941752" y="766885"/>
                    </a:cubicBezTo>
                    <a:cubicBezTo>
                      <a:pt x="913812" y="771330"/>
                      <a:pt x="899842" y="782760"/>
                      <a:pt x="869997" y="789110"/>
                    </a:cubicBezTo>
                    <a:cubicBezTo>
                      <a:pt x="840152" y="795460"/>
                      <a:pt x="824912" y="791015"/>
                      <a:pt x="792527" y="799905"/>
                    </a:cubicBezTo>
                    <a:cubicBezTo>
                      <a:pt x="760142" y="808795"/>
                      <a:pt x="737917" y="813240"/>
                      <a:pt x="709342" y="832925"/>
                    </a:cubicBezTo>
                    <a:cubicBezTo>
                      <a:pt x="680767" y="852610"/>
                      <a:pt x="673782" y="880550"/>
                      <a:pt x="648382" y="899600"/>
                    </a:cubicBezTo>
                    <a:cubicBezTo>
                      <a:pt x="622982" y="918650"/>
                      <a:pt x="609647" y="911030"/>
                      <a:pt x="581707" y="927540"/>
                    </a:cubicBezTo>
                    <a:cubicBezTo>
                      <a:pt x="553767" y="944050"/>
                      <a:pt x="538527" y="975165"/>
                      <a:pt x="509952" y="982785"/>
                    </a:cubicBezTo>
                    <a:cubicBezTo>
                      <a:pt x="481377" y="990405"/>
                      <a:pt x="466772" y="975165"/>
                      <a:pt x="438197" y="966275"/>
                    </a:cubicBezTo>
                    <a:cubicBezTo>
                      <a:pt x="409622" y="957385"/>
                      <a:pt x="394382" y="945320"/>
                      <a:pt x="365807" y="938335"/>
                    </a:cubicBezTo>
                    <a:cubicBezTo>
                      <a:pt x="337232" y="931350"/>
                      <a:pt x="322627" y="931350"/>
                      <a:pt x="294052" y="932620"/>
                    </a:cubicBezTo>
                    <a:cubicBezTo>
                      <a:pt x="265477" y="933890"/>
                      <a:pt x="250237" y="944050"/>
                      <a:pt x="221662" y="944050"/>
                    </a:cubicBezTo>
                    <a:cubicBezTo>
                      <a:pt x="193087" y="944050"/>
                      <a:pt x="178482" y="935160"/>
                      <a:pt x="149907" y="932620"/>
                    </a:cubicBezTo>
                    <a:cubicBezTo>
                      <a:pt x="121332" y="930080"/>
                      <a:pt x="101647" y="919285"/>
                      <a:pt x="78152" y="932620"/>
                    </a:cubicBezTo>
                    <a:cubicBezTo>
                      <a:pt x="54657" y="945955"/>
                      <a:pt x="49577" y="972625"/>
                      <a:pt x="33702" y="999295"/>
                    </a:cubicBezTo>
                    <a:cubicBezTo>
                      <a:pt x="17827" y="1025965"/>
                      <a:pt x="1317" y="1039300"/>
                      <a:pt x="47" y="1065970"/>
                    </a:cubicBezTo>
                    <a:cubicBezTo>
                      <a:pt x="-1223" y="1092640"/>
                      <a:pt x="23542" y="1105340"/>
                      <a:pt x="27987" y="1132010"/>
                    </a:cubicBezTo>
                    <a:cubicBezTo>
                      <a:pt x="32432" y="1158680"/>
                      <a:pt x="14652" y="1172015"/>
                      <a:pt x="22272" y="1198685"/>
                    </a:cubicBezTo>
                    <a:cubicBezTo>
                      <a:pt x="29892" y="1225355"/>
                      <a:pt x="44497" y="1243135"/>
                      <a:pt x="66722" y="1265360"/>
                    </a:cubicBezTo>
                    <a:cubicBezTo>
                      <a:pt x="88947" y="1287585"/>
                      <a:pt x="106727" y="1304095"/>
                      <a:pt x="133397" y="1309810"/>
                    </a:cubicBezTo>
                    <a:cubicBezTo>
                      <a:pt x="160067" y="1315525"/>
                      <a:pt x="172767" y="1300285"/>
                      <a:pt x="199437" y="1292665"/>
                    </a:cubicBezTo>
                    <a:cubicBezTo>
                      <a:pt x="226107" y="1285045"/>
                      <a:pt x="254047" y="1274885"/>
                      <a:pt x="266112" y="1271075"/>
                    </a:cubicBezTo>
                  </a:path>
                </a:pathLst>
              </a:custGeom>
              <a:noFill/>
              <a:ln w="349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1" name="任意多边形 60"/>
              <p:cNvSpPr/>
              <p:nvPr/>
            </p:nvSpPr>
            <p:spPr>
              <a:xfrm>
                <a:off x="4147" y="8926"/>
                <a:ext cx="522" cy="1373"/>
              </a:xfrm>
              <a:custGeom>
                <a:avLst/>
                <a:gdLst>
                  <a:gd name="connisteX0" fmla="*/ 0 w 290725"/>
                  <a:gd name="connsiteY0" fmla="*/ 46509 h 872009"/>
                  <a:gd name="connisteX1" fmla="*/ 66675 w 290725"/>
                  <a:gd name="connsiteY1" fmla="*/ 24284 h 872009"/>
                  <a:gd name="connisteX2" fmla="*/ 133350 w 290725"/>
                  <a:gd name="connsiteY2" fmla="*/ 2059 h 872009"/>
                  <a:gd name="connisteX3" fmla="*/ 166370 w 290725"/>
                  <a:gd name="connsiteY3" fmla="*/ 68734 h 872009"/>
                  <a:gd name="connisteX4" fmla="*/ 172085 w 290725"/>
                  <a:gd name="connsiteY4" fmla="*/ 135409 h 872009"/>
                  <a:gd name="connisteX5" fmla="*/ 172085 w 290725"/>
                  <a:gd name="connsiteY5" fmla="*/ 207164 h 872009"/>
                  <a:gd name="connisteX6" fmla="*/ 127635 w 290725"/>
                  <a:gd name="connsiteY6" fmla="*/ 279554 h 872009"/>
                  <a:gd name="connisteX7" fmla="*/ 166370 w 290725"/>
                  <a:gd name="connsiteY7" fmla="*/ 345594 h 872009"/>
                  <a:gd name="connisteX8" fmla="*/ 233045 w 290725"/>
                  <a:gd name="connsiteY8" fmla="*/ 390044 h 872009"/>
                  <a:gd name="connisteX9" fmla="*/ 254635 w 290725"/>
                  <a:gd name="connsiteY9" fmla="*/ 456719 h 872009"/>
                  <a:gd name="connisteX10" fmla="*/ 254635 w 290725"/>
                  <a:gd name="connsiteY10" fmla="*/ 522759 h 872009"/>
                  <a:gd name="connisteX11" fmla="*/ 254635 w 290725"/>
                  <a:gd name="connsiteY11" fmla="*/ 595149 h 872009"/>
                  <a:gd name="connisteX12" fmla="*/ 276860 w 290725"/>
                  <a:gd name="connsiteY12" fmla="*/ 666904 h 872009"/>
                  <a:gd name="connisteX13" fmla="*/ 288290 w 290725"/>
                  <a:gd name="connsiteY13" fmla="*/ 739294 h 872009"/>
                  <a:gd name="connisteX14" fmla="*/ 238125 w 290725"/>
                  <a:gd name="connsiteY14" fmla="*/ 805334 h 872009"/>
                  <a:gd name="connisteX15" fmla="*/ 172085 w 290725"/>
                  <a:gd name="connsiteY15" fmla="*/ 872009 h 872009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</a:cxnLst>
                <a:rect l="l" t="t" r="r" b="b"/>
                <a:pathLst>
                  <a:path w="290726" h="872010">
                    <a:moveTo>
                      <a:pt x="0" y="46510"/>
                    </a:moveTo>
                    <a:cubicBezTo>
                      <a:pt x="12065" y="42700"/>
                      <a:pt x="40005" y="33175"/>
                      <a:pt x="66675" y="24285"/>
                    </a:cubicBezTo>
                    <a:cubicBezTo>
                      <a:pt x="93345" y="15395"/>
                      <a:pt x="113665" y="-6830"/>
                      <a:pt x="133350" y="2060"/>
                    </a:cubicBezTo>
                    <a:cubicBezTo>
                      <a:pt x="153035" y="10950"/>
                      <a:pt x="158750" y="42065"/>
                      <a:pt x="166370" y="68735"/>
                    </a:cubicBezTo>
                    <a:cubicBezTo>
                      <a:pt x="173990" y="95405"/>
                      <a:pt x="170815" y="107470"/>
                      <a:pt x="172085" y="135410"/>
                    </a:cubicBezTo>
                    <a:cubicBezTo>
                      <a:pt x="173355" y="163350"/>
                      <a:pt x="180975" y="178590"/>
                      <a:pt x="172085" y="207165"/>
                    </a:cubicBezTo>
                    <a:cubicBezTo>
                      <a:pt x="163195" y="235740"/>
                      <a:pt x="128905" y="251615"/>
                      <a:pt x="127635" y="279555"/>
                    </a:cubicBezTo>
                    <a:cubicBezTo>
                      <a:pt x="126365" y="307495"/>
                      <a:pt x="145415" y="323370"/>
                      <a:pt x="166370" y="345595"/>
                    </a:cubicBezTo>
                    <a:cubicBezTo>
                      <a:pt x="187325" y="367820"/>
                      <a:pt x="215265" y="367820"/>
                      <a:pt x="233045" y="390045"/>
                    </a:cubicBezTo>
                    <a:cubicBezTo>
                      <a:pt x="250825" y="412270"/>
                      <a:pt x="250190" y="430050"/>
                      <a:pt x="254635" y="456720"/>
                    </a:cubicBezTo>
                    <a:cubicBezTo>
                      <a:pt x="259080" y="483390"/>
                      <a:pt x="254635" y="494820"/>
                      <a:pt x="254635" y="522760"/>
                    </a:cubicBezTo>
                    <a:cubicBezTo>
                      <a:pt x="254635" y="550700"/>
                      <a:pt x="250190" y="566575"/>
                      <a:pt x="254635" y="595150"/>
                    </a:cubicBezTo>
                    <a:cubicBezTo>
                      <a:pt x="259080" y="623725"/>
                      <a:pt x="269875" y="638330"/>
                      <a:pt x="276860" y="666905"/>
                    </a:cubicBezTo>
                    <a:cubicBezTo>
                      <a:pt x="283845" y="695480"/>
                      <a:pt x="295910" y="711355"/>
                      <a:pt x="288290" y="739295"/>
                    </a:cubicBezTo>
                    <a:cubicBezTo>
                      <a:pt x="280670" y="767235"/>
                      <a:pt x="261620" y="778665"/>
                      <a:pt x="238125" y="805335"/>
                    </a:cubicBezTo>
                    <a:cubicBezTo>
                      <a:pt x="214630" y="832005"/>
                      <a:pt x="184150" y="859945"/>
                      <a:pt x="172085" y="872010"/>
                    </a:cubicBezTo>
                  </a:path>
                </a:pathLst>
              </a:custGeom>
              <a:noFill/>
              <a:ln w="349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67" name="文本框 66"/>
            <p:cNvSpPr txBox="1"/>
            <p:nvPr/>
          </p:nvSpPr>
          <p:spPr>
            <a:xfrm rot="21180000">
              <a:off x="4716" y="9187"/>
              <a:ext cx="2189" cy="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>
                  <a:latin typeface="黑体" panose="02010609060101010101" charset="-122"/>
                  <a:ea typeface="黑体" panose="02010609060101010101" charset="-122"/>
                </a:rPr>
                <a:t>贵 州</a:t>
              </a:r>
              <a:endParaRPr lang="zh-CN" altLang="en-US" sz="2800" b="1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4" name="图片 3" descr="红旗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855" y="3585210"/>
            <a:ext cx="612775" cy="76009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853305" y="4123055"/>
            <a:ext cx="981710" cy="474980"/>
            <a:chOff x="7643" y="6493"/>
            <a:chExt cx="1546" cy="748"/>
          </a:xfrm>
        </p:grpSpPr>
        <p:sp>
          <p:nvSpPr>
            <p:cNvPr id="20" name="任意多边形 19"/>
            <p:cNvSpPr/>
            <p:nvPr/>
          </p:nvSpPr>
          <p:spPr>
            <a:xfrm>
              <a:off x="7671" y="6493"/>
              <a:ext cx="1024" cy="749"/>
            </a:xfrm>
            <a:custGeom>
              <a:avLst/>
              <a:gdLst>
                <a:gd name="connisteX0" fmla="*/ 700544 w 788755"/>
                <a:gd name="connsiteY0" fmla="*/ 183082 h 470737"/>
                <a:gd name="connisteX1" fmla="*/ 711974 w 788755"/>
                <a:gd name="connsiteY1" fmla="*/ 110692 h 470737"/>
                <a:gd name="connisteX2" fmla="*/ 695464 w 788755"/>
                <a:gd name="connsiteY2" fmla="*/ 44652 h 470737"/>
                <a:gd name="connisteX3" fmla="*/ 628789 w 788755"/>
                <a:gd name="connsiteY3" fmla="*/ 5282 h 470737"/>
                <a:gd name="connisteX4" fmla="*/ 562114 w 788755"/>
                <a:gd name="connsiteY4" fmla="*/ 5282 h 470737"/>
                <a:gd name="connisteX5" fmla="*/ 495439 w 788755"/>
                <a:gd name="connsiteY5" fmla="*/ 202 h 470737"/>
                <a:gd name="connisteX6" fmla="*/ 417969 w 788755"/>
                <a:gd name="connsiteY6" fmla="*/ 10997 h 470737"/>
                <a:gd name="connisteX7" fmla="*/ 346214 w 788755"/>
                <a:gd name="connsiteY7" fmla="*/ 33222 h 470737"/>
                <a:gd name="connisteX8" fmla="*/ 279539 w 788755"/>
                <a:gd name="connsiteY8" fmla="*/ 61162 h 470737"/>
                <a:gd name="connisteX9" fmla="*/ 207784 w 788755"/>
                <a:gd name="connsiteY9" fmla="*/ 110692 h 470737"/>
                <a:gd name="connisteX10" fmla="*/ 135394 w 788755"/>
                <a:gd name="connsiteY10" fmla="*/ 149427 h 470737"/>
                <a:gd name="connisteX11" fmla="*/ 69354 w 788755"/>
                <a:gd name="connsiteY11" fmla="*/ 199592 h 470737"/>
                <a:gd name="connisteX12" fmla="*/ 8394 w 788755"/>
                <a:gd name="connsiteY12" fmla="*/ 265632 h 470737"/>
                <a:gd name="connisteX13" fmla="*/ 2679 w 788755"/>
                <a:gd name="connsiteY13" fmla="*/ 332307 h 470737"/>
                <a:gd name="connisteX14" fmla="*/ 8394 w 788755"/>
                <a:gd name="connsiteY14" fmla="*/ 398982 h 470737"/>
                <a:gd name="connisteX15" fmla="*/ 75069 w 788755"/>
                <a:gd name="connsiteY15" fmla="*/ 443432 h 470737"/>
                <a:gd name="connisteX16" fmla="*/ 141109 w 788755"/>
                <a:gd name="connsiteY16" fmla="*/ 448512 h 470737"/>
                <a:gd name="connisteX17" fmla="*/ 207784 w 788755"/>
                <a:gd name="connsiteY17" fmla="*/ 459942 h 470737"/>
                <a:gd name="connisteX18" fmla="*/ 274459 w 788755"/>
                <a:gd name="connsiteY18" fmla="*/ 470737 h 470737"/>
                <a:gd name="connisteX19" fmla="*/ 346214 w 788755"/>
                <a:gd name="connsiteY19" fmla="*/ 459942 h 470737"/>
                <a:gd name="connisteX20" fmla="*/ 412889 w 788755"/>
                <a:gd name="connsiteY20" fmla="*/ 421207 h 470737"/>
                <a:gd name="connisteX21" fmla="*/ 484644 w 788755"/>
                <a:gd name="connsiteY21" fmla="*/ 398982 h 470737"/>
                <a:gd name="connisteX22" fmla="*/ 551319 w 788755"/>
                <a:gd name="connsiteY22" fmla="*/ 387552 h 470737"/>
                <a:gd name="connisteX23" fmla="*/ 617359 w 788755"/>
                <a:gd name="connsiteY23" fmla="*/ 371042 h 470737"/>
                <a:gd name="connisteX24" fmla="*/ 689749 w 788755"/>
                <a:gd name="connsiteY24" fmla="*/ 338022 h 470737"/>
                <a:gd name="connisteX25" fmla="*/ 755789 w 788755"/>
                <a:gd name="connsiteY25" fmla="*/ 293572 h 470737"/>
                <a:gd name="connisteX26" fmla="*/ 783729 w 788755"/>
                <a:gd name="connsiteY26" fmla="*/ 226897 h 470737"/>
                <a:gd name="connisteX27" fmla="*/ 783729 w 788755"/>
                <a:gd name="connsiteY27" fmla="*/ 160857 h 470737"/>
                <a:gd name="connisteX28" fmla="*/ 744994 w 788755"/>
                <a:gd name="connsiteY28" fmla="*/ 94182 h 47073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</a:cxnLst>
              <a:rect l="l" t="t" r="r" b="b"/>
              <a:pathLst>
                <a:path w="788756" h="470737">
                  <a:moveTo>
                    <a:pt x="700545" y="183082"/>
                  </a:moveTo>
                  <a:cubicBezTo>
                    <a:pt x="703085" y="169747"/>
                    <a:pt x="713245" y="138632"/>
                    <a:pt x="711975" y="110692"/>
                  </a:cubicBezTo>
                  <a:cubicBezTo>
                    <a:pt x="710705" y="82752"/>
                    <a:pt x="711975" y="65607"/>
                    <a:pt x="695465" y="44652"/>
                  </a:cubicBezTo>
                  <a:cubicBezTo>
                    <a:pt x="678955" y="23697"/>
                    <a:pt x="655460" y="12902"/>
                    <a:pt x="628790" y="5282"/>
                  </a:cubicBezTo>
                  <a:cubicBezTo>
                    <a:pt x="602120" y="-2338"/>
                    <a:pt x="588785" y="6552"/>
                    <a:pt x="562115" y="5282"/>
                  </a:cubicBezTo>
                  <a:cubicBezTo>
                    <a:pt x="535445" y="4012"/>
                    <a:pt x="524015" y="-1068"/>
                    <a:pt x="495440" y="202"/>
                  </a:cubicBezTo>
                  <a:cubicBezTo>
                    <a:pt x="466865" y="1472"/>
                    <a:pt x="447815" y="4647"/>
                    <a:pt x="417970" y="10997"/>
                  </a:cubicBezTo>
                  <a:cubicBezTo>
                    <a:pt x="388125" y="17347"/>
                    <a:pt x="374155" y="23062"/>
                    <a:pt x="346215" y="33222"/>
                  </a:cubicBezTo>
                  <a:cubicBezTo>
                    <a:pt x="318275" y="43382"/>
                    <a:pt x="307480" y="45922"/>
                    <a:pt x="279540" y="61162"/>
                  </a:cubicBezTo>
                  <a:cubicBezTo>
                    <a:pt x="251600" y="76402"/>
                    <a:pt x="236360" y="92912"/>
                    <a:pt x="207785" y="110692"/>
                  </a:cubicBezTo>
                  <a:cubicBezTo>
                    <a:pt x="179210" y="128472"/>
                    <a:pt x="163335" y="131647"/>
                    <a:pt x="135395" y="149427"/>
                  </a:cubicBezTo>
                  <a:cubicBezTo>
                    <a:pt x="107455" y="167207"/>
                    <a:pt x="94755" y="176097"/>
                    <a:pt x="69355" y="199592"/>
                  </a:cubicBezTo>
                  <a:cubicBezTo>
                    <a:pt x="43955" y="223087"/>
                    <a:pt x="21730" y="238962"/>
                    <a:pt x="8395" y="265632"/>
                  </a:cubicBezTo>
                  <a:cubicBezTo>
                    <a:pt x="-4940" y="292302"/>
                    <a:pt x="2680" y="305637"/>
                    <a:pt x="2680" y="332307"/>
                  </a:cubicBezTo>
                  <a:cubicBezTo>
                    <a:pt x="2680" y="358977"/>
                    <a:pt x="-6210" y="376757"/>
                    <a:pt x="8395" y="398982"/>
                  </a:cubicBezTo>
                  <a:cubicBezTo>
                    <a:pt x="23000" y="421207"/>
                    <a:pt x="48400" y="433272"/>
                    <a:pt x="75070" y="443432"/>
                  </a:cubicBezTo>
                  <a:cubicBezTo>
                    <a:pt x="101740" y="453592"/>
                    <a:pt x="114440" y="445337"/>
                    <a:pt x="141110" y="448512"/>
                  </a:cubicBezTo>
                  <a:cubicBezTo>
                    <a:pt x="167780" y="451687"/>
                    <a:pt x="181115" y="455497"/>
                    <a:pt x="207785" y="459942"/>
                  </a:cubicBezTo>
                  <a:cubicBezTo>
                    <a:pt x="234455" y="464387"/>
                    <a:pt x="246520" y="470737"/>
                    <a:pt x="274460" y="470737"/>
                  </a:cubicBezTo>
                  <a:cubicBezTo>
                    <a:pt x="302400" y="470737"/>
                    <a:pt x="318275" y="470102"/>
                    <a:pt x="346215" y="459942"/>
                  </a:cubicBezTo>
                  <a:cubicBezTo>
                    <a:pt x="374155" y="449782"/>
                    <a:pt x="384950" y="433272"/>
                    <a:pt x="412890" y="421207"/>
                  </a:cubicBezTo>
                  <a:cubicBezTo>
                    <a:pt x="440830" y="409142"/>
                    <a:pt x="456705" y="405967"/>
                    <a:pt x="484645" y="398982"/>
                  </a:cubicBezTo>
                  <a:cubicBezTo>
                    <a:pt x="512585" y="391997"/>
                    <a:pt x="524650" y="393267"/>
                    <a:pt x="551320" y="387552"/>
                  </a:cubicBezTo>
                  <a:cubicBezTo>
                    <a:pt x="577990" y="381837"/>
                    <a:pt x="589420" y="381202"/>
                    <a:pt x="617360" y="371042"/>
                  </a:cubicBezTo>
                  <a:cubicBezTo>
                    <a:pt x="645300" y="360882"/>
                    <a:pt x="661810" y="353262"/>
                    <a:pt x="689750" y="338022"/>
                  </a:cubicBezTo>
                  <a:cubicBezTo>
                    <a:pt x="717690" y="322782"/>
                    <a:pt x="736740" y="315797"/>
                    <a:pt x="755790" y="293572"/>
                  </a:cubicBezTo>
                  <a:cubicBezTo>
                    <a:pt x="774840" y="271347"/>
                    <a:pt x="778015" y="253567"/>
                    <a:pt x="783730" y="226897"/>
                  </a:cubicBezTo>
                  <a:cubicBezTo>
                    <a:pt x="789445" y="200227"/>
                    <a:pt x="791350" y="187527"/>
                    <a:pt x="783730" y="160857"/>
                  </a:cubicBezTo>
                  <a:cubicBezTo>
                    <a:pt x="776110" y="134187"/>
                    <a:pt x="752615" y="106247"/>
                    <a:pt x="744995" y="94182"/>
                  </a:cubicBezTo>
                </a:path>
              </a:pathLst>
            </a:custGeom>
            <a:solidFill>
              <a:srgbClr val="A6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7643" y="6529"/>
              <a:ext cx="1547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2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湘西</a:t>
              </a:r>
              <a:endParaRPr lang="zh-CN" altLang="en-US" sz="22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cxnSp>
        <p:nvCxnSpPr>
          <p:cNvPr id="5" name="直接箭头连接符 4"/>
          <p:cNvCxnSpPr>
            <a:stCxn id="7" idx="4"/>
          </p:cNvCxnSpPr>
          <p:nvPr/>
        </p:nvCxnSpPr>
        <p:spPr>
          <a:xfrm flipH="1" flipV="1">
            <a:off x="5227955" y="4542155"/>
            <a:ext cx="125095" cy="1593850"/>
          </a:xfrm>
          <a:prstGeom prst="straightConnector1">
            <a:avLst/>
          </a:prstGeom>
          <a:ln w="31750">
            <a:solidFill>
              <a:srgbClr val="D313B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椭圆 6"/>
          <p:cNvSpPr/>
          <p:nvPr/>
        </p:nvSpPr>
        <p:spPr>
          <a:xfrm>
            <a:off x="5272405" y="5975350"/>
            <a:ext cx="160655" cy="160655"/>
          </a:xfrm>
          <a:prstGeom prst="ellipse">
            <a:avLst/>
          </a:prstGeom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991100" y="6156325"/>
            <a:ext cx="7569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C00000"/>
                </a:solidFill>
              </a:rPr>
              <a:t>通道</a:t>
            </a:r>
            <a:endParaRPr lang="zh-CN" altLang="en-US" sz="2000" b="1">
              <a:solidFill>
                <a:srgbClr val="C00000"/>
              </a:solidFill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 flipH="1" flipV="1">
            <a:off x="4618355" y="5791835"/>
            <a:ext cx="654050" cy="225425"/>
          </a:xfrm>
          <a:prstGeom prst="straightConnector1">
            <a:avLst/>
          </a:prstGeom>
          <a:ln w="31750">
            <a:solidFill>
              <a:srgbClr val="D313B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组合 46"/>
          <p:cNvGrpSpPr/>
          <p:nvPr/>
        </p:nvGrpSpPr>
        <p:grpSpPr>
          <a:xfrm>
            <a:off x="3387725" y="4763135"/>
            <a:ext cx="1501775" cy="639445"/>
            <a:chOff x="5278" y="7242"/>
            <a:chExt cx="2365" cy="1007"/>
          </a:xfrm>
        </p:grpSpPr>
        <p:sp>
          <p:nvSpPr>
            <p:cNvPr id="21" name="文本框 20"/>
            <p:cNvSpPr txBox="1"/>
            <p:nvPr/>
          </p:nvSpPr>
          <p:spPr>
            <a:xfrm>
              <a:off x="6000" y="7242"/>
              <a:ext cx="1643" cy="822"/>
            </a:xfrm>
            <a:prstGeom prst="rect">
              <a:avLst/>
            </a:prstGeom>
            <a:solidFill>
              <a:srgbClr val="DE0000"/>
            </a:solidFill>
          </p:spPr>
          <p:txBody>
            <a:bodyPr wrap="square" rtlCol="0">
              <a:spAutoFit/>
            </a:bodyPr>
            <a:p>
              <a:r>
                <a:rPr lang="en-US" altLang="zh-CN" sz="2800" b="1">
                  <a:solidFill>
                    <a:schemeClr val="bg1"/>
                  </a:solidFill>
                </a:rPr>
                <a:t> </a:t>
              </a:r>
              <a:r>
                <a:rPr lang="zh-CN" altLang="en-US" sz="2800" b="1">
                  <a:solidFill>
                    <a:schemeClr val="bg1"/>
                  </a:solidFill>
                </a:rPr>
                <a:t>遵义</a:t>
              </a:r>
              <a:endParaRPr lang="zh-CN" altLang="en-US" sz="2800" b="1">
                <a:solidFill>
                  <a:schemeClr val="bg1"/>
                </a:solidFill>
              </a:endParaRPr>
            </a:p>
          </p:txBody>
        </p:sp>
        <p:pic>
          <p:nvPicPr>
            <p:cNvPr id="46" name="图片 45" descr="千库网_红色立体炫酷五角星_元素编号12100914 (1)"/>
            <p:cNvPicPr>
              <a:picLocks noChangeAspect="1"/>
            </p:cNvPicPr>
            <p:nvPr/>
          </p:nvPicPr>
          <p:blipFill>
            <a:blip r:embed="rId4"/>
            <a:srcRect l="13165" t="7178" r="8637" b="18732"/>
            <a:stretch>
              <a:fillRect/>
            </a:stretch>
          </p:blipFill>
          <p:spPr>
            <a:xfrm>
              <a:off x="5278" y="7468"/>
              <a:ext cx="824" cy="781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4615" y="3250565"/>
            <a:ext cx="1987550" cy="2488565"/>
          </a:xfrm>
          <a:prstGeom prst="rect">
            <a:avLst/>
          </a:prstGeom>
        </p:spPr>
      </p:pic>
      <p:sp>
        <p:nvSpPr>
          <p:cNvPr id="50" name="TextBox 11"/>
          <p:cNvSpPr txBox="1">
            <a:spLocks noChangeArrowheads="1"/>
          </p:cNvSpPr>
          <p:nvPr/>
        </p:nvSpPr>
        <p:spPr bwMode="auto">
          <a:xfrm>
            <a:off x="1196340" y="31750"/>
            <a:ext cx="613092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b="1" dirty="0">
                <a:solidFill>
                  <a:srgbClr val="8A1B1E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镜头一：开始长征 突围西进</a:t>
            </a:r>
            <a:endParaRPr lang="zh-CN" altLang="en-US" sz="3600" b="1" dirty="0">
              <a:solidFill>
                <a:srgbClr val="8A1B1E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51" name="party emblem"/>
          <p:cNvSpPr/>
          <p:nvPr/>
        </p:nvSpPr>
        <p:spPr bwMode="auto">
          <a:xfrm>
            <a:off x="147320" y="56515"/>
            <a:ext cx="869315" cy="839470"/>
          </a:xfrm>
          <a:custGeom>
            <a:avLst/>
            <a:gdLst>
              <a:gd name="T0" fmla="*/ 568 w 6630"/>
              <a:gd name="T1" fmla="*/ 2493 h 6244"/>
              <a:gd name="T2" fmla="*/ 2067 w 6630"/>
              <a:gd name="T3" fmla="*/ 941 h 6244"/>
              <a:gd name="T4" fmla="*/ 3033 w 6630"/>
              <a:gd name="T5" fmla="*/ 718 h 6244"/>
              <a:gd name="T6" fmla="*/ 3522 w 6630"/>
              <a:gd name="T7" fmla="*/ 1189 h 6244"/>
              <a:gd name="T8" fmla="*/ 2739 w 6630"/>
              <a:gd name="T9" fmla="*/ 2000 h 6244"/>
              <a:gd name="T10" fmla="*/ 4773 w 6630"/>
              <a:gd name="T11" fmla="*/ 3965 h 6244"/>
              <a:gd name="T12" fmla="*/ 3216 w 6630"/>
              <a:gd name="T13" fmla="*/ 0 h 6244"/>
              <a:gd name="T14" fmla="*/ 5539 w 6630"/>
              <a:gd name="T15" fmla="*/ 4704 h 6244"/>
              <a:gd name="T16" fmla="*/ 6072 w 6630"/>
              <a:gd name="T17" fmla="*/ 5218 h 6244"/>
              <a:gd name="T18" fmla="*/ 5338 w 6630"/>
              <a:gd name="T19" fmla="*/ 5978 h 6244"/>
              <a:gd name="T20" fmla="*/ 4805 w 6630"/>
              <a:gd name="T21" fmla="*/ 5463 h 6244"/>
              <a:gd name="T22" fmla="*/ 1056 w 6630"/>
              <a:gd name="T23" fmla="*/ 5423 h 6244"/>
              <a:gd name="T24" fmla="*/ 904 w 6630"/>
              <a:gd name="T25" fmla="*/ 5467 h 6244"/>
              <a:gd name="T26" fmla="*/ 924 w 6630"/>
              <a:gd name="T27" fmla="*/ 5599 h 6244"/>
              <a:gd name="T28" fmla="*/ 462 w 6630"/>
              <a:gd name="T29" fmla="*/ 6061 h 6244"/>
              <a:gd name="T30" fmla="*/ 0 w 6630"/>
              <a:gd name="T31" fmla="*/ 5599 h 6244"/>
              <a:gd name="T32" fmla="*/ 576 w 6630"/>
              <a:gd name="T33" fmla="*/ 5151 h 6244"/>
              <a:gd name="T34" fmla="*/ 600 w 6630"/>
              <a:gd name="T35" fmla="*/ 5029 h 6244"/>
              <a:gd name="T36" fmla="*/ 184 w 6630"/>
              <a:gd name="T37" fmla="*/ 4584 h 6244"/>
              <a:gd name="T38" fmla="*/ 654 w 6630"/>
              <a:gd name="T39" fmla="*/ 4131 h 6244"/>
              <a:gd name="T40" fmla="*/ 4027 w 6630"/>
              <a:gd name="T41" fmla="*/ 4712 h 6244"/>
              <a:gd name="T42" fmla="*/ 2005 w 6630"/>
              <a:gd name="T43" fmla="*/ 2759 h 6244"/>
              <a:gd name="T44" fmla="*/ 1445 w 6630"/>
              <a:gd name="T45" fmla="*/ 3340 h 6244"/>
              <a:gd name="T46" fmla="*/ 568 w 6630"/>
              <a:gd name="T47" fmla="*/ 2493 h 6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630" h="6244">
                <a:moveTo>
                  <a:pt x="568" y="2493"/>
                </a:moveTo>
                <a:lnTo>
                  <a:pt x="2067" y="941"/>
                </a:lnTo>
                <a:cubicBezTo>
                  <a:pt x="2284" y="975"/>
                  <a:pt x="2741" y="1021"/>
                  <a:pt x="3033" y="718"/>
                </a:cubicBezTo>
                <a:lnTo>
                  <a:pt x="3522" y="1189"/>
                </a:lnTo>
                <a:lnTo>
                  <a:pt x="2739" y="2000"/>
                </a:lnTo>
                <a:lnTo>
                  <a:pt x="4773" y="3965"/>
                </a:lnTo>
                <a:cubicBezTo>
                  <a:pt x="5429" y="2875"/>
                  <a:pt x="5176" y="1181"/>
                  <a:pt x="3216" y="0"/>
                </a:cubicBezTo>
                <a:cubicBezTo>
                  <a:pt x="6139" y="415"/>
                  <a:pt x="6630" y="3072"/>
                  <a:pt x="5539" y="4704"/>
                </a:cubicBezTo>
                <a:lnTo>
                  <a:pt x="6072" y="5218"/>
                </a:lnTo>
                <a:lnTo>
                  <a:pt x="5338" y="5978"/>
                </a:lnTo>
                <a:lnTo>
                  <a:pt x="4805" y="5463"/>
                </a:lnTo>
                <a:cubicBezTo>
                  <a:pt x="3927" y="6087"/>
                  <a:pt x="2633" y="6244"/>
                  <a:pt x="1056" y="5423"/>
                </a:cubicBezTo>
                <a:lnTo>
                  <a:pt x="904" y="5467"/>
                </a:lnTo>
                <a:cubicBezTo>
                  <a:pt x="917" y="5509"/>
                  <a:pt x="924" y="5553"/>
                  <a:pt x="924" y="5599"/>
                </a:cubicBezTo>
                <a:cubicBezTo>
                  <a:pt x="924" y="5853"/>
                  <a:pt x="716" y="6061"/>
                  <a:pt x="462" y="6061"/>
                </a:cubicBezTo>
                <a:cubicBezTo>
                  <a:pt x="208" y="6061"/>
                  <a:pt x="0" y="5853"/>
                  <a:pt x="0" y="5599"/>
                </a:cubicBezTo>
                <a:cubicBezTo>
                  <a:pt x="0" y="5297"/>
                  <a:pt x="287" y="5077"/>
                  <a:pt x="576" y="5151"/>
                </a:cubicBezTo>
                <a:lnTo>
                  <a:pt x="600" y="5029"/>
                </a:lnTo>
                <a:cubicBezTo>
                  <a:pt x="463" y="4891"/>
                  <a:pt x="313" y="4756"/>
                  <a:pt x="184" y="4584"/>
                </a:cubicBezTo>
                <a:cubicBezTo>
                  <a:pt x="341" y="4433"/>
                  <a:pt x="498" y="4282"/>
                  <a:pt x="654" y="4131"/>
                </a:cubicBezTo>
                <a:cubicBezTo>
                  <a:pt x="1944" y="5190"/>
                  <a:pt x="3186" y="5218"/>
                  <a:pt x="4027" y="4712"/>
                </a:cubicBezTo>
                <a:lnTo>
                  <a:pt x="2005" y="2759"/>
                </a:lnTo>
                <a:lnTo>
                  <a:pt x="1445" y="3340"/>
                </a:lnTo>
                <a:lnTo>
                  <a:pt x="568" y="2493"/>
                </a:lnTo>
                <a:close/>
              </a:path>
            </a:pathLst>
          </a:custGeom>
          <a:gradFill flip="none" rotWithShape="1">
            <a:gsLst>
              <a:gs pos="61000">
                <a:srgbClr val="680000"/>
              </a:gs>
              <a:gs pos="39000">
                <a:srgbClr val="FF0000"/>
              </a:gs>
            </a:gsLst>
            <a:lin ang="2700000" scaled="1"/>
            <a:tileRect/>
          </a:gradFill>
          <a:ln>
            <a:noFill/>
          </a:ln>
          <a:effectLst>
            <a:glow rad="101600">
              <a:schemeClr val="bg1"/>
            </a:glow>
          </a:effectLst>
        </p:spPr>
        <p:txBody>
          <a:bodyPr vert="horz" wrap="square" lIns="91440" tIns="45720" rIns="91440" bIns="45720" numCol="1" anchor="t" anchorCtr="0" compatLnSpc="1"/>
          <a:p>
            <a:pPr algn="ctr"/>
            <a:endParaRPr lang="zh-CN" altLang="en-US"/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7145" y="676910"/>
            <a:ext cx="3335020" cy="2724785"/>
          </a:xfrm>
          <a:prstGeom prst="rect">
            <a:avLst/>
          </a:prstGeom>
        </p:spPr>
      </p:pic>
      <p:sp>
        <p:nvSpPr>
          <p:cNvPr id="52" name="圆角矩形标注 51"/>
          <p:cNvSpPr/>
          <p:nvPr/>
        </p:nvSpPr>
        <p:spPr>
          <a:xfrm>
            <a:off x="2232660" y="2547620"/>
            <a:ext cx="4070985" cy="2215515"/>
          </a:xfrm>
          <a:prstGeom prst="wedgeRound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在这严重时刻，无线电沟通湘江两岸。王诤向各军团发出放弃北上同红二、六军团会师，改入川</a:t>
            </a:r>
            <a:r>
              <a:rPr lang="en-US" altLang="zh-CN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四川</a:t>
            </a:r>
            <a:r>
              <a:rPr lang="en-US" altLang="zh-CN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)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黔（贵州）的电报。</a:t>
            </a:r>
            <a:r>
              <a:rPr lang="en-US" altLang="zh-CN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《王诤传》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553575" y="5722620"/>
            <a:ext cx="1303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毛泽东</a:t>
            </a:r>
            <a:endParaRPr lang="zh-CN" altLang="en-US" sz="2800" b="1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7" grpId="0" bldLvl="0" animBg="1"/>
      <p:bldP spid="9" grpId="0"/>
      <p:bldP spid="25" grpId="0"/>
      <p:bldP spid="52" grpId="0" bldLvl="0" animBg="1"/>
      <p:bldP spid="50" grpId="0"/>
      <p:bldP spid="51" grpId="0" bldLvl="0" animBg="1"/>
      <p:bldP spid="6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960*4227*646*646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1.xml><?xml version="1.0" encoding="utf-8"?>
<p:tagLst xmlns:p="http://schemas.openxmlformats.org/presentationml/2006/main">
  <p:tag name="MH" val="20160803125704"/>
  <p:tag name="MH_LIBRARY" val="GRAPHIC"/>
  <p:tag name="MH_TYPE" val="Text"/>
  <p:tag name="MH_ORDER" val="1"/>
</p:tagLst>
</file>

<file path=ppt/tags/tag12.xml><?xml version="1.0" encoding="utf-8"?>
<p:tagLst xmlns:p="http://schemas.openxmlformats.org/presentationml/2006/main">
  <p:tag name="KSO_WM_UNIT_PLACING_PICTURE_USER_VIEWPORT" val="{&quot;height&quot;:4247,&quot;width&quot;:6416}"/>
</p:tagLst>
</file>

<file path=ppt/tags/tag13.xml><?xml version="1.0" encoding="utf-8"?>
<p:tagLst xmlns:p="http://schemas.openxmlformats.org/presentationml/2006/main">
  <p:tag name="KSO_WM_UNIT_PLACING_PICTURE_USER_VIEWPORT" val="{&quot;height&quot;:3826,&quot;width&quot;:3449}"/>
</p:tagLst>
</file>

<file path=ppt/tags/tag14.xml><?xml version="1.0" encoding="utf-8"?>
<p:tagLst xmlns:p="http://schemas.openxmlformats.org/presentationml/2006/main">
  <p:tag name="KSO_WM_UNIT_PLACING_PICTURE_USER_VIEWPORT" val="{&quot;height&quot;:5804,&quot;width&quot;:4268}"/>
</p:tagLst>
</file>

<file path=ppt/tags/tag15.xml><?xml version="1.0" encoding="utf-8"?>
<p:tagLst xmlns:p="http://schemas.openxmlformats.org/presentationml/2006/main">
  <p:tag name="KSO_WM_UNIT_PLACING_PICTURE_USER_VIEWPORT" val="{&quot;height&quot;:15840,&quot;width&quot;:11880}"/>
</p:tagLst>
</file>

<file path=ppt/tags/tag16.xml><?xml version="1.0" encoding="utf-8"?>
<p:tagLst xmlns:p="http://schemas.openxmlformats.org/presentationml/2006/main">
  <p:tag name="KSO_WM_UNIT_PLACING_PICTURE_USER_VIEWPORT" val="{&quot;height&quot;:6678.1401574803149,&quot;width&quot;:7459.12125984252}"/>
</p:tagLst>
</file>

<file path=ppt/tags/tag17.xml><?xml version="1.0" encoding="utf-8"?>
<p:tagLst xmlns:p="http://schemas.openxmlformats.org/presentationml/2006/main">
  <p:tag name="ISPRING_PRESENTATION_TITLE" val="中国风建党97周年党的生日党课PPT模板"/>
  <p:tag name="ISPRING_FIRST_PUBLISH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#wm#"/>
  <p:tag name="KSO_WM_TEMPLATE_CATEGORY" val="diagram"/>
  <p:tag name="KSO_WM_TEMPLATE_INDEX" val="20211445"/>
</p:tagLst>
</file>

<file path=ppt/tags/tag5.xml><?xml version="1.0" encoding="utf-8"?>
<p:tagLst xmlns:p="http://schemas.openxmlformats.org/presentationml/2006/main">
  <p:tag name="KSO_WM_SLIDE_MODEL_TYPE" val="timeline"/>
</p:tagLst>
</file>

<file path=ppt/tags/tag6.xml><?xml version="1.0" encoding="utf-8"?>
<p:tagLst xmlns:p="http://schemas.openxmlformats.org/presentationml/2006/main">
  <p:tag name="KSO_WM_UNIT_TABLE_BEAUTIFY" val="smartTable{f416de5d-3dbd-424e-957c-b89c2de457c6}"/>
  <p:tag name="TABLE_ENDDRAG_ORIGIN_RECT" val="754*477"/>
  <p:tag name="TABLE_ENDDRAG_RECT" val="137*14*754*477"/>
</p:tagLst>
</file>

<file path=ppt/tags/tag7.xml><?xml version="1.0" encoding="utf-8"?>
<p:tagLst xmlns:p="http://schemas.openxmlformats.org/presentationml/2006/main">
  <p:tag name="KSO_WM_UNIT_TABLE_BEAUTIFY" val="smartTable{bc0ed9b5-67a9-4653-9998-5d6c308fe8d7}"/>
  <p:tag name="TABLE_RECT" val="144*195*671.9*150"/>
  <p:tag name="TABLE_EMPHASIZE_COLOR" val="6579300"/>
  <p:tag name="TABLE_ONEKEY_SKIN_IDX" val="0"/>
  <p:tag name="TABLE_SKINIDX" val="-1"/>
  <p:tag name="TABLE_COLORIDX" val="l"/>
  <p:tag name="TABLE_ENDDRAG_ORIGIN_RECT" val="732*326"/>
  <p:tag name="TABLE_ENDDRAG_RECT" val="38*138*732*326"/>
</p:tagLst>
</file>

<file path=ppt/tags/tag8.xml><?xml version="1.0" encoding="utf-8"?>
<p:tagLst xmlns:p="http://schemas.openxmlformats.org/presentationml/2006/main">
  <p:tag name="MH" val="20170928145913"/>
  <p:tag name="MH_LIBRARY" val="GRAPHIC"/>
  <p:tag name="MH_TYPE" val="SubTitle"/>
  <p:tag name="MH_ORDER" val="2"/>
</p:tagLst>
</file>

<file path=ppt/tags/tag9.xml><?xml version="1.0" encoding="utf-8"?>
<p:tagLst xmlns:p="http://schemas.openxmlformats.org/presentationml/2006/main">
  <p:tag name="MH" val="20170928145913"/>
  <p:tag name="MH_LIBRARY" val="GRAPHIC"/>
  <p:tag name="MH_TYPE" val="Other"/>
  <p:tag name="MH_ORDER" val="4"/>
</p:tagLst>
</file>

<file path=ppt/theme/theme1.xml><?xml version="1.0" encoding="utf-8"?>
<a:theme xmlns:a="http://schemas.openxmlformats.org/drawingml/2006/main" name="涂豆思">
  <a:themeElements>
    <a:clrScheme name="自定义 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涂豆思">
  <a:themeElements>
    <a:clrScheme name="自定义 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3937</Words>
  <Application>WPS 演示</Application>
  <PresentationFormat>自定义</PresentationFormat>
  <Paragraphs>475</Paragraphs>
  <Slides>27</Slides>
  <Notes>35</Notes>
  <HiddenSlides>0</HiddenSlides>
  <MMClips>1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50" baseType="lpstr">
      <vt:lpstr>Arial</vt:lpstr>
      <vt:lpstr>宋体</vt:lpstr>
      <vt:lpstr>Wingdings</vt:lpstr>
      <vt:lpstr>微软雅黑</vt:lpstr>
      <vt:lpstr>苏新诗古印宋简</vt:lpstr>
      <vt:lpstr>造字工房尚雅（非商用）常规体</vt:lpstr>
      <vt:lpstr>方正清刻本悦宋简体</vt:lpstr>
      <vt:lpstr>黑体</vt:lpstr>
      <vt:lpstr>Arial</vt:lpstr>
      <vt:lpstr>华文行楷</vt:lpstr>
      <vt:lpstr>仿宋_GB2312</vt:lpstr>
      <vt:lpstr>微软雅黑</vt:lpstr>
      <vt:lpstr>华文中宋</vt:lpstr>
      <vt:lpstr>楷体</vt:lpstr>
      <vt:lpstr>Arial Unicode MS</vt:lpstr>
      <vt:lpstr>等线</vt:lpstr>
      <vt:lpstr>Calibri</vt:lpstr>
      <vt:lpstr>方正吕建德字体</vt:lpstr>
      <vt:lpstr>汉仪粗宋简</vt:lpstr>
      <vt:lpstr>仿宋</vt:lpstr>
      <vt:lpstr>等线 Light</vt:lpstr>
      <vt:lpstr>涂豆思</vt:lpstr>
      <vt:lpstr>1_涂豆思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雷锋PPT网www.lfppt.com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雷锋PPT网www.lfppt.com</dc:title>
  <dc:creator>雷锋PPT网www.lfppt.com</dc:creator>
  <cp:lastModifiedBy>少主已穷死</cp:lastModifiedBy>
  <cp:revision>119</cp:revision>
  <dcterms:created xsi:type="dcterms:W3CDTF">2018-06-27T18:17:00Z</dcterms:created>
  <dcterms:modified xsi:type="dcterms:W3CDTF">2020-12-08T11:24:36Z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