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3" r:id="rId3"/>
  </p:sldMasterIdLst>
  <p:notesMasterIdLst>
    <p:notesMasterId r:id="rId5"/>
  </p:notesMasterIdLst>
  <p:handoutMasterIdLst>
    <p:handoutMasterId r:id="rId34"/>
  </p:handoutMasterIdLst>
  <p:sldIdLst>
    <p:sldId id="523" r:id="rId4"/>
    <p:sldId id="941" r:id="rId6"/>
    <p:sldId id="1163" r:id="rId7"/>
    <p:sldId id="1089" r:id="rId8"/>
    <p:sldId id="1164" r:id="rId9"/>
    <p:sldId id="1140" r:id="rId10"/>
    <p:sldId id="1218" r:id="rId11"/>
    <p:sldId id="1219" r:id="rId12"/>
    <p:sldId id="1138" r:id="rId13"/>
    <p:sldId id="1094" r:id="rId14"/>
    <p:sldId id="1093" r:id="rId15"/>
    <p:sldId id="1097" r:id="rId16"/>
    <p:sldId id="1098" r:id="rId17"/>
    <p:sldId id="1147" r:id="rId18"/>
    <p:sldId id="1148" r:id="rId19"/>
    <p:sldId id="1099" r:id="rId20"/>
    <p:sldId id="1101" r:id="rId21"/>
    <p:sldId id="1102" r:id="rId22"/>
    <p:sldId id="1252" r:id="rId23"/>
    <p:sldId id="1104" r:id="rId24"/>
    <p:sldId id="1266" r:id="rId25"/>
    <p:sldId id="1145" r:id="rId26"/>
    <p:sldId id="1146" r:id="rId27"/>
    <p:sldId id="1109" r:id="rId28"/>
    <p:sldId id="1110" r:id="rId29"/>
    <p:sldId id="1112" r:id="rId30"/>
    <p:sldId id="1115" r:id="rId31"/>
    <p:sldId id="1008" r:id="rId32"/>
    <p:sldId id="1177" r:id="rId3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EFCDE"/>
    <a:srgbClr val="0066FF"/>
    <a:srgbClr val="A38302"/>
    <a:srgbClr val="00B050"/>
    <a:srgbClr val="FF00FF"/>
    <a:srgbClr val="FFFFFF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9" autoAdjust="0"/>
    <p:restoredTop sz="94705" autoAdjust="0"/>
  </p:normalViewPr>
  <p:slideViewPr>
    <p:cSldViewPr>
      <p:cViewPr>
        <p:scale>
          <a:sx n="90" d="100"/>
          <a:sy n="90" d="100"/>
        </p:scale>
        <p:origin x="-1050" y="-462"/>
      </p:cViewPr>
      <p:guideLst>
        <p:guide orient="horz" pos="3162"/>
        <p:guide pos="5755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140"/>
        <p:guide pos="2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/>
          <p:cNvGrpSpPr/>
          <p:nvPr/>
        </p:nvGrpSpPr>
        <p:grpSpPr bwMode="auto">
          <a:xfrm>
            <a:off x="1143001" y="2465785"/>
            <a:ext cx="1173163" cy="201215"/>
            <a:chOff x="580290" y="3288314"/>
            <a:chExt cx="1172059" cy="267237"/>
          </a:xfrm>
        </p:grpSpPr>
        <p:sp>
          <p:nvSpPr>
            <p:cNvPr id="5" name="椭圆 4"/>
            <p:cNvSpPr/>
            <p:nvPr/>
          </p:nvSpPr>
          <p:spPr>
            <a:xfrm rot="10800000">
              <a:off x="580290" y="3288314"/>
              <a:ext cx="266449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  <p:sp>
          <p:nvSpPr>
            <p:cNvPr id="6" name="椭圆 5"/>
            <p:cNvSpPr/>
            <p:nvPr/>
          </p:nvSpPr>
          <p:spPr>
            <a:xfrm rot="10800000">
              <a:off x="1173456" y="3321521"/>
              <a:ext cx="199837" cy="200824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  <p:sp>
          <p:nvSpPr>
            <p:cNvPr id="7" name="椭圆 6"/>
            <p:cNvSpPr/>
            <p:nvPr/>
          </p:nvSpPr>
          <p:spPr>
            <a:xfrm rot="10800000">
              <a:off x="1619124" y="3354728"/>
              <a:ext cx="133225" cy="13440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</p:grpSp>
      <p:grpSp>
        <p:nvGrpSpPr>
          <p:cNvPr id="8" name="组合 9"/>
          <p:cNvGrpSpPr/>
          <p:nvPr/>
        </p:nvGrpSpPr>
        <p:grpSpPr bwMode="auto">
          <a:xfrm flipH="1">
            <a:off x="6815139" y="2471738"/>
            <a:ext cx="1171575" cy="200025"/>
            <a:chOff x="580290" y="3288314"/>
            <a:chExt cx="1172059" cy="267237"/>
          </a:xfrm>
        </p:grpSpPr>
        <p:sp>
          <p:nvSpPr>
            <p:cNvPr id="9" name="椭圆 8"/>
            <p:cNvSpPr/>
            <p:nvPr/>
          </p:nvSpPr>
          <p:spPr>
            <a:xfrm rot="10800000">
              <a:off x="580290" y="3288314"/>
              <a:ext cx="266810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  <p:sp>
          <p:nvSpPr>
            <p:cNvPr id="10" name="椭圆 9"/>
            <p:cNvSpPr/>
            <p:nvPr/>
          </p:nvSpPr>
          <p:spPr>
            <a:xfrm rot="10800000">
              <a:off x="1172673" y="3321719"/>
              <a:ext cx="201695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  <p:sp>
          <p:nvSpPr>
            <p:cNvPr id="11" name="椭圆 10"/>
            <p:cNvSpPr/>
            <p:nvPr/>
          </p:nvSpPr>
          <p:spPr>
            <a:xfrm rot="10800000">
              <a:off x="1618944" y="3355123"/>
              <a:ext cx="133405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</p:grpSp>
      <p:sp>
        <p:nvSpPr>
          <p:cNvPr id="12" name="任意多边形: 形状 13"/>
          <p:cNvSpPr/>
          <p:nvPr/>
        </p:nvSpPr>
        <p:spPr>
          <a:xfrm>
            <a:off x="0" y="3665935"/>
            <a:ext cx="9144000" cy="1477565"/>
          </a:xfrm>
          <a:custGeom>
            <a:avLst/>
            <a:gdLst>
              <a:gd name="connsiteX0" fmla="*/ 4761693 w 12192001"/>
              <a:gd name="connsiteY0" fmla="*/ 0 h 1975365"/>
              <a:gd name="connsiteX1" fmla="*/ 6041005 w 12192001"/>
              <a:gd name="connsiteY1" fmla="*/ 551581 h 1975365"/>
              <a:gd name="connsiteX2" fmla="*/ 6051129 w 12192001"/>
              <a:gd name="connsiteY2" fmla="*/ 563959 h 1975365"/>
              <a:gd name="connsiteX3" fmla="*/ 6073942 w 12192001"/>
              <a:gd name="connsiteY3" fmla="*/ 553912 h 1975365"/>
              <a:gd name="connsiteX4" fmla="*/ 6719270 w 12192001"/>
              <a:gd name="connsiteY4" fmla="*/ 434799 h 1975365"/>
              <a:gd name="connsiteX5" fmla="*/ 7891577 w 12192001"/>
              <a:gd name="connsiteY5" fmla="*/ 878743 h 1975365"/>
              <a:gd name="connsiteX6" fmla="*/ 7956994 w 12192001"/>
              <a:gd name="connsiteY6" fmla="*/ 944547 h 1975365"/>
              <a:gd name="connsiteX7" fmla="*/ 7985842 w 12192001"/>
              <a:gd name="connsiteY7" fmla="*/ 901137 h 1975365"/>
              <a:gd name="connsiteX8" fmla="*/ 9599486 w 12192001"/>
              <a:gd name="connsiteY8" fmla="*/ 116746 h 1975365"/>
              <a:gd name="connsiteX9" fmla="*/ 11213130 w 12192001"/>
              <a:gd name="connsiteY9" fmla="*/ 901137 h 1975365"/>
              <a:gd name="connsiteX10" fmla="*/ 11218027 w 12192001"/>
              <a:gd name="connsiteY10" fmla="*/ 908506 h 1975365"/>
              <a:gd name="connsiteX11" fmla="*/ 11301959 w 12192001"/>
              <a:gd name="connsiteY11" fmla="*/ 824077 h 1975365"/>
              <a:gd name="connsiteX12" fmla="*/ 12140144 w 12192001"/>
              <a:gd name="connsiteY12" fmla="*/ 410927 h 1975365"/>
              <a:gd name="connsiteX13" fmla="*/ 12192001 w 12192001"/>
              <a:gd name="connsiteY13" fmla="*/ 403692 h 1975365"/>
              <a:gd name="connsiteX14" fmla="*/ 12192001 w 12192001"/>
              <a:gd name="connsiteY14" fmla="*/ 1975365 h 1975365"/>
              <a:gd name="connsiteX15" fmla="*/ 0 w 12192001"/>
              <a:gd name="connsiteY15" fmla="*/ 1975365 h 1975365"/>
              <a:gd name="connsiteX16" fmla="*/ 0 w 12192001"/>
              <a:gd name="connsiteY16" fmla="*/ 204727 h 1975365"/>
              <a:gd name="connsiteX17" fmla="*/ 60384 w 12192001"/>
              <a:gd name="connsiteY17" fmla="*/ 207862 h 1975365"/>
              <a:gd name="connsiteX18" fmla="*/ 1338550 w 12192001"/>
              <a:gd name="connsiteY18" fmla="*/ 843689 h 1975365"/>
              <a:gd name="connsiteX19" fmla="*/ 1434547 w 12192001"/>
              <a:gd name="connsiteY19" fmla="*/ 961054 h 1975365"/>
              <a:gd name="connsiteX20" fmla="*/ 1439685 w 12192001"/>
              <a:gd name="connsiteY20" fmla="*/ 955887 h 1975365"/>
              <a:gd name="connsiteX21" fmla="*/ 2815706 w 12192001"/>
              <a:gd name="connsiteY21" fmla="*/ 434799 h 1975365"/>
              <a:gd name="connsiteX22" fmla="*/ 3394383 w 12192001"/>
              <a:gd name="connsiteY22" fmla="*/ 514784 h 1975365"/>
              <a:gd name="connsiteX23" fmla="*/ 3487865 w 12192001"/>
              <a:gd name="connsiteY23" fmla="*/ 546065 h 1975365"/>
              <a:gd name="connsiteX24" fmla="*/ 3589385 w 12192001"/>
              <a:gd name="connsiteY24" fmla="*/ 443944 h 1975365"/>
              <a:gd name="connsiteX25" fmla="*/ 4761693 w 12192001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1" h="1975365">
                <a:moveTo>
                  <a:pt x="4761693" y="0"/>
                </a:moveTo>
                <a:cubicBezTo>
                  <a:pt x="5276735" y="0"/>
                  <a:pt x="5736923" y="214716"/>
                  <a:pt x="6041005" y="551581"/>
                </a:cubicBezTo>
                <a:lnTo>
                  <a:pt x="6051129" y="563959"/>
                </a:lnTo>
                <a:lnTo>
                  <a:pt x="6073942" y="553912"/>
                </a:lnTo>
                <a:cubicBezTo>
                  <a:pt x="6272289" y="477212"/>
                  <a:pt x="6490362" y="434799"/>
                  <a:pt x="6719270" y="434799"/>
                </a:cubicBezTo>
                <a:cubicBezTo>
                  <a:pt x="7177084" y="434799"/>
                  <a:pt x="7591557" y="604452"/>
                  <a:pt x="7891577" y="878743"/>
                </a:cubicBezTo>
                <a:lnTo>
                  <a:pt x="7956994" y="944547"/>
                </a:lnTo>
                <a:lnTo>
                  <a:pt x="7985842" y="901137"/>
                </a:lnTo>
                <a:cubicBezTo>
                  <a:pt x="8335549" y="427892"/>
                  <a:pt x="8927773" y="116746"/>
                  <a:pt x="9599486" y="116746"/>
                </a:cubicBezTo>
                <a:cubicBezTo>
                  <a:pt x="10271198" y="116746"/>
                  <a:pt x="10863422" y="427892"/>
                  <a:pt x="11213130" y="901137"/>
                </a:cubicBezTo>
                <a:lnTo>
                  <a:pt x="11218027" y="908506"/>
                </a:lnTo>
                <a:lnTo>
                  <a:pt x="11301959" y="824077"/>
                </a:lnTo>
                <a:cubicBezTo>
                  <a:pt x="11526974" y="618359"/>
                  <a:pt x="11816369" y="471500"/>
                  <a:pt x="12140144" y="410927"/>
                </a:cubicBezTo>
                <a:lnTo>
                  <a:pt x="12192001" y="40369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60384" y="207862"/>
                </a:lnTo>
                <a:cubicBezTo>
                  <a:pt x="573648" y="261507"/>
                  <a:pt x="1026243" y="497713"/>
                  <a:pt x="1338550" y="843689"/>
                </a:cubicBezTo>
                <a:lnTo>
                  <a:pt x="1434547" y="961054"/>
                </a:lnTo>
                <a:lnTo>
                  <a:pt x="1439685" y="955887"/>
                </a:lnTo>
                <a:cubicBezTo>
                  <a:pt x="1791839" y="633932"/>
                  <a:pt x="2278336" y="434799"/>
                  <a:pt x="2815706" y="434799"/>
                </a:cubicBezTo>
                <a:cubicBezTo>
                  <a:pt x="3017220" y="434799"/>
                  <a:pt x="3211580" y="462802"/>
                  <a:pt x="3394383" y="514784"/>
                </a:cubicBezTo>
                <a:lnTo>
                  <a:pt x="3487865" y="546065"/>
                </a:lnTo>
                <a:lnTo>
                  <a:pt x="3589385" y="443944"/>
                </a:lnTo>
                <a:cubicBezTo>
                  <a:pt x="3889406" y="169652"/>
                  <a:pt x="4303879" y="0"/>
                  <a:pt x="476169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050" noProof="1"/>
          </a:p>
        </p:txBody>
      </p:sp>
      <p:sp>
        <p:nvSpPr>
          <p:cNvPr id="13" name="任意多边形: 形状 14"/>
          <p:cNvSpPr/>
          <p:nvPr/>
        </p:nvSpPr>
        <p:spPr>
          <a:xfrm>
            <a:off x="0" y="4065985"/>
            <a:ext cx="9144000" cy="1077515"/>
          </a:xfrm>
          <a:custGeom>
            <a:avLst/>
            <a:gdLst>
              <a:gd name="connsiteX0" fmla="*/ 1825119 w 12192000"/>
              <a:gd name="connsiteY0" fmla="*/ 0 h 1445191"/>
              <a:gd name="connsiteX1" fmla="*/ 2676215 w 12192000"/>
              <a:gd name="connsiteY1" fmla="*/ 335498 h 1445191"/>
              <a:gd name="connsiteX2" fmla="*/ 2725007 w 12192000"/>
              <a:gd name="connsiteY2" fmla="*/ 402142 h 1445191"/>
              <a:gd name="connsiteX3" fmla="*/ 2887042 w 12192000"/>
              <a:gd name="connsiteY3" fmla="*/ 336937 h 1445191"/>
              <a:gd name="connsiteX4" fmla="*/ 3286558 w 12192000"/>
              <a:gd name="connsiteY4" fmla="*/ 277137 h 1445191"/>
              <a:gd name="connsiteX5" fmla="*/ 4137654 w 12192000"/>
              <a:gd name="connsiteY5" fmla="*/ 612635 h 1445191"/>
              <a:gd name="connsiteX6" fmla="*/ 4137762 w 12192000"/>
              <a:gd name="connsiteY6" fmla="*/ 612785 h 1445191"/>
              <a:gd name="connsiteX7" fmla="*/ 4173314 w 12192000"/>
              <a:gd name="connsiteY7" fmla="*/ 564223 h 1445191"/>
              <a:gd name="connsiteX8" fmla="*/ 5259074 w 12192000"/>
              <a:gd name="connsiteY8" fmla="*/ 136221 h 1445191"/>
              <a:gd name="connsiteX9" fmla="*/ 5883199 w 12192000"/>
              <a:gd name="connsiteY9" fmla="*/ 253387 h 1445191"/>
              <a:gd name="connsiteX10" fmla="*/ 5937700 w 12192000"/>
              <a:gd name="connsiteY10" fmla="*/ 277935 h 1445191"/>
              <a:gd name="connsiteX11" fmla="*/ 5998970 w 12192000"/>
              <a:gd name="connsiteY11" fmla="*/ 222879 h 1445191"/>
              <a:gd name="connsiteX12" fmla="*/ 6724734 w 12192000"/>
              <a:gd name="connsiteY12" fmla="*/ 0 h 1445191"/>
              <a:gd name="connsiteX13" fmla="*/ 7450498 w 12192000"/>
              <a:gd name="connsiteY13" fmla="*/ 222879 h 1445191"/>
              <a:gd name="connsiteX14" fmla="*/ 7504128 w 12192000"/>
              <a:gd name="connsiteY14" fmla="*/ 271069 h 1445191"/>
              <a:gd name="connsiteX15" fmla="*/ 7515578 w 12192000"/>
              <a:gd name="connsiteY15" fmla="*/ 265911 h 1445191"/>
              <a:gd name="connsiteX16" fmla="*/ 8139707 w 12192000"/>
              <a:gd name="connsiteY16" fmla="*/ 148745 h 1445191"/>
              <a:gd name="connsiteX17" fmla="*/ 9129790 w 12192000"/>
              <a:gd name="connsiteY17" fmla="*/ 484217 h 1445191"/>
              <a:gd name="connsiteX18" fmla="*/ 9258974 w 12192000"/>
              <a:gd name="connsiteY18" fmla="*/ 615575 h 1445191"/>
              <a:gd name="connsiteX19" fmla="*/ 9261126 w 12192000"/>
              <a:gd name="connsiteY19" fmla="*/ 612634 h 1445191"/>
              <a:gd name="connsiteX20" fmla="*/ 10112222 w 12192000"/>
              <a:gd name="connsiteY20" fmla="*/ 277136 h 1445191"/>
              <a:gd name="connsiteX21" fmla="*/ 10686084 w 12192000"/>
              <a:gd name="connsiteY21" fmla="*/ 407095 h 1445191"/>
              <a:gd name="connsiteX22" fmla="*/ 10698420 w 12192000"/>
              <a:gd name="connsiteY22" fmla="*/ 414641 h 1445191"/>
              <a:gd name="connsiteX23" fmla="*/ 10756361 w 12192000"/>
              <a:gd name="connsiteY23" fmla="*/ 335498 h 1445191"/>
              <a:gd name="connsiteX24" fmla="*/ 11607457 w 12192000"/>
              <a:gd name="connsiteY24" fmla="*/ 0 h 1445191"/>
              <a:gd name="connsiteX25" fmla="*/ 12096693 w 12192000"/>
              <a:gd name="connsiteY25" fmla="*/ 91844 h 1445191"/>
              <a:gd name="connsiteX26" fmla="*/ 12192000 w 12192000"/>
              <a:gd name="connsiteY26" fmla="*/ 135942 h 1445191"/>
              <a:gd name="connsiteX27" fmla="*/ 12192000 w 12192000"/>
              <a:gd name="connsiteY27" fmla="*/ 1445191 h 1445191"/>
              <a:gd name="connsiteX28" fmla="*/ 0 w 12192000"/>
              <a:gd name="connsiteY28" fmla="*/ 1445191 h 1445191"/>
              <a:gd name="connsiteX29" fmla="*/ 0 w 12192000"/>
              <a:gd name="connsiteY29" fmla="*/ 326970 h 1445191"/>
              <a:gd name="connsiteX30" fmla="*/ 2069 w 12192000"/>
              <a:gd name="connsiteY30" fmla="*/ 326409 h 1445191"/>
              <a:gd name="connsiteX31" fmla="*/ 329894 w 12192000"/>
              <a:gd name="connsiteY31" fmla="*/ 289663 h 1445191"/>
              <a:gd name="connsiteX32" fmla="*/ 878628 w 12192000"/>
              <a:gd name="connsiteY32" fmla="*/ 397949 h 1445191"/>
              <a:gd name="connsiteX33" fmla="*/ 914726 w 12192000"/>
              <a:gd name="connsiteY33" fmla="*/ 416495 h 1445191"/>
              <a:gd name="connsiteX34" fmla="*/ 974025 w 12192000"/>
              <a:gd name="connsiteY34" fmla="*/ 335498 h 1445191"/>
              <a:gd name="connsiteX35" fmla="*/ 1825119 w 12192000"/>
              <a:gd name="connsiteY3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1445191">
                <a:moveTo>
                  <a:pt x="1825119" y="0"/>
                </a:moveTo>
                <a:cubicBezTo>
                  <a:pt x="2179406" y="0"/>
                  <a:pt x="2491766" y="133083"/>
                  <a:pt x="2676215" y="335498"/>
                </a:cubicBezTo>
                <a:lnTo>
                  <a:pt x="2725007" y="402142"/>
                </a:lnTo>
                <a:lnTo>
                  <a:pt x="2887042" y="336937"/>
                </a:lnTo>
                <a:cubicBezTo>
                  <a:pt x="3009837" y="298430"/>
                  <a:pt x="3144843" y="277137"/>
                  <a:pt x="3286558" y="277137"/>
                </a:cubicBezTo>
                <a:cubicBezTo>
                  <a:pt x="3640842" y="277137"/>
                  <a:pt x="3953203" y="410220"/>
                  <a:pt x="4137654" y="612635"/>
                </a:cubicBezTo>
                <a:lnTo>
                  <a:pt x="4137762" y="612785"/>
                </a:lnTo>
                <a:lnTo>
                  <a:pt x="4173314" y="564223"/>
                </a:lnTo>
                <a:cubicBezTo>
                  <a:pt x="4408621" y="305997"/>
                  <a:pt x="4807103" y="136221"/>
                  <a:pt x="5259074" y="136221"/>
                </a:cubicBezTo>
                <a:cubicBezTo>
                  <a:pt x="5485056" y="136221"/>
                  <a:pt x="5697670" y="178665"/>
                  <a:pt x="5883199" y="253387"/>
                </a:cubicBezTo>
                <a:lnTo>
                  <a:pt x="5937700" y="277935"/>
                </a:lnTo>
                <a:lnTo>
                  <a:pt x="5998970" y="222879"/>
                </a:lnTo>
                <a:cubicBezTo>
                  <a:pt x="6184708" y="85173"/>
                  <a:pt x="6441306" y="0"/>
                  <a:pt x="6724734" y="0"/>
                </a:cubicBezTo>
                <a:cubicBezTo>
                  <a:pt x="7008162" y="0"/>
                  <a:pt x="7264760" y="85173"/>
                  <a:pt x="7450498" y="222879"/>
                </a:cubicBezTo>
                <a:lnTo>
                  <a:pt x="7504128" y="271069"/>
                </a:lnTo>
                <a:lnTo>
                  <a:pt x="7515578" y="265911"/>
                </a:lnTo>
                <a:cubicBezTo>
                  <a:pt x="7701109" y="191189"/>
                  <a:pt x="7913723" y="148745"/>
                  <a:pt x="8139707" y="148745"/>
                </a:cubicBezTo>
                <a:cubicBezTo>
                  <a:pt x="8535178" y="148745"/>
                  <a:pt x="8889702" y="278730"/>
                  <a:pt x="9129790" y="484217"/>
                </a:cubicBezTo>
                <a:lnTo>
                  <a:pt x="9258974" y="615575"/>
                </a:lnTo>
                <a:lnTo>
                  <a:pt x="9261126" y="612634"/>
                </a:lnTo>
                <a:cubicBezTo>
                  <a:pt x="9445576" y="410219"/>
                  <a:pt x="9757936" y="277136"/>
                  <a:pt x="10112222" y="277136"/>
                </a:cubicBezTo>
                <a:cubicBezTo>
                  <a:pt x="10324793" y="277136"/>
                  <a:pt x="10522273" y="325046"/>
                  <a:pt x="10686084" y="407095"/>
                </a:cubicBezTo>
                <a:lnTo>
                  <a:pt x="10698420" y="414641"/>
                </a:lnTo>
                <a:lnTo>
                  <a:pt x="10756361" y="335498"/>
                </a:lnTo>
                <a:cubicBezTo>
                  <a:pt x="10940811" y="133083"/>
                  <a:pt x="11253171" y="0"/>
                  <a:pt x="11607457" y="0"/>
                </a:cubicBezTo>
                <a:cubicBezTo>
                  <a:pt x="11784600" y="0"/>
                  <a:pt x="11951262" y="33271"/>
                  <a:pt x="12096693" y="91844"/>
                </a:cubicBezTo>
                <a:lnTo>
                  <a:pt x="12192000" y="135942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326970"/>
                </a:lnTo>
                <a:lnTo>
                  <a:pt x="2069" y="326409"/>
                </a:lnTo>
                <a:cubicBezTo>
                  <a:pt x="105629" y="302528"/>
                  <a:pt x="215735" y="289663"/>
                  <a:pt x="329894" y="289663"/>
                </a:cubicBezTo>
                <a:cubicBezTo>
                  <a:pt x="529672" y="289663"/>
                  <a:pt x="717038" y="329061"/>
                  <a:pt x="878628" y="397949"/>
                </a:cubicBezTo>
                <a:lnTo>
                  <a:pt x="914726" y="416495"/>
                </a:lnTo>
                <a:lnTo>
                  <a:pt x="974025" y="335498"/>
                </a:lnTo>
                <a:cubicBezTo>
                  <a:pt x="1158473" y="133083"/>
                  <a:pt x="1470835" y="0"/>
                  <a:pt x="182511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050" noProof="1"/>
          </a:p>
        </p:txBody>
      </p:sp>
      <p:sp>
        <p:nvSpPr>
          <p:cNvPr id="14" name="任意多边形: 形状 15"/>
          <p:cNvSpPr/>
          <p:nvPr/>
        </p:nvSpPr>
        <p:spPr>
          <a:xfrm>
            <a:off x="0" y="4292203"/>
            <a:ext cx="9144000" cy="851297"/>
          </a:xfrm>
          <a:custGeom>
            <a:avLst/>
            <a:gdLst>
              <a:gd name="connsiteX0" fmla="*/ 4165443 w 12192000"/>
              <a:gd name="connsiteY0" fmla="*/ 0 h 1133339"/>
              <a:gd name="connsiteX1" fmla="*/ 4793789 w 12192000"/>
              <a:gd name="connsiteY1" fmla="*/ 268294 h 1133339"/>
              <a:gd name="connsiteX2" fmla="*/ 4822897 w 12192000"/>
              <a:gd name="connsiteY2" fmla="*/ 311359 h 1133339"/>
              <a:gd name="connsiteX3" fmla="*/ 4850903 w 12192000"/>
              <a:gd name="connsiteY3" fmla="*/ 309092 h 1133339"/>
              <a:gd name="connsiteX4" fmla="*/ 5389486 w 12192000"/>
              <a:gd name="connsiteY4" fmla="*/ 539058 h 1133339"/>
              <a:gd name="connsiteX5" fmla="*/ 5423004 w 12192000"/>
              <a:gd name="connsiteY5" fmla="*/ 588645 h 1133339"/>
              <a:gd name="connsiteX6" fmla="*/ 5512341 w 12192000"/>
              <a:gd name="connsiteY6" fmla="*/ 549703 h 1133339"/>
              <a:gd name="connsiteX7" fmla="*/ 5765161 w 12192000"/>
              <a:gd name="connsiteY7" fmla="*/ 508714 h 1133339"/>
              <a:gd name="connsiteX8" fmla="*/ 5820259 w 12192000"/>
              <a:gd name="connsiteY8" fmla="*/ 512618 h 1133339"/>
              <a:gd name="connsiteX9" fmla="*/ 5859170 w 12192000"/>
              <a:gd name="connsiteY9" fmla="*/ 474742 h 1133339"/>
              <a:gd name="connsiteX10" fmla="*/ 6318443 w 12192000"/>
              <a:gd name="connsiteY10" fmla="*/ 321971 h 1133339"/>
              <a:gd name="connsiteX11" fmla="*/ 6571261 w 12192000"/>
              <a:gd name="connsiteY11" fmla="*/ 362960 h 1133339"/>
              <a:gd name="connsiteX12" fmla="*/ 6669499 w 12192000"/>
              <a:gd name="connsiteY12" fmla="*/ 405780 h 1133339"/>
              <a:gd name="connsiteX13" fmla="*/ 6680980 w 12192000"/>
              <a:gd name="connsiteY13" fmla="*/ 398172 h 1133339"/>
              <a:gd name="connsiteX14" fmla="*/ 7044125 w 12192000"/>
              <a:gd name="connsiteY14" fmla="*/ 309092 h 1133339"/>
              <a:gd name="connsiteX15" fmla="*/ 7503396 w 12192000"/>
              <a:gd name="connsiteY15" fmla="*/ 461863 h 1133339"/>
              <a:gd name="connsiteX16" fmla="*/ 7549263 w 12192000"/>
              <a:gd name="connsiteY16" fmla="*/ 506507 h 1133339"/>
              <a:gd name="connsiteX17" fmla="*/ 7557270 w 12192000"/>
              <a:gd name="connsiteY17" fmla="*/ 501203 h 1133339"/>
              <a:gd name="connsiteX18" fmla="*/ 7920415 w 12192000"/>
              <a:gd name="connsiteY18" fmla="*/ 412123 h 1133339"/>
              <a:gd name="connsiteX19" fmla="*/ 8518883 w 12192000"/>
              <a:gd name="connsiteY19" fmla="*/ 730689 h 1133339"/>
              <a:gd name="connsiteX20" fmla="*/ 8523397 w 12192000"/>
              <a:gd name="connsiteY20" fmla="*/ 742369 h 1133339"/>
              <a:gd name="connsiteX21" fmla="*/ 8530242 w 12192000"/>
              <a:gd name="connsiteY21" fmla="*/ 732242 h 1133339"/>
              <a:gd name="connsiteX22" fmla="*/ 9068825 w 12192000"/>
              <a:gd name="connsiteY22" fmla="*/ 502276 h 1133339"/>
              <a:gd name="connsiteX23" fmla="*/ 9292147 w 12192000"/>
              <a:gd name="connsiteY23" fmla="*/ 533926 h 1133339"/>
              <a:gd name="connsiteX24" fmla="*/ 9381057 w 12192000"/>
              <a:gd name="connsiteY24" fmla="*/ 567236 h 1133339"/>
              <a:gd name="connsiteX25" fmla="*/ 9408408 w 12192000"/>
              <a:gd name="connsiteY25" fmla="*/ 526771 h 1133339"/>
              <a:gd name="connsiteX26" fmla="*/ 9788804 w 12192000"/>
              <a:gd name="connsiteY26" fmla="*/ 364348 h 1133339"/>
              <a:gd name="connsiteX27" fmla="*/ 10169201 w 12192000"/>
              <a:gd name="connsiteY27" fmla="*/ 526771 h 1133339"/>
              <a:gd name="connsiteX28" fmla="*/ 10193126 w 12192000"/>
              <a:gd name="connsiteY28" fmla="*/ 562169 h 1133339"/>
              <a:gd name="connsiteX29" fmla="*/ 10221725 w 12192000"/>
              <a:gd name="connsiteY29" fmla="*/ 549703 h 1133339"/>
              <a:gd name="connsiteX30" fmla="*/ 10474543 w 12192000"/>
              <a:gd name="connsiteY30" fmla="*/ 508714 h 1133339"/>
              <a:gd name="connsiteX31" fmla="*/ 11030020 w 12192000"/>
              <a:gd name="connsiteY31" fmla="*/ 759843 h 1133339"/>
              <a:gd name="connsiteX32" fmla="*/ 11042281 w 12192000"/>
              <a:gd name="connsiteY32" fmla="*/ 779672 h 1133339"/>
              <a:gd name="connsiteX33" fmla="*/ 11058727 w 12192000"/>
              <a:gd name="connsiteY33" fmla="*/ 737128 h 1133339"/>
              <a:gd name="connsiteX34" fmla="*/ 11657193 w 12192000"/>
              <a:gd name="connsiteY34" fmla="*/ 418562 h 1133339"/>
              <a:gd name="connsiteX35" fmla="*/ 11910011 w 12192000"/>
              <a:gd name="connsiteY35" fmla="*/ 459551 h 1133339"/>
              <a:gd name="connsiteX36" fmla="*/ 12013158 w 12192000"/>
              <a:gd name="connsiteY36" fmla="*/ 504512 h 1133339"/>
              <a:gd name="connsiteX37" fmla="*/ 12070208 w 12192000"/>
              <a:gd name="connsiteY37" fmla="*/ 448985 h 1133339"/>
              <a:gd name="connsiteX38" fmla="*/ 12166333 w 12192000"/>
              <a:gd name="connsiteY38" fmla="*/ 385294 h 1133339"/>
              <a:gd name="connsiteX39" fmla="*/ 12192000 w 12192000"/>
              <a:gd name="connsiteY39" fmla="*/ 374106 h 1133339"/>
              <a:gd name="connsiteX40" fmla="*/ 12192000 w 12192000"/>
              <a:gd name="connsiteY40" fmla="*/ 1133339 h 1133339"/>
              <a:gd name="connsiteX41" fmla="*/ 0 w 12192000"/>
              <a:gd name="connsiteY41" fmla="*/ 1133339 h 1133339"/>
              <a:gd name="connsiteX42" fmla="*/ 0 w 12192000"/>
              <a:gd name="connsiteY42" fmla="*/ 486996 h 1133339"/>
              <a:gd name="connsiteX43" fmla="*/ 71 w 12192000"/>
              <a:gd name="connsiteY43" fmla="*/ 486956 h 1133339"/>
              <a:gd name="connsiteX44" fmla="*/ 336420 w 12192000"/>
              <a:gd name="connsiteY44" fmla="*/ 418562 h 1133339"/>
              <a:gd name="connsiteX45" fmla="*/ 611086 w 12192000"/>
              <a:gd name="connsiteY45" fmla="*/ 463094 h 1133339"/>
              <a:gd name="connsiteX46" fmla="*/ 684818 w 12192000"/>
              <a:gd name="connsiteY46" fmla="*/ 495232 h 1133339"/>
              <a:gd name="connsiteX47" fmla="*/ 719102 w 12192000"/>
              <a:gd name="connsiteY47" fmla="*/ 461863 h 1133339"/>
              <a:gd name="connsiteX48" fmla="*/ 1178373 w 12192000"/>
              <a:gd name="connsiteY48" fmla="*/ 309092 h 1133339"/>
              <a:gd name="connsiteX49" fmla="*/ 1431191 w 12192000"/>
              <a:gd name="connsiteY49" fmla="*/ 350081 h 1133339"/>
              <a:gd name="connsiteX50" fmla="*/ 1535098 w 12192000"/>
              <a:gd name="connsiteY50" fmla="*/ 395372 h 1133339"/>
              <a:gd name="connsiteX51" fmla="*/ 1601328 w 12192000"/>
              <a:gd name="connsiteY51" fmla="*/ 366503 h 1133339"/>
              <a:gd name="connsiteX52" fmla="*/ 1875994 w 12192000"/>
              <a:gd name="connsiteY52" fmla="*/ 321971 h 1133339"/>
              <a:gd name="connsiteX53" fmla="*/ 2526182 w 12192000"/>
              <a:gd name="connsiteY53" fmla="*/ 668067 h 1133339"/>
              <a:gd name="connsiteX54" fmla="*/ 2552597 w 12192000"/>
              <a:gd name="connsiteY54" fmla="*/ 736404 h 1133339"/>
              <a:gd name="connsiteX55" fmla="*/ 2571015 w 12192000"/>
              <a:gd name="connsiteY55" fmla="*/ 731813 h 1133339"/>
              <a:gd name="connsiteX56" fmla="*/ 2701915 w 12192000"/>
              <a:gd name="connsiteY56" fmla="*/ 721216 h 1133339"/>
              <a:gd name="connsiteX57" fmla="*/ 2724369 w 12192000"/>
              <a:gd name="connsiteY57" fmla="*/ 722353 h 1133339"/>
              <a:gd name="connsiteX58" fmla="*/ 2760974 w 12192000"/>
              <a:gd name="connsiteY58" fmla="*/ 627658 h 1133339"/>
              <a:gd name="connsiteX59" fmla="*/ 3359439 w 12192000"/>
              <a:gd name="connsiteY59" fmla="*/ 309092 h 1133339"/>
              <a:gd name="connsiteX60" fmla="*/ 3490338 w 12192000"/>
              <a:gd name="connsiteY60" fmla="*/ 319689 h 1133339"/>
              <a:gd name="connsiteX61" fmla="*/ 3500624 w 12192000"/>
              <a:gd name="connsiteY61" fmla="*/ 322253 h 1133339"/>
              <a:gd name="connsiteX62" fmla="*/ 3537095 w 12192000"/>
              <a:gd name="connsiteY62" fmla="*/ 268294 h 1133339"/>
              <a:gd name="connsiteX63" fmla="*/ 4165443 w 12192000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0" h="1133339">
                <a:moveTo>
                  <a:pt x="4165443" y="0"/>
                </a:moveTo>
                <a:cubicBezTo>
                  <a:pt x="4427005" y="0"/>
                  <a:pt x="4657616" y="106424"/>
                  <a:pt x="4793789" y="268294"/>
                </a:cubicBezTo>
                <a:lnTo>
                  <a:pt x="4822897" y="311359"/>
                </a:lnTo>
                <a:lnTo>
                  <a:pt x="4850903" y="309092"/>
                </a:lnTo>
                <a:cubicBezTo>
                  <a:pt x="5075099" y="309092"/>
                  <a:pt x="5272766" y="400313"/>
                  <a:pt x="5389486" y="539058"/>
                </a:cubicBezTo>
                <a:lnTo>
                  <a:pt x="5423004" y="588645"/>
                </a:lnTo>
                <a:lnTo>
                  <a:pt x="5512341" y="549703"/>
                </a:lnTo>
                <a:cubicBezTo>
                  <a:pt x="5590047" y="523309"/>
                  <a:pt x="5675481" y="508714"/>
                  <a:pt x="5765161" y="508714"/>
                </a:cubicBezTo>
                <a:lnTo>
                  <a:pt x="5820259" y="512618"/>
                </a:lnTo>
                <a:lnTo>
                  <a:pt x="5859170" y="474742"/>
                </a:lnTo>
                <a:cubicBezTo>
                  <a:pt x="5976709" y="380352"/>
                  <a:pt x="6139086" y="321971"/>
                  <a:pt x="6318443" y="321971"/>
                </a:cubicBezTo>
                <a:cubicBezTo>
                  <a:pt x="6408121" y="321971"/>
                  <a:pt x="6493555" y="336566"/>
                  <a:pt x="6571261" y="362960"/>
                </a:cubicBezTo>
                <a:lnTo>
                  <a:pt x="6669499" y="405780"/>
                </a:lnTo>
                <a:lnTo>
                  <a:pt x="6680980" y="398172"/>
                </a:lnTo>
                <a:cubicBezTo>
                  <a:pt x="6784641" y="341931"/>
                  <a:pt x="6909609" y="309092"/>
                  <a:pt x="7044125" y="309092"/>
                </a:cubicBezTo>
                <a:cubicBezTo>
                  <a:pt x="7223481" y="309092"/>
                  <a:pt x="7385858" y="367473"/>
                  <a:pt x="7503396" y="461863"/>
                </a:cubicBezTo>
                <a:lnTo>
                  <a:pt x="7549263" y="506507"/>
                </a:lnTo>
                <a:lnTo>
                  <a:pt x="7557270" y="501203"/>
                </a:lnTo>
                <a:cubicBezTo>
                  <a:pt x="7660931" y="444962"/>
                  <a:pt x="7785899" y="412123"/>
                  <a:pt x="7920415" y="412123"/>
                </a:cubicBezTo>
                <a:cubicBezTo>
                  <a:pt x="8189451" y="412123"/>
                  <a:pt x="8420281" y="543481"/>
                  <a:pt x="8518883" y="730689"/>
                </a:cubicBezTo>
                <a:lnTo>
                  <a:pt x="8523397" y="742369"/>
                </a:lnTo>
                <a:lnTo>
                  <a:pt x="8530242" y="732242"/>
                </a:lnTo>
                <a:cubicBezTo>
                  <a:pt x="8646964" y="593497"/>
                  <a:pt x="8844630" y="502276"/>
                  <a:pt x="9068825" y="502276"/>
                </a:cubicBezTo>
                <a:cubicBezTo>
                  <a:pt x="9147294" y="502276"/>
                  <a:pt x="9222512" y="513450"/>
                  <a:pt x="9292147" y="533926"/>
                </a:cubicBezTo>
                <a:lnTo>
                  <a:pt x="9381057" y="567236"/>
                </a:lnTo>
                <a:lnTo>
                  <a:pt x="9408408" y="526771"/>
                </a:lnTo>
                <a:cubicBezTo>
                  <a:pt x="9490847" y="428776"/>
                  <a:pt x="9630456" y="364348"/>
                  <a:pt x="9788804" y="364348"/>
                </a:cubicBezTo>
                <a:cubicBezTo>
                  <a:pt x="9947151" y="364348"/>
                  <a:pt x="10086761" y="428776"/>
                  <a:pt x="10169201" y="526771"/>
                </a:cubicBezTo>
                <a:lnTo>
                  <a:pt x="10193126" y="562169"/>
                </a:lnTo>
                <a:lnTo>
                  <a:pt x="10221725" y="549703"/>
                </a:lnTo>
                <a:cubicBezTo>
                  <a:pt x="10299432" y="523309"/>
                  <a:pt x="10384865" y="508714"/>
                  <a:pt x="10474543" y="508714"/>
                </a:cubicBezTo>
                <a:cubicBezTo>
                  <a:pt x="10709949" y="508714"/>
                  <a:pt x="10916105" y="609285"/>
                  <a:pt x="11030020" y="759843"/>
                </a:cubicBezTo>
                <a:lnTo>
                  <a:pt x="11042281" y="779672"/>
                </a:lnTo>
                <a:lnTo>
                  <a:pt x="11058727" y="737128"/>
                </a:lnTo>
                <a:cubicBezTo>
                  <a:pt x="11157327" y="549920"/>
                  <a:pt x="11388158" y="418562"/>
                  <a:pt x="11657193" y="418562"/>
                </a:cubicBezTo>
                <a:cubicBezTo>
                  <a:pt x="11746871" y="418562"/>
                  <a:pt x="11832305" y="433157"/>
                  <a:pt x="11910011" y="459551"/>
                </a:cubicBezTo>
                <a:lnTo>
                  <a:pt x="12013158" y="504512"/>
                </a:lnTo>
                <a:lnTo>
                  <a:pt x="12070208" y="448985"/>
                </a:lnTo>
                <a:cubicBezTo>
                  <a:pt x="12099592" y="425388"/>
                  <a:pt x="12131779" y="404041"/>
                  <a:pt x="12166333" y="385294"/>
                </a:cubicBezTo>
                <a:lnTo>
                  <a:pt x="12192000" y="374106"/>
                </a:lnTo>
                <a:lnTo>
                  <a:pt x="12192000" y="1133339"/>
                </a:lnTo>
                <a:lnTo>
                  <a:pt x="0" y="1133339"/>
                </a:lnTo>
                <a:lnTo>
                  <a:pt x="0" y="486996"/>
                </a:lnTo>
                <a:lnTo>
                  <a:pt x="71" y="486956"/>
                </a:lnTo>
                <a:cubicBezTo>
                  <a:pt x="100055" y="443338"/>
                  <a:pt x="214635" y="418562"/>
                  <a:pt x="336420" y="418562"/>
                </a:cubicBezTo>
                <a:cubicBezTo>
                  <a:pt x="433848" y="418562"/>
                  <a:pt x="526664" y="434418"/>
                  <a:pt x="611086" y="463094"/>
                </a:cubicBezTo>
                <a:lnTo>
                  <a:pt x="684818" y="495232"/>
                </a:lnTo>
                <a:lnTo>
                  <a:pt x="719102" y="461863"/>
                </a:lnTo>
                <a:cubicBezTo>
                  <a:pt x="836640" y="367473"/>
                  <a:pt x="999017" y="309092"/>
                  <a:pt x="1178373" y="309092"/>
                </a:cubicBezTo>
                <a:cubicBezTo>
                  <a:pt x="1268052" y="309092"/>
                  <a:pt x="1353485" y="323687"/>
                  <a:pt x="1431191" y="350081"/>
                </a:cubicBezTo>
                <a:lnTo>
                  <a:pt x="1535098" y="395372"/>
                </a:lnTo>
                <a:lnTo>
                  <a:pt x="1601328" y="366503"/>
                </a:lnTo>
                <a:cubicBezTo>
                  <a:pt x="1685751" y="337827"/>
                  <a:pt x="1778567" y="321971"/>
                  <a:pt x="1875994" y="321971"/>
                </a:cubicBezTo>
                <a:cubicBezTo>
                  <a:pt x="2168280" y="321971"/>
                  <a:pt x="2419060" y="464681"/>
                  <a:pt x="2526182" y="668067"/>
                </a:cubicBezTo>
                <a:lnTo>
                  <a:pt x="2552597" y="736404"/>
                </a:lnTo>
                <a:lnTo>
                  <a:pt x="2571015" y="731813"/>
                </a:lnTo>
                <a:cubicBezTo>
                  <a:pt x="2613296" y="724865"/>
                  <a:pt x="2657074" y="721216"/>
                  <a:pt x="2701915" y="721216"/>
                </a:cubicBezTo>
                <a:lnTo>
                  <a:pt x="2724369" y="722353"/>
                </a:lnTo>
                <a:lnTo>
                  <a:pt x="2760974" y="627658"/>
                </a:lnTo>
                <a:cubicBezTo>
                  <a:pt x="2859573" y="440450"/>
                  <a:pt x="3090405" y="309092"/>
                  <a:pt x="3359439" y="309092"/>
                </a:cubicBezTo>
                <a:cubicBezTo>
                  <a:pt x="3404279" y="309092"/>
                  <a:pt x="3448056" y="312741"/>
                  <a:pt x="3490338" y="319689"/>
                </a:cubicBezTo>
                <a:lnTo>
                  <a:pt x="3500624" y="322253"/>
                </a:lnTo>
                <a:lnTo>
                  <a:pt x="3537095" y="268294"/>
                </a:lnTo>
                <a:cubicBezTo>
                  <a:pt x="3673270" y="106424"/>
                  <a:pt x="3903880" y="0"/>
                  <a:pt x="4165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050" noProof="1"/>
          </a:p>
        </p:txBody>
      </p:sp>
      <p:sp>
        <p:nvSpPr>
          <p:cNvPr id="15" name="任意多边形 14"/>
          <p:cNvSpPr/>
          <p:nvPr/>
        </p:nvSpPr>
        <p:spPr>
          <a:xfrm rot="20700000" flipH="1">
            <a:off x="4124325" y="1266825"/>
            <a:ext cx="895350" cy="464344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50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050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86050" y="1943670"/>
            <a:ext cx="3771900" cy="734047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8" name="内容占位符 17"/>
          <p:cNvSpPr>
            <a:spLocks noGrp="1"/>
          </p:cNvSpPr>
          <p:nvPr>
            <p:ph sz="quarter" idx="13"/>
          </p:nvPr>
        </p:nvSpPr>
        <p:spPr>
          <a:xfrm>
            <a:off x="2686050" y="2708196"/>
            <a:ext cx="3771900" cy="346249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6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8F159-5B42-4A9C-A8B9-737FECA6045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E0C0-467C-4F38-AD2E-0A6DF028539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533400"/>
            <a:ext cx="3196800" cy="1200150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014391" y="550069"/>
            <a:ext cx="4627800" cy="40527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33550"/>
            <a:ext cx="3196800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AADED-AF82-4500-9969-548B77F92BF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4" y="273844"/>
            <a:ext cx="1146987" cy="4358879"/>
          </a:xfrm>
        </p:spPr>
        <p:txBody>
          <a:bodyPr vert="eaVert">
            <a:normAutofit/>
          </a:bodyPr>
          <a:lstStyle>
            <a:lvl1pPr>
              <a:defRPr sz="2025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6659969" cy="4358879"/>
          </a:xfrm>
        </p:spPr>
        <p:txBody>
          <a:bodyPr vert="eaVert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FC324-919E-48DD-AC58-15509E247C0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9EA8-5434-4DCD-9B54-87AB6AB3E60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0"/>
          <p:cNvSpPr/>
          <p:nvPr/>
        </p:nvSpPr>
        <p:spPr>
          <a:xfrm rot="20700000" flipH="1">
            <a:off x="6426200" y="477441"/>
            <a:ext cx="896938" cy="464344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50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050" noProof="1"/>
          </a:p>
        </p:txBody>
      </p:sp>
      <p:grpSp>
        <p:nvGrpSpPr>
          <p:cNvPr id="5" name="组合 16"/>
          <p:cNvGrpSpPr/>
          <p:nvPr/>
        </p:nvGrpSpPr>
        <p:grpSpPr bwMode="auto">
          <a:xfrm>
            <a:off x="581025" y="2465785"/>
            <a:ext cx="1171575" cy="201215"/>
            <a:chOff x="580290" y="3288314"/>
            <a:chExt cx="1172059" cy="267237"/>
          </a:xfrm>
        </p:grpSpPr>
        <p:sp>
          <p:nvSpPr>
            <p:cNvPr id="6" name="椭圆 5"/>
            <p:cNvSpPr/>
            <p:nvPr/>
          </p:nvSpPr>
          <p:spPr>
            <a:xfrm rot="10800000">
              <a:off x="580290" y="3288314"/>
              <a:ext cx="266810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  <p:sp>
          <p:nvSpPr>
            <p:cNvPr id="7" name="椭圆 6"/>
            <p:cNvSpPr/>
            <p:nvPr/>
          </p:nvSpPr>
          <p:spPr>
            <a:xfrm rot="10800000">
              <a:off x="1172673" y="3321521"/>
              <a:ext cx="201695" cy="200824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  <p:sp>
          <p:nvSpPr>
            <p:cNvPr id="8" name="椭圆 7"/>
            <p:cNvSpPr/>
            <p:nvPr/>
          </p:nvSpPr>
          <p:spPr>
            <a:xfrm rot="10800000">
              <a:off x="1618944" y="3354728"/>
              <a:ext cx="133405" cy="13440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</p:grpSp>
      <p:grpSp>
        <p:nvGrpSpPr>
          <p:cNvPr id="9" name="组合 17"/>
          <p:cNvGrpSpPr/>
          <p:nvPr/>
        </p:nvGrpSpPr>
        <p:grpSpPr bwMode="auto">
          <a:xfrm flipH="1">
            <a:off x="7386638" y="2471738"/>
            <a:ext cx="1173162" cy="200025"/>
            <a:chOff x="580290" y="3288314"/>
            <a:chExt cx="1172059" cy="267237"/>
          </a:xfrm>
        </p:grpSpPr>
        <p:sp>
          <p:nvSpPr>
            <p:cNvPr id="10" name="椭圆 9"/>
            <p:cNvSpPr/>
            <p:nvPr/>
          </p:nvSpPr>
          <p:spPr>
            <a:xfrm rot="10800000">
              <a:off x="580290" y="3288314"/>
              <a:ext cx="266449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  <p:sp>
          <p:nvSpPr>
            <p:cNvPr id="11" name="椭圆 19"/>
            <p:cNvSpPr/>
            <p:nvPr/>
          </p:nvSpPr>
          <p:spPr>
            <a:xfrm rot="10800000">
              <a:off x="1173457" y="3321719"/>
              <a:ext cx="199837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1619124" y="3355123"/>
              <a:ext cx="133225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</p:grpSp>
      <p:sp>
        <p:nvSpPr>
          <p:cNvPr id="13" name="任意多边形: 形状 6"/>
          <p:cNvSpPr/>
          <p:nvPr/>
        </p:nvSpPr>
        <p:spPr>
          <a:xfrm>
            <a:off x="0" y="3665935"/>
            <a:ext cx="9144000" cy="1477565"/>
          </a:xfrm>
          <a:custGeom>
            <a:avLst/>
            <a:gdLst>
              <a:gd name="connsiteX0" fmla="*/ 4761693 w 12192001"/>
              <a:gd name="connsiteY0" fmla="*/ 0 h 1975365"/>
              <a:gd name="connsiteX1" fmla="*/ 6041005 w 12192001"/>
              <a:gd name="connsiteY1" fmla="*/ 551581 h 1975365"/>
              <a:gd name="connsiteX2" fmla="*/ 6051129 w 12192001"/>
              <a:gd name="connsiteY2" fmla="*/ 563959 h 1975365"/>
              <a:gd name="connsiteX3" fmla="*/ 6073942 w 12192001"/>
              <a:gd name="connsiteY3" fmla="*/ 553912 h 1975365"/>
              <a:gd name="connsiteX4" fmla="*/ 6719270 w 12192001"/>
              <a:gd name="connsiteY4" fmla="*/ 434799 h 1975365"/>
              <a:gd name="connsiteX5" fmla="*/ 7891577 w 12192001"/>
              <a:gd name="connsiteY5" fmla="*/ 878743 h 1975365"/>
              <a:gd name="connsiteX6" fmla="*/ 7956994 w 12192001"/>
              <a:gd name="connsiteY6" fmla="*/ 944547 h 1975365"/>
              <a:gd name="connsiteX7" fmla="*/ 7985842 w 12192001"/>
              <a:gd name="connsiteY7" fmla="*/ 901137 h 1975365"/>
              <a:gd name="connsiteX8" fmla="*/ 9599486 w 12192001"/>
              <a:gd name="connsiteY8" fmla="*/ 116746 h 1975365"/>
              <a:gd name="connsiteX9" fmla="*/ 11213130 w 12192001"/>
              <a:gd name="connsiteY9" fmla="*/ 901137 h 1975365"/>
              <a:gd name="connsiteX10" fmla="*/ 11218027 w 12192001"/>
              <a:gd name="connsiteY10" fmla="*/ 908506 h 1975365"/>
              <a:gd name="connsiteX11" fmla="*/ 11301959 w 12192001"/>
              <a:gd name="connsiteY11" fmla="*/ 824077 h 1975365"/>
              <a:gd name="connsiteX12" fmla="*/ 12140144 w 12192001"/>
              <a:gd name="connsiteY12" fmla="*/ 410927 h 1975365"/>
              <a:gd name="connsiteX13" fmla="*/ 12192001 w 12192001"/>
              <a:gd name="connsiteY13" fmla="*/ 403692 h 1975365"/>
              <a:gd name="connsiteX14" fmla="*/ 12192001 w 12192001"/>
              <a:gd name="connsiteY14" fmla="*/ 1975365 h 1975365"/>
              <a:gd name="connsiteX15" fmla="*/ 0 w 12192001"/>
              <a:gd name="connsiteY15" fmla="*/ 1975365 h 1975365"/>
              <a:gd name="connsiteX16" fmla="*/ 0 w 12192001"/>
              <a:gd name="connsiteY16" fmla="*/ 204727 h 1975365"/>
              <a:gd name="connsiteX17" fmla="*/ 60384 w 12192001"/>
              <a:gd name="connsiteY17" fmla="*/ 207862 h 1975365"/>
              <a:gd name="connsiteX18" fmla="*/ 1338550 w 12192001"/>
              <a:gd name="connsiteY18" fmla="*/ 843689 h 1975365"/>
              <a:gd name="connsiteX19" fmla="*/ 1434547 w 12192001"/>
              <a:gd name="connsiteY19" fmla="*/ 961054 h 1975365"/>
              <a:gd name="connsiteX20" fmla="*/ 1439685 w 12192001"/>
              <a:gd name="connsiteY20" fmla="*/ 955887 h 1975365"/>
              <a:gd name="connsiteX21" fmla="*/ 2815706 w 12192001"/>
              <a:gd name="connsiteY21" fmla="*/ 434799 h 1975365"/>
              <a:gd name="connsiteX22" fmla="*/ 3394383 w 12192001"/>
              <a:gd name="connsiteY22" fmla="*/ 514784 h 1975365"/>
              <a:gd name="connsiteX23" fmla="*/ 3487865 w 12192001"/>
              <a:gd name="connsiteY23" fmla="*/ 546065 h 1975365"/>
              <a:gd name="connsiteX24" fmla="*/ 3589385 w 12192001"/>
              <a:gd name="connsiteY24" fmla="*/ 443944 h 1975365"/>
              <a:gd name="connsiteX25" fmla="*/ 4761693 w 12192001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1" h="1975365">
                <a:moveTo>
                  <a:pt x="4761693" y="0"/>
                </a:moveTo>
                <a:cubicBezTo>
                  <a:pt x="5276735" y="0"/>
                  <a:pt x="5736923" y="214716"/>
                  <a:pt x="6041005" y="551581"/>
                </a:cubicBezTo>
                <a:lnTo>
                  <a:pt x="6051129" y="563959"/>
                </a:lnTo>
                <a:lnTo>
                  <a:pt x="6073942" y="553912"/>
                </a:lnTo>
                <a:cubicBezTo>
                  <a:pt x="6272289" y="477212"/>
                  <a:pt x="6490362" y="434799"/>
                  <a:pt x="6719270" y="434799"/>
                </a:cubicBezTo>
                <a:cubicBezTo>
                  <a:pt x="7177084" y="434799"/>
                  <a:pt x="7591557" y="604452"/>
                  <a:pt x="7891577" y="878743"/>
                </a:cubicBezTo>
                <a:lnTo>
                  <a:pt x="7956994" y="944547"/>
                </a:lnTo>
                <a:lnTo>
                  <a:pt x="7985842" y="901137"/>
                </a:lnTo>
                <a:cubicBezTo>
                  <a:pt x="8335549" y="427892"/>
                  <a:pt x="8927773" y="116746"/>
                  <a:pt x="9599486" y="116746"/>
                </a:cubicBezTo>
                <a:cubicBezTo>
                  <a:pt x="10271198" y="116746"/>
                  <a:pt x="10863422" y="427892"/>
                  <a:pt x="11213130" y="901137"/>
                </a:cubicBezTo>
                <a:lnTo>
                  <a:pt x="11218027" y="908506"/>
                </a:lnTo>
                <a:lnTo>
                  <a:pt x="11301959" y="824077"/>
                </a:lnTo>
                <a:cubicBezTo>
                  <a:pt x="11526974" y="618359"/>
                  <a:pt x="11816369" y="471500"/>
                  <a:pt x="12140144" y="410927"/>
                </a:cubicBezTo>
                <a:lnTo>
                  <a:pt x="12192001" y="40369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60384" y="207862"/>
                </a:lnTo>
                <a:cubicBezTo>
                  <a:pt x="573648" y="261507"/>
                  <a:pt x="1026243" y="497713"/>
                  <a:pt x="1338550" y="843689"/>
                </a:cubicBezTo>
                <a:lnTo>
                  <a:pt x="1434547" y="961054"/>
                </a:lnTo>
                <a:lnTo>
                  <a:pt x="1439685" y="955887"/>
                </a:lnTo>
                <a:cubicBezTo>
                  <a:pt x="1791839" y="633932"/>
                  <a:pt x="2278336" y="434799"/>
                  <a:pt x="2815706" y="434799"/>
                </a:cubicBezTo>
                <a:cubicBezTo>
                  <a:pt x="3017220" y="434799"/>
                  <a:pt x="3211580" y="462802"/>
                  <a:pt x="3394383" y="514784"/>
                </a:cubicBezTo>
                <a:lnTo>
                  <a:pt x="3487865" y="546065"/>
                </a:lnTo>
                <a:lnTo>
                  <a:pt x="3589385" y="443944"/>
                </a:lnTo>
                <a:cubicBezTo>
                  <a:pt x="3889406" y="169652"/>
                  <a:pt x="4303879" y="0"/>
                  <a:pt x="476169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050" noProof="1"/>
          </a:p>
        </p:txBody>
      </p:sp>
      <p:sp>
        <p:nvSpPr>
          <p:cNvPr id="14" name="任意多边形: 形状 7"/>
          <p:cNvSpPr/>
          <p:nvPr/>
        </p:nvSpPr>
        <p:spPr>
          <a:xfrm>
            <a:off x="0" y="4065985"/>
            <a:ext cx="9144000" cy="1077515"/>
          </a:xfrm>
          <a:custGeom>
            <a:avLst/>
            <a:gdLst>
              <a:gd name="connsiteX0" fmla="*/ 1825119 w 12192000"/>
              <a:gd name="connsiteY0" fmla="*/ 0 h 1445191"/>
              <a:gd name="connsiteX1" fmla="*/ 2676215 w 12192000"/>
              <a:gd name="connsiteY1" fmla="*/ 335498 h 1445191"/>
              <a:gd name="connsiteX2" fmla="*/ 2725007 w 12192000"/>
              <a:gd name="connsiteY2" fmla="*/ 402142 h 1445191"/>
              <a:gd name="connsiteX3" fmla="*/ 2887042 w 12192000"/>
              <a:gd name="connsiteY3" fmla="*/ 336937 h 1445191"/>
              <a:gd name="connsiteX4" fmla="*/ 3286558 w 12192000"/>
              <a:gd name="connsiteY4" fmla="*/ 277137 h 1445191"/>
              <a:gd name="connsiteX5" fmla="*/ 4137654 w 12192000"/>
              <a:gd name="connsiteY5" fmla="*/ 612635 h 1445191"/>
              <a:gd name="connsiteX6" fmla="*/ 4137762 w 12192000"/>
              <a:gd name="connsiteY6" fmla="*/ 612785 h 1445191"/>
              <a:gd name="connsiteX7" fmla="*/ 4173314 w 12192000"/>
              <a:gd name="connsiteY7" fmla="*/ 564223 h 1445191"/>
              <a:gd name="connsiteX8" fmla="*/ 5259074 w 12192000"/>
              <a:gd name="connsiteY8" fmla="*/ 136221 h 1445191"/>
              <a:gd name="connsiteX9" fmla="*/ 5883199 w 12192000"/>
              <a:gd name="connsiteY9" fmla="*/ 253387 h 1445191"/>
              <a:gd name="connsiteX10" fmla="*/ 5937700 w 12192000"/>
              <a:gd name="connsiteY10" fmla="*/ 277935 h 1445191"/>
              <a:gd name="connsiteX11" fmla="*/ 5998970 w 12192000"/>
              <a:gd name="connsiteY11" fmla="*/ 222879 h 1445191"/>
              <a:gd name="connsiteX12" fmla="*/ 6724734 w 12192000"/>
              <a:gd name="connsiteY12" fmla="*/ 0 h 1445191"/>
              <a:gd name="connsiteX13" fmla="*/ 7450498 w 12192000"/>
              <a:gd name="connsiteY13" fmla="*/ 222879 h 1445191"/>
              <a:gd name="connsiteX14" fmla="*/ 7504128 w 12192000"/>
              <a:gd name="connsiteY14" fmla="*/ 271069 h 1445191"/>
              <a:gd name="connsiteX15" fmla="*/ 7515578 w 12192000"/>
              <a:gd name="connsiteY15" fmla="*/ 265911 h 1445191"/>
              <a:gd name="connsiteX16" fmla="*/ 8139707 w 12192000"/>
              <a:gd name="connsiteY16" fmla="*/ 148745 h 1445191"/>
              <a:gd name="connsiteX17" fmla="*/ 9129790 w 12192000"/>
              <a:gd name="connsiteY17" fmla="*/ 484217 h 1445191"/>
              <a:gd name="connsiteX18" fmla="*/ 9258974 w 12192000"/>
              <a:gd name="connsiteY18" fmla="*/ 615575 h 1445191"/>
              <a:gd name="connsiteX19" fmla="*/ 9261126 w 12192000"/>
              <a:gd name="connsiteY19" fmla="*/ 612634 h 1445191"/>
              <a:gd name="connsiteX20" fmla="*/ 10112222 w 12192000"/>
              <a:gd name="connsiteY20" fmla="*/ 277136 h 1445191"/>
              <a:gd name="connsiteX21" fmla="*/ 10686084 w 12192000"/>
              <a:gd name="connsiteY21" fmla="*/ 407095 h 1445191"/>
              <a:gd name="connsiteX22" fmla="*/ 10698420 w 12192000"/>
              <a:gd name="connsiteY22" fmla="*/ 414641 h 1445191"/>
              <a:gd name="connsiteX23" fmla="*/ 10756361 w 12192000"/>
              <a:gd name="connsiteY23" fmla="*/ 335498 h 1445191"/>
              <a:gd name="connsiteX24" fmla="*/ 11607457 w 12192000"/>
              <a:gd name="connsiteY24" fmla="*/ 0 h 1445191"/>
              <a:gd name="connsiteX25" fmla="*/ 12096693 w 12192000"/>
              <a:gd name="connsiteY25" fmla="*/ 91844 h 1445191"/>
              <a:gd name="connsiteX26" fmla="*/ 12192000 w 12192000"/>
              <a:gd name="connsiteY26" fmla="*/ 135942 h 1445191"/>
              <a:gd name="connsiteX27" fmla="*/ 12192000 w 12192000"/>
              <a:gd name="connsiteY27" fmla="*/ 1445191 h 1445191"/>
              <a:gd name="connsiteX28" fmla="*/ 0 w 12192000"/>
              <a:gd name="connsiteY28" fmla="*/ 1445191 h 1445191"/>
              <a:gd name="connsiteX29" fmla="*/ 0 w 12192000"/>
              <a:gd name="connsiteY29" fmla="*/ 326970 h 1445191"/>
              <a:gd name="connsiteX30" fmla="*/ 2069 w 12192000"/>
              <a:gd name="connsiteY30" fmla="*/ 326409 h 1445191"/>
              <a:gd name="connsiteX31" fmla="*/ 329894 w 12192000"/>
              <a:gd name="connsiteY31" fmla="*/ 289663 h 1445191"/>
              <a:gd name="connsiteX32" fmla="*/ 878628 w 12192000"/>
              <a:gd name="connsiteY32" fmla="*/ 397949 h 1445191"/>
              <a:gd name="connsiteX33" fmla="*/ 914726 w 12192000"/>
              <a:gd name="connsiteY33" fmla="*/ 416495 h 1445191"/>
              <a:gd name="connsiteX34" fmla="*/ 974025 w 12192000"/>
              <a:gd name="connsiteY34" fmla="*/ 335498 h 1445191"/>
              <a:gd name="connsiteX35" fmla="*/ 1825119 w 12192000"/>
              <a:gd name="connsiteY3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1445191">
                <a:moveTo>
                  <a:pt x="1825119" y="0"/>
                </a:moveTo>
                <a:cubicBezTo>
                  <a:pt x="2179406" y="0"/>
                  <a:pt x="2491766" y="133083"/>
                  <a:pt x="2676215" y="335498"/>
                </a:cubicBezTo>
                <a:lnTo>
                  <a:pt x="2725007" y="402142"/>
                </a:lnTo>
                <a:lnTo>
                  <a:pt x="2887042" y="336937"/>
                </a:lnTo>
                <a:cubicBezTo>
                  <a:pt x="3009837" y="298430"/>
                  <a:pt x="3144843" y="277137"/>
                  <a:pt x="3286558" y="277137"/>
                </a:cubicBezTo>
                <a:cubicBezTo>
                  <a:pt x="3640842" y="277137"/>
                  <a:pt x="3953203" y="410220"/>
                  <a:pt x="4137654" y="612635"/>
                </a:cubicBezTo>
                <a:lnTo>
                  <a:pt x="4137762" y="612785"/>
                </a:lnTo>
                <a:lnTo>
                  <a:pt x="4173314" y="564223"/>
                </a:lnTo>
                <a:cubicBezTo>
                  <a:pt x="4408621" y="305997"/>
                  <a:pt x="4807103" y="136221"/>
                  <a:pt x="5259074" y="136221"/>
                </a:cubicBezTo>
                <a:cubicBezTo>
                  <a:pt x="5485056" y="136221"/>
                  <a:pt x="5697670" y="178665"/>
                  <a:pt x="5883199" y="253387"/>
                </a:cubicBezTo>
                <a:lnTo>
                  <a:pt x="5937700" y="277935"/>
                </a:lnTo>
                <a:lnTo>
                  <a:pt x="5998970" y="222879"/>
                </a:lnTo>
                <a:cubicBezTo>
                  <a:pt x="6184708" y="85173"/>
                  <a:pt x="6441306" y="0"/>
                  <a:pt x="6724734" y="0"/>
                </a:cubicBezTo>
                <a:cubicBezTo>
                  <a:pt x="7008162" y="0"/>
                  <a:pt x="7264760" y="85173"/>
                  <a:pt x="7450498" y="222879"/>
                </a:cubicBezTo>
                <a:lnTo>
                  <a:pt x="7504128" y="271069"/>
                </a:lnTo>
                <a:lnTo>
                  <a:pt x="7515578" y="265911"/>
                </a:lnTo>
                <a:cubicBezTo>
                  <a:pt x="7701109" y="191189"/>
                  <a:pt x="7913723" y="148745"/>
                  <a:pt x="8139707" y="148745"/>
                </a:cubicBezTo>
                <a:cubicBezTo>
                  <a:pt x="8535178" y="148745"/>
                  <a:pt x="8889702" y="278730"/>
                  <a:pt x="9129790" y="484217"/>
                </a:cubicBezTo>
                <a:lnTo>
                  <a:pt x="9258974" y="615575"/>
                </a:lnTo>
                <a:lnTo>
                  <a:pt x="9261126" y="612634"/>
                </a:lnTo>
                <a:cubicBezTo>
                  <a:pt x="9445576" y="410219"/>
                  <a:pt x="9757936" y="277136"/>
                  <a:pt x="10112222" y="277136"/>
                </a:cubicBezTo>
                <a:cubicBezTo>
                  <a:pt x="10324793" y="277136"/>
                  <a:pt x="10522273" y="325046"/>
                  <a:pt x="10686084" y="407095"/>
                </a:cubicBezTo>
                <a:lnTo>
                  <a:pt x="10698420" y="414641"/>
                </a:lnTo>
                <a:lnTo>
                  <a:pt x="10756361" y="335498"/>
                </a:lnTo>
                <a:cubicBezTo>
                  <a:pt x="10940811" y="133083"/>
                  <a:pt x="11253171" y="0"/>
                  <a:pt x="11607457" y="0"/>
                </a:cubicBezTo>
                <a:cubicBezTo>
                  <a:pt x="11784600" y="0"/>
                  <a:pt x="11951262" y="33271"/>
                  <a:pt x="12096693" y="91844"/>
                </a:cubicBezTo>
                <a:lnTo>
                  <a:pt x="12192000" y="135942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326970"/>
                </a:lnTo>
                <a:lnTo>
                  <a:pt x="2069" y="326409"/>
                </a:lnTo>
                <a:cubicBezTo>
                  <a:pt x="105629" y="302528"/>
                  <a:pt x="215735" y="289663"/>
                  <a:pt x="329894" y="289663"/>
                </a:cubicBezTo>
                <a:cubicBezTo>
                  <a:pt x="529672" y="289663"/>
                  <a:pt x="717038" y="329061"/>
                  <a:pt x="878628" y="397949"/>
                </a:cubicBezTo>
                <a:lnTo>
                  <a:pt x="914726" y="416495"/>
                </a:lnTo>
                <a:lnTo>
                  <a:pt x="974025" y="335498"/>
                </a:lnTo>
                <a:cubicBezTo>
                  <a:pt x="1158473" y="133083"/>
                  <a:pt x="1470835" y="0"/>
                  <a:pt x="182511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050" noProof="1"/>
          </a:p>
        </p:txBody>
      </p:sp>
      <p:sp>
        <p:nvSpPr>
          <p:cNvPr id="15" name="任意多边形: 形状 8"/>
          <p:cNvSpPr/>
          <p:nvPr/>
        </p:nvSpPr>
        <p:spPr>
          <a:xfrm>
            <a:off x="0" y="4292203"/>
            <a:ext cx="9144000" cy="851297"/>
          </a:xfrm>
          <a:custGeom>
            <a:avLst/>
            <a:gdLst>
              <a:gd name="connsiteX0" fmla="*/ 4165443 w 12192000"/>
              <a:gd name="connsiteY0" fmla="*/ 0 h 1133339"/>
              <a:gd name="connsiteX1" fmla="*/ 4793789 w 12192000"/>
              <a:gd name="connsiteY1" fmla="*/ 268294 h 1133339"/>
              <a:gd name="connsiteX2" fmla="*/ 4822897 w 12192000"/>
              <a:gd name="connsiteY2" fmla="*/ 311359 h 1133339"/>
              <a:gd name="connsiteX3" fmla="*/ 4850903 w 12192000"/>
              <a:gd name="connsiteY3" fmla="*/ 309092 h 1133339"/>
              <a:gd name="connsiteX4" fmla="*/ 5389486 w 12192000"/>
              <a:gd name="connsiteY4" fmla="*/ 539058 h 1133339"/>
              <a:gd name="connsiteX5" fmla="*/ 5423004 w 12192000"/>
              <a:gd name="connsiteY5" fmla="*/ 588645 h 1133339"/>
              <a:gd name="connsiteX6" fmla="*/ 5512341 w 12192000"/>
              <a:gd name="connsiteY6" fmla="*/ 549703 h 1133339"/>
              <a:gd name="connsiteX7" fmla="*/ 5765161 w 12192000"/>
              <a:gd name="connsiteY7" fmla="*/ 508714 h 1133339"/>
              <a:gd name="connsiteX8" fmla="*/ 5820259 w 12192000"/>
              <a:gd name="connsiteY8" fmla="*/ 512618 h 1133339"/>
              <a:gd name="connsiteX9" fmla="*/ 5859170 w 12192000"/>
              <a:gd name="connsiteY9" fmla="*/ 474742 h 1133339"/>
              <a:gd name="connsiteX10" fmla="*/ 6318443 w 12192000"/>
              <a:gd name="connsiteY10" fmla="*/ 321971 h 1133339"/>
              <a:gd name="connsiteX11" fmla="*/ 6571261 w 12192000"/>
              <a:gd name="connsiteY11" fmla="*/ 362960 h 1133339"/>
              <a:gd name="connsiteX12" fmla="*/ 6669499 w 12192000"/>
              <a:gd name="connsiteY12" fmla="*/ 405780 h 1133339"/>
              <a:gd name="connsiteX13" fmla="*/ 6680980 w 12192000"/>
              <a:gd name="connsiteY13" fmla="*/ 398172 h 1133339"/>
              <a:gd name="connsiteX14" fmla="*/ 7044125 w 12192000"/>
              <a:gd name="connsiteY14" fmla="*/ 309092 h 1133339"/>
              <a:gd name="connsiteX15" fmla="*/ 7503396 w 12192000"/>
              <a:gd name="connsiteY15" fmla="*/ 461863 h 1133339"/>
              <a:gd name="connsiteX16" fmla="*/ 7549263 w 12192000"/>
              <a:gd name="connsiteY16" fmla="*/ 506507 h 1133339"/>
              <a:gd name="connsiteX17" fmla="*/ 7557270 w 12192000"/>
              <a:gd name="connsiteY17" fmla="*/ 501203 h 1133339"/>
              <a:gd name="connsiteX18" fmla="*/ 7920415 w 12192000"/>
              <a:gd name="connsiteY18" fmla="*/ 412123 h 1133339"/>
              <a:gd name="connsiteX19" fmla="*/ 8518883 w 12192000"/>
              <a:gd name="connsiteY19" fmla="*/ 730689 h 1133339"/>
              <a:gd name="connsiteX20" fmla="*/ 8523397 w 12192000"/>
              <a:gd name="connsiteY20" fmla="*/ 742369 h 1133339"/>
              <a:gd name="connsiteX21" fmla="*/ 8530242 w 12192000"/>
              <a:gd name="connsiteY21" fmla="*/ 732242 h 1133339"/>
              <a:gd name="connsiteX22" fmla="*/ 9068825 w 12192000"/>
              <a:gd name="connsiteY22" fmla="*/ 502276 h 1133339"/>
              <a:gd name="connsiteX23" fmla="*/ 9292147 w 12192000"/>
              <a:gd name="connsiteY23" fmla="*/ 533926 h 1133339"/>
              <a:gd name="connsiteX24" fmla="*/ 9381057 w 12192000"/>
              <a:gd name="connsiteY24" fmla="*/ 567236 h 1133339"/>
              <a:gd name="connsiteX25" fmla="*/ 9408408 w 12192000"/>
              <a:gd name="connsiteY25" fmla="*/ 526771 h 1133339"/>
              <a:gd name="connsiteX26" fmla="*/ 9788804 w 12192000"/>
              <a:gd name="connsiteY26" fmla="*/ 364348 h 1133339"/>
              <a:gd name="connsiteX27" fmla="*/ 10169201 w 12192000"/>
              <a:gd name="connsiteY27" fmla="*/ 526771 h 1133339"/>
              <a:gd name="connsiteX28" fmla="*/ 10193126 w 12192000"/>
              <a:gd name="connsiteY28" fmla="*/ 562169 h 1133339"/>
              <a:gd name="connsiteX29" fmla="*/ 10221725 w 12192000"/>
              <a:gd name="connsiteY29" fmla="*/ 549703 h 1133339"/>
              <a:gd name="connsiteX30" fmla="*/ 10474543 w 12192000"/>
              <a:gd name="connsiteY30" fmla="*/ 508714 h 1133339"/>
              <a:gd name="connsiteX31" fmla="*/ 11030020 w 12192000"/>
              <a:gd name="connsiteY31" fmla="*/ 759843 h 1133339"/>
              <a:gd name="connsiteX32" fmla="*/ 11042281 w 12192000"/>
              <a:gd name="connsiteY32" fmla="*/ 779672 h 1133339"/>
              <a:gd name="connsiteX33" fmla="*/ 11058727 w 12192000"/>
              <a:gd name="connsiteY33" fmla="*/ 737128 h 1133339"/>
              <a:gd name="connsiteX34" fmla="*/ 11657193 w 12192000"/>
              <a:gd name="connsiteY34" fmla="*/ 418562 h 1133339"/>
              <a:gd name="connsiteX35" fmla="*/ 11910011 w 12192000"/>
              <a:gd name="connsiteY35" fmla="*/ 459551 h 1133339"/>
              <a:gd name="connsiteX36" fmla="*/ 12013158 w 12192000"/>
              <a:gd name="connsiteY36" fmla="*/ 504512 h 1133339"/>
              <a:gd name="connsiteX37" fmla="*/ 12070208 w 12192000"/>
              <a:gd name="connsiteY37" fmla="*/ 448985 h 1133339"/>
              <a:gd name="connsiteX38" fmla="*/ 12166333 w 12192000"/>
              <a:gd name="connsiteY38" fmla="*/ 385294 h 1133339"/>
              <a:gd name="connsiteX39" fmla="*/ 12192000 w 12192000"/>
              <a:gd name="connsiteY39" fmla="*/ 374106 h 1133339"/>
              <a:gd name="connsiteX40" fmla="*/ 12192000 w 12192000"/>
              <a:gd name="connsiteY40" fmla="*/ 1133339 h 1133339"/>
              <a:gd name="connsiteX41" fmla="*/ 0 w 12192000"/>
              <a:gd name="connsiteY41" fmla="*/ 1133339 h 1133339"/>
              <a:gd name="connsiteX42" fmla="*/ 0 w 12192000"/>
              <a:gd name="connsiteY42" fmla="*/ 486996 h 1133339"/>
              <a:gd name="connsiteX43" fmla="*/ 71 w 12192000"/>
              <a:gd name="connsiteY43" fmla="*/ 486956 h 1133339"/>
              <a:gd name="connsiteX44" fmla="*/ 336420 w 12192000"/>
              <a:gd name="connsiteY44" fmla="*/ 418562 h 1133339"/>
              <a:gd name="connsiteX45" fmla="*/ 611086 w 12192000"/>
              <a:gd name="connsiteY45" fmla="*/ 463094 h 1133339"/>
              <a:gd name="connsiteX46" fmla="*/ 684818 w 12192000"/>
              <a:gd name="connsiteY46" fmla="*/ 495232 h 1133339"/>
              <a:gd name="connsiteX47" fmla="*/ 719102 w 12192000"/>
              <a:gd name="connsiteY47" fmla="*/ 461863 h 1133339"/>
              <a:gd name="connsiteX48" fmla="*/ 1178373 w 12192000"/>
              <a:gd name="connsiteY48" fmla="*/ 309092 h 1133339"/>
              <a:gd name="connsiteX49" fmla="*/ 1431191 w 12192000"/>
              <a:gd name="connsiteY49" fmla="*/ 350081 h 1133339"/>
              <a:gd name="connsiteX50" fmla="*/ 1535098 w 12192000"/>
              <a:gd name="connsiteY50" fmla="*/ 395372 h 1133339"/>
              <a:gd name="connsiteX51" fmla="*/ 1601328 w 12192000"/>
              <a:gd name="connsiteY51" fmla="*/ 366503 h 1133339"/>
              <a:gd name="connsiteX52" fmla="*/ 1875994 w 12192000"/>
              <a:gd name="connsiteY52" fmla="*/ 321971 h 1133339"/>
              <a:gd name="connsiteX53" fmla="*/ 2526182 w 12192000"/>
              <a:gd name="connsiteY53" fmla="*/ 668067 h 1133339"/>
              <a:gd name="connsiteX54" fmla="*/ 2552597 w 12192000"/>
              <a:gd name="connsiteY54" fmla="*/ 736404 h 1133339"/>
              <a:gd name="connsiteX55" fmla="*/ 2571015 w 12192000"/>
              <a:gd name="connsiteY55" fmla="*/ 731813 h 1133339"/>
              <a:gd name="connsiteX56" fmla="*/ 2701915 w 12192000"/>
              <a:gd name="connsiteY56" fmla="*/ 721216 h 1133339"/>
              <a:gd name="connsiteX57" fmla="*/ 2724369 w 12192000"/>
              <a:gd name="connsiteY57" fmla="*/ 722353 h 1133339"/>
              <a:gd name="connsiteX58" fmla="*/ 2760974 w 12192000"/>
              <a:gd name="connsiteY58" fmla="*/ 627658 h 1133339"/>
              <a:gd name="connsiteX59" fmla="*/ 3359439 w 12192000"/>
              <a:gd name="connsiteY59" fmla="*/ 309092 h 1133339"/>
              <a:gd name="connsiteX60" fmla="*/ 3490338 w 12192000"/>
              <a:gd name="connsiteY60" fmla="*/ 319689 h 1133339"/>
              <a:gd name="connsiteX61" fmla="*/ 3500624 w 12192000"/>
              <a:gd name="connsiteY61" fmla="*/ 322253 h 1133339"/>
              <a:gd name="connsiteX62" fmla="*/ 3537095 w 12192000"/>
              <a:gd name="connsiteY62" fmla="*/ 268294 h 1133339"/>
              <a:gd name="connsiteX63" fmla="*/ 4165443 w 12192000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0" h="1133339">
                <a:moveTo>
                  <a:pt x="4165443" y="0"/>
                </a:moveTo>
                <a:cubicBezTo>
                  <a:pt x="4427005" y="0"/>
                  <a:pt x="4657616" y="106424"/>
                  <a:pt x="4793789" y="268294"/>
                </a:cubicBezTo>
                <a:lnTo>
                  <a:pt x="4822897" y="311359"/>
                </a:lnTo>
                <a:lnTo>
                  <a:pt x="4850903" y="309092"/>
                </a:lnTo>
                <a:cubicBezTo>
                  <a:pt x="5075099" y="309092"/>
                  <a:pt x="5272766" y="400313"/>
                  <a:pt x="5389486" y="539058"/>
                </a:cubicBezTo>
                <a:lnTo>
                  <a:pt x="5423004" y="588645"/>
                </a:lnTo>
                <a:lnTo>
                  <a:pt x="5512341" y="549703"/>
                </a:lnTo>
                <a:cubicBezTo>
                  <a:pt x="5590047" y="523309"/>
                  <a:pt x="5675481" y="508714"/>
                  <a:pt x="5765161" y="508714"/>
                </a:cubicBezTo>
                <a:lnTo>
                  <a:pt x="5820259" y="512618"/>
                </a:lnTo>
                <a:lnTo>
                  <a:pt x="5859170" y="474742"/>
                </a:lnTo>
                <a:cubicBezTo>
                  <a:pt x="5976709" y="380352"/>
                  <a:pt x="6139086" y="321971"/>
                  <a:pt x="6318443" y="321971"/>
                </a:cubicBezTo>
                <a:cubicBezTo>
                  <a:pt x="6408121" y="321971"/>
                  <a:pt x="6493555" y="336566"/>
                  <a:pt x="6571261" y="362960"/>
                </a:cubicBezTo>
                <a:lnTo>
                  <a:pt x="6669499" y="405780"/>
                </a:lnTo>
                <a:lnTo>
                  <a:pt x="6680980" y="398172"/>
                </a:lnTo>
                <a:cubicBezTo>
                  <a:pt x="6784641" y="341931"/>
                  <a:pt x="6909609" y="309092"/>
                  <a:pt x="7044125" y="309092"/>
                </a:cubicBezTo>
                <a:cubicBezTo>
                  <a:pt x="7223481" y="309092"/>
                  <a:pt x="7385858" y="367473"/>
                  <a:pt x="7503396" y="461863"/>
                </a:cubicBezTo>
                <a:lnTo>
                  <a:pt x="7549263" y="506507"/>
                </a:lnTo>
                <a:lnTo>
                  <a:pt x="7557270" y="501203"/>
                </a:lnTo>
                <a:cubicBezTo>
                  <a:pt x="7660931" y="444962"/>
                  <a:pt x="7785899" y="412123"/>
                  <a:pt x="7920415" y="412123"/>
                </a:cubicBezTo>
                <a:cubicBezTo>
                  <a:pt x="8189451" y="412123"/>
                  <a:pt x="8420281" y="543481"/>
                  <a:pt x="8518883" y="730689"/>
                </a:cubicBezTo>
                <a:lnTo>
                  <a:pt x="8523397" y="742369"/>
                </a:lnTo>
                <a:lnTo>
                  <a:pt x="8530242" y="732242"/>
                </a:lnTo>
                <a:cubicBezTo>
                  <a:pt x="8646964" y="593497"/>
                  <a:pt x="8844630" y="502276"/>
                  <a:pt x="9068825" y="502276"/>
                </a:cubicBezTo>
                <a:cubicBezTo>
                  <a:pt x="9147294" y="502276"/>
                  <a:pt x="9222512" y="513450"/>
                  <a:pt x="9292147" y="533926"/>
                </a:cubicBezTo>
                <a:lnTo>
                  <a:pt x="9381057" y="567236"/>
                </a:lnTo>
                <a:lnTo>
                  <a:pt x="9408408" y="526771"/>
                </a:lnTo>
                <a:cubicBezTo>
                  <a:pt x="9490847" y="428776"/>
                  <a:pt x="9630456" y="364348"/>
                  <a:pt x="9788804" y="364348"/>
                </a:cubicBezTo>
                <a:cubicBezTo>
                  <a:pt x="9947151" y="364348"/>
                  <a:pt x="10086761" y="428776"/>
                  <a:pt x="10169201" y="526771"/>
                </a:cubicBezTo>
                <a:lnTo>
                  <a:pt x="10193126" y="562169"/>
                </a:lnTo>
                <a:lnTo>
                  <a:pt x="10221725" y="549703"/>
                </a:lnTo>
                <a:cubicBezTo>
                  <a:pt x="10299432" y="523309"/>
                  <a:pt x="10384865" y="508714"/>
                  <a:pt x="10474543" y="508714"/>
                </a:cubicBezTo>
                <a:cubicBezTo>
                  <a:pt x="10709949" y="508714"/>
                  <a:pt x="10916105" y="609285"/>
                  <a:pt x="11030020" y="759843"/>
                </a:cubicBezTo>
                <a:lnTo>
                  <a:pt x="11042281" y="779672"/>
                </a:lnTo>
                <a:lnTo>
                  <a:pt x="11058727" y="737128"/>
                </a:lnTo>
                <a:cubicBezTo>
                  <a:pt x="11157327" y="549920"/>
                  <a:pt x="11388158" y="418562"/>
                  <a:pt x="11657193" y="418562"/>
                </a:cubicBezTo>
                <a:cubicBezTo>
                  <a:pt x="11746871" y="418562"/>
                  <a:pt x="11832305" y="433157"/>
                  <a:pt x="11910011" y="459551"/>
                </a:cubicBezTo>
                <a:lnTo>
                  <a:pt x="12013158" y="504512"/>
                </a:lnTo>
                <a:lnTo>
                  <a:pt x="12070208" y="448985"/>
                </a:lnTo>
                <a:cubicBezTo>
                  <a:pt x="12099592" y="425388"/>
                  <a:pt x="12131779" y="404041"/>
                  <a:pt x="12166333" y="385294"/>
                </a:cubicBezTo>
                <a:lnTo>
                  <a:pt x="12192000" y="374106"/>
                </a:lnTo>
                <a:lnTo>
                  <a:pt x="12192000" y="1133339"/>
                </a:lnTo>
                <a:lnTo>
                  <a:pt x="0" y="1133339"/>
                </a:lnTo>
                <a:lnTo>
                  <a:pt x="0" y="486996"/>
                </a:lnTo>
                <a:lnTo>
                  <a:pt x="71" y="486956"/>
                </a:lnTo>
                <a:cubicBezTo>
                  <a:pt x="100055" y="443338"/>
                  <a:pt x="214635" y="418562"/>
                  <a:pt x="336420" y="418562"/>
                </a:cubicBezTo>
                <a:cubicBezTo>
                  <a:pt x="433848" y="418562"/>
                  <a:pt x="526664" y="434418"/>
                  <a:pt x="611086" y="463094"/>
                </a:cubicBezTo>
                <a:lnTo>
                  <a:pt x="684818" y="495232"/>
                </a:lnTo>
                <a:lnTo>
                  <a:pt x="719102" y="461863"/>
                </a:lnTo>
                <a:cubicBezTo>
                  <a:pt x="836640" y="367473"/>
                  <a:pt x="999017" y="309092"/>
                  <a:pt x="1178373" y="309092"/>
                </a:cubicBezTo>
                <a:cubicBezTo>
                  <a:pt x="1268052" y="309092"/>
                  <a:pt x="1353485" y="323687"/>
                  <a:pt x="1431191" y="350081"/>
                </a:cubicBezTo>
                <a:lnTo>
                  <a:pt x="1535098" y="395372"/>
                </a:lnTo>
                <a:lnTo>
                  <a:pt x="1601328" y="366503"/>
                </a:lnTo>
                <a:cubicBezTo>
                  <a:pt x="1685751" y="337827"/>
                  <a:pt x="1778567" y="321971"/>
                  <a:pt x="1875994" y="321971"/>
                </a:cubicBezTo>
                <a:cubicBezTo>
                  <a:pt x="2168280" y="321971"/>
                  <a:pt x="2419060" y="464681"/>
                  <a:pt x="2526182" y="668067"/>
                </a:cubicBezTo>
                <a:lnTo>
                  <a:pt x="2552597" y="736404"/>
                </a:lnTo>
                <a:lnTo>
                  <a:pt x="2571015" y="731813"/>
                </a:lnTo>
                <a:cubicBezTo>
                  <a:pt x="2613296" y="724865"/>
                  <a:pt x="2657074" y="721216"/>
                  <a:pt x="2701915" y="721216"/>
                </a:cubicBezTo>
                <a:lnTo>
                  <a:pt x="2724369" y="722353"/>
                </a:lnTo>
                <a:lnTo>
                  <a:pt x="2760974" y="627658"/>
                </a:lnTo>
                <a:cubicBezTo>
                  <a:pt x="2859573" y="440450"/>
                  <a:pt x="3090405" y="309092"/>
                  <a:pt x="3359439" y="309092"/>
                </a:cubicBezTo>
                <a:cubicBezTo>
                  <a:pt x="3404279" y="309092"/>
                  <a:pt x="3448056" y="312741"/>
                  <a:pt x="3490338" y="319689"/>
                </a:cubicBezTo>
                <a:lnTo>
                  <a:pt x="3500624" y="322253"/>
                </a:lnTo>
                <a:lnTo>
                  <a:pt x="3537095" y="268294"/>
                </a:lnTo>
                <a:cubicBezTo>
                  <a:pt x="3673270" y="106424"/>
                  <a:pt x="3903880" y="0"/>
                  <a:pt x="4165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050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16935" y="1898426"/>
            <a:ext cx="5310130" cy="734047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16935" y="2660215"/>
            <a:ext cx="5310130" cy="318549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91CA-2CB7-4BDC-87BD-BAECF4E8F87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C6D54-7CFF-4233-9636-51962185018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213100" y="2575322"/>
            <a:ext cx="3860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10"/>
          <p:cNvGrpSpPr/>
          <p:nvPr/>
        </p:nvGrpSpPr>
        <p:grpSpPr bwMode="auto">
          <a:xfrm>
            <a:off x="581025" y="2465785"/>
            <a:ext cx="1171575" cy="201215"/>
            <a:chOff x="580290" y="3288314"/>
            <a:chExt cx="1172059" cy="267237"/>
          </a:xfrm>
        </p:grpSpPr>
        <p:sp>
          <p:nvSpPr>
            <p:cNvPr id="6" name="椭圆 5"/>
            <p:cNvSpPr/>
            <p:nvPr/>
          </p:nvSpPr>
          <p:spPr>
            <a:xfrm rot="10800000">
              <a:off x="580290" y="3288314"/>
              <a:ext cx="266810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  <p:sp>
          <p:nvSpPr>
            <p:cNvPr id="7" name="椭圆 6"/>
            <p:cNvSpPr/>
            <p:nvPr/>
          </p:nvSpPr>
          <p:spPr>
            <a:xfrm rot="10800000">
              <a:off x="1172673" y="3321521"/>
              <a:ext cx="201695" cy="200824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  <p:sp>
          <p:nvSpPr>
            <p:cNvPr id="8" name="椭圆 7"/>
            <p:cNvSpPr/>
            <p:nvPr/>
          </p:nvSpPr>
          <p:spPr>
            <a:xfrm rot="10800000">
              <a:off x="1618944" y="3354728"/>
              <a:ext cx="133405" cy="13440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</p:grpSp>
      <p:grpSp>
        <p:nvGrpSpPr>
          <p:cNvPr id="9" name="组合 14"/>
          <p:cNvGrpSpPr/>
          <p:nvPr/>
        </p:nvGrpSpPr>
        <p:grpSpPr bwMode="auto">
          <a:xfrm flipH="1">
            <a:off x="7386638" y="2471738"/>
            <a:ext cx="1173162" cy="200025"/>
            <a:chOff x="580290" y="3288314"/>
            <a:chExt cx="1172059" cy="267237"/>
          </a:xfrm>
        </p:grpSpPr>
        <p:sp>
          <p:nvSpPr>
            <p:cNvPr id="10" name="椭圆 9"/>
            <p:cNvSpPr/>
            <p:nvPr/>
          </p:nvSpPr>
          <p:spPr>
            <a:xfrm rot="10800000">
              <a:off x="580290" y="3288314"/>
              <a:ext cx="266449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  <p:sp>
          <p:nvSpPr>
            <p:cNvPr id="11" name="椭圆 10"/>
            <p:cNvSpPr/>
            <p:nvPr/>
          </p:nvSpPr>
          <p:spPr>
            <a:xfrm rot="10800000">
              <a:off x="1173457" y="3321719"/>
              <a:ext cx="199837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1619124" y="3355123"/>
              <a:ext cx="133225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</p:grpSp>
      <p:sp>
        <p:nvSpPr>
          <p:cNvPr id="13" name="任意多边形: 形状 6"/>
          <p:cNvSpPr/>
          <p:nvPr/>
        </p:nvSpPr>
        <p:spPr>
          <a:xfrm>
            <a:off x="0" y="3662362"/>
            <a:ext cx="9144000" cy="1481138"/>
          </a:xfrm>
          <a:custGeom>
            <a:avLst/>
            <a:gdLst>
              <a:gd name="connsiteX0" fmla="*/ 4408996 w 12191999"/>
              <a:gd name="connsiteY0" fmla="*/ 0 h 1975365"/>
              <a:gd name="connsiteX1" fmla="*/ 5790561 w 12191999"/>
              <a:gd name="connsiteY1" fmla="*/ 551581 h 1975365"/>
              <a:gd name="connsiteX2" fmla="*/ 5801495 w 12191999"/>
              <a:gd name="connsiteY2" fmla="*/ 563959 h 1975365"/>
              <a:gd name="connsiteX3" fmla="*/ 5826131 w 12191999"/>
              <a:gd name="connsiteY3" fmla="*/ 553912 h 1975365"/>
              <a:gd name="connsiteX4" fmla="*/ 6523038 w 12191999"/>
              <a:gd name="connsiteY4" fmla="*/ 434799 h 1975365"/>
              <a:gd name="connsiteX5" fmla="*/ 7789046 w 12191999"/>
              <a:gd name="connsiteY5" fmla="*/ 878743 h 1975365"/>
              <a:gd name="connsiteX6" fmla="*/ 7859692 w 12191999"/>
              <a:gd name="connsiteY6" fmla="*/ 944547 h 1975365"/>
              <a:gd name="connsiteX7" fmla="*/ 7890845 w 12191999"/>
              <a:gd name="connsiteY7" fmla="*/ 901137 h 1975365"/>
              <a:gd name="connsiteX8" fmla="*/ 9633465 w 12191999"/>
              <a:gd name="connsiteY8" fmla="*/ 116746 h 1975365"/>
              <a:gd name="connsiteX9" fmla="*/ 11376086 w 12191999"/>
              <a:gd name="connsiteY9" fmla="*/ 901137 h 1975365"/>
              <a:gd name="connsiteX10" fmla="*/ 11381374 w 12191999"/>
              <a:gd name="connsiteY10" fmla="*/ 908506 h 1975365"/>
              <a:gd name="connsiteX11" fmla="*/ 11472015 w 12191999"/>
              <a:gd name="connsiteY11" fmla="*/ 824077 h 1975365"/>
              <a:gd name="connsiteX12" fmla="*/ 12041117 w 12191999"/>
              <a:gd name="connsiteY12" fmla="*/ 499246 h 1975365"/>
              <a:gd name="connsiteX13" fmla="*/ 12191999 w 12191999"/>
              <a:gd name="connsiteY13" fmla="*/ 452495 h 1975365"/>
              <a:gd name="connsiteX14" fmla="*/ 12191999 w 12191999"/>
              <a:gd name="connsiteY14" fmla="*/ 1975365 h 1975365"/>
              <a:gd name="connsiteX15" fmla="*/ 0 w 12191999"/>
              <a:gd name="connsiteY15" fmla="*/ 1975365 h 1975365"/>
              <a:gd name="connsiteX16" fmla="*/ 0 w 12191999"/>
              <a:gd name="connsiteY16" fmla="*/ 373214 h 1975365"/>
              <a:gd name="connsiteX17" fmla="*/ 103466 w 12191999"/>
              <a:gd name="connsiteY17" fmla="*/ 416152 h 1975365"/>
              <a:gd name="connsiteX18" fmla="*/ 712248 w 12191999"/>
              <a:gd name="connsiteY18" fmla="*/ 843689 h 1975365"/>
              <a:gd name="connsiteX19" fmla="*/ 815917 w 12191999"/>
              <a:gd name="connsiteY19" fmla="*/ 961054 h 1975365"/>
              <a:gd name="connsiteX20" fmla="*/ 821465 w 12191999"/>
              <a:gd name="connsiteY20" fmla="*/ 955887 h 1975365"/>
              <a:gd name="connsiteX21" fmla="*/ 2307470 w 12191999"/>
              <a:gd name="connsiteY21" fmla="*/ 434799 h 1975365"/>
              <a:gd name="connsiteX22" fmla="*/ 2932400 w 12191999"/>
              <a:gd name="connsiteY22" fmla="*/ 514784 h 1975365"/>
              <a:gd name="connsiteX23" fmla="*/ 3033353 w 12191999"/>
              <a:gd name="connsiteY23" fmla="*/ 546065 h 1975365"/>
              <a:gd name="connsiteX24" fmla="*/ 3142988 w 12191999"/>
              <a:gd name="connsiteY24" fmla="*/ 443944 h 1975365"/>
              <a:gd name="connsiteX25" fmla="*/ 4408996 w 12191999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1999" h="1975365">
                <a:moveTo>
                  <a:pt x="4408996" y="0"/>
                </a:moveTo>
                <a:cubicBezTo>
                  <a:pt x="4965206" y="0"/>
                  <a:pt x="5462174" y="214716"/>
                  <a:pt x="5790561" y="551581"/>
                </a:cubicBezTo>
                <a:lnTo>
                  <a:pt x="5801495" y="563959"/>
                </a:lnTo>
                <a:lnTo>
                  <a:pt x="5826131" y="553912"/>
                </a:lnTo>
                <a:cubicBezTo>
                  <a:pt x="6040333" y="477212"/>
                  <a:pt x="6275835" y="434799"/>
                  <a:pt x="6523038" y="434799"/>
                </a:cubicBezTo>
                <a:cubicBezTo>
                  <a:pt x="7017445" y="434799"/>
                  <a:pt x="7465046" y="604452"/>
                  <a:pt x="7789046" y="878743"/>
                </a:cubicBezTo>
                <a:lnTo>
                  <a:pt x="7859692" y="944547"/>
                </a:lnTo>
                <a:lnTo>
                  <a:pt x="7890845" y="901137"/>
                </a:lnTo>
                <a:cubicBezTo>
                  <a:pt x="8268504" y="427892"/>
                  <a:pt x="8908064" y="116746"/>
                  <a:pt x="9633465" y="116746"/>
                </a:cubicBezTo>
                <a:cubicBezTo>
                  <a:pt x="10358867" y="116746"/>
                  <a:pt x="10998426" y="427892"/>
                  <a:pt x="11376086" y="901137"/>
                </a:cubicBezTo>
                <a:lnTo>
                  <a:pt x="11381374" y="908506"/>
                </a:lnTo>
                <a:lnTo>
                  <a:pt x="11472015" y="824077"/>
                </a:lnTo>
                <a:cubicBezTo>
                  <a:pt x="11634015" y="686932"/>
                  <a:pt x="11826915" y="575946"/>
                  <a:pt x="12041117" y="499246"/>
                </a:cubicBezTo>
                <a:lnTo>
                  <a:pt x="12191999" y="452495"/>
                </a:lnTo>
                <a:lnTo>
                  <a:pt x="12191999" y="1975365"/>
                </a:lnTo>
                <a:lnTo>
                  <a:pt x="0" y="1975365"/>
                </a:lnTo>
                <a:lnTo>
                  <a:pt x="0" y="373214"/>
                </a:lnTo>
                <a:lnTo>
                  <a:pt x="103466" y="416152"/>
                </a:lnTo>
                <a:cubicBezTo>
                  <a:pt x="337103" y="525156"/>
                  <a:pt x="543613" y="670701"/>
                  <a:pt x="712248" y="843689"/>
                </a:cubicBezTo>
                <a:lnTo>
                  <a:pt x="815917" y="961054"/>
                </a:lnTo>
                <a:lnTo>
                  <a:pt x="821465" y="955887"/>
                </a:lnTo>
                <a:cubicBezTo>
                  <a:pt x="1201766" y="633932"/>
                  <a:pt x="1727148" y="434799"/>
                  <a:pt x="2307470" y="434799"/>
                </a:cubicBezTo>
                <a:cubicBezTo>
                  <a:pt x="2525090" y="434799"/>
                  <a:pt x="2734985" y="462802"/>
                  <a:pt x="2932400" y="514784"/>
                </a:cubicBezTo>
                <a:lnTo>
                  <a:pt x="3033353" y="546065"/>
                </a:lnTo>
                <a:lnTo>
                  <a:pt x="3142988" y="443944"/>
                </a:lnTo>
                <a:cubicBezTo>
                  <a:pt x="3466988" y="169652"/>
                  <a:pt x="3914590" y="0"/>
                  <a:pt x="4408996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050" noProof="1"/>
          </a:p>
        </p:txBody>
      </p:sp>
      <p:sp>
        <p:nvSpPr>
          <p:cNvPr id="14" name="任意多边形: 形状 7"/>
          <p:cNvSpPr/>
          <p:nvPr/>
        </p:nvSpPr>
        <p:spPr>
          <a:xfrm>
            <a:off x="0" y="4060032"/>
            <a:ext cx="9144000" cy="1083469"/>
          </a:xfrm>
          <a:custGeom>
            <a:avLst/>
            <a:gdLst>
              <a:gd name="connsiteX0" fmla="*/ 3246538 w 12192001"/>
              <a:gd name="connsiteY0" fmla="*/ 0 h 1445191"/>
              <a:gd name="connsiteX1" fmla="*/ 3888381 w 12192001"/>
              <a:gd name="connsiteY1" fmla="*/ 335498 h 1445191"/>
              <a:gd name="connsiteX2" fmla="*/ 3925176 w 12192001"/>
              <a:gd name="connsiteY2" fmla="*/ 402142 h 1445191"/>
              <a:gd name="connsiteX3" fmla="*/ 4047372 w 12192001"/>
              <a:gd name="connsiteY3" fmla="*/ 336937 h 1445191"/>
              <a:gd name="connsiteX4" fmla="*/ 4348662 w 12192001"/>
              <a:gd name="connsiteY4" fmla="*/ 277137 h 1445191"/>
              <a:gd name="connsiteX5" fmla="*/ 4990506 w 12192001"/>
              <a:gd name="connsiteY5" fmla="*/ 612635 h 1445191"/>
              <a:gd name="connsiteX6" fmla="*/ 4990587 w 12192001"/>
              <a:gd name="connsiteY6" fmla="*/ 612785 h 1445191"/>
              <a:gd name="connsiteX7" fmla="*/ 5017399 w 12192001"/>
              <a:gd name="connsiteY7" fmla="*/ 564223 h 1445191"/>
              <a:gd name="connsiteX8" fmla="*/ 5836210 w 12192001"/>
              <a:gd name="connsiteY8" fmla="*/ 136221 h 1445191"/>
              <a:gd name="connsiteX9" fmla="*/ 6306886 w 12192001"/>
              <a:gd name="connsiteY9" fmla="*/ 253387 h 1445191"/>
              <a:gd name="connsiteX10" fmla="*/ 6347988 w 12192001"/>
              <a:gd name="connsiteY10" fmla="*/ 277935 h 1445191"/>
              <a:gd name="connsiteX11" fmla="*/ 6394194 w 12192001"/>
              <a:gd name="connsiteY11" fmla="*/ 222879 h 1445191"/>
              <a:gd name="connsiteX12" fmla="*/ 6941520 w 12192001"/>
              <a:gd name="connsiteY12" fmla="*/ 0 h 1445191"/>
              <a:gd name="connsiteX13" fmla="*/ 7488846 w 12192001"/>
              <a:gd name="connsiteY13" fmla="*/ 222879 h 1445191"/>
              <a:gd name="connsiteX14" fmla="*/ 7529289 w 12192001"/>
              <a:gd name="connsiteY14" fmla="*/ 271069 h 1445191"/>
              <a:gd name="connsiteX15" fmla="*/ 7537925 w 12192001"/>
              <a:gd name="connsiteY15" fmla="*/ 265911 h 1445191"/>
              <a:gd name="connsiteX16" fmla="*/ 8008603 w 12192001"/>
              <a:gd name="connsiteY16" fmla="*/ 148745 h 1445191"/>
              <a:gd name="connsiteX17" fmla="*/ 8755262 w 12192001"/>
              <a:gd name="connsiteY17" fmla="*/ 484217 h 1445191"/>
              <a:gd name="connsiteX18" fmla="*/ 8852685 w 12192001"/>
              <a:gd name="connsiteY18" fmla="*/ 615575 h 1445191"/>
              <a:gd name="connsiteX19" fmla="*/ 8854308 w 12192001"/>
              <a:gd name="connsiteY19" fmla="*/ 612634 h 1445191"/>
              <a:gd name="connsiteX20" fmla="*/ 9496151 w 12192001"/>
              <a:gd name="connsiteY20" fmla="*/ 277136 h 1445191"/>
              <a:gd name="connsiteX21" fmla="*/ 9928922 w 12192001"/>
              <a:gd name="connsiteY21" fmla="*/ 407095 h 1445191"/>
              <a:gd name="connsiteX22" fmla="*/ 9938225 w 12192001"/>
              <a:gd name="connsiteY22" fmla="*/ 414641 h 1445191"/>
              <a:gd name="connsiteX23" fmla="*/ 9981920 w 12192001"/>
              <a:gd name="connsiteY23" fmla="*/ 335498 h 1445191"/>
              <a:gd name="connsiteX24" fmla="*/ 10623763 w 12192001"/>
              <a:gd name="connsiteY24" fmla="*/ 0 h 1445191"/>
              <a:gd name="connsiteX25" fmla="*/ 11265607 w 12192001"/>
              <a:gd name="connsiteY25" fmla="*/ 335498 h 1445191"/>
              <a:gd name="connsiteX26" fmla="*/ 11291202 w 12192001"/>
              <a:gd name="connsiteY26" fmla="*/ 381858 h 1445191"/>
              <a:gd name="connsiteX27" fmla="*/ 11306415 w 12192001"/>
              <a:gd name="connsiteY27" fmla="*/ 369518 h 1445191"/>
              <a:gd name="connsiteX28" fmla="*/ 11739186 w 12192001"/>
              <a:gd name="connsiteY28" fmla="*/ 239559 h 1445191"/>
              <a:gd name="connsiteX29" fmla="*/ 12171956 w 12192001"/>
              <a:gd name="connsiteY29" fmla="*/ 369518 h 1445191"/>
              <a:gd name="connsiteX30" fmla="*/ 12192001 w 12192001"/>
              <a:gd name="connsiteY30" fmla="*/ 385777 h 1445191"/>
              <a:gd name="connsiteX31" fmla="*/ 12192001 w 12192001"/>
              <a:gd name="connsiteY31" fmla="*/ 1445191 h 1445191"/>
              <a:gd name="connsiteX32" fmla="*/ 0 w 12192001"/>
              <a:gd name="connsiteY32" fmla="*/ 1445191 h 1445191"/>
              <a:gd name="connsiteX33" fmla="*/ 0 w 12192001"/>
              <a:gd name="connsiteY33" fmla="*/ 160691 h 1445191"/>
              <a:gd name="connsiteX34" fmla="*/ 41876 w 12192001"/>
              <a:gd name="connsiteY34" fmla="*/ 184935 h 1445191"/>
              <a:gd name="connsiteX35" fmla="*/ 134451 w 12192001"/>
              <a:gd name="connsiteY35" fmla="*/ 253847 h 1445191"/>
              <a:gd name="connsiteX36" fmla="*/ 135221 w 12192001"/>
              <a:gd name="connsiteY36" fmla="*/ 253387 h 1445191"/>
              <a:gd name="connsiteX37" fmla="*/ 605900 w 12192001"/>
              <a:gd name="connsiteY37" fmla="*/ 136221 h 1445191"/>
              <a:gd name="connsiteX38" fmla="*/ 1450394 w 12192001"/>
              <a:gd name="connsiteY38" fmla="*/ 603610 h 1445191"/>
              <a:gd name="connsiteX39" fmla="*/ 1457193 w 12192001"/>
              <a:gd name="connsiteY39" fmla="*/ 617070 h 1445191"/>
              <a:gd name="connsiteX40" fmla="*/ 1531063 w 12192001"/>
              <a:gd name="connsiteY40" fmla="*/ 529051 h 1445191"/>
              <a:gd name="connsiteX41" fmla="*/ 2118933 w 12192001"/>
              <a:gd name="connsiteY41" fmla="*/ 289663 h 1445191"/>
              <a:gd name="connsiteX42" fmla="*/ 2532753 w 12192001"/>
              <a:gd name="connsiteY42" fmla="*/ 397949 h 1445191"/>
              <a:gd name="connsiteX43" fmla="*/ 2559976 w 12192001"/>
              <a:gd name="connsiteY43" fmla="*/ 416495 h 1445191"/>
              <a:gd name="connsiteX44" fmla="*/ 2604696 w 12192001"/>
              <a:gd name="connsiteY44" fmla="*/ 335498 h 1445191"/>
              <a:gd name="connsiteX45" fmla="*/ 3246538 w 12192001"/>
              <a:gd name="connsiteY4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1" h="1445191">
                <a:moveTo>
                  <a:pt x="3246538" y="0"/>
                </a:moveTo>
                <a:cubicBezTo>
                  <a:pt x="3513718" y="0"/>
                  <a:pt x="3749281" y="133083"/>
                  <a:pt x="3888381" y="335498"/>
                </a:cubicBezTo>
                <a:lnTo>
                  <a:pt x="3925176" y="402142"/>
                </a:lnTo>
                <a:lnTo>
                  <a:pt x="4047372" y="336937"/>
                </a:lnTo>
                <a:cubicBezTo>
                  <a:pt x="4139977" y="298430"/>
                  <a:pt x="4241791" y="277137"/>
                  <a:pt x="4348662" y="277137"/>
                </a:cubicBezTo>
                <a:cubicBezTo>
                  <a:pt x="4615842" y="277137"/>
                  <a:pt x="4851406" y="410220"/>
                  <a:pt x="4990506" y="612635"/>
                </a:cubicBezTo>
                <a:lnTo>
                  <a:pt x="4990587" y="612785"/>
                </a:lnTo>
                <a:lnTo>
                  <a:pt x="5017399" y="564223"/>
                </a:lnTo>
                <a:cubicBezTo>
                  <a:pt x="5194852" y="305997"/>
                  <a:pt x="5495363" y="136221"/>
                  <a:pt x="5836210" y="136221"/>
                </a:cubicBezTo>
                <a:cubicBezTo>
                  <a:pt x="6006632" y="136221"/>
                  <a:pt x="6166972" y="178665"/>
                  <a:pt x="6306886" y="253387"/>
                </a:cubicBezTo>
                <a:lnTo>
                  <a:pt x="6347988" y="277935"/>
                </a:lnTo>
                <a:lnTo>
                  <a:pt x="6394194" y="222879"/>
                </a:lnTo>
                <a:cubicBezTo>
                  <a:pt x="6534266" y="85173"/>
                  <a:pt x="6727776" y="0"/>
                  <a:pt x="6941520" y="0"/>
                </a:cubicBezTo>
                <a:cubicBezTo>
                  <a:pt x="7155263" y="0"/>
                  <a:pt x="7348773" y="85173"/>
                  <a:pt x="7488846" y="222879"/>
                </a:cubicBezTo>
                <a:lnTo>
                  <a:pt x="7529289" y="271069"/>
                </a:lnTo>
                <a:lnTo>
                  <a:pt x="7537925" y="265911"/>
                </a:lnTo>
                <a:cubicBezTo>
                  <a:pt x="7677840" y="191189"/>
                  <a:pt x="7838181" y="148745"/>
                  <a:pt x="8008603" y="148745"/>
                </a:cubicBezTo>
                <a:cubicBezTo>
                  <a:pt x="8306843" y="148745"/>
                  <a:pt x="8574203" y="278730"/>
                  <a:pt x="8755262" y="484217"/>
                </a:cubicBezTo>
                <a:lnTo>
                  <a:pt x="8852685" y="615575"/>
                </a:lnTo>
                <a:lnTo>
                  <a:pt x="8854308" y="612634"/>
                </a:lnTo>
                <a:cubicBezTo>
                  <a:pt x="8993408" y="410219"/>
                  <a:pt x="9228971" y="277136"/>
                  <a:pt x="9496151" y="277136"/>
                </a:cubicBezTo>
                <a:cubicBezTo>
                  <a:pt x="9656459" y="277136"/>
                  <a:pt x="9805385" y="325046"/>
                  <a:pt x="9928922" y="407095"/>
                </a:cubicBezTo>
                <a:lnTo>
                  <a:pt x="9938225" y="414641"/>
                </a:lnTo>
                <a:lnTo>
                  <a:pt x="9981920" y="335498"/>
                </a:lnTo>
                <a:cubicBezTo>
                  <a:pt x="10121021" y="133083"/>
                  <a:pt x="10356583" y="0"/>
                  <a:pt x="10623763" y="0"/>
                </a:cubicBezTo>
                <a:cubicBezTo>
                  <a:pt x="10890944" y="0"/>
                  <a:pt x="11126506" y="133083"/>
                  <a:pt x="11265607" y="335498"/>
                </a:cubicBezTo>
                <a:lnTo>
                  <a:pt x="11291202" y="381858"/>
                </a:lnTo>
                <a:lnTo>
                  <a:pt x="11306415" y="369518"/>
                </a:lnTo>
                <a:cubicBezTo>
                  <a:pt x="11429952" y="287469"/>
                  <a:pt x="11578878" y="239559"/>
                  <a:pt x="11739186" y="239559"/>
                </a:cubicBezTo>
                <a:cubicBezTo>
                  <a:pt x="11899494" y="239559"/>
                  <a:pt x="12048420" y="287469"/>
                  <a:pt x="12171956" y="369518"/>
                </a:cubicBezTo>
                <a:lnTo>
                  <a:pt x="12192001" y="385777"/>
                </a:lnTo>
                <a:lnTo>
                  <a:pt x="12192001" y="1445191"/>
                </a:lnTo>
                <a:lnTo>
                  <a:pt x="0" y="1445191"/>
                </a:lnTo>
                <a:lnTo>
                  <a:pt x="0" y="160691"/>
                </a:lnTo>
                <a:lnTo>
                  <a:pt x="41876" y="184935"/>
                </a:lnTo>
                <a:lnTo>
                  <a:pt x="134451" y="253847"/>
                </a:lnTo>
                <a:lnTo>
                  <a:pt x="135221" y="253387"/>
                </a:lnTo>
                <a:cubicBezTo>
                  <a:pt x="275136" y="178665"/>
                  <a:pt x="435476" y="136221"/>
                  <a:pt x="605900" y="136221"/>
                </a:cubicBezTo>
                <a:cubicBezTo>
                  <a:pt x="963788" y="136221"/>
                  <a:pt x="1277208" y="323399"/>
                  <a:pt x="1450394" y="603610"/>
                </a:cubicBezTo>
                <a:lnTo>
                  <a:pt x="1457193" y="617070"/>
                </a:lnTo>
                <a:lnTo>
                  <a:pt x="1531063" y="529051"/>
                </a:lnTo>
                <a:cubicBezTo>
                  <a:pt x="1681511" y="381145"/>
                  <a:pt x="1889354" y="289663"/>
                  <a:pt x="2118933" y="289663"/>
                </a:cubicBezTo>
                <a:cubicBezTo>
                  <a:pt x="2269592" y="289663"/>
                  <a:pt x="2410892" y="329061"/>
                  <a:pt x="2532753" y="397949"/>
                </a:cubicBezTo>
                <a:lnTo>
                  <a:pt x="2559976" y="416495"/>
                </a:lnTo>
                <a:lnTo>
                  <a:pt x="2604696" y="335498"/>
                </a:lnTo>
                <a:cubicBezTo>
                  <a:pt x="2743795" y="133083"/>
                  <a:pt x="2979358" y="0"/>
                  <a:pt x="324653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050" noProof="1"/>
          </a:p>
        </p:txBody>
      </p:sp>
      <p:sp>
        <p:nvSpPr>
          <p:cNvPr id="15" name="任意多边形: 形状 8"/>
          <p:cNvSpPr/>
          <p:nvPr/>
        </p:nvSpPr>
        <p:spPr>
          <a:xfrm>
            <a:off x="0" y="4293394"/>
            <a:ext cx="9144000" cy="850106"/>
          </a:xfrm>
          <a:custGeom>
            <a:avLst/>
            <a:gdLst>
              <a:gd name="connsiteX0" fmla="*/ 4783442 w 12192001"/>
              <a:gd name="connsiteY0" fmla="*/ 0 h 1133339"/>
              <a:gd name="connsiteX1" fmla="*/ 5390536 w 12192001"/>
              <a:gd name="connsiteY1" fmla="*/ 268294 h 1133339"/>
              <a:gd name="connsiteX2" fmla="*/ 5418659 w 12192001"/>
              <a:gd name="connsiteY2" fmla="*/ 311359 h 1133339"/>
              <a:gd name="connsiteX3" fmla="*/ 5445718 w 12192001"/>
              <a:gd name="connsiteY3" fmla="*/ 309092 h 1133339"/>
              <a:gd name="connsiteX4" fmla="*/ 5966086 w 12192001"/>
              <a:gd name="connsiteY4" fmla="*/ 539058 h 1133339"/>
              <a:gd name="connsiteX5" fmla="*/ 5998471 w 12192001"/>
              <a:gd name="connsiteY5" fmla="*/ 588645 h 1133339"/>
              <a:gd name="connsiteX6" fmla="*/ 6084786 w 12192001"/>
              <a:gd name="connsiteY6" fmla="*/ 549703 h 1133339"/>
              <a:gd name="connsiteX7" fmla="*/ 6329055 w 12192001"/>
              <a:gd name="connsiteY7" fmla="*/ 508714 h 1133339"/>
              <a:gd name="connsiteX8" fmla="*/ 6382291 w 12192001"/>
              <a:gd name="connsiteY8" fmla="*/ 512618 h 1133339"/>
              <a:gd name="connsiteX9" fmla="*/ 6419886 w 12192001"/>
              <a:gd name="connsiteY9" fmla="*/ 474742 h 1133339"/>
              <a:gd name="connsiteX10" fmla="*/ 6863627 w 12192001"/>
              <a:gd name="connsiteY10" fmla="*/ 321971 h 1133339"/>
              <a:gd name="connsiteX11" fmla="*/ 7107895 w 12192001"/>
              <a:gd name="connsiteY11" fmla="*/ 362960 h 1133339"/>
              <a:gd name="connsiteX12" fmla="*/ 7202810 w 12192001"/>
              <a:gd name="connsiteY12" fmla="*/ 405780 h 1133339"/>
              <a:gd name="connsiteX13" fmla="*/ 7213903 w 12192001"/>
              <a:gd name="connsiteY13" fmla="*/ 398172 h 1133339"/>
              <a:gd name="connsiteX14" fmla="*/ 7564766 w 12192001"/>
              <a:gd name="connsiteY14" fmla="*/ 309092 h 1133339"/>
              <a:gd name="connsiteX15" fmla="*/ 8008506 w 12192001"/>
              <a:gd name="connsiteY15" fmla="*/ 461863 h 1133339"/>
              <a:gd name="connsiteX16" fmla="*/ 8052822 w 12192001"/>
              <a:gd name="connsiteY16" fmla="*/ 506507 h 1133339"/>
              <a:gd name="connsiteX17" fmla="*/ 8060557 w 12192001"/>
              <a:gd name="connsiteY17" fmla="*/ 501203 h 1133339"/>
              <a:gd name="connsiteX18" fmla="*/ 8411422 w 12192001"/>
              <a:gd name="connsiteY18" fmla="*/ 412123 h 1133339"/>
              <a:gd name="connsiteX19" fmla="*/ 8989649 w 12192001"/>
              <a:gd name="connsiteY19" fmla="*/ 730689 h 1133339"/>
              <a:gd name="connsiteX20" fmla="*/ 8994011 w 12192001"/>
              <a:gd name="connsiteY20" fmla="*/ 742369 h 1133339"/>
              <a:gd name="connsiteX21" fmla="*/ 9000624 w 12192001"/>
              <a:gd name="connsiteY21" fmla="*/ 732242 h 1133339"/>
              <a:gd name="connsiteX22" fmla="*/ 9520993 w 12192001"/>
              <a:gd name="connsiteY22" fmla="*/ 502276 h 1133339"/>
              <a:gd name="connsiteX23" fmla="*/ 9736762 w 12192001"/>
              <a:gd name="connsiteY23" fmla="*/ 533926 h 1133339"/>
              <a:gd name="connsiteX24" fmla="*/ 9822666 w 12192001"/>
              <a:gd name="connsiteY24" fmla="*/ 567236 h 1133339"/>
              <a:gd name="connsiteX25" fmla="*/ 9849091 w 12192001"/>
              <a:gd name="connsiteY25" fmla="*/ 526771 h 1133339"/>
              <a:gd name="connsiteX26" fmla="*/ 10216623 w 12192001"/>
              <a:gd name="connsiteY26" fmla="*/ 364348 h 1133339"/>
              <a:gd name="connsiteX27" fmla="*/ 10584155 w 12192001"/>
              <a:gd name="connsiteY27" fmla="*/ 526771 h 1133339"/>
              <a:gd name="connsiteX28" fmla="*/ 10607270 w 12192001"/>
              <a:gd name="connsiteY28" fmla="*/ 562169 h 1133339"/>
              <a:gd name="connsiteX29" fmla="*/ 10634903 w 12192001"/>
              <a:gd name="connsiteY29" fmla="*/ 549703 h 1133339"/>
              <a:gd name="connsiteX30" fmla="*/ 10879171 w 12192001"/>
              <a:gd name="connsiteY30" fmla="*/ 508714 h 1133339"/>
              <a:gd name="connsiteX31" fmla="*/ 11415862 w 12192001"/>
              <a:gd name="connsiteY31" fmla="*/ 759843 h 1133339"/>
              <a:gd name="connsiteX32" fmla="*/ 11427708 w 12192001"/>
              <a:gd name="connsiteY32" fmla="*/ 779672 h 1133339"/>
              <a:gd name="connsiteX33" fmla="*/ 11443598 w 12192001"/>
              <a:gd name="connsiteY33" fmla="*/ 737128 h 1133339"/>
              <a:gd name="connsiteX34" fmla="*/ 12021824 w 12192001"/>
              <a:gd name="connsiteY34" fmla="*/ 418562 h 1133339"/>
              <a:gd name="connsiteX35" fmla="*/ 12148296 w 12192001"/>
              <a:gd name="connsiteY35" fmla="*/ 429159 h 1133339"/>
              <a:gd name="connsiteX36" fmla="*/ 12192001 w 12192001"/>
              <a:gd name="connsiteY36" fmla="*/ 440435 h 1133339"/>
              <a:gd name="connsiteX37" fmla="*/ 12192001 w 12192001"/>
              <a:gd name="connsiteY37" fmla="*/ 1133339 h 1133339"/>
              <a:gd name="connsiteX38" fmla="*/ 0 w 12192001"/>
              <a:gd name="connsiteY38" fmla="*/ 1133339 h 1133339"/>
              <a:gd name="connsiteX39" fmla="*/ 0 w 12192001"/>
              <a:gd name="connsiteY39" fmla="*/ 510365 h 1133339"/>
              <a:gd name="connsiteX40" fmla="*/ 22512 w 12192001"/>
              <a:gd name="connsiteY40" fmla="*/ 508714 h 1133339"/>
              <a:gd name="connsiteX41" fmla="*/ 497027 w 12192001"/>
              <a:gd name="connsiteY41" fmla="*/ 688964 h 1133339"/>
              <a:gd name="connsiteX42" fmla="*/ 501680 w 12192001"/>
              <a:gd name="connsiteY42" fmla="*/ 694269 h 1133339"/>
              <a:gd name="connsiteX43" fmla="*/ 518573 w 12192001"/>
              <a:gd name="connsiteY43" fmla="*/ 668401 h 1133339"/>
              <a:gd name="connsiteX44" fmla="*/ 1083912 w 12192001"/>
              <a:gd name="connsiteY44" fmla="*/ 418562 h 1133339"/>
              <a:gd name="connsiteX45" fmla="*/ 1349289 w 12192001"/>
              <a:gd name="connsiteY45" fmla="*/ 463094 h 1133339"/>
              <a:gd name="connsiteX46" fmla="*/ 1420528 w 12192001"/>
              <a:gd name="connsiteY46" fmla="*/ 495232 h 1133339"/>
              <a:gd name="connsiteX47" fmla="*/ 1453652 w 12192001"/>
              <a:gd name="connsiteY47" fmla="*/ 461863 h 1133339"/>
              <a:gd name="connsiteX48" fmla="*/ 1897391 w 12192001"/>
              <a:gd name="connsiteY48" fmla="*/ 309092 h 1133339"/>
              <a:gd name="connsiteX49" fmla="*/ 2141659 w 12192001"/>
              <a:gd name="connsiteY49" fmla="*/ 350081 h 1133339"/>
              <a:gd name="connsiteX50" fmla="*/ 2242051 w 12192001"/>
              <a:gd name="connsiteY50" fmla="*/ 395372 h 1133339"/>
              <a:gd name="connsiteX51" fmla="*/ 2306042 w 12192001"/>
              <a:gd name="connsiteY51" fmla="*/ 366503 h 1133339"/>
              <a:gd name="connsiteX52" fmla="*/ 2571419 w 12192001"/>
              <a:gd name="connsiteY52" fmla="*/ 321971 h 1133339"/>
              <a:gd name="connsiteX53" fmla="*/ 3199618 w 12192001"/>
              <a:gd name="connsiteY53" fmla="*/ 668067 h 1133339"/>
              <a:gd name="connsiteX54" fmla="*/ 3225139 w 12192001"/>
              <a:gd name="connsiteY54" fmla="*/ 736404 h 1133339"/>
              <a:gd name="connsiteX55" fmla="*/ 3242934 w 12192001"/>
              <a:gd name="connsiteY55" fmla="*/ 731813 h 1133339"/>
              <a:gd name="connsiteX56" fmla="*/ 3369406 w 12192001"/>
              <a:gd name="connsiteY56" fmla="*/ 721216 h 1133339"/>
              <a:gd name="connsiteX57" fmla="*/ 3391102 w 12192001"/>
              <a:gd name="connsiteY57" fmla="*/ 722353 h 1133339"/>
              <a:gd name="connsiteX58" fmla="*/ 3426468 w 12192001"/>
              <a:gd name="connsiteY58" fmla="*/ 627658 h 1133339"/>
              <a:gd name="connsiteX59" fmla="*/ 4004695 w 12192001"/>
              <a:gd name="connsiteY59" fmla="*/ 309092 h 1133339"/>
              <a:gd name="connsiteX60" fmla="*/ 4131167 w 12192001"/>
              <a:gd name="connsiteY60" fmla="*/ 319689 h 1133339"/>
              <a:gd name="connsiteX61" fmla="*/ 4141105 w 12192001"/>
              <a:gd name="connsiteY61" fmla="*/ 322253 h 1133339"/>
              <a:gd name="connsiteX62" fmla="*/ 4176342 w 12192001"/>
              <a:gd name="connsiteY62" fmla="*/ 268294 h 1133339"/>
              <a:gd name="connsiteX63" fmla="*/ 4783442 w 12192001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1" h="1133339">
                <a:moveTo>
                  <a:pt x="4783442" y="0"/>
                </a:moveTo>
                <a:cubicBezTo>
                  <a:pt x="5036157" y="0"/>
                  <a:pt x="5258967" y="106424"/>
                  <a:pt x="5390536" y="268294"/>
                </a:cubicBezTo>
                <a:lnTo>
                  <a:pt x="5418659" y="311359"/>
                </a:lnTo>
                <a:lnTo>
                  <a:pt x="5445718" y="309092"/>
                </a:lnTo>
                <a:cubicBezTo>
                  <a:pt x="5662331" y="309092"/>
                  <a:pt x="5853314" y="400313"/>
                  <a:pt x="5966086" y="539058"/>
                </a:cubicBezTo>
                <a:lnTo>
                  <a:pt x="5998471" y="588645"/>
                </a:lnTo>
                <a:lnTo>
                  <a:pt x="6084786" y="549703"/>
                </a:lnTo>
                <a:cubicBezTo>
                  <a:pt x="6159865" y="523309"/>
                  <a:pt x="6242409" y="508714"/>
                  <a:pt x="6329055" y="508714"/>
                </a:cubicBezTo>
                <a:lnTo>
                  <a:pt x="6382291" y="512618"/>
                </a:lnTo>
                <a:lnTo>
                  <a:pt x="6419886" y="474742"/>
                </a:lnTo>
                <a:cubicBezTo>
                  <a:pt x="6533449" y="380352"/>
                  <a:pt x="6690336" y="321971"/>
                  <a:pt x="6863627" y="321971"/>
                </a:cubicBezTo>
                <a:cubicBezTo>
                  <a:pt x="6950273" y="321971"/>
                  <a:pt x="7032817" y="336566"/>
                  <a:pt x="7107895" y="362960"/>
                </a:cubicBezTo>
                <a:lnTo>
                  <a:pt x="7202810" y="405780"/>
                </a:lnTo>
                <a:lnTo>
                  <a:pt x="7213903" y="398172"/>
                </a:lnTo>
                <a:cubicBezTo>
                  <a:pt x="7314059" y="341931"/>
                  <a:pt x="7434800" y="309092"/>
                  <a:pt x="7564766" y="309092"/>
                </a:cubicBezTo>
                <a:cubicBezTo>
                  <a:pt x="7738057" y="309092"/>
                  <a:pt x="7894943" y="367473"/>
                  <a:pt x="8008506" y="461863"/>
                </a:cubicBezTo>
                <a:lnTo>
                  <a:pt x="8052822" y="506507"/>
                </a:lnTo>
                <a:lnTo>
                  <a:pt x="8060557" y="501203"/>
                </a:lnTo>
                <a:cubicBezTo>
                  <a:pt x="8160713" y="444962"/>
                  <a:pt x="8281454" y="412123"/>
                  <a:pt x="8411422" y="412123"/>
                </a:cubicBezTo>
                <a:cubicBezTo>
                  <a:pt x="8671358" y="412123"/>
                  <a:pt x="8894382" y="543481"/>
                  <a:pt x="8989649" y="730689"/>
                </a:cubicBezTo>
                <a:lnTo>
                  <a:pt x="8994011" y="742369"/>
                </a:lnTo>
                <a:lnTo>
                  <a:pt x="9000624" y="732242"/>
                </a:lnTo>
                <a:cubicBezTo>
                  <a:pt x="9113399" y="593497"/>
                  <a:pt x="9304380" y="502276"/>
                  <a:pt x="9520993" y="502276"/>
                </a:cubicBezTo>
                <a:cubicBezTo>
                  <a:pt x="9596808" y="502276"/>
                  <a:pt x="9669483" y="513450"/>
                  <a:pt x="9736762" y="533926"/>
                </a:cubicBezTo>
                <a:lnTo>
                  <a:pt x="9822666" y="567236"/>
                </a:lnTo>
                <a:lnTo>
                  <a:pt x="9849091" y="526771"/>
                </a:lnTo>
                <a:cubicBezTo>
                  <a:pt x="9928743" y="428776"/>
                  <a:pt x="10063630" y="364348"/>
                  <a:pt x="10216623" y="364348"/>
                </a:cubicBezTo>
                <a:cubicBezTo>
                  <a:pt x="10369615" y="364348"/>
                  <a:pt x="10504503" y="428776"/>
                  <a:pt x="10584155" y="526771"/>
                </a:cubicBezTo>
                <a:lnTo>
                  <a:pt x="10607270" y="562169"/>
                </a:lnTo>
                <a:lnTo>
                  <a:pt x="10634903" y="549703"/>
                </a:lnTo>
                <a:cubicBezTo>
                  <a:pt x="10709981" y="523309"/>
                  <a:pt x="10792525" y="508714"/>
                  <a:pt x="10879171" y="508714"/>
                </a:cubicBezTo>
                <a:cubicBezTo>
                  <a:pt x="11106615" y="508714"/>
                  <a:pt x="11305799" y="609285"/>
                  <a:pt x="11415862" y="759843"/>
                </a:cubicBezTo>
                <a:lnTo>
                  <a:pt x="11427708" y="779672"/>
                </a:lnTo>
                <a:lnTo>
                  <a:pt x="11443598" y="737128"/>
                </a:lnTo>
                <a:cubicBezTo>
                  <a:pt x="11538863" y="549920"/>
                  <a:pt x="11761888" y="418562"/>
                  <a:pt x="12021824" y="418562"/>
                </a:cubicBezTo>
                <a:cubicBezTo>
                  <a:pt x="12065147" y="418562"/>
                  <a:pt x="12107444" y="422211"/>
                  <a:pt x="12148296" y="429159"/>
                </a:cubicBezTo>
                <a:lnTo>
                  <a:pt x="12192001" y="440435"/>
                </a:lnTo>
                <a:lnTo>
                  <a:pt x="12192001" y="1133339"/>
                </a:lnTo>
                <a:lnTo>
                  <a:pt x="0" y="1133339"/>
                </a:lnTo>
                <a:lnTo>
                  <a:pt x="0" y="510365"/>
                </a:lnTo>
                <a:lnTo>
                  <a:pt x="22512" y="508714"/>
                </a:lnTo>
                <a:cubicBezTo>
                  <a:pt x="212048" y="508714"/>
                  <a:pt x="381960" y="578555"/>
                  <a:pt x="497027" y="688964"/>
                </a:cubicBezTo>
                <a:lnTo>
                  <a:pt x="501680" y="694269"/>
                </a:lnTo>
                <a:lnTo>
                  <a:pt x="518573" y="668401"/>
                </a:lnTo>
                <a:cubicBezTo>
                  <a:pt x="641094" y="517666"/>
                  <a:pt x="848579" y="418562"/>
                  <a:pt x="1083912" y="418562"/>
                </a:cubicBezTo>
                <a:cubicBezTo>
                  <a:pt x="1178045" y="418562"/>
                  <a:pt x="1267722" y="434418"/>
                  <a:pt x="1349289" y="463094"/>
                </a:cubicBezTo>
                <a:lnTo>
                  <a:pt x="1420528" y="495232"/>
                </a:lnTo>
                <a:lnTo>
                  <a:pt x="1453652" y="461863"/>
                </a:lnTo>
                <a:cubicBezTo>
                  <a:pt x="1567215" y="367473"/>
                  <a:pt x="1724100" y="309092"/>
                  <a:pt x="1897391" y="309092"/>
                </a:cubicBezTo>
                <a:cubicBezTo>
                  <a:pt x="1984036" y="309092"/>
                  <a:pt x="2066580" y="323687"/>
                  <a:pt x="2141659" y="350081"/>
                </a:cubicBezTo>
                <a:lnTo>
                  <a:pt x="2242051" y="395372"/>
                </a:lnTo>
                <a:lnTo>
                  <a:pt x="2306042" y="366503"/>
                </a:lnTo>
                <a:cubicBezTo>
                  <a:pt x="2387609" y="337827"/>
                  <a:pt x="2477286" y="321971"/>
                  <a:pt x="2571419" y="321971"/>
                </a:cubicBezTo>
                <a:cubicBezTo>
                  <a:pt x="2853820" y="321971"/>
                  <a:pt x="3096119" y="464681"/>
                  <a:pt x="3199618" y="668067"/>
                </a:cubicBezTo>
                <a:lnTo>
                  <a:pt x="3225139" y="736404"/>
                </a:lnTo>
                <a:lnTo>
                  <a:pt x="3242934" y="731813"/>
                </a:lnTo>
                <a:cubicBezTo>
                  <a:pt x="3283786" y="724865"/>
                  <a:pt x="3326083" y="721216"/>
                  <a:pt x="3369406" y="721216"/>
                </a:cubicBezTo>
                <a:lnTo>
                  <a:pt x="3391102" y="722353"/>
                </a:lnTo>
                <a:lnTo>
                  <a:pt x="3426468" y="627658"/>
                </a:lnTo>
                <a:cubicBezTo>
                  <a:pt x="3521734" y="440450"/>
                  <a:pt x="3744758" y="309092"/>
                  <a:pt x="4004695" y="309092"/>
                </a:cubicBezTo>
                <a:cubicBezTo>
                  <a:pt x="4048018" y="309092"/>
                  <a:pt x="4090315" y="312741"/>
                  <a:pt x="4131167" y="319689"/>
                </a:cubicBezTo>
                <a:lnTo>
                  <a:pt x="4141105" y="322253"/>
                </a:lnTo>
                <a:lnTo>
                  <a:pt x="4176342" y="268294"/>
                </a:lnTo>
                <a:cubicBezTo>
                  <a:pt x="4307913" y="106424"/>
                  <a:pt x="4530723" y="0"/>
                  <a:pt x="478344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050" noProof="1"/>
          </a:p>
        </p:txBody>
      </p:sp>
      <p:sp>
        <p:nvSpPr>
          <p:cNvPr id="16" name="任意多边形 19"/>
          <p:cNvSpPr/>
          <p:nvPr/>
        </p:nvSpPr>
        <p:spPr>
          <a:xfrm rot="20700000" flipH="1">
            <a:off x="5864226" y="545307"/>
            <a:ext cx="887413" cy="459581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050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12337" y="1993881"/>
            <a:ext cx="4136159" cy="567848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12337" y="2589590"/>
            <a:ext cx="4136159" cy="318549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C4420-B6D5-4227-B0C4-2FCC547ADE7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FD47B-CF31-40EF-91E8-DFE86728F96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6082" y="273845"/>
            <a:ext cx="5814218" cy="994172"/>
          </a:xfr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308721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961707"/>
            <a:ext cx="3887391" cy="2680541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65A00-3F26-4DDE-827D-BE376678C9E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4.jpeg"/><Relationship Id="rId7" Type="http://schemas.openxmlformats.org/officeDocument/2006/relationships/image" Target="../media/image3.jpeg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17" Type="http://schemas.openxmlformats.org/officeDocument/2006/relationships/image" Target="../media/image4.jpeg"/><Relationship Id="rId16" Type="http://schemas.openxmlformats.org/officeDocument/2006/relationships/image" Target="../media/image3.jpeg"/><Relationship Id="rId15" Type="http://schemas.openxmlformats.org/officeDocument/2006/relationships/image" Target="../media/image2.png"/><Relationship Id="rId14" Type="http://schemas.openxmlformats.org/officeDocument/2006/relationships/image" Target="../media/image1.jpeg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4.so.qhmsg.com/bdr/921__/t01866205cbd0116d69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052"/>
          <a:stretch>
            <a:fillRect/>
          </a:stretch>
        </p:blipFill>
        <p:spPr bwMode="auto">
          <a:xfrm>
            <a:off x="0" y="4587974"/>
            <a:ext cx="9252520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6" name="文本框 10"/>
          <p:cNvSpPr txBox="1"/>
          <p:nvPr userDrawn="1"/>
        </p:nvSpPr>
        <p:spPr>
          <a:xfrm>
            <a:off x="193237" y="92978"/>
            <a:ext cx="101663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18</a:t>
            </a:r>
            <a:r>
              <a:rPr kumimoji="1" lang="zh-CN" altLang="en-US" sz="12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 慈母情深</a:t>
            </a:r>
            <a:endParaRPr kumimoji="1" lang="zh-CN" altLang="en-US" sz="1200" dirty="0"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pic>
        <p:nvPicPr>
          <p:cNvPr id="163842" name="Picture 2" descr="http://p4.so.qhmsg.com/bdr/921__/t01866205cbd0116d69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58"/>
          <a:stretch>
            <a:fillRect/>
          </a:stretch>
        </p:blipFill>
        <p:spPr bwMode="auto">
          <a:xfrm>
            <a:off x="0" y="4659982"/>
            <a:ext cx="697905" cy="483518"/>
          </a:xfrm>
          <a:prstGeom prst="rect">
            <a:avLst/>
          </a:prstGeom>
          <a:noFill/>
        </p:spPr>
      </p:pic>
      <p:pic>
        <p:nvPicPr>
          <p:cNvPr id="8" name="Picture 2" descr="http://p4.so.qhmsg.com/bdr/921__/t01866205cbd0116d69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58"/>
          <a:stretch>
            <a:fillRect/>
          </a:stretch>
        </p:blipFill>
        <p:spPr bwMode="auto">
          <a:xfrm>
            <a:off x="2627785" y="4659982"/>
            <a:ext cx="593968" cy="411509"/>
          </a:xfrm>
          <a:prstGeom prst="rect">
            <a:avLst/>
          </a:prstGeom>
          <a:noFill/>
        </p:spPr>
      </p:pic>
      <p:pic>
        <p:nvPicPr>
          <p:cNvPr id="9" name="Picture 2" descr="http://p4.so.qhmsg.com/bdr/921__/t01866205cbd0116d69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58"/>
          <a:stretch>
            <a:fillRect/>
          </a:stretch>
        </p:blipFill>
        <p:spPr bwMode="auto">
          <a:xfrm>
            <a:off x="8550032" y="4752529"/>
            <a:ext cx="593968" cy="41150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4"/>
          <p:cNvGrpSpPr/>
          <p:nvPr/>
        </p:nvGrpSpPr>
        <p:grpSpPr bwMode="auto">
          <a:xfrm>
            <a:off x="581026" y="689373"/>
            <a:ext cx="1031875" cy="201215"/>
            <a:chOff x="580813" y="919766"/>
            <a:chExt cx="1032708" cy="267237"/>
          </a:xfrm>
        </p:grpSpPr>
        <p:sp>
          <p:nvSpPr>
            <p:cNvPr id="12" name="椭圆 11"/>
            <p:cNvSpPr/>
            <p:nvPr/>
          </p:nvSpPr>
          <p:spPr>
            <a:xfrm flipH="1">
              <a:off x="580813" y="919766"/>
              <a:ext cx="266915" cy="267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1101933" y="952973"/>
              <a:ext cx="200186" cy="2008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  <p:sp>
          <p:nvSpPr>
            <p:cNvPr id="14" name="椭圆 13"/>
            <p:cNvSpPr/>
            <p:nvPr/>
          </p:nvSpPr>
          <p:spPr>
            <a:xfrm flipH="1">
              <a:off x="1480063" y="986180"/>
              <a:ext cx="133458" cy="1344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</p:grpSp>
      <p:grpSp>
        <p:nvGrpSpPr>
          <p:cNvPr id="2051" name="组合 15"/>
          <p:cNvGrpSpPr/>
          <p:nvPr/>
        </p:nvGrpSpPr>
        <p:grpSpPr bwMode="auto">
          <a:xfrm flipH="1">
            <a:off x="7562851" y="689373"/>
            <a:ext cx="1031875" cy="201215"/>
            <a:chOff x="580813" y="919766"/>
            <a:chExt cx="1032708" cy="267237"/>
          </a:xfrm>
        </p:grpSpPr>
        <p:sp>
          <p:nvSpPr>
            <p:cNvPr id="17" name="椭圆 16"/>
            <p:cNvSpPr/>
            <p:nvPr/>
          </p:nvSpPr>
          <p:spPr>
            <a:xfrm flipH="1">
              <a:off x="580813" y="919766"/>
              <a:ext cx="266915" cy="267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  <p:sp>
          <p:nvSpPr>
            <p:cNvPr id="18" name="椭圆 17"/>
            <p:cNvSpPr/>
            <p:nvPr/>
          </p:nvSpPr>
          <p:spPr>
            <a:xfrm flipH="1">
              <a:off x="1101933" y="952973"/>
              <a:ext cx="200186" cy="2008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  <p:sp>
          <p:nvSpPr>
            <p:cNvPr id="19" name="椭圆 18"/>
            <p:cNvSpPr/>
            <p:nvPr/>
          </p:nvSpPr>
          <p:spPr>
            <a:xfrm flipH="1">
              <a:off x="1480063" y="986180"/>
              <a:ext cx="133458" cy="1344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50" noProof="1"/>
            </a:p>
          </p:txBody>
        </p:sp>
      </p:grpSp>
      <p:sp>
        <p:nvSpPr>
          <p:cNvPr id="2052" name="标题占位符 1"/>
          <p:cNvSpPr>
            <a:spLocks noGrp="1" noChangeArrowheads="1"/>
          </p:cNvSpPr>
          <p:nvPr>
            <p:ph type="title" idx="4294967295"/>
            <p:custDataLst>
              <p:tags r:id="rId11"/>
            </p:custDataLst>
          </p:nvPr>
        </p:nvSpPr>
        <p:spPr bwMode="auto">
          <a:xfrm>
            <a:off x="1663700" y="273844"/>
            <a:ext cx="58166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053" name="文本占位符 2"/>
          <p:cNvSpPr>
            <a:spLocks noGrp="1" noChangeArrowheads="1"/>
          </p:cNvSpPr>
          <p:nvPr>
            <p:ph type="body" idx="9"/>
            <p:custDataLst>
              <p:tags r:id="rId12"/>
            </p:custDataLst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hangingPunct="1">
              <a:lnSpc>
                <a:spcPct val="120000"/>
              </a:lnSpc>
              <a:buFont typeface="Arial" panose="020B0604020202020204" pitchFamily="34" charset="0"/>
              <a:buNone/>
              <a:defRPr sz="9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 sz="9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lnSpc>
                <a:spcPct val="120000"/>
              </a:lnSpc>
              <a:buFont typeface="Arial" panose="020B0604020202020204" pitchFamily="34" charset="0"/>
              <a:buNone/>
              <a:defRPr sz="900" noProof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773A2096-4447-4373-95B2-02C7E62E9FD0}" type="slidenum">
              <a:rPr lang="en-US" altLang="zh-CN"/>
            </a:fld>
            <a:endParaRPr lang="en-US" altLang="zh-CN"/>
          </a:p>
        </p:txBody>
      </p:sp>
      <p:sp>
        <p:nvSpPr>
          <p:cNvPr id="20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050" noProof="1"/>
          </a:p>
        </p:txBody>
      </p:sp>
      <p:pic>
        <p:nvPicPr>
          <p:cNvPr id="16" name="Picture 2" descr="http://p4.so.qhmsg.com/bdr/921__/t01866205cbd0116d69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052"/>
          <a:stretch>
            <a:fillRect/>
          </a:stretch>
        </p:blipFill>
        <p:spPr bwMode="auto">
          <a:xfrm>
            <a:off x="0" y="4587974"/>
            <a:ext cx="9252520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23" name="文本框 10"/>
          <p:cNvSpPr txBox="1"/>
          <p:nvPr userDrawn="1"/>
        </p:nvSpPr>
        <p:spPr>
          <a:xfrm>
            <a:off x="193237" y="92978"/>
            <a:ext cx="101663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18</a:t>
            </a:r>
            <a:r>
              <a:rPr kumimoji="1" lang="zh-CN" altLang="en-US" sz="12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 慈母情深</a:t>
            </a:r>
            <a:endParaRPr kumimoji="1" lang="zh-CN" altLang="en-US" sz="1200" dirty="0"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pic>
        <p:nvPicPr>
          <p:cNvPr id="24" name="Picture 2" descr="http://p4.so.qhmsg.com/bdr/921__/t01866205cbd0116d69.jpg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58"/>
          <a:stretch>
            <a:fillRect/>
          </a:stretch>
        </p:blipFill>
        <p:spPr bwMode="auto">
          <a:xfrm>
            <a:off x="0" y="4659982"/>
            <a:ext cx="697905" cy="483518"/>
          </a:xfrm>
          <a:prstGeom prst="rect">
            <a:avLst/>
          </a:prstGeom>
          <a:noFill/>
        </p:spPr>
      </p:pic>
      <p:pic>
        <p:nvPicPr>
          <p:cNvPr id="25" name="Picture 2" descr="http://p4.so.qhmsg.com/bdr/921__/t01866205cbd0116d69.jpg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58"/>
          <a:stretch>
            <a:fillRect/>
          </a:stretch>
        </p:blipFill>
        <p:spPr bwMode="auto">
          <a:xfrm>
            <a:off x="2627785" y="4659982"/>
            <a:ext cx="593968" cy="411509"/>
          </a:xfrm>
          <a:prstGeom prst="rect">
            <a:avLst/>
          </a:prstGeom>
          <a:noFill/>
        </p:spPr>
      </p:pic>
      <p:pic>
        <p:nvPicPr>
          <p:cNvPr id="26" name="Picture 2" descr="http://p4.so.qhmsg.com/bdr/921__/t01866205cbd0116d69.jpg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58"/>
          <a:stretch>
            <a:fillRect/>
          </a:stretch>
        </p:blipFill>
        <p:spPr bwMode="auto">
          <a:xfrm>
            <a:off x="8550032" y="4752529"/>
            <a:ext cx="593968" cy="41150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514350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14350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2pPr>
      <a:lvl3pPr algn="ctr" defTabSz="514350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3pPr>
      <a:lvl4pPr algn="ctr" defTabSz="514350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4pPr>
      <a:lvl5pPr algn="ctr" defTabSz="514350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5pPr>
      <a:lvl6pPr marL="342900" algn="ctr" defTabSz="51435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6pPr>
      <a:lvl7pPr marL="685800" algn="ctr" defTabSz="51435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7pPr>
      <a:lvl8pPr marL="1028700" algn="ctr" defTabSz="51435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8pPr>
      <a:lvl9pPr marL="1371600" algn="ctr" defTabSz="51435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9pPr>
    </p:titleStyle>
    <p:bodyStyle>
      <a:lvl1pPr marL="128905" indent="-128905" algn="l" defTabSz="514350" rtl="0" eaLnBrk="0" fontAlgn="base" hangingPunct="0">
        <a:lnSpc>
          <a:spcPct val="12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12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12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12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12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slide" Target="slide2.xml"/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-36512" y="159510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-36512" y="134511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语文  </a:t>
            </a:r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五年级 上册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97" y="4238670"/>
            <a:ext cx="1629583" cy="37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97" y="4630648"/>
            <a:ext cx="1629583" cy="37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文本框 15">
            <a:hlinkClick r:id="rId3" action="ppaction://hlinksldjump"/>
          </p:cNvPr>
          <p:cNvSpPr txBox="1"/>
          <p:nvPr/>
        </p:nvSpPr>
        <p:spPr>
          <a:xfrm>
            <a:off x="7275010" y="4227934"/>
            <a:ext cx="1231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>
                <a:solidFill>
                  <a:schemeClr val="bg1"/>
                </a:solidFill>
                <a:ea typeface="黑体" panose="02010609060101010101" pitchFamily="49" charset="-122"/>
              </a:rPr>
              <a:t>第一课时</a:t>
            </a:r>
            <a:endParaRPr kumimoji="1" lang="zh-CN" altLang="en-US" sz="2000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0" name="文本框 14">
            <a:hlinkClick r:id="rId4" action="ppaction://hlinksldjump"/>
          </p:cNvPr>
          <p:cNvSpPr txBox="1"/>
          <p:nvPr/>
        </p:nvSpPr>
        <p:spPr>
          <a:xfrm>
            <a:off x="7275010" y="4619912"/>
            <a:ext cx="1231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>
                <a:solidFill>
                  <a:schemeClr val="bg1"/>
                </a:solidFill>
                <a:ea typeface="黑体" panose="02010609060101010101" pitchFamily="49" charset="-122"/>
              </a:rPr>
              <a:t>第二课时</a:t>
            </a:r>
            <a:endParaRPr kumimoji="1" lang="zh-CN" altLang="en-US" sz="2000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1763688" y="1531739"/>
            <a:ext cx="5911041" cy="120032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  </a:t>
            </a:r>
            <a:r>
              <a:rPr lang="zh-CN" altLang="en-US" sz="7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慈母情深</a:t>
            </a:r>
            <a:endParaRPr lang="zh-CN" altLang="en-US" sz="7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42910" y="785800"/>
            <a:ext cx="8143932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我穿过一排排缝纫机，走到那个角落，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看见一个极其瘦弱的脊背弯曲着，头凑到缝纫机板上。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83718"/>
            <a:ext cx="2087092" cy="2172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000100" y="1043879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1538" y="2258325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为什么要重复连写两声“妈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”？想象“我”喊母亲的时候，语气是什么样的？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034" y="500048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背直起来了，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。转过身来了，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。褐色的口罩上方，一对眼神疲惫的眼睛吃惊地望着我，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的眼睛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3" descr="07"/>
          <p:cNvPicPr>
            <a:picLocks noChangeAspect="1" noChangeArrowheads="1"/>
          </p:cNvPicPr>
          <p:nvPr/>
        </p:nvPicPr>
        <p:blipFill>
          <a:blip r:embed="rId1" cstate="print"/>
          <a:srcRect l="1901" t="1274"/>
          <a:stretch>
            <a:fillRect/>
          </a:stretch>
        </p:blipFill>
        <p:spPr bwMode="auto">
          <a:xfrm>
            <a:off x="899591" y="2211710"/>
            <a:ext cx="2233761" cy="1800200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3487420" y="2228850"/>
            <a:ext cx="5208905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300" dirty="0">
                <a:latin typeface="楷体" panose="02010609060101010101" pitchFamily="49" charset="-122"/>
                <a:ea typeface="楷体" panose="02010609060101010101" pitchFamily="49" charset="-122"/>
              </a:rPr>
              <a:t>几个分开的动作描写让你感受到什么？</a:t>
            </a:r>
            <a:endParaRPr lang="zh-CN" altLang="en-US" sz="2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65195" y="3152775"/>
            <a:ext cx="5231130" cy="1153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300" dirty="0">
                <a:latin typeface="楷体" panose="02010609060101010101" pitchFamily="49" charset="-122"/>
                <a:ea typeface="楷体" panose="02010609060101010101" pitchFamily="49" charset="-122"/>
              </a:rPr>
              <a:t>反复出现的三个“我的母亲”让你感受到什么？此时看到母亲“我</a:t>
            </a:r>
            <a:r>
              <a:rPr lang="en-US" altLang="zh-CN" sz="23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300" dirty="0">
                <a:latin typeface="楷体" panose="02010609060101010101" pitchFamily="49" charset="-122"/>
                <a:ea typeface="楷体" panose="02010609060101010101" pitchFamily="49" charset="-122"/>
              </a:rPr>
              <a:t>是什么感觉？</a:t>
            </a:r>
            <a:endParaRPr lang="zh-CN" altLang="en-US" sz="2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2910" y="785800"/>
            <a:ext cx="718693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分角色朗读第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20——28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自然段的对话，思考：母子会见一问一答特别简短的对话，你有什么感受？为什么？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72066" y="2357436"/>
            <a:ext cx="2592288" cy="18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42910" y="500048"/>
            <a:ext cx="58194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母亲大声问：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“你来干什么？”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“我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有事快说，别耽误妈干活！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“我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要钱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要钱干什么？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“买书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多少钱？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“一元五角就行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28596" y="1643056"/>
            <a:ext cx="7429552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母亲掏衣兜，掏出一卷揉得皱皱的毛票，用龟裂的手指数着。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43438" y="2357436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158" y="483518"/>
            <a:ext cx="8103274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分角色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朗读第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30——31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自然段对话，再说说自己的感受。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305" y="1379213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“大姐，别给！没你这么当妈的！供他们吃，供他们穿，供他们上学，还供他们看闲书哇！”接着又对我喊：“你看你妈这是在怎么挣钱？你忍心朝你妈要钱买书哇！”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7322" y="3195221"/>
            <a:ext cx="7390034" cy="14452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母亲却已将钱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塞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在我手里了，大声回答那个女人：“谁叫我们是当妈的呀！我挺高兴他爱看书的！”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158" y="500048"/>
            <a:ext cx="8286808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反复出现的四个“立刻”让你从中感受到了什么？看到这样的母亲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的内心又有什么感受？</a:t>
            </a:r>
            <a:endParaRPr lang="zh-CN" altLang="en-US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214560"/>
            <a:ext cx="7786742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母亲说完，立刻又坐了下去，立刻又弯曲了背，立刻又将头俯在缝纫机板上，立刻又陷入了手脚并用的机械忙碌状态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85786" y="1357304"/>
            <a:ext cx="792088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我鼻子一酸，攥着钱跑了出去</a:t>
            </a:r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1928794" y="2643188"/>
            <a:ext cx="5214974" cy="1143008"/>
          </a:xfrm>
          <a:prstGeom prst="wedgeRectCallout">
            <a:avLst>
              <a:gd name="adj1" fmla="val -33612"/>
              <a:gd name="adj2" fmla="val -96691"/>
            </a:avLst>
          </a:prstGeom>
          <a:no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联系全文思考：是什么令“我”鼻子一酸？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43108" y="2000246"/>
            <a:ext cx="171451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15060" y="1408430"/>
            <a:ext cx="61137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有感情地朗读30-34自然段，读出“我”的愧疚和心疼。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7" y="546963"/>
            <a:ext cx="1629583" cy="37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本框 11"/>
          <p:cNvSpPr txBox="1"/>
          <p:nvPr/>
        </p:nvSpPr>
        <p:spPr>
          <a:xfrm>
            <a:off x="333190" y="536227"/>
            <a:ext cx="1231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>
                <a:solidFill>
                  <a:schemeClr val="bg1"/>
                </a:solidFill>
                <a:ea typeface="黑体" panose="02010609060101010101" pitchFamily="49" charset="-122"/>
              </a:rPr>
              <a:t>第二课时</a:t>
            </a:r>
            <a:endParaRPr kumimoji="1" lang="zh-CN" altLang="en-US" sz="2000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4348" y="1785932"/>
            <a:ext cx="7632849" cy="10534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457200" algn="just" fontAlgn="auto">
              <a:lnSpc>
                <a:spcPct val="100000"/>
              </a:lnSpc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通过上堂课的学习我们知道了课文主要写了一件什么事？</a:t>
            </a:r>
            <a:endParaRPr lang="zh-CN" altLang="en-US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5786" y="714362"/>
            <a:ext cx="7858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ea typeface="黑体" panose="02010609060101010101" pitchFamily="49" charset="-122"/>
              </a:rPr>
              <a:t>       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“我”为什么要给母亲买一听水果罐头？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Picture 3" descr="07"/>
          <p:cNvPicPr>
            <a:picLocks noChangeAspect="1" noChangeArrowheads="1"/>
          </p:cNvPicPr>
          <p:nvPr/>
        </p:nvPicPr>
        <p:blipFill>
          <a:blip r:embed="rId1" cstate="print"/>
          <a:srcRect l="1901" t="1274"/>
          <a:stretch>
            <a:fillRect/>
          </a:stretch>
        </p:blipFill>
        <p:spPr bwMode="auto">
          <a:xfrm>
            <a:off x="2071670" y="2000246"/>
            <a:ext cx="2233761" cy="1800200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357436"/>
            <a:ext cx="203684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428874"/>
            <a:ext cx="19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47395" y="886460"/>
            <a:ext cx="785177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那一天母亲数落了我一顿。数落完，又给我凑足了买《青年近卫军》的钱。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我想我没有权利用那钱再买任何别的东西，无论为我自己还是为母亲。</a:t>
            </a:r>
            <a:endParaRPr lang="zh-CN" altLang="en-US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2976" y="1214428"/>
            <a:ext cx="6984776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   就这样，我有了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第一本长篇小说……</a:t>
            </a:r>
            <a:endParaRPr lang="zh-CN" altLang="en-US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2910" y="1428742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  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你有过“鼻子一酸”的生活经历吗？试着写一写吧。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771550"/>
            <a:ext cx="756084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小练笔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     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1190" y="2512695"/>
            <a:ext cx="712343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要求：运用课文中学到的通过场景、细节表达情感的方法写一段话，要写出自己的真情实感。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  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   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572029"/>
            <a:ext cx="138564" cy="28469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文本框 14"/>
          <p:cNvSpPr txBox="1"/>
          <p:nvPr/>
        </p:nvSpPr>
        <p:spPr>
          <a:xfrm>
            <a:off x="624428" y="411510"/>
            <a:ext cx="221938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结构梳理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3" y="479078"/>
            <a:ext cx="366860" cy="456338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1027109" y="1028233"/>
            <a:ext cx="7577339" cy="3415725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368300" dist="889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14" name="文本框 25605"/>
          <p:cNvSpPr txBox="1"/>
          <p:nvPr/>
        </p:nvSpPr>
        <p:spPr>
          <a:xfrm>
            <a:off x="1103060" y="1636415"/>
            <a:ext cx="615553" cy="1509388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慈母情深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1829738" y="1347490"/>
            <a:ext cx="221982" cy="2808436"/>
          </a:xfrm>
          <a:prstGeom prst="leftBrace">
            <a:avLst>
              <a:gd name="adj1" fmla="val 132892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25607"/>
          <p:cNvSpPr txBox="1"/>
          <p:nvPr/>
        </p:nvSpPr>
        <p:spPr>
          <a:xfrm>
            <a:off x="2118663" y="1131590"/>
            <a:ext cx="35274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渴望买书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失魂落魄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文本框 25608"/>
          <p:cNvSpPr txBox="1"/>
          <p:nvPr/>
        </p:nvSpPr>
        <p:spPr>
          <a:xfrm>
            <a:off x="2045638" y="2212677"/>
            <a:ext cx="18716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让我买书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文本框 25609"/>
          <p:cNvSpPr txBox="1"/>
          <p:nvPr/>
        </p:nvSpPr>
        <p:spPr>
          <a:xfrm>
            <a:off x="2045638" y="3849980"/>
            <a:ext cx="35290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拥有了这本书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感激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文本框 25610"/>
          <p:cNvSpPr txBox="1"/>
          <p:nvPr/>
        </p:nvSpPr>
        <p:spPr>
          <a:xfrm>
            <a:off x="6156176" y="1923678"/>
            <a:ext cx="2376487" cy="13849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我”对母亲深深的敬意和无比的热爱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左大括号 22"/>
          <p:cNvSpPr/>
          <p:nvPr/>
        </p:nvSpPr>
        <p:spPr>
          <a:xfrm>
            <a:off x="3629963" y="1636415"/>
            <a:ext cx="287338" cy="1871662"/>
          </a:xfrm>
          <a:prstGeom prst="leftBrace">
            <a:avLst>
              <a:gd name="adj1" fmla="val 54251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25615"/>
          <p:cNvSpPr txBox="1"/>
          <p:nvPr/>
        </p:nvSpPr>
        <p:spPr>
          <a:xfrm>
            <a:off x="3990326" y="1636415"/>
            <a:ext cx="1800225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身体瘦小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" name="文本框 25616"/>
          <p:cNvSpPr txBox="1"/>
          <p:nvPr/>
        </p:nvSpPr>
        <p:spPr>
          <a:xfrm>
            <a:off x="3918585" y="2355850"/>
            <a:ext cx="20300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工作环境差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" name="文本框 25617"/>
          <p:cNvSpPr txBox="1"/>
          <p:nvPr/>
        </p:nvSpPr>
        <p:spPr>
          <a:xfrm>
            <a:off x="3990340" y="3102610"/>
            <a:ext cx="17297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工作辛苦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左大括号 34"/>
          <p:cNvSpPr/>
          <p:nvPr/>
        </p:nvSpPr>
        <p:spPr>
          <a:xfrm rot="10800000">
            <a:off x="5861988" y="1347489"/>
            <a:ext cx="222180" cy="2880444"/>
          </a:xfrm>
          <a:prstGeom prst="leftBrace">
            <a:avLst>
              <a:gd name="adj1" fmla="val 75142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 animBg="1"/>
      <p:bldP spid="32" grpId="0"/>
      <p:bldP spid="33" grpId="0"/>
      <p:bldP spid="34" grpId="0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981772" y="1510762"/>
            <a:ext cx="7262635" cy="21355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作者在小说中记叙了母亲在极其艰苦的生活条件下，省吃俭用，支持和鼓励“我”读课外书的往事，表现了</a:t>
            </a:r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的深情，以及</a:t>
            </a:r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之情。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4"/>
          <p:cNvSpPr txBox="1"/>
          <p:nvPr/>
        </p:nvSpPr>
        <p:spPr>
          <a:xfrm>
            <a:off x="624427" y="411510"/>
            <a:ext cx="203675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主题概括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4187"/>
            <a:ext cx="366860" cy="4563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68545" y="2538730"/>
            <a:ext cx="19704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慈母对子女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48790" y="3060700"/>
            <a:ext cx="19704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孩子对母亲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60875" y="306070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敬爱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84309" y="832486"/>
            <a:ext cx="8064896" cy="10534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    一</a:t>
            </a:r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、在下面句子中，没有运用反复的修辞手法的一句是（  ）</a:t>
            </a:r>
            <a:r>
              <a:rPr lang="zh-CN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zh-CN" altLang="zh-CN" sz="16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2942" y="1885951"/>
            <a:ext cx="77076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A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背直起来了，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我的母亲。转过身来了，我的母亲。褐色的口罩上方，一对眼神疲惫的眼睛吃惊地望着我，我的母亲的眼睛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……</a:t>
            </a:r>
            <a:endParaRPr lang="en-US" altLang="zh-CN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en-US" altLang="zh-CN" sz="2400" b="1" dirty="0" err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.沉默呵，沉默呵!不在沉默中爆发，就在沉默中灭亡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C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.他的品质是那样的纯洁和高尚，他的意志是这样坚韧和刚强，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他的气质是这样的淳朴和谦逊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19299" y="1328740"/>
            <a:ext cx="946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14"/>
          <p:cNvSpPr txBox="1"/>
          <p:nvPr/>
        </p:nvSpPr>
        <p:spPr>
          <a:xfrm>
            <a:off x="624428" y="411510"/>
            <a:ext cx="19313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课堂演练</a:t>
            </a:r>
            <a:endParaRPr lang="zh-CN" altLang="en-US" sz="3200" b="1" dirty="0">
              <a:solidFill>
                <a:srgbClr val="875000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4186"/>
            <a:ext cx="366860" cy="456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713165" y="684542"/>
            <a:ext cx="8208912" cy="560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二、母爱主题诗词诵读比赛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539552" y="1336660"/>
            <a:ext cx="7526600" cy="13726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同学们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，你们一定积累了很多有关母爱的诗词吧，我们来进行下诵读比赛吧。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6968256" y="-1"/>
            <a:ext cx="1927372" cy="771551"/>
            <a:chOff x="6968256" y="-1"/>
            <a:chExt cx="1927372" cy="771551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8"/>
            <a:stretch>
              <a:fillRect/>
            </a:stretch>
          </p:blipFill>
          <p:spPr>
            <a:xfrm>
              <a:off x="6968256" y="-1"/>
              <a:ext cx="961585" cy="771551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408" y="124932"/>
              <a:ext cx="1346220" cy="553738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7164288" y="509940"/>
              <a:ext cx="9813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kumimoji="1" lang="en-US" altLang="zh-CN" sz="1050" dirty="0">
                  <a:solidFill>
                    <a:prstClr val="white">
                      <a:lumMod val="75000"/>
                    </a:prstClr>
                  </a:solidFill>
                </a:rPr>
                <a:t>QICAIKETANG</a:t>
              </a:r>
              <a:endParaRPr kumimoji="1" lang="zh-CN" altLang="en-US" sz="105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</p:grpSp>
      <p:sp>
        <p:nvSpPr>
          <p:cNvPr id="7" name="文本框 3"/>
          <p:cNvSpPr txBox="1"/>
          <p:nvPr/>
        </p:nvSpPr>
        <p:spPr>
          <a:xfrm>
            <a:off x="883562" y="1419622"/>
            <a:ext cx="7369325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6600" b="1" dirty="0">
                <a:solidFill>
                  <a:srgbClr val="FF6600"/>
                </a:solidFill>
                <a:latin typeface="Xingkai SC" panose="02010800040101010101" pitchFamily="2" charset="-122"/>
                <a:ea typeface="Xingkai SC" panose="02010800040101010101" pitchFamily="2" charset="-122"/>
              </a:rPr>
              <a:t>七彩课堂  伴你成长</a:t>
            </a:r>
            <a:endParaRPr kumimoji="1" lang="zh-CN" altLang="en-US" sz="6600" b="1" dirty="0">
              <a:solidFill>
                <a:srgbClr val="FF6600"/>
              </a:solidFill>
              <a:latin typeface="Xingkai SC" panose="02010800040101010101" pitchFamily="2" charset="-122"/>
              <a:ea typeface="Xingkai SC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99"/>
          <p:cNvSpPr txBox="1">
            <a:spLocks noChangeArrowheads="1"/>
          </p:cNvSpPr>
          <p:nvPr/>
        </p:nvSpPr>
        <p:spPr bwMode="auto">
          <a:xfrm>
            <a:off x="2667000" y="652463"/>
            <a:ext cx="3810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500" b="1">
                <a:latin typeface="Calibri" panose="020F0502020204030204" charset="0"/>
                <a:ea typeface="宋体" panose="02010600030101010101" pitchFamily="2" charset="-122"/>
              </a:rPr>
              <a:t>我是</a:t>
            </a:r>
            <a:r>
              <a:rPr lang="zh-CN" altLang="en-US" sz="1500" b="1">
                <a:latin typeface="Calibri" panose="020F0502020204030204" charset="0"/>
                <a:ea typeface="宋体" panose="02010600030101010101" pitchFamily="2" charset="-122"/>
              </a:rPr>
              <a:t>凤凰教师</a:t>
            </a:r>
            <a:r>
              <a:rPr lang="zh-CN" altLang="zh-CN" sz="1500" b="1">
                <a:latin typeface="Calibri" panose="020F0502020204030204" charset="0"/>
                <a:ea typeface="宋体" panose="02010600030101010101" pitchFamily="2" charset="-122"/>
              </a:rPr>
              <a:t>，专注于中小学教育</a:t>
            </a:r>
            <a:endParaRPr lang="zh-CN" altLang="en-US" sz="15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86025" y="3327798"/>
            <a:ext cx="4376738" cy="102733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sz="790" noProof="1">
              <a:latin typeface="Calibri" panose="020F0502020204030204" charset="0"/>
              <a:cs typeface="Times New Roman" panose="02020603050405020304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790" noProof="1">
                <a:latin typeface="Calibri" panose="020F0502020204030204" charset="0"/>
                <a:cs typeface="Times New Roman" panose="02020603050405020304" charset="0"/>
              </a:rPr>
              <a:t> </a:t>
            </a:r>
            <a:endParaRPr lang="zh-CN" altLang="en-US" sz="790" b="1" noProof="1">
              <a:latin typeface="Calibri" panose="020F0502020204030204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500" b="1" noProof="1">
                <a:latin typeface="Calibri" panose="020F0502020204030204" charset="0"/>
              </a:rPr>
              <a:t>关注和推荐凤凰教师，获取更多免费好资源</a:t>
            </a:r>
            <a:endParaRPr lang="zh-CN" altLang="en-US" sz="1500" b="1" noProof="1">
              <a:latin typeface="Calibri" panose="020F0502020204030204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500" b="1" noProof="1">
              <a:latin typeface="Calibri" panose="020F0502020204030204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500" b="1" noProof="1">
                <a:latin typeface="Calibri" panose="020F0502020204030204" charset="0"/>
              </a:rPr>
              <a:t>您的支持，是我们努力的动力！</a:t>
            </a:r>
            <a:endParaRPr lang="zh-CN" altLang="en-US" sz="1500" b="1" noProof="1">
              <a:latin typeface="Calibri" panose="020F0502020204030204" charset="0"/>
            </a:endParaRPr>
          </a:p>
        </p:txBody>
      </p:sp>
      <p:pic>
        <p:nvPicPr>
          <p:cNvPr id="1536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823" y="1295400"/>
            <a:ext cx="3817144" cy="198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91792" y="1456359"/>
            <a:ext cx="7960968" cy="56070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457200" algn="just" fontAlgn="auto">
              <a:lnSpc>
                <a:spcPct val="100000"/>
              </a:lnSpc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我鼻子一酸，攥着钱跑了出去……</a:t>
            </a:r>
            <a:endParaRPr lang="zh-CN" altLang="en-US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785786" y="1500180"/>
            <a:ext cx="7818662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默读第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6——9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自然段，找找哪些地方让我鼻子一酸，划下来。</a:t>
            </a:r>
            <a:endParaRPr lang="zh-CN" altLang="en-US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03835" y="405130"/>
            <a:ext cx="8892540" cy="329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那是我第一次到母亲为我们挣钱的那个地方。</a:t>
            </a:r>
            <a:endParaRPr lang="zh-CN" altLang="en-US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空间非常低矮，低矮得使人感到压抑。不足二百平米的厂房，四壁潮湿颓败。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因为光线阴暗，每个女人的头上方都吊着一只灯泡。正是酷暑炎夏，窗不能开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使我感到犹如身在蒸笼。</a:t>
            </a:r>
            <a:endParaRPr lang="zh-CN" altLang="en-US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546020" y="1643369"/>
            <a:ext cx="71438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39708" y="2242706"/>
            <a:ext cx="2342634" cy="74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012055" y="2250304"/>
            <a:ext cx="178595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186067" y="2343152"/>
            <a:ext cx="1818629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798158" y="3515367"/>
            <a:ext cx="28947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6045" y="3696005"/>
            <a:ext cx="821537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七八十台破缝纫机发出的噪声震耳欲聋。</a:t>
            </a:r>
            <a:endParaRPr lang="zh-CN" altLang="en-US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98193" y="4320532"/>
            <a:ext cx="235745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1472" y="866140"/>
            <a:ext cx="7786742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从课文的前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个自然段中我知道了母亲挣钱不容易，可是没有想到她是在这么恶劣的环境下来工作。作为儿子，看到这样的情景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我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会有怎样的滋味？</a:t>
            </a:r>
            <a:endParaRPr lang="zh-CN" altLang="en-US" sz="3600" b="1" dirty="0" smtClean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98930" y="959485"/>
            <a:ext cx="59467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作者为什么要描写母亲恶劣的工作环境呢？</a:t>
            </a:r>
            <a:endParaRPr lang="zh-CN" altLang="en-US" sz="3600" b="1" dirty="0" smtClean="0"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36015" y="1178560"/>
            <a:ext cx="6731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让我们齐声朗读6-9自然段，读出</a:t>
            </a:r>
            <a:r>
              <a:rPr lang="en-US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“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我</a:t>
            </a:r>
            <a:r>
              <a:rPr lang="en-US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”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的鼻子一酸和文章中流露出的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慈母情深。</a:t>
            </a:r>
            <a:endParaRPr lang="zh-CN" altLang="en-US" sz="3600" b="1" dirty="0" smtClean="0"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9695" y="928676"/>
            <a:ext cx="8001056" cy="1845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默读第</a:t>
            </a:r>
            <a:r>
              <a:rPr lang="en-US" altLang="zh-CN" sz="3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10——19</a:t>
            </a:r>
            <a:r>
              <a:rPr lang="zh-CN" altLang="en-US" sz="3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自然段，在寻找母亲的过程中，“我”看到了什么？找找还有哪些地方让</a:t>
            </a:r>
            <a:r>
              <a:rPr lang="en-US" altLang="zh-CN" sz="3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en-US" altLang="zh-CN" sz="3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鼻子一酸</a:t>
            </a:r>
            <a:r>
              <a:rPr lang="zh-CN" altLang="en-US" sz="3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zh-CN" altLang="en-US" sz="3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683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6833"/>
</p:tagLst>
</file>

<file path=ppt/tags/tag3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TEMPLATE_THUMBS_INDEX" val="1、9、12、16、19、22、23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自定义 221">
      <a:dk1>
        <a:srgbClr val="000000"/>
      </a:dk1>
      <a:lt1>
        <a:srgbClr val="FFFFFF"/>
      </a:lt1>
      <a:dk2>
        <a:srgbClr val="5B9BD5"/>
      </a:dk2>
      <a:lt2>
        <a:srgbClr val="E7E6E6"/>
      </a:lt2>
      <a:accent1>
        <a:srgbClr val="5B9BD5"/>
      </a:accent1>
      <a:accent2>
        <a:srgbClr val="FFFFFF"/>
      </a:accent2>
      <a:accent3>
        <a:srgbClr val="5B9BD5"/>
      </a:accent3>
      <a:accent4>
        <a:srgbClr val="5B9BD5"/>
      </a:accent4>
      <a:accent5>
        <a:srgbClr val="5B9BD5"/>
      </a:accent5>
      <a:accent6>
        <a:srgbClr val="5B9BD5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1785</Words>
  <Application>WPS 演示</Application>
  <PresentationFormat>全屏显示(16:9)</PresentationFormat>
  <Paragraphs>138</Paragraphs>
  <Slides>29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8" baseType="lpstr">
      <vt:lpstr>Arial</vt:lpstr>
      <vt:lpstr>宋体</vt:lpstr>
      <vt:lpstr>Wingdings</vt:lpstr>
      <vt:lpstr>黑体</vt:lpstr>
      <vt:lpstr>Heiti SC Light</vt:lpstr>
      <vt:lpstr>微软雅黑</vt:lpstr>
      <vt:lpstr>幼圆</vt:lpstr>
      <vt:lpstr>汉语拼音</vt:lpstr>
      <vt:lpstr>楷体</vt:lpstr>
      <vt:lpstr>Segoe Print</vt:lpstr>
      <vt:lpstr>Times New Roman</vt:lpstr>
      <vt:lpstr>Arial Unicode MS</vt:lpstr>
      <vt:lpstr>Calibri</vt:lpstr>
      <vt:lpstr>YouYuan</vt:lpstr>
      <vt:lpstr>迷你简毡笔黑</vt:lpstr>
      <vt:lpstr>Songti SC</vt:lpstr>
      <vt:lpstr>Xingkai SC</vt:lpstr>
      <vt:lpstr>1_Office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挽晴</cp:lastModifiedBy>
  <cp:revision>126</cp:revision>
  <dcterms:created xsi:type="dcterms:W3CDTF">2017-03-17T02:28:00Z</dcterms:created>
  <dcterms:modified xsi:type="dcterms:W3CDTF">2020-12-04T02:11:08Z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