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64" r:id="rId4"/>
  </p:sldMasterIdLst>
  <p:notesMasterIdLst>
    <p:notesMasterId r:id="rId6"/>
  </p:notesMasterIdLst>
  <p:sldIdLst>
    <p:sldId id="416" r:id="rId5"/>
    <p:sldId id="433" r:id="rId7"/>
    <p:sldId id="468" r:id="rId8"/>
    <p:sldId id="488" r:id="rId9"/>
    <p:sldId id="489" r:id="rId10"/>
    <p:sldId id="432" r:id="rId11"/>
    <p:sldId id="498" r:id="rId12"/>
    <p:sldId id="417" r:id="rId13"/>
    <p:sldId id="435" r:id="rId14"/>
    <p:sldId id="415" r:id="rId15"/>
    <p:sldId id="434" r:id="rId16"/>
    <p:sldId id="429" r:id="rId17"/>
    <p:sldId id="418" r:id="rId18"/>
    <p:sldId id="499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4"/>
    </p:embeddedFont>
    <p:embeddedFont>
      <p:font typeface="华文行楷" panose="02010800040101010101" charset="-122"/>
      <p:regular r:id="rId25"/>
    </p:embeddedFont>
    <p:embeddedFont>
      <p:font typeface="Bahnschrift" panose="020B0502040204020203" charset="0"/>
      <p:regular r:id="rId26"/>
      <p:bold r:id="rId27"/>
    </p:embeddedFont>
    <p:embeddedFont>
      <p:font typeface="华文楷体" panose="02010600040101010101" pitchFamily="2" charset="-12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  <p:embeddedFont>
      <p:font typeface="等线" panose="02010600030101010101" charset="-122"/>
      <p:regular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舒志豪" initials="舒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1013AC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08" y="-234"/>
      </p:cViewPr>
      <p:guideLst>
        <p:guide orient="horz" pos="2251"/>
        <p:guide pos="38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81FDD-82BD-4CCA-8820-721FCBA5FE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081FDD-82BD-4CCA-8820-721FCBA5FE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E3069-E878-4DC6-8FFD-73F08A2618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jpeg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"/>
          <p:cNvPicPr>
            <a:picLocks noChangeAspect="1"/>
          </p:cNvPicPr>
          <p:nvPr userDrawn="1"/>
        </p:nvPicPr>
        <p:blipFill rotWithShape="1">
          <a:blip r:embed="rId2" cstate="email"/>
          <a:srcRect l="945" t="-380" r="-945" b="380"/>
          <a:stretch>
            <a:fillRect/>
          </a:stretch>
        </p:blipFill>
        <p:spPr>
          <a:xfrm>
            <a:off x="0" y="666750"/>
            <a:ext cx="7122160" cy="6176645"/>
          </a:xfrm>
          <a:prstGeom prst="rect">
            <a:avLst/>
          </a:prstGeom>
        </p:spPr>
      </p:pic>
      <p:pic>
        <p:nvPicPr>
          <p:cNvPr id="9" name="图片 8" descr="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2062480" y="318770"/>
            <a:ext cx="2605405" cy="2832100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>
            <a:off x="0" y="5545455"/>
            <a:ext cx="10194925" cy="1312545"/>
          </a:xfrm>
          <a:prstGeom prst="rect">
            <a:avLst/>
          </a:prstGeom>
        </p:spPr>
      </p:pic>
      <p:pic>
        <p:nvPicPr>
          <p:cNvPr id="11" name="图片 10" descr="4"/>
          <p:cNvPicPr>
            <a:picLocks noChangeAspect="1"/>
          </p:cNvPicPr>
          <p:nvPr userDrawn="1"/>
        </p:nvPicPr>
        <p:blipFill>
          <a:blip r:embed="rId5" cstate="email"/>
          <a:stretch>
            <a:fillRect/>
          </a:stretch>
        </p:blipFill>
        <p:spPr>
          <a:xfrm>
            <a:off x="8698230" y="2620645"/>
            <a:ext cx="3510280" cy="4246245"/>
          </a:xfrm>
          <a:prstGeom prst="rect">
            <a:avLst/>
          </a:prstGeom>
        </p:spPr>
      </p:pic>
      <p:pic>
        <p:nvPicPr>
          <p:cNvPr id="12" name="图片 11" descr="3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 rot="780000">
            <a:off x="5006975" y="474980"/>
            <a:ext cx="1539875" cy="1324610"/>
          </a:xfrm>
          <a:prstGeom prst="rect">
            <a:avLst/>
          </a:prstGeom>
        </p:spPr>
      </p:pic>
      <p:pic>
        <p:nvPicPr>
          <p:cNvPr id="13" name="图片 12" descr="图片包含 气球, 运输, 航空器, 餐桌&#10;&#10;已生成极高可信度的说明"/>
          <p:cNvPicPr>
            <a:picLocks noChangeAspect="1"/>
          </p:cNvPicPr>
          <p:nvPr userDrawn="1"/>
        </p:nvPicPr>
        <p:blipFill rotWithShape="1">
          <a:blip r:embed="rId7" cstate="email"/>
          <a:srcRect t="1033"/>
          <a:stretch>
            <a:fillRect/>
          </a:stretch>
        </p:blipFill>
        <p:spPr>
          <a:xfrm>
            <a:off x="9347821" y="0"/>
            <a:ext cx="2842909" cy="31327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0" y="5545455"/>
            <a:ext cx="10194925" cy="1312545"/>
          </a:xfrm>
          <a:prstGeom prst="rect">
            <a:avLst/>
          </a:prstGeom>
        </p:spPr>
      </p:pic>
      <p:pic>
        <p:nvPicPr>
          <p:cNvPr id="8" name="图片 7" descr="4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8698230" y="2620645"/>
            <a:ext cx="3510280" cy="4246245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rot="780000">
            <a:off x="4587875" y="640153"/>
            <a:ext cx="1539875" cy="1324610"/>
          </a:xfrm>
          <a:prstGeom prst="rect">
            <a:avLst/>
          </a:prstGeom>
        </p:spPr>
      </p:pic>
      <p:pic>
        <p:nvPicPr>
          <p:cNvPr id="10" name="图片 9" descr="图片包含 气球, 运输, 航空器, 餐桌&#10;&#10;已生成极高可信度的说明"/>
          <p:cNvPicPr>
            <a:picLocks noChangeAspect="1"/>
          </p:cNvPicPr>
          <p:nvPr userDrawn="1"/>
        </p:nvPicPr>
        <p:blipFill rotWithShape="1">
          <a:blip r:embed="rId5" cstate="email"/>
          <a:srcRect t="1033"/>
          <a:stretch>
            <a:fillRect/>
          </a:stretch>
        </p:blipFill>
        <p:spPr>
          <a:xfrm>
            <a:off x="9347821" y="0"/>
            <a:ext cx="2842909" cy="3132773"/>
          </a:xfrm>
          <a:prstGeom prst="rect">
            <a:avLst/>
          </a:prstGeom>
        </p:spPr>
      </p:pic>
      <p:pic>
        <p:nvPicPr>
          <p:cNvPr id="11" name="图片 10" descr="2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0" y="704937"/>
            <a:ext cx="2605405" cy="283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735436" y="171451"/>
            <a:ext cx="1069358" cy="1069356"/>
          </a:xfrm>
          <a:prstGeom prst="rect">
            <a:avLst/>
          </a:prstGeom>
        </p:spPr>
      </p:pic>
      <p:pic>
        <p:nvPicPr>
          <p:cNvPr id="4" name="图片 3" descr="1"/>
          <p:cNvPicPr>
            <a:picLocks noChangeAspect="1"/>
          </p:cNvPicPr>
          <p:nvPr userDrawn="1"/>
        </p:nvPicPr>
        <p:blipFill rotWithShape="1">
          <a:blip r:embed="rId3" cstate="email"/>
          <a:srcRect b="20296"/>
          <a:stretch>
            <a:fillRect/>
          </a:stretch>
        </p:blipFill>
        <p:spPr>
          <a:xfrm>
            <a:off x="0" y="5606912"/>
            <a:ext cx="12192000" cy="12510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email"/>
          <a:srcRect l="1596" b="6730"/>
          <a:stretch>
            <a:fillRect/>
          </a:stretch>
        </p:blipFill>
        <p:spPr>
          <a:xfrm flipH="1">
            <a:off x="10135522" y="5155809"/>
            <a:ext cx="2056478" cy="1702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飞机, 飞行, 风景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9"/>
          <a:stretch>
            <a:fillRect/>
          </a:stretch>
        </p:blipFill>
        <p:spPr>
          <a:xfrm>
            <a:off x="0" y="0"/>
            <a:ext cx="12192000" cy="68500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452925" y="1551079"/>
            <a:ext cx="3763738" cy="2068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9" r="40054" b="12382"/>
          <a:stretch>
            <a:fillRect/>
          </a:stretch>
        </p:blipFill>
        <p:spPr>
          <a:xfrm>
            <a:off x="4501662" y="1693589"/>
            <a:ext cx="7690338" cy="22572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0" y="-8207"/>
            <a:ext cx="12192000" cy="6873510"/>
          </a:xfrm>
          <a:prstGeom prst="rect">
            <a:avLst/>
          </a:prstGeom>
        </p:spPr>
      </p:pic>
      <p:pic>
        <p:nvPicPr>
          <p:cNvPr id="11" name="图片 10" descr="图片包含 游戏机&#10;&#10;描述已自动生成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0" t="4993" r="12125" b="71003"/>
          <a:stretch>
            <a:fillRect/>
          </a:stretch>
        </p:blipFill>
        <p:spPr>
          <a:xfrm>
            <a:off x="4991004" y="1151943"/>
            <a:ext cx="1062284" cy="755402"/>
          </a:xfrm>
          <a:prstGeom prst="rect">
            <a:avLst/>
          </a:prstGeom>
          <a:effectLst/>
        </p:spPr>
      </p:pic>
      <p:pic>
        <p:nvPicPr>
          <p:cNvPr id="13" name="图片 12" descr="图片包含 游戏机, 星星&#10;&#10;描述已自动生成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20253"/>
          <a:stretch>
            <a:fillRect/>
          </a:stretch>
        </p:blipFill>
        <p:spPr>
          <a:xfrm>
            <a:off x="0" y="7937"/>
            <a:ext cx="7360046" cy="3867080"/>
          </a:xfrm>
          <a:prstGeom prst="rect">
            <a:avLst/>
          </a:prstGeom>
        </p:spPr>
      </p:pic>
      <p:pic>
        <p:nvPicPr>
          <p:cNvPr id="2" name="图片 1" descr="图片包含 星星, 烟花, 笔记本, 游戏机&#10;&#10;描述已自动生成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1" t="13314" r="11329" b="45301"/>
          <a:stretch>
            <a:fillRect/>
          </a:stretch>
        </p:blipFill>
        <p:spPr>
          <a:xfrm flipH="1">
            <a:off x="8069363" y="4094840"/>
            <a:ext cx="4122637" cy="24373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 descr="图片包含 伞, 装饰品, 游戏机, 雨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橙子, 黑暗, 男人, 床&#10;&#10;描述已自动生成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0" name="图片 19" descr="图片包含 游戏机, 斧头, 衬衫&#10;&#10;描述已自动生成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5"/>
            <a:ext cx="5695709" cy="3417425"/>
          </a:xfrm>
          <a:prstGeom prst="rect">
            <a:avLst/>
          </a:prstGeom>
        </p:spPr>
      </p:pic>
      <p:pic>
        <p:nvPicPr>
          <p:cNvPr id="3" name="图片 2" descr="图片包含 游戏机&#10;&#10;描述已自动生成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0000" r="-4" b="5555"/>
          <a:stretch>
            <a:fillRect/>
          </a:stretch>
        </p:blipFill>
        <p:spPr>
          <a:xfrm rot="5400000">
            <a:off x="7186152" y="1660860"/>
            <a:ext cx="6850814" cy="35434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 descr="图片包含 伞, 装饰品, 游戏机, 雨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橙子, 黑暗, 男人, 床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8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游戏机, 消防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60802" r="13340" b="24845"/>
          <a:stretch>
            <a:fillRect/>
          </a:stretch>
        </p:blipFill>
        <p:spPr>
          <a:xfrm>
            <a:off x="3943109" y="3746653"/>
            <a:ext cx="4305782" cy="1247826"/>
          </a:xfrm>
          <a:prstGeom prst="rect">
            <a:avLst/>
          </a:prstGeom>
        </p:spPr>
      </p:pic>
      <p:pic>
        <p:nvPicPr>
          <p:cNvPr id="18" name="图片 17" descr="图片包含 游戏机, 食物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" name="图片 19" descr="图片包含 游戏机, 斧头, 衬衫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5"/>
            <a:ext cx="5695709" cy="3417425"/>
          </a:xfrm>
          <a:prstGeom prst="rect">
            <a:avLst/>
          </a:prstGeom>
        </p:spPr>
      </p:pic>
      <p:pic>
        <p:nvPicPr>
          <p:cNvPr id="22" name="图片 21" descr="图片包含 游戏机, 飞机, 夜空, 跑道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41" y="3648439"/>
            <a:ext cx="2877279" cy="2877279"/>
          </a:xfrm>
          <a:prstGeom prst="rect">
            <a:avLst/>
          </a:prstGeom>
        </p:spPr>
      </p:pic>
      <p:pic>
        <p:nvPicPr>
          <p:cNvPr id="3" name="图片 2" descr="图片包含 游戏机, 星星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20253"/>
          <a:stretch>
            <a:fillRect/>
          </a:stretch>
        </p:blipFill>
        <p:spPr>
          <a:xfrm flipH="1">
            <a:off x="4831954" y="11575"/>
            <a:ext cx="7360046" cy="38670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B0300000000000000" pitchFamily="34" charset="-122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"/>
          <p:cNvPicPr>
            <a:picLocks noChangeAspect="1"/>
          </p:cNvPicPr>
          <p:nvPr userDrawn="1"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3" r="116"/>
          <a:stretch>
            <a:fillRect/>
          </a:stretch>
        </p:blipFill>
        <p:spPr>
          <a:xfrm>
            <a:off x="-1587" y="3000375"/>
            <a:ext cx="12192000" cy="3857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3324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/>
        </p:nvSpPr>
        <p:spPr>
          <a:xfrm>
            <a:off x="426774" y="2893422"/>
            <a:ext cx="677108" cy="219628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algn="ctr"/>
            <a:r>
              <a:rPr lang="zh-CN" altLang="en-US" sz="4400" b="1" spc="-300" dirty="0">
                <a:gradFill>
                  <a:gsLst>
                    <a:gs pos="0">
                      <a:srgbClr val="C00000">
                        <a:alpha val="6000"/>
                      </a:srgbClr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8400000" scaled="0"/>
                </a:gradFill>
                <a:latin typeface="+mj-ea"/>
                <a:ea typeface="+mj-ea"/>
                <a:cs typeface="+mn-ea"/>
                <a:sym typeface="+mn-lt"/>
              </a:rPr>
              <a:t>日出东方</a:t>
            </a:r>
            <a:endParaRPr lang="zh-CN" altLang="en-US" sz="4400" b="1" spc="-300" dirty="0">
              <a:gradFill>
                <a:gsLst>
                  <a:gs pos="0">
                    <a:srgbClr val="C00000">
                      <a:alpha val="6000"/>
                    </a:srgbClr>
                  </a:gs>
                  <a:gs pos="100000">
                    <a:srgbClr val="C00000">
                      <a:alpha val="0"/>
                    </a:srgbClr>
                  </a:gs>
                </a:gsLst>
                <a:lin ang="8400000" scaled="0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1519557" y="214367"/>
            <a:ext cx="553998" cy="471482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algn="ctr"/>
            <a:r>
              <a:rPr lang="zh-CN" altLang="en-US" sz="3600" b="1" spc="-300" dirty="0">
                <a:gradFill>
                  <a:gsLst>
                    <a:gs pos="0">
                      <a:srgbClr val="C00000">
                        <a:alpha val="6000"/>
                      </a:srgbClr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8400000" scaled="0"/>
                </a:gradFill>
                <a:latin typeface="+mj-ea"/>
                <a:ea typeface="+mj-ea"/>
                <a:cs typeface="+mn-ea"/>
                <a:sym typeface="+mn-lt"/>
              </a:rPr>
              <a:t>星火燎原中华人民共和国</a:t>
            </a:r>
            <a:endParaRPr lang="zh-CN" altLang="en-US" sz="3600" b="1" spc="-300" dirty="0">
              <a:gradFill>
                <a:gsLst>
                  <a:gs pos="0">
                    <a:srgbClr val="C00000">
                      <a:alpha val="6000"/>
                    </a:srgbClr>
                  </a:gs>
                  <a:gs pos="100000">
                    <a:srgbClr val="C00000">
                      <a:alpha val="0"/>
                    </a:srgbClr>
                  </a:gs>
                </a:gsLst>
                <a:lin ang="8400000" scaled="0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2623497" y="3229337"/>
            <a:ext cx="369332" cy="3198536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algn="ctr"/>
            <a:r>
              <a:rPr lang="zh-CN" altLang="en-US" sz="2400" b="1" spc="-300" dirty="0">
                <a:gradFill>
                  <a:gsLst>
                    <a:gs pos="0">
                      <a:srgbClr val="C00000">
                        <a:alpha val="9000"/>
                      </a:srgbClr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8400000" scaled="0"/>
                </a:gradFill>
                <a:latin typeface="+mj-ea"/>
                <a:ea typeface="+mj-ea"/>
                <a:cs typeface="+mn-ea"/>
                <a:sym typeface="+mn-lt"/>
              </a:rPr>
              <a:t>人民革命的伟大胜利</a:t>
            </a:r>
            <a:endParaRPr lang="zh-CN" altLang="en-US" sz="2400" b="1" spc="-300" dirty="0">
              <a:gradFill>
                <a:gsLst>
                  <a:gs pos="0">
                    <a:srgbClr val="C00000">
                      <a:alpha val="9000"/>
                    </a:srgbClr>
                  </a:gs>
                  <a:gs pos="100000">
                    <a:srgbClr val="C00000">
                      <a:alpha val="0"/>
                    </a:srgbClr>
                  </a:gs>
                </a:gsLst>
                <a:lin ang="8400000" scaled="0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4143054" y="1200135"/>
            <a:ext cx="553998" cy="258448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algn="ctr"/>
            <a:r>
              <a:rPr lang="zh-CN" altLang="en-US" sz="3600" b="1" spc="-300" dirty="0">
                <a:gradFill>
                  <a:gsLst>
                    <a:gs pos="0">
                      <a:srgbClr val="C00000">
                        <a:alpha val="4000"/>
                      </a:srgbClr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8400000" scaled="0"/>
                </a:gradFill>
                <a:latin typeface="+mj-ea"/>
                <a:ea typeface="+mj-ea"/>
                <a:cs typeface="+mn-ea"/>
                <a:sym typeface="+mn-lt"/>
              </a:rPr>
              <a:t>灯塔指引</a:t>
            </a:r>
            <a:endParaRPr lang="zh-CN" altLang="en-US" sz="3600" b="1" spc="-300" dirty="0">
              <a:gradFill>
                <a:gsLst>
                  <a:gs pos="0">
                    <a:srgbClr val="C00000">
                      <a:alpha val="4000"/>
                    </a:srgbClr>
                  </a:gs>
                  <a:gs pos="100000">
                    <a:srgbClr val="C00000">
                      <a:alpha val="0"/>
                    </a:srgbClr>
                  </a:gs>
                </a:gsLst>
                <a:lin ang="8400000" scaled="0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 userDrawn="1"/>
        </p:nvSpPr>
        <p:spPr>
          <a:xfrm>
            <a:off x="6169230" y="3402170"/>
            <a:ext cx="738664" cy="2584480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algn="ctr"/>
            <a:r>
              <a:rPr lang="zh-CN" altLang="en-US" sz="4800" b="1" spc="-300" dirty="0">
                <a:gradFill>
                  <a:gsLst>
                    <a:gs pos="0">
                      <a:srgbClr val="C00000">
                        <a:alpha val="6000"/>
                      </a:srgbClr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8400000" scaled="0"/>
                </a:gradFill>
                <a:latin typeface="+mj-ea"/>
                <a:ea typeface="+mj-ea"/>
                <a:cs typeface="+mn-ea"/>
                <a:sym typeface="+mn-lt"/>
              </a:rPr>
              <a:t>赶京进考</a:t>
            </a:r>
            <a:endParaRPr lang="zh-CN" altLang="en-US" sz="4800" b="1" spc="-300" dirty="0">
              <a:gradFill>
                <a:gsLst>
                  <a:gs pos="0">
                    <a:srgbClr val="C00000">
                      <a:alpha val="6000"/>
                    </a:srgbClr>
                  </a:gs>
                  <a:gs pos="100000">
                    <a:srgbClr val="C00000">
                      <a:alpha val="0"/>
                    </a:srgbClr>
                  </a:gs>
                </a:gsLst>
                <a:lin ang="8400000" scaled="0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 userDrawn="1"/>
        </p:nvSpPr>
        <p:spPr>
          <a:xfrm>
            <a:off x="7092245" y="1241381"/>
            <a:ext cx="1477328" cy="3093228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algn="ctr"/>
            <a:r>
              <a:rPr lang="zh-CN" altLang="en-US" sz="4800" b="1" spc="-300" dirty="0">
                <a:gradFill>
                  <a:gsLst>
                    <a:gs pos="0">
                      <a:srgbClr val="C00000">
                        <a:alpha val="5000"/>
                      </a:srgbClr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8400000" scaled="0"/>
                </a:gradFill>
                <a:latin typeface="+mj-ea"/>
                <a:ea typeface="+mj-ea"/>
                <a:cs typeface="+mn-ea"/>
                <a:sym typeface="+mn-lt"/>
              </a:rPr>
              <a:t>人民当家作主</a:t>
            </a:r>
            <a:endParaRPr lang="zh-CN" altLang="en-US" sz="4800" b="1" spc="-300" dirty="0">
              <a:gradFill>
                <a:gsLst>
                  <a:gs pos="0">
                    <a:srgbClr val="C00000">
                      <a:alpha val="5000"/>
                    </a:srgbClr>
                  </a:gs>
                  <a:gs pos="100000">
                    <a:srgbClr val="C00000">
                      <a:alpha val="0"/>
                    </a:srgbClr>
                  </a:gs>
                </a:gsLst>
                <a:lin ang="8400000" scaled="0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 userDrawn="1"/>
        </p:nvSpPr>
        <p:spPr>
          <a:xfrm>
            <a:off x="9765237" y="2893422"/>
            <a:ext cx="615553" cy="3093228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algn="ctr"/>
            <a:r>
              <a:rPr lang="zh-CN" altLang="en-US" sz="4000" b="1" spc="-300" dirty="0">
                <a:gradFill>
                  <a:gsLst>
                    <a:gs pos="0">
                      <a:srgbClr val="C00000">
                        <a:alpha val="9000"/>
                      </a:srgbClr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8400000" scaled="0"/>
                </a:gradFill>
                <a:latin typeface="+mj-ea"/>
                <a:ea typeface="+mj-ea"/>
                <a:cs typeface="+mn-ea"/>
                <a:sym typeface="+mn-lt"/>
              </a:rPr>
              <a:t>艰辛探索</a:t>
            </a:r>
            <a:endParaRPr lang="zh-CN" altLang="en-US" sz="4000" b="1" spc="-300" dirty="0">
              <a:gradFill>
                <a:gsLst>
                  <a:gs pos="0">
                    <a:srgbClr val="C00000">
                      <a:alpha val="9000"/>
                    </a:srgbClr>
                  </a:gs>
                  <a:gs pos="100000">
                    <a:srgbClr val="C00000">
                      <a:alpha val="0"/>
                    </a:srgbClr>
                  </a:gs>
                </a:gsLst>
                <a:lin ang="8400000" scaled="0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 userDrawn="1"/>
        </p:nvSpPr>
        <p:spPr>
          <a:xfrm>
            <a:off x="10846845" y="549275"/>
            <a:ext cx="923330" cy="3093228"/>
          </a:xfrm>
          <a:prstGeom prst="rect">
            <a:avLst/>
          </a:prstGeom>
          <a:noFill/>
        </p:spPr>
        <p:txBody>
          <a:bodyPr vert="eaVert" wrap="square" lIns="0" tIns="0" rIns="0" bIns="0" rtlCol="0">
            <a:spAutoFit/>
          </a:bodyPr>
          <a:lstStyle/>
          <a:p>
            <a:pPr algn="ctr"/>
            <a:r>
              <a:rPr lang="zh-CN" altLang="en-US" sz="6000" b="1" spc="-300" dirty="0">
                <a:gradFill>
                  <a:gsLst>
                    <a:gs pos="0">
                      <a:srgbClr val="C00000">
                        <a:alpha val="6000"/>
                      </a:srgbClr>
                    </a:gs>
                    <a:gs pos="100000">
                      <a:srgbClr val="C00000">
                        <a:alpha val="0"/>
                      </a:srgbClr>
                    </a:gs>
                  </a:gsLst>
                  <a:lin ang="8400000" scaled="0"/>
                </a:gradFill>
                <a:latin typeface="+mj-ea"/>
                <a:ea typeface="+mj-ea"/>
                <a:cs typeface="+mn-ea"/>
                <a:sym typeface="+mn-lt"/>
              </a:rPr>
              <a:t>继往开来</a:t>
            </a:r>
            <a:endParaRPr lang="zh-CN" altLang="en-US" sz="6000" b="1" spc="-300" dirty="0">
              <a:gradFill>
                <a:gsLst>
                  <a:gs pos="0">
                    <a:srgbClr val="C00000">
                      <a:alpha val="6000"/>
                    </a:srgbClr>
                  </a:gs>
                  <a:gs pos="100000">
                    <a:srgbClr val="C00000">
                      <a:alpha val="0"/>
                    </a:srgbClr>
                  </a:gs>
                </a:gsLst>
                <a:lin ang="8400000" scaled="0"/>
              </a:gradFill>
              <a:latin typeface="+mj-ea"/>
              <a:ea typeface="+mj-ea"/>
              <a:cs typeface="+mn-ea"/>
              <a:sym typeface="+mn-lt"/>
            </a:endParaRPr>
          </a:p>
        </p:txBody>
      </p:sp>
      <p:grpSp>
        <p:nvGrpSpPr>
          <p:cNvPr id="33" name="组合 32"/>
          <p:cNvGrpSpPr/>
          <p:nvPr userDrawn="1"/>
        </p:nvGrpSpPr>
        <p:grpSpPr>
          <a:xfrm>
            <a:off x="14327" y="6394062"/>
            <a:ext cx="12145271" cy="215444"/>
            <a:chOff x="14327" y="6394062"/>
            <a:chExt cx="12145271" cy="215444"/>
          </a:xfrm>
        </p:grpSpPr>
        <p:grpSp>
          <p:nvGrpSpPr>
            <p:cNvPr id="34" name="组合 33"/>
            <p:cNvGrpSpPr/>
            <p:nvPr/>
          </p:nvGrpSpPr>
          <p:grpSpPr>
            <a:xfrm>
              <a:off x="14327" y="6444634"/>
              <a:ext cx="9656823" cy="114300"/>
              <a:chOff x="-111800" y="6407270"/>
              <a:chExt cx="9656823" cy="114300"/>
            </a:xfrm>
          </p:grpSpPr>
          <p:cxnSp>
            <p:nvCxnSpPr>
              <p:cNvPr id="45" name="直接连接符 44"/>
              <p:cNvCxnSpPr/>
              <p:nvPr/>
            </p:nvCxnSpPr>
            <p:spPr>
              <a:xfrm flipH="1">
                <a:off x="-11180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flipH="1">
                <a:off x="-2709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H="1">
                <a:off x="5761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 flipH="1">
                <a:off x="14232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 flipH="1">
                <a:off x="22703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flipH="1">
                <a:off x="31174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 flipH="1">
                <a:off x="39645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flipH="1">
                <a:off x="48116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 flipH="1">
                <a:off x="565876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 flipH="1">
                <a:off x="650586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/>
              <p:cNvCxnSpPr/>
              <p:nvPr/>
            </p:nvCxnSpPr>
            <p:spPr>
              <a:xfrm flipH="1">
                <a:off x="73529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/>
              <p:cNvCxnSpPr/>
              <p:nvPr/>
            </p:nvCxnSpPr>
            <p:spPr>
              <a:xfrm flipH="1">
                <a:off x="82000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/>
              <p:nvPr/>
            </p:nvCxnSpPr>
            <p:spPr>
              <a:xfrm flipH="1">
                <a:off x="90471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 flipH="1">
                <a:off x="989424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 flipH="1">
                <a:off x="1074134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 flipH="1">
                <a:off x="1158843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 flipH="1">
                <a:off x="1243553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 flipH="1">
                <a:off x="1328262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flipH="1">
                <a:off x="1412972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 flipH="1">
                <a:off x="1497681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 flipH="1">
                <a:off x="1582391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 flipH="1">
                <a:off x="166710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 flipH="1">
                <a:off x="175181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 flipH="1">
                <a:off x="183651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H="1">
                <a:off x="192122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 flipH="1">
                <a:off x="200593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/>
              <p:cNvCxnSpPr/>
              <p:nvPr/>
            </p:nvCxnSpPr>
            <p:spPr>
              <a:xfrm flipH="1">
                <a:off x="209064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 flipH="1">
                <a:off x="217535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 flipH="1">
                <a:off x="226006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 flipH="1">
                <a:off x="234477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 flipH="1">
                <a:off x="2429486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 flipH="1">
                <a:off x="2514196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 flipH="1">
                <a:off x="259890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 flipH="1">
                <a:off x="268361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 flipH="1">
                <a:off x="2768324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 flipH="1">
                <a:off x="2853034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 flipH="1">
                <a:off x="2937743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 flipH="1">
                <a:off x="3022453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 flipH="1">
                <a:off x="3107162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 flipH="1">
                <a:off x="3191872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 flipH="1">
                <a:off x="3276581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 flipH="1">
                <a:off x="3361291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 flipH="1">
                <a:off x="344600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 flipH="1">
                <a:off x="353071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 flipH="1">
                <a:off x="361541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连接符 89"/>
              <p:cNvCxnSpPr/>
              <p:nvPr/>
            </p:nvCxnSpPr>
            <p:spPr>
              <a:xfrm flipH="1">
                <a:off x="370012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 flipH="1">
                <a:off x="378483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/>
              <p:nvPr/>
            </p:nvCxnSpPr>
            <p:spPr>
              <a:xfrm flipH="1">
                <a:off x="386954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 flipH="1">
                <a:off x="395425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 flipH="1">
                <a:off x="403896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 flipH="1">
                <a:off x="412367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 flipH="1">
                <a:off x="4208386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 flipH="1">
                <a:off x="4293096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 flipH="1">
                <a:off x="446251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 flipH="1">
                <a:off x="437780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 flipH="1">
                <a:off x="4547224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/>
              <p:cNvCxnSpPr/>
              <p:nvPr/>
            </p:nvCxnSpPr>
            <p:spPr>
              <a:xfrm flipH="1">
                <a:off x="4631934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 flipH="1">
                <a:off x="4716643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 flipH="1">
                <a:off x="4801353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/>
              <p:cNvCxnSpPr/>
              <p:nvPr/>
            </p:nvCxnSpPr>
            <p:spPr>
              <a:xfrm flipH="1">
                <a:off x="4886062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/>
              <p:cNvCxnSpPr/>
              <p:nvPr/>
            </p:nvCxnSpPr>
            <p:spPr>
              <a:xfrm flipH="1">
                <a:off x="4970772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/>
            </p:nvCxnSpPr>
            <p:spPr>
              <a:xfrm flipH="1">
                <a:off x="5055481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flipH="1">
                <a:off x="5140191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 flipH="1">
                <a:off x="5224901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 flipH="1">
                <a:off x="530961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 flipH="1">
                <a:off x="539432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 flipH="1">
                <a:off x="547902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 flipH="1">
                <a:off x="556373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 flipH="1">
                <a:off x="564844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 flipH="1">
                <a:off x="573315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 flipH="1">
                <a:off x="581786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 flipH="1">
                <a:off x="590257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 flipH="1">
                <a:off x="5987286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 flipH="1">
                <a:off x="6071996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 flipH="1">
                <a:off x="615670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 flipH="1">
                <a:off x="624141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>
              <a:xfrm flipH="1">
                <a:off x="6326124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 flipH="1">
                <a:off x="6410834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 flipH="1">
                <a:off x="6495543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>
              <a:xfrm flipH="1">
                <a:off x="6580253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/>
            </p:nvCxnSpPr>
            <p:spPr>
              <a:xfrm flipH="1">
                <a:off x="6664963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/>
            </p:nvCxnSpPr>
            <p:spPr>
              <a:xfrm flipH="1">
                <a:off x="6749672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 flipH="1">
                <a:off x="6834382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 flipH="1">
                <a:off x="6919091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/>
            </p:nvCxnSpPr>
            <p:spPr>
              <a:xfrm flipH="1">
                <a:off x="7003801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/>
              <p:nvPr/>
            </p:nvCxnSpPr>
            <p:spPr>
              <a:xfrm flipH="1">
                <a:off x="708851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/>
            </p:nvCxnSpPr>
            <p:spPr>
              <a:xfrm flipH="1">
                <a:off x="717322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/>
            </p:nvCxnSpPr>
            <p:spPr>
              <a:xfrm flipH="1">
                <a:off x="725792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/>
              <p:nvPr/>
            </p:nvCxnSpPr>
            <p:spPr>
              <a:xfrm flipH="1">
                <a:off x="734263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/>
              <p:cNvCxnSpPr/>
              <p:nvPr/>
            </p:nvCxnSpPr>
            <p:spPr>
              <a:xfrm flipH="1">
                <a:off x="742734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/>
              <p:nvPr/>
            </p:nvCxnSpPr>
            <p:spPr>
              <a:xfrm flipH="1">
                <a:off x="751205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/>
            </p:nvCxnSpPr>
            <p:spPr>
              <a:xfrm flipH="1">
                <a:off x="759676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/>
            </p:nvCxnSpPr>
            <p:spPr>
              <a:xfrm flipH="1">
                <a:off x="768147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/>
            </p:nvCxnSpPr>
            <p:spPr>
              <a:xfrm flipH="1">
                <a:off x="7766186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/>
            </p:nvCxnSpPr>
            <p:spPr>
              <a:xfrm flipH="1">
                <a:off x="7850896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/>
              <p:nvPr/>
            </p:nvCxnSpPr>
            <p:spPr>
              <a:xfrm flipH="1">
                <a:off x="793560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接连接符 140"/>
              <p:cNvCxnSpPr/>
              <p:nvPr/>
            </p:nvCxnSpPr>
            <p:spPr>
              <a:xfrm flipH="1">
                <a:off x="802031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/>
              <p:cNvCxnSpPr/>
              <p:nvPr/>
            </p:nvCxnSpPr>
            <p:spPr>
              <a:xfrm flipH="1">
                <a:off x="8105025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/>
            </p:nvCxnSpPr>
            <p:spPr>
              <a:xfrm flipH="1">
                <a:off x="8189734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/>
            </p:nvCxnSpPr>
            <p:spPr>
              <a:xfrm flipH="1">
                <a:off x="8274444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/>
              <p:cNvCxnSpPr/>
              <p:nvPr/>
            </p:nvCxnSpPr>
            <p:spPr>
              <a:xfrm flipH="1">
                <a:off x="8359153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接连接符 145"/>
              <p:cNvCxnSpPr/>
              <p:nvPr/>
            </p:nvCxnSpPr>
            <p:spPr>
              <a:xfrm flipH="1">
                <a:off x="8443863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/>
              <p:cNvCxnSpPr/>
              <p:nvPr/>
            </p:nvCxnSpPr>
            <p:spPr>
              <a:xfrm flipH="1">
                <a:off x="8528572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/>
              <p:cNvCxnSpPr/>
              <p:nvPr/>
            </p:nvCxnSpPr>
            <p:spPr>
              <a:xfrm flipH="1">
                <a:off x="8613282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/>
              <p:cNvCxnSpPr/>
              <p:nvPr/>
            </p:nvCxnSpPr>
            <p:spPr>
              <a:xfrm flipH="1">
                <a:off x="8697991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连接符 149"/>
              <p:cNvCxnSpPr/>
              <p:nvPr/>
            </p:nvCxnSpPr>
            <p:spPr>
              <a:xfrm flipH="1">
                <a:off x="8782701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接连接符 150"/>
              <p:cNvCxnSpPr/>
              <p:nvPr/>
            </p:nvCxnSpPr>
            <p:spPr>
              <a:xfrm flipH="1">
                <a:off x="886741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接连接符 151"/>
              <p:cNvCxnSpPr/>
              <p:nvPr/>
            </p:nvCxnSpPr>
            <p:spPr>
              <a:xfrm flipH="1">
                <a:off x="8952120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接连接符 152"/>
              <p:cNvCxnSpPr/>
              <p:nvPr/>
            </p:nvCxnSpPr>
            <p:spPr>
              <a:xfrm flipH="1">
                <a:off x="903682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接连接符 153"/>
              <p:cNvCxnSpPr/>
              <p:nvPr/>
            </p:nvCxnSpPr>
            <p:spPr>
              <a:xfrm flipH="1">
                <a:off x="9121539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接连接符 154"/>
              <p:cNvCxnSpPr/>
              <p:nvPr/>
            </p:nvCxnSpPr>
            <p:spPr>
              <a:xfrm flipH="1">
                <a:off x="920624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接连接符 155"/>
              <p:cNvCxnSpPr/>
              <p:nvPr/>
            </p:nvCxnSpPr>
            <p:spPr>
              <a:xfrm flipH="1">
                <a:off x="929095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接连接符 156"/>
              <p:cNvCxnSpPr/>
              <p:nvPr/>
            </p:nvCxnSpPr>
            <p:spPr>
              <a:xfrm flipH="1">
                <a:off x="9375667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接连接符 157"/>
              <p:cNvCxnSpPr/>
              <p:nvPr/>
            </p:nvCxnSpPr>
            <p:spPr>
              <a:xfrm flipH="1">
                <a:off x="9460348" y="640727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组合 34"/>
            <p:cNvGrpSpPr/>
            <p:nvPr/>
          </p:nvGrpSpPr>
          <p:grpSpPr>
            <a:xfrm>
              <a:off x="11481956" y="6444634"/>
              <a:ext cx="677642" cy="114300"/>
              <a:chOff x="11597706" y="6414350"/>
              <a:chExt cx="677642" cy="114300"/>
            </a:xfrm>
          </p:grpSpPr>
          <p:cxnSp>
            <p:nvCxnSpPr>
              <p:cNvPr id="37" name="直接连接符 36"/>
              <p:cNvCxnSpPr/>
              <p:nvPr/>
            </p:nvCxnSpPr>
            <p:spPr>
              <a:xfrm flipH="1">
                <a:off x="11597706" y="641435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H="1">
                <a:off x="11682416" y="641435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/>
              <p:cNvCxnSpPr/>
              <p:nvPr/>
            </p:nvCxnSpPr>
            <p:spPr>
              <a:xfrm flipH="1">
                <a:off x="11767125" y="641435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/>
              <p:cNvCxnSpPr/>
              <p:nvPr/>
            </p:nvCxnSpPr>
            <p:spPr>
              <a:xfrm flipH="1">
                <a:off x="11851835" y="641435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/>
            </p:nvCxnSpPr>
            <p:spPr>
              <a:xfrm flipH="1">
                <a:off x="11936544" y="641435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/>
              <p:nvPr/>
            </p:nvCxnSpPr>
            <p:spPr>
              <a:xfrm flipH="1">
                <a:off x="12021254" y="641435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连接符 42"/>
              <p:cNvCxnSpPr/>
              <p:nvPr/>
            </p:nvCxnSpPr>
            <p:spPr>
              <a:xfrm flipH="1">
                <a:off x="12105963" y="641435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/>
            </p:nvCxnSpPr>
            <p:spPr>
              <a:xfrm flipH="1">
                <a:off x="12190673" y="6414350"/>
                <a:ext cx="84675" cy="114300"/>
              </a:xfrm>
              <a:prstGeom prst="line">
                <a:avLst/>
              </a:prstGeom>
              <a:ln w="9525">
                <a:solidFill>
                  <a:schemeClr val="accent1"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文本框 35"/>
            <p:cNvSpPr txBox="1"/>
            <p:nvPr/>
          </p:nvSpPr>
          <p:spPr>
            <a:xfrm>
              <a:off x="9641919" y="6394062"/>
              <a:ext cx="197398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zh-CN" altLang="en-US" sz="1400" kern="100" dirty="0">
                  <a:solidFill>
                    <a:schemeClr val="accent1">
                      <a:alpha val="64000"/>
                    </a:schemeClr>
                  </a:solidFill>
                  <a:latin typeface="+mj-ea"/>
                  <a:ea typeface="+mj-ea"/>
                  <a:cs typeface="+mn-ea"/>
                  <a:sym typeface="+mn-lt"/>
                </a:rPr>
                <a:t>峥嵘岁月</a:t>
              </a:r>
              <a:r>
                <a:rPr lang="en-US" altLang="zh-CN" sz="1400" kern="100" dirty="0">
                  <a:solidFill>
                    <a:schemeClr val="accent1">
                      <a:alpha val="64000"/>
                    </a:schemeClr>
                  </a:solidFill>
                  <a:latin typeface="+mj-ea"/>
                  <a:ea typeface="+mj-ea"/>
                  <a:cs typeface="+mn-ea"/>
                  <a:sym typeface="+mn-lt"/>
                </a:rPr>
                <a:t>·</a:t>
              </a:r>
              <a:r>
                <a:rPr lang="zh-CN" altLang="en-US" sz="1400" kern="100" dirty="0">
                  <a:solidFill>
                    <a:schemeClr val="accent1">
                      <a:alpha val="64000"/>
                    </a:schemeClr>
                  </a:solidFill>
                  <a:latin typeface="+mj-ea"/>
                  <a:ea typeface="+mj-ea"/>
                  <a:cs typeface="+mn-ea"/>
                  <a:sym typeface="+mn-lt"/>
                </a:rPr>
                <a:t>盛世华诞</a:t>
              </a:r>
              <a:endParaRPr lang="zh-CN" altLang="en-US" sz="1400" kern="100" dirty="0">
                <a:solidFill>
                  <a:schemeClr val="accent1">
                    <a:alpha val="64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FDAE1-EB67-42CF-B593-56AA292DA8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6056-67A1-460C-8D55-8E07980926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noFill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noFill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</a:defRPr>
            </a:lvl1pPr>
          </a:lstStyle>
          <a:p>
            <a:fld id="{F97582CB-84AC-4D60-852E-86CD62303D7C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pitchFamily="34" charset="-122"/>
              </a:defRPr>
            </a:lvl1pPr>
          </a:lstStyle>
          <a:p>
            <a:fld id="{B967E011-908A-4C66-A538-31C58D32DFE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1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1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16312" y="2790673"/>
            <a:ext cx="8986952" cy="10147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rgbClr val="FF0000"/>
                </a:solidFill>
                <a:latin typeface="方正榜书行简体" panose="02000000000000000000" pitchFamily="2" charset="-122"/>
                <a:ea typeface="方正榜书行简体" panose="02000000000000000000" pitchFamily="2" charset="-122"/>
              </a:defRPr>
            </a:lvl1pPr>
          </a:lstStyle>
          <a:p>
            <a:pPr algn="ctr"/>
            <a:r>
              <a:rPr lang="zh-CN" altLang="en-US" sz="6000" b="1" dirty="0">
                <a:ln w="12700">
                  <a:noFill/>
                </a:ln>
                <a:solidFill>
                  <a:srgbClr val="FFE764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字魂59号-创粗黑" panose="00000500000000000000" pitchFamily="2" charset="-122"/>
              </a:rPr>
              <a:t>圆梦2020   收官之年</a:t>
            </a:r>
            <a:endParaRPr lang="zh-CN" altLang="en-US" sz="6000" b="1" dirty="0">
              <a:ln w="12700">
                <a:noFill/>
              </a:ln>
              <a:solidFill>
                <a:srgbClr val="FFE764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字魂59号-创粗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6775" y="514960"/>
            <a:ext cx="3595406" cy="16683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27" y="2300530"/>
            <a:ext cx="1439146" cy="376854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6985334" y="2500282"/>
            <a:ext cx="3252680" cy="0"/>
          </a:xfrm>
          <a:prstGeom prst="line">
            <a:avLst/>
          </a:prstGeom>
          <a:ln w="25400">
            <a:gradFill>
              <a:gsLst>
                <a:gs pos="100000">
                  <a:srgbClr val="F9EDE4"/>
                </a:gs>
                <a:gs pos="0">
                  <a:srgbClr val="CB151D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2159000" y="2500282"/>
            <a:ext cx="2994311" cy="0"/>
          </a:xfrm>
          <a:prstGeom prst="line">
            <a:avLst/>
          </a:prstGeom>
          <a:ln w="25400">
            <a:gradFill>
              <a:gsLst>
                <a:gs pos="100000">
                  <a:srgbClr val="F6E3E3"/>
                </a:gs>
                <a:gs pos="0">
                  <a:srgbClr val="CB151D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303020" y="2880995"/>
            <a:ext cx="153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>
                <a:solidFill>
                  <a:srgbClr val="B71115"/>
                </a:solidFill>
              </a:rPr>
              <a:t>DA</a:t>
            </a:r>
            <a:endParaRPr lang="en-US" altLang="zh-CN" sz="800">
              <a:solidFill>
                <a:srgbClr val="B71115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30" y="4458335"/>
            <a:ext cx="8321675" cy="25444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364355" y="4323715"/>
            <a:ext cx="68935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主持</a:t>
            </a:r>
            <a:r>
              <a:rPr lang="zh-CN" altLang="en-US" sz="40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人</a:t>
            </a:r>
            <a:r>
              <a:rPr lang="en-US" altLang="zh-CN" sz="40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： </a:t>
            </a:r>
            <a:r>
              <a:rPr lang="zh-CN" altLang="en-US" sz="40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叶晨 </a:t>
            </a:r>
            <a:r>
              <a:rPr lang="en-US" altLang="zh-CN" sz="24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 </a:t>
            </a:r>
            <a:endParaRPr lang="en-US" altLang="zh-CN" sz="2400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ea"/>
            </a:endParaRPr>
          </a:p>
        </p:txBody>
      </p:sp>
      <p:sp>
        <p:nvSpPr>
          <p:cNvPr id="10" name="圆角矩形 4"/>
          <p:cNvSpPr/>
          <p:nvPr/>
        </p:nvSpPr>
        <p:spPr>
          <a:xfrm>
            <a:off x="4680585" y="1039495"/>
            <a:ext cx="3001010" cy="881380"/>
          </a:xfrm>
          <a:prstGeom prst="roundRect">
            <a:avLst>
              <a:gd name="adj" fmla="val 50000"/>
            </a:avLst>
          </a:prstGeom>
          <a:solidFill>
            <a:srgbClr val="FFE76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字魂59号-创粗黑" panose="00000500000000000000" pitchFamily="2" charset="-122"/>
              </a:rPr>
              <a:t>第三部分</a:t>
            </a:r>
            <a:endParaRPr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+mn-ea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/>
          <p:cNvSpPr/>
          <p:nvPr/>
        </p:nvSpPr>
        <p:spPr>
          <a:xfrm>
            <a:off x="3957955" y="205740"/>
            <a:ext cx="3054350" cy="656590"/>
          </a:xfrm>
          <a:custGeom>
            <a:avLst/>
            <a:gdLst>
              <a:gd name="connsiteX0" fmla="*/ 0 w 2988972"/>
              <a:gd name="connsiteY0" fmla="*/ 0 h 481913"/>
              <a:gd name="connsiteX1" fmla="*/ 2988972 w 2988972"/>
              <a:gd name="connsiteY1" fmla="*/ 0 h 481913"/>
              <a:gd name="connsiteX2" fmla="*/ 2988972 w 2988972"/>
              <a:gd name="connsiteY2" fmla="*/ 481913 h 481913"/>
              <a:gd name="connsiteX3" fmla="*/ 0 w 2988972"/>
              <a:gd name="connsiteY3" fmla="*/ 481913 h 481913"/>
              <a:gd name="connsiteX4" fmla="*/ 0 w 2988972"/>
              <a:gd name="connsiteY4" fmla="*/ 0 h 481913"/>
              <a:gd name="connsiteX0-1" fmla="*/ 0 w 3067350"/>
              <a:gd name="connsiteY0-2" fmla="*/ 13063 h 481913"/>
              <a:gd name="connsiteX1-3" fmla="*/ 3067350 w 3067350"/>
              <a:gd name="connsiteY1-4" fmla="*/ 0 h 481913"/>
              <a:gd name="connsiteX2-5" fmla="*/ 3067350 w 3067350"/>
              <a:gd name="connsiteY2-6" fmla="*/ 481913 h 481913"/>
              <a:gd name="connsiteX3-7" fmla="*/ 78378 w 3067350"/>
              <a:gd name="connsiteY3-8" fmla="*/ 481913 h 481913"/>
              <a:gd name="connsiteX4-9" fmla="*/ 0 w 3067350"/>
              <a:gd name="connsiteY4-10" fmla="*/ 13063 h 4819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067350" h="481913">
                <a:moveTo>
                  <a:pt x="0" y="13063"/>
                </a:moveTo>
                <a:lnTo>
                  <a:pt x="3067350" y="0"/>
                </a:lnTo>
                <a:lnTo>
                  <a:pt x="3067350" y="481913"/>
                </a:lnTo>
                <a:lnTo>
                  <a:pt x="78378" y="481913"/>
                </a:lnTo>
                <a:lnTo>
                  <a:pt x="0" y="1306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71119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5400" b="1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</a:rPr>
              <a:t>国之脊梁</a:t>
            </a:r>
            <a:endParaRPr kumimoji="1" lang="zh-CN" altLang="en-US" sz="5400" b="1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5" name="MH_Entry_1"/>
          <p:cNvSpPr>
            <a:spLocks noChangeArrowheads="1"/>
          </p:cNvSpPr>
          <p:nvPr/>
        </p:nvSpPr>
        <p:spPr bwMode="auto">
          <a:xfrm>
            <a:off x="1177022" y="332370"/>
            <a:ext cx="2648962" cy="50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24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t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245" y="1011555"/>
            <a:ext cx="2994025" cy="4901565"/>
          </a:xfrm>
          <a:prstGeom prst="rect">
            <a:avLst/>
          </a:prstGeom>
        </p:spPr>
      </p:pic>
      <p:pic>
        <p:nvPicPr>
          <p:cNvPr id="10" name="图片 9" descr="timg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955" y="1120140"/>
            <a:ext cx="3699510" cy="50787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490" y="1183005"/>
            <a:ext cx="3440430" cy="5015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"/>
          <p:cNvSpPr/>
          <p:nvPr/>
        </p:nvSpPr>
        <p:spPr>
          <a:xfrm>
            <a:off x="3136900" y="1319530"/>
            <a:ext cx="616966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54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手绘理想</a:t>
            </a:r>
            <a:endParaRPr kumimoji="1" lang="zh-CN" altLang="en-US" sz="54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  <p:pic>
        <p:nvPicPr>
          <p:cNvPr id="11" name="图片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62" y="3054242"/>
            <a:ext cx="7370545" cy="58485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341120" y="3943350"/>
            <a:ext cx="294830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4000" b="1" dirty="0" smtClean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1.</a:t>
            </a:r>
            <a:r>
              <a:rPr kumimoji="1" lang="zh-CN" altLang="en-US" sz="4000" b="1" dirty="0" smtClean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商量画名</a:t>
            </a:r>
            <a:endParaRPr kumimoji="1" lang="en-US" altLang="zh-CN" sz="40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>
              <a:lnSpc>
                <a:spcPct val="150000"/>
              </a:lnSpc>
            </a:pPr>
            <a:endParaRPr kumimoji="1" lang="en-US" altLang="zh-CN" sz="40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71456" y="3575504"/>
            <a:ext cx="3091114" cy="143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kumimoji="1" lang="en-US" altLang="zh-CN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000" b="1" dirty="0" smtClean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2.</a:t>
            </a:r>
            <a:r>
              <a:rPr kumimoji="1" lang="zh-CN" altLang="en-US" sz="4000" b="1" dirty="0" smtClean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设计蓝图</a:t>
            </a:r>
            <a:endParaRPr kumimoji="1" lang="zh-CN" altLang="en-US" sz="4000" b="1" dirty="0" smtClean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289618" y="4083796"/>
            <a:ext cx="0" cy="1426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967289" y="4083796"/>
            <a:ext cx="0" cy="14268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0"/>
          <p:cNvSpPr txBox="1"/>
          <p:nvPr/>
        </p:nvSpPr>
        <p:spPr>
          <a:xfrm>
            <a:off x="8256905" y="3990975"/>
            <a:ext cx="35121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4000" b="1" dirty="0" smtClean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3.</a:t>
            </a:r>
            <a:r>
              <a:rPr kumimoji="1" lang="zh-CN" altLang="en-US" sz="4000" b="1" dirty="0" smtClean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解说理想</a:t>
            </a:r>
            <a:endParaRPr kumimoji="1" lang="en-US" altLang="zh-CN" sz="4000" b="1" dirty="0" smtClean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18" name="TextBox 31"/>
          <p:cNvSpPr txBox="1"/>
          <p:nvPr/>
        </p:nvSpPr>
        <p:spPr>
          <a:xfrm>
            <a:off x="-165100" y="5510530"/>
            <a:ext cx="127495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PS:	</a:t>
            </a:r>
            <a:r>
              <a:rPr lang="zh-CN" altLang="en-US" sz="3600" b="1" dirty="0" smtClean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以上所有需紧扣“颂爱国，树理想”主题</a:t>
            </a:r>
            <a:endParaRPr lang="zh-CN" altLang="en-US" sz="3600" b="1" dirty="0" smtClean="0">
              <a:ln w="3175">
                <a:solidFill>
                  <a:schemeClr val="bg1"/>
                </a:solidFill>
              </a:ln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2" name="Two Steps From Hell - Compas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8795" y="475234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66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37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3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5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590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53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68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5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5" dur="333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0" grpId="1"/>
      <p:bldP spid="10" grpId="2"/>
      <p:bldP spid="10" grpId="3"/>
      <p:bldP spid="9" grpId="0"/>
      <p:bldP spid="3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419008" y="141834"/>
            <a:ext cx="8986952" cy="9220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rgbClr val="FF0000"/>
                </a:solidFill>
                <a:latin typeface="方正榜书行简体" panose="02000000000000000000" pitchFamily="2" charset="-122"/>
                <a:ea typeface="方正榜书行简体" panose="02000000000000000000" pitchFamily="2" charset="-122"/>
              </a:defRPr>
            </a:lvl1pPr>
          </a:lstStyle>
          <a:p>
            <a:pPr algn="ctr"/>
            <a:r>
              <a:rPr lang="zh-CN" altLang="en-US" b="1" dirty="0">
                <a:ln w="12700">
                  <a:noFill/>
                </a:ln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字魂59号-创粗黑" panose="00000500000000000000" pitchFamily="2" charset="-122"/>
              </a:rPr>
              <a:t>班主任讲话</a:t>
            </a:r>
            <a:endParaRPr lang="zh-CN" altLang="en-US" b="1" dirty="0">
              <a:ln w="12700">
                <a:noFill/>
              </a:ln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字魂59号-创粗黑" panose="00000500000000000000" pitchFamily="2" charset="-122"/>
            </a:endParaRPr>
          </a:p>
        </p:txBody>
      </p:sp>
      <p:pic>
        <p:nvPicPr>
          <p:cNvPr id="4" name="图片 3" descr="班主任杨帆"/>
          <p:cNvPicPr>
            <a:picLocks noChangeAspect="1"/>
          </p:cNvPicPr>
          <p:nvPr/>
        </p:nvPicPr>
        <p:blipFill>
          <a:blip r:embed="rId1"/>
          <a:srcRect l="229" t="700" r="-907" b="-386"/>
          <a:stretch>
            <a:fillRect/>
          </a:stretch>
        </p:blipFill>
        <p:spPr>
          <a:xfrm>
            <a:off x="3643630" y="1207135"/>
            <a:ext cx="5233670" cy="46888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8909" y="728581"/>
            <a:ext cx="1871919" cy="87652"/>
            <a:chOff x="1957887" y="1457785"/>
            <a:chExt cx="1871919" cy="87652"/>
          </a:xfrm>
        </p:grpSpPr>
        <p:grpSp>
          <p:nvGrpSpPr>
            <p:cNvPr id="3" name="组合 2"/>
            <p:cNvGrpSpPr/>
            <p:nvPr/>
          </p:nvGrpSpPr>
          <p:grpSpPr>
            <a:xfrm>
              <a:off x="3742154" y="1457785"/>
              <a:ext cx="87652" cy="87652"/>
              <a:chOff x="5103473" y="1363109"/>
              <a:chExt cx="87652" cy="87652"/>
            </a:xfrm>
          </p:grpSpPr>
          <p:sp>
            <p:nvSpPr>
              <p:cNvPr id="5" name="矩形 4"/>
              <p:cNvSpPr/>
              <p:nvPr/>
            </p:nvSpPr>
            <p:spPr>
              <a:xfrm rot="2700000">
                <a:off x="5122267" y="1381904"/>
                <a:ext cx="50063" cy="50063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 rot="2700000">
                <a:off x="5103473" y="1363109"/>
                <a:ext cx="87652" cy="87652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 rot="5400000">
              <a:off x="2841823" y="613960"/>
              <a:ext cx="0" cy="176787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3928872" y="370640"/>
            <a:ext cx="4189586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600" b="1" kern="100" spc="-300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rPr>
              <a:t>歌唱祖国</a:t>
            </a:r>
            <a:endParaRPr lang="zh-CN" altLang="en-US" sz="3600" b="1" kern="100" spc="-300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 flipH="1">
            <a:off x="8349037" y="727906"/>
            <a:ext cx="1871919" cy="87652"/>
            <a:chOff x="1957887" y="1457785"/>
            <a:chExt cx="1871919" cy="87652"/>
          </a:xfrm>
        </p:grpSpPr>
        <p:grpSp>
          <p:nvGrpSpPr>
            <p:cNvPr id="9" name="组合 8"/>
            <p:cNvGrpSpPr/>
            <p:nvPr/>
          </p:nvGrpSpPr>
          <p:grpSpPr>
            <a:xfrm>
              <a:off x="3742154" y="1457785"/>
              <a:ext cx="87652" cy="87652"/>
              <a:chOff x="5103473" y="1363109"/>
              <a:chExt cx="87652" cy="87652"/>
            </a:xfrm>
          </p:grpSpPr>
          <p:sp>
            <p:nvSpPr>
              <p:cNvPr id="11" name="矩形 10"/>
              <p:cNvSpPr/>
              <p:nvPr/>
            </p:nvSpPr>
            <p:spPr>
              <a:xfrm rot="2700000">
                <a:off x="5122267" y="1381904"/>
                <a:ext cx="50063" cy="50063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 rot="2700000">
                <a:off x="5103473" y="1363109"/>
                <a:ext cx="87652" cy="87652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  <p:cxnSp>
          <p:nvCxnSpPr>
            <p:cNvPr id="10" name="直接连接符 9"/>
            <p:cNvCxnSpPr/>
            <p:nvPr/>
          </p:nvCxnSpPr>
          <p:spPr>
            <a:xfrm rot="5400000">
              <a:off x="2841823" y="613960"/>
              <a:ext cx="0" cy="176787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5677610" y="1015734"/>
            <a:ext cx="859930" cy="203002"/>
            <a:chOff x="5703626" y="5990205"/>
            <a:chExt cx="859930" cy="203002"/>
          </a:xfrm>
          <a:solidFill>
            <a:schemeClr val="accent1"/>
          </a:solidFill>
        </p:grpSpPr>
        <p:sp>
          <p:nvSpPr>
            <p:cNvPr id="14" name="星形: 五角 13"/>
            <p:cNvSpPr/>
            <p:nvPr/>
          </p:nvSpPr>
          <p:spPr>
            <a:xfrm>
              <a:off x="6032090" y="5990205"/>
              <a:ext cx="203002" cy="20300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5" name="星形: 五角 14"/>
            <p:cNvSpPr/>
            <p:nvPr/>
          </p:nvSpPr>
          <p:spPr>
            <a:xfrm>
              <a:off x="6276294" y="6023092"/>
              <a:ext cx="137230" cy="1372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6" name="星形: 五角 15"/>
            <p:cNvSpPr/>
            <p:nvPr/>
          </p:nvSpPr>
          <p:spPr>
            <a:xfrm>
              <a:off x="5853658" y="6023092"/>
              <a:ext cx="137230" cy="1372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7" name="星形: 五角 16"/>
            <p:cNvSpPr/>
            <p:nvPr/>
          </p:nvSpPr>
          <p:spPr>
            <a:xfrm>
              <a:off x="6483126" y="6051492"/>
              <a:ext cx="80430" cy="804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8" name="星形: 五角 17"/>
            <p:cNvSpPr/>
            <p:nvPr/>
          </p:nvSpPr>
          <p:spPr>
            <a:xfrm>
              <a:off x="5703626" y="6051492"/>
              <a:ext cx="80430" cy="804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63195" y="940435"/>
            <a:ext cx="5832475" cy="5499735"/>
            <a:chOff x="616967" y="1762409"/>
            <a:chExt cx="4189586" cy="4189586"/>
          </a:xfrm>
        </p:grpSpPr>
        <p:grpSp>
          <p:nvGrpSpPr>
            <p:cNvPr id="21" name="组合 20"/>
            <p:cNvGrpSpPr/>
            <p:nvPr/>
          </p:nvGrpSpPr>
          <p:grpSpPr>
            <a:xfrm>
              <a:off x="616967" y="1762409"/>
              <a:ext cx="4189586" cy="4189586"/>
              <a:chOff x="2922845" y="1926819"/>
              <a:chExt cx="3727001" cy="3727001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922845" y="1926819"/>
                <a:ext cx="3727001" cy="3727001"/>
              </a:xfrm>
              <a:prstGeom prst="ellipse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3022306" y="2026280"/>
                <a:ext cx="3528079" cy="3528079"/>
              </a:xfrm>
              <a:prstGeom prst="ellipse">
                <a:avLst/>
              </a:prstGeom>
              <a:solidFill>
                <a:schemeClr val="accent1">
                  <a:lumMod val="100000"/>
                  <a:alpha val="14818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3121767" y="2125741"/>
                <a:ext cx="3329156" cy="3329156"/>
              </a:xfrm>
              <a:prstGeom prst="ellipse">
                <a:avLst/>
              </a:prstGeom>
              <a:solidFill>
                <a:schemeClr val="accent1">
                  <a:lumMod val="100000"/>
                  <a:alpha val="19636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221229" y="2225203"/>
                <a:ext cx="3130234" cy="3130234"/>
              </a:xfrm>
              <a:prstGeom prst="ellipse">
                <a:avLst/>
              </a:prstGeom>
              <a:solidFill>
                <a:schemeClr val="accent1">
                  <a:lumMod val="100000"/>
                  <a:alpha val="24455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3320690" y="2324664"/>
                <a:ext cx="2931311" cy="2931311"/>
              </a:xfrm>
              <a:prstGeom prst="ellipse">
                <a:avLst/>
              </a:prstGeom>
              <a:solidFill>
                <a:schemeClr val="accent1">
                  <a:lumMod val="100000"/>
                  <a:alpha val="29273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3420151" y="2424125"/>
                <a:ext cx="2732389" cy="2732389"/>
              </a:xfrm>
              <a:prstGeom prst="ellipse">
                <a:avLst/>
              </a:prstGeom>
              <a:solidFill>
                <a:schemeClr val="accent1">
                  <a:lumMod val="100000"/>
                  <a:alpha val="34091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3519612" y="2523586"/>
                <a:ext cx="2533466" cy="2533466"/>
              </a:xfrm>
              <a:prstGeom prst="ellipse">
                <a:avLst/>
              </a:prstGeom>
              <a:solidFill>
                <a:schemeClr val="accent1">
                  <a:lumMod val="100000"/>
                  <a:alpha val="38909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3619073" y="2623047"/>
                <a:ext cx="2334544" cy="2334544"/>
              </a:xfrm>
              <a:prstGeom prst="ellipse">
                <a:avLst/>
              </a:prstGeom>
              <a:solidFill>
                <a:schemeClr val="accent1">
                  <a:lumMod val="100000"/>
                  <a:alpha val="43727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3718534" y="2722508"/>
                <a:ext cx="2135621" cy="2135621"/>
              </a:xfrm>
              <a:prstGeom prst="ellipse">
                <a:avLst/>
              </a:prstGeom>
              <a:solidFill>
                <a:schemeClr val="accent1">
                  <a:lumMod val="100000"/>
                  <a:alpha val="48545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3817996" y="2821970"/>
                <a:ext cx="1936699" cy="1936699"/>
              </a:xfrm>
              <a:prstGeom prst="ellipse">
                <a:avLst/>
              </a:prstGeom>
              <a:solidFill>
                <a:schemeClr val="accent1">
                  <a:lumMod val="100000"/>
                  <a:alpha val="53364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17457" y="2921431"/>
                <a:ext cx="1737776" cy="1737776"/>
              </a:xfrm>
              <a:prstGeom prst="ellipse">
                <a:avLst/>
              </a:prstGeom>
              <a:solidFill>
                <a:schemeClr val="accent1">
                  <a:lumMod val="100000"/>
                  <a:alpha val="58182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>
                      <a:lumMod val="100000"/>
                    </a:schemeClr>
                  </a:solidFill>
                  <a:latin typeface="思源黑体 CN Light" panose="020B0300000000000000" pitchFamily="34" charset="-122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4016918" y="3020892"/>
                <a:ext cx="1538854" cy="1538854"/>
              </a:xfrm>
              <a:prstGeom prst="ellipse">
                <a:avLst/>
              </a:prstGeom>
              <a:solidFill>
                <a:schemeClr val="accent1"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</a:endParaRP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1055771" y="2201213"/>
              <a:ext cx="3311978" cy="3311978"/>
              <a:chOff x="5320111" y="1498303"/>
              <a:chExt cx="4320000" cy="4320000"/>
            </a:xfrm>
          </p:grpSpPr>
          <p:sp>
            <p:nvSpPr>
              <p:cNvPr id="70" name="椭圆 69"/>
              <p:cNvSpPr/>
              <p:nvPr/>
            </p:nvSpPr>
            <p:spPr>
              <a:xfrm>
                <a:off x="6923911" y="3102103"/>
                <a:ext cx="1112400" cy="1112400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71" name="组合 70"/>
              <p:cNvGrpSpPr/>
              <p:nvPr/>
            </p:nvGrpSpPr>
            <p:grpSpPr>
              <a:xfrm>
                <a:off x="5320111" y="1498303"/>
                <a:ext cx="4320000" cy="4320000"/>
                <a:chOff x="7168823" y="1657351"/>
                <a:chExt cx="4038191" cy="4038192"/>
              </a:xfrm>
            </p:grpSpPr>
            <p:sp>
              <p:nvSpPr>
                <p:cNvPr id="73" name="椭圆 11"/>
                <p:cNvSpPr/>
                <p:nvPr/>
              </p:nvSpPr>
              <p:spPr>
                <a:xfrm>
                  <a:off x="8116115" y="2604644"/>
                  <a:ext cx="2143606" cy="2143607"/>
                </a:xfrm>
                <a:prstGeom prst="donut">
                  <a:avLst>
                    <a:gd name="adj" fmla="val 25814"/>
                  </a:avLst>
                </a:prstGeom>
                <a:gradFill>
                  <a:gsLst>
                    <a:gs pos="50000">
                      <a:schemeClr val="tx1">
                        <a:lumMod val="95000"/>
                        <a:lumOff val="5000"/>
                        <a:alpha val="65000"/>
                      </a:schemeClr>
                    </a:gs>
                    <a:gs pos="0">
                      <a:schemeClr val="tx1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72" name="椭圆 11"/>
                <p:cNvSpPr/>
                <p:nvPr/>
              </p:nvSpPr>
              <p:spPr>
                <a:xfrm>
                  <a:off x="7168823" y="1657351"/>
                  <a:ext cx="4038191" cy="4038192"/>
                </a:xfrm>
                <a:prstGeom prst="donut">
                  <a:avLst>
                    <a:gd name="adj" fmla="val 23489"/>
                  </a:avLst>
                </a:prstGeom>
                <a:gradFill>
                  <a:gsLst>
                    <a:gs pos="50000">
                      <a:schemeClr val="tx1">
                        <a:lumMod val="95000"/>
                        <a:lumOff val="5000"/>
                        <a:alpha val="65000"/>
                      </a:schemeClr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grpSp>
          <p:nvGrpSpPr>
            <p:cNvPr id="74" name="组合 73"/>
            <p:cNvGrpSpPr/>
            <p:nvPr/>
          </p:nvGrpSpPr>
          <p:grpSpPr>
            <a:xfrm rot="1158530">
              <a:off x="2993492" y="1877267"/>
              <a:ext cx="1043217" cy="2230693"/>
              <a:chOff x="3425717" y="1498916"/>
              <a:chExt cx="1564049" cy="3344378"/>
            </a:xfrm>
          </p:grpSpPr>
          <p:sp>
            <p:nvSpPr>
              <p:cNvPr id="75" name="椭圆 74"/>
              <p:cNvSpPr/>
              <p:nvPr/>
            </p:nvSpPr>
            <p:spPr>
              <a:xfrm>
                <a:off x="4590816" y="1580132"/>
                <a:ext cx="398950" cy="3947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矩形: 圆角 157"/>
              <p:cNvSpPr/>
              <p:nvPr/>
            </p:nvSpPr>
            <p:spPr>
              <a:xfrm rot="716828">
                <a:off x="4586027" y="1498916"/>
                <a:ext cx="83562" cy="2091493"/>
              </a:xfrm>
              <a:custGeom>
                <a:avLst/>
                <a:gdLst>
                  <a:gd name="connsiteX0" fmla="*/ 0 w 96367"/>
                  <a:gd name="connsiteY0" fmla="*/ 43266 h 2412000"/>
                  <a:gd name="connsiteX1" fmla="*/ 43266 w 96367"/>
                  <a:gd name="connsiteY1" fmla="*/ 0 h 2412000"/>
                  <a:gd name="connsiteX2" fmla="*/ 53101 w 96367"/>
                  <a:gd name="connsiteY2" fmla="*/ 0 h 2412000"/>
                  <a:gd name="connsiteX3" fmla="*/ 96367 w 96367"/>
                  <a:gd name="connsiteY3" fmla="*/ 43266 h 2412000"/>
                  <a:gd name="connsiteX4" fmla="*/ 96367 w 96367"/>
                  <a:gd name="connsiteY4" fmla="*/ 2368734 h 2412000"/>
                  <a:gd name="connsiteX5" fmla="*/ 53101 w 96367"/>
                  <a:gd name="connsiteY5" fmla="*/ 2412000 h 2412000"/>
                  <a:gd name="connsiteX6" fmla="*/ 43266 w 96367"/>
                  <a:gd name="connsiteY6" fmla="*/ 2412000 h 2412000"/>
                  <a:gd name="connsiteX7" fmla="*/ 0 w 96367"/>
                  <a:gd name="connsiteY7" fmla="*/ 2368734 h 2412000"/>
                  <a:gd name="connsiteX8" fmla="*/ 0 w 96367"/>
                  <a:gd name="connsiteY8" fmla="*/ 43266 h 2412000"/>
                  <a:gd name="connsiteX0-1" fmla="*/ 0 w 96367"/>
                  <a:gd name="connsiteY0-2" fmla="*/ 43266 h 2412000"/>
                  <a:gd name="connsiteX1-3" fmla="*/ 43266 w 96367"/>
                  <a:gd name="connsiteY1-4" fmla="*/ 0 h 2412000"/>
                  <a:gd name="connsiteX2-5" fmla="*/ 53101 w 96367"/>
                  <a:gd name="connsiteY2-6" fmla="*/ 0 h 2412000"/>
                  <a:gd name="connsiteX3-7" fmla="*/ 96367 w 96367"/>
                  <a:gd name="connsiteY3-8" fmla="*/ 43266 h 2412000"/>
                  <a:gd name="connsiteX4-9" fmla="*/ 92918 w 96367"/>
                  <a:gd name="connsiteY4-10" fmla="*/ 2387604 h 2412000"/>
                  <a:gd name="connsiteX5-11" fmla="*/ 53101 w 96367"/>
                  <a:gd name="connsiteY5-12" fmla="*/ 2412000 h 2412000"/>
                  <a:gd name="connsiteX6-13" fmla="*/ 43266 w 96367"/>
                  <a:gd name="connsiteY6-14" fmla="*/ 2412000 h 2412000"/>
                  <a:gd name="connsiteX7-15" fmla="*/ 0 w 96367"/>
                  <a:gd name="connsiteY7-16" fmla="*/ 2368734 h 2412000"/>
                  <a:gd name="connsiteX8-17" fmla="*/ 0 w 96367"/>
                  <a:gd name="connsiteY8-18" fmla="*/ 43266 h 2412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96367" h="2412000">
                    <a:moveTo>
                      <a:pt x="0" y="43266"/>
                    </a:moveTo>
                    <a:cubicBezTo>
                      <a:pt x="0" y="19371"/>
                      <a:pt x="19371" y="0"/>
                      <a:pt x="43266" y="0"/>
                    </a:cubicBezTo>
                    <a:lnTo>
                      <a:pt x="53101" y="0"/>
                    </a:lnTo>
                    <a:cubicBezTo>
                      <a:pt x="76996" y="0"/>
                      <a:pt x="96367" y="19371"/>
                      <a:pt x="96367" y="43266"/>
                    </a:cubicBezTo>
                    <a:cubicBezTo>
                      <a:pt x="96367" y="818422"/>
                      <a:pt x="92918" y="1612448"/>
                      <a:pt x="92918" y="2387604"/>
                    </a:cubicBezTo>
                    <a:cubicBezTo>
                      <a:pt x="92918" y="2411499"/>
                      <a:pt x="76996" y="2412000"/>
                      <a:pt x="53101" y="2412000"/>
                    </a:cubicBezTo>
                    <a:lnTo>
                      <a:pt x="43266" y="2412000"/>
                    </a:lnTo>
                    <a:cubicBezTo>
                      <a:pt x="19371" y="2412000"/>
                      <a:pt x="0" y="2392629"/>
                      <a:pt x="0" y="2368734"/>
                    </a:cubicBezTo>
                    <a:lnTo>
                      <a:pt x="0" y="43266"/>
                    </a:lnTo>
                    <a:close/>
                  </a:path>
                </a:pathLst>
              </a:custGeom>
              <a:gradFill>
                <a:gsLst>
                  <a:gs pos="66000">
                    <a:srgbClr val="5A5A5A"/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矩形: 圆角 158"/>
              <p:cNvSpPr/>
              <p:nvPr/>
            </p:nvSpPr>
            <p:spPr>
              <a:xfrm rot="1816877">
                <a:off x="4086245" y="3445283"/>
                <a:ext cx="89012" cy="1155004"/>
              </a:xfrm>
              <a:custGeom>
                <a:avLst/>
                <a:gdLst>
                  <a:gd name="connsiteX0" fmla="*/ 0 w 96367"/>
                  <a:gd name="connsiteY0" fmla="*/ 43266 h 1332000"/>
                  <a:gd name="connsiteX1" fmla="*/ 43266 w 96367"/>
                  <a:gd name="connsiteY1" fmla="*/ 0 h 1332000"/>
                  <a:gd name="connsiteX2" fmla="*/ 53101 w 96367"/>
                  <a:gd name="connsiteY2" fmla="*/ 0 h 1332000"/>
                  <a:gd name="connsiteX3" fmla="*/ 96367 w 96367"/>
                  <a:gd name="connsiteY3" fmla="*/ 43266 h 1332000"/>
                  <a:gd name="connsiteX4" fmla="*/ 96367 w 96367"/>
                  <a:gd name="connsiteY4" fmla="*/ 1288734 h 1332000"/>
                  <a:gd name="connsiteX5" fmla="*/ 53101 w 96367"/>
                  <a:gd name="connsiteY5" fmla="*/ 1332000 h 1332000"/>
                  <a:gd name="connsiteX6" fmla="*/ 43266 w 96367"/>
                  <a:gd name="connsiteY6" fmla="*/ 1332000 h 1332000"/>
                  <a:gd name="connsiteX7" fmla="*/ 0 w 96367"/>
                  <a:gd name="connsiteY7" fmla="*/ 1288734 h 1332000"/>
                  <a:gd name="connsiteX8" fmla="*/ 0 w 96367"/>
                  <a:gd name="connsiteY8" fmla="*/ 43266 h 1332000"/>
                  <a:gd name="connsiteX0-1" fmla="*/ 0 w 102652"/>
                  <a:gd name="connsiteY0-2" fmla="*/ 43266 h 1332000"/>
                  <a:gd name="connsiteX1-3" fmla="*/ 43266 w 102652"/>
                  <a:gd name="connsiteY1-4" fmla="*/ 0 h 1332000"/>
                  <a:gd name="connsiteX2-5" fmla="*/ 53101 w 102652"/>
                  <a:gd name="connsiteY2-6" fmla="*/ 0 h 1332000"/>
                  <a:gd name="connsiteX3-7" fmla="*/ 102652 w 102652"/>
                  <a:gd name="connsiteY3-8" fmla="*/ 41436 h 1332000"/>
                  <a:gd name="connsiteX4-9" fmla="*/ 96367 w 102652"/>
                  <a:gd name="connsiteY4-10" fmla="*/ 1288734 h 1332000"/>
                  <a:gd name="connsiteX5-11" fmla="*/ 53101 w 102652"/>
                  <a:gd name="connsiteY5-12" fmla="*/ 1332000 h 1332000"/>
                  <a:gd name="connsiteX6-13" fmla="*/ 43266 w 102652"/>
                  <a:gd name="connsiteY6-14" fmla="*/ 1332000 h 1332000"/>
                  <a:gd name="connsiteX7-15" fmla="*/ 0 w 102652"/>
                  <a:gd name="connsiteY7-16" fmla="*/ 1288734 h 1332000"/>
                  <a:gd name="connsiteX8-17" fmla="*/ 0 w 102652"/>
                  <a:gd name="connsiteY8-18" fmla="*/ 43266 h 1332000"/>
                  <a:gd name="connsiteX0-19" fmla="*/ 5714 w 102652"/>
                  <a:gd name="connsiteY0-20" fmla="*/ 43606 h 1332000"/>
                  <a:gd name="connsiteX1-21" fmla="*/ 43266 w 102652"/>
                  <a:gd name="connsiteY1-22" fmla="*/ 0 h 1332000"/>
                  <a:gd name="connsiteX2-23" fmla="*/ 53101 w 102652"/>
                  <a:gd name="connsiteY2-24" fmla="*/ 0 h 1332000"/>
                  <a:gd name="connsiteX3-25" fmla="*/ 102652 w 102652"/>
                  <a:gd name="connsiteY3-26" fmla="*/ 41436 h 1332000"/>
                  <a:gd name="connsiteX4-27" fmla="*/ 96367 w 102652"/>
                  <a:gd name="connsiteY4-28" fmla="*/ 1288734 h 1332000"/>
                  <a:gd name="connsiteX5-29" fmla="*/ 53101 w 102652"/>
                  <a:gd name="connsiteY5-30" fmla="*/ 1332000 h 1332000"/>
                  <a:gd name="connsiteX6-31" fmla="*/ 43266 w 102652"/>
                  <a:gd name="connsiteY6-32" fmla="*/ 1332000 h 1332000"/>
                  <a:gd name="connsiteX7-33" fmla="*/ 0 w 102652"/>
                  <a:gd name="connsiteY7-34" fmla="*/ 1288734 h 1332000"/>
                  <a:gd name="connsiteX8-35" fmla="*/ 5714 w 102652"/>
                  <a:gd name="connsiteY8-36" fmla="*/ 43606 h 133200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02652" h="1332000">
                    <a:moveTo>
                      <a:pt x="5714" y="43606"/>
                    </a:moveTo>
                    <a:cubicBezTo>
                      <a:pt x="5714" y="19711"/>
                      <a:pt x="19371" y="0"/>
                      <a:pt x="43266" y="0"/>
                    </a:cubicBezTo>
                    <a:lnTo>
                      <a:pt x="53101" y="0"/>
                    </a:lnTo>
                    <a:cubicBezTo>
                      <a:pt x="76996" y="0"/>
                      <a:pt x="102652" y="17541"/>
                      <a:pt x="102652" y="41436"/>
                    </a:cubicBezTo>
                    <a:cubicBezTo>
                      <a:pt x="102652" y="456592"/>
                      <a:pt x="96367" y="873578"/>
                      <a:pt x="96367" y="1288734"/>
                    </a:cubicBezTo>
                    <a:cubicBezTo>
                      <a:pt x="96367" y="1312629"/>
                      <a:pt x="76996" y="1332000"/>
                      <a:pt x="53101" y="1332000"/>
                    </a:cubicBezTo>
                    <a:lnTo>
                      <a:pt x="43266" y="1332000"/>
                    </a:lnTo>
                    <a:cubicBezTo>
                      <a:pt x="19371" y="1332000"/>
                      <a:pt x="0" y="1312629"/>
                      <a:pt x="0" y="1288734"/>
                    </a:cubicBezTo>
                    <a:cubicBezTo>
                      <a:pt x="1905" y="873691"/>
                      <a:pt x="3809" y="458649"/>
                      <a:pt x="5714" y="43606"/>
                    </a:cubicBezTo>
                    <a:close/>
                  </a:path>
                </a:pathLst>
              </a:custGeom>
              <a:gradFill>
                <a:gsLst>
                  <a:gs pos="66000">
                    <a:srgbClr val="5A5A5A"/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4687282" y="1679781"/>
                <a:ext cx="216428" cy="2141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79" name="组合 78"/>
              <p:cNvGrpSpPr/>
              <p:nvPr/>
            </p:nvGrpSpPr>
            <p:grpSpPr>
              <a:xfrm rot="21404164">
                <a:off x="3425717" y="4509511"/>
                <a:ext cx="483160" cy="333783"/>
                <a:chOff x="9726224" y="4610199"/>
                <a:chExt cx="557201" cy="384933"/>
              </a:xfrm>
            </p:grpSpPr>
            <p:sp>
              <p:nvSpPr>
                <p:cNvPr id="80" name="矩形: 圆角 79"/>
                <p:cNvSpPr/>
                <p:nvPr/>
              </p:nvSpPr>
              <p:spPr>
                <a:xfrm rot="2451487">
                  <a:off x="10116127" y="4858180"/>
                  <a:ext cx="167298" cy="77676"/>
                </a:xfrm>
                <a:prstGeom prst="roundRect">
                  <a:avLst/>
                </a:prstGeom>
                <a:gradFill>
                  <a:gsLst>
                    <a:gs pos="6700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思源黑体 CN Light" panose="020B0300000000000000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grpSp>
              <p:nvGrpSpPr>
                <p:cNvPr id="81" name="组合 80"/>
                <p:cNvGrpSpPr/>
                <p:nvPr/>
              </p:nvGrpSpPr>
              <p:grpSpPr>
                <a:xfrm rot="21113804">
                  <a:off x="9726224" y="4610199"/>
                  <a:ext cx="547411" cy="384933"/>
                  <a:chOff x="9463052" y="4057090"/>
                  <a:chExt cx="547411" cy="384933"/>
                </a:xfrm>
              </p:grpSpPr>
              <p:sp>
                <p:nvSpPr>
                  <p:cNvPr id="82" name="矩形: 圆角 81"/>
                  <p:cNvSpPr/>
                  <p:nvPr/>
                </p:nvSpPr>
                <p:spPr>
                  <a:xfrm rot="2866270">
                    <a:off x="9849263" y="4055640"/>
                    <a:ext cx="159750" cy="162650"/>
                  </a:xfrm>
                  <a:prstGeom prst="roundRect">
                    <a:avLst/>
                  </a:prstGeom>
                  <a:gradFill>
                    <a:gsLst>
                      <a:gs pos="66000">
                        <a:srgbClr val="5A5A5A"/>
                      </a:gs>
                      <a:gs pos="0">
                        <a:schemeClr val="bg1">
                          <a:lumMod val="85000"/>
                        </a:schemeClr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思源黑体 CN Light" panose="020B0300000000000000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  <p:sp>
                <p:nvSpPr>
                  <p:cNvPr id="83" name="矩形: 圆角 82"/>
                  <p:cNvSpPr/>
                  <p:nvPr/>
                </p:nvSpPr>
                <p:spPr>
                  <a:xfrm rot="2866270">
                    <a:off x="9609251" y="4047041"/>
                    <a:ext cx="248783" cy="541181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思源黑体 CN Light" panose="020B0300000000000000" pitchFamily="34" charset="-122"/>
                      <a:ea typeface="微软雅黑" panose="020B0503020204020204" pitchFamily="34" charset="-122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91" name="组合 90"/>
          <p:cNvGrpSpPr/>
          <p:nvPr/>
        </p:nvGrpSpPr>
        <p:grpSpPr>
          <a:xfrm>
            <a:off x="6616985" y="1087127"/>
            <a:ext cx="4654785" cy="737235"/>
            <a:chOff x="6228204" y="2279801"/>
            <a:chExt cx="4654785" cy="737235"/>
          </a:xfrm>
        </p:grpSpPr>
        <p:sp>
          <p:nvSpPr>
            <p:cNvPr id="25" name="任意多边形: 形状 24"/>
            <p:cNvSpPr/>
            <p:nvPr/>
          </p:nvSpPr>
          <p:spPr>
            <a:xfrm>
              <a:off x="9961011" y="2470035"/>
              <a:ext cx="921978" cy="441501"/>
            </a:xfrm>
            <a:custGeom>
              <a:avLst/>
              <a:gdLst>
                <a:gd name="connsiteX0" fmla="*/ 0 w 2394857"/>
                <a:gd name="connsiteY0" fmla="*/ 638629 h 1291772"/>
                <a:gd name="connsiteX1" fmla="*/ 783771 w 2394857"/>
                <a:gd name="connsiteY1" fmla="*/ 638629 h 1291772"/>
                <a:gd name="connsiteX2" fmla="*/ 885371 w 2394857"/>
                <a:gd name="connsiteY2" fmla="*/ 449943 h 1291772"/>
                <a:gd name="connsiteX3" fmla="*/ 1001485 w 2394857"/>
                <a:gd name="connsiteY3" fmla="*/ 827315 h 1291772"/>
                <a:gd name="connsiteX4" fmla="*/ 1117600 w 2394857"/>
                <a:gd name="connsiteY4" fmla="*/ 537029 h 1291772"/>
                <a:gd name="connsiteX5" fmla="*/ 1219200 w 2394857"/>
                <a:gd name="connsiteY5" fmla="*/ 682172 h 1291772"/>
                <a:gd name="connsiteX6" fmla="*/ 1320800 w 2394857"/>
                <a:gd name="connsiteY6" fmla="*/ 0 h 1291772"/>
                <a:gd name="connsiteX7" fmla="*/ 1422400 w 2394857"/>
                <a:gd name="connsiteY7" fmla="*/ 1291772 h 1291772"/>
                <a:gd name="connsiteX8" fmla="*/ 1524000 w 2394857"/>
                <a:gd name="connsiteY8" fmla="*/ 333829 h 1291772"/>
                <a:gd name="connsiteX9" fmla="*/ 1596571 w 2394857"/>
                <a:gd name="connsiteY9" fmla="*/ 827315 h 1291772"/>
                <a:gd name="connsiteX10" fmla="*/ 1698171 w 2394857"/>
                <a:gd name="connsiteY10" fmla="*/ 595086 h 1291772"/>
                <a:gd name="connsiteX11" fmla="*/ 2394857 w 2394857"/>
                <a:gd name="connsiteY11" fmla="*/ 595086 h 1291772"/>
                <a:gd name="connsiteX0-1" fmla="*/ 0 w 2394857"/>
                <a:gd name="connsiteY0-2" fmla="*/ 638629 h 1291772"/>
                <a:gd name="connsiteX1-3" fmla="*/ 783771 w 2394857"/>
                <a:gd name="connsiteY1-4" fmla="*/ 638629 h 1291772"/>
                <a:gd name="connsiteX2-5" fmla="*/ 885371 w 2394857"/>
                <a:gd name="connsiteY2-6" fmla="*/ 449943 h 1291772"/>
                <a:gd name="connsiteX3-7" fmla="*/ 1001485 w 2394857"/>
                <a:gd name="connsiteY3-8" fmla="*/ 827315 h 1291772"/>
                <a:gd name="connsiteX4-9" fmla="*/ 1117600 w 2394857"/>
                <a:gd name="connsiteY4-10" fmla="*/ 537029 h 1291772"/>
                <a:gd name="connsiteX5-11" fmla="*/ 1219200 w 2394857"/>
                <a:gd name="connsiteY5-12" fmla="*/ 682172 h 1291772"/>
                <a:gd name="connsiteX6-13" fmla="*/ 1320800 w 2394857"/>
                <a:gd name="connsiteY6-14" fmla="*/ 0 h 1291772"/>
                <a:gd name="connsiteX7-15" fmla="*/ 1422400 w 2394857"/>
                <a:gd name="connsiteY7-16" fmla="*/ 1291772 h 1291772"/>
                <a:gd name="connsiteX8-17" fmla="*/ 1524000 w 2394857"/>
                <a:gd name="connsiteY8-18" fmla="*/ 333829 h 1291772"/>
                <a:gd name="connsiteX9-19" fmla="*/ 1596571 w 2394857"/>
                <a:gd name="connsiteY9-20" fmla="*/ 827315 h 1291772"/>
                <a:gd name="connsiteX10-21" fmla="*/ 1698171 w 2394857"/>
                <a:gd name="connsiteY10-22" fmla="*/ 642711 h 1291772"/>
                <a:gd name="connsiteX11-23" fmla="*/ 2394857 w 2394857"/>
                <a:gd name="connsiteY11-24" fmla="*/ 595086 h 1291772"/>
                <a:gd name="connsiteX0-25" fmla="*/ 0 w 2390094"/>
                <a:gd name="connsiteY0-26" fmla="*/ 638629 h 1291772"/>
                <a:gd name="connsiteX1-27" fmla="*/ 783771 w 2390094"/>
                <a:gd name="connsiteY1-28" fmla="*/ 638629 h 1291772"/>
                <a:gd name="connsiteX2-29" fmla="*/ 885371 w 2390094"/>
                <a:gd name="connsiteY2-30" fmla="*/ 449943 h 1291772"/>
                <a:gd name="connsiteX3-31" fmla="*/ 1001485 w 2390094"/>
                <a:gd name="connsiteY3-32" fmla="*/ 827315 h 1291772"/>
                <a:gd name="connsiteX4-33" fmla="*/ 1117600 w 2390094"/>
                <a:gd name="connsiteY4-34" fmla="*/ 537029 h 1291772"/>
                <a:gd name="connsiteX5-35" fmla="*/ 1219200 w 2390094"/>
                <a:gd name="connsiteY5-36" fmla="*/ 682172 h 1291772"/>
                <a:gd name="connsiteX6-37" fmla="*/ 1320800 w 2390094"/>
                <a:gd name="connsiteY6-38" fmla="*/ 0 h 1291772"/>
                <a:gd name="connsiteX7-39" fmla="*/ 1422400 w 2390094"/>
                <a:gd name="connsiteY7-40" fmla="*/ 1291772 h 1291772"/>
                <a:gd name="connsiteX8-41" fmla="*/ 1524000 w 2390094"/>
                <a:gd name="connsiteY8-42" fmla="*/ 333829 h 1291772"/>
                <a:gd name="connsiteX9-43" fmla="*/ 1596571 w 2390094"/>
                <a:gd name="connsiteY9-44" fmla="*/ 827315 h 1291772"/>
                <a:gd name="connsiteX10-45" fmla="*/ 1698171 w 2390094"/>
                <a:gd name="connsiteY10-46" fmla="*/ 642711 h 1291772"/>
                <a:gd name="connsiteX11-47" fmla="*/ 2390094 w 2390094"/>
                <a:gd name="connsiteY11-48" fmla="*/ 647474 h 1291772"/>
                <a:gd name="connsiteX0-49" fmla="*/ 0 w 2380569"/>
                <a:gd name="connsiteY0-50" fmla="*/ 638629 h 1291772"/>
                <a:gd name="connsiteX1-51" fmla="*/ 783771 w 2380569"/>
                <a:gd name="connsiteY1-52" fmla="*/ 638629 h 1291772"/>
                <a:gd name="connsiteX2-53" fmla="*/ 885371 w 2380569"/>
                <a:gd name="connsiteY2-54" fmla="*/ 449943 h 1291772"/>
                <a:gd name="connsiteX3-55" fmla="*/ 1001485 w 2380569"/>
                <a:gd name="connsiteY3-56" fmla="*/ 827315 h 1291772"/>
                <a:gd name="connsiteX4-57" fmla="*/ 1117600 w 2380569"/>
                <a:gd name="connsiteY4-58" fmla="*/ 537029 h 1291772"/>
                <a:gd name="connsiteX5-59" fmla="*/ 1219200 w 2380569"/>
                <a:gd name="connsiteY5-60" fmla="*/ 682172 h 1291772"/>
                <a:gd name="connsiteX6-61" fmla="*/ 1320800 w 2380569"/>
                <a:gd name="connsiteY6-62" fmla="*/ 0 h 1291772"/>
                <a:gd name="connsiteX7-63" fmla="*/ 1422400 w 2380569"/>
                <a:gd name="connsiteY7-64" fmla="*/ 1291772 h 1291772"/>
                <a:gd name="connsiteX8-65" fmla="*/ 1524000 w 2380569"/>
                <a:gd name="connsiteY8-66" fmla="*/ 333829 h 1291772"/>
                <a:gd name="connsiteX9-67" fmla="*/ 1596571 w 2380569"/>
                <a:gd name="connsiteY9-68" fmla="*/ 827315 h 1291772"/>
                <a:gd name="connsiteX10-69" fmla="*/ 1698171 w 2380569"/>
                <a:gd name="connsiteY10-70" fmla="*/ 642711 h 1291772"/>
                <a:gd name="connsiteX11-71" fmla="*/ 2380569 w 2380569"/>
                <a:gd name="connsiteY11-72" fmla="*/ 642712 h 1291772"/>
                <a:gd name="connsiteX0-73" fmla="*/ 0 w 1925210"/>
                <a:gd name="connsiteY0-74" fmla="*/ 638628 h 1291772"/>
                <a:gd name="connsiteX1-75" fmla="*/ 328412 w 1925210"/>
                <a:gd name="connsiteY1-76" fmla="*/ 638629 h 1291772"/>
                <a:gd name="connsiteX2-77" fmla="*/ 430012 w 1925210"/>
                <a:gd name="connsiteY2-78" fmla="*/ 449943 h 1291772"/>
                <a:gd name="connsiteX3-79" fmla="*/ 546126 w 1925210"/>
                <a:gd name="connsiteY3-80" fmla="*/ 827315 h 1291772"/>
                <a:gd name="connsiteX4-81" fmla="*/ 662241 w 1925210"/>
                <a:gd name="connsiteY4-82" fmla="*/ 537029 h 1291772"/>
                <a:gd name="connsiteX5-83" fmla="*/ 763841 w 1925210"/>
                <a:gd name="connsiteY5-84" fmla="*/ 682172 h 1291772"/>
                <a:gd name="connsiteX6-85" fmla="*/ 865441 w 1925210"/>
                <a:gd name="connsiteY6-86" fmla="*/ 0 h 1291772"/>
                <a:gd name="connsiteX7-87" fmla="*/ 967041 w 1925210"/>
                <a:gd name="connsiteY7-88" fmla="*/ 1291772 h 1291772"/>
                <a:gd name="connsiteX8-89" fmla="*/ 1068641 w 1925210"/>
                <a:gd name="connsiteY8-90" fmla="*/ 333829 h 1291772"/>
                <a:gd name="connsiteX9-91" fmla="*/ 1141212 w 1925210"/>
                <a:gd name="connsiteY9-92" fmla="*/ 827315 h 1291772"/>
                <a:gd name="connsiteX10-93" fmla="*/ 1242812 w 1925210"/>
                <a:gd name="connsiteY10-94" fmla="*/ 642711 h 1291772"/>
                <a:gd name="connsiteX11-95" fmla="*/ 1925210 w 1925210"/>
                <a:gd name="connsiteY11-96" fmla="*/ 642712 h 1291772"/>
                <a:gd name="connsiteX0-97" fmla="*/ 0 w 2341538"/>
                <a:gd name="connsiteY0-98" fmla="*/ 638629 h 1291772"/>
                <a:gd name="connsiteX1-99" fmla="*/ 744740 w 2341538"/>
                <a:gd name="connsiteY1-100" fmla="*/ 638629 h 1291772"/>
                <a:gd name="connsiteX2-101" fmla="*/ 846340 w 2341538"/>
                <a:gd name="connsiteY2-102" fmla="*/ 449943 h 1291772"/>
                <a:gd name="connsiteX3-103" fmla="*/ 962454 w 2341538"/>
                <a:gd name="connsiteY3-104" fmla="*/ 827315 h 1291772"/>
                <a:gd name="connsiteX4-105" fmla="*/ 1078569 w 2341538"/>
                <a:gd name="connsiteY4-106" fmla="*/ 537029 h 1291772"/>
                <a:gd name="connsiteX5-107" fmla="*/ 1180169 w 2341538"/>
                <a:gd name="connsiteY5-108" fmla="*/ 682172 h 1291772"/>
                <a:gd name="connsiteX6-109" fmla="*/ 1281769 w 2341538"/>
                <a:gd name="connsiteY6-110" fmla="*/ 0 h 1291772"/>
                <a:gd name="connsiteX7-111" fmla="*/ 1383369 w 2341538"/>
                <a:gd name="connsiteY7-112" fmla="*/ 1291772 h 1291772"/>
                <a:gd name="connsiteX8-113" fmla="*/ 1484969 w 2341538"/>
                <a:gd name="connsiteY8-114" fmla="*/ 333829 h 1291772"/>
                <a:gd name="connsiteX9-115" fmla="*/ 1557540 w 2341538"/>
                <a:gd name="connsiteY9-116" fmla="*/ 827315 h 1291772"/>
                <a:gd name="connsiteX10-117" fmla="*/ 1659140 w 2341538"/>
                <a:gd name="connsiteY10-118" fmla="*/ 642711 h 1291772"/>
                <a:gd name="connsiteX11-119" fmla="*/ 2341538 w 2341538"/>
                <a:gd name="connsiteY11-120" fmla="*/ 642712 h 1291772"/>
                <a:gd name="connsiteX0-121" fmla="*/ 0 w 2341538"/>
                <a:gd name="connsiteY0-122" fmla="*/ 638629 h 1291772"/>
                <a:gd name="connsiteX1-123" fmla="*/ 744740 w 2341538"/>
                <a:gd name="connsiteY1-124" fmla="*/ 638629 h 1291772"/>
                <a:gd name="connsiteX2-125" fmla="*/ 846340 w 2341538"/>
                <a:gd name="connsiteY2-126" fmla="*/ 449943 h 1291772"/>
                <a:gd name="connsiteX3-127" fmla="*/ 1078569 w 2341538"/>
                <a:gd name="connsiteY3-128" fmla="*/ 537029 h 1291772"/>
                <a:gd name="connsiteX4-129" fmla="*/ 1180169 w 2341538"/>
                <a:gd name="connsiteY4-130" fmla="*/ 682172 h 1291772"/>
                <a:gd name="connsiteX5-131" fmla="*/ 1281769 w 2341538"/>
                <a:gd name="connsiteY5-132" fmla="*/ 0 h 1291772"/>
                <a:gd name="connsiteX6-133" fmla="*/ 1383369 w 2341538"/>
                <a:gd name="connsiteY6-134" fmla="*/ 1291772 h 1291772"/>
                <a:gd name="connsiteX7-135" fmla="*/ 1484969 w 2341538"/>
                <a:gd name="connsiteY7-136" fmla="*/ 333829 h 1291772"/>
                <a:gd name="connsiteX8-137" fmla="*/ 1557540 w 2341538"/>
                <a:gd name="connsiteY8-138" fmla="*/ 827315 h 1291772"/>
                <a:gd name="connsiteX9-139" fmla="*/ 1659140 w 2341538"/>
                <a:gd name="connsiteY9-140" fmla="*/ 642711 h 1291772"/>
                <a:gd name="connsiteX10-141" fmla="*/ 2341538 w 2341538"/>
                <a:gd name="connsiteY10-142" fmla="*/ 642712 h 1291772"/>
                <a:gd name="connsiteX0-143" fmla="*/ 0 w 2341538"/>
                <a:gd name="connsiteY0-144" fmla="*/ 638629 h 1291772"/>
                <a:gd name="connsiteX1-145" fmla="*/ 744740 w 2341538"/>
                <a:gd name="connsiteY1-146" fmla="*/ 638629 h 1291772"/>
                <a:gd name="connsiteX2-147" fmla="*/ 1078569 w 2341538"/>
                <a:gd name="connsiteY2-148" fmla="*/ 537029 h 1291772"/>
                <a:gd name="connsiteX3-149" fmla="*/ 1180169 w 2341538"/>
                <a:gd name="connsiteY3-150" fmla="*/ 682172 h 1291772"/>
                <a:gd name="connsiteX4-151" fmla="*/ 1281769 w 2341538"/>
                <a:gd name="connsiteY4-152" fmla="*/ 0 h 1291772"/>
                <a:gd name="connsiteX5-153" fmla="*/ 1383369 w 2341538"/>
                <a:gd name="connsiteY5-154" fmla="*/ 1291772 h 1291772"/>
                <a:gd name="connsiteX6-155" fmla="*/ 1484969 w 2341538"/>
                <a:gd name="connsiteY6-156" fmla="*/ 333829 h 1291772"/>
                <a:gd name="connsiteX7-157" fmla="*/ 1557540 w 2341538"/>
                <a:gd name="connsiteY7-158" fmla="*/ 827315 h 1291772"/>
                <a:gd name="connsiteX8-159" fmla="*/ 1659140 w 2341538"/>
                <a:gd name="connsiteY8-160" fmla="*/ 642711 h 1291772"/>
                <a:gd name="connsiteX9-161" fmla="*/ 2341538 w 2341538"/>
                <a:gd name="connsiteY9-162" fmla="*/ 642712 h 1291772"/>
                <a:gd name="connsiteX0-163" fmla="*/ 0 w 1942032"/>
                <a:gd name="connsiteY0-164" fmla="*/ 657208 h 1291772"/>
                <a:gd name="connsiteX1-165" fmla="*/ 345234 w 1942032"/>
                <a:gd name="connsiteY1-166" fmla="*/ 638629 h 1291772"/>
                <a:gd name="connsiteX2-167" fmla="*/ 679063 w 1942032"/>
                <a:gd name="connsiteY2-168" fmla="*/ 537029 h 1291772"/>
                <a:gd name="connsiteX3-169" fmla="*/ 780663 w 1942032"/>
                <a:gd name="connsiteY3-170" fmla="*/ 682172 h 1291772"/>
                <a:gd name="connsiteX4-171" fmla="*/ 882263 w 1942032"/>
                <a:gd name="connsiteY4-172" fmla="*/ 0 h 1291772"/>
                <a:gd name="connsiteX5-173" fmla="*/ 983863 w 1942032"/>
                <a:gd name="connsiteY5-174" fmla="*/ 1291772 h 1291772"/>
                <a:gd name="connsiteX6-175" fmla="*/ 1085463 w 1942032"/>
                <a:gd name="connsiteY6-176" fmla="*/ 333829 h 1291772"/>
                <a:gd name="connsiteX7-177" fmla="*/ 1158034 w 1942032"/>
                <a:gd name="connsiteY7-178" fmla="*/ 827315 h 1291772"/>
                <a:gd name="connsiteX8-179" fmla="*/ 1259634 w 1942032"/>
                <a:gd name="connsiteY8-180" fmla="*/ 642711 h 1291772"/>
                <a:gd name="connsiteX9-181" fmla="*/ 1942032 w 1942032"/>
                <a:gd name="connsiteY9-182" fmla="*/ 642712 h 1291772"/>
                <a:gd name="connsiteX0-183" fmla="*/ 0 w 1871152"/>
                <a:gd name="connsiteY0-184" fmla="*/ 629339 h 1291772"/>
                <a:gd name="connsiteX1-185" fmla="*/ 274354 w 1871152"/>
                <a:gd name="connsiteY1-186" fmla="*/ 638629 h 1291772"/>
                <a:gd name="connsiteX2-187" fmla="*/ 608183 w 1871152"/>
                <a:gd name="connsiteY2-188" fmla="*/ 537029 h 1291772"/>
                <a:gd name="connsiteX3-189" fmla="*/ 709783 w 1871152"/>
                <a:gd name="connsiteY3-190" fmla="*/ 682172 h 1291772"/>
                <a:gd name="connsiteX4-191" fmla="*/ 811383 w 1871152"/>
                <a:gd name="connsiteY4-192" fmla="*/ 0 h 1291772"/>
                <a:gd name="connsiteX5-193" fmla="*/ 912983 w 1871152"/>
                <a:gd name="connsiteY5-194" fmla="*/ 1291772 h 1291772"/>
                <a:gd name="connsiteX6-195" fmla="*/ 1014583 w 1871152"/>
                <a:gd name="connsiteY6-196" fmla="*/ 333829 h 1291772"/>
                <a:gd name="connsiteX7-197" fmla="*/ 1087154 w 1871152"/>
                <a:gd name="connsiteY7-198" fmla="*/ 827315 h 1291772"/>
                <a:gd name="connsiteX8-199" fmla="*/ 1188754 w 1871152"/>
                <a:gd name="connsiteY8-200" fmla="*/ 642711 h 1291772"/>
                <a:gd name="connsiteX9-201" fmla="*/ 1871152 w 1871152"/>
                <a:gd name="connsiteY9-202" fmla="*/ 642712 h 1291772"/>
                <a:gd name="connsiteX0-203" fmla="*/ 0 w 1871152"/>
                <a:gd name="connsiteY0-204" fmla="*/ 629339 h 1291772"/>
                <a:gd name="connsiteX1-205" fmla="*/ 274354 w 1871152"/>
                <a:gd name="connsiteY1-206" fmla="*/ 638629 h 1291772"/>
                <a:gd name="connsiteX2-207" fmla="*/ 709783 w 1871152"/>
                <a:gd name="connsiteY2-208" fmla="*/ 682172 h 1291772"/>
                <a:gd name="connsiteX3-209" fmla="*/ 811383 w 1871152"/>
                <a:gd name="connsiteY3-210" fmla="*/ 0 h 1291772"/>
                <a:gd name="connsiteX4-211" fmla="*/ 912983 w 1871152"/>
                <a:gd name="connsiteY4-212" fmla="*/ 1291772 h 1291772"/>
                <a:gd name="connsiteX5-213" fmla="*/ 1014583 w 1871152"/>
                <a:gd name="connsiteY5-214" fmla="*/ 333829 h 1291772"/>
                <a:gd name="connsiteX6-215" fmla="*/ 1087154 w 1871152"/>
                <a:gd name="connsiteY6-216" fmla="*/ 827315 h 1291772"/>
                <a:gd name="connsiteX7-217" fmla="*/ 1188754 w 1871152"/>
                <a:gd name="connsiteY7-218" fmla="*/ 642711 h 1291772"/>
                <a:gd name="connsiteX8-219" fmla="*/ 1871152 w 1871152"/>
                <a:gd name="connsiteY8-220" fmla="*/ 642712 h 1291772"/>
                <a:gd name="connsiteX0-221" fmla="*/ 0 w 1871152"/>
                <a:gd name="connsiteY0-222" fmla="*/ 629339 h 1291772"/>
                <a:gd name="connsiteX1-223" fmla="*/ 274354 w 1871152"/>
                <a:gd name="connsiteY1-224" fmla="*/ 638629 h 1291772"/>
                <a:gd name="connsiteX2-225" fmla="*/ 709782 w 1871152"/>
                <a:gd name="connsiteY2-226" fmla="*/ 617144 h 1291772"/>
                <a:gd name="connsiteX3-227" fmla="*/ 811383 w 1871152"/>
                <a:gd name="connsiteY3-228" fmla="*/ 0 h 1291772"/>
                <a:gd name="connsiteX4-229" fmla="*/ 912983 w 1871152"/>
                <a:gd name="connsiteY4-230" fmla="*/ 1291772 h 1291772"/>
                <a:gd name="connsiteX5-231" fmla="*/ 1014583 w 1871152"/>
                <a:gd name="connsiteY5-232" fmla="*/ 333829 h 1291772"/>
                <a:gd name="connsiteX6-233" fmla="*/ 1087154 w 1871152"/>
                <a:gd name="connsiteY6-234" fmla="*/ 827315 h 1291772"/>
                <a:gd name="connsiteX7-235" fmla="*/ 1188754 w 1871152"/>
                <a:gd name="connsiteY7-236" fmla="*/ 642711 h 1291772"/>
                <a:gd name="connsiteX8-237" fmla="*/ 1871152 w 1871152"/>
                <a:gd name="connsiteY8-238" fmla="*/ 642712 h 1291772"/>
                <a:gd name="connsiteX0-239" fmla="*/ 0 w 1871152"/>
                <a:gd name="connsiteY0-240" fmla="*/ 629339 h 1291772"/>
                <a:gd name="connsiteX1-241" fmla="*/ 709782 w 1871152"/>
                <a:gd name="connsiteY1-242" fmla="*/ 617144 h 1291772"/>
                <a:gd name="connsiteX2-243" fmla="*/ 811383 w 1871152"/>
                <a:gd name="connsiteY2-244" fmla="*/ 0 h 1291772"/>
                <a:gd name="connsiteX3-245" fmla="*/ 912983 w 1871152"/>
                <a:gd name="connsiteY3-246" fmla="*/ 1291772 h 1291772"/>
                <a:gd name="connsiteX4-247" fmla="*/ 1014583 w 1871152"/>
                <a:gd name="connsiteY4-248" fmla="*/ 333829 h 1291772"/>
                <a:gd name="connsiteX5-249" fmla="*/ 1087154 w 1871152"/>
                <a:gd name="connsiteY5-250" fmla="*/ 827315 h 1291772"/>
                <a:gd name="connsiteX6-251" fmla="*/ 1188754 w 1871152"/>
                <a:gd name="connsiteY6-252" fmla="*/ 642711 h 1291772"/>
                <a:gd name="connsiteX7-253" fmla="*/ 1871152 w 1871152"/>
                <a:gd name="connsiteY7-254" fmla="*/ 642712 h 1291772"/>
                <a:gd name="connsiteX0-255" fmla="*/ 0 w 1871152"/>
                <a:gd name="connsiteY0-256" fmla="*/ 629339 h 1291772"/>
                <a:gd name="connsiteX1-257" fmla="*/ 719449 w 1871152"/>
                <a:gd name="connsiteY1-258" fmla="*/ 638043 h 1291772"/>
                <a:gd name="connsiteX2-259" fmla="*/ 811383 w 1871152"/>
                <a:gd name="connsiteY2-260" fmla="*/ 0 h 1291772"/>
                <a:gd name="connsiteX3-261" fmla="*/ 912983 w 1871152"/>
                <a:gd name="connsiteY3-262" fmla="*/ 1291772 h 1291772"/>
                <a:gd name="connsiteX4-263" fmla="*/ 1014583 w 1871152"/>
                <a:gd name="connsiteY4-264" fmla="*/ 333829 h 1291772"/>
                <a:gd name="connsiteX5-265" fmla="*/ 1087154 w 1871152"/>
                <a:gd name="connsiteY5-266" fmla="*/ 827315 h 1291772"/>
                <a:gd name="connsiteX6-267" fmla="*/ 1188754 w 1871152"/>
                <a:gd name="connsiteY6-268" fmla="*/ 642711 h 1291772"/>
                <a:gd name="connsiteX7-269" fmla="*/ 1871152 w 1871152"/>
                <a:gd name="connsiteY7-270" fmla="*/ 642712 h 12917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1871152" h="1291772">
                  <a:moveTo>
                    <a:pt x="0" y="629339"/>
                  </a:moveTo>
                  <a:lnTo>
                    <a:pt x="719449" y="638043"/>
                  </a:lnTo>
                  <a:lnTo>
                    <a:pt x="811383" y="0"/>
                  </a:lnTo>
                  <a:lnTo>
                    <a:pt x="912983" y="1291772"/>
                  </a:lnTo>
                  <a:lnTo>
                    <a:pt x="1014583" y="333829"/>
                  </a:lnTo>
                  <a:lnTo>
                    <a:pt x="1087154" y="827315"/>
                  </a:lnTo>
                  <a:lnTo>
                    <a:pt x="1188754" y="642711"/>
                  </a:lnTo>
                  <a:lnTo>
                    <a:pt x="1871152" y="642712"/>
                  </a:lnTo>
                </a:path>
              </a:pathLst>
            </a:custGeom>
            <a:noFill/>
            <a:ln w="15875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 flipH="1">
              <a:off x="6228204" y="2470035"/>
              <a:ext cx="921978" cy="441501"/>
            </a:xfrm>
            <a:custGeom>
              <a:avLst/>
              <a:gdLst>
                <a:gd name="connsiteX0" fmla="*/ 0 w 2394857"/>
                <a:gd name="connsiteY0" fmla="*/ 638629 h 1291772"/>
                <a:gd name="connsiteX1" fmla="*/ 783771 w 2394857"/>
                <a:gd name="connsiteY1" fmla="*/ 638629 h 1291772"/>
                <a:gd name="connsiteX2" fmla="*/ 885371 w 2394857"/>
                <a:gd name="connsiteY2" fmla="*/ 449943 h 1291772"/>
                <a:gd name="connsiteX3" fmla="*/ 1001485 w 2394857"/>
                <a:gd name="connsiteY3" fmla="*/ 827315 h 1291772"/>
                <a:gd name="connsiteX4" fmla="*/ 1117600 w 2394857"/>
                <a:gd name="connsiteY4" fmla="*/ 537029 h 1291772"/>
                <a:gd name="connsiteX5" fmla="*/ 1219200 w 2394857"/>
                <a:gd name="connsiteY5" fmla="*/ 682172 h 1291772"/>
                <a:gd name="connsiteX6" fmla="*/ 1320800 w 2394857"/>
                <a:gd name="connsiteY6" fmla="*/ 0 h 1291772"/>
                <a:gd name="connsiteX7" fmla="*/ 1422400 w 2394857"/>
                <a:gd name="connsiteY7" fmla="*/ 1291772 h 1291772"/>
                <a:gd name="connsiteX8" fmla="*/ 1524000 w 2394857"/>
                <a:gd name="connsiteY8" fmla="*/ 333829 h 1291772"/>
                <a:gd name="connsiteX9" fmla="*/ 1596571 w 2394857"/>
                <a:gd name="connsiteY9" fmla="*/ 827315 h 1291772"/>
                <a:gd name="connsiteX10" fmla="*/ 1698171 w 2394857"/>
                <a:gd name="connsiteY10" fmla="*/ 595086 h 1291772"/>
                <a:gd name="connsiteX11" fmla="*/ 2394857 w 2394857"/>
                <a:gd name="connsiteY11" fmla="*/ 595086 h 1291772"/>
                <a:gd name="connsiteX0-1" fmla="*/ 0 w 2394857"/>
                <a:gd name="connsiteY0-2" fmla="*/ 638629 h 1291772"/>
                <a:gd name="connsiteX1-3" fmla="*/ 783771 w 2394857"/>
                <a:gd name="connsiteY1-4" fmla="*/ 638629 h 1291772"/>
                <a:gd name="connsiteX2-5" fmla="*/ 885371 w 2394857"/>
                <a:gd name="connsiteY2-6" fmla="*/ 449943 h 1291772"/>
                <a:gd name="connsiteX3-7" fmla="*/ 1001485 w 2394857"/>
                <a:gd name="connsiteY3-8" fmla="*/ 827315 h 1291772"/>
                <a:gd name="connsiteX4-9" fmla="*/ 1117600 w 2394857"/>
                <a:gd name="connsiteY4-10" fmla="*/ 537029 h 1291772"/>
                <a:gd name="connsiteX5-11" fmla="*/ 1219200 w 2394857"/>
                <a:gd name="connsiteY5-12" fmla="*/ 682172 h 1291772"/>
                <a:gd name="connsiteX6-13" fmla="*/ 1320800 w 2394857"/>
                <a:gd name="connsiteY6-14" fmla="*/ 0 h 1291772"/>
                <a:gd name="connsiteX7-15" fmla="*/ 1422400 w 2394857"/>
                <a:gd name="connsiteY7-16" fmla="*/ 1291772 h 1291772"/>
                <a:gd name="connsiteX8-17" fmla="*/ 1524000 w 2394857"/>
                <a:gd name="connsiteY8-18" fmla="*/ 333829 h 1291772"/>
                <a:gd name="connsiteX9-19" fmla="*/ 1596571 w 2394857"/>
                <a:gd name="connsiteY9-20" fmla="*/ 827315 h 1291772"/>
                <a:gd name="connsiteX10-21" fmla="*/ 1698171 w 2394857"/>
                <a:gd name="connsiteY10-22" fmla="*/ 642711 h 1291772"/>
                <a:gd name="connsiteX11-23" fmla="*/ 2394857 w 2394857"/>
                <a:gd name="connsiteY11-24" fmla="*/ 595086 h 1291772"/>
                <a:gd name="connsiteX0-25" fmla="*/ 0 w 2390094"/>
                <a:gd name="connsiteY0-26" fmla="*/ 638629 h 1291772"/>
                <a:gd name="connsiteX1-27" fmla="*/ 783771 w 2390094"/>
                <a:gd name="connsiteY1-28" fmla="*/ 638629 h 1291772"/>
                <a:gd name="connsiteX2-29" fmla="*/ 885371 w 2390094"/>
                <a:gd name="connsiteY2-30" fmla="*/ 449943 h 1291772"/>
                <a:gd name="connsiteX3-31" fmla="*/ 1001485 w 2390094"/>
                <a:gd name="connsiteY3-32" fmla="*/ 827315 h 1291772"/>
                <a:gd name="connsiteX4-33" fmla="*/ 1117600 w 2390094"/>
                <a:gd name="connsiteY4-34" fmla="*/ 537029 h 1291772"/>
                <a:gd name="connsiteX5-35" fmla="*/ 1219200 w 2390094"/>
                <a:gd name="connsiteY5-36" fmla="*/ 682172 h 1291772"/>
                <a:gd name="connsiteX6-37" fmla="*/ 1320800 w 2390094"/>
                <a:gd name="connsiteY6-38" fmla="*/ 0 h 1291772"/>
                <a:gd name="connsiteX7-39" fmla="*/ 1422400 w 2390094"/>
                <a:gd name="connsiteY7-40" fmla="*/ 1291772 h 1291772"/>
                <a:gd name="connsiteX8-41" fmla="*/ 1524000 w 2390094"/>
                <a:gd name="connsiteY8-42" fmla="*/ 333829 h 1291772"/>
                <a:gd name="connsiteX9-43" fmla="*/ 1596571 w 2390094"/>
                <a:gd name="connsiteY9-44" fmla="*/ 827315 h 1291772"/>
                <a:gd name="connsiteX10-45" fmla="*/ 1698171 w 2390094"/>
                <a:gd name="connsiteY10-46" fmla="*/ 642711 h 1291772"/>
                <a:gd name="connsiteX11-47" fmla="*/ 2390094 w 2390094"/>
                <a:gd name="connsiteY11-48" fmla="*/ 647474 h 1291772"/>
                <a:gd name="connsiteX0-49" fmla="*/ 0 w 2380569"/>
                <a:gd name="connsiteY0-50" fmla="*/ 638629 h 1291772"/>
                <a:gd name="connsiteX1-51" fmla="*/ 783771 w 2380569"/>
                <a:gd name="connsiteY1-52" fmla="*/ 638629 h 1291772"/>
                <a:gd name="connsiteX2-53" fmla="*/ 885371 w 2380569"/>
                <a:gd name="connsiteY2-54" fmla="*/ 449943 h 1291772"/>
                <a:gd name="connsiteX3-55" fmla="*/ 1001485 w 2380569"/>
                <a:gd name="connsiteY3-56" fmla="*/ 827315 h 1291772"/>
                <a:gd name="connsiteX4-57" fmla="*/ 1117600 w 2380569"/>
                <a:gd name="connsiteY4-58" fmla="*/ 537029 h 1291772"/>
                <a:gd name="connsiteX5-59" fmla="*/ 1219200 w 2380569"/>
                <a:gd name="connsiteY5-60" fmla="*/ 682172 h 1291772"/>
                <a:gd name="connsiteX6-61" fmla="*/ 1320800 w 2380569"/>
                <a:gd name="connsiteY6-62" fmla="*/ 0 h 1291772"/>
                <a:gd name="connsiteX7-63" fmla="*/ 1422400 w 2380569"/>
                <a:gd name="connsiteY7-64" fmla="*/ 1291772 h 1291772"/>
                <a:gd name="connsiteX8-65" fmla="*/ 1524000 w 2380569"/>
                <a:gd name="connsiteY8-66" fmla="*/ 333829 h 1291772"/>
                <a:gd name="connsiteX9-67" fmla="*/ 1596571 w 2380569"/>
                <a:gd name="connsiteY9-68" fmla="*/ 827315 h 1291772"/>
                <a:gd name="connsiteX10-69" fmla="*/ 1698171 w 2380569"/>
                <a:gd name="connsiteY10-70" fmla="*/ 642711 h 1291772"/>
                <a:gd name="connsiteX11-71" fmla="*/ 2380569 w 2380569"/>
                <a:gd name="connsiteY11-72" fmla="*/ 642712 h 1291772"/>
                <a:gd name="connsiteX0-73" fmla="*/ 0 w 1925210"/>
                <a:gd name="connsiteY0-74" fmla="*/ 638628 h 1291772"/>
                <a:gd name="connsiteX1-75" fmla="*/ 328412 w 1925210"/>
                <a:gd name="connsiteY1-76" fmla="*/ 638629 h 1291772"/>
                <a:gd name="connsiteX2-77" fmla="*/ 430012 w 1925210"/>
                <a:gd name="connsiteY2-78" fmla="*/ 449943 h 1291772"/>
                <a:gd name="connsiteX3-79" fmla="*/ 546126 w 1925210"/>
                <a:gd name="connsiteY3-80" fmla="*/ 827315 h 1291772"/>
                <a:gd name="connsiteX4-81" fmla="*/ 662241 w 1925210"/>
                <a:gd name="connsiteY4-82" fmla="*/ 537029 h 1291772"/>
                <a:gd name="connsiteX5-83" fmla="*/ 763841 w 1925210"/>
                <a:gd name="connsiteY5-84" fmla="*/ 682172 h 1291772"/>
                <a:gd name="connsiteX6-85" fmla="*/ 865441 w 1925210"/>
                <a:gd name="connsiteY6-86" fmla="*/ 0 h 1291772"/>
                <a:gd name="connsiteX7-87" fmla="*/ 967041 w 1925210"/>
                <a:gd name="connsiteY7-88" fmla="*/ 1291772 h 1291772"/>
                <a:gd name="connsiteX8-89" fmla="*/ 1068641 w 1925210"/>
                <a:gd name="connsiteY8-90" fmla="*/ 333829 h 1291772"/>
                <a:gd name="connsiteX9-91" fmla="*/ 1141212 w 1925210"/>
                <a:gd name="connsiteY9-92" fmla="*/ 827315 h 1291772"/>
                <a:gd name="connsiteX10-93" fmla="*/ 1242812 w 1925210"/>
                <a:gd name="connsiteY10-94" fmla="*/ 642711 h 1291772"/>
                <a:gd name="connsiteX11-95" fmla="*/ 1925210 w 1925210"/>
                <a:gd name="connsiteY11-96" fmla="*/ 642712 h 1291772"/>
                <a:gd name="connsiteX0-97" fmla="*/ 0 w 2341538"/>
                <a:gd name="connsiteY0-98" fmla="*/ 638629 h 1291772"/>
                <a:gd name="connsiteX1-99" fmla="*/ 744740 w 2341538"/>
                <a:gd name="connsiteY1-100" fmla="*/ 638629 h 1291772"/>
                <a:gd name="connsiteX2-101" fmla="*/ 846340 w 2341538"/>
                <a:gd name="connsiteY2-102" fmla="*/ 449943 h 1291772"/>
                <a:gd name="connsiteX3-103" fmla="*/ 962454 w 2341538"/>
                <a:gd name="connsiteY3-104" fmla="*/ 827315 h 1291772"/>
                <a:gd name="connsiteX4-105" fmla="*/ 1078569 w 2341538"/>
                <a:gd name="connsiteY4-106" fmla="*/ 537029 h 1291772"/>
                <a:gd name="connsiteX5-107" fmla="*/ 1180169 w 2341538"/>
                <a:gd name="connsiteY5-108" fmla="*/ 682172 h 1291772"/>
                <a:gd name="connsiteX6-109" fmla="*/ 1281769 w 2341538"/>
                <a:gd name="connsiteY6-110" fmla="*/ 0 h 1291772"/>
                <a:gd name="connsiteX7-111" fmla="*/ 1383369 w 2341538"/>
                <a:gd name="connsiteY7-112" fmla="*/ 1291772 h 1291772"/>
                <a:gd name="connsiteX8-113" fmla="*/ 1484969 w 2341538"/>
                <a:gd name="connsiteY8-114" fmla="*/ 333829 h 1291772"/>
                <a:gd name="connsiteX9-115" fmla="*/ 1557540 w 2341538"/>
                <a:gd name="connsiteY9-116" fmla="*/ 827315 h 1291772"/>
                <a:gd name="connsiteX10-117" fmla="*/ 1659140 w 2341538"/>
                <a:gd name="connsiteY10-118" fmla="*/ 642711 h 1291772"/>
                <a:gd name="connsiteX11-119" fmla="*/ 2341538 w 2341538"/>
                <a:gd name="connsiteY11-120" fmla="*/ 642712 h 1291772"/>
                <a:gd name="connsiteX0-121" fmla="*/ 0 w 2341538"/>
                <a:gd name="connsiteY0-122" fmla="*/ 638629 h 1291772"/>
                <a:gd name="connsiteX1-123" fmla="*/ 744740 w 2341538"/>
                <a:gd name="connsiteY1-124" fmla="*/ 638629 h 1291772"/>
                <a:gd name="connsiteX2-125" fmla="*/ 846340 w 2341538"/>
                <a:gd name="connsiteY2-126" fmla="*/ 449943 h 1291772"/>
                <a:gd name="connsiteX3-127" fmla="*/ 1078569 w 2341538"/>
                <a:gd name="connsiteY3-128" fmla="*/ 537029 h 1291772"/>
                <a:gd name="connsiteX4-129" fmla="*/ 1180169 w 2341538"/>
                <a:gd name="connsiteY4-130" fmla="*/ 682172 h 1291772"/>
                <a:gd name="connsiteX5-131" fmla="*/ 1281769 w 2341538"/>
                <a:gd name="connsiteY5-132" fmla="*/ 0 h 1291772"/>
                <a:gd name="connsiteX6-133" fmla="*/ 1383369 w 2341538"/>
                <a:gd name="connsiteY6-134" fmla="*/ 1291772 h 1291772"/>
                <a:gd name="connsiteX7-135" fmla="*/ 1484969 w 2341538"/>
                <a:gd name="connsiteY7-136" fmla="*/ 333829 h 1291772"/>
                <a:gd name="connsiteX8-137" fmla="*/ 1557540 w 2341538"/>
                <a:gd name="connsiteY8-138" fmla="*/ 827315 h 1291772"/>
                <a:gd name="connsiteX9-139" fmla="*/ 1659140 w 2341538"/>
                <a:gd name="connsiteY9-140" fmla="*/ 642711 h 1291772"/>
                <a:gd name="connsiteX10-141" fmla="*/ 2341538 w 2341538"/>
                <a:gd name="connsiteY10-142" fmla="*/ 642712 h 1291772"/>
                <a:gd name="connsiteX0-143" fmla="*/ 0 w 2341538"/>
                <a:gd name="connsiteY0-144" fmla="*/ 638629 h 1291772"/>
                <a:gd name="connsiteX1-145" fmla="*/ 744740 w 2341538"/>
                <a:gd name="connsiteY1-146" fmla="*/ 638629 h 1291772"/>
                <a:gd name="connsiteX2-147" fmla="*/ 1078569 w 2341538"/>
                <a:gd name="connsiteY2-148" fmla="*/ 537029 h 1291772"/>
                <a:gd name="connsiteX3-149" fmla="*/ 1180169 w 2341538"/>
                <a:gd name="connsiteY3-150" fmla="*/ 682172 h 1291772"/>
                <a:gd name="connsiteX4-151" fmla="*/ 1281769 w 2341538"/>
                <a:gd name="connsiteY4-152" fmla="*/ 0 h 1291772"/>
                <a:gd name="connsiteX5-153" fmla="*/ 1383369 w 2341538"/>
                <a:gd name="connsiteY5-154" fmla="*/ 1291772 h 1291772"/>
                <a:gd name="connsiteX6-155" fmla="*/ 1484969 w 2341538"/>
                <a:gd name="connsiteY6-156" fmla="*/ 333829 h 1291772"/>
                <a:gd name="connsiteX7-157" fmla="*/ 1557540 w 2341538"/>
                <a:gd name="connsiteY7-158" fmla="*/ 827315 h 1291772"/>
                <a:gd name="connsiteX8-159" fmla="*/ 1659140 w 2341538"/>
                <a:gd name="connsiteY8-160" fmla="*/ 642711 h 1291772"/>
                <a:gd name="connsiteX9-161" fmla="*/ 2341538 w 2341538"/>
                <a:gd name="connsiteY9-162" fmla="*/ 642712 h 1291772"/>
                <a:gd name="connsiteX0-163" fmla="*/ 0 w 1942032"/>
                <a:gd name="connsiteY0-164" fmla="*/ 657208 h 1291772"/>
                <a:gd name="connsiteX1-165" fmla="*/ 345234 w 1942032"/>
                <a:gd name="connsiteY1-166" fmla="*/ 638629 h 1291772"/>
                <a:gd name="connsiteX2-167" fmla="*/ 679063 w 1942032"/>
                <a:gd name="connsiteY2-168" fmla="*/ 537029 h 1291772"/>
                <a:gd name="connsiteX3-169" fmla="*/ 780663 w 1942032"/>
                <a:gd name="connsiteY3-170" fmla="*/ 682172 h 1291772"/>
                <a:gd name="connsiteX4-171" fmla="*/ 882263 w 1942032"/>
                <a:gd name="connsiteY4-172" fmla="*/ 0 h 1291772"/>
                <a:gd name="connsiteX5-173" fmla="*/ 983863 w 1942032"/>
                <a:gd name="connsiteY5-174" fmla="*/ 1291772 h 1291772"/>
                <a:gd name="connsiteX6-175" fmla="*/ 1085463 w 1942032"/>
                <a:gd name="connsiteY6-176" fmla="*/ 333829 h 1291772"/>
                <a:gd name="connsiteX7-177" fmla="*/ 1158034 w 1942032"/>
                <a:gd name="connsiteY7-178" fmla="*/ 827315 h 1291772"/>
                <a:gd name="connsiteX8-179" fmla="*/ 1259634 w 1942032"/>
                <a:gd name="connsiteY8-180" fmla="*/ 642711 h 1291772"/>
                <a:gd name="connsiteX9-181" fmla="*/ 1942032 w 1942032"/>
                <a:gd name="connsiteY9-182" fmla="*/ 642712 h 1291772"/>
                <a:gd name="connsiteX0-183" fmla="*/ 0 w 1871152"/>
                <a:gd name="connsiteY0-184" fmla="*/ 629339 h 1291772"/>
                <a:gd name="connsiteX1-185" fmla="*/ 274354 w 1871152"/>
                <a:gd name="connsiteY1-186" fmla="*/ 638629 h 1291772"/>
                <a:gd name="connsiteX2-187" fmla="*/ 608183 w 1871152"/>
                <a:gd name="connsiteY2-188" fmla="*/ 537029 h 1291772"/>
                <a:gd name="connsiteX3-189" fmla="*/ 709783 w 1871152"/>
                <a:gd name="connsiteY3-190" fmla="*/ 682172 h 1291772"/>
                <a:gd name="connsiteX4-191" fmla="*/ 811383 w 1871152"/>
                <a:gd name="connsiteY4-192" fmla="*/ 0 h 1291772"/>
                <a:gd name="connsiteX5-193" fmla="*/ 912983 w 1871152"/>
                <a:gd name="connsiteY5-194" fmla="*/ 1291772 h 1291772"/>
                <a:gd name="connsiteX6-195" fmla="*/ 1014583 w 1871152"/>
                <a:gd name="connsiteY6-196" fmla="*/ 333829 h 1291772"/>
                <a:gd name="connsiteX7-197" fmla="*/ 1087154 w 1871152"/>
                <a:gd name="connsiteY7-198" fmla="*/ 827315 h 1291772"/>
                <a:gd name="connsiteX8-199" fmla="*/ 1188754 w 1871152"/>
                <a:gd name="connsiteY8-200" fmla="*/ 642711 h 1291772"/>
                <a:gd name="connsiteX9-201" fmla="*/ 1871152 w 1871152"/>
                <a:gd name="connsiteY9-202" fmla="*/ 642712 h 1291772"/>
                <a:gd name="connsiteX0-203" fmla="*/ 0 w 1871152"/>
                <a:gd name="connsiteY0-204" fmla="*/ 629339 h 1291772"/>
                <a:gd name="connsiteX1-205" fmla="*/ 274354 w 1871152"/>
                <a:gd name="connsiteY1-206" fmla="*/ 638629 h 1291772"/>
                <a:gd name="connsiteX2-207" fmla="*/ 709783 w 1871152"/>
                <a:gd name="connsiteY2-208" fmla="*/ 682172 h 1291772"/>
                <a:gd name="connsiteX3-209" fmla="*/ 811383 w 1871152"/>
                <a:gd name="connsiteY3-210" fmla="*/ 0 h 1291772"/>
                <a:gd name="connsiteX4-211" fmla="*/ 912983 w 1871152"/>
                <a:gd name="connsiteY4-212" fmla="*/ 1291772 h 1291772"/>
                <a:gd name="connsiteX5-213" fmla="*/ 1014583 w 1871152"/>
                <a:gd name="connsiteY5-214" fmla="*/ 333829 h 1291772"/>
                <a:gd name="connsiteX6-215" fmla="*/ 1087154 w 1871152"/>
                <a:gd name="connsiteY6-216" fmla="*/ 827315 h 1291772"/>
                <a:gd name="connsiteX7-217" fmla="*/ 1188754 w 1871152"/>
                <a:gd name="connsiteY7-218" fmla="*/ 642711 h 1291772"/>
                <a:gd name="connsiteX8-219" fmla="*/ 1871152 w 1871152"/>
                <a:gd name="connsiteY8-220" fmla="*/ 642712 h 1291772"/>
                <a:gd name="connsiteX0-221" fmla="*/ 0 w 1871152"/>
                <a:gd name="connsiteY0-222" fmla="*/ 629339 h 1291772"/>
                <a:gd name="connsiteX1-223" fmla="*/ 274354 w 1871152"/>
                <a:gd name="connsiteY1-224" fmla="*/ 638629 h 1291772"/>
                <a:gd name="connsiteX2-225" fmla="*/ 709782 w 1871152"/>
                <a:gd name="connsiteY2-226" fmla="*/ 617144 h 1291772"/>
                <a:gd name="connsiteX3-227" fmla="*/ 811383 w 1871152"/>
                <a:gd name="connsiteY3-228" fmla="*/ 0 h 1291772"/>
                <a:gd name="connsiteX4-229" fmla="*/ 912983 w 1871152"/>
                <a:gd name="connsiteY4-230" fmla="*/ 1291772 h 1291772"/>
                <a:gd name="connsiteX5-231" fmla="*/ 1014583 w 1871152"/>
                <a:gd name="connsiteY5-232" fmla="*/ 333829 h 1291772"/>
                <a:gd name="connsiteX6-233" fmla="*/ 1087154 w 1871152"/>
                <a:gd name="connsiteY6-234" fmla="*/ 827315 h 1291772"/>
                <a:gd name="connsiteX7-235" fmla="*/ 1188754 w 1871152"/>
                <a:gd name="connsiteY7-236" fmla="*/ 642711 h 1291772"/>
                <a:gd name="connsiteX8-237" fmla="*/ 1871152 w 1871152"/>
                <a:gd name="connsiteY8-238" fmla="*/ 642712 h 1291772"/>
                <a:gd name="connsiteX0-239" fmla="*/ 0 w 1871152"/>
                <a:gd name="connsiteY0-240" fmla="*/ 629339 h 1291772"/>
                <a:gd name="connsiteX1-241" fmla="*/ 709782 w 1871152"/>
                <a:gd name="connsiteY1-242" fmla="*/ 617144 h 1291772"/>
                <a:gd name="connsiteX2-243" fmla="*/ 811383 w 1871152"/>
                <a:gd name="connsiteY2-244" fmla="*/ 0 h 1291772"/>
                <a:gd name="connsiteX3-245" fmla="*/ 912983 w 1871152"/>
                <a:gd name="connsiteY3-246" fmla="*/ 1291772 h 1291772"/>
                <a:gd name="connsiteX4-247" fmla="*/ 1014583 w 1871152"/>
                <a:gd name="connsiteY4-248" fmla="*/ 333829 h 1291772"/>
                <a:gd name="connsiteX5-249" fmla="*/ 1087154 w 1871152"/>
                <a:gd name="connsiteY5-250" fmla="*/ 827315 h 1291772"/>
                <a:gd name="connsiteX6-251" fmla="*/ 1188754 w 1871152"/>
                <a:gd name="connsiteY6-252" fmla="*/ 642711 h 1291772"/>
                <a:gd name="connsiteX7-253" fmla="*/ 1871152 w 1871152"/>
                <a:gd name="connsiteY7-254" fmla="*/ 642712 h 1291772"/>
                <a:gd name="connsiteX0-255" fmla="*/ 0 w 1871152"/>
                <a:gd name="connsiteY0-256" fmla="*/ 629339 h 1291772"/>
                <a:gd name="connsiteX1-257" fmla="*/ 719449 w 1871152"/>
                <a:gd name="connsiteY1-258" fmla="*/ 638043 h 1291772"/>
                <a:gd name="connsiteX2-259" fmla="*/ 811383 w 1871152"/>
                <a:gd name="connsiteY2-260" fmla="*/ 0 h 1291772"/>
                <a:gd name="connsiteX3-261" fmla="*/ 912983 w 1871152"/>
                <a:gd name="connsiteY3-262" fmla="*/ 1291772 h 1291772"/>
                <a:gd name="connsiteX4-263" fmla="*/ 1014583 w 1871152"/>
                <a:gd name="connsiteY4-264" fmla="*/ 333829 h 1291772"/>
                <a:gd name="connsiteX5-265" fmla="*/ 1087154 w 1871152"/>
                <a:gd name="connsiteY5-266" fmla="*/ 827315 h 1291772"/>
                <a:gd name="connsiteX6-267" fmla="*/ 1188754 w 1871152"/>
                <a:gd name="connsiteY6-268" fmla="*/ 642711 h 1291772"/>
                <a:gd name="connsiteX7-269" fmla="*/ 1871152 w 1871152"/>
                <a:gd name="connsiteY7-270" fmla="*/ 642712 h 129177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1871152" h="1291772">
                  <a:moveTo>
                    <a:pt x="0" y="629339"/>
                  </a:moveTo>
                  <a:lnTo>
                    <a:pt x="719449" y="638043"/>
                  </a:lnTo>
                  <a:lnTo>
                    <a:pt x="811383" y="0"/>
                  </a:lnTo>
                  <a:lnTo>
                    <a:pt x="912983" y="1291772"/>
                  </a:lnTo>
                  <a:lnTo>
                    <a:pt x="1014583" y="333829"/>
                  </a:lnTo>
                  <a:lnTo>
                    <a:pt x="1087154" y="827315"/>
                  </a:lnTo>
                  <a:lnTo>
                    <a:pt x="1188754" y="642711"/>
                  </a:lnTo>
                  <a:lnTo>
                    <a:pt x="1871152" y="642712"/>
                  </a:lnTo>
                </a:path>
              </a:pathLst>
            </a:custGeom>
            <a:noFill/>
            <a:ln w="15875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0" name="矩形 89"/>
            <p:cNvSpPr/>
            <p:nvPr/>
          </p:nvSpPr>
          <p:spPr>
            <a:xfrm>
              <a:off x="7091588" y="2279801"/>
              <a:ext cx="2848668" cy="737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2800" b="1" kern="100" spc="-300" dirty="0">
                  <a:solidFill>
                    <a:schemeClr val="accent1"/>
                  </a:solidFill>
                  <a:latin typeface="华文行楷" panose="02010800040101010101" charset="-122"/>
                  <a:ea typeface="华文行楷" panose="02010800040101010101" charset="-122"/>
                  <a:cs typeface="+mn-ea"/>
                  <a:sym typeface="+mn-lt"/>
                </a:rPr>
                <a:t>《</a:t>
              </a:r>
              <a:r>
                <a:rPr lang="zh-CN" altLang="en-US" sz="2800" b="1" kern="100" spc="-300" dirty="0">
                  <a:solidFill>
                    <a:schemeClr val="accent1"/>
                  </a:solidFill>
                  <a:latin typeface="华文行楷" panose="02010800040101010101" charset="-122"/>
                  <a:ea typeface="华文行楷" panose="02010800040101010101" charset="-122"/>
                  <a:cs typeface="+mn-ea"/>
                  <a:sym typeface="+mn-lt"/>
                </a:rPr>
                <a:t>我和我的祖国</a:t>
              </a:r>
              <a:r>
                <a:rPr lang="en-US" altLang="zh-CN" sz="2800" b="1" kern="100" spc="-300" dirty="0">
                  <a:solidFill>
                    <a:schemeClr val="accent1"/>
                  </a:solidFill>
                  <a:latin typeface="华文行楷" panose="02010800040101010101" charset="-122"/>
                  <a:ea typeface="华文行楷" panose="02010800040101010101" charset="-122"/>
                  <a:cs typeface="+mn-ea"/>
                  <a:sym typeface="+mn-lt"/>
                </a:rPr>
                <a:t>》</a:t>
              </a:r>
              <a:endParaRPr lang="en-US" altLang="zh-CN" sz="2800" b="1" kern="100" spc="-300" dirty="0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+mn-lt"/>
              </a:endParaRPr>
            </a:p>
          </p:txBody>
        </p:sp>
      </p:grpSp>
      <p:sp>
        <p:nvSpPr>
          <p:cNvPr id="92" name="文本框 91"/>
          <p:cNvSpPr txBox="1"/>
          <p:nvPr/>
        </p:nvSpPr>
        <p:spPr>
          <a:xfrm>
            <a:off x="6209030" y="1967865"/>
            <a:ext cx="5851525" cy="4154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我和我的祖国    一刻也不能分割    </a:t>
            </a:r>
            <a:endParaRPr lang="zh-CN" altLang="en-US" sz="20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无论我走到哪里 都留下一首赞歌</a:t>
            </a:r>
            <a:endParaRPr lang="zh-CN" altLang="en-US" sz="20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我歌唱每一座高山 我歌唱每一条河 </a:t>
            </a:r>
            <a:endParaRPr lang="zh-CN" altLang="en-US" sz="20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袅袅炊烟 小小村落 路上一道辙</a:t>
            </a:r>
            <a:endParaRPr lang="zh-CN" altLang="en-US" sz="20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我亲爱的祖国 我永远紧依着你的心窝  </a:t>
            </a:r>
            <a:endParaRPr lang="en-US" altLang="zh-CN" sz="20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你用你那母亲的脉搏 和我诉说</a:t>
            </a:r>
            <a:endParaRPr lang="zh-CN" altLang="en-US" sz="20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我的祖国和我 像海和浪花一朵  </a:t>
            </a:r>
            <a:endParaRPr lang="en-US" altLang="zh-CN" sz="20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浪是那海的赤子 海是那浪的依托</a:t>
            </a:r>
            <a:endParaRPr lang="en-US" altLang="zh-CN" sz="20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……</a:t>
            </a:r>
            <a:endParaRPr lang="en-US" altLang="zh-CN" sz="20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982" y="5334392"/>
            <a:ext cx="12192004" cy="1644570"/>
          </a:xfrm>
          <a:prstGeom prst="rect">
            <a:avLst/>
          </a:prstGeom>
        </p:spPr>
      </p:pic>
      <p:pic>
        <p:nvPicPr>
          <p:cNvPr id="30" name="华语群星 - 我和我的祖国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0980" y="550354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03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4240" y="1317625"/>
            <a:ext cx="11000105" cy="36309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rgbClr val="FF0000"/>
                </a:solidFill>
                <a:latin typeface="方正榜书行简体" panose="02000000000000000000" pitchFamily="2" charset="-122"/>
                <a:ea typeface="方正榜书行简体" panose="02000000000000000000" pitchFamily="2" charset="-122"/>
              </a:defRPr>
            </a:lvl1pPr>
          </a:lstStyle>
          <a:p>
            <a:pPr algn="ctr"/>
            <a:r>
              <a:rPr lang="zh-CN" altLang="en-US" sz="11500" b="1" dirty="0">
                <a:ln w="12700">
                  <a:noFill/>
                </a:ln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字魂59号-创粗黑" panose="00000500000000000000" pitchFamily="2" charset="-122"/>
              </a:rPr>
              <a:t>二</a:t>
            </a:r>
            <a:r>
              <a:rPr lang="en-US" altLang="zh-CN" sz="11500" b="1" dirty="0">
                <a:ln w="12700">
                  <a:noFill/>
                </a:ln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字魂59号-创粗黑" panose="00000500000000000000" pitchFamily="2" charset="-122"/>
              </a:rPr>
              <a:t>13</a:t>
            </a:r>
            <a:r>
              <a:rPr lang="zh-CN" altLang="en-US" sz="11500" b="1" dirty="0">
                <a:ln w="12700">
                  <a:noFill/>
                </a:ln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字魂59号-创粗黑" panose="00000500000000000000" pitchFamily="2" charset="-122"/>
              </a:rPr>
              <a:t>班全体师生，</a:t>
            </a:r>
            <a:endParaRPr lang="zh-CN" altLang="en-US" sz="11500" b="1" dirty="0">
              <a:ln w="12700">
                <a:noFill/>
              </a:ln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字魂59号-创粗黑" panose="00000500000000000000" pitchFamily="2" charset="-122"/>
            </a:endParaRPr>
          </a:p>
          <a:p>
            <a:pPr algn="ctr"/>
            <a:r>
              <a:rPr lang="zh-CN" altLang="en-US" sz="11500" b="1" dirty="0">
                <a:ln w="12700">
                  <a:noFill/>
                </a:ln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字魂59号-创粗黑" panose="00000500000000000000" pitchFamily="2" charset="-122"/>
              </a:rPr>
              <a:t>感谢大家的聆听。</a:t>
            </a:r>
            <a:endParaRPr lang="zh-CN" altLang="en-US" sz="11500" b="1" dirty="0">
              <a:ln w="12700">
                <a:noFill/>
              </a:ln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"/>
          <p:cNvSpPr/>
          <p:nvPr/>
        </p:nvSpPr>
        <p:spPr>
          <a:xfrm>
            <a:off x="208915" y="671830"/>
            <a:ext cx="1135888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54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“一站到底”：</a:t>
            </a:r>
            <a:r>
              <a:rPr kumimoji="1" lang="zh-CN" altLang="en-US" sz="54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日常生活变化知多少 </a:t>
            </a:r>
            <a:endParaRPr kumimoji="1" lang="zh-CN" altLang="en-US" sz="54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2" name="文本框"/>
          <p:cNvSpPr/>
          <p:nvPr/>
        </p:nvSpPr>
        <p:spPr>
          <a:xfrm>
            <a:off x="988695" y="1968500"/>
            <a:ext cx="10918825" cy="452310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竞答规则：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zh-CN" altLang="en-US" sz="32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第一轮：</a:t>
            </a:r>
            <a:endParaRPr kumimoji="1" lang="zh-CN" altLang="en-US" sz="4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32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1.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答对者起立，错者坐下。</a:t>
            </a:r>
            <a:endParaRPr kumimoji="1" lang="zh-CN" altLang="en-US" sz="32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32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2.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最后根据剩下人数，按座位顺序自成</a:t>
            </a:r>
            <a:r>
              <a:rPr kumimoji="1" lang="en-US" altLang="zh-CN" sz="32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2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队，进行举手抢答赛。</a:t>
            </a:r>
            <a:endParaRPr kumimoji="1" lang="zh-CN" altLang="en-US" sz="48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zh-CN" altLang="en-US" sz="32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第二轮：</a:t>
            </a:r>
            <a:endParaRPr kumimoji="1" lang="zh-CN" altLang="en-US" sz="32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32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1.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抢答答对得一分，答错对方得一分。</a:t>
            </a:r>
            <a:endParaRPr kumimoji="1" lang="zh-CN" altLang="en-US" sz="32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32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2.</a:t>
            </a:r>
            <a:r>
              <a:rPr kumimoji="1" lang="zh-CN" altLang="en-US" sz="32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得分高者获胜。</a:t>
            </a:r>
            <a:endParaRPr kumimoji="1" lang="zh-CN" altLang="en-US" sz="32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48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</a:t>
            </a:r>
            <a:r>
              <a:rPr kumimoji="1" lang="zh-CN" altLang="en-US" sz="60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</a:t>
            </a:r>
            <a:endParaRPr kumimoji="1" lang="zh-CN" altLang="en-US" sz="60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1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"/>
          <p:cNvSpPr/>
          <p:nvPr/>
        </p:nvSpPr>
        <p:spPr>
          <a:xfrm>
            <a:off x="152400" y="3096260"/>
            <a:ext cx="1308989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3.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果壳瓜皮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属于什么垃圾（             ）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有害垃圾 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B.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厨余垃圾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C.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可回收垃圾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D.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其它</a:t>
            </a:r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6" name="文本框"/>
          <p:cNvSpPr/>
          <p:nvPr/>
        </p:nvSpPr>
        <p:spPr>
          <a:xfrm>
            <a:off x="283845" y="1806575"/>
            <a:ext cx="1308989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2.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以下属不于短视频</a:t>
            </a:r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APP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的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有（          ）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抖音 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B.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快手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C.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优酷视频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D.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秒拍</a:t>
            </a:r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8" name="文本框"/>
          <p:cNvSpPr/>
          <p:nvPr/>
        </p:nvSpPr>
        <p:spPr>
          <a:xfrm>
            <a:off x="361950" y="290195"/>
            <a:ext cx="1308989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1.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常州地铁的标志是（     ）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A.       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B.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            C.          D.</a:t>
            </a:r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7711" t="4104" r="6940" b="43831"/>
          <a:stretch>
            <a:fillRect/>
          </a:stretch>
        </p:blipFill>
        <p:spPr>
          <a:xfrm>
            <a:off x="2003425" y="875030"/>
            <a:ext cx="800735" cy="6254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115" y="850900"/>
            <a:ext cx="669290" cy="6496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18035" t="6466" r="19627" b="41779"/>
          <a:stretch>
            <a:fillRect/>
          </a:stretch>
        </p:blipFill>
        <p:spPr>
          <a:xfrm>
            <a:off x="854710" y="905510"/>
            <a:ext cx="655320" cy="59499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015865" y="290195"/>
            <a:ext cx="72072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4000" b="1" dirty="0" smtClean="0">
                <a:solidFill>
                  <a:schemeClr val="accent1"/>
                </a:solidFill>
                <a:latin typeface="Bahnschrift" panose="020B0502040204020203" charset="0"/>
                <a:ea typeface="华文行楷" panose="02010800040101010101" charset="-122"/>
                <a:cs typeface="Bahnschrift" panose="020B0502040204020203" charset="0"/>
              </a:rPr>
              <a:t>B</a:t>
            </a:r>
            <a:endParaRPr lang="en-US" altLang="zh-CN" sz="4000" b="1" dirty="0" smtClean="0">
              <a:solidFill>
                <a:schemeClr val="accent1"/>
              </a:solidFill>
              <a:latin typeface="Bahnschrift" panose="020B0502040204020203" charset="0"/>
              <a:ea typeface="华文行楷" panose="02010800040101010101" charset="-122"/>
              <a:cs typeface="Bahnschrift" panose="020B0502040204020203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t="26218" r="60885" b="25106"/>
          <a:stretch>
            <a:fillRect/>
          </a:stretch>
        </p:blipFill>
        <p:spPr>
          <a:xfrm>
            <a:off x="5015865" y="905510"/>
            <a:ext cx="621665" cy="774065"/>
          </a:xfrm>
          <a:prstGeom prst="snip2Diag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894195" y="1806575"/>
            <a:ext cx="75946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4000" b="1" dirty="0" smtClean="0">
                <a:solidFill>
                  <a:schemeClr val="accent1"/>
                </a:solidFill>
                <a:latin typeface="Bahnschrift" panose="020B0502040204020203" charset="0"/>
                <a:ea typeface="华文行楷" panose="02010800040101010101" charset="-122"/>
                <a:cs typeface="Bahnschrift" panose="020B0502040204020203" charset="0"/>
              </a:rPr>
              <a:t>C</a:t>
            </a:r>
            <a:endParaRPr lang="en-US" altLang="zh-CN" sz="4000" b="1" dirty="0" smtClean="0">
              <a:solidFill>
                <a:schemeClr val="accent1"/>
              </a:solidFill>
              <a:latin typeface="Bahnschrift" panose="020B0502040204020203" charset="0"/>
              <a:ea typeface="华文行楷" panose="02010800040101010101" charset="-122"/>
              <a:cs typeface="Bahnschrift" panose="020B0502040204020203" charset="0"/>
            </a:endParaRPr>
          </a:p>
        </p:txBody>
      </p:sp>
      <p:sp>
        <p:nvSpPr>
          <p:cNvPr id="13" name="文本框"/>
          <p:cNvSpPr/>
          <p:nvPr/>
        </p:nvSpPr>
        <p:spPr>
          <a:xfrm>
            <a:off x="0" y="4265930"/>
            <a:ext cx="1308989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4.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电影《我和我的祖国》与哪一部影片合称为</a:t>
            </a:r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“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姊妹篇</a:t>
            </a:r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”</a:t>
            </a:r>
            <a:endParaRPr kumimoji="1" lang="en-US" altLang="zh-CN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19" name="文本框"/>
          <p:cNvSpPr/>
          <p:nvPr/>
        </p:nvSpPr>
        <p:spPr>
          <a:xfrm>
            <a:off x="283845" y="5342255"/>
            <a:ext cx="1308989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5.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中国最新的高铁名称是（  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行楷" panose="02010800040101010101" charset="-122"/>
                <a:sym typeface="+mn-lt"/>
              </a:rPr>
              <a:t>  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）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和谐号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B.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复兴号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C.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长江号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    D.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富强号</a:t>
            </a:r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34100" y="3121025"/>
            <a:ext cx="75946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4000" b="1" dirty="0" smtClean="0">
                <a:solidFill>
                  <a:schemeClr val="accent1"/>
                </a:solidFill>
                <a:latin typeface="Bahnschrift" panose="020B0502040204020203" charset="0"/>
                <a:ea typeface="华文行楷" panose="02010800040101010101" charset="-122"/>
                <a:cs typeface="Bahnschrift" panose="020B0502040204020203" charset="0"/>
              </a:rPr>
              <a:t>B</a:t>
            </a:r>
            <a:endParaRPr lang="en-US" altLang="zh-CN" sz="4000" b="1" dirty="0" smtClean="0">
              <a:solidFill>
                <a:schemeClr val="accent1"/>
              </a:solidFill>
              <a:latin typeface="Bahnschrift" panose="020B0502040204020203" charset="0"/>
              <a:ea typeface="华文行楷" panose="02010800040101010101" charset="-122"/>
              <a:cs typeface="Bahnschrift" panose="020B0502040204020203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72480" y="5342255"/>
            <a:ext cx="75946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4000" b="1" dirty="0" smtClean="0">
                <a:solidFill>
                  <a:schemeClr val="accent1"/>
                </a:solidFill>
                <a:latin typeface="Bahnschrift" panose="020B0502040204020203" charset="0"/>
                <a:ea typeface="华文行楷" panose="02010800040101010101" charset="-122"/>
                <a:cs typeface="Bahnschrift" panose="020B0502040204020203" charset="0"/>
              </a:rPr>
              <a:t>B</a:t>
            </a:r>
            <a:endParaRPr lang="en-US" altLang="zh-CN" sz="4000" b="1" dirty="0" smtClean="0">
              <a:solidFill>
                <a:schemeClr val="accent1"/>
              </a:solidFill>
              <a:latin typeface="Bahnschrift" panose="020B0502040204020203" charset="0"/>
              <a:ea typeface="华文行楷" panose="02010800040101010101" charset="-122"/>
              <a:cs typeface="Bahnschrift" panose="020B0502040204020203" charset="0"/>
            </a:endParaRPr>
          </a:p>
        </p:txBody>
      </p:sp>
      <p:sp>
        <p:nvSpPr>
          <p:cNvPr id="23" name="文本框"/>
          <p:cNvSpPr/>
          <p:nvPr/>
        </p:nvSpPr>
        <p:spPr>
          <a:xfrm>
            <a:off x="649605" y="4841240"/>
            <a:ext cx="12515215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zh-CN" altLang="en-US" sz="36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《我和我的家乡》</a:t>
            </a:r>
            <a:endParaRPr kumimoji="1" lang="zh-CN" altLang="en-US" sz="36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3" grpId="0"/>
      <p:bldP spid="19" grpId="0"/>
      <p:bldP spid="23" grpId="0"/>
      <p:bldP spid="8" grpId="1"/>
      <p:bldP spid="16" grpId="0"/>
      <p:bldP spid="6" grpId="1"/>
      <p:bldP spid="2" grpId="0"/>
      <p:bldP spid="5" grpId="1"/>
      <p:bldP spid="21" grpId="0"/>
      <p:bldP spid="13" grpId="1"/>
      <p:bldP spid="23" grpId="1"/>
      <p:bldP spid="19" grpId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/>
          <p:nvPr/>
        </p:nvSpPr>
        <p:spPr>
          <a:xfrm>
            <a:off x="447675" y="166370"/>
            <a:ext cx="13089890" cy="236855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6.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中国的</a:t>
            </a:r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“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新四大发明</a:t>
            </a:r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”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（    ）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A.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共享单车、网购、抖音、微信</a:t>
            </a:r>
            <a:endParaRPr kumimoji="1" lang="en-US" altLang="zh-CN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B. 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扫码支付、共享单车、外卖、微博</a:t>
            </a:r>
            <a:endParaRPr kumimoji="1" lang="en-US" altLang="zh-CN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C. 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美颜相机、滴滴出行、高速铁路、扫码支付</a:t>
            </a:r>
            <a:endParaRPr kumimoji="1" lang="en-US" altLang="zh-CN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D. 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高速铁路、扫码支付、共享单车、网购</a:t>
            </a:r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51855" y="166370"/>
            <a:ext cx="68135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4000" b="1" dirty="0" smtClean="0">
                <a:solidFill>
                  <a:schemeClr val="accent1"/>
                </a:solidFill>
                <a:latin typeface="Bahnschrift" panose="020B0502040204020203" charset="0"/>
                <a:ea typeface="华文行楷" panose="02010800040101010101" charset="-122"/>
                <a:cs typeface="Bahnschrift" panose="020B0502040204020203" charset="0"/>
              </a:rPr>
              <a:t>D</a:t>
            </a:r>
            <a:endParaRPr lang="en-US" altLang="zh-CN" sz="4000" b="1" dirty="0" smtClean="0">
              <a:solidFill>
                <a:schemeClr val="accent1"/>
              </a:solidFill>
              <a:latin typeface="Bahnschrift" panose="020B0502040204020203" charset="0"/>
              <a:ea typeface="华文行楷" panose="02010800040101010101" charset="-122"/>
              <a:cs typeface="Bahnschrift" panose="020B0502040204020203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595" y="3402965"/>
            <a:ext cx="2344420" cy="31286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270" y="3402965"/>
            <a:ext cx="2698115" cy="32023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970" y="3366135"/>
            <a:ext cx="2421890" cy="32023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425" y="3419475"/>
            <a:ext cx="2376805" cy="3169285"/>
          </a:xfrm>
          <a:prstGeom prst="rect">
            <a:avLst/>
          </a:prstGeom>
        </p:spPr>
      </p:pic>
      <p:sp>
        <p:nvSpPr>
          <p:cNvPr id="12" name="文本框"/>
          <p:cNvSpPr/>
          <p:nvPr/>
        </p:nvSpPr>
        <p:spPr>
          <a:xfrm>
            <a:off x="447675" y="2420620"/>
            <a:ext cx="1308989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7.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以下属于国潮风的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是（    ）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A. 	                  B.                       C.                      D. </a:t>
            </a:r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28615" y="2420620"/>
            <a:ext cx="68135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4000" b="1" dirty="0" smtClean="0">
                <a:solidFill>
                  <a:schemeClr val="accent1"/>
                </a:solidFill>
                <a:latin typeface="Bahnschrift" panose="020B0502040204020203" charset="0"/>
                <a:ea typeface="华文行楷" panose="02010800040101010101" charset="-122"/>
                <a:cs typeface="Bahnschrift" panose="020B0502040204020203" charset="0"/>
              </a:rPr>
              <a:t>B</a:t>
            </a:r>
            <a:endParaRPr lang="en-US" altLang="zh-CN" sz="4000" b="1" dirty="0" smtClean="0">
              <a:solidFill>
                <a:schemeClr val="accent1"/>
              </a:solidFill>
              <a:latin typeface="Bahnschrift" panose="020B0502040204020203" charset="0"/>
              <a:ea typeface="华文行楷" panose="02010800040101010101" charset="-122"/>
              <a:cs typeface="Bahnschrift" panose="020B05020402040202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4"/>
      <p:bldP spid="4" grpId="0"/>
      <p:bldP spid="12" grpId="0"/>
      <p:bldP spid="13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/>
          <p:nvPr/>
        </p:nvSpPr>
        <p:spPr>
          <a:xfrm>
            <a:off x="0" y="3957320"/>
            <a:ext cx="1308989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11.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人口普查每几年一次（  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行楷" panose="02010800040101010101" charset="-122"/>
                <a:sym typeface="+mn-lt"/>
              </a:rPr>
              <a:t>  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）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A.5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年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	B.10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年 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C.15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年    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D. 20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年</a:t>
            </a:r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3" name="文本框"/>
          <p:cNvSpPr/>
          <p:nvPr/>
        </p:nvSpPr>
        <p:spPr>
          <a:xfrm>
            <a:off x="118745" y="5267325"/>
            <a:ext cx="1308989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12.2020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年人口普查的标准时点是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（  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行楷" panose="02010800040101010101" charset="-122"/>
                <a:sym typeface="+mn-lt"/>
              </a:rPr>
              <a:t>  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）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A.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1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0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月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31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日零时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	B.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11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月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日零时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C.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月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30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日零时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D.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12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月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</a:t>
            </a:r>
            <a:r>
              <a:rPr kumimoji="1" lang="zh-CN" altLang="en-US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日零时</a:t>
            </a:r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7" name="文本框"/>
          <p:cNvSpPr/>
          <p:nvPr/>
        </p:nvSpPr>
        <p:spPr>
          <a:xfrm>
            <a:off x="262255" y="265430"/>
            <a:ext cx="1308989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8.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以下哪一片段不属于电影《我和我的家乡（  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行楷" panose="02010800040101010101" charset="-122"/>
                <a:sym typeface="+mn-lt"/>
              </a:rPr>
              <a:t>     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）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《夺冠》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B.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《神笔马亮》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C.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《最后一课》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    D.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《北京好人》</a:t>
            </a:r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38340" y="5267325"/>
            <a:ext cx="68135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4000" b="1" dirty="0" smtClean="0">
                <a:solidFill>
                  <a:schemeClr val="accent1"/>
                </a:solidFill>
                <a:latin typeface="Bahnschrift" panose="020B0502040204020203" charset="0"/>
                <a:ea typeface="华文行楷" panose="02010800040101010101" charset="-122"/>
                <a:cs typeface="Bahnschrift" panose="020B0502040204020203" charset="0"/>
              </a:rPr>
              <a:t>B</a:t>
            </a:r>
            <a:endParaRPr lang="en-US" altLang="zh-CN" sz="4000" b="1" dirty="0" smtClean="0">
              <a:solidFill>
                <a:schemeClr val="accent1"/>
              </a:solidFill>
              <a:latin typeface="Bahnschrift" panose="020B0502040204020203" charset="0"/>
              <a:ea typeface="华文行楷" panose="02010800040101010101" charset="-122"/>
              <a:cs typeface="Bahnschrift" panose="020B0502040204020203" charset="0"/>
            </a:endParaRPr>
          </a:p>
        </p:txBody>
      </p:sp>
      <p:sp>
        <p:nvSpPr>
          <p:cNvPr id="13" name="文本框"/>
          <p:cNvSpPr/>
          <p:nvPr/>
        </p:nvSpPr>
        <p:spPr>
          <a:xfrm>
            <a:off x="0" y="2880995"/>
            <a:ext cx="1308989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10.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民法典施行的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时间是（    ）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A.2018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年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	B.2019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年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C.2020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年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D 2021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年</a:t>
            </a:r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74310" y="3957320"/>
            <a:ext cx="4464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4000" b="1" dirty="0" smtClean="0">
                <a:solidFill>
                  <a:schemeClr val="accent1"/>
                </a:solidFill>
                <a:latin typeface="Bahnschrift" panose="020B0502040204020203" charset="0"/>
                <a:ea typeface="华文行楷" panose="02010800040101010101" charset="-122"/>
                <a:cs typeface="Bahnschrift" panose="020B0502040204020203" charset="0"/>
              </a:rPr>
              <a:t>B</a:t>
            </a:r>
            <a:endParaRPr lang="en-US" altLang="zh-CN" sz="4000" b="1" dirty="0" smtClean="0">
              <a:solidFill>
                <a:schemeClr val="accent1"/>
              </a:solidFill>
              <a:latin typeface="Bahnschrift" panose="020B0502040204020203" charset="0"/>
              <a:ea typeface="华文行楷" panose="02010800040101010101" charset="-122"/>
              <a:cs typeface="Bahnschrift" panose="020B0502040204020203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57140" y="2880995"/>
            <a:ext cx="66357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4000" b="1" dirty="0" smtClean="0">
                <a:solidFill>
                  <a:schemeClr val="accent1"/>
                </a:solidFill>
                <a:latin typeface="Bahnschrift" panose="020B0502040204020203" charset="0"/>
                <a:ea typeface="华文行楷" panose="02010800040101010101" charset="-122"/>
                <a:cs typeface="Bahnschrift" panose="020B0502040204020203" charset="0"/>
              </a:rPr>
              <a:t>D</a:t>
            </a:r>
            <a:endParaRPr lang="en-US" altLang="zh-CN" sz="4000" b="1" dirty="0" smtClean="0">
              <a:solidFill>
                <a:schemeClr val="accent1"/>
              </a:solidFill>
              <a:latin typeface="Bahnschrift" panose="020B0502040204020203" charset="0"/>
              <a:ea typeface="华文行楷" panose="02010800040101010101" charset="-122"/>
              <a:cs typeface="Bahnschrift" panose="020B0502040204020203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561830" y="265430"/>
            <a:ext cx="66357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4000" b="1" dirty="0" smtClean="0">
                <a:solidFill>
                  <a:schemeClr val="accent1"/>
                </a:solidFill>
                <a:latin typeface="Bahnschrift" panose="020B0502040204020203" charset="0"/>
                <a:ea typeface="华文行楷" panose="02010800040101010101" charset="-122"/>
                <a:cs typeface="Bahnschrift" panose="020B0502040204020203" charset="0"/>
              </a:rPr>
              <a:t>A</a:t>
            </a:r>
            <a:endParaRPr lang="en-US" altLang="zh-CN" sz="4000" b="1" dirty="0" smtClean="0">
              <a:solidFill>
                <a:schemeClr val="accent1"/>
              </a:solidFill>
              <a:latin typeface="Bahnschrift" panose="020B0502040204020203" charset="0"/>
              <a:ea typeface="华文行楷" panose="02010800040101010101" charset="-122"/>
              <a:cs typeface="Bahnschrift" panose="020B0502040204020203" charset="0"/>
            </a:endParaRPr>
          </a:p>
        </p:txBody>
      </p:sp>
      <p:sp>
        <p:nvSpPr>
          <p:cNvPr id="17" name="文本框"/>
          <p:cNvSpPr/>
          <p:nvPr/>
        </p:nvSpPr>
        <p:spPr>
          <a:xfrm>
            <a:off x="0" y="1652905"/>
            <a:ext cx="13089890" cy="107632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kumimoji="1" lang="en-US" altLang="zh-CN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9.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我们当前使用的教科书中，以下哪一学科属于部编本（  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行楷" panose="02010800040101010101" charset="-122"/>
                <a:sym typeface="+mn-lt"/>
              </a:rPr>
              <a:t>  </a:t>
            </a:r>
            <a:r>
              <a:rPr kumimoji="1"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）</a:t>
            </a:r>
            <a:endParaRPr kumimoji="1"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  <a:p>
            <a:pPr algn="l"/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A.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数学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B.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物理</a:t>
            </a:r>
            <a:r>
              <a:rPr kumimoji="1" lang="en-US" altLang="zh-CN" sz="2800" b="1" dirty="0"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C.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英语</a:t>
            </a:r>
            <a:r>
              <a:rPr kumimoji="1" lang="en-US" altLang="zh-CN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       D.</a:t>
            </a:r>
            <a:r>
              <a:rPr kumimoji="1" lang="zh-CN" altLang="en-US" sz="2800" b="1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语文</a:t>
            </a:r>
            <a:endParaRPr kumimoji="1" lang="zh-CN" altLang="en-US" sz="2800" b="1" dirty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363960" y="1652905"/>
            <a:ext cx="66357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en-US" altLang="zh-CN" sz="4000" b="1" dirty="0" smtClean="0">
                <a:solidFill>
                  <a:schemeClr val="accent1"/>
                </a:solidFill>
                <a:latin typeface="Bahnschrift" panose="020B0502040204020203" charset="0"/>
                <a:ea typeface="华文行楷" panose="02010800040101010101" charset="-122"/>
                <a:cs typeface="Bahnschrift" panose="020B0502040204020203" charset="0"/>
              </a:rPr>
              <a:t>D</a:t>
            </a:r>
            <a:endParaRPr lang="en-US" altLang="zh-CN" sz="4000" b="1" dirty="0" smtClean="0">
              <a:solidFill>
                <a:schemeClr val="accent1"/>
              </a:solidFill>
              <a:latin typeface="Bahnschrift" panose="020B0502040204020203" charset="0"/>
              <a:ea typeface="华文行楷" panose="02010800040101010101" charset="-122"/>
              <a:cs typeface="Bahnschrift" panose="020B05020402040202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3" grpId="0"/>
      <p:bldP spid="17" grpId="0"/>
      <p:bldP spid="7" grpId="1"/>
      <p:bldP spid="16" grpId="0"/>
      <p:bldP spid="17" grpId="1"/>
      <p:bldP spid="18" grpId="0"/>
      <p:bldP spid="13" grpId="1"/>
      <p:bldP spid="15" grpId="0"/>
      <p:bldP spid="2" grpId="1"/>
      <p:bldP spid="14" grpId="0"/>
      <p:bldP spid="3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8909" y="728581"/>
            <a:ext cx="1871919" cy="87652"/>
            <a:chOff x="1957887" y="1457785"/>
            <a:chExt cx="1871919" cy="87652"/>
          </a:xfrm>
        </p:grpSpPr>
        <p:grpSp>
          <p:nvGrpSpPr>
            <p:cNvPr id="3" name="组合 2"/>
            <p:cNvGrpSpPr/>
            <p:nvPr/>
          </p:nvGrpSpPr>
          <p:grpSpPr>
            <a:xfrm>
              <a:off x="3742154" y="1457785"/>
              <a:ext cx="87652" cy="87652"/>
              <a:chOff x="5103473" y="1363109"/>
              <a:chExt cx="87652" cy="87652"/>
            </a:xfrm>
          </p:grpSpPr>
          <p:sp>
            <p:nvSpPr>
              <p:cNvPr id="5" name="矩形 4"/>
              <p:cNvSpPr/>
              <p:nvPr/>
            </p:nvSpPr>
            <p:spPr>
              <a:xfrm rot="2700000">
                <a:off x="5122267" y="1381904"/>
                <a:ext cx="50063" cy="50063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 rot="2700000">
                <a:off x="5103473" y="1363109"/>
                <a:ext cx="87652" cy="87652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 rot="5400000">
              <a:off x="2841823" y="613960"/>
              <a:ext cx="0" cy="176787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4012692" y="250625"/>
            <a:ext cx="418958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100" spc="-300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《5</a:t>
            </a:r>
            <a:r>
              <a:rPr lang="zh-CN" altLang="en-US" sz="3200" b="1" kern="100" spc="-300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年生活变化回顾</a:t>
            </a:r>
            <a:r>
              <a:rPr lang="en-US" altLang="zh-CN" sz="3200" b="1" kern="100" spc="-300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》</a:t>
            </a:r>
            <a:endParaRPr lang="en-US" altLang="zh-CN" sz="3200" b="1" kern="100" spc="-300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 flipH="1">
            <a:off x="8349037" y="727906"/>
            <a:ext cx="1871919" cy="87652"/>
            <a:chOff x="1957887" y="1457785"/>
            <a:chExt cx="1871919" cy="87652"/>
          </a:xfrm>
        </p:grpSpPr>
        <p:grpSp>
          <p:nvGrpSpPr>
            <p:cNvPr id="9" name="组合 8"/>
            <p:cNvGrpSpPr/>
            <p:nvPr/>
          </p:nvGrpSpPr>
          <p:grpSpPr>
            <a:xfrm>
              <a:off x="3742154" y="1457785"/>
              <a:ext cx="87652" cy="87652"/>
              <a:chOff x="5103473" y="1363109"/>
              <a:chExt cx="87652" cy="87652"/>
            </a:xfrm>
          </p:grpSpPr>
          <p:sp>
            <p:nvSpPr>
              <p:cNvPr id="11" name="矩形 10"/>
              <p:cNvSpPr/>
              <p:nvPr/>
            </p:nvSpPr>
            <p:spPr>
              <a:xfrm rot="2700000">
                <a:off x="5122267" y="1381904"/>
                <a:ext cx="50063" cy="50063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 rot="2700000">
                <a:off x="5103473" y="1363109"/>
                <a:ext cx="87652" cy="87652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  <p:cxnSp>
          <p:nvCxnSpPr>
            <p:cNvPr id="10" name="直接连接符 9"/>
            <p:cNvCxnSpPr/>
            <p:nvPr/>
          </p:nvCxnSpPr>
          <p:spPr>
            <a:xfrm rot="5400000">
              <a:off x="2841823" y="613960"/>
              <a:ext cx="0" cy="176787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5677610" y="833489"/>
            <a:ext cx="859930" cy="203002"/>
            <a:chOff x="5703626" y="5990205"/>
            <a:chExt cx="859930" cy="203002"/>
          </a:xfrm>
          <a:solidFill>
            <a:schemeClr val="accent1"/>
          </a:solidFill>
        </p:grpSpPr>
        <p:sp>
          <p:nvSpPr>
            <p:cNvPr id="14" name="星形: 五角 13"/>
            <p:cNvSpPr/>
            <p:nvPr/>
          </p:nvSpPr>
          <p:spPr>
            <a:xfrm>
              <a:off x="6032090" y="5990205"/>
              <a:ext cx="203002" cy="20300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5" name="星形: 五角 14"/>
            <p:cNvSpPr/>
            <p:nvPr/>
          </p:nvSpPr>
          <p:spPr>
            <a:xfrm>
              <a:off x="6276294" y="6023092"/>
              <a:ext cx="137230" cy="1372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6" name="星形: 五角 15"/>
            <p:cNvSpPr/>
            <p:nvPr/>
          </p:nvSpPr>
          <p:spPr>
            <a:xfrm>
              <a:off x="5853658" y="6023092"/>
              <a:ext cx="137230" cy="1372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7" name="星形: 五角 16"/>
            <p:cNvSpPr/>
            <p:nvPr/>
          </p:nvSpPr>
          <p:spPr>
            <a:xfrm>
              <a:off x="6483126" y="6051492"/>
              <a:ext cx="80430" cy="804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8" name="星形: 五角 17"/>
            <p:cNvSpPr/>
            <p:nvPr/>
          </p:nvSpPr>
          <p:spPr>
            <a:xfrm>
              <a:off x="5703626" y="6051492"/>
              <a:ext cx="80430" cy="804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768327" y="3308896"/>
            <a:ext cx="2636226" cy="3371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扫黑除恶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493258" y="3378715"/>
            <a:ext cx="2636226" cy="3371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民法典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27732" y="3405388"/>
            <a:ext cx="2572500" cy="3371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垃圾分类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895801" y="3375571"/>
            <a:ext cx="2572500" cy="3371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人工智能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59437" y="5751661"/>
            <a:ext cx="2636226" cy="3683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短视频</a:t>
            </a:r>
            <a:endParaRPr lang="zh-CN" altLang="en-US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429123" y="5751661"/>
            <a:ext cx="2636226" cy="3683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国潮</a:t>
            </a:r>
            <a:endParaRPr lang="zh-CN" altLang="en-US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227442" y="5751661"/>
            <a:ext cx="2573080" cy="3683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常州地铁</a:t>
            </a:r>
            <a:endParaRPr lang="zh-CN" altLang="en-US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898480" y="5737592"/>
            <a:ext cx="2568589" cy="33718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摇号入学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1" name="图片 20" descr="1(8DW0MVRJ0)}DC321KZCA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5410" y="3886200"/>
            <a:ext cx="2374265" cy="1680210"/>
          </a:xfrm>
          <a:prstGeom prst="rect">
            <a:avLst/>
          </a:prstGeom>
        </p:spPr>
      </p:pic>
      <p:pic>
        <p:nvPicPr>
          <p:cNvPr id="23" name="图片 22" descr="C)RA(`7K)IOQ20~I5O)B0MK"/>
          <p:cNvPicPr>
            <a:picLocks noChangeAspect="1"/>
          </p:cNvPicPr>
          <p:nvPr/>
        </p:nvPicPr>
        <p:blipFill>
          <a:blip r:embed="rId2"/>
          <a:srcRect b="6347"/>
          <a:stretch>
            <a:fillRect/>
          </a:stretch>
        </p:blipFill>
        <p:spPr>
          <a:xfrm>
            <a:off x="6226175" y="1149350"/>
            <a:ext cx="2734945" cy="2159635"/>
          </a:xfrm>
          <a:prstGeom prst="rect">
            <a:avLst/>
          </a:prstGeom>
        </p:spPr>
      </p:pic>
      <p:pic>
        <p:nvPicPr>
          <p:cNvPr id="27" name="图片 26" descr="T1W~0401T$0N1K2WK0EHVT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465" y="3818890"/>
            <a:ext cx="2412365" cy="1918970"/>
          </a:xfrm>
          <a:prstGeom prst="rect">
            <a:avLst/>
          </a:prstGeom>
        </p:spPr>
      </p:pic>
      <p:pic>
        <p:nvPicPr>
          <p:cNvPr id="31" name="图片 30" descr="MYKRV65D9~JKO9Q5U%]XL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750" y="1078865"/>
            <a:ext cx="2701290" cy="2200275"/>
          </a:xfrm>
          <a:prstGeom prst="rect">
            <a:avLst/>
          </a:prstGeom>
        </p:spPr>
      </p:pic>
      <p:pic>
        <p:nvPicPr>
          <p:cNvPr id="43" name="图片 42" descr="~)NY)@_C)~L)N@14EU1(B(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845" y="3698240"/>
            <a:ext cx="2494280" cy="2053590"/>
          </a:xfrm>
          <a:prstGeom prst="rect">
            <a:avLst/>
          </a:prstGeom>
        </p:spPr>
      </p:pic>
      <p:pic>
        <p:nvPicPr>
          <p:cNvPr id="47" name="图片 46" descr="B8IZUWZWA%SMSKV2RCR]SI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2410" y="1124585"/>
            <a:ext cx="2399665" cy="22510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480" y="1149985"/>
            <a:ext cx="2603500" cy="198247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4885" y="3844290"/>
            <a:ext cx="2540635" cy="190754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68327" y="3322866"/>
            <a:ext cx="2636226" cy="3683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扫黑除恶</a:t>
            </a:r>
            <a:endParaRPr lang="zh-CN" altLang="en-US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493258" y="3392685"/>
            <a:ext cx="2636226" cy="3683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民法典</a:t>
            </a:r>
            <a:endParaRPr lang="zh-CN" altLang="en-US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227732" y="3419358"/>
            <a:ext cx="2572500" cy="3683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垃圾分类</a:t>
            </a:r>
            <a:endParaRPr lang="zh-CN" altLang="en-US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895801" y="3389541"/>
            <a:ext cx="2572500" cy="3683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人工智能</a:t>
            </a:r>
            <a:endParaRPr lang="zh-CN" altLang="en-US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898480" y="5751562"/>
            <a:ext cx="2568589" cy="3683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摇号入学</a:t>
            </a:r>
            <a:endParaRPr lang="zh-CN" altLang="en-US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8909" y="728581"/>
            <a:ext cx="1871919" cy="87652"/>
            <a:chOff x="1957887" y="1457785"/>
            <a:chExt cx="1871919" cy="87652"/>
          </a:xfrm>
        </p:grpSpPr>
        <p:grpSp>
          <p:nvGrpSpPr>
            <p:cNvPr id="3" name="组合 2"/>
            <p:cNvGrpSpPr/>
            <p:nvPr/>
          </p:nvGrpSpPr>
          <p:grpSpPr>
            <a:xfrm>
              <a:off x="3742154" y="1457785"/>
              <a:ext cx="87652" cy="87652"/>
              <a:chOff x="5103473" y="1363109"/>
              <a:chExt cx="87652" cy="87652"/>
            </a:xfrm>
          </p:grpSpPr>
          <p:sp>
            <p:nvSpPr>
              <p:cNvPr id="5" name="矩形 4"/>
              <p:cNvSpPr/>
              <p:nvPr/>
            </p:nvSpPr>
            <p:spPr>
              <a:xfrm rot="2700000">
                <a:off x="5122267" y="1381904"/>
                <a:ext cx="50063" cy="50063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 rot="2700000">
                <a:off x="5103473" y="1363109"/>
                <a:ext cx="87652" cy="87652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 rot="5400000">
              <a:off x="2841823" y="613960"/>
              <a:ext cx="0" cy="176787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3902202" y="341430"/>
            <a:ext cx="418958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kern="100" spc="-300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“</a:t>
            </a:r>
            <a:r>
              <a:rPr lang="zh-CN" altLang="en-US" sz="4000" b="1" kern="100" spc="-300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五年计划</a:t>
            </a:r>
            <a:r>
              <a:rPr lang="en-US" altLang="zh-CN" sz="4000" b="1" kern="100" spc="-300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”</a:t>
            </a:r>
            <a:endParaRPr lang="en-US" altLang="zh-CN" sz="4000" b="1" kern="100" spc="-300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 flipH="1">
            <a:off x="8349037" y="727906"/>
            <a:ext cx="1871919" cy="87652"/>
            <a:chOff x="1957887" y="1457785"/>
            <a:chExt cx="1871919" cy="87652"/>
          </a:xfrm>
        </p:grpSpPr>
        <p:grpSp>
          <p:nvGrpSpPr>
            <p:cNvPr id="9" name="组合 8"/>
            <p:cNvGrpSpPr/>
            <p:nvPr/>
          </p:nvGrpSpPr>
          <p:grpSpPr>
            <a:xfrm>
              <a:off x="3742154" y="1457785"/>
              <a:ext cx="87652" cy="87652"/>
              <a:chOff x="5103473" y="1363109"/>
              <a:chExt cx="87652" cy="87652"/>
            </a:xfrm>
          </p:grpSpPr>
          <p:sp>
            <p:nvSpPr>
              <p:cNvPr id="11" name="矩形 10"/>
              <p:cNvSpPr/>
              <p:nvPr/>
            </p:nvSpPr>
            <p:spPr>
              <a:xfrm rot="2700000">
                <a:off x="5122267" y="1381904"/>
                <a:ext cx="50063" cy="50063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 rot="2700000">
                <a:off x="5103473" y="1363109"/>
                <a:ext cx="87652" cy="87652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  <p:cxnSp>
          <p:nvCxnSpPr>
            <p:cNvPr id="10" name="直接连接符 9"/>
            <p:cNvCxnSpPr/>
            <p:nvPr/>
          </p:nvCxnSpPr>
          <p:spPr>
            <a:xfrm rot="5400000">
              <a:off x="2841823" y="613960"/>
              <a:ext cx="0" cy="176787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5677610" y="1015734"/>
            <a:ext cx="859930" cy="203002"/>
            <a:chOff x="5703626" y="5990205"/>
            <a:chExt cx="859930" cy="203002"/>
          </a:xfrm>
          <a:solidFill>
            <a:schemeClr val="accent1"/>
          </a:solidFill>
        </p:grpSpPr>
        <p:sp>
          <p:nvSpPr>
            <p:cNvPr id="14" name="星形: 五角 13"/>
            <p:cNvSpPr/>
            <p:nvPr/>
          </p:nvSpPr>
          <p:spPr>
            <a:xfrm>
              <a:off x="6032090" y="5990205"/>
              <a:ext cx="203002" cy="20300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5" name="星形: 五角 14"/>
            <p:cNvSpPr/>
            <p:nvPr/>
          </p:nvSpPr>
          <p:spPr>
            <a:xfrm>
              <a:off x="6276294" y="6023092"/>
              <a:ext cx="137230" cy="1372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6" name="星形: 五角 15"/>
            <p:cNvSpPr/>
            <p:nvPr/>
          </p:nvSpPr>
          <p:spPr>
            <a:xfrm>
              <a:off x="5853658" y="6023092"/>
              <a:ext cx="137230" cy="1372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7" name="星形: 五角 16"/>
            <p:cNvSpPr/>
            <p:nvPr/>
          </p:nvSpPr>
          <p:spPr>
            <a:xfrm>
              <a:off x="6483126" y="6051492"/>
              <a:ext cx="80430" cy="804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8" name="星形: 五角 17"/>
            <p:cNvSpPr/>
            <p:nvPr/>
          </p:nvSpPr>
          <p:spPr>
            <a:xfrm>
              <a:off x="5703626" y="6051492"/>
              <a:ext cx="80430" cy="804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0" y="1139190"/>
            <a:ext cx="12192000" cy="4985385"/>
            <a:chOff x="1166038" y="1406587"/>
            <a:chExt cx="9678944" cy="4435681"/>
          </a:xfrm>
        </p:grpSpPr>
        <p:sp>
          <p:nvSpPr>
            <p:cNvPr id="36" name="矩形: 圆角 35"/>
            <p:cNvSpPr/>
            <p:nvPr/>
          </p:nvSpPr>
          <p:spPr>
            <a:xfrm rot="16200000" flipH="1">
              <a:off x="3884788" y="-202139"/>
              <a:ext cx="4435681" cy="7653133"/>
            </a:xfrm>
            <a:prstGeom prst="roundRect">
              <a:avLst>
                <a:gd name="adj" fmla="val 4749"/>
              </a:avLst>
            </a:prstGeom>
            <a:solidFill>
              <a:srgbClr val="CAA488">
                <a:alpha val="15000"/>
              </a:srgbClr>
            </a:solidFill>
            <a:ln>
              <a:noFill/>
            </a:ln>
            <a:effectLst>
              <a:outerShdw blurRad="254000" sx="102000" sy="102000" algn="ctr" rotWithShape="0">
                <a:schemeClr val="accent1">
                  <a:lumMod val="40000"/>
                  <a:lumOff val="6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思源黑体 CN Light" panose="020B0300000000000000" pitchFamily="34" charset="-122"/>
                <a:ea typeface="华文楷体" panose="02010600040101010101" pitchFamily="2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 rot="16200000" flipH="1">
              <a:off x="510099" y="3172554"/>
              <a:ext cx="4435679" cy="903749"/>
              <a:chOff x="2091879" y="1627526"/>
              <a:chExt cx="3177550" cy="504341"/>
            </a:xfrm>
          </p:grpSpPr>
          <p:sp>
            <p:nvSpPr>
              <p:cNvPr id="41" name="任意多边形: 形状 40"/>
              <p:cNvSpPr/>
              <p:nvPr/>
            </p:nvSpPr>
            <p:spPr>
              <a:xfrm>
                <a:off x="2091879" y="1627526"/>
                <a:ext cx="493667" cy="504341"/>
              </a:xfrm>
              <a:custGeom>
                <a:avLst/>
                <a:gdLst>
                  <a:gd name="connsiteX0" fmla="*/ 157053 w 493667"/>
                  <a:gd name="connsiteY0" fmla="*/ 0 h 504341"/>
                  <a:gd name="connsiteX1" fmla="*/ 493667 w 493667"/>
                  <a:gd name="connsiteY1" fmla="*/ 0 h 504341"/>
                  <a:gd name="connsiteX2" fmla="*/ 493667 w 493667"/>
                  <a:gd name="connsiteY2" fmla="*/ 504341 h 504341"/>
                  <a:gd name="connsiteX3" fmla="*/ 0 w 493667"/>
                  <a:gd name="connsiteY3" fmla="*/ 504341 h 504341"/>
                  <a:gd name="connsiteX4" fmla="*/ 0 w 493667"/>
                  <a:gd name="connsiteY4" fmla="*/ 157053 h 504341"/>
                  <a:gd name="connsiteX5" fmla="*/ 157053 w 493667"/>
                  <a:gd name="connsiteY5" fmla="*/ 0 h 50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667" h="504341">
                    <a:moveTo>
                      <a:pt x="157053" y="0"/>
                    </a:moveTo>
                    <a:lnTo>
                      <a:pt x="493667" y="0"/>
                    </a:lnTo>
                    <a:lnTo>
                      <a:pt x="493667" y="504341"/>
                    </a:lnTo>
                    <a:lnTo>
                      <a:pt x="0" y="504341"/>
                    </a:lnTo>
                    <a:lnTo>
                      <a:pt x="0" y="157053"/>
                    </a:lnTo>
                    <a:cubicBezTo>
                      <a:pt x="0" y="70315"/>
                      <a:pt x="70315" y="0"/>
                      <a:pt x="157053" y="0"/>
                    </a:cubicBez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42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sx="102000" sy="102000" algn="ctr" rotWithShape="0">
                  <a:schemeClr val="accent1">
                    <a:lumMod val="40000"/>
                    <a:lumOff val="60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 flipH="1">
                <a:off x="4775762" y="1627526"/>
                <a:ext cx="493667" cy="504341"/>
              </a:xfrm>
              <a:custGeom>
                <a:avLst/>
                <a:gdLst>
                  <a:gd name="connsiteX0" fmla="*/ 157053 w 493667"/>
                  <a:gd name="connsiteY0" fmla="*/ 0 h 504341"/>
                  <a:gd name="connsiteX1" fmla="*/ 493667 w 493667"/>
                  <a:gd name="connsiteY1" fmla="*/ 0 h 504341"/>
                  <a:gd name="connsiteX2" fmla="*/ 493667 w 493667"/>
                  <a:gd name="connsiteY2" fmla="*/ 504341 h 504341"/>
                  <a:gd name="connsiteX3" fmla="*/ 0 w 493667"/>
                  <a:gd name="connsiteY3" fmla="*/ 504341 h 504341"/>
                  <a:gd name="connsiteX4" fmla="*/ 0 w 493667"/>
                  <a:gd name="connsiteY4" fmla="*/ 157053 h 504341"/>
                  <a:gd name="connsiteX5" fmla="*/ 157053 w 493667"/>
                  <a:gd name="connsiteY5" fmla="*/ 0 h 50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667" h="504341">
                    <a:moveTo>
                      <a:pt x="157053" y="0"/>
                    </a:moveTo>
                    <a:lnTo>
                      <a:pt x="493667" y="0"/>
                    </a:lnTo>
                    <a:lnTo>
                      <a:pt x="493667" y="504341"/>
                    </a:lnTo>
                    <a:lnTo>
                      <a:pt x="0" y="504341"/>
                    </a:lnTo>
                    <a:lnTo>
                      <a:pt x="0" y="157053"/>
                    </a:lnTo>
                    <a:cubicBezTo>
                      <a:pt x="0" y="70315"/>
                      <a:pt x="70315" y="0"/>
                      <a:pt x="157053" y="0"/>
                    </a:cubicBez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42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sx="102000" sy="102000" algn="ctr" rotWithShape="0">
                  <a:schemeClr val="accent1">
                    <a:lumMod val="40000"/>
                    <a:lumOff val="60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  <a:ea typeface="华文楷体" panose="02010600040101010101" pitchFamily="2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 rot="16200000" flipH="1" flipV="1">
              <a:off x="7259481" y="3172554"/>
              <a:ext cx="4435679" cy="903749"/>
              <a:chOff x="2091879" y="1627526"/>
              <a:chExt cx="3177550" cy="504341"/>
            </a:xfrm>
          </p:grpSpPr>
          <p:sp>
            <p:nvSpPr>
              <p:cNvPr id="39" name="任意多边形: 形状 38"/>
              <p:cNvSpPr/>
              <p:nvPr/>
            </p:nvSpPr>
            <p:spPr>
              <a:xfrm>
                <a:off x="2091879" y="1627526"/>
                <a:ext cx="493667" cy="504341"/>
              </a:xfrm>
              <a:custGeom>
                <a:avLst/>
                <a:gdLst>
                  <a:gd name="connsiteX0" fmla="*/ 157053 w 493667"/>
                  <a:gd name="connsiteY0" fmla="*/ 0 h 504341"/>
                  <a:gd name="connsiteX1" fmla="*/ 493667 w 493667"/>
                  <a:gd name="connsiteY1" fmla="*/ 0 h 504341"/>
                  <a:gd name="connsiteX2" fmla="*/ 493667 w 493667"/>
                  <a:gd name="connsiteY2" fmla="*/ 504341 h 504341"/>
                  <a:gd name="connsiteX3" fmla="*/ 0 w 493667"/>
                  <a:gd name="connsiteY3" fmla="*/ 504341 h 504341"/>
                  <a:gd name="connsiteX4" fmla="*/ 0 w 493667"/>
                  <a:gd name="connsiteY4" fmla="*/ 157053 h 504341"/>
                  <a:gd name="connsiteX5" fmla="*/ 157053 w 493667"/>
                  <a:gd name="connsiteY5" fmla="*/ 0 h 50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667" h="504341">
                    <a:moveTo>
                      <a:pt x="157053" y="0"/>
                    </a:moveTo>
                    <a:lnTo>
                      <a:pt x="493667" y="0"/>
                    </a:lnTo>
                    <a:lnTo>
                      <a:pt x="493667" y="504341"/>
                    </a:lnTo>
                    <a:lnTo>
                      <a:pt x="0" y="504341"/>
                    </a:lnTo>
                    <a:lnTo>
                      <a:pt x="0" y="157053"/>
                    </a:lnTo>
                    <a:cubicBezTo>
                      <a:pt x="0" y="70315"/>
                      <a:pt x="70315" y="0"/>
                      <a:pt x="157053" y="0"/>
                    </a:cubicBez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42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sx="102000" sy="102000" algn="ctr" rotWithShape="0">
                  <a:schemeClr val="accent1">
                    <a:lumMod val="40000"/>
                    <a:lumOff val="60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 flipH="1">
                <a:off x="4775762" y="1627526"/>
                <a:ext cx="493667" cy="504341"/>
              </a:xfrm>
              <a:custGeom>
                <a:avLst/>
                <a:gdLst>
                  <a:gd name="connsiteX0" fmla="*/ 157053 w 493667"/>
                  <a:gd name="connsiteY0" fmla="*/ 0 h 504341"/>
                  <a:gd name="connsiteX1" fmla="*/ 493667 w 493667"/>
                  <a:gd name="connsiteY1" fmla="*/ 0 h 504341"/>
                  <a:gd name="connsiteX2" fmla="*/ 493667 w 493667"/>
                  <a:gd name="connsiteY2" fmla="*/ 504341 h 504341"/>
                  <a:gd name="connsiteX3" fmla="*/ 0 w 493667"/>
                  <a:gd name="connsiteY3" fmla="*/ 504341 h 504341"/>
                  <a:gd name="connsiteX4" fmla="*/ 0 w 493667"/>
                  <a:gd name="connsiteY4" fmla="*/ 157053 h 504341"/>
                  <a:gd name="connsiteX5" fmla="*/ 157053 w 493667"/>
                  <a:gd name="connsiteY5" fmla="*/ 0 h 50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667" h="504341">
                    <a:moveTo>
                      <a:pt x="157053" y="0"/>
                    </a:moveTo>
                    <a:lnTo>
                      <a:pt x="493667" y="0"/>
                    </a:lnTo>
                    <a:lnTo>
                      <a:pt x="493667" y="504341"/>
                    </a:lnTo>
                    <a:lnTo>
                      <a:pt x="0" y="504341"/>
                    </a:lnTo>
                    <a:lnTo>
                      <a:pt x="0" y="157053"/>
                    </a:lnTo>
                    <a:cubicBezTo>
                      <a:pt x="0" y="70315"/>
                      <a:pt x="70315" y="0"/>
                      <a:pt x="157053" y="0"/>
                    </a:cubicBez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42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sx="102000" sy="102000" algn="ctr" rotWithShape="0">
                  <a:schemeClr val="accent1">
                    <a:lumMod val="40000"/>
                    <a:lumOff val="60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  <a:ea typeface="华文楷体" panose="02010600040101010101" pitchFamily="2" charset="-122"/>
                </a:endParaRPr>
              </a:p>
            </p:txBody>
          </p:sp>
        </p:grpSp>
        <p:cxnSp>
          <p:nvCxnSpPr>
            <p:cNvPr id="46" name="直接连接符 45"/>
            <p:cNvCxnSpPr/>
            <p:nvPr/>
          </p:nvCxnSpPr>
          <p:spPr>
            <a:xfrm flipV="1">
              <a:off x="9582820" y="4515958"/>
              <a:ext cx="1262162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9582820" y="4719195"/>
              <a:ext cx="918104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9582820" y="4905648"/>
              <a:ext cx="675267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 flipV="1">
              <a:off x="1166038" y="2537639"/>
              <a:ext cx="1262162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H="1">
              <a:off x="1510096" y="2740875"/>
              <a:ext cx="918104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H="1">
              <a:off x="1752932" y="2927329"/>
              <a:ext cx="675267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edge/>
      </p:transition>
    </mc:Choice>
    <mc:Fallback>
      <p:transition spd="med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圆角矩形 4"/>
          <p:cNvSpPr/>
          <p:nvPr/>
        </p:nvSpPr>
        <p:spPr>
          <a:xfrm>
            <a:off x="4772660" y="1302385"/>
            <a:ext cx="2660650" cy="653415"/>
          </a:xfrm>
          <a:prstGeom prst="roundRect">
            <a:avLst>
              <a:gd name="adj" fmla="val 50000"/>
            </a:avLst>
          </a:prstGeom>
          <a:solidFill>
            <a:srgbClr val="FFE764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rgbClr val="C00000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字魂59号-创粗黑" panose="00000500000000000000" pitchFamily="2" charset="-122"/>
              </a:rPr>
              <a:t>第四部分</a:t>
            </a:r>
            <a:endParaRPr lang="zh-CN" altLang="en-US" sz="3600" b="1" dirty="0">
              <a:solidFill>
                <a:srgbClr val="C00000"/>
              </a:solidFill>
              <a:latin typeface="华文行楷" panose="02010800040101010101" charset="-122"/>
              <a:ea typeface="华文行楷" panose="02010800040101010101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02622" y="2921483"/>
            <a:ext cx="8986952" cy="19380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solidFill>
                  <a:srgbClr val="FF0000"/>
                </a:solidFill>
                <a:latin typeface="方正榜书行简体" panose="02000000000000000000" pitchFamily="2" charset="-122"/>
                <a:ea typeface="方正榜书行简体" panose="02000000000000000000" pitchFamily="2" charset="-122"/>
              </a:defRPr>
            </a:lvl1pPr>
          </a:lstStyle>
          <a:p>
            <a:pPr algn="ctr"/>
            <a:r>
              <a:rPr lang="zh-CN" altLang="en-US" sz="6000" b="1" dirty="0">
                <a:ln w="12700">
                  <a:noFill/>
                </a:ln>
                <a:solidFill>
                  <a:srgbClr val="FFE764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字魂59号-创粗黑" panose="00000500000000000000" pitchFamily="2" charset="-122"/>
              </a:rPr>
              <a:t>追梦新时代 奋斗新征程</a:t>
            </a:r>
            <a:endParaRPr lang="zh-CN" altLang="en-US" sz="6000" b="1" dirty="0">
              <a:ln w="12700">
                <a:noFill/>
              </a:ln>
              <a:solidFill>
                <a:srgbClr val="FFE764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字魂59号-创粗黑" panose="00000500000000000000" pitchFamily="2" charset="-122"/>
            </a:endParaRPr>
          </a:p>
          <a:p>
            <a:pPr algn="ctr"/>
            <a:endParaRPr lang="zh-CN" altLang="en-US" sz="6000" b="1" dirty="0">
              <a:ln w="12700">
                <a:noFill/>
              </a:ln>
              <a:solidFill>
                <a:srgbClr val="FFE764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字魂59号-创粗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6775" y="514960"/>
            <a:ext cx="3595406" cy="16683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27" y="2300530"/>
            <a:ext cx="1439146" cy="376854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6985334" y="2500282"/>
            <a:ext cx="3252680" cy="0"/>
          </a:xfrm>
          <a:prstGeom prst="line">
            <a:avLst/>
          </a:prstGeom>
          <a:ln w="25400">
            <a:gradFill>
              <a:gsLst>
                <a:gs pos="100000">
                  <a:srgbClr val="F9EDE4"/>
                </a:gs>
                <a:gs pos="0">
                  <a:srgbClr val="CB151D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2159000" y="2500282"/>
            <a:ext cx="2994311" cy="0"/>
          </a:xfrm>
          <a:prstGeom prst="line">
            <a:avLst/>
          </a:prstGeom>
          <a:ln w="25400">
            <a:gradFill>
              <a:gsLst>
                <a:gs pos="100000">
                  <a:srgbClr val="F6E3E3"/>
                </a:gs>
                <a:gs pos="0">
                  <a:srgbClr val="CB151D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303020" y="2880995"/>
            <a:ext cx="1530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>
                <a:solidFill>
                  <a:srgbClr val="B71115"/>
                </a:solidFill>
              </a:rPr>
              <a:t>DA</a:t>
            </a:r>
            <a:endParaRPr lang="en-US" altLang="zh-CN" sz="800">
              <a:solidFill>
                <a:srgbClr val="B71115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430" y="4458335"/>
            <a:ext cx="8321675" cy="25444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50030" y="4458335"/>
            <a:ext cx="68935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主持</a:t>
            </a:r>
            <a:r>
              <a:rPr lang="zh-CN" altLang="en-US" sz="40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人</a:t>
            </a:r>
            <a:r>
              <a:rPr lang="en-US" altLang="zh-CN" sz="40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：</a:t>
            </a:r>
            <a:r>
              <a:rPr lang="zh-CN" altLang="en-US" sz="40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 于锦恒 </a:t>
            </a:r>
            <a:endParaRPr lang="zh-CN" altLang="en-US" sz="4000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38909" y="728581"/>
            <a:ext cx="1871919" cy="87652"/>
            <a:chOff x="1957887" y="1457785"/>
            <a:chExt cx="1871919" cy="87652"/>
          </a:xfrm>
        </p:grpSpPr>
        <p:grpSp>
          <p:nvGrpSpPr>
            <p:cNvPr id="3" name="组合 2"/>
            <p:cNvGrpSpPr/>
            <p:nvPr/>
          </p:nvGrpSpPr>
          <p:grpSpPr>
            <a:xfrm>
              <a:off x="3742154" y="1457785"/>
              <a:ext cx="87652" cy="87652"/>
              <a:chOff x="5103473" y="1363109"/>
              <a:chExt cx="87652" cy="87652"/>
            </a:xfrm>
          </p:grpSpPr>
          <p:sp>
            <p:nvSpPr>
              <p:cNvPr id="5" name="矩形 4"/>
              <p:cNvSpPr/>
              <p:nvPr/>
            </p:nvSpPr>
            <p:spPr>
              <a:xfrm rot="2700000">
                <a:off x="5122267" y="1381904"/>
                <a:ext cx="50063" cy="50063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 rot="2700000">
                <a:off x="5103473" y="1363109"/>
                <a:ext cx="87652" cy="87652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 rot="5400000">
              <a:off x="2841823" y="613960"/>
              <a:ext cx="0" cy="176787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矩形 6"/>
          <p:cNvSpPr/>
          <p:nvPr/>
        </p:nvSpPr>
        <p:spPr>
          <a:xfrm>
            <a:off x="3902202" y="341430"/>
            <a:ext cx="418958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kern="100" spc="-300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“</a:t>
            </a:r>
            <a:r>
              <a:rPr lang="zh-CN" altLang="en-US" sz="4000" b="1" kern="100" spc="-300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两个一百年</a:t>
            </a:r>
            <a:r>
              <a:rPr lang="en-US" altLang="zh-CN" sz="4000" b="1" kern="100" spc="-300" dirty="0">
                <a:solidFill>
                  <a:schemeClr val="accent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lt"/>
              </a:rPr>
              <a:t>”</a:t>
            </a:r>
            <a:endParaRPr lang="en-US" altLang="zh-CN" sz="4000" b="1" kern="100" spc="-300" dirty="0">
              <a:solidFill>
                <a:schemeClr val="accent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 flipH="1">
            <a:off x="8349037" y="727906"/>
            <a:ext cx="1871919" cy="87652"/>
            <a:chOff x="1957887" y="1457785"/>
            <a:chExt cx="1871919" cy="87652"/>
          </a:xfrm>
        </p:grpSpPr>
        <p:grpSp>
          <p:nvGrpSpPr>
            <p:cNvPr id="9" name="组合 8"/>
            <p:cNvGrpSpPr/>
            <p:nvPr/>
          </p:nvGrpSpPr>
          <p:grpSpPr>
            <a:xfrm>
              <a:off x="3742154" y="1457785"/>
              <a:ext cx="87652" cy="87652"/>
              <a:chOff x="5103473" y="1363109"/>
              <a:chExt cx="87652" cy="87652"/>
            </a:xfrm>
          </p:grpSpPr>
          <p:sp>
            <p:nvSpPr>
              <p:cNvPr id="11" name="矩形 10"/>
              <p:cNvSpPr/>
              <p:nvPr/>
            </p:nvSpPr>
            <p:spPr>
              <a:xfrm rot="2700000">
                <a:off x="5122267" y="1381904"/>
                <a:ext cx="50063" cy="50063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 rot="2700000">
                <a:off x="5103473" y="1363109"/>
                <a:ext cx="87652" cy="87652"/>
              </a:xfrm>
              <a:prstGeom prst="rect">
                <a:avLst/>
              </a:prstGeom>
              <a:noFill/>
              <a:ln w="635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 panose="020B0300000000000000" pitchFamily="34" charset="-122"/>
                  <a:ea typeface="思源黑体 CN Light" panose="020B0300000000000000" pitchFamily="34" charset="-122"/>
                  <a:cs typeface="+mn-cs"/>
                </a:endParaRPr>
              </a:p>
            </p:txBody>
          </p:sp>
        </p:grpSp>
        <p:cxnSp>
          <p:nvCxnSpPr>
            <p:cNvPr id="10" name="直接连接符 9"/>
            <p:cNvCxnSpPr/>
            <p:nvPr/>
          </p:nvCxnSpPr>
          <p:spPr>
            <a:xfrm rot="5400000">
              <a:off x="2841823" y="613960"/>
              <a:ext cx="0" cy="176787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5677610" y="1015734"/>
            <a:ext cx="859930" cy="203002"/>
            <a:chOff x="5703626" y="5990205"/>
            <a:chExt cx="859930" cy="203002"/>
          </a:xfrm>
          <a:solidFill>
            <a:schemeClr val="accent1"/>
          </a:solidFill>
        </p:grpSpPr>
        <p:sp>
          <p:nvSpPr>
            <p:cNvPr id="14" name="星形: 五角 13"/>
            <p:cNvSpPr/>
            <p:nvPr/>
          </p:nvSpPr>
          <p:spPr>
            <a:xfrm>
              <a:off x="6032090" y="5990205"/>
              <a:ext cx="203002" cy="20300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5" name="星形: 五角 14"/>
            <p:cNvSpPr/>
            <p:nvPr/>
          </p:nvSpPr>
          <p:spPr>
            <a:xfrm>
              <a:off x="6276294" y="6023092"/>
              <a:ext cx="137230" cy="1372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6" name="星形: 五角 15"/>
            <p:cNvSpPr/>
            <p:nvPr/>
          </p:nvSpPr>
          <p:spPr>
            <a:xfrm>
              <a:off x="5853658" y="6023092"/>
              <a:ext cx="137230" cy="1372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7" name="星形: 五角 16"/>
            <p:cNvSpPr/>
            <p:nvPr/>
          </p:nvSpPr>
          <p:spPr>
            <a:xfrm>
              <a:off x="6483126" y="6051492"/>
              <a:ext cx="80430" cy="804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  <p:sp>
          <p:nvSpPr>
            <p:cNvPr id="18" name="星形: 五角 17"/>
            <p:cNvSpPr/>
            <p:nvPr/>
          </p:nvSpPr>
          <p:spPr>
            <a:xfrm>
              <a:off x="5703626" y="6051492"/>
              <a:ext cx="80430" cy="8042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0" y="1139190"/>
            <a:ext cx="12192000" cy="4985385"/>
            <a:chOff x="1166038" y="1406587"/>
            <a:chExt cx="9678944" cy="4435681"/>
          </a:xfrm>
        </p:grpSpPr>
        <p:sp>
          <p:nvSpPr>
            <p:cNvPr id="36" name="矩形: 圆角 35"/>
            <p:cNvSpPr/>
            <p:nvPr/>
          </p:nvSpPr>
          <p:spPr>
            <a:xfrm rot="16200000" flipH="1">
              <a:off x="3884788" y="-202139"/>
              <a:ext cx="4435681" cy="7653133"/>
            </a:xfrm>
            <a:prstGeom prst="roundRect">
              <a:avLst>
                <a:gd name="adj" fmla="val 4749"/>
              </a:avLst>
            </a:prstGeom>
            <a:solidFill>
              <a:srgbClr val="CAA488">
                <a:alpha val="15000"/>
              </a:srgbClr>
            </a:solidFill>
            <a:ln>
              <a:noFill/>
            </a:ln>
            <a:effectLst>
              <a:outerShdw blurRad="254000" sx="102000" sy="102000" algn="ctr" rotWithShape="0">
                <a:schemeClr val="accent1">
                  <a:lumMod val="40000"/>
                  <a:lumOff val="60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latin typeface="思源黑体 CN Light" panose="020B0300000000000000" pitchFamily="34" charset="-122"/>
                <a:ea typeface="华文楷体" panose="02010600040101010101" pitchFamily="2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 rot="16200000" flipH="1">
              <a:off x="510099" y="3172554"/>
              <a:ext cx="4435679" cy="903749"/>
              <a:chOff x="2091879" y="1627526"/>
              <a:chExt cx="3177550" cy="504341"/>
            </a:xfrm>
          </p:grpSpPr>
          <p:sp>
            <p:nvSpPr>
              <p:cNvPr id="41" name="任意多边形: 形状 40"/>
              <p:cNvSpPr/>
              <p:nvPr/>
            </p:nvSpPr>
            <p:spPr>
              <a:xfrm>
                <a:off x="2091879" y="1627526"/>
                <a:ext cx="493667" cy="504341"/>
              </a:xfrm>
              <a:custGeom>
                <a:avLst/>
                <a:gdLst>
                  <a:gd name="connsiteX0" fmla="*/ 157053 w 493667"/>
                  <a:gd name="connsiteY0" fmla="*/ 0 h 504341"/>
                  <a:gd name="connsiteX1" fmla="*/ 493667 w 493667"/>
                  <a:gd name="connsiteY1" fmla="*/ 0 h 504341"/>
                  <a:gd name="connsiteX2" fmla="*/ 493667 w 493667"/>
                  <a:gd name="connsiteY2" fmla="*/ 504341 h 504341"/>
                  <a:gd name="connsiteX3" fmla="*/ 0 w 493667"/>
                  <a:gd name="connsiteY3" fmla="*/ 504341 h 504341"/>
                  <a:gd name="connsiteX4" fmla="*/ 0 w 493667"/>
                  <a:gd name="connsiteY4" fmla="*/ 157053 h 504341"/>
                  <a:gd name="connsiteX5" fmla="*/ 157053 w 493667"/>
                  <a:gd name="connsiteY5" fmla="*/ 0 h 50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667" h="504341">
                    <a:moveTo>
                      <a:pt x="157053" y="0"/>
                    </a:moveTo>
                    <a:lnTo>
                      <a:pt x="493667" y="0"/>
                    </a:lnTo>
                    <a:lnTo>
                      <a:pt x="493667" y="504341"/>
                    </a:lnTo>
                    <a:lnTo>
                      <a:pt x="0" y="504341"/>
                    </a:lnTo>
                    <a:lnTo>
                      <a:pt x="0" y="157053"/>
                    </a:lnTo>
                    <a:cubicBezTo>
                      <a:pt x="0" y="70315"/>
                      <a:pt x="70315" y="0"/>
                      <a:pt x="157053" y="0"/>
                    </a:cubicBez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42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sx="102000" sy="102000" algn="ctr" rotWithShape="0">
                  <a:schemeClr val="accent1">
                    <a:lumMod val="40000"/>
                    <a:lumOff val="60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 flipH="1">
                <a:off x="4775762" y="1627526"/>
                <a:ext cx="493667" cy="504341"/>
              </a:xfrm>
              <a:custGeom>
                <a:avLst/>
                <a:gdLst>
                  <a:gd name="connsiteX0" fmla="*/ 157053 w 493667"/>
                  <a:gd name="connsiteY0" fmla="*/ 0 h 504341"/>
                  <a:gd name="connsiteX1" fmla="*/ 493667 w 493667"/>
                  <a:gd name="connsiteY1" fmla="*/ 0 h 504341"/>
                  <a:gd name="connsiteX2" fmla="*/ 493667 w 493667"/>
                  <a:gd name="connsiteY2" fmla="*/ 504341 h 504341"/>
                  <a:gd name="connsiteX3" fmla="*/ 0 w 493667"/>
                  <a:gd name="connsiteY3" fmla="*/ 504341 h 504341"/>
                  <a:gd name="connsiteX4" fmla="*/ 0 w 493667"/>
                  <a:gd name="connsiteY4" fmla="*/ 157053 h 504341"/>
                  <a:gd name="connsiteX5" fmla="*/ 157053 w 493667"/>
                  <a:gd name="connsiteY5" fmla="*/ 0 h 50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667" h="504341">
                    <a:moveTo>
                      <a:pt x="157053" y="0"/>
                    </a:moveTo>
                    <a:lnTo>
                      <a:pt x="493667" y="0"/>
                    </a:lnTo>
                    <a:lnTo>
                      <a:pt x="493667" y="504341"/>
                    </a:lnTo>
                    <a:lnTo>
                      <a:pt x="0" y="504341"/>
                    </a:lnTo>
                    <a:lnTo>
                      <a:pt x="0" y="157053"/>
                    </a:lnTo>
                    <a:cubicBezTo>
                      <a:pt x="0" y="70315"/>
                      <a:pt x="70315" y="0"/>
                      <a:pt x="157053" y="0"/>
                    </a:cubicBez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42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sx="102000" sy="102000" algn="ctr" rotWithShape="0">
                  <a:schemeClr val="accent1">
                    <a:lumMod val="40000"/>
                    <a:lumOff val="60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  <a:ea typeface="华文楷体" panose="02010600040101010101" pitchFamily="2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 rot="16200000" flipH="1" flipV="1">
              <a:off x="7259481" y="3172554"/>
              <a:ext cx="4435679" cy="903749"/>
              <a:chOff x="2091879" y="1627526"/>
              <a:chExt cx="3177550" cy="504341"/>
            </a:xfrm>
          </p:grpSpPr>
          <p:sp>
            <p:nvSpPr>
              <p:cNvPr id="39" name="任意多边形: 形状 38"/>
              <p:cNvSpPr/>
              <p:nvPr/>
            </p:nvSpPr>
            <p:spPr>
              <a:xfrm>
                <a:off x="2091879" y="1627526"/>
                <a:ext cx="493667" cy="504341"/>
              </a:xfrm>
              <a:custGeom>
                <a:avLst/>
                <a:gdLst>
                  <a:gd name="connsiteX0" fmla="*/ 157053 w 493667"/>
                  <a:gd name="connsiteY0" fmla="*/ 0 h 504341"/>
                  <a:gd name="connsiteX1" fmla="*/ 493667 w 493667"/>
                  <a:gd name="connsiteY1" fmla="*/ 0 h 504341"/>
                  <a:gd name="connsiteX2" fmla="*/ 493667 w 493667"/>
                  <a:gd name="connsiteY2" fmla="*/ 504341 h 504341"/>
                  <a:gd name="connsiteX3" fmla="*/ 0 w 493667"/>
                  <a:gd name="connsiteY3" fmla="*/ 504341 h 504341"/>
                  <a:gd name="connsiteX4" fmla="*/ 0 w 493667"/>
                  <a:gd name="connsiteY4" fmla="*/ 157053 h 504341"/>
                  <a:gd name="connsiteX5" fmla="*/ 157053 w 493667"/>
                  <a:gd name="connsiteY5" fmla="*/ 0 h 50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667" h="504341">
                    <a:moveTo>
                      <a:pt x="157053" y="0"/>
                    </a:moveTo>
                    <a:lnTo>
                      <a:pt x="493667" y="0"/>
                    </a:lnTo>
                    <a:lnTo>
                      <a:pt x="493667" y="504341"/>
                    </a:lnTo>
                    <a:lnTo>
                      <a:pt x="0" y="504341"/>
                    </a:lnTo>
                    <a:lnTo>
                      <a:pt x="0" y="157053"/>
                    </a:lnTo>
                    <a:cubicBezTo>
                      <a:pt x="0" y="70315"/>
                      <a:pt x="70315" y="0"/>
                      <a:pt x="157053" y="0"/>
                    </a:cubicBez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42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sx="102000" sy="102000" algn="ctr" rotWithShape="0">
                  <a:schemeClr val="accent1">
                    <a:lumMod val="40000"/>
                    <a:lumOff val="60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  <a:ea typeface="华文楷体" panose="02010600040101010101" pitchFamily="2" charset="-122"/>
                </a:endParaRPr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 flipH="1">
                <a:off x="4775762" y="1627526"/>
                <a:ext cx="493667" cy="504341"/>
              </a:xfrm>
              <a:custGeom>
                <a:avLst/>
                <a:gdLst>
                  <a:gd name="connsiteX0" fmla="*/ 157053 w 493667"/>
                  <a:gd name="connsiteY0" fmla="*/ 0 h 504341"/>
                  <a:gd name="connsiteX1" fmla="*/ 493667 w 493667"/>
                  <a:gd name="connsiteY1" fmla="*/ 0 h 504341"/>
                  <a:gd name="connsiteX2" fmla="*/ 493667 w 493667"/>
                  <a:gd name="connsiteY2" fmla="*/ 504341 h 504341"/>
                  <a:gd name="connsiteX3" fmla="*/ 0 w 493667"/>
                  <a:gd name="connsiteY3" fmla="*/ 504341 h 504341"/>
                  <a:gd name="connsiteX4" fmla="*/ 0 w 493667"/>
                  <a:gd name="connsiteY4" fmla="*/ 157053 h 504341"/>
                  <a:gd name="connsiteX5" fmla="*/ 157053 w 493667"/>
                  <a:gd name="connsiteY5" fmla="*/ 0 h 50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667" h="504341">
                    <a:moveTo>
                      <a:pt x="157053" y="0"/>
                    </a:moveTo>
                    <a:lnTo>
                      <a:pt x="493667" y="0"/>
                    </a:lnTo>
                    <a:lnTo>
                      <a:pt x="493667" y="504341"/>
                    </a:lnTo>
                    <a:lnTo>
                      <a:pt x="0" y="504341"/>
                    </a:lnTo>
                    <a:lnTo>
                      <a:pt x="0" y="157053"/>
                    </a:lnTo>
                    <a:cubicBezTo>
                      <a:pt x="0" y="70315"/>
                      <a:pt x="70315" y="0"/>
                      <a:pt x="157053" y="0"/>
                    </a:cubicBezTo>
                    <a:close/>
                  </a:path>
                </a:pathLst>
              </a:custGeom>
              <a:noFill/>
              <a:ln>
                <a:gradFill flip="none" rotWithShape="1">
                  <a:gsLst>
                    <a:gs pos="0">
                      <a:schemeClr val="accent1"/>
                    </a:gs>
                    <a:gs pos="42000">
                      <a:schemeClr val="accent2">
                        <a:alpha val="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sx="102000" sy="102000" algn="ctr" rotWithShape="0">
                  <a:schemeClr val="accent1">
                    <a:lumMod val="40000"/>
                    <a:lumOff val="60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latin typeface="思源黑体 CN Light" panose="020B0300000000000000" pitchFamily="34" charset="-122"/>
                  <a:ea typeface="华文楷体" panose="02010600040101010101" pitchFamily="2" charset="-122"/>
                </a:endParaRPr>
              </a:p>
            </p:txBody>
          </p:sp>
        </p:grpSp>
        <p:cxnSp>
          <p:nvCxnSpPr>
            <p:cNvPr id="46" name="直接连接符 45"/>
            <p:cNvCxnSpPr/>
            <p:nvPr/>
          </p:nvCxnSpPr>
          <p:spPr>
            <a:xfrm flipV="1">
              <a:off x="9582820" y="4515958"/>
              <a:ext cx="1262162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9582820" y="4719195"/>
              <a:ext cx="918104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9582820" y="4905648"/>
              <a:ext cx="675267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 flipV="1">
              <a:off x="1166038" y="2537639"/>
              <a:ext cx="1262162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H="1">
              <a:off x="1510096" y="2740875"/>
              <a:ext cx="918104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H="1">
              <a:off x="1752932" y="2927329"/>
              <a:ext cx="675267" cy="0"/>
            </a:xfrm>
            <a:prstGeom prst="line">
              <a:avLst/>
            </a:prstGeom>
            <a:ln w="38100">
              <a:gradFill flip="none" rotWithShape="1">
                <a:gsLst>
                  <a:gs pos="30000">
                    <a:srgbClr val="B21817"/>
                  </a:gs>
                  <a:gs pos="100000">
                    <a:schemeClr val="accent2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edge/>
      </p:transition>
    </mc:Choice>
    <mc:Fallback>
      <p:transition spd="med">
        <p:wedg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涂豆思">
  <a:themeElements>
    <a:clrScheme name="自定义 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B1050A"/>
      </a:accent1>
      <a:accent2>
        <a:srgbClr val="C00000"/>
      </a:accent2>
      <a:accent3>
        <a:srgbClr val="E6B273"/>
      </a:accent3>
      <a:accent4>
        <a:srgbClr val="FFE7D4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党政风1">
      <a:majorFont>
        <a:latin typeface="等线 Light"/>
        <a:ea typeface="庞门正道粗书体6.0"/>
        <a:cs typeface=""/>
      </a:majorFont>
      <a:minorFont>
        <a:latin typeface="等线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1229</Words>
  <Application>WPS 演示</Application>
  <PresentationFormat/>
  <Paragraphs>155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Wingdings</vt:lpstr>
      <vt:lpstr>Arial</vt:lpstr>
      <vt:lpstr>思源黑体 CN Light</vt:lpstr>
      <vt:lpstr>黑体</vt:lpstr>
      <vt:lpstr>方正榜书行简体</vt:lpstr>
      <vt:lpstr>华文行楷</vt:lpstr>
      <vt:lpstr>字魂59号-创粗黑</vt:lpstr>
      <vt:lpstr>Bahnschrift</vt:lpstr>
      <vt:lpstr>华文楷体</vt:lpstr>
      <vt:lpstr>思源黑体 CN Light</vt:lpstr>
      <vt:lpstr>Calibri</vt:lpstr>
      <vt:lpstr>Arial Unicode MS</vt:lpstr>
      <vt:lpstr>等线</vt:lpstr>
      <vt:lpstr>庞门正道粗书体6.0</vt:lpstr>
      <vt:lpstr>Directive Four</vt:lpstr>
      <vt:lpstr>Office 主题​​</vt:lpstr>
      <vt:lpstr>涂豆思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英才</cp:lastModifiedBy>
  <cp:revision>79</cp:revision>
  <dcterms:created xsi:type="dcterms:W3CDTF">2020-10-18T14:19:00Z</dcterms:created>
  <dcterms:modified xsi:type="dcterms:W3CDTF">2020-12-04T01:17:59Z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