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0A22-B8AA-407B-AB3E-9A231A861C02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825B-2299-4C95-B92F-C7168FDC9B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810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0A22-B8AA-407B-AB3E-9A231A861C02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825B-2299-4C95-B92F-C7168FDC9B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86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0A22-B8AA-407B-AB3E-9A231A861C02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825B-2299-4C95-B92F-C7168FDC9B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28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0A22-B8AA-407B-AB3E-9A231A861C02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825B-2299-4C95-B92F-C7168FDC9B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98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0A22-B8AA-407B-AB3E-9A231A861C02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825B-2299-4C95-B92F-C7168FDC9B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570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0A22-B8AA-407B-AB3E-9A231A861C02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825B-2299-4C95-B92F-C7168FDC9B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34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0A22-B8AA-407B-AB3E-9A231A861C02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825B-2299-4C95-B92F-C7168FDC9B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790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0A22-B8AA-407B-AB3E-9A231A861C02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825B-2299-4C95-B92F-C7168FDC9B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35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0A22-B8AA-407B-AB3E-9A231A861C02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825B-2299-4C95-B92F-C7168FDC9B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01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0A22-B8AA-407B-AB3E-9A231A861C02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825B-2299-4C95-B92F-C7168FDC9B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96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0A22-B8AA-407B-AB3E-9A231A861C02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825B-2299-4C95-B92F-C7168FDC9B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7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10A22-B8AA-407B-AB3E-9A231A861C02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9825B-2299-4C95-B92F-C7168FDC9B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25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85108" y="4859383"/>
            <a:ext cx="8982891" cy="979713"/>
          </a:xfrm>
        </p:spPr>
        <p:txBody>
          <a:bodyPr>
            <a:no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                             礼嘉中学高三（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2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）班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r>
              <a:rPr lang="en-US" altLang="zh-CN" sz="3200" b="1" dirty="0" smtClean="0">
                <a:solidFill>
                  <a:srgbClr val="FF0000"/>
                </a:solidFill>
              </a:rPr>
              <a:t>                              2020.10.10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177" y="2207623"/>
            <a:ext cx="9412823" cy="226277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45028" y="556453"/>
            <a:ext cx="4963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主题班会</a:t>
            </a:r>
            <a:r>
              <a:rPr lang="en-US" altLang="zh-CN" sz="6000" b="1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:</a:t>
            </a:r>
            <a:endParaRPr lang="zh-CN" altLang="en-US" sz="6000" b="1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99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2" y="1"/>
            <a:ext cx="12048997" cy="6811986"/>
          </a:xfrm>
        </p:spPr>
      </p:pic>
    </p:spTree>
    <p:extLst>
      <p:ext uri="{BB962C8B-B14F-4D97-AF65-F5344CB8AC3E}">
        <p14:creationId xmlns:p14="http://schemas.microsoft.com/office/powerpoint/2010/main" val="156008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2503"/>
          </a:xfrm>
        </p:spPr>
      </p:pic>
    </p:spTree>
    <p:extLst>
      <p:ext uri="{BB962C8B-B14F-4D97-AF65-F5344CB8AC3E}">
        <p14:creationId xmlns:p14="http://schemas.microsoft.com/office/powerpoint/2010/main" val="131570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65755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0746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537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56068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</Words>
  <Application>Microsoft Office PowerPoint</Application>
  <PresentationFormat>宽屏</PresentationFormat>
  <Paragraphs>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等线 Light</vt:lpstr>
      <vt:lpstr>Arial</vt:lpstr>
      <vt:lpstr>Bahnschrift SemiBold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SCW</dc:creator>
  <cp:lastModifiedBy>SCW</cp:lastModifiedBy>
  <cp:revision>4</cp:revision>
  <dcterms:created xsi:type="dcterms:W3CDTF">2020-10-09T22:41:48Z</dcterms:created>
  <dcterms:modified xsi:type="dcterms:W3CDTF">2020-10-09T22:49:41Z</dcterms:modified>
</cp:coreProperties>
</file>