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6" r:id="rId3"/>
    <p:sldMasterId id="2147483668" r:id="rId4"/>
  </p:sldMasterIdLst>
  <p:notesMasterIdLst>
    <p:notesMasterId r:id="rId6"/>
  </p:notesMasterIdLst>
  <p:sldIdLst>
    <p:sldId id="292" r:id="rId5"/>
    <p:sldId id="339" r:id="rId7"/>
    <p:sldId id="340" r:id="rId8"/>
    <p:sldId id="344" r:id="rId9"/>
    <p:sldId id="346" r:id="rId10"/>
    <p:sldId id="349" r:id="rId11"/>
    <p:sldId id="366" r:id="rId12"/>
    <p:sldId id="352" r:id="rId13"/>
    <p:sldId id="351" r:id="rId14"/>
    <p:sldId id="358" r:id="rId15"/>
    <p:sldId id="367" r:id="rId16"/>
    <p:sldId id="368" r:id="rId17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</p:showPr>
  <p:clrMru>
    <a:srgbClr val="C00000"/>
    <a:srgbClr val="00789C"/>
    <a:srgbClr val="008F8F"/>
    <a:srgbClr val="C8002D"/>
    <a:srgbClr val="FE9A08"/>
    <a:srgbClr val="FF1935"/>
    <a:srgbClr val="821683"/>
    <a:srgbClr val="001B9C"/>
    <a:srgbClr val="2CA4F0"/>
    <a:srgbClr val="5F00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961" autoAdjust="0"/>
    <p:restoredTop sz="94963" autoAdjust="0"/>
  </p:normalViewPr>
  <p:slideViewPr>
    <p:cSldViewPr>
      <p:cViewPr varScale="1">
        <p:scale>
          <a:sx n="143" d="100"/>
          <a:sy n="143" d="100"/>
        </p:scale>
        <p:origin x="780" y="120"/>
      </p:cViewPr>
      <p:guideLst>
        <p:guide orient="horz" pos="1707"/>
        <p:guide pos="287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8" Type="http://schemas.openxmlformats.org/officeDocument/2006/relationships/slide" Target="slides/slide3.xml"/><Relationship Id="rId7" Type="http://schemas.openxmlformats.org/officeDocument/2006/relationships/slide" Target="slides/slide2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EC8BF1-99E8-4848-B983-4C5DD8CF6738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3FAFCE-DEB1-4518-9829-2403446EAE5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3FAFCE-DEB1-4518-9829-2403446EAE5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11FC198-2D83-4DFC-8CDD-7D23AF44D41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11FC198-2D83-4DFC-8CDD-7D23AF44D41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11FC198-2D83-4DFC-8CDD-7D23AF44D41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11FC198-2D83-4DFC-8CDD-7D23AF44D41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11FC198-2D83-4DFC-8CDD-7D23AF44D41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3FAFCE-DEB1-4518-9829-2403446EAE5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4" y="0"/>
            <a:ext cx="9139126" cy="5143500"/>
          </a:xfrm>
          <a:prstGeom prst="rect">
            <a:avLst/>
          </a:prstGeom>
        </p:spPr>
      </p:pic>
      <p:sp>
        <p:nvSpPr>
          <p:cNvPr id="4" name="TextBox 3"/>
          <p:cNvSpPr txBox="1"/>
          <p:nvPr userDrawn="1"/>
        </p:nvSpPr>
        <p:spPr>
          <a:xfrm>
            <a:off x="755576" y="113519"/>
            <a:ext cx="34676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gradFill>
                  <a:gsLst>
                    <a:gs pos="0">
                      <a:srgbClr val="C8002D"/>
                    </a:gs>
                    <a:gs pos="32000">
                      <a:srgbClr val="FE9A08"/>
                    </a:gs>
                    <a:gs pos="58000">
                      <a:srgbClr val="008F8F"/>
                    </a:gs>
                    <a:gs pos="100000">
                      <a:srgbClr val="008F8F"/>
                    </a:gs>
                  </a:gsLst>
                  <a:lin ang="8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单击添加文字内容</a:t>
            </a:r>
            <a:endParaRPr lang="zh-CN" altLang="en-US" sz="3200" b="1" dirty="0">
              <a:gradFill>
                <a:gsLst>
                  <a:gs pos="0">
                    <a:srgbClr val="C8002D"/>
                  </a:gs>
                  <a:gs pos="32000">
                    <a:srgbClr val="FE9A08"/>
                  </a:gs>
                  <a:gs pos="58000">
                    <a:srgbClr val="008F8F"/>
                  </a:gs>
                  <a:gs pos="100000">
                    <a:srgbClr val="008F8F"/>
                  </a:gs>
                </a:gsLst>
                <a:lin ang="8400000" scaled="0"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0" y="547031"/>
            <a:ext cx="9145588" cy="4422586"/>
          </a:xfrm>
          <a:prstGeom prst="rect">
            <a:avLst/>
          </a:pr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grpSp>
        <p:nvGrpSpPr>
          <p:cNvPr id="16" name="组合 15"/>
          <p:cNvGrpSpPr/>
          <p:nvPr userDrawn="1"/>
        </p:nvGrpSpPr>
        <p:grpSpPr>
          <a:xfrm>
            <a:off x="323529" y="229382"/>
            <a:ext cx="263341" cy="355512"/>
            <a:chOff x="5284519" y="1508166"/>
            <a:chExt cx="213756" cy="427512"/>
          </a:xfrm>
        </p:grpSpPr>
        <p:cxnSp>
          <p:nvCxnSpPr>
            <p:cNvPr id="17" name="直接连接符 16"/>
            <p:cNvCxnSpPr/>
            <p:nvPr/>
          </p:nvCxnSpPr>
          <p:spPr>
            <a:xfrm>
              <a:off x="5284519" y="1508166"/>
              <a:ext cx="213756" cy="213756"/>
            </a:xfrm>
            <a:prstGeom prst="line">
              <a:avLst/>
            </a:prstGeom>
            <a:ln w="19050">
              <a:solidFill>
                <a:srgbClr val="0067B4"/>
              </a:solidFill>
              <a:headEnd type="oval" w="med" len="med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/>
          </p:nvCxnSpPr>
          <p:spPr>
            <a:xfrm flipH="1">
              <a:off x="5284519" y="1721922"/>
              <a:ext cx="213756" cy="213756"/>
            </a:xfrm>
            <a:prstGeom prst="line">
              <a:avLst/>
            </a:prstGeom>
            <a:ln w="19050">
              <a:solidFill>
                <a:srgbClr val="0067B4"/>
              </a:solidFill>
              <a:headEnd type="oval" w="med" len="med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9" y="373147"/>
            <a:ext cx="2259697" cy="3615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11808">
        <p14:switch dir="r"/>
      </p:transition>
    </mc:Choice>
    <mc:Fallback>
      <p:transition spd="slow" advClick="0" advTm="1180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4FDCA1B-312F-4DDB-A18A-FB9258ADECBE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62A0FD-DF3C-476B-86BE-4D2631AA404E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11808">
        <p14:switch dir="r"/>
      </p:transition>
    </mc:Choice>
    <mc:Fallback>
      <p:transition spd="slow" advClick="0" advTm="11808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4FDCA1B-312F-4DDB-A18A-FB9258ADECBE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62A0FD-DF3C-476B-86BE-4D2631AA404E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11808">
        <p14:switch dir="r"/>
      </p:transition>
    </mc:Choice>
    <mc:Fallback>
      <p:transition spd="slow" advClick="0" advTm="11808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4FDCA1B-312F-4DDB-A18A-FB9258ADECBE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62A0FD-DF3C-476B-86BE-4D2631AA404E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11808">
        <p14:switch dir="r"/>
      </p:transition>
    </mc:Choice>
    <mc:Fallback>
      <p:transition spd="slow" advClick="0" advTm="11808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4FDCA1B-312F-4DDB-A18A-FB9258ADECBE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62A0FD-DF3C-476B-86BE-4D2631AA404E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11808">
        <p14:switch dir="r"/>
      </p:transition>
    </mc:Choice>
    <mc:Fallback>
      <p:transition spd="slow" advClick="0" advTm="11808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4FDCA1B-312F-4DDB-A18A-FB9258ADECBE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62A0FD-DF3C-476B-86BE-4D2631AA404E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11808">
        <p14:switch dir="r"/>
      </p:transition>
    </mc:Choice>
    <mc:Fallback>
      <p:transition spd="slow" advClick="0" advTm="11808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4FDCA1B-312F-4DDB-A18A-FB9258ADECBE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62A0FD-DF3C-476B-86BE-4D2631AA404E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11808">
        <p14:switch dir="r"/>
      </p:transition>
    </mc:Choice>
    <mc:Fallback>
      <p:transition spd="slow" advClick="0" advTm="11808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4FDCA1B-312F-4DDB-A18A-FB9258ADECBE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62A0FD-DF3C-476B-86BE-4D2631AA404E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11808">
        <p14:switch dir="r"/>
      </p:transition>
    </mc:Choice>
    <mc:Fallback>
      <p:transition spd="slow" advClick="0" advTm="11808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4FDCA1B-312F-4DDB-A18A-FB9258ADECBE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62A0FD-DF3C-476B-86BE-4D2631AA404E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11808">
        <p14:switch dir="r"/>
      </p:transition>
    </mc:Choice>
    <mc:Fallback>
      <p:transition spd="slow" advClick="0" advTm="11808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4FDCA1B-312F-4DDB-A18A-FB9258ADECBE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62A0FD-DF3C-476B-86BE-4D2631AA404E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11808">
        <p14:switch dir="r"/>
      </p:transition>
    </mc:Choice>
    <mc:Fallback>
      <p:transition spd="slow" advClick="0" advTm="11808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solidFill>
          <a:srgbClr val="FCFC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11808">
        <p14:switch dir="r"/>
      </p:transition>
    </mc:Choice>
    <mc:Fallback>
      <p:transition spd="slow" advClick="0" advTm="11808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11808">
        <p14:switch dir="r"/>
      </p:transition>
    </mc:Choice>
    <mc:Fallback>
      <p:transition spd="slow" advClick="0" advTm="11808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bg>
      <p:bgPr>
        <a:solidFill>
          <a:srgbClr val="FCFC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4" y="0"/>
            <a:ext cx="9139126" cy="5143500"/>
          </a:xfrm>
          <a:prstGeom prst="rect">
            <a:avLst/>
          </a:prstGeom>
        </p:spPr>
      </p:pic>
      <p:sp>
        <p:nvSpPr>
          <p:cNvPr id="2" name="文本框 1"/>
          <p:cNvSpPr txBox="1"/>
          <p:nvPr userDrawn="1"/>
        </p:nvSpPr>
        <p:spPr>
          <a:xfrm>
            <a:off x="251520" y="123478"/>
            <a:ext cx="3262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78AC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单击此处添加文字标题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178AC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" name="矩形 2"/>
          <p:cNvSpPr/>
          <p:nvPr userDrawn="1"/>
        </p:nvSpPr>
        <p:spPr>
          <a:xfrm>
            <a:off x="0" y="555526"/>
            <a:ext cx="9144000" cy="4392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11808">
        <p14:switch dir="r"/>
      </p:transition>
    </mc:Choice>
    <mc:Fallback>
      <p:transition spd="slow" advClick="0" advTm="11808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4E37400-0646-4690-B3CD-AFE7E0746041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543FE73-A404-45C1-B77A-6DB3BD9EA953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11808">
        <p14:switch dir="r"/>
      </p:transition>
    </mc:Choice>
    <mc:Fallback>
      <p:transition spd="slow" advClick="0" advTm="11808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4FDCA1B-312F-4DDB-A18A-FB9258ADECBE}" type="datetimeFigureOut">
              <a:rPr kumimoji="0" lang="zh-CN" altLang="en-US" sz="13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cs"/>
              </a:rPr>
            </a:fld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62A0FD-DF3C-476B-86BE-4D2631AA404E}" type="slidenum">
              <a:rPr kumimoji="0" lang="zh-CN" altLang="en-US" sz="13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cs"/>
              </a:rPr>
            </a:fld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11808">
        <p14:switch dir="r"/>
      </p:transition>
    </mc:Choice>
    <mc:Fallback>
      <p:transition spd="slow" advClick="0" advTm="11808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11808">
        <p14:switch dir="r"/>
      </p:transition>
    </mc:Choice>
    <mc:Fallback>
      <p:transition spd="slow" advClick="0" advTm="11808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11808">
        <p14:switch dir="r"/>
      </p:transition>
    </mc:Choice>
    <mc:Fallback>
      <p:transition spd="slow" advClick="0" advTm="11808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11808">
        <p14:switch dir="r"/>
      </p:transition>
    </mc:Choice>
    <mc:Fallback>
      <p:transition spd="slow" advClick="0" advTm="11808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11808">
        <p14:switch dir="r"/>
      </p:transition>
    </mc:Choice>
    <mc:Fallback>
      <p:transition spd="slow" advClick="0" advTm="11808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11808">
        <p14:switch dir="r"/>
      </p:transition>
    </mc:Choice>
    <mc:Fallback>
      <p:transition spd="slow" advClick="0" advTm="11808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4FDCA1B-312F-4DDB-A18A-FB9258ADECBE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62A0FD-DF3C-476B-86BE-4D2631AA404E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11808">
        <p14:switch dir="r"/>
      </p:transition>
    </mc:Choice>
    <mc:Fallback>
      <p:transition spd="slow" advClick="0" advTm="11808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11808">
        <p14:switch dir="r"/>
      </p:transition>
    </mc:Choice>
    <mc:Fallback>
      <p:transition spd="slow" advClick="0" advTm="11808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7.xml"/><Relationship Id="rId1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22.xml"/><Relationship Id="rId3" Type="http://schemas.openxmlformats.org/officeDocument/2006/relationships/slideLayout" Target="../slideLayouts/slideLayout21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mc:AlternateContent xmlns:mc="http://schemas.openxmlformats.org/markup-compatibility/2006">
    <mc:Choice xmlns:p14="http://schemas.microsoft.com/office/powerpoint/2010/main" Requires="p14">
      <p:transition spd="slow" p14:dur="1250" advClick="0" advTm="11808">
        <p14:switch dir="r"/>
      </p:transition>
    </mc:Choice>
    <mc:Fallback>
      <p:transition spd="slow" advClick="0" advTm="11808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4FDCA1B-312F-4DDB-A18A-FB9258ADECBE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62A0FD-DF3C-476B-86BE-4D2631AA404E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</p:sldLayoutIdLst>
  <mc:AlternateContent xmlns:mc="http://schemas.openxmlformats.org/markup-compatibility/2006">
    <mc:Choice xmlns:p14="http://schemas.microsoft.com/office/powerpoint/2010/main" Requires="p14">
      <p:transition spd="slow" p14:dur="1250" advClick="0" advTm="11808">
        <p14:switch dir="r"/>
      </p:transition>
    </mc:Choice>
    <mc:Fallback>
      <p:transition spd="slow" advClick="0" advTm="11808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</p:sldLayoutIdLst>
  <mc:AlternateContent xmlns:mc="http://schemas.openxmlformats.org/markup-compatibility/2006">
    <mc:Choice xmlns:p14="http://schemas.microsoft.com/office/powerpoint/2010/main" Requires="p14">
      <p:transition spd="slow" p14:dur="1250" advClick="0" advTm="11808">
        <p14:switch dir="r"/>
      </p:transition>
    </mc:Choice>
    <mc:Fallback>
      <p:transition spd="slow" advClick="0" advTm="11808">
        <p:fade/>
      </p:transition>
    </mc:Fallback>
  </mc:AlternateConten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微软雅黑" panose="020B0503020204020204" pitchFamily="34" charset="-122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.xml"/><Relationship Id="rId6" Type="http://schemas.openxmlformats.org/officeDocument/2006/relationships/slideLayout" Target="../slideLayouts/slideLayout5.xml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0.xml"/><Relationship Id="rId1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7.xml"/><Relationship Id="rId6" Type="http://schemas.openxmlformats.org/officeDocument/2006/relationships/slideLayout" Target="../slideLayouts/slideLayout5.xml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9.xml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0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0.xml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0.xml"/><Relationship Id="rId1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4" y="0"/>
            <a:ext cx="9139126" cy="51435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3" y="1707655"/>
            <a:ext cx="2508256" cy="3187867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499156"/>
            <a:ext cx="792414" cy="94480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3709" y="3479725"/>
            <a:ext cx="889942" cy="118862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9235" y="3270937"/>
            <a:ext cx="780223" cy="1316627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899592" y="938214"/>
            <a:ext cx="7447280" cy="7683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sz="4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小学体育立德树人的实践路径</a:t>
            </a:r>
            <a:endParaRPr lang="zh-CN" sz="44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52" y="-985"/>
            <a:ext cx="9138696" cy="5145470"/>
          </a:xfrm>
          <a:prstGeom prst="rect">
            <a:avLst/>
          </a:prstGeom>
        </p:spPr>
      </p:pic>
      <p:sp>
        <p:nvSpPr>
          <p:cNvPr id="106" name="TextBox 11"/>
          <p:cNvSpPr txBox="1"/>
          <p:nvPr/>
        </p:nvSpPr>
        <p:spPr>
          <a:xfrm>
            <a:off x="2846594" y="1208317"/>
            <a:ext cx="5212080" cy="1076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第四部分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080808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1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26AADB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小学体育立德树人的对策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26AADB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107" name="直接连接符 106"/>
          <p:cNvCxnSpPr/>
          <p:nvPr/>
        </p:nvCxnSpPr>
        <p:spPr>
          <a:xfrm flipV="1">
            <a:off x="2630568" y="784519"/>
            <a:ext cx="0" cy="1924424"/>
          </a:xfrm>
          <a:prstGeom prst="line">
            <a:avLst/>
          </a:prstGeom>
          <a:noFill/>
          <a:ln w="12700" cap="flat" cmpd="sng" algn="ctr">
            <a:solidFill>
              <a:srgbClr val="080808"/>
            </a:solidFill>
            <a:prstDash val="dash"/>
          </a:ln>
          <a:effectLst/>
        </p:spPr>
      </p:cxnSp>
      <p:sp>
        <p:nvSpPr>
          <p:cNvPr id="108" name="TextBox 13"/>
          <p:cNvSpPr txBox="1"/>
          <p:nvPr/>
        </p:nvSpPr>
        <p:spPr>
          <a:xfrm>
            <a:off x="1312568" y="2378603"/>
            <a:ext cx="902846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PART 04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080808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109" name="组合 108"/>
          <p:cNvGrpSpPr/>
          <p:nvPr/>
        </p:nvGrpSpPr>
        <p:grpSpPr>
          <a:xfrm>
            <a:off x="1118400" y="856529"/>
            <a:ext cx="1197175" cy="1197175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10" name="同心圆 10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11" name="椭圆 110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118" name="TextBox 13"/>
          <p:cNvSpPr txBox="1"/>
          <p:nvPr/>
        </p:nvSpPr>
        <p:spPr>
          <a:xfrm>
            <a:off x="1339010" y="1070395"/>
            <a:ext cx="902846" cy="7694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5000" b="1" i="0" u="none" strike="noStrike" kern="1200" cap="none" spc="0" normalizeH="0" baseline="0" noProof="0" dirty="0">
                <a:ln>
                  <a:noFill/>
                </a:ln>
                <a:solidFill>
                  <a:srgbClr val="26AADB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04</a:t>
            </a:r>
            <a:endParaRPr kumimoji="0" lang="zh-CN" altLang="en-US" sz="5000" b="1" i="0" u="none" strike="noStrike" kern="1200" cap="none" spc="0" normalizeH="0" baseline="0" noProof="0" dirty="0">
              <a:ln>
                <a:noFill/>
              </a:ln>
              <a:solidFill>
                <a:srgbClr val="26AADB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" grpId="0"/>
      <p:bldP spid="108" grpId="0"/>
      <p:bldP spid="1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5456848" y="1816596"/>
            <a:ext cx="769476" cy="769476"/>
            <a:chOff x="1695226" y="3321784"/>
            <a:chExt cx="1250759" cy="1250759"/>
          </a:xfrm>
        </p:grpSpPr>
        <p:sp>
          <p:nvSpPr>
            <p:cNvPr id="8" name="椭圆 7"/>
            <p:cNvSpPr/>
            <p:nvPr/>
          </p:nvSpPr>
          <p:spPr>
            <a:xfrm>
              <a:off x="1695226" y="3321784"/>
              <a:ext cx="1250759" cy="1250759"/>
            </a:xfrm>
            <a:prstGeom prst="ellipse">
              <a:avLst/>
            </a:prstGeom>
            <a:gradFill flip="none" rotWithShape="1">
              <a:gsLst>
                <a:gs pos="100000">
                  <a:srgbClr val="FCFCFC"/>
                </a:gs>
                <a:gs pos="0">
                  <a:schemeClr val="bg1">
                    <a:lumMod val="85000"/>
                  </a:schemeClr>
                </a:gs>
              </a:gsLst>
              <a:lin ang="7200000" scaled="0"/>
              <a:tileRect/>
            </a:gradFill>
            <a:ln w="12700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blurRad="127000" dist="38100" dir="816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4BC1DC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9" name="椭圆 8"/>
            <p:cNvSpPr/>
            <p:nvPr/>
          </p:nvSpPr>
          <p:spPr>
            <a:xfrm>
              <a:off x="1826937" y="3453495"/>
              <a:ext cx="987336" cy="98733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5098505" y="2421766"/>
            <a:ext cx="890519" cy="890519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1" name="同心圆 1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2" name="椭圆 11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24" name="TextBox 24"/>
          <p:cNvSpPr txBox="1"/>
          <p:nvPr/>
        </p:nvSpPr>
        <p:spPr>
          <a:xfrm>
            <a:off x="253885" y="1352727"/>
            <a:ext cx="246888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b="1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重视学生在德育教育中</a:t>
            </a:r>
            <a:endParaRPr kumimoji="0" lang="zh-CN" altLang="en-US" b="1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b="1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的主体地位。</a:t>
            </a:r>
            <a:endParaRPr kumimoji="0" lang="zh-CN" altLang="en-US" b="1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4400031" y="2859782"/>
            <a:ext cx="984394" cy="984394"/>
            <a:chOff x="1695226" y="3321784"/>
            <a:chExt cx="1250759" cy="1250759"/>
          </a:xfrm>
        </p:grpSpPr>
        <p:sp>
          <p:nvSpPr>
            <p:cNvPr id="32" name="椭圆 31"/>
            <p:cNvSpPr/>
            <p:nvPr/>
          </p:nvSpPr>
          <p:spPr>
            <a:xfrm>
              <a:off x="1695226" y="3321784"/>
              <a:ext cx="1250759" cy="1250759"/>
            </a:xfrm>
            <a:prstGeom prst="ellipse">
              <a:avLst/>
            </a:prstGeom>
            <a:gradFill flip="none" rotWithShape="1">
              <a:gsLst>
                <a:gs pos="100000">
                  <a:srgbClr val="FCFCFC"/>
                </a:gs>
                <a:gs pos="0">
                  <a:schemeClr val="bg1">
                    <a:lumMod val="85000"/>
                  </a:schemeClr>
                </a:gs>
              </a:gsLst>
              <a:lin ang="7200000" scaled="0"/>
              <a:tileRect/>
            </a:gradFill>
            <a:ln w="12700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blurRad="127000" dist="38100" dir="816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4BC1DC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3" name="椭圆 32"/>
            <p:cNvSpPr/>
            <p:nvPr/>
          </p:nvSpPr>
          <p:spPr>
            <a:xfrm>
              <a:off x="1826937" y="3453495"/>
              <a:ext cx="987336" cy="98733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3305964" y="2499742"/>
            <a:ext cx="1360493" cy="1360493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5" name="同心圆 3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6" name="椭圆 35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2777577" y="1317475"/>
            <a:ext cx="1625118" cy="1625118"/>
            <a:chOff x="1695226" y="3321784"/>
            <a:chExt cx="1250759" cy="1250759"/>
          </a:xfrm>
        </p:grpSpPr>
        <p:sp>
          <p:nvSpPr>
            <p:cNvPr id="38" name="椭圆 37"/>
            <p:cNvSpPr/>
            <p:nvPr/>
          </p:nvSpPr>
          <p:spPr>
            <a:xfrm>
              <a:off x="1695226" y="3321784"/>
              <a:ext cx="1250759" cy="1250759"/>
            </a:xfrm>
            <a:prstGeom prst="ellipse">
              <a:avLst/>
            </a:prstGeom>
            <a:gradFill flip="none" rotWithShape="1">
              <a:gsLst>
                <a:gs pos="100000">
                  <a:srgbClr val="FCFCFC"/>
                </a:gs>
                <a:gs pos="0">
                  <a:schemeClr val="bg1">
                    <a:lumMod val="85000"/>
                  </a:schemeClr>
                </a:gs>
              </a:gsLst>
              <a:lin ang="7200000" scaled="0"/>
              <a:tileRect/>
            </a:gradFill>
            <a:ln w="12700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blurRad="127000" dist="38100" dir="816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4BC1DC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9" name="椭圆 38"/>
            <p:cNvSpPr/>
            <p:nvPr/>
          </p:nvSpPr>
          <p:spPr>
            <a:xfrm>
              <a:off x="1826937" y="3453495"/>
              <a:ext cx="987336" cy="98733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rcRect b="79016"/>
          <a:stretch>
            <a:fillRect/>
          </a:stretch>
        </p:blipFill>
        <p:spPr>
          <a:xfrm>
            <a:off x="3175" y="-1905"/>
            <a:ext cx="9140825" cy="621030"/>
          </a:xfrm>
          <a:prstGeom prst="rect">
            <a:avLst/>
          </a:prstGeom>
        </p:spPr>
      </p:pic>
      <p:sp>
        <p:nvSpPr>
          <p:cNvPr id="2" name="TextBox 24"/>
          <p:cNvSpPr txBox="1"/>
          <p:nvPr/>
        </p:nvSpPr>
        <p:spPr>
          <a:xfrm>
            <a:off x="892695" y="3188512"/>
            <a:ext cx="196088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细化德育目标。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0" name="TextBox 24"/>
          <p:cNvSpPr txBox="1"/>
          <p:nvPr/>
        </p:nvSpPr>
        <p:spPr>
          <a:xfrm>
            <a:off x="6226060" y="1233347"/>
            <a:ext cx="30276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加强小学体育老师的育人观念，</a:t>
            </a: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使其具备育人的基本素质。</a:t>
            </a: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1" name="TextBox 24"/>
          <p:cNvSpPr txBox="1"/>
          <p:nvPr/>
        </p:nvSpPr>
        <p:spPr>
          <a:xfrm>
            <a:off x="6530860" y="2604947"/>
            <a:ext cx="24180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加强小学体育老师的师德</a:t>
            </a: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培训。</a:t>
            </a: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2" name="TextBox 24"/>
          <p:cNvSpPr txBox="1"/>
          <p:nvPr/>
        </p:nvSpPr>
        <p:spPr>
          <a:xfrm>
            <a:off x="5726315" y="3940987"/>
            <a:ext cx="201168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完善德育评价体系。</a:t>
            </a: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/>
      <p:bldP spid="42" grpId="0"/>
      <p:bldP spid="2" grpId="0"/>
      <p:bldP spid="2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6" y="0"/>
            <a:ext cx="9139126" cy="51435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3" y="1707655"/>
            <a:ext cx="2508256" cy="3187867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499156"/>
            <a:ext cx="792414" cy="94480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3709" y="3479725"/>
            <a:ext cx="889942" cy="118862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9235" y="3270937"/>
            <a:ext cx="780223" cy="1316627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768272" y="1307784"/>
            <a:ext cx="3749040" cy="7683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sz="4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谢  谢  聆  听  </a:t>
            </a:r>
            <a:endParaRPr lang="zh-CN" sz="44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2" y="285"/>
            <a:ext cx="9138696" cy="5145470"/>
          </a:xfrm>
          <a:prstGeom prst="rect">
            <a:avLst/>
          </a:prstGeom>
        </p:spPr>
      </p:pic>
      <p:grpSp>
        <p:nvGrpSpPr>
          <p:cNvPr id="55" name="组合 54"/>
          <p:cNvGrpSpPr/>
          <p:nvPr/>
        </p:nvGrpSpPr>
        <p:grpSpPr>
          <a:xfrm>
            <a:off x="262051" y="99883"/>
            <a:ext cx="1511586" cy="1511586"/>
            <a:chOff x="304800" y="673100"/>
            <a:chExt cx="4000500" cy="4000500"/>
          </a:xfrm>
          <a:effectLst>
            <a:outerShdw blurRad="444500" dist="254000" dir="6840000" algn="tr" rotWithShape="0">
              <a:prstClr val="black">
                <a:alpha val="50000"/>
              </a:prstClr>
            </a:outerShdw>
          </a:effectLst>
        </p:grpSpPr>
        <p:sp>
          <p:nvSpPr>
            <p:cNvPr id="56" name="同心圆 5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57" name="椭圆 56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58" name="矩形 57"/>
          <p:cNvSpPr/>
          <p:nvPr/>
        </p:nvSpPr>
        <p:spPr>
          <a:xfrm>
            <a:off x="498842" y="456933"/>
            <a:ext cx="106139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340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目 录</a:t>
            </a:r>
            <a:endParaRPr kumimoji="0" lang="zh-CN" altLang="en-US" sz="2800" b="1" i="0" u="none" strike="noStrike" kern="0" cap="none" spc="0" normalizeH="0" baseline="0" noProof="0" dirty="0">
              <a:ln>
                <a:noFill/>
              </a:ln>
              <a:solidFill>
                <a:srgbClr val="080808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9" name="Rectangle 4"/>
          <p:cNvSpPr txBox="1">
            <a:spLocks noChangeArrowheads="1"/>
          </p:cNvSpPr>
          <p:nvPr/>
        </p:nvSpPr>
        <p:spPr bwMode="auto">
          <a:xfrm>
            <a:off x="577001" y="1013144"/>
            <a:ext cx="881686" cy="244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71" tIns="34285" rIns="68571" bIns="34285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MULU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rgbClr val="080808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grpSp>
        <p:nvGrpSpPr>
          <p:cNvPr id="60" name="组合 59"/>
          <p:cNvGrpSpPr/>
          <p:nvPr/>
        </p:nvGrpSpPr>
        <p:grpSpPr>
          <a:xfrm>
            <a:off x="4241141" y="1013144"/>
            <a:ext cx="1602228" cy="1359398"/>
            <a:chOff x="5553262" y="2638733"/>
            <a:chExt cx="2397222" cy="2093640"/>
          </a:xfrm>
        </p:grpSpPr>
        <p:grpSp>
          <p:nvGrpSpPr>
            <p:cNvPr id="61" name="组合 60"/>
            <p:cNvGrpSpPr/>
            <p:nvPr/>
          </p:nvGrpSpPr>
          <p:grpSpPr>
            <a:xfrm>
              <a:off x="5553262" y="2638733"/>
              <a:ext cx="2397222" cy="2093640"/>
              <a:chOff x="5553262" y="2638733"/>
              <a:chExt cx="2397222" cy="2093640"/>
            </a:xfrm>
          </p:grpSpPr>
          <p:grpSp>
            <p:nvGrpSpPr>
              <p:cNvPr id="63" name="组合 62"/>
              <p:cNvGrpSpPr/>
              <p:nvPr/>
            </p:nvGrpSpPr>
            <p:grpSpPr>
              <a:xfrm>
                <a:off x="5553262" y="2638733"/>
                <a:ext cx="2397222" cy="2093640"/>
                <a:chOff x="1511944" y="2420246"/>
                <a:chExt cx="2627152" cy="2294453"/>
              </a:xfrm>
              <a:effectLst>
                <a:outerShdw blurRad="203200" dist="38100" dir="3780000" sx="103000" sy="103000" algn="t" rotWithShape="0">
                  <a:prstClr val="black">
                    <a:alpha val="25000"/>
                  </a:prstClr>
                </a:outerShdw>
              </a:effectLst>
            </p:grpSpPr>
            <p:sp>
              <p:nvSpPr>
                <p:cNvPr id="65" name="Freeform 6"/>
                <p:cNvSpPr/>
                <p:nvPr/>
              </p:nvSpPr>
              <p:spPr bwMode="auto">
                <a:xfrm>
                  <a:off x="1511944" y="2420246"/>
                  <a:ext cx="2627152" cy="2294453"/>
                </a:xfrm>
                <a:custGeom>
                  <a:avLst/>
                  <a:gdLst>
                    <a:gd name="T0" fmla="*/ 4479 w 4516"/>
                    <a:gd name="T1" fmla="*/ 2074 h 3947"/>
                    <a:gd name="T2" fmla="*/ 3967 w 4516"/>
                    <a:gd name="T3" fmla="*/ 2960 h 3947"/>
                    <a:gd name="T4" fmla="*/ 3455 w 4516"/>
                    <a:gd name="T5" fmla="*/ 3847 h 3947"/>
                    <a:gd name="T6" fmla="*/ 3282 w 4516"/>
                    <a:gd name="T7" fmla="*/ 3947 h 3947"/>
                    <a:gd name="T8" fmla="*/ 2258 w 4516"/>
                    <a:gd name="T9" fmla="*/ 3947 h 3947"/>
                    <a:gd name="T10" fmla="*/ 1234 w 4516"/>
                    <a:gd name="T11" fmla="*/ 3947 h 3947"/>
                    <a:gd name="T12" fmla="*/ 1061 w 4516"/>
                    <a:gd name="T13" fmla="*/ 3847 h 3947"/>
                    <a:gd name="T14" fmla="*/ 549 w 4516"/>
                    <a:gd name="T15" fmla="*/ 2960 h 3947"/>
                    <a:gd name="T16" fmla="*/ 37 w 4516"/>
                    <a:gd name="T17" fmla="*/ 2074 h 3947"/>
                    <a:gd name="T18" fmla="*/ 37 w 4516"/>
                    <a:gd name="T19" fmla="*/ 1874 h 3947"/>
                    <a:gd name="T20" fmla="*/ 549 w 4516"/>
                    <a:gd name="T21" fmla="*/ 987 h 3947"/>
                    <a:gd name="T22" fmla="*/ 1061 w 4516"/>
                    <a:gd name="T23" fmla="*/ 100 h 3947"/>
                    <a:gd name="T24" fmla="*/ 1234 w 4516"/>
                    <a:gd name="T25" fmla="*/ 0 h 3947"/>
                    <a:gd name="T26" fmla="*/ 2258 w 4516"/>
                    <a:gd name="T27" fmla="*/ 0 h 3947"/>
                    <a:gd name="T28" fmla="*/ 3282 w 4516"/>
                    <a:gd name="T29" fmla="*/ 0 h 3947"/>
                    <a:gd name="T30" fmla="*/ 3455 w 4516"/>
                    <a:gd name="T31" fmla="*/ 100 h 3947"/>
                    <a:gd name="T32" fmla="*/ 3967 w 4516"/>
                    <a:gd name="T33" fmla="*/ 987 h 3947"/>
                    <a:gd name="T34" fmla="*/ 4479 w 4516"/>
                    <a:gd name="T35" fmla="*/ 1874 h 3947"/>
                    <a:gd name="T36" fmla="*/ 4479 w 4516"/>
                    <a:gd name="T37" fmla="*/ 2074 h 39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4516" h="3947">
                      <a:moveTo>
                        <a:pt x="4479" y="2074"/>
                      </a:moveTo>
                      <a:lnTo>
                        <a:pt x="3967" y="2960"/>
                      </a:lnTo>
                      <a:lnTo>
                        <a:pt x="3455" y="3847"/>
                      </a:lnTo>
                      <a:cubicBezTo>
                        <a:pt x="3418" y="3911"/>
                        <a:pt x="3355" y="3947"/>
                        <a:pt x="3282" y="3947"/>
                      </a:cubicBezTo>
                      <a:lnTo>
                        <a:pt x="2258" y="3947"/>
                      </a:lnTo>
                      <a:lnTo>
                        <a:pt x="1234" y="3947"/>
                      </a:lnTo>
                      <a:cubicBezTo>
                        <a:pt x="1160" y="3947"/>
                        <a:pt x="1097" y="3911"/>
                        <a:pt x="1061" y="3847"/>
                      </a:cubicBezTo>
                      <a:lnTo>
                        <a:pt x="549" y="2960"/>
                      </a:lnTo>
                      <a:lnTo>
                        <a:pt x="37" y="2074"/>
                      </a:lnTo>
                      <a:cubicBezTo>
                        <a:pt x="0" y="2010"/>
                        <a:pt x="0" y="1937"/>
                        <a:pt x="37" y="1874"/>
                      </a:cubicBezTo>
                      <a:lnTo>
                        <a:pt x="549" y="987"/>
                      </a:lnTo>
                      <a:lnTo>
                        <a:pt x="1061" y="100"/>
                      </a:lnTo>
                      <a:cubicBezTo>
                        <a:pt x="1097" y="36"/>
                        <a:pt x="1160" y="0"/>
                        <a:pt x="1234" y="0"/>
                      </a:cubicBezTo>
                      <a:lnTo>
                        <a:pt x="2258" y="0"/>
                      </a:lnTo>
                      <a:lnTo>
                        <a:pt x="3282" y="0"/>
                      </a:lnTo>
                      <a:cubicBezTo>
                        <a:pt x="3355" y="0"/>
                        <a:pt x="3418" y="36"/>
                        <a:pt x="3455" y="100"/>
                      </a:cubicBezTo>
                      <a:lnTo>
                        <a:pt x="3967" y="987"/>
                      </a:lnTo>
                      <a:lnTo>
                        <a:pt x="4479" y="1874"/>
                      </a:lnTo>
                      <a:cubicBezTo>
                        <a:pt x="4516" y="1937"/>
                        <a:pt x="4516" y="2010"/>
                        <a:pt x="4479" y="2074"/>
                      </a:cubicBezTo>
                      <a:close/>
                    </a:path>
                  </a:pathLst>
                </a:custGeom>
                <a:solidFill>
                  <a:sysClr val="window" lastClr="FFFFFF"/>
                </a:solidFill>
                <a:ln w="7938" cap="flat">
                  <a:noFill/>
                  <a:prstDash val="solid"/>
                  <a:miter lim="800000"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endParaRPr>
                </a:p>
              </p:txBody>
            </p:sp>
            <p:sp>
              <p:nvSpPr>
                <p:cNvPr id="66" name="Freeform 6"/>
                <p:cNvSpPr/>
                <p:nvPr/>
              </p:nvSpPr>
              <p:spPr bwMode="auto">
                <a:xfrm>
                  <a:off x="1524106" y="2431739"/>
                  <a:ext cx="2602832" cy="2271469"/>
                </a:xfrm>
                <a:custGeom>
                  <a:avLst/>
                  <a:gdLst>
                    <a:gd name="T0" fmla="*/ 4479 w 4516"/>
                    <a:gd name="T1" fmla="*/ 2074 h 3947"/>
                    <a:gd name="T2" fmla="*/ 3967 w 4516"/>
                    <a:gd name="T3" fmla="*/ 2960 h 3947"/>
                    <a:gd name="T4" fmla="*/ 3455 w 4516"/>
                    <a:gd name="T5" fmla="*/ 3847 h 3947"/>
                    <a:gd name="T6" fmla="*/ 3282 w 4516"/>
                    <a:gd name="T7" fmla="*/ 3947 h 3947"/>
                    <a:gd name="T8" fmla="*/ 2258 w 4516"/>
                    <a:gd name="T9" fmla="*/ 3947 h 3947"/>
                    <a:gd name="T10" fmla="*/ 1234 w 4516"/>
                    <a:gd name="T11" fmla="*/ 3947 h 3947"/>
                    <a:gd name="T12" fmla="*/ 1061 w 4516"/>
                    <a:gd name="T13" fmla="*/ 3847 h 3947"/>
                    <a:gd name="T14" fmla="*/ 549 w 4516"/>
                    <a:gd name="T15" fmla="*/ 2960 h 3947"/>
                    <a:gd name="T16" fmla="*/ 37 w 4516"/>
                    <a:gd name="T17" fmla="*/ 2074 h 3947"/>
                    <a:gd name="T18" fmla="*/ 37 w 4516"/>
                    <a:gd name="T19" fmla="*/ 1874 h 3947"/>
                    <a:gd name="T20" fmla="*/ 549 w 4516"/>
                    <a:gd name="T21" fmla="*/ 987 h 3947"/>
                    <a:gd name="T22" fmla="*/ 1061 w 4516"/>
                    <a:gd name="T23" fmla="*/ 100 h 3947"/>
                    <a:gd name="T24" fmla="*/ 1234 w 4516"/>
                    <a:gd name="T25" fmla="*/ 0 h 3947"/>
                    <a:gd name="T26" fmla="*/ 2258 w 4516"/>
                    <a:gd name="T27" fmla="*/ 0 h 3947"/>
                    <a:gd name="T28" fmla="*/ 3282 w 4516"/>
                    <a:gd name="T29" fmla="*/ 0 h 3947"/>
                    <a:gd name="T30" fmla="*/ 3455 w 4516"/>
                    <a:gd name="T31" fmla="*/ 100 h 3947"/>
                    <a:gd name="T32" fmla="*/ 3967 w 4516"/>
                    <a:gd name="T33" fmla="*/ 987 h 3947"/>
                    <a:gd name="T34" fmla="*/ 4479 w 4516"/>
                    <a:gd name="T35" fmla="*/ 1874 h 3947"/>
                    <a:gd name="T36" fmla="*/ 4479 w 4516"/>
                    <a:gd name="T37" fmla="*/ 2074 h 39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4516" h="3947">
                      <a:moveTo>
                        <a:pt x="4479" y="2074"/>
                      </a:moveTo>
                      <a:lnTo>
                        <a:pt x="3967" y="2960"/>
                      </a:lnTo>
                      <a:lnTo>
                        <a:pt x="3455" y="3847"/>
                      </a:lnTo>
                      <a:cubicBezTo>
                        <a:pt x="3418" y="3911"/>
                        <a:pt x="3355" y="3947"/>
                        <a:pt x="3282" y="3947"/>
                      </a:cubicBezTo>
                      <a:lnTo>
                        <a:pt x="2258" y="3947"/>
                      </a:lnTo>
                      <a:lnTo>
                        <a:pt x="1234" y="3947"/>
                      </a:lnTo>
                      <a:cubicBezTo>
                        <a:pt x="1160" y="3947"/>
                        <a:pt x="1097" y="3911"/>
                        <a:pt x="1061" y="3847"/>
                      </a:cubicBezTo>
                      <a:lnTo>
                        <a:pt x="549" y="2960"/>
                      </a:lnTo>
                      <a:lnTo>
                        <a:pt x="37" y="2074"/>
                      </a:lnTo>
                      <a:cubicBezTo>
                        <a:pt x="0" y="2010"/>
                        <a:pt x="0" y="1937"/>
                        <a:pt x="37" y="1874"/>
                      </a:cubicBezTo>
                      <a:lnTo>
                        <a:pt x="549" y="987"/>
                      </a:lnTo>
                      <a:lnTo>
                        <a:pt x="1061" y="100"/>
                      </a:lnTo>
                      <a:cubicBezTo>
                        <a:pt x="1097" y="36"/>
                        <a:pt x="1160" y="0"/>
                        <a:pt x="1234" y="0"/>
                      </a:cubicBezTo>
                      <a:lnTo>
                        <a:pt x="2258" y="0"/>
                      </a:lnTo>
                      <a:lnTo>
                        <a:pt x="3282" y="0"/>
                      </a:lnTo>
                      <a:cubicBezTo>
                        <a:pt x="3355" y="0"/>
                        <a:pt x="3418" y="36"/>
                        <a:pt x="3455" y="100"/>
                      </a:cubicBezTo>
                      <a:lnTo>
                        <a:pt x="3967" y="987"/>
                      </a:lnTo>
                      <a:lnTo>
                        <a:pt x="4479" y="1874"/>
                      </a:lnTo>
                      <a:cubicBezTo>
                        <a:pt x="4516" y="1937"/>
                        <a:pt x="4516" y="2010"/>
                        <a:pt x="4479" y="2074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ysClr val="window" lastClr="FFFFFF">
                        <a:lumMod val="82000"/>
                        <a:lumOff val="18000"/>
                      </a:sysClr>
                    </a:gs>
                    <a:gs pos="47000">
                      <a:srgbClr val="F5F5F5"/>
                    </a:gs>
                    <a:gs pos="100000">
                      <a:sysClr val="window" lastClr="FFFFFF">
                        <a:lumMod val="95000"/>
                        <a:lumOff val="5000"/>
                      </a:sysClr>
                    </a:gs>
                  </a:gsLst>
                  <a:lin ang="18900000" scaled="0"/>
                </a:gradFill>
                <a:ln w="7938" cap="flat">
                  <a:noFill/>
                  <a:prstDash val="solid"/>
                  <a:miter lim="800000"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endParaRPr>
                </a:p>
              </p:txBody>
            </p:sp>
          </p:grpSp>
          <p:sp>
            <p:nvSpPr>
              <p:cNvPr id="64" name="Freeform 7"/>
              <p:cNvSpPr/>
              <p:nvPr/>
            </p:nvSpPr>
            <p:spPr bwMode="auto">
              <a:xfrm>
                <a:off x="5864945" y="2882683"/>
                <a:ext cx="1773860" cy="1540629"/>
              </a:xfrm>
              <a:custGeom>
                <a:avLst/>
                <a:gdLst>
                  <a:gd name="T0" fmla="*/ 3404 w 3431"/>
                  <a:gd name="T1" fmla="*/ 1576 h 2999"/>
                  <a:gd name="T2" fmla="*/ 3015 w 3431"/>
                  <a:gd name="T3" fmla="*/ 2249 h 2999"/>
                  <a:gd name="T4" fmla="*/ 2625 w 3431"/>
                  <a:gd name="T5" fmla="*/ 2923 h 2999"/>
                  <a:gd name="T6" fmla="*/ 2494 w 3431"/>
                  <a:gd name="T7" fmla="*/ 2999 h 2999"/>
                  <a:gd name="T8" fmla="*/ 1716 w 3431"/>
                  <a:gd name="T9" fmla="*/ 2999 h 2999"/>
                  <a:gd name="T10" fmla="*/ 938 w 3431"/>
                  <a:gd name="T11" fmla="*/ 2999 h 2999"/>
                  <a:gd name="T12" fmla="*/ 806 w 3431"/>
                  <a:gd name="T13" fmla="*/ 2923 h 2999"/>
                  <a:gd name="T14" fmla="*/ 417 w 3431"/>
                  <a:gd name="T15" fmla="*/ 2249 h 2999"/>
                  <a:gd name="T16" fmla="*/ 28 w 3431"/>
                  <a:gd name="T17" fmla="*/ 1576 h 2999"/>
                  <a:gd name="T18" fmla="*/ 28 w 3431"/>
                  <a:gd name="T19" fmla="*/ 1424 h 2999"/>
                  <a:gd name="T20" fmla="*/ 417 w 3431"/>
                  <a:gd name="T21" fmla="*/ 750 h 2999"/>
                  <a:gd name="T22" fmla="*/ 806 w 3431"/>
                  <a:gd name="T23" fmla="*/ 76 h 2999"/>
                  <a:gd name="T24" fmla="*/ 938 w 3431"/>
                  <a:gd name="T25" fmla="*/ 0 h 2999"/>
                  <a:gd name="T26" fmla="*/ 1716 w 3431"/>
                  <a:gd name="T27" fmla="*/ 0 h 2999"/>
                  <a:gd name="T28" fmla="*/ 2494 w 3431"/>
                  <a:gd name="T29" fmla="*/ 0 h 2999"/>
                  <a:gd name="T30" fmla="*/ 2625 w 3431"/>
                  <a:gd name="T31" fmla="*/ 76 h 2999"/>
                  <a:gd name="T32" fmla="*/ 3015 w 3431"/>
                  <a:gd name="T33" fmla="*/ 750 h 2999"/>
                  <a:gd name="T34" fmla="*/ 3404 w 3431"/>
                  <a:gd name="T35" fmla="*/ 1424 h 2999"/>
                  <a:gd name="T36" fmla="*/ 3404 w 3431"/>
                  <a:gd name="T37" fmla="*/ 1576 h 29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431" h="2999">
                    <a:moveTo>
                      <a:pt x="3404" y="1576"/>
                    </a:moveTo>
                    <a:lnTo>
                      <a:pt x="3015" y="2249"/>
                    </a:lnTo>
                    <a:lnTo>
                      <a:pt x="2625" y="2923"/>
                    </a:lnTo>
                    <a:cubicBezTo>
                      <a:pt x="2598" y="2972"/>
                      <a:pt x="2550" y="2999"/>
                      <a:pt x="2494" y="2999"/>
                    </a:cubicBezTo>
                    <a:lnTo>
                      <a:pt x="1716" y="2999"/>
                    </a:lnTo>
                    <a:lnTo>
                      <a:pt x="938" y="2999"/>
                    </a:lnTo>
                    <a:cubicBezTo>
                      <a:pt x="882" y="2999"/>
                      <a:pt x="834" y="2972"/>
                      <a:pt x="806" y="2923"/>
                    </a:cubicBezTo>
                    <a:lnTo>
                      <a:pt x="417" y="2249"/>
                    </a:lnTo>
                    <a:lnTo>
                      <a:pt x="28" y="1576"/>
                    </a:lnTo>
                    <a:cubicBezTo>
                      <a:pt x="0" y="1527"/>
                      <a:pt x="0" y="1472"/>
                      <a:pt x="28" y="1424"/>
                    </a:cubicBezTo>
                    <a:lnTo>
                      <a:pt x="417" y="750"/>
                    </a:lnTo>
                    <a:lnTo>
                      <a:pt x="806" y="76"/>
                    </a:lnTo>
                    <a:cubicBezTo>
                      <a:pt x="834" y="28"/>
                      <a:pt x="882" y="0"/>
                      <a:pt x="938" y="0"/>
                    </a:cubicBezTo>
                    <a:lnTo>
                      <a:pt x="1716" y="0"/>
                    </a:lnTo>
                    <a:lnTo>
                      <a:pt x="2494" y="0"/>
                    </a:lnTo>
                    <a:cubicBezTo>
                      <a:pt x="2550" y="0"/>
                      <a:pt x="2598" y="28"/>
                      <a:pt x="2625" y="76"/>
                    </a:cubicBezTo>
                    <a:lnTo>
                      <a:pt x="3015" y="750"/>
                    </a:lnTo>
                    <a:lnTo>
                      <a:pt x="3404" y="1424"/>
                    </a:lnTo>
                    <a:cubicBezTo>
                      <a:pt x="3431" y="1472"/>
                      <a:pt x="3431" y="1527"/>
                      <a:pt x="3404" y="1576"/>
                    </a:cubicBezTo>
                    <a:close/>
                  </a:path>
                </a:pathLst>
              </a:custGeom>
              <a:solidFill>
                <a:srgbClr val="26AADB"/>
              </a:solidFill>
              <a:ln w="7938" cap="flat">
                <a:noFill/>
                <a:prstDash val="solid"/>
                <a:miter lim="800000"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62" name="TextBox 85"/>
            <p:cNvSpPr txBox="1"/>
            <p:nvPr/>
          </p:nvSpPr>
          <p:spPr>
            <a:xfrm>
              <a:off x="6259489" y="3110169"/>
              <a:ext cx="1273333" cy="9954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03</a:t>
              </a:r>
              <a:endParaRPr kumimoji="0" lang="zh-CN" alt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67" name="组合 66"/>
          <p:cNvGrpSpPr/>
          <p:nvPr/>
        </p:nvGrpSpPr>
        <p:grpSpPr>
          <a:xfrm>
            <a:off x="1779025" y="1010418"/>
            <a:ext cx="1602228" cy="1359398"/>
            <a:chOff x="1881842" y="2656049"/>
            <a:chExt cx="2397222" cy="2093640"/>
          </a:xfrm>
        </p:grpSpPr>
        <p:grpSp>
          <p:nvGrpSpPr>
            <p:cNvPr id="68" name="组合 67"/>
            <p:cNvGrpSpPr/>
            <p:nvPr/>
          </p:nvGrpSpPr>
          <p:grpSpPr>
            <a:xfrm>
              <a:off x="1881842" y="2656049"/>
              <a:ext cx="2397222" cy="2093640"/>
              <a:chOff x="1511944" y="2420246"/>
              <a:chExt cx="2627152" cy="2294453"/>
            </a:xfrm>
            <a:effectLst>
              <a:outerShdw blurRad="203200" dist="38100" dir="3780000" sx="103000" sy="103000" algn="t" rotWithShape="0">
                <a:prstClr val="black">
                  <a:alpha val="25000"/>
                </a:prstClr>
              </a:outerShdw>
            </a:effectLst>
          </p:grpSpPr>
          <p:sp>
            <p:nvSpPr>
              <p:cNvPr id="71" name="Freeform 6"/>
              <p:cNvSpPr/>
              <p:nvPr/>
            </p:nvSpPr>
            <p:spPr bwMode="auto">
              <a:xfrm>
                <a:off x="1511944" y="2420246"/>
                <a:ext cx="2627152" cy="2294453"/>
              </a:xfrm>
              <a:custGeom>
                <a:avLst/>
                <a:gdLst>
                  <a:gd name="T0" fmla="*/ 4479 w 4516"/>
                  <a:gd name="T1" fmla="*/ 2074 h 3947"/>
                  <a:gd name="T2" fmla="*/ 3967 w 4516"/>
                  <a:gd name="T3" fmla="*/ 2960 h 3947"/>
                  <a:gd name="T4" fmla="*/ 3455 w 4516"/>
                  <a:gd name="T5" fmla="*/ 3847 h 3947"/>
                  <a:gd name="T6" fmla="*/ 3282 w 4516"/>
                  <a:gd name="T7" fmla="*/ 3947 h 3947"/>
                  <a:gd name="T8" fmla="*/ 2258 w 4516"/>
                  <a:gd name="T9" fmla="*/ 3947 h 3947"/>
                  <a:gd name="T10" fmla="*/ 1234 w 4516"/>
                  <a:gd name="T11" fmla="*/ 3947 h 3947"/>
                  <a:gd name="T12" fmla="*/ 1061 w 4516"/>
                  <a:gd name="T13" fmla="*/ 3847 h 3947"/>
                  <a:gd name="T14" fmla="*/ 549 w 4516"/>
                  <a:gd name="T15" fmla="*/ 2960 h 3947"/>
                  <a:gd name="T16" fmla="*/ 37 w 4516"/>
                  <a:gd name="T17" fmla="*/ 2074 h 3947"/>
                  <a:gd name="T18" fmla="*/ 37 w 4516"/>
                  <a:gd name="T19" fmla="*/ 1874 h 3947"/>
                  <a:gd name="T20" fmla="*/ 549 w 4516"/>
                  <a:gd name="T21" fmla="*/ 987 h 3947"/>
                  <a:gd name="T22" fmla="*/ 1061 w 4516"/>
                  <a:gd name="T23" fmla="*/ 100 h 3947"/>
                  <a:gd name="T24" fmla="*/ 1234 w 4516"/>
                  <a:gd name="T25" fmla="*/ 0 h 3947"/>
                  <a:gd name="T26" fmla="*/ 2258 w 4516"/>
                  <a:gd name="T27" fmla="*/ 0 h 3947"/>
                  <a:gd name="T28" fmla="*/ 3282 w 4516"/>
                  <a:gd name="T29" fmla="*/ 0 h 3947"/>
                  <a:gd name="T30" fmla="*/ 3455 w 4516"/>
                  <a:gd name="T31" fmla="*/ 100 h 3947"/>
                  <a:gd name="T32" fmla="*/ 3967 w 4516"/>
                  <a:gd name="T33" fmla="*/ 987 h 3947"/>
                  <a:gd name="T34" fmla="*/ 4479 w 4516"/>
                  <a:gd name="T35" fmla="*/ 1874 h 3947"/>
                  <a:gd name="T36" fmla="*/ 4479 w 4516"/>
                  <a:gd name="T37" fmla="*/ 2074 h 39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516" h="3947">
                    <a:moveTo>
                      <a:pt x="4479" y="2074"/>
                    </a:moveTo>
                    <a:lnTo>
                      <a:pt x="3967" y="2960"/>
                    </a:lnTo>
                    <a:lnTo>
                      <a:pt x="3455" y="3847"/>
                    </a:lnTo>
                    <a:cubicBezTo>
                      <a:pt x="3418" y="3911"/>
                      <a:pt x="3355" y="3947"/>
                      <a:pt x="3282" y="3947"/>
                    </a:cubicBezTo>
                    <a:lnTo>
                      <a:pt x="2258" y="3947"/>
                    </a:lnTo>
                    <a:lnTo>
                      <a:pt x="1234" y="3947"/>
                    </a:lnTo>
                    <a:cubicBezTo>
                      <a:pt x="1160" y="3947"/>
                      <a:pt x="1097" y="3911"/>
                      <a:pt x="1061" y="3847"/>
                    </a:cubicBezTo>
                    <a:lnTo>
                      <a:pt x="549" y="2960"/>
                    </a:lnTo>
                    <a:lnTo>
                      <a:pt x="37" y="2074"/>
                    </a:lnTo>
                    <a:cubicBezTo>
                      <a:pt x="0" y="2010"/>
                      <a:pt x="0" y="1937"/>
                      <a:pt x="37" y="1874"/>
                    </a:cubicBezTo>
                    <a:lnTo>
                      <a:pt x="549" y="987"/>
                    </a:lnTo>
                    <a:lnTo>
                      <a:pt x="1061" y="100"/>
                    </a:lnTo>
                    <a:cubicBezTo>
                      <a:pt x="1097" y="36"/>
                      <a:pt x="1160" y="0"/>
                      <a:pt x="1234" y="0"/>
                    </a:cubicBezTo>
                    <a:lnTo>
                      <a:pt x="2258" y="0"/>
                    </a:lnTo>
                    <a:lnTo>
                      <a:pt x="3282" y="0"/>
                    </a:lnTo>
                    <a:cubicBezTo>
                      <a:pt x="3355" y="0"/>
                      <a:pt x="3418" y="36"/>
                      <a:pt x="3455" y="100"/>
                    </a:cubicBezTo>
                    <a:lnTo>
                      <a:pt x="3967" y="987"/>
                    </a:lnTo>
                    <a:lnTo>
                      <a:pt x="4479" y="1874"/>
                    </a:lnTo>
                    <a:cubicBezTo>
                      <a:pt x="4516" y="1937"/>
                      <a:pt x="4516" y="2010"/>
                      <a:pt x="4479" y="2074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  <a:ln w="7938" cap="flat">
                <a:noFill/>
                <a:prstDash val="solid"/>
                <a:miter lim="800000"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72" name="Freeform 6"/>
              <p:cNvSpPr/>
              <p:nvPr/>
            </p:nvSpPr>
            <p:spPr bwMode="auto">
              <a:xfrm>
                <a:off x="1524106" y="2431739"/>
                <a:ext cx="2602832" cy="2271469"/>
              </a:xfrm>
              <a:custGeom>
                <a:avLst/>
                <a:gdLst>
                  <a:gd name="T0" fmla="*/ 4479 w 4516"/>
                  <a:gd name="T1" fmla="*/ 2074 h 3947"/>
                  <a:gd name="T2" fmla="*/ 3967 w 4516"/>
                  <a:gd name="T3" fmla="*/ 2960 h 3947"/>
                  <a:gd name="T4" fmla="*/ 3455 w 4516"/>
                  <a:gd name="T5" fmla="*/ 3847 h 3947"/>
                  <a:gd name="T6" fmla="*/ 3282 w 4516"/>
                  <a:gd name="T7" fmla="*/ 3947 h 3947"/>
                  <a:gd name="T8" fmla="*/ 2258 w 4516"/>
                  <a:gd name="T9" fmla="*/ 3947 h 3947"/>
                  <a:gd name="T10" fmla="*/ 1234 w 4516"/>
                  <a:gd name="T11" fmla="*/ 3947 h 3947"/>
                  <a:gd name="T12" fmla="*/ 1061 w 4516"/>
                  <a:gd name="T13" fmla="*/ 3847 h 3947"/>
                  <a:gd name="T14" fmla="*/ 549 w 4516"/>
                  <a:gd name="T15" fmla="*/ 2960 h 3947"/>
                  <a:gd name="T16" fmla="*/ 37 w 4516"/>
                  <a:gd name="T17" fmla="*/ 2074 h 3947"/>
                  <a:gd name="T18" fmla="*/ 37 w 4516"/>
                  <a:gd name="T19" fmla="*/ 1874 h 3947"/>
                  <a:gd name="T20" fmla="*/ 549 w 4516"/>
                  <a:gd name="T21" fmla="*/ 987 h 3947"/>
                  <a:gd name="T22" fmla="*/ 1061 w 4516"/>
                  <a:gd name="T23" fmla="*/ 100 h 3947"/>
                  <a:gd name="T24" fmla="*/ 1234 w 4516"/>
                  <a:gd name="T25" fmla="*/ 0 h 3947"/>
                  <a:gd name="T26" fmla="*/ 2258 w 4516"/>
                  <a:gd name="T27" fmla="*/ 0 h 3947"/>
                  <a:gd name="T28" fmla="*/ 3282 w 4516"/>
                  <a:gd name="T29" fmla="*/ 0 h 3947"/>
                  <a:gd name="T30" fmla="*/ 3455 w 4516"/>
                  <a:gd name="T31" fmla="*/ 100 h 3947"/>
                  <a:gd name="T32" fmla="*/ 3967 w 4516"/>
                  <a:gd name="T33" fmla="*/ 987 h 3947"/>
                  <a:gd name="T34" fmla="*/ 4479 w 4516"/>
                  <a:gd name="T35" fmla="*/ 1874 h 3947"/>
                  <a:gd name="T36" fmla="*/ 4479 w 4516"/>
                  <a:gd name="T37" fmla="*/ 2074 h 39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516" h="3947">
                    <a:moveTo>
                      <a:pt x="4479" y="2074"/>
                    </a:moveTo>
                    <a:lnTo>
                      <a:pt x="3967" y="2960"/>
                    </a:lnTo>
                    <a:lnTo>
                      <a:pt x="3455" y="3847"/>
                    </a:lnTo>
                    <a:cubicBezTo>
                      <a:pt x="3418" y="3911"/>
                      <a:pt x="3355" y="3947"/>
                      <a:pt x="3282" y="3947"/>
                    </a:cubicBezTo>
                    <a:lnTo>
                      <a:pt x="2258" y="3947"/>
                    </a:lnTo>
                    <a:lnTo>
                      <a:pt x="1234" y="3947"/>
                    </a:lnTo>
                    <a:cubicBezTo>
                      <a:pt x="1160" y="3947"/>
                      <a:pt x="1097" y="3911"/>
                      <a:pt x="1061" y="3847"/>
                    </a:cubicBezTo>
                    <a:lnTo>
                      <a:pt x="549" y="2960"/>
                    </a:lnTo>
                    <a:lnTo>
                      <a:pt x="37" y="2074"/>
                    </a:lnTo>
                    <a:cubicBezTo>
                      <a:pt x="0" y="2010"/>
                      <a:pt x="0" y="1937"/>
                      <a:pt x="37" y="1874"/>
                    </a:cubicBezTo>
                    <a:lnTo>
                      <a:pt x="549" y="987"/>
                    </a:lnTo>
                    <a:lnTo>
                      <a:pt x="1061" y="100"/>
                    </a:lnTo>
                    <a:cubicBezTo>
                      <a:pt x="1097" y="36"/>
                      <a:pt x="1160" y="0"/>
                      <a:pt x="1234" y="0"/>
                    </a:cubicBezTo>
                    <a:lnTo>
                      <a:pt x="2258" y="0"/>
                    </a:lnTo>
                    <a:lnTo>
                      <a:pt x="3282" y="0"/>
                    </a:lnTo>
                    <a:cubicBezTo>
                      <a:pt x="3355" y="0"/>
                      <a:pt x="3418" y="36"/>
                      <a:pt x="3455" y="100"/>
                    </a:cubicBezTo>
                    <a:lnTo>
                      <a:pt x="3967" y="987"/>
                    </a:lnTo>
                    <a:lnTo>
                      <a:pt x="4479" y="1874"/>
                    </a:lnTo>
                    <a:cubicBezTo>
                      <a:pt x="4516" y="1937"/>
                      <a:pt x="4516" y="2010"/>
                      <a:pt x="4479" y="2074"/>
                    </a:cubicBezTo>
                    <a:close/>
                  </a:path>
                </a:pathLst>
              </a:custGeom>
              <a:gradFill>
                <a:gsLst>
                  <a:gs pos="0">
                    <a:sysClr val="window" lastClr="FFFFFF">
                      <a:lumMod val="82000"/>
                      <a:lumOff val="18000"/>
                    </a:sysClr>
                  </a:gs>
                  <a:gs pos="47000">
                    <a:srgbClr val="F5F5F5"/>
                  </a:gs>
                  <a:gs pos="100000">
                    <a:sysClr val="window" lastClr="FFFFFF">
                      <a:lumMod val="95000"/>
                      <a:lumOff val="5000"/>
                    </a:sysClr>
                  </a:gs>
                </a:gsLst>
                <a:lin ang="18900000" scaled="0"/>
              </a:gradFill>
              <a:ln w="7938" cap="flat">
                <a:noFill/>
                <a:prstDash val="solid"/>
                <a:miter lim="800000"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69" name="Freeform 7"/>
            <p:cNvSpPr/>
            <p:nvPr/>
          </p:nvSpPr>
          <p:spPr bwMode="auto">
            <a:xfrm>
              <a:off x="2193523" y="2932555"/>
              <a:ext cx="1773860" cy="1540629"/>
            </a:xfrm>
            <a:custGeom>
              <a:avLst/>
              <a:gdLst>
                <a:gd name="T0" fmla="*/ 3404 w 3431"/>
                <a:gd name="T1" fmla="*/ 1576 h 2999"/>
                <a:gd name="T2" fmla="*/ 3015 w 3431"/>
                <a:gd name="T3" fmla="*/ 2249 h 2999"/>
                <a:gd name="T4" fmla="*/ 2625 w 3431"/>
                <a:gd name="T5" fmla="*/ 2923 h 2999"/>
                <a:gd name="T6" fmla="*/ 2494 w 3431"/>
                <a:gd name="T7" fmla="*/ 2999 h 2999"/>
                <a:gd name="T8" fmla="*/ 1716 w 3431"/>
                <a:gd name="T9" fmla="*/ 2999 h 2999"/>
                <a:gd name="T10" fmla="*/ 938 w 3431"/>
                <a:gd name="T11" fmla="*/ 2999 h 2999"/>
                <a:gd name="T12" fmla="*/ 806 w 3431"/>
                <a:gd name="T13" fmla="*/ 2923 h 2999"/>
                <a:gd name="T14" fmla="*/ 417 w 3431"/>
                <a:gd name="T15" fmla="*/ 2249 h 2999"/>
                <a:gd name="T16" fmla="*/ 28 w 3431"/>
                <a:gd name="T17" fmla="*/ 1576 h 2999"/>
                <a:gd name="T18" fmla="*/ 28 w 3431"/>
                <a:gd name="T19" fmla="*/ 1424 h 2999"/>
                <a:gd name="T20" fmla="*/ 417 w 3431"/>
                <a:gd name="T21" fmla="*/ 750 h 2999"/>
                <a:gd name="T22" fmla="*/ 806 w 3431"/>
                <a:gd name="T23" fmla="*/ 76 h 2999"/>
                <a:gd name="T24" fmla="*/ 938 w 3431"/>
                <a:gd name="T25" fmla="*/ 0 h 2999"/>
                <a:gd name="T26" fmla="*/ 1716 w 3431"/>
                <a:gd name="T27" fmla="*/ 0 h 2999"/>
                <a:gd name="T28" fmla="*/ 2494 w 3431"/>
                <a:gd name="T29" fmla="*/ 0 h 2999"/>
                <a:gd name="T30" fmla="*/ 2625 w 3431"/>
                <a:gd name="T31" fmla="*/ 76 h 2999"/>
                <a:gd name="T32" fmla="*/ 3015 w 3431"/>
                <a:gd name="T33" fmla="*/ 750 h 2999"/>
                <a:gd name="T34" fmla="*/ 3404 w 3431"/>
                <a:gd name="T35" fmla="*/ 1424 h 2999"/>
                <a:gd name="T36" fmla="*/ 3404 w 3431"/>
                <a:gd name="T37" fmla="*/ 1576 h 29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431" h="2999">
                  <a:moveTo>
                    <a:pt x="3404" y="1576"/>
                  </a:moveTo>
                  <a:lnTo>
                    <a:pt x="3015" y="2249"/>
                  </a:lnTo>
                  <a:lnTo>
                    <a:pt x="2625" y="2923"/>
                  </a:lnTo>
                  <a:cubicBezTo>
                    <a:pt x="2598" y="2972"/>
                    <a:pt x="2550" y="2999"/>
                    <a:pt x="2494" y="2999"/>
                  </a:cubicBezTo>
                  <a:lnTo>
                    <a:pt x="1716" y="2999"/>
                  </a:lnTo>
                  <a:lnTo>
                    <a:pt x="938" y="2999"/>
                  </a:lnTo>
                  <a:cubicBezTo>
                    <a:pt x="882" y="2999"/>
                    <a:pt x="834" y="2972"/>
                    <a:pt x="806" y="2923"/>
                  </a:cubicBezTo>
                  <a:lnTo>
                    <a:pt x="417" y="2249"/>
                  </a:lnTo>
                  <a:lnTo>
                    <a:pt x="28" y="1576"/>
                  </a:lnTo>
                  <a:cubicBezTo>
                    <a:pt x="0" y="1527"/>
                    <a:pt x="0" y="1472"/>
                    <a:pt x="28" y="1424"/>
                  </a:cubicBezTo>
                  <a:lnTo>
                    <a:pt x="417" y="750"/>
                  </a:lnTo>
                  <a:lnTo>
                    <a:pt x="806" y="76"/>
                  </a:lnTo>
                  <a:cubicBezTo>
                    <a:pt x="834" y="28"/>
                    <a:pt x="882" y="0"/>
                    <a:pt x="938" y="0"/>
                  </a:cubicBezTo>
                  <a:lnTo>
                    <a:pt x="1716" y="0"/>
                  </a:lnTo>
                  <a:lnTo>
                    <a:pt x="2494" y="0"/>
                  </a:lnTo>
                  <a:cubicBezTo>
                    <a:pt x="2550" y="0"/>
                    <a:pt x="2598" y="28"/>
                    <a:pt x="2625" y="76"/>
                  </a:cubicBezTo>
                  <a:lnTo>
                    <a:pt x="3015" y="750"/>
                  </a:lnTo>
                  <a:lnTo>
                    <a:pt x="3404" y="1424"/>
                  </a:lnTo>
                  <a:cubicBezTo>
                    <a:pt x="3431" y="1472"/>
                    <a:pt x="3431" y="1527"/>
                    <a:pt x="3404" y="1576"/>
                  </a:cubicBezTo>
                  <a:close/>
                </a:path>
              </a:pathLst>
            </a:custGeom>
            <a:solidFill>
              <a:srgbClr val="26AADB"/>
            </a:solidFill>
            <a:ln w="7938" cap="flat">
              <a:noFill/>
              <a:prstDash val="solid"/>
              <a:miter lim="800000"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70" name="TextBox 93"/>
            <p:cNvSpPr txBox="1"/>
            <p:nvPr/>
          </p:nvSpPr>
          <p:spPr>
            <a:xfrm>
              <a:off x="2575311" y="3250047"/>
              <a:ext cx="1157729" cy="9954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01</a:t>
              </a:r>
              <a:endParaRPr kumimoji="0" lang="zh-CN" alt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73" name="组合 72"/>
          <p:cNvGrpSpPr/>
          <p:nvPr/>
        </p:nvGrpSpPr>
        <p:grpSpPr>
          <a:xfrm>
            <a:off x="3017146" y="1704086"/>
            <a:ext cx="1602228" cy="1359398"/>
            <a:chOff x="3721944" y="3702869"/>
            <a:chExt cx="2397222" cy="2093640"/>
          </a:xfrm>
        </p:grpSpPr>
        <p:grpSp>
          <p:nvGrpSpPr>
            <p:cNvPr id="74" name="组合 73"/>
            <p:cNvGrpSpPr/>
            <p:nvPr/>
          </p:nvGrpSpPr>
          <p:grpSpPr>
            <a:xfrm>
              <a:off x="3721944" y="3702869"/>
              <a:ext cx="2397222" cy="2093640"/>
              <a:chOff x="3721944" y="3702869"/>
              <a:chExt cx="2397222" cy="2093640"/>
            </a:xfrm>
          </p:grpSpPr>
          <p:grpSp>
            <p:nvGrpSpPr>
              <p:cNvPr id="76" name="组合 75"/>
              <p:cNvGrpSpPr/>
              <p:nvPr/>
            </p:nvGrpSpPr>
            <p:grpSpPr>
              <a:xfrm>
                <a:off x="3721944" y="3702869"/>
                <a:ext cx="2397222" cy="2093640"/>
                <a:chOff x="1511944" y="2420246"/>
                <a:chExt cx="2627152" cy="2294453"/>
              </a:xfrm>
              <a:effectLst>
                <a:outerShdw blurRad="203200" dist="38100" dir="3780000" sx="103000" sy="103000" algn="t" rotWithShape="0">
                  <a:prstClr val="black">
                    <a:alpha val="25000"/>
                  </a:prstClr>
                </a:outerShdw>
              </a:effectLst>
            </p:grpSpPr>
            <p:sp>
              <p:nvSpPr>
                <p:cNvPr id="78" name="Freeform 6"/>
                <p:cNvSpPr/>
                <p:nvPr/>
              </p:nvSpPr>
              <p:spPr bwMode="auto">
                <a:xfrm>
                  <a:off x="1511944" y="2420246"/>
                  <a:ext cx="2627152" cy="2294453"/>
                </a:xfrm>
                <a:custGeom>
                  <a:avLst/>
                  <a:gdLst>
                    <a:gd name="T0" fmla="*/ 4479 w 4516"/>
                    <a:gd name="T1" fmla="*/ 2074 h 3947"/>
                    <a:gd name="T2" fmla="*/ 3967 w 4516"/>
                    <a:gd name="T3" fmla="*/ 2960 h 3947"/>
                    <a:gd name="T4" fmla="*/ 3455 w 4516"/>
                    <a:gd name="T5" fmla="*/ 3847 h 3947"/>
                    <a:gd name="T6" fmla="*/ 3282 w 4516"/>
                    <a:gd name="T7" fmla="*/ 3947 h 3947"/>
                    <a:gd name="T8" fmla="*/ 2258 w 4516"/>
                    <a:gd name="T9" fmla="*/ 3947 h 3947"/>
                    <a:gd name="T10" fmla="*/ 1234 w 4516"/>
                    <a:gd name="T11" fmla="*/ 3947 h 3947"/>
                    <a:gd name="T12" fmla="*/ 1061 w 4516"/>
                    <a:gd name="T13" fmla="*/ 3847 h 3947"/>
                    <a:gd name="T14" fmla="*/ 549 w 4516"/>
                    <a:gd name="T15" fmla="*/ 2960 h 3947"/>
                    <a:gd name="T16" fmla="*/ 37 w 4516"/>
                    <a:gd name="T17" fmla="*/ 2074 h 3947"/>
                    <a:gd name="T18" fmla="*/ 37 w 4516"/>
                    <a:gd name="T19" fmla="*/ 1874 h 3947"/>
                    <a:gd name="T20" fmla="*/ 549 w 4516"/>
                    <a:gd name="T21" fmla="*/ 987 h 3947"/>
                    <a:gd name="T22" fmla="*/ 1061 w 4516"/>
                    <a:gd name="T23" fmla="*/ 100 h 3947"/>
                    <a:gd name="T24" fmla="*/ 1234 w 4516"/>
                    <a:gd name="T25" fmla="*/ 0 h 3947"/>
                    <a:gd name="T26" fmla="*/ 2258 w 4516"/>
                    <a:gd name="T27" fmla="*/ 0 h 3947"/>
                    <a:gd name="T28" fmla="*/ 3282 w 4516"/>
                    <a:gd name="T29" fmla="*/ 0 h 3947"/>
                    <a:gd name="T30" fmla="*/ 3455 w 4516"/>
                    <a:gd name="T31" fmla="*/ 100 h 3947"/>
                    <a:gd name="T32" fmla="*/ 3967 w 4516"/>
                    <a:gd name="T33" fmla="*/ 987 h 3947"/>
                    <a:gd name="T34" fmla="*/ 4479 w 4516"/>
                    <a:gd name="T35" fmla="*/ 1874 h 3947"/>
                    <a:gd name="T36" fmla="*/ 4479 w 4516"/>
                    <a:gd name="T37" fmla="*/ 2074 h 39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4516" h="3947">
                      <a:moveTo>
                        <a:pt x="4479" y="2074"/>
                      </a:moveTo>
                      <a:lnTo>
                        <a:pt x="3967" y="2960"/>
                      </a:lnTo>
                      <a:lnTo>
                        <a:pt x="3455" y="3847"/>
                      </a:lnTo>
                      <a:cubicBezTo>
                        <a:pt x="3418" y="3911"/>
                        <a:pt x="3355" y="3947"/>
                        <a:pt x="3282" y="3947"/>
                      </a:cubicBezTo>
                      <a:lnTo>
                        <a:pt x="2258" y="3947"/>
                      </a:lnTo>
                      <a:lnTo>
                        <a:pt x="1234" y="3947"/>
                      </a:lnTo>
                      <a:cubicBezTo>
                        <a:pt x="1160" y="3947"/>
                        <a:pt x="1097" y="3911"/>
                        <a:pt x="1061" y="3847"/>
                      </a:cubicBezTo>
                      <a:lnTo>
                        <a:pt x="549" y="2960"/>
                      </a:lnTo>
                      <a:lnTo>
                        <a:pt x="37" y="2074"/>
                      </a:lnTo>
                      <a:cubicBezTo>
                        <a:pt x="0" y="2010"/>
                        <a:pt x="0" y="1937"/>
                        <a:pt x="37" y="1874"/>
                      </a:cubicBezTo>
                      <a:lnTo>
                        <a:pt x="549" y="987"/>
                      </a:lnTo>
                      <a:lnTo>
                        <a:pt x="1061" y="100"/>
                      </a:lnTo>
                      <a:cubicBezTo>
                        <a:pt x="1097" y="36"/>
                        <a:pt x="1160" y="0"/>
                        <a:pt x="1234" y="0"/>
                      </a:cubicBezTo>
                      <a:lnTo>
                        <a:pt x="2258" y="0"/>
                      </a:lnTo>
                      <a:lnTo>
                        <a:pt x="3282" y="0"/>
                      </a:lnTo>
                      <a:cubicBezTo>
                        <a:pt x="3355" y="0"/>
                        <a:pt x="3418" y="36"/>
                        <a:pt x="3455" y="100"/>
                      </a:cubicBezTo>
                      <a:lnTo>
                        <a:pt x="3967" y="987"/>
                      </a:lnTo>
                      <a:lnTo>
                        <a:pt x="4479" y="1874"/>
                      </a:lnTo>
                      <a:cubicBezTo>
                        <a:pt x="4516" y="1937"/>
                        <a:pt x="4516" y="2010"/>
                        <a:pt x="4479" y="2074"/>
                      </a:cubicBezTo>
                      <a:close/>
                    </a:path>
                  </a:pathLst>
                </a:custGeom>
                <a:solidFill>
                  <a:sysClr val="window" lastClr="FFFFFF"/>
                </a:solidFill>
                <a:ln w="7938" cap="flat">
                  <a:noFill/>
                  <a:prstDash val="solid"/>
                  <a:miter lim="800000"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endParaRPr>
                </a:p>
              </p:txBody>
            </p:sp>
            <p:sp>
              <p:nvSpPr>
                <p:cNvPr id="79" name="Freeform 6"/>
                <p:cNvSpPr/>
                <p:nvPr/>
              </p:nvSpPr>
              <p:spPr bwMode="auto">
                <a:xfrm>
                  <a:off x="1524106" y="2431739"/>
                  <a:ext cx="2602832" cy="2271469"/>
                </a:xfrm>
                <a:custGeom>
                  <a:avLst/>
                  <a:gdLst>
                    <a:gd name="T0" fmla="*/ 4479 w 4516"/>
                    <a:gd name="T1" fmla="*/ 2074 h 3947"/>
                    <a:gd name="T2" fmla="*/ 3967 w 4516"/>
                    <a:gd name="T3" fmla="*/ 2960 h 3947"/>
                    <a:gd name="T4" fmla="*/ 3455 w 4516"/>
                    <a:gd name="T5" fmla="*/ 3847 h 3947"/>
                    <a:gd name="T6" fmla="*/ 3282 w 4516"/>
                    <a:gd name="T7" fmla="*/ 3947 h 3947"/>
                    <a:gd name="T8" fmla="*/ 2258 w 4516"/>
                    <a:gd name="T9" fmla="*/ 3947 h 3947"/>
                    <a:gd name="T10" fmla="*/ 1234 w 4516"/>
                    <a:gd name="T11" fmla="*/ 3947 h 3947"/>
                    <a:gd name="T12" fmla="*/ 1061 w 4516"/>
                    <a:gd name="T13" fmla="*/ 3847 h 3947"/>
                    <a:gd name="T14" fmla="*/ 549 w 4516"/>
                    <a:gd name="T15" fmla="*/ 2960 h 3947"/>
                    <a:gd name="T16" fmla="*/ 37 w 4516"/>
                    <a:gd name="T17" fmla="*/ 2074 h 3947"/>
                    <a:gd name="T18" fmla="*/ 37 w 4516"/>
                    <a:gd name="T19" fmla="*/ 1874 h 3947"/>
                    <a:gd name="T20" fmla="*/ 549 w 4516"/>
                    <a:gd name="T21" fmla="*/ 987 h 3947"/>
                    <a:gd name="T22" fmla="*/ 1061 w 4516"/>
                    <a:gd name="T23" fmla="*/ 100 h 3947"/>
                    <a:gd name="T24" fmla="*/ 1234 w 4516"/>
                    <a:gd name="T25" fmla="*/ 0 h 3947"/>
                    <a:gd name="T26" fmla="*/ 2258 w 4516"/>
                    <a:gd name="T27" fmla="*/ 0 h 3947"/>
                    <a:gd name="T28" fmla="*/ 3282 w 4516"/>
                    <a:gd name="T29" fmla="*/ 0 h 3947"/>
                    <a:gd name="T30" fmla="*/ 3455 w 4516"/>
                    <a:gd name="T31" fmla="*/ 100 h 3947"/>
                    <a:gd name="T32" fmla="*/ 3967 w 4516"/>
                    <a:gd name="T33" fmla="*/ 987 h 3947"/>
                    <a:gd name="T34" fmla="*/ 4479 w 4516"/>
                    <a:gd name="T35" fmla="*/ 1874 h 3947"/>
                    <a:gd name="T36" fmla="*/ 4479 w 4516"/>
                    <a:gd name="T37" fmla="*/ 2074 h 39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4516" h="3947">
                      <a:moveTo>
                        <a:pt x="4479" y="2074"/>
                      </a:moveTo>
                      <a:lnTo>
                        <a:pt x="3967" y="2960"/>
                      </a:lnTo>
                      <a:lnTo>
                        <a:pt x="3455" y="3847"/>
                      </a:lnTo>
                      <a:cubicBezTo>
                        <a:pt x="3418" y="3911"/>
                        <a:pt x="3355" y="3947"/>
                        <a:pt x="3282" y="3947"/>
                      </a:cubicBezTo>
                      <a:lnTo>
                        <a:pt x="2258" y="3947"/>
                      </a:lnTo>
                      <a:lnTo>
                        <a:pt x="1234" y="3947"/>
                      </a:lnTo>
                      <a:cubicBezTo>
                        <a:pt x="1160" y="3947"/>
                        <a:pt x="1097" y="3911"/>
                        <a:pt x="1061" y="3847"/>
                      </a:cubicBezTo>
                      <a:lnTo>
                        <a:pt x="549" y="2960"/>
                      </a:lnTo>
                      <a:lnTo>
                        <a:pt x="37" y="2074"/>
                      </a:lnTo>
                      <a:cubicBezTo>
                        <a:pt x="0" y="2010"/>
                        <a:pt x="0" y="1937"/>
                        <a:pt x="37" y="1874"/>
                      </a:cubicBezTo>
                      <a:lnTo>
                        <a:pt x="549" y="987"/>
                      </a:lnTo>
                      <a:lnTo>
                        <a:pt x="1061" y="100"/>
                      </a:lnTo>
                      <a:cubicBezTo>
                        <a:pt x="1097" y="36"/>
                        <a:pt x="1160" y="0"/>
                        <a:pt x="1234" y="0"/>
                      </a:cubicBezTo>
                      <a:lnTo>
                        <a:pt x="2258" y="0"/>
                      </a:lnTo>
                      <a:lnTo>
                        <a:pt x="3282" y="0"/>
                      </a:lnTo>
                      <a:cubicBezTo>
                        <a:pt x="3355" y="0"/>
                        <a:pt x="3418" y="36"/>
                        <a:pt x="3455" y="100"/>
                      </a:cubicBezTo>
                      <a:lnTo>
                        <a:pt x="3967" y="987"/>
                      </a:lnTo>
                      <a:lnTo>
                        <a:pt x="4479" y="1874"/>
                      </a:lnTo>
                      <a:cubicBezTo>
                        <a:pt x="4516" y="1937"/>
                        <a:pt x="4516" y="2010"/>
                        <a:pt x="4479" y="2074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ysClr val="window" lastClr="FFFFFF">
                        <a:lumMod val="82000"/>
                        <a:lumOff val="18000"/>
                      </a:sysClr>
                    </a:gs>
                    <a:gs pos="47000">
                      <a:srgbClr val="F5F5F5"/>
                    </a:gs>
                    <a:gs pos="100000">
                      <a:sysClr val="window" lastClr="FFFFFF">
                        <a:lumMod val="95000"/>
                        <a:lumOff val="5000"/>
                      </a:sysClr>
                    </a:gs>
                  </a:gsLst>
                  <a:lin ang="18900000" scaled="0"/>
                </a:gradFill>
                <a:ln w="7938" cap="flat">
                  <a:noFill/>
                  <a:prstDash val="solid"/>
                  <a:miter lim="800000"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endParaRPr>
                </a:p>
              </p:txBody>
            </p:sp>
          </p:grpSp>
          <p:sp>
            <p:nvSpPr>
              <p:cNvPr id="77" name="Freeform 7"/>
              <p:cNvSpPr/>
              <p:nvPr/>
            </p:nvSpPr>
            <p:spPr bwMode="auto">
              <a:xfrm>
                <a:off x="4033627" y="3946819"/>
                <a:ext cx="1773860" cy="1540629"/>
              </a:xfrm>
              <a:custGeom>
                <a:avLst/>
                <a:gdLst>
                  <a:gd name="T0" fmla="*/ 3404 w 3431"/>
                  <a:gd name="T1" fmla="*/ 1576 h 2999"/>
                  <a:gd name="T2" fmla="*/ 3015 w 3431"/>
                  <a:gd name="T3" fmla="*/ 2249 h 2999"/>
                  <a:gd name="T4" fmla="*/ 2625 w 3431"/>
                  <a:gd name="T5" fmla="*/ 2923 h 2999"/>
                  <a:gd name="T6" fmla="*/ 2494 w 3431"/>
                  <a:gd name="T7" fmla="*/ 2999 h 2999"/>
                  <a:gd name="T8" fmla="*/ 1716 w 3431"/>
                  <a:gd name="T9" fmla="*/ 2999 h 2999"/>
                  <a:gd name="T10" fmla="*/ 938 w 3431"/>
                  <a:gd name="T11" fmla="*/ 2999 h 2999"/>
                  <a:gd name="T12" fmla="*/ 806 w 3431"/>
                  <a:gd name="T13" fmla="*/ 2923 h 2999"/>
                  <a:gd name="T14" fmla="*/ 417 w 3431"/>
                  <a:gd name="T15" fmla="*/ 2249 h 2999"/>
                  <a:gd name="T16" fmla="*/ 28 w 3431"/>
                  <a:gd name="T17" fmla="*/ 1576 h 2999"/>
                  <a:gd name="T18" fmla="*/ 28 w 3431"/>
                  <a:gd name="T19" fmla="*/ 1424 h 2999"/>
                  <a:gd name="T20" fmla="*/ 417 w 3431"/>
                  <a:gd name="T21" fmla="*/ 750 h 2999"/>
                  <a:gd name="T22" fmla="*/ 806 w 3431"/>
                  <a:gd name="T23" fmla="*/ 76 h 2999"/>
                  <a:gd name="T24" fmla="*/ 938 w 3431"/>
                  <a:gd name="T25" fmla="*/ 0 h 2999"/>
                  <a:gd name="T26" fmla="*/ 1716 w 3431"/>
                  <a:gd name="T27" fmla="*/ 0 h 2999"/>
                  <a:gd name="T28" fmla="*/ 2494 w 3431"/>
                  <a:gd name="T29" fmla="*/ 0 h 2999"/>
                  <a:gd name="T30" fmla="*/ 2625 w 3431"/>
                  <a:gd name="T31" fmla="*/ 76 h 2999"/>
                  <a:gd name="T32" fmla="*/ 3015 w 3431"/>
                  <a:gd name="T33" fmla="*/ 750 h 2999"/>
                  <a:gd name="T34" fmla="*/ 3404 w 3431"/>
                  <a:gd name="T35" fmla="*/ 1424 h 2999"/>
                  <a:gd name="T36" fmla="*/ 3404 w 3431"/>
                  <a:gd name="T37" fmla="*/ 1576 h 29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431" h="2999">
                    <a:moveTo>
                      <a:pt x="3404" y="1576"/>
                    </a:moveTo>
                    <a:lnTo>
                      <a:pt x="3015" y="2249"/>
                    </a:lnTo>
                    <a:lnTo>
                      <a:pt x="2625" y="2923"/>
                    </a:lnTo>
                    <a:cubicBezTo>
                      <a:pt x="2598" y="2972"/>
                      <a:pt x="2550" y="2999"/>
                      <a:pt x="2494" y="2999"/>
                    </a:cubicBezTo>
                    <a:lnTo>
                      <a:pt x="1716" y="2999"/>
                    </a:lnTo>
                    <a:lnTo>
                      <a:pt x="938" y="2999"/>
                    </a:lnTo>
                    <a:cubicBezTo>
                      <a:pt x="882" y="2999"/>
                      <a:pt x="834" y="2972"/>
                      <a:pt x="806" y="2923"/>
                    </a:cubicBezTo>
                    <a:lnTo>
                      <a:pt x="417" y="2249"/>
                    </a:lnTo>
                    <a:lnTo>
                      <a:pt x="28" y="1576"/>
                    </a:lnTo>
                    <a:cubicBezTo>
                      <a:pt x="0" y="1527"/>
                      <a:pt x="0" y="1472"/>
                      <a:pt x="28" y="1424"/>
                    </a:cubicBezTo>
                    <a:lnTo>
                      <a:pt x="417" y="750"/>
                    </a:lnTo>
                    <a:lnTo>
                      <a:pt x="806" y="76"/>
                    </a:lnTo>
                    <a:cubicBezTo>
                      <a:pt x="834" y="28"/>
                      <a:pt x="882" y="0"/>
                      <a:pt x="938" y="0"/>
                    </a:cubicBezTo>
                    <a:lnTo>
                      <a:pt x="1716" y="0"/>
                    </a:lnTo>
                    <a:lnTo>
                      <a:pt x="2494" y="0"/>
                    </a:lnTo>
                    <a:cubicBezTo>
                      <a:pt x="2550" y="0"/>
                      <a:pt x="2598" y="28"/>
                      <a:pt x="2625" y="76"/>
                    </a:cubicBezTo>
                    <a:lnTo>
                      <a:pt x="3015" y="750"/>
                    </a:lnTo>
                    <a:lnTo>
                      <a:pt x="3404" y="1424"/>
                    </a:lnTo>
                    <a:cubicBezTo>
                      <a:pt x="3431" y="1472"/>
                      <a:pt x="3431" y="1527"/>
                      <a:pt x="3404" y="1576"/>
                    </a:cubicBezTo>
                    <a:close/>
                  </a:path>
                </a:pathLst>
              </a:custGeom>
              <a:solidFill>
                <a:srgbClr val="26AADB"/>
              </a:solidFill>
              <a:ln w="7938" cap="flat">
                <a:noFill/>
                <a:prstDash val="solid"/>
                <a:miter lim="800000"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75" name="TextBox 98"/>
            <p:cNvSpPr txBox="1"/>
            <p:nvPr/>
          </p:nvSpPr>
          <p:spPr>
            <a:xfrm>
              <a:off x="4382515" y="4183862"/>
              <a:ext cx="1220570" cy="9954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02</a:t>
              </a:r>
              <a:endParaRPr kumimoji="0" lang="zh-CN" alt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80" name="组合 79"/>
          <p:cNvGrpSpPr/>
          <p:nvPr/>
        </p:nvGrpSpPr>
        <p:grpSpPr>
          <a:xfrm>
            <a:off x="5467643" y="1697279"/>
            <a:ext cx="1602228" cy="1359398"/>
            <a:chOff x="7388330" y="3692384"/>
            <a:chExt cx="2397222" cy="2093640"/>
          </a:xfrm>
        </p:grpSpPr>
        <p:grpSp>
          <p:nvGrpSpPr>
            <p:cNvPr id="81" name="组合 80"/>
            <p:cNvGrpSpPr/>
            <p:nvPr/>
          </p:nvGrpSpPr>
          <p:grpSpPr>
            <a:xfrm>
              <a:off x="7388330" y="3692384"/>
              <a:ext cx="2397222" cy="2093640"/>
              <a:chOff x="7388330" y="3692384"/>
              <a:chExt cx="2397222" cy="2093640"/>
            </a:xfrm>
          </p:grpSpPr>
          <p:grpSp>
            <p:nvGrpSpPr>
              <p:cNvPr id="83" name="组合 82"/>
              <p:cNvGrpSpPr/>
              <p:nvPr/>
            </p:nvGrpSpPr>
            <p:grpSpPr>
              <a:xfrm>
                <a:off x="7388330" y="3692384"/>
                <a:ext cx="2397222" cy="2093640"/>
                <a:chOff x="1511944" y="2420246"/>
                <a:chExt cx="2627152" cy="2294453"/>
              </a:xfrm>
              <a:effectLst>
                <a:outerShdw blurRad="203200" dist="38100" dir="3780000" sx="103000" sy="103000" algn="t" rotWithShape="0">
                  <a:prstClr val="black">
                    <a:alpha val="25000"/>
                  </a:prstClr>
                </a:outerShdw>
              </a:effectLst>
            </p:grpSpPr>
            <p:sp>
              <p:nvSpPr>
                <p:cNvPr id="85" name="Freeform 6"/>
                <p:cNvSpPr/>
                <p:nvPr/>
              </p:nvSpPr>
              <p:spPr bwMode="auto">
                <a:xfrm>
                  <a:off x="1511944" y="2420246"/>
                  <a:ext cx="2627152" cy="2294453"/>
                </a:xfrm>
                <a:custGeom>
                  <a:avLst/>
                  <a:gdLst>
                    <a:gd name="T0" fmla="*/ 4479 w 4516"/>
                    <a:gd name="T1" fmla="*/ 2074 h 3947"/>
                    <a:gd name="T2" fmla="*/ 3967 w 4516"/>
                    <a:gd name="T3" fmla="*/ 2960 h 3947"/>
                    <a:gd name="T4" fmla="*/ 3455 w 4516"/>
                    <a:gd name="T5" fmla="*/ 3847 h 3947"/>
                    <a:gd name="T6" fmla="*/ 3282 w 4516"/>
                    <a:gd name="T7" fmla="*/ 3947 h 3947"/>
                    <a:gd name="T8" fmla="*/ 2258 w 4516"/>
                    <a:gd name="T9" fmla="*/ 3947 h 3947"/>
                    <a:gd name="T10" fmla="*/ 1234 w 4516"/>
                    <a:gd name="T11" fmla="*/ 3947 h 3947"/>
                    <a:gd name="T12" fmla="*/ 1061 w 4516"/>
                    <a:gd name="T13" fmla="*/ 3847 h 3947"/>
                    <a:gd name="T14" fmla="*/ 549 w 4516"/>
                    <a:gd name="T15" fmla="*/ 2960 h 3947"/>
                    <a:gd name="T16" fmla="*/ 37 w 4516"/>
                    <a:gd name="T17" fmla="*/ 2074 h 3947"/>
                    <a:gd name="T18" fmla="*/ 37 w 4516"/>
                    <a:gd name="T19" fmla="*/ 1874 h 3947"/>
                    <a:gd name="T20" fmla="*/ 549 w 4516"/>
                    <a:gd name="T21" fmla="*/ 987 h 3947"/>
                    <a:gd name="T22" fmla="*/ 1061 w 4516"/>
                    <a:gd name="T23" fmla="*/ 100 h 3947"/>
                    <a:gd name="T24" fmla="*/ 1234 w 4516"/>
                    <a:gd name="T25" fmla="*/ 0 h 3947"/>
                    <a:gd name="T26" fmla="*/ 2258 w 4516"/>
                    <a:gd name="T27" fmla="*/ 0 h 3947"/>
                    <a:gd name="T28" fmla="*/ 3282 w 4516"/>
                    <a:gd name="T29" fmla="*/ 0 h 3947"/>
                    <a:gd name="T30" fmla="*/ 3455 w 4516"/>
                    <a:gd name="T31" fmla="*/ 100 h 3947"/>
                    <a:gd name="T32" fmla="*/ 3967 w 4516"/>
                    <a:gd name="T33" fmla="*/ 987 h 3947"/>
                    <a:gd name="T34" fmla="*/ 4479 w 4516"/>
                    <a:gd name="T35" fmla="*/ 1874 h 3947"/>
                    <a:gd name="T36" fmla="*/ 4479 w 4516"/>
                    <a:gd name="T37" fmla="*/ 2074 h 39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4516" h="3947">
                      <a:moveTo>
                        <a:pt x="4479" y="2074"/>
                      </a:moveTo>
                      <a:lnTo>
                        <a:pt x="3967" y="2960"/>
                      </a:lnTo>
                      <a:lnTo>
                        <a:pt x="3455" y="3847"/>
                      </a:lnTo>
                      <a:cubicBezTo>
                        <a:pt x="3418" y="3911"/>
                        <a:pt x="3355" y="3947"/>
                        <a:pt x="3282" y="3947"/>
                      </a:cubicBezTo>
                      <a:lnTo>
                        <a:pt x="2258" y="3947"/>
                      </a:lnTo>
                      <a:lnTo>
                        <a:pt x="1234" y="3947"/>
                      </a:lnTo>
                      <a:cubicBezTo>
                        <a:pt x="1160" y="3947"/>
                        <a:pt x="1097" y="3911"/>
                        <a:pt x="1061" y="3847"/>
                      </a:cubicBezTo>
                      <a:lnTo>
                        <a:pt x="549" y="2960"/>
                      </a:lnTo>
                      <a:lnTo>
                        <a:pt x="37" y="2074"/>
                      </a:lnTo>
                      <a:cubicBezTo>
                        <a:pt x="0" y="2010"/>
                        <a:pt x="0" y="1937"/>
                        <a:pt x="37" y="1874"/>
                      </a:cubicBezTo>
                      <a:lnTo>
                        <a:pt x="549" y="987"/>
                      </a:lnTo>
                      <a:lnTo>
                        <a:pt x="1061" y="100"/>
                      </a:lnTo>
                      <a:cubicBezTo>
                        <a:pt x="1097" y="36"/>
                        <a:pt x="1160" y="0"/>
                        <a:pt x="1234" y="0"/>
                      </a:cubicBezTo>
                      <a:lnTo>
                        <a:pt x="2258" y="0"/>
                      </a:lnTo>
                      <a:lnTo>
                        <a:pt x="3282" y="0"/>
                      </a:lnTo>
                      <a:cubicBezTo>
                        <a:pt x="3355" y="0"/>
                        <a:pt x="3418" y="36"/>
                        <a:pt x="3455" y="100"/>
                      </a:cubicBezTo>
                      <a:lnTo>
                        <a:pt x="3967" y="987"/>
                      </a:lnTo>
                      <a:lnTo>
                        <a:pt x="4479" y="1874"/>
                      </a:lnTo>
                      <a:cubicBezTo>
                        <a:pt x="4516" y="1937"/>
                        <a:pt x="4516" y="2010"/>
                        <a:pt x="4479" y="2074"/>
                      </a:cubicBezTo>
                      <a:close/>
                    </a:path>
                  </a:pathLst>
                </a:custGeom>
                <a:solidFill>
                  <a:sysClr val="window" lastClr="FFFFFF"/>
                </a:solidFill>
                <a:ln w="7938" cap="flat">
                  <a:noFill/>
                  <a:prstDash val="solid"/>
                  <a:miter lim="800000"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endParaRPr>
                </a:p>
              </p:txBody>
            </p:sp>
            <p:sp>
              <p:nvSpPr>
                <p:cNvPr id="86" name="Freeform 6"/>
                <p:cNvSpPr/>
                <p:nvPr/>
              </p:nvSpPr>
              <p:spPr bwMode="auto">
                <a:xfrm>
                  <a:off x="1524106" y="2431739"/>
                  <a:ext cx="2602832" cy="2271469"/>
                </a:xfrm>
                <a:custGeom>
                  <a:avLst/>
                  <a:gdLst>
                    <a:gd name="T0" fmla="*/ 4479 w 4516"/>
                    <a:gd name="T1" fmla="*/ 2074 h 3947"/>
                    <a:gd name="T2" fmla="*/ 3967 w 4516"/>
                    <a:gd name="T3" fmla="*/ 2960 h 3947"/>
                    <a:gd name="T4" fmla="*/ 3455 w 4516"/>
                    <a:gd name="T5" fmla="*/ 3847 h 3947"/>
                    <a:gd name="T6" fmla="*/ 3282 w 4516"/>
                    <a:gd name="T7" fmla="*/ 3947 h 3947"/>
                    <a:gd name="T8" fmla="*/ 2258 w 4516"/>
                    <a:gd name="T9" fmla="*/ 3947 h 3947"/>
                    <a:gd name="T10" fmla="*/ 1234 w 4516"/>
                    <a:gd name="T11" fmla="*/ 3947 h 3947"/>
                    <a:gd name="T12" fmla="*/ 1061 w 4516"/>
                    <a:gd name="T13" fmla="*/ 3847 h 3947"/>
                    <a:gd name="T14" fmla="*/ 549 w 4516"/>
                    <a:gd name="T15" fmla="*/ 2960 h 3947"/>
                    <a:gd name="T16" fmla="*/ 37 w 4516"/>
                    <a:gd name="T17" fmla="*/ 2074 h 3947"/>
                    <a:gd name="T18" fmla="*/ 37 w 4516"/>
                    <a:gd name="T19" fmla="*/ 1874 h 3947"/>
                    <a:gd name="T20" fmla="*/ 549 w 4516"/>
                    <a:gd name="T21" fmla="*/ 987 h 3947"/>
                    <a:gd name="T22" fmla="*/ 1061 w 4516"/>
                    <a:gd name="T23" fmla="*/ 100 h 3947"/>
                    <a:gd name="T24" fmla="*/ 1234 w 4516"/>
                    <a:gd name="T25" fmla="*/ 0 h 3947"/>
                    <a:gd name="T26" fmla="*/ 2258 w 4516"/>
                    <a:gd name="T27" fmla="*/ 0 h 3947"/>
                    <a:gd name="T28" fmla="*/ 3282 w 4516"/>
                    <a:gd name="T29" fmla="*/ 0 h 3947"/>
                    <a:gd name="T30" fmla="*/ 3455 w 4516"/>
                    <a:gd name="T31" fmla="*/ 100 h 3947"/>
                    <a:gd name="T32" fmla="*/ 3967 w 4516"/>
                    <a:gd name="T33" fmla="*/ 987 h 3947"/>
                    <a:gd name="T34" fmla="*/ 4479 w 4516"/>
                    <a:gd name="T35" fmla="*/ 1874 h 3947"/>
                    <a:gd name="T36" fmla="*/ 4479 w 4516"/>
                    <a:gd name="T37" fmla="*/ 2074 h 39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4516" h="3947">
                      <a:moveTo>
                        <a:pt x="4479" y="2074"/>
                      </a:moveTo>
                      <a:lnTo>
                        <a:pt x="3967" y="2960"/>
                      </a:lnTo>
                      <a:lnTo>
                        <a:pt x="3455" y="3847"/>
                      </a:lnTo>
                      <a:cubicBezTo>
                        <a:pt x="3418" y="3911"/>
                        <a:pt x="3355" y="3947"/>
                        <a:pt x="3282" y="3947"/>
                      </a:cubicBezTo>
                      <a:lnTo>
                        <a:pt x="2258" y="3947"/>
                      </a:lnTo>
                      <a:lnTo>
                        <a:pt x="1234" y="3947"/>
                      </a:lnTo>
                      <a:cubicBezTo>
                        <a:pt x="1160" y="3947"/>
                        <a:pt x="1097" y="3911"/>
                        <a:pt x="1061" y="3847"/>
                      </a:cubicBezTo>
                      <a:lnTo>
                        <a:pt x="549" y="2960"/>
                      </a:lnTo>
                      <a:lnTo>
                        <a:pt x="37" y="2074"/>
                      </a:lnTo>
                      <a:cubicBezTo>
                        <a:pt x="0" y="2010"/>
                        <a:pt x="0" y="1937"/>
                        <a:pt x="37" y="1874"/>
                      </a:cubicBezTo>
                      <a:lnTo>
                        <a:pt x="549" y="987"/>
                      </a:lnTo>
                      <a:lnTo>
                        <a:pt x="1061" y="100"/>
                      </a:lnTo>
                      <a:cubicBezTo>
                        <a:pt x="1097" y="36"/>
                        <a:pt x="1160" y="0"/>
                        <a:pt x="1234" y="0"/>
                      </a:cubicBezTo>
                      <a:lnTo>
                        <a:pt x="2258" y="0"/>
                      </a:lnTo>
                      <a:lnTo>
                        <a:pt x="3282" y="0"/>
                      </a:lnTo>
                      <a:cubicBezTo>
                        <a:pt x="3355" y="0"/>
                        <a:pt x="3418" y="36"/>
                        <a:pt x="3455" y="100"/>
                      </a:cubicBezTo>
                      <a:lnTo>
                        <a:pt x="3967" y="987"/>
                      </a:lnTo>
                      <a:lnTo>
                        <a:pt x="4479" y="1874"/>
                      </a:lnTo>
                      <a:cubicBezTo>
                        <a:pt x="4516" y="1937"/>
                        <a:pt x="4516" y="2010"/>
                        <a:pt x="4479" y="2074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ysClr val="window" lastClr="FFFFFF">
                        <a:lumMod val="82000"/>
                        <a:lumOff val="18000"/>
                      </a:sysClr>
                    </a:gs>
                    <a:gs pos="47000">
                      <a:srgbClr val="F5F5F5"/>
                    </a:gs>
                    <a:gs pos="100000">
                      <a:sysClr val="window" lastClr="FFFFFF">
                        <a:lumMod val="95000"/>
                        <a:lumOff val="5000"/>
                      </a:sysClr>
                    </a:gs>
                  </a:gsLst>
                  <a:lin ang="18900000" scaled="0"/>
                </a:gradFill>
                <a:ln w="7938" cap="flat">
                  <a:noFill/>
                  <a:prstDash val="solid"/>
                  <a:miter lim="800000"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endParaRPr>
                </a:p>
              </p:txBody>
            </p:sp>
          </p:grpSp>
          <p:sp>
            <p:nvSpPr>
              <p:cNvPr id="84" name="Freeform 7"/>
              <p:cNvSpPr/>
              <p:nvPr/>
            </p:nvSpPr>
            <p:spPr bwMode="auto">
              <a:xfrm>
                <a:off x="7700013" y="3936334"/>
                <a:ext cx="1773860" cy="1540629"/>
              </a:xfrm>
              <a:custGeom>
                <a:avLst/>
                <a:gdLst>
                  <a:gd name="T0" fmla="*/ 3404 w 3431"/>
                  <a:gd name="T1" fmla="*/ 1576 h 2999"/>
                  <a:gd name="T2" fmla="*/ 3015 w 3431"/>
                  <a:gd name="T3" fmla="*/ 2249 h 2999"/>
                  <a:gd name="T4" fmla="*/ 2625 w 3431"/>
                  <a:gd name="T5" fmla="*/ 2923 h 2999"/>
                  <a:gd name="T6" fmla="*/ 2494 w 3431"/>
                  <a:gd name="T7" fmla="*/ 2999 h 2999"/>
                  <a:gd name="T8" fmla="*/ 1716 w 3431"/>
                  <a:gd name="T9" fmla="*/ 2999 h 2999"/>
                  <a:gd name="T10" fmla="*/ 938 w 3431"/>
                  <a:gd name="T11" fmla="*/ 2999 h 2999"/>
                  <a:gd name="T12" fmla="*/ 806 w 3431"/>
                  <a:gd name="T13" fmla="*/ 2923 h 2999"/>
                  <a:gd name="T14" fmla="*/ 417 w 3431"/>
                  <a:gd name="T15" fmla="*/ 2249 h 2999"/>
                  <a:gd name="T16" fmla="*/ 28 w 3431"/>
                  <a:gd name="T17" fmla="*/ 1576 h 2999"/>
                  <a:gd name="T18" fmla="*/ 28 w 3431"/>
                  <a:gd name="T19" fmla="*/ 1424 h 2999"/>
                  <a:gd name="T20" fmla="*/ 417 w 3431"/>
                  <a:gd name="T21" fmla="*/ 750 h 2999"/>
                  <a:gd name="T22" fmla="*/ 806 w 3431"/>
                  <a:gd name="T23" fmla="*/ 76 h 2999"/>
                  <a:gd name="T24" fmla="*/ 938 w 3431"/>
                  <a:gd name="T25" fmla="*/ 0 h 2999"/>
                  <a:gd name="T26" fmla="*/ 1716 w 3431"/>
                  <a:gd name="T27" fmla="*/ 0 h 2999"/>
                  <a:gd name="T28" fmla="*/ 2494 w 3431"/>
                  <a:gd name="T29" fmla="*/ 0 h 2999"/>
                  <a:gd name="T30" fmla="*/ 2625 w 3431"/>
                  <a:gd name="T31" fmla="*/ 76 h 2999"/>
                  <a:gd name="T32" fmla="*/ 3015 w 3431"/>
                  <a:gd name="T33" fmla="*/ 750 h 2999"/>
                  <a:gd name="T34" fmla="*/ 3404 w 3431"/>
                  <a:gd name="T35" fmla="*/ 1424 h 2999"/>
                  <a:gd name="T36" fmla="*/ 3404 w 3431"/>
                  <a:gd name="T37" fmla="*/ 1576 h 29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431" h="2999">
                    <a:moveTo>
                      <a:pt x="3404" y="1576"/>
                    </a:moveTo>
                    <a:lnTo>
                      <a:pt x="3015" y="2249"/>
                    </a:lnTo>
                    <a:lnTo>
                      <a:pt x="2625" y="2923"/>
                    </a:lnTo>
                    <a:cubicBezTo>
                      <a:pt x="2598" y="2972"/>
                      <a:pt x="2550" y="2999"/>
                      <a:pt x="2494" y="2999"/>
                    </a:cubicBezTo>
                    <a:lnTo>
                      <a:pt x="1716" y="2999"/>
                    </a:lnTo>
                    <a:lnTo>
                      <a:pt x="938" y="2999"/>
                    </a:lnTo>
                    <a:cubicBezTo>
                      <a:pt x="882" y="2999"/>
                      <a:pt x="834" y="2972"/>
                      <a:pt x="806" y="2923"/>
                    </a:cubicBezTo>
                    <a:lnTo>
                      <a:pt x="417" y="2249"/>
                    </a:lnTo>
                    <a:lnTo>
                      <a:pt x="28" y="1576"/>
                    </a:lnTo>
                    <a:cubicBezTo>
                      <a:pt x="0" y="1527"/>
                      <a:pt x="0" y="1472"/>
                      <a:pt x="28" y="1424"/>
                    </a:cubicBezTo>
                    <a:lnTo>
                      <a:pt x="417" y="750"/>
                    </a:lnTo>
                    <a:lnTo>
                      <a:pt x="806" y="76"/>
                    </a:lnTo>
                    <a:cubicBezTo>
                      <a:pt x="834" y="28"/>
                      <a:pt x="882" y="0"/>
                      <a:pt x="938" y="0"/>
                    </a:cubicBezTo>
                    <a:lnTo>
                      <a:pt x="1716" y="0"/>
                    </a:lnTo>
                    <a:lnTo>
                      <a:pt x="2494" y="0"/>
                    </a:lnTo>
                    <a:cubicBezTo>
                      <a:pt x="2550" y="0"/>
                      <a:pt x="2598" y="28"/>
                      <a:pt x="2625" y="76"/>
                    </a:cubicBezTo>
                    <a:lnTo>
                      <a:pt x="3015" y="750"/>
                    </a:lnTo>
                    <a:lnTo>
                      <a:pt x="3404" y="1424"/>
                    </a:lnTo>
                    <a:cubicBezTo>
                      <a:pt x="3431" y="1472"/>
                      <a:pt x="3431" y="1527"/>
                      <a:pt x="3404" y="1576"/>
                    </a:cubicBezTo>
                    <a:close/>
                  </a:path>
                </a:pathLst>
              </a:custGeom>
              <a:solidFill>
                <a:srgbClr val="26AADB"/>
              </a:solidFill>
              <a:ln w="7938" cap="flat">
                <a:noFill/>
                <a:prstDash val="solid"/>
                <a:miter lim="800000"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82" name="TextBox 105"/>
            <p:cNvSpPr txBox="1"/>
            <p:nvPr/>
          </p:nvSpPr>
          <p:spPr>
            <a:xfrm>
              <a:off x="8048903" y="4173377"/>
              <a:ext cx="1185202" cy="9954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04</a:t>
              </a:r>
              <a:endParaRPr kumimoji="0" lang="zh-CN" alt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88" name="TextBox 111"/>
          <p:cNvSpPr txBox="1"/>
          <p:nvPr/>
        </p:nvSpPr>
        <p:spPr>
          <a:xfrm>
            <a:off x="2148205" y="2499360"/>
            <a:ext cx="1028065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500" b="0" i="0" u="none" strike="noStrike" kern="1200" cap="none" spc="0" normalizeH="0" baseline="0" noProof="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立德树人的定位</a:t>
            </a:r>
            <a:endParaRPr kumimoji="0" lang="zh-CN" altLang="en-US" sz="1500" b="0" i="0" u="none" strike="noStrike" kern="1200" cap="none" spc="0" normalizeH="0" baseline="0" noProof="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1" name="TextBox 114"/>
          <p:cNvSpPr txBox="1"/>
          <p:nvPr/>
        </p:nvSpPr>
        <p:spPr>
          <a:xfrm>
            <a:off x="3368040" y="1073150"/>
            <a:ext cx="1028065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500" b="0" i="0" u="none" strike="noStrike" kern="1200" cap="none" spc="0" normalizeH="0" baseline="0" noProof="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立德树人的现状</a:t>
            </a:r>
            <a:endParaRPr kumimoji="0" lang="zh-CN" altLang="en-US" sz="1500" b="0" i="0" u="none" strike="noStrike" kern="1200" cap="none" spc="0" normalizeH="0" baseline="0" noProof="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4" name="TextBox 117"/>
          <p:cNvSpPr txBox="1"/>
          <p:nvPr/>
        </p:nvSpPr>
        <p:spPr>
          <a:xfrm>
            <a:off x="4603115" y="2532380"/>
            <a:ext cx="1028065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500" b="0" i="0" u="none" strike="noStrike" kern="1200" cap="none" spc="0" normalizeH="0" baseline="0" noProof="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立德树人的意义</a:t>
            </a:r>
            <a:endParaRPr kumimoji="0" lang="zh-CN" altLang="en-US" sz="1500" b="0" i="0" u="none" strike="noStrike" kern="1200" cap="none" spc="0" normalizeH="0" baseline="0" noProof="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7" name="TextBox 120"/>
          <p:cNvSpPr txBox="1"/>
          <p:nvPr/>
        </p:nvSpPr>
        <p:spPr>
          <a:xfrm>
            <a:off x="5768975" y="1073150"/>
            <a:ext cx="1028065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500" b="0" i="0" u="none" strike="noStrike" kern="1200" cap="none" spc="0" normalizeH="0" baseline="0" noProof="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立德树人的对策</a:t>
            </a:r>
            <a:endParaRPr kumimoji="0" lang="zh-CN" altLang="en-US" sz="1500" b="0" i="0" u="none" strike="noStrike" kern="1200" cap="none" spc="0" normalizeH="0" baseline="0" noProof="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1791090" y="1004703"/>
            <a:ext cx="1602228" cy="1359398"/>
            <a:chOff x="1881842" y="2656049"/>
            <a:chExt cx="2397222" cy="2093640"/>
          </a:xfrm>
        </p:grpSpPr>
        <p:grpSp>
          <p:nvGrpSpPr>
            <p:cNvPr id="30" name="组合 29"/>
            <p:cNvGrpSpPr/>
            <p:nvPr/>
          </p:nvGrpSpPr>
          <p:grpSpPr>
            <a:xfrm>
              <a:off x="1881842" y="2656049"/>
              <a:ext cx="2397222" cy="2093640"/>
              <a:chOff x="1511944" y="2420246"/>
              <a:chExt cx="2627152" cy="2294453"/>
            </a:xfrm>
            <a:effectLst>
              <a:outerShdw blurRad="203200" dist="38100" dir="3780000" sx="103000" sy="103000" algn="t" rotWithShape="0">
                <a:prstClr val="black">
                  <a:alpha val="25000"/>
                </a:prstClr>
              </a:outerShdw>
            </a:effectLst>
          </p:grpSpPr>
          <p:sp>
            <p:nvSpPr>
              <p:cNvPr id="31" name="Freeform 6"/>
              <p:cNvSpPr/>
              <p:nvPr/>
            </p:nvSpPr>
            <p:spPr bwMode="auto">
              <a:xfrm>
                <a:off x="1511944" y="2420246"/>
                <a:ext cx="2627152" cy="2294453"/>
              </a:xfrm>
              <a:custGeom>
                <a:avLst/>
                <a:gdLst>
                  <a:gd name="T0" fmla="*/ 4479 w 4516"/>
                  <a:gd name="T1" fmla="*/ 2074 h 3947"/>
                  <a:gd name="T2" fmla="*/ 3967 w 4516"/>
                  <a:gd name="T3" fmla="*/ 2960 h 3947"/>
                  <a:gd name="T4" fmla="*/ 3455 w 4516"/>
                  <a:gd name="T5" fmla="*/ 3847 h 3947"/>
                  <a:gd name="T6" fmla="*/ 3282 w 4516"/>
                  <a:gd name="T7" fmla="*/ 3947 h 3947"/>
                  <a:gd name="T8" fmla="*/ 2258 w 4516"/>
                  <a:gd name="T9" fmla="*/ 3947 h 3947"/>
                  <a:gd name="T10" fmla="*/ 1234 w 4516"/>
                  <a:gd name="T11" fmla="*/ 3947 h 3947"/>
                  <a:gd name="T12" fmla="*/ 1061 w 4516"/>
                  <a:gd name="T13" fmla="*/ 3847 h 3947"/>
                  <a:gd name="T14" fmla="*/ 549 w 4516"/>
                  <a:gd name="T15" fmla="*/ 2960 h 3947"/>
                  <a:gd name="T16" fmla="*/ 37 w 4516"/>
                  <a:gd name="T17" fmla="*/ 2074 h 3947"/>
                  <a:gd name="T18" fmla="*/ 37 w 4516"/>
                  <a:gd name="T19" fmla="*/ 1874 h 3947"/>
                  <a:gd name="T20" fmla="*/ 549 w 4516"/>
                  <a:gd name="T21" fmla="*/ 987 h 3947"/>
                  <a:gd name="T22" fmla="*/ 1061 w 4516"/>
                  <a:gd name="T23" fmla="*/ 100 h 3947"/>
                  <a:gd name="T24" fmla="*/ 1234 w 4516"/>
                  <a:gd name="T25" fmla="*/ 0 h 3947"/>
                  <a:gd name="T26" fmla="*/ 2258 w 4516"/>
                  <a:gd name="T27" fmla="*/ 0 h 3947"/>
                  <a:gd name="T28" fmla="*/ 3282 w 4516"/>
                  <a:gd name="T29" fmla="*/ 0 h 3947"/>
                  <a:gd name="T30" fmla="*/ 3455 w 4516"/>
                  <a:gd name="T31" fmla="*/ 100 h 3947"/>
                  <a:gd name="T32" fmla="*/ 3967 w 4516"/>
                  <a:gd name="T33" fmla="*/ 987 h 3947"/>
                  <a:gd name="T34" fmla="*/ 4479 w 4516"/>
                  <a:gd name="T35" fmla="*/ 1874 h 3947"/>
                  <a:gd name="T36" fmla="*/ 4479 w 4516"/>
                  <a:gd name="T37" fmla="*/ 2074 h 39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516" h="3947">
                    <a:moveTo>
                      <a:pt x="4479" y="2074"/>
                    </a:moveTo>
                    <a:lnTo>
                      <a:pt x="3967" y="2960"/>
                    </a:lnTo>
                    <a:lnTo>
                      <a:pt x="3455" y="3847"/>
                    </a:lnTo>
                    <a:cubicBezTo>
                      <a:pt x="3418" y="3911"/>
                      <a:pt x="3355" y="3947"/>
                      <a:pt x="3282" y="3947"/>
                    </a:cubicBezTo>
                    <a:lnTo>
                      <a:pt x="2258" y="3947"/>
                    </a:lnTo>
                    <a:lnTo>
                      <a:pt x="1234" y="3947"/>
                    </a:lnTo>
                    <a:cubicBezTo>
                      <a:pt x="1160" y="3947"/>
                      <a:pt x="1097" y="3911"/>
                      <a:pt x="1061" y="3847"/>
                    </a:cubicBezTo>
                    <a:lnTo>
                      <a:pt x="549" y="2960"/>
                    </a:lnTo>
                    <a:lnTo>
                      <a:pt x="37" y="2074"/>
                    </a:lnTo>
                    <a:cubicBezTo>
                      <a:pt x="0" y="2010"/>
                      <a:pt x="0" y="1937"/>
                      <a:pt x="37" y="1874"/>
                    </a:cubicBezTo>
                    <a:lnTo>
                      <a:pt x="549" y="987"/>
                    </a:lnTo>
                    <a:lnTo>
                      <a:pt x="1061" y="100"/>
                    </a:lnTo>
                    <a:cubicBezTo>
                      <a:pt x="1097" y="36"/>
                      <a:pt x="1160" y="0"/>
                      <a:pt x="1234" y="0"/>
                    </a:cubicBezTo>
                    <a:lnTo>
                      <a:pt x="2258" y="0"/>
                    </a:lnTo>
                    <a:lnTo>
                      <a:pt x="3282" y="0"/>
                    </a:lnTo>
                    <a:cubicBezTo>
                      <a:pt x="3355" y="0"/>
                      <a:pt x="3418" y="36"/>
                      <a:pt x="3455" y="100"/>
                    </a:cubicBezTo>
                    <a:lnTo>
                      <a:pt x="3967" y="987"/>
                    </a:lnTo>
                    <a:lnTo>
                      <a:pt x="4479" y="1874"/>
                    </a:lnTo>
                    <a:cubicBezTo>
                      <a:pt x="4516" y="1937"/>
                      <a:pt x="4516" y="2010"/>
                      <a:pt x="4479" y="2074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  <a:ln w="7938" cap="flat">
                <a:noFill/>
                <a:prstDash val="solid"/>
                <a:miter lim="800000"/>
              </a:ln>
              <a:effectLst/>
            </p:spPr>
            <p:txBody>
              <a:bodyPr vert="horz" wrap="square" lIns="91440" tIns="45720" rIns="91440" bIns="45720" numCol="1" anchor="t" anchorCtr="0" compatLnSpc="1"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32" name="Freeform 6"/>
              <p:cNvSpPr/>
              <p:nvPr/>
            </p:nvSpPr>
            <p:spPr bwMode="auto">
              <a:xfrm>
                <a:off x="1524106" y="2431739"/>
                <a:ext cx="2602832" cy="2271469"/>
              </a:xfrm>
              <a:custGeom>
                <a:avLst/>
                <a:gdLst>
                  <a:gd name="T0" fmla="*/ 4479 w 4516"/>
                  <a:gd name="T1" fmla="*/ 2074 h 3947"/>
                  <a:gd name="T2" fmla="*/ 3967 w 4516"/>
                  <a:gd name="T3" fmla="*/ 2960 h 3947"/>
                  <a:gd name="T4" fmla="*/ 3455 w 4516"/>
                  <a:gd name="T5" fmla="*/ 3847 h 3947"/>
                  <a:gd name="T6" fmla="*/ 3282 w 4516"/>
                  <a:gd name="T7" fmla="*/ 3947 h 3947"/>
                  <a:gd name="T8" fmla="*/ 2258 w 4516"/>
                  <a:gd name="T9" fmla="*/ 3947 h 3947"/>
                  <a:gd name="T10" fmla="*/ 1234 w 4516"/>
                  <a:gd name="T11" fmla="*/ 3947 h 3947"/>
                  <a:gd name="T12" fmla="*/ 1061 w 4516"/>
                  <a:gd name="T13" fmla="*/ 3847 h 3947"/>
                  <a:gd name="T14" fmla="*/ 549 w 4516"/>
                  <a:gd name="T15" fmla="*/ 2960 h 3947"/>
                  <a:gd name="T16" fmla="*/ 37 w 4516"/>
                  <a:gd name="T17" fmla="*/ 2074 h 3947"/>
                  <a:gd name="T18" fmla="*/ 37 w 4516"/>
                  <a:gd name="T19" fmla="*/ 1874 h 3947"/>
                  <a:gd name="T20" fmla="*/ 549 w 4516"/>
                  <a:gd name="T21" fmla="*/ 987 h 3947"/>
                  <a:gd name="T22" fmla="*/ 1061 w 4516"/>
                  <a:gd name="T23" fmla="*/ 100 h 3947"/>
                  <a:gd name="T24" fmla="*/ 1234 w 4516"/>
                  <a:gd name="T25" fmla="*/ 0 h 3947"/>
                  <a:gd name="T26" fmla="*/ 2258 w 4516"/>
                  <a:gd name="T27" fmla="*/ 0 h 3947"/>
                  <a:gd name="T28" fmla="*/ 3282 w 4516"/>
                  <a:gd name="T29" fmla="*/ 0 h 3947"/>
                  <a:gd name="T30" fmla="*/ 3455 w 4516"/>
                  <a:gd name="T31" fmla="*/ 100 h 3947"/>
                  <a:gd name="T32" fmla="*/ 3967 w 4516"/>
                  <a:gd name="T33" fmla="*/ 987 h 3947"/>
                  <a:gd name="T34" fmla="*/ 4479 w 4516"/>
                  <a:gd name="T35" fmla="*/ 1874 h 3947"/>
                  <a:gd name="T36" fmla="*/ 4479 w 4516"/>
                  <a:gd name="T37" fmla="*/ 2074 h 39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516" h="3947">
                    <a:moveTo>
                      <a:pt x="4479" y="2074"/>
                    </a:moveTo>
                    <a:lnTo>
                      <a:pt x="3967" y="2960"/>
                    </a:lnTo>
                    <a:lnTo>
                      <a:pt x="3455" y="3847"/>
                    </a:lnTo>
                    <a:cubicBezTo>
                      <a:pt x="3418" y="3911"/>
                      <a:pt x="3355" y="3947"/>
                      <a:pt x="3282" y="3947"/>
                    </a:cubicBezTo>
                    <a:lnTo>
                      <a:pt x="2258" y="3947"/>
                    </a:lnTo>
                    <a:lnTo>
                      <a:pt x="1234" y="3947"/>
                    </a:lnTo>
                    <a:cubicBezTo>
                      <a:pt x="1160" y="3947"/>
                      <a:pt x="1097" y="3911"/>
                      <a:pt x="1061" y="3847"/>
                    </a:cubicBezTo>
                    <a:lnTo>
                      <a:pt x="549" y="2960"/>
                    </a:lnTo>
                    <a:lnTo>
                      <a:pt x="37" y="2074"/>
                    </a:lnTo>
                    <a:cubicBezTo>
                      <a:pt x="0" y="2010"/>
                      <a:pt x="0" y="1937"/>
                      <a:pt x="37" y="1874"/>
                    </a:cubicBezTo>
                    <a:lnTo>
                      <a:pt x="549" y="987"/>
                    </a:lnTo>
                    <a:lnTo>
                      <a:pt x="1061" y="100"/>
                    </a:lnTo>
                    <a:cubicBezTo>
                      <a:pt x="1097" y="36"/>
                      <a:pt x="1160" y="0"/>
                      <a:pt x="1234" y="0"/>
                    </a:cubicBezTo>
                    <a:lnTo>
                      <a:pt x="2258" y="0"/>
                    </a:lnTo>
                    <a:lnTo>
                      <a:pt x="3282" y="0"/>
                    </a:lnTo>
                    <a:cubicBezTo>
                      <a:pt x="3355" y="0"/>
                      <a:pt x="3418" y="36"/>
                      <a:pt x="3455" y="100"/>
                    </a:cubicBezTo>
                    <a:lnTo>
                      <a:pt x="3967" y="987"/>
                    </a:lnTo>
                    <a:lnTo>
                      <a:pt x="4479" y="1874"/>
                    </a:lnTo>
                    <a:cubicBezTo>
                      <a:pt x="4516" y="1937"/>
                      <a:pt x="4516" y="2010"/>
                      <a:pt x="4479" y="2074"/>
                    </a:cubicBezTo>
                    <a:close/>
                  </a:path>
                </a:pathLst>
              </a:custGeom>
              <a:gradFill>
                <a:gsLst>
                  <a:gs pos="0">
                    <a:sysClr val="window" lastClr="FFFFFF">
                      <a:lumMod val="82000"/>
                      <a:lumOff val="18000"/>
                    </a:sysClr>
                  </a:gs>
                  <a:gs pos="47000">
                    <a:srgbClr val="F5F5F5"/>
                  </a:gs>
                  <a:gs pos="100000">
                    <a:sysClr val="window" lastClr="FFFFFF">
                      <a:lumMod val="95000"/>
                      <a:lumOff val="5000"/>
                    </a:sysClr>
                  </a:gs>
                </a:gsLst>
                <a:lin ang="18900000" scaled="0"/>
              </a:gradFill>
              <a:ln w="7938" cap="flat">
                <a:noFill/>
                <a:prstDash val="solid"/>
                <a:miter lim="800000"/>
              </a:ln>
              <a:effectLst/>
            </p:spPr>
            <p:txBody>
              <a:bodyPr vert="horz" wrap="square" lIns="91440" tIns="45720" rIns="91440" bIns="45720" numCol="1" anchor="t" anchorCtr="0" compatLnSpc="1"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33" name="Freeform 7"/>
            <p:cNvSpPr/>
            <p:nvPr/>
          </p:nvSpPr>
          <p:spPr bwMode="auto">
            <a:xfrm>
              <a:off x="2193523" y="2932555"/>
              <a:ext cx="1773860" cy="1540629"/>
            </a:xfrm>
            <a:custGeom>
              <a:avLst/>
              <a:gdLst>
                <a:gd name="T0" fmla="*/ 3404 w 3431"/>
                <a:gd name="T1" fmla="*/ 1576 h 2999"/>
                <a:gd name="T2" fmla="*/ 3015 w 3431"/>
                <a:gd name="T3" fmla="*/ 2249 h 2999"/>
                <a:gd name="T4" fmla="*/ 2625 w 3431"/>
                <a:gd name="T5" fmla="*/ 2923 h 2999"/>
                <a:gd name="T6" fmla="*/ 2494 w 3431"/>
                <a:gd name="T7" fmla="*/ 2999 h 2999"/>
                <a:gd name="T8" fmla="*/ 1716 w 3431"/>
                <a:gd name="T9" fmla="*/ 2999 h 2999"/>
                <a:gd name="T10" fmla="*/ 938 w 3431"/>
                <a:gd name="T11" fmla="*/ 2999 h 2999"/>
                <a:gd name="T12" fmla="*/ 806 w 3431"/>
                <a:gd name="T13" fmla="*/ 2923 h 2999"/>
                <a:gd name="T14" fmla="*/ 417 w 3431"/>
                <a:gd name="T15" fmla="*/ 2249 h 2999"/>
                <a:gd name="T16" fmla="*/ 28 w 3431"/>
                <a:gd name="T17" fmla="*/ 1576 h 2999"/>
                <a:gd name="T18" fmla="*/ 28 w 3431"/>
                <a:gd name="T19" fmla="*/ 1424 h 2999"/>
                <a:gd name="T20" fmla="*/ 417 w 3431"/>
                <a:gd name="T21" fmla="*/ 750 h 2999"/>
                <a:gd name="T22" fmla="*/ 806 w 3431"/>
                <a:gd name="T23" fmla="*/ 76 h 2999"/>
                <a:gd name="T24" fmla="*/ 938 w 3431"/>
                <a:gd name="T25" fmla="*/ 0 h 2999"/>
                <a:gd name="T26" fmla="*/ 1716 w 3431"/>
                <a:gd name="T27" fmla="*/ 0 h 2999"/>
                <a:gd name="T28" fmla="*/ 2494 w 3431"/>
                <a:gd name="T29" fmla="*/ 0 h 2999"/>
                <a:gd name="T30" fmla="*/ 2625 w 3431"/>
                <a:gd name="T31" fmla="*/ 76 h 2999"/>
                <a:gd name="T32" fmla="*/ 3015 w 3431"/>
                <a:gd name="T33" fmla="*/ 750 h 2999"/>
                <a:gd name="T34" fmla="*/ 3404 w 3431"/>
                <a:gd name="T35" fmla="*/ 1424 h 2999"/>
                <a:gd name="T36" fmla="*/ 3404 w 3431"/>
                <a:gd name="T37" fmla="*/ 1576 h 29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431" h="2999">
                  <a:moveTo>
                    <a:pt x="3404" y="1576"/>
                  </a:moveTo>
                  <a:lnTo>
                    <a:pt x="3015" y="2249"/>
                  </a:lnTo>
                  <a:lnTo>
                    <a:pt x="2625" y="2923"/>
                  </a:lnTo>
                  <a:cubicBezTo>
                    <a:pt x="2598" y="2972"/>
                    <a:pt x="2550" y="2999"/>
                    <a:pt x="2494" y="2999"/>
                  </a:cubicBezTo>
                  <a:lnTo>
                    <a:pt x="1716" y="2999"/>
                  </a:lnTo>
                  <a:lnTo>
                    <a:pt x="938" y="2999"/>
                  </a:lnTo>
                  <a:cubicBezTo>
                    <a:pt x="882" y="2999"/>
                    <a:pt x="834" y="2972"/>
                    <a:pt x="806" y="2923"/>
                  </a:cubicBezTo>
                  <a:lnTo>
                    <a:pt x="417" y="2249"/>
                  </a:lnTo>
                  <a:lnTo>
                    <a:pt x="28" y="1576"/>
                  </a:lnTo>
                  <a:cubicBezTo>
                    <a:pt x="0" y="1527"/>
                    <a:pt x="0" y="1472"/>
                    <a:pt x="28" y="1424"/>
                  </a:cubicBezTo>
                  <a:lnTo>
                    <a:pt x="417" y="750"/>
                  </a:lnTo>
                  <a:lnTo>
                    <a:pt x="806" y="76"/>
                  </a:lnTo>
                  <a:cubicBezTo>
                    <a:pt x="834" y="28"/>
                    <a:pt x="882" y="0"/>
                    <a:pt x="938" y="0"/>
                  </a:cubicBezTo>
                  <a:lnTo>
                    <a:pt x="1716" y="0"/>
                  </a:lnTo>
                  <a:lnTo>
                    <a:pt x="2494" y="0"/>
                  </a:lnTo>
                  <a:cubicBezTo>
                    <a:pt x="2550" y="0"/>
                    <a:pt x="2598" y="28"/>
                    <a:pt x="2625" y="76"/>
                  </a:cubicBezTo>
                  <a:lnTo>
                    <a:pt x="3015" y="750"/>
                  </a:lnTo>
                  <a:lnTo>
                    <a:pt x="3404" y="1424"/>
                  </a:lnTo>
                  <a:cubicBezTo>
                    <a:pt x="3431" y="1472"/>
                    <a:pt x="3431" y="1527"/>
                    <a:pt x="3404" y="1576"/>
                  </a:cubicBezTo>
                  <a:close/>
                </a:path>
              </a:pathLst>
            </a:custGeom>
            <a:solidFill>
              <a:srgbClr val="26AADB"/>
            </a:solidFill>
            <a:ln w="7938" cap="flat">
              <a:noFill/>
              <a:prstDash val="solid"/>
              <a:miter lim="800000"/>
            </a:ln>
            <a:effectLst/>
          </p:spPr>
          <p:txBody>
            <a:bodyPr vert="horz" wrap="square" lIns="91440" tIns="45720" rIns="91440" bIns="45720" numCol="1" anchor="t" anchorCtr="0" compatLnSpc="1"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4" name="TextBox 93"/>
            <p:cNvSpPr txBox="1"/>
            <p:nvPr/>
          </p:nvSpPr>
          <p:spPr>
            <a:xfrm>
              <a:off x="2575311" y="3250047"/>
              <a:ext cx="1157729" cy="9954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01</a:t>
              </a:r>
              <a:endParaRPr kumimoji="0" lang="zh-CN" alt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3029211" y="1698371"/>
            <a:ext cx="1602228" cy="1359398"/>
            <a:chOff x="3721944" y="3702869"/>
            <a:chExt cx="2397222" cy="2093640"/>
          </a:xfrm>
        </p:grpSpPr>
        <p:grpSp>
          <p:nvGrpSpPr>
            <p:cNvPr id="36" name="组合 35"/>
            <p:cNvGrpSpPr/>
            <p:nvPr/>
          </p:nvGrpSpPr>
          <p:grpSpPr>
            <a:xfrm>
              <a:off x="3721944" y="3702869"/>
              <a:ext cx="2397222" cy="2093640"/>
              <a:chOff x="3721944" y="3702869"/>
              <a:chExt cx="2397222" cy="2093640"/>
            </a:xfrm>
          </p:grpSpPr>
          <p:grpSp>
            <p:nvGrpSpPr>
              <p:cNvPr id="37" name="组合 36"/>
              <p:cNvGrpSpPr/>
              <p:nvPr/>
            </p:nvGrpSpPr>
            <p:grpSpPr>
              <a:xfrm>
                <a:off x="3721944" y="3702869"/>
                <a:ext cx="2397222" cy="2093640"/>
                <a:chOff x="1511944" y="2420246"/>
                <a:chExt cx="2627152" cy="2294453"/>
              </a:xfrm>
              <a:effectLst>
                <a:outerShdw blurRad="203200" dist="38100" dir="3780000" sx="103000" sy="103000" algn="t" rotWithShape="0">
                  <a:prstClr val="black">
                    <a:alpha val="25000"/>
                  </a:prstClr>
                </a:outerShdw>
              </a:effectLst>
            </p:grpSpPr>
            <p:sp>
              <p:nvSpPr>
                <p:cNvPr id="38" name="Freeform 6"/>
                <p:cNvSpPr/>
                <p:nvPr/>
              </p:nvSpPr>
              <p:spPr bwMode="auto">
                <a:xfrm>
                  <a:off x="1511944" y="2420246"/>
                  <a:ext cx="2627152" cy="2294453"/>
                </a:xfrm>
                <a:custGeom>
                  <a:avLst/>
                  <a:gdLst>
                    <a:gd name="T0" fmla="*/ 4479 w 4516"/>
                    <a:gd name="T1" fmla="*/ 2074 h 3947"/>
                    <a:gd name="T2" fmla="*/ 3967 w 4516"/>
                    <a:gd name="T3" fmla="*/ 2960 h 3947"/>
                    <a:gd name="T4" fmla="*/ 3455 w 4516"/>
                    <a:gd name="T5" fmla="*/ 3847 h 3947"/>
                    <a:gd name="T6" fmla="*/ 3282 w 4516"/>
                    <a:gd name="T7" fmla="*/ 3947 h 3947"/>
                    <a:gd name="T8" fmla="*/ 2258 w 4516"/>
                    <a:gd name="T9" fmla="*/ 3947 h 3947"/>
                    <a:gd name="T10" fmla="*/ 1234 w 4516"/>
                    <a:gd name="T11" fmla="*/ 3947 h 3947"/>
                    <a:gd name="T12" fmla="*/ 1061 w 4516"/>
                    <a:gd name="T13" fmla="*/ 3847 h 3947"/>
                    <a:gd name="T14" fmla="*/ 549 w 4516"/>
                    <a:gd name="T15" fmla="*/ 2960 h 3947"/>
                    <a:gd name="T16" fmla="*/ 37 w 4516"/>
                    <a:gd name="T17" fmla="*/ 2074 h 3947"/>
                    <a:gd name="T18" fmla="*/ 37 w 4516"/>
                    <a:gd name="T19" fmla="*/ 1874 h 3947"/>
                    <a:gd name="T20" fmla="*/ 549 w 4516"/>
                    <a:gd name="T21" fmla="*/ 987 h 3947"/>
                    <a:gd name="T22" fmla="*/ 1061 w 4516"/>
                    <a:gd name="T23" fmla="*/ 100 h 3947"/>
                    <a:gd name="T24" fmla="*/ 1234 w 4516"/>
                    <a:gd name="T25" fmla="*/ 0 h 3947"/>
                    <a:gd name="T26" fmla="*/ 2258 w 4516"/>
                    <a:gd name="T27" fmla="*/ 0 h 3947"/>
                    <a:gd name="T28" fmla="*/ 3282 w 4516"/>
                    <a:gd name="T29" fmla="*/ 0 h 3947"/>
                    <a:gd name="T30" fmla="*/ 3455 w 4516"/>
                    <a:gd name="T31" fmla="*/ 100 h 3947"/>
                    <a:gd name="T32" fmla="*/ 3967 w 4516"/>
                    <a:gd name="T33" fmla="*/ 987 h 3947"/>
                    <a:gd name="T34" fmla="*/ 4479 w 4516"/>
                    <a:gd name="T35" fmla="*/ 1874 h 3947"/>
                    <a:gd name="T36" fmla="*/ 4479 w 4516"/>
                    <a:gd name="T37" fmla="*/ 2074 h 39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4516" h="3947">
                      <a:moveTo>
                        <a:pt x="4479" y="2074"/>
                      </a:moveTo>
                      <a:lnTo>
                        <a:pt x="3967" y="2960"/>
                      </a:lnTo>
                      <a:lnTo>
                        <a:pt x="3455" y="3847"/>
                      </a:lnTo>
                      <a:cubicBezTo>
                        <a:pt x="3418" y="3911"/>
                        <a:pt x="3355" y="3947"/>
                        <a:pt x="3282" y="3947"/>
                      </a:cubicBezTo>
                      <a:lnTo>
                        <a:pt x="2258" y="3947"/>
                      </a:lnTo>
                      <a:lnTo>
                        <a:pt x="1234" y="3947"/>
                      </a:lnTo>
                      <a:cubicBezTo>
                        <a:pt x="1160" y="3947"/>
                        <a:pt x="1097" y="3911"/>
                        <a:pt x="1061" y="3847"/>
                      </a:cubicBezTo>
                      <a:lnTo>
                        <a:pt x="549" y="2960"/>
                      </a:lnTo>
                      <a:lnTo>
                        <a:pt x="37" y="2074"/>
                      </a:lnTo>
                      <a:cubicBezTo>
                        <a:pt x="0" y="2010"/>
                        <a:pt x="0" y="1937"/>
                        <a:pt x="37" y="1874"/>
                      </a:cubicBezTo>
                      <a:lnTo>
                        <a:pt x="549" y="987"/>
                      </a:lnTo>
                      <a:lnTo>
                        <a:pt x="1061" y="100"/>
                      </a:lnTo>
                      <a:cubicBezTo>
                        <a:pt x="1097" y="36"/>
                        <a:pt x="1160" y="0"/>
                        <a:pt x="1234" y="0"/>
                      </a:cubicBezTo>
                      <a:lnTo>
                        <a:pt x="2258" y="0"/>
                      </a:lnTo>
                      <a:lnTo>
                        <a:pt x="3282" y="0"/>
                      </a:lnTo>
                      <a:cubicBezTo>
                        <a:pt x="3355" y="0"/>
                        <a:pt x="3418" y="36"/>
                        <a:pt x="3455" y="100"/>
                      </a:cubicBezTo>
                      <a:lnTo>
                        <a:pt x="3967" y="987"/>
                      </a:lnTo>
                      <a:lnTo>
                        <a:pt x="4479" y="1874"/>
                      </a:lnTo>
                      <a:cubicBezTo>
                        <a:pt x="4516" y="1937"/>
                        <a:pt x="4516" y="2010"/>
                        <a:pt x="4479" y="2074"/>
                      </a:cubicBezTo>
                      <a:close/>
                    </a:path>
                  </a:pathLst>
                </a:custGeom>
                <a:solidFill>
                  <a:sysClr val="window" lastClr="FFFFFF"/>
                </a:solidFill>
                <a:ln w="7938" cap="flat">
                  <a:noFill/>
                  <a:prstDash val="solid"/>
                  <a:miter lim="800000"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endParaRPr>
                </a:p>
              </p:txBody>
            </p:sp>
            <p:sp>
              <p:nvSpPr>
                <p:cNvPr id="39" name="Freeform 6"/>
                <p:cNvSpPr/>
                <p:nvPr/>
              </p:nvSpPr>
              <p:spPr bwMode="auto">
                <a:xfrm>
                  <a:off x="1524106" y="2431739"/>
                  <a:ext cx="2602832" cy="2271469"/>
                </a:xfrm>
                <a:custGeom>
                  <a:avLst/>
                  <a:gdLst>
                    <a:gd name="T0" fmla="*/ 4479 w 4516"/>
                    <a:gd name="T1" fmla="*/ 2074 h 3947"/>
                    <a:gd name="T2" fmla="*/ 3967 w 4516"/>
                    <a:gd name="T3" fmla="*/ 2960 h 3947"/>
                    <a:gd name="T4" fmla="*/ 3455 w 4516"/>
                    <a:gd name="T5" fmla="*/ 3847 h 3947"/>
                    <a:gd name="T6" fmla="*/ 3282 w 4516"/>
                    <a:gd name="T7" fmla="*/ 3947 h 3947"/>
                    <a:gd name="T8" fmla="*/ 2258 w 4516"/>
                    <a:gd name="T9" fmla="*/ 3947 h 3947"/>
                    <a:gd name="T10" fmla="*/ 1234 w 4516"/>
                    <a:gd name="T11" fmla="*/ 3947 h 3947"/>
                    <a:gd name="T12" fmla="*/ 1061 w 4516"/>
                    <a:gd name="T13" fmla="*/ 3847 h 3947"/>
                    <a:gd name="T14" fmla="*/ 549 w 4516"/>
                    <a:gd name="T15" fmla="*/ 2960 h 3947"/>
                    <a:gd name="T16" fmla="*/ 37 w 4516"/>
                    <a:gd name="T17" fmla="*/ 2074 h 3947"/>
                    <a:gd name="T18" fmla="*/ 37 w 4516"/>
                    <a:gd name="T19" fmla="*/ 1874 h 3947"/>
                    <a:gd name="T20" fmla="*/ 549 w 4516"/>
                    <a:gd name="T21" fmla="*/ 987 h 3947"/>
                    <a:gd name="T22" fmla="*/ 1061 w 4516"/>
                    <a:gd name="T23" fmla="*/ 100 h 3947"/>
                    <a:gd name="T24" fmla="*/ 1234 w 4516"/>
                    <a:gd name="T25" fmla="*/ 0 h 3947"/>
                    <a:gd name="T26" fmla="*/ 2258 w 4516"/>
                    <a:gd name="T27" fmla="*/ 0 h 3947"/>
                    <a:gd name="T28" fmla="*/ 3282 w 4516"/>
                    <a:gd name="T29" fmla="*/ 0 h 3947"/>
                    <a:gd name="T30" fmla="*/ 3455 w 4516"/>
                    <a:gd name="T31" fmla="*/ 100 h 3947"/>
                    <a:gd name="T32" fmla="*/ 3967 w 4516"/>
                    <a:gd name="T33" fmla="*/ 987 h 3947"/>
                    <a:gd name="T34" fmla="*/ 4479 w 4516"/>
                    <a:gd name="T35" fmla="*/ 1874 h 3947"/>
                    <a:gd name="T36" fmla="*/ 4479 w 4516"/>
                    <a:gd name="T37" fmla="*/ 2074 h 39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4516" h="3947">
                      <a:moveTo>
                        <a:pt x="4479" y="2074"/>
                      </a:moveTo>
                      <a:lnTo>
                        <a:pt x="3967" y="2960"/>
                      </a:lnTo>
                      <a:lnTo>
                        <a:pt x="3455" y="3847"/>
                      </a:lnTo>
                      <a:cubicBezTo>
                        <a:pt x="3418" y="3911"/>
                        <a:pt x="3355" y="3947"/>
                        <a:pt x="3282" y="3947"/>
                      </a:cubicBezTo>
                      <a:lnTo>
                        <a:pt x="2258" y="3947"/>
                      </a:lnTo>
                      <a:lnTo>
                        <a:pt x="1234" y="3947"/>
                      </a:lnTo>
                      <a:cubicBezTo>
                        <a:pt x="1160" y="3947"/>
                        <a:pt x="1097" y="3911"/>
                        <a:pt x="1061" y="3847"/>
                      </a:cubicBezTo>
                      <a:lnTo>
                        <a:pt x="549" y="2960"/>
                      </a:lnTo>
                      <a:lnTo>
                        <a:pt x="37" y="2074"/>
                      </a:lnTo>
                      <a:cubicBezTo>
                        <a:pt x="0" y="2010"/>
                        <a:pt x="0" y="1937"/>
                        <a:pt x="37" y="1874"/>
                      </a:cubicBezTo>
                      <a:lnTo>
                        <a:pt x="549" y="987"/>
                      </a:lnTo>
                      <a:lnTo>
                        <a:pt x="1061" y="100"/>
                      </a:lnTo>
                      <a:cubicBezTo>
                        <a:pt x="1097" y="36"/>
                        <a:pt x="1160" y="0"/>
                        <a:pt x="1234" y="0"/>
                      </a:cubicBezTo>
                      <a:lnTo>
                        <a:pt x="2258" y="0"/>
                      </a:lnTo>
                      <a:lnTo>
                        <a:pt x="3282" y="0"/>
                      </a:lnTo>
                      <a:cubicBezTo>
                        <a:pt x="3355" y="0"/>
                        <a:pt x="3418" y="36"/>
                        <a:pt x="3455" y="100"/>
                      </a:cubicBezTo>
                      <a:lnTo>
                        <a:pt x="3967" y="987"/>
                      </a:lnTo>
                      <a:lnTo>
                        <a:pt x="4479" y="1874"/>
                      </a:lnTo>
                      <a:cubicBezTo>
                        <a:pt x="4516" y="1937"/>
                        <a:pt x="4516" y="2010"/>
                        <a:pt x="4479" y="2074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ysClr val="window" lastClr="FFFFFF">
                        <a:lumMod val="82000"/>
                        <a:lumOff val="18000"/>
                      </a:sysClr>
                    </a:gs>
                    <a:gs pos="47000">
                      <a:srgbClr val="F5F5F5"/>
                    </a:gs>
                    <a:gs pos="100000">
                      <a:sysClr val="window" lastClr="FFFFFF">
                        <a:lumMod val="95000"/>
                        <a:lumOff val="5000"/>
                      </a:sysClr>
                    </a:gs>
                  </a:gsLst>
                  <a:lin ang="18900000" scaled="0"/>
                </a:gradFill>
                <a:ln w="7938" cap="flat">
                  <a:noFill/>
                  <a:prstDash val="solid"/>
                  <a:miter lim="800000"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endParaRPr>
                </a:p>
              </p:txBody>
            </p:sp>
          </p:grpSp>
          <p:sp>
            <p:nvSpPr>
              <p:cNvPr id="40" name="Freeform 7"/>
              <p:cNvSpPr/>
              <p:nvPr/>
            </p:nvSpPr>
            <p:spPr bwMode="auto">
              <a:xfrm>
                <a:off x="4033627" y="3946819"/>
                <a:ext cx="1773860" cy="1540629"/>
              </a:xfrm>
              <a:custGeom>
                <a:avLst/>
                <a:gdLst>
                  <a:gd name="T0" fmla="*/ 3404 w 3431"/>
                  <a:gd name="T1" fmla="*/ 1576 h 2999"/>
                  <a:gd name="T2" fmla="*/ 3015 w 3431"/>
                  <a:gd name="T3" fmla="*/ 2249 h 2999"/>
                  <a:gd name="T4" fmla="*/ 2625 w 3431"/>
                  <a:gd name="T5" fmla="*/ 2923 h 2999"/>
                  <a:gd name="T6" fmla="*/ 2494 w 3431"/>
                  <a:gd name="T7" fmla="*/ 2999 h 2999"/>
                  <a:gd name="T8" fmla="*/ 1716 w 3431"/>
                  <a:gd name="T9" fmla="*/ 2999 h 2999"/>
                  <a:gd name="T10" fmla="*/ 938 w 3431"/>
                  <a:gd name="T11" fmla="*/ 2999 h 2999"/>
                  <a:gd name="T12" fmla="*/ 806 w 3431"/>
                  <a:gd name="T13" fmla="*/ 2923 h 2999"/>
                  <a:gd name="T14" fmla="*/ 417 w 3431"/>
                  <a:gd name="T15" fmla="*/ 2249 h 2999"/>
                  <a:gd name="T16" fmla="*/ 28 w 3431"/>
                  <a:gd name="T17" fmla="*/ 1576 h 2999"/>
                  <a:gd name="T18" fmla="*/ 28 w 3431"/>
                  <a:gd name="T19" fmla="*/ 1424 h 2999"/>
                  <a:gd name="T20" fmla="*/ 417 w 3431"/>
                  <a:gd name="T21" fmla="*/ 750 h 2999"/>
                  <a:gd name="T22" fmla="*/ 806 w 3431"/>
                  <a:gd name="T23" fmla="*/ 76 h 2999"/>
                  <a:gd name="T24" fmla="*/ 938 w 3431"/>
                  <a:gd name="T25" fmla="*/ 0 h 2999"/>
                  <a:gd name="T26" fmla="*/ 1716 w 3431"/>
                  <a:gd name="T27" fmla="*/ 0 h 2999"/>
                  <a:gd name="T28" fmla="*/ 2494 w 3431"/>
                  <a:gd name="T29" fmla="*/ 0 h 2999"/>
                  <a:gd name="T30" fmla="*/ 2625 w 3431"/>
                  <a:gd name="T31" fmla="*/ 76 h 2999"/>
                  <a:gd name="T32" fmla="*/ 3015 w 3431"/>
                  <a:gd name="T33" fmla="*/ 750 h 2999"/>
                  <a:gd name="T34" fmla="*/ 3404 w 3431"/>
                  <a:gd name="T35" fmla="*/ 1424 h 2999"/>
                  <a:gd name="T36" fmla="*/ 3404 w 3431"/>
                  <a:gd name="T37" fmla="*/ 1576 h 29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431" h="2999">
                    <a:moveTo>
                      <a:pt x="3404" y="1576"/>
                    </a:moveTo>
                    <a:lnTo>
                      <a:pt x="3015" y="2249"/>
                    </a:lnTo>
                    <a:lnTo>
                      <a:pt x="2625" y="2923"/>
                    </a:lnTo>
                    <a:cubicBezTo>
                      <a:pt x="2598" y="2972"/>
                      <a:pt x="2550" y="2999"/>
                      <a:pt x="2494" y="2999"/>
                    </a:cubicBezTo>
                    <a:lnTo>
                      <a:pt x="1716" y="2999"/>
                    </a:lnTo>
                    <a:lnTo>
                      <a:pt x="938" y="2999"/>
                    </a:lnTo>
                    <a:cubicBezTo>
                      <a:pt x="882" y="2999"/>
                      <a:pt x="834" y="2972"/>
                      <a:pt x="806" y="2923"/>
                    </a:cubicBezTo>
                    <a:lnTo>
                      <a:pt x="417" y="2249"/>
                    </a:lnTo>
                    <a:lnTo>
                      <a:pt x="28" y="1576"/>
                    </a:lnTo>
                    <a:cubicBezTo>
                      <a:pt x="0" y="1527"/>
                      <a:pt x="0" y="1472"/>
                      <a:pt x="28" y="1424"/>
                    </a:cubicBezTo>
                    <a:lnTo>
                      <a:pt x="417" y="750"/>
                    </a:lnTo>
                    <a:lnTo>
                      <a:pt x="806" y="76"/>
                    </a:lnTo>
                    <a:cubicBezTo>
                      <a:pt x="834" y="28"/>
                      <a:pt x="882" y="0"/>
                      <a:pt x="938" y="0"/>
                    </a:cubicBezTo>
                    <a:lnTo>
                      <a:pt x="1716" y="0"/>
                    </a:lnTo>
                    <a:lnTo>
                      <a:pt x="2494" y="0"/>
                    </a:lnTo>
                    <a:cubicBezTo>
                      <a:pt x="2550" y="0"/>
                      <a:pt x="2598" y="28"/>
                      <a:pt x="2625" y="76"/>
                    </a:cubicBezTo>
                    <a:lnTo>
                      <a:pt x="3015" y="750"/>
                    </a:lnTo>
                    <a:lnTo>
                      <a:pt x="3404" y="1424"/>
                    </a:lnTo>
                    <a:cubicBezTo>
                      <a:pt x="3431" y="1472"/>
                      <a:pt x="3431" y="1527"/>
                      <a:pt x="3404" y="1576"/>
                    </a:cubicBezTo>
                    <a:close/>
                  </a:path>
                </a:pathLst>
              </a:custGeom>
              <a:solidFill>
                <a:srgbClr val="26AADB"/>
              </a:solidFill>
              <a:ln w="7938" cap="flat">
                <a:noFill/>
                <a:prstDash val="solid"/>
                <a:miter lim="800000"/>
              </a:ln>
              <a:effectLst/>
            </p:spPr>
            <p:txBody>
              <a:bodyPr vert="horz" wrap="square" lIns="91440" tIns="45720" rIns="91440" bIns="45720" numCol="1" anchor="t" anchorCtr="0" compatLnSpc="1"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41" name="TextBox 98"/>
            <p:cNvSpPr txBox="1"/>
            <p:nvPr/>
          </p:nvSpPr>
          <p:spPr>
            <a:xfrm>
              <a:off x="4382515" y="4183862"/>
              <a:ext cx="1220570" cy="9954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02</a:t>
              </a:r>
              <a:endParaRPr kumimoji="0" lang="zh-CN" alt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4220186" y="1014414"/>
            <a:ext cx="1602228" cy="1359398"/>
            <a:chOff x="5553262" y="2638733"/>
            <a:chExt cx="2397222" cy="2093640"/>
          </a:xfrm>
        </p:grpSpPr>
        <p:grpSp>
          <p:nvGrpSpPr>
            <p:cNvPr id="43" name="组合 42"/>
            <p:cNvGrpSpPr/>
            <p:nvPr/>
          </p:nvGrpSpPr>
          <p:grpSpPr>
            <a:xfrm>
              <a:off x="5553262" y="2638733"/>
              <a:ext cx="2397222" cy="2093640"/>
              <a:chOff x="5553262" y="2638733"/>
              <a:chExt cx="2397222" cy="2093640"/>
            </a:xfrm>
          </p:grpSpPr>
          <p:grpSp>
            <p:nvGrpSpPr>
              <p:cNvPr id="44" name="组合 43"/>
              <p:cNvGrpSpPr/>
              <p:nvPr/>
            </p:nvGrpSpPr>
            <p:grpSpPr>
              <a:xfrm>
                <a:off x="5553262" y="2638733"/>
                <a:ext cx="2397222" cy="2093640"/>
                <a:chOff x="1511944" y="2420246"/>
                <a:chExt cx="2627152" cy="2294453"/>
              </a:xfrm>
              <a:effectLst>
                <a:outerShdw blurRad="203200" dist="38100" dir="3780000" sx="103000" sy="103000" algn="t" rotWithShape="0">
                  <a:prstClr val="black">
                    <a:alpha val="25000"/>
                  </a:prstClr>
                </a:outerShdw>
              </a:effectLst>
            </p:grpSpPr>
            <p:sp>
              <p:nvSpPr>
                <p:cNvPr id="45" name="Freeform 6"/>
                <p:cNvSpPr/>
                <p:nvPr/>
              </p:nvSpPr>
              <p:spPr bwMode="auto">
                <a:xfrm>
                  <a:off x="1511944" y="2420246"/>
                  <a:ext cx="2627152" cy="2294453"/>
                </a:xfrm>
                <a:custGeom>
                  <a:avLst/>
                  <a:gdLst>
                    <a:gd name="T0" fmla="*/ 4479 w 4516"/>
                    <a:gd name="T1" fmla="*/ 2074 h 3947"/>
                    <a:gd name="T2" fmla="*/ 3967 w 4516"/>
                    <a:gd name="T3" fmla="*/ 2960 h 3947"/>
                    <a:gd name="T4" fmla="*/ 3455 w 4516"/>
                    <a:gd name="T5" fmla="*/ 3847 h 3947"/>
                    <a:gd name="T6" fmla="*/ 3282 w 4516"/>
                    <a:gd name="T7" fmla="*/ 3947 h 3947"/>
                    <a:gd name="T8" fmla="*/ 2258 w 4516"/>
                    <a:gd name="T9" fmla="*/ 3947 h 3947"/>
                    <a:gd name="T10" fmla="*/ 1234 w 4516"/>
                    <a:gd name="T11" fmla="*/ 3947 h 3947"/>
                    <a:gd name="T12" fmla="*/ 1061 w 4516"/>
                    <a:gd name="T13" fmla="*/ 3847 h 3947"/>
                    <a:gd name="T14" fmla="*/ 549 w 4516"/>
                    <a:gd name="T15" fmla="*/ 2960 h 3947"/>
                    <a:gd name="T16" fmla="*/ 37 w 4516"/>
                    <a:gd name="T17" fmla="*/ 2074 h 3947"/>
                    <a:gd name="T18" fmla="*/ 37 w 4516"/>
                    <a:gd name="T19" fmla="*/ 1874 h 3947"/>
                    <a:gd name="T20" fmla="*/ 549 w 4516"/>
                    <a:gd name="T21" fmla="*/ 987 h 3947"/>
                    <a:gd name="T22" fmla="*/ 1061 w 4516"/>
                    <a:gd name="T23" fmla="*/ 100 h 3947"/>
                    <a:gd name="T24" fmla="*/ 1234 w 4516"/>
                    <a:gd name="T25" fmla="*/ 0 h 3947"/>
                    <a:gd name="T26" fmla="*/ 2258 w 4516"/>
                    <a:gd name="T27" fmla="*/ 0 h 3947"/>
                    <a:gd name="T28" fmla="*/ 3282 w 4516"/>
                    <a:gd name="T29" fmla="*/ 0 h 3947"/>
                    <a:gd name="T30" fmla="*/ 3455 w 4516"/>
                    <a:gd name="T31" fmla="*/ 100 h 3947"/>
                    <a:gd name="T32" fmla="*/ 3967 w 4516"/>
                    <a:gd name="T33" fmla="*/ 987 h 3947"/>
                    <a:gd name="T34" fmla="*/ 4479 w 4516"/>
                    <a:gd name="T35" fmla="*/ 1874 h 3947"/>
                    <a:gd name="T36" fmla="*/ 4479 w 4516"/>
                    <a:gd name="T37" fmla="*/ 2074 h 39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4516" h="3947">
                      <a:moveTo>
                        <a:pt x="4479" y="2074"/>
                      </a:moveTo>
                      <a:lnTo>
                        <a:pt x="3967" y="2960"/>
                      </a:lnTo>
                      <a:lnTo>
                        <a:pt x="3455" y="3847"/>
                      </a:lnTo>
                      <a:cubicBezTo>
                        <a:pt x="3418" y="3911"/>
                        <a:pt x="3355" y="3947"/>
                        <a:pt x="3282" y="3947"/>
                      </a:cubicBezTo>
                      <a:lnTo>
                        <a:pt x="2258" y="3947"/>
                      </a:lnTo>
                      <a:lnTo>
                        <a:pt x="1234" y="3947"/>
                      </a:lnTo>
                      <a:cubicBezTo>
                        <a:pt x="1160" y="3947"/>
                        <a:pt x="1097" y="3911"/>
                        <a:pt x="1061" y="3847"/>
                      </a:cubicBezTo>
                      <a:lnTo>
                        <a:pt x="549" y="2960"/>
                      </a:lnTo>
                      <a:lnTo>
                        <a:pt x="37" y="2074"/>
                      </a:lnTo>
                      <a:cubicBezTo>
                        <a:pt x="0" y="2010"/>
                        <a:pt x="0" y="1937"/>
                        <a:pt x="37" y="1874"/>
                      </a:cubicBezTo>
                      <a:lnTo>
                        <a:pt x="549" y="987"/>
                      </a:lnTo>
                      <a:lnTo>
                        <a:pt x="1061" y="100"/>
                      </a:lnTo>
                      <a:cubicBezTo>
                        <a:pt x="1097" y="36"/>
                        <a:pt x="1160" y="0"/>
                        <a:pt x="1234" y="0"/>
                      </a:cubicBezTo>
                      <a:lnTo>
                        <a:pt x="2258" y="0"/>
                      </a:lnTo>
                      <a:lnTo>
                        <a:pt x="3282" y="0"/>
                      </a:lnTo>
                      <a:cubicBezTo>
                        <a:pt x="3355" y="0"/>
                        <a:pt x="3418" y="36"/>
                        <a:pt x="3455" y="100"/>
                      </a:cubicBezTo>
                      <a:lnTo>
                        <a:pt x="3967" y="987"/>
                      </a:lnTo>
                      <a:lnTo>
                        <a:pt x="4479" y="1874"/>
                      </a:lnTo>
                      <a:cubicBezTo>
                        <a:pt x="4516" y="1937"/>
                        <a:pt x="4516" y="2010"/>
                        <a:pt x="4479" y="2074"/>
                      </a:cubicBezTo>
                      <a:close/>
                    </a:path>
                  </a:pathLst>
                </a:custGeom>
                <a:solidFill>
                  <a:sysClr val="window" lastClr="FFFFFF"/>
                </a:solidFill>
                <a:ln w="7938" cap="flat">
                  <a:noFill/>
                  <a:prstDash val="solid"/>
                  <a:miter lim="800000"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endParaRPr>
                </a:p>
              </p:txBody>
            </p:sp>
            <p:sp>
              <p:nvSpPr>
                <p:cNvPr id="46" name="Freeform 6"/>
                <p:cNvSpPr/>
                <p:nvPr/>
              </p:nvSpPr>
              <p:spPr bwMode="auto">
                <a:xfrm>
                  <a:off x="1524106" y="2431739"/>
                  <a:ext cx="2602832" cy="2271469"/>
                </a:xfrm>
                <a:custGeom>
                  <a:avLst/>
                  <a:gdLst>
                    <a:gd name="T0" fmla="*/ 4479 w 4516"/>
                    <a:gd name="T1" fmla="*/ 2074 h 3947"/>
                    <a:gd name="T2" fmla="*/ 3967 w 4516"/>
                    <a:gd name="T3" fmla="*/ 2960 h 3947"/>
                    <a:gd name="T4" fmla="*/ 3455 w 4516"/>
                    <a:gd name="T5" fmla="*/ 3847 h 3947"/>
                    <a:gd name="T6" fmla="*/ 3282 w 4516"/>
                    <a:gd name="T7" fmla="*/ 3947 h 3947"/>
                    <a:gd name="T8" fmla="*/ 2258 w 4516"/>
                    <a:gd name="T9" fmla="*/ 3947 h 3947"/>
                    <a:gd name="T10" fmla="*/ 1234 w 4516"/>
                    <a:gd name="T11" fmla="*/ 3947 h 3947"/>
                    <a:gd name="T12" fmla="*/ 1061 w 4516"/>
                    <a:gd name="T13" fmla="*/ 3847 h 3947"/>
                    <a:gd name="T14" fmla="*/ 549 w 4516"/>
                    <a:gd name="T15" fmla="*/ 2960 h 3947"/>
                    <a:gd name="T16" fmla="*/ 37 w 4516"/>
                    <a:gd name="T17" fmla="*/ 2074 h 3947"/>
                    <a:gd name="T18" fmla="*/ 37 w 4516"/>
                    <a:gd name="T19" fmla="*/ 1874 h 3947"/>
                    <a:gd name="T20" fmla="*/ 549 w 4516"/>
                    <a:gd name="T21" fmla="*/ 987 h 3947"/>
                    <a:gd name="T22" fmla="*/ 1061 w 4516"/>
                    <a:gd name="T23" fmla="*/ 100 h 3947"/>
                    <a:gd name="T24" fmla="*/ 1234 w 4516"/>
                    <a:gd name="T25" fmla="*/ 0 h 3947"/>
                    <a:gd name="T26" fmla="*/ 2258 w 4516"/>
                    <a:gd name="T27" fmla="*/ 0 h 3947"/>
                    <a:gd name="T28" fmla="*/ 3282 w 4516"/>
                    <a:gd name="T29" fmla="*/ 0 h 3947"/>
                    <a:gd name="T30" fmla="*/ 3455 w 4516"/>
                    <a:gd name="T31" fmla="*/ 100 h 3947"/>
                    <a:gd name="T32" fmla="*/ 3967 w 4516"/>
                    <a:gd name="T33" fmla="*/ 987 h 3947"/>
                    <a:gd name="T34" fmla="*/ 4479 w 4516"/>
                    <a:gd name="T35" fmla="*/ 1874 h 3947"/>
                    <a:gd name="T36" fmla="*/ 4479 w 4516"/>
                    <a:gd name="T37" fmla="*/ 2074 h 39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4516" h="3947">
                      <a:moveTo>
                        <a:pt x="4479" y="2074"/>
                      </a:moveTo>
                      <a:lnTo>
                        <a:pt x="3967" y="2960"/>
                      </a:lnTo>
                      <a:lnTo>
                        <a:pt x="3455" y="3847"/>
                      </a:lnTo>
                      <a:cubicBezTo>
                        <a:pt x="3418" y="3911"/>
                        <a:pt x="3355" y="3947"/>
                        <a:pt x="3282" y="3947"/>
                      </a:cubicBezTo>
                      <a:lnTo>
                        <a:pt x="2258" y="3947"/>
                      </a:lnTo>
                      <a:lnTo>
                        <a:pt x="1234" y="3947"/>
                      </a:lnTo>
                      <a:cubicBezTo>
                        <a:pt x="1160" y="3947"/>
                        <a:pt x="1097" y="3911"/>
                        <a:pt x="1061" y="3847"/>
                      </a:cubicBezTo>
                      <a:lnTo>
                        <a:pt x="549" y="2960"/>
                      </a:lnTo>
                      <a:lnTo>
                        <a:pt x="37" y="2074"/>
                      </a:lnTo>
                      <a:cubicBezTo>
                        <a:pt x="0" y="2010"/>
                        <a:pt x="0" y="1937"/>
                        <a:pt x="37" y="1874"/>
                      </a:cubicBezTo>
                      <a:lnTo>
                        <a:pt x="549" y="987"/>
                      </a:lnTo>
                      <a:lnTo>
                        <a:pt x="1061" y="100"/>
                      </a:lnTo>
                      <a:cubicBezTo>
                        <a:pt x="1097" y="36"/>
                        <a:pt x="1160" y="0"/>
                        <a:pt x="1234" y="0"/>
                      </a:cubicBezTo>
                      <a:lnTo>
                        <a:pt x="2258" y="0"/>
                      </a:lnTo>
                      <a:lnTo>
                        <a:pt x="3282" y="0"/>
                      </a:lnTo>
                      <a:cubicBezTo>
                        <a:pt x="3355" y="0"/>
                        <a:pt x="3418" y="36"/>
                        <a:pt x="3455" y="100"/>
                      </a:cubicBezTo>
                      <a:lnTo>
                        <a:pt x="3967" y="987"/>
                      </a:lnTo>
                      <a:lnTo>
                        <a:pt x="4479" y="1874"/>
                      </a:lnTo>
                      <a:cubicBezTo>
                        <a:pt x="4516" y="1937"/>
                        <a:pt x="4516" y="2010"/>
                        <a:pt x="4479" y="2074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ysClr val="window" lastClr="FFFFFF">
                        <a:lumMod val="82000"/>
                        <a:lumOff val="18000"/>
                      </a:sysClr>
                    </a:gs>
                    <a:gs pos="47000">
                      <a:srgbClr val="F5F5F5"/>
                    </a:gs>
                    <a:gs pos="100000">
                      <a:sysClr val="window" lastClr="FFFFFF">
                        <a:lumMod val="95000"/>
                        <a:lumOff val="5000"/>
                      </a:sysClr>
                    </a:gs>
                  </a:gsLst>
                  <a:lin ang="18900000" scaled="0"/>
                </a:gradFill>
                <a:ln w="7938" cap="flat">
                  <a:noFill/>
                  <a:prstDash val="solid"/>
                  <a:miter lim="800000"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endParaRPr>
                </a:p>
              </p:txBody>
            </p:sp>
          </p:grpSp>
          <p:sp>
            <p:nvSpPr>
              <p:cNvPr id="47" name="Freeform 7"/>
              <p:cNvSpPr/>
              <p:nvPr/>
            </p:nvSpPr>
            <p:spPr bwMode="auto">
              <a:xfrm>
                <a:off x="5864945" y="2882683"/>
                <a:ext cx="1773860" cy="1540629"/>
              </a:xfrm>
              <a:custGeom>
                <a:avLst/>
                <a:gdLst>
                  <a:gd name="T0" fmla="*/ 3404 w 3431"/>
                  <a:gd name="T1" fmla="*/ 1576 h 2999"/>
                  <a:gd name="T2" fmla="*/ 3015 w 3431"/>
                  <a:gd name="T3" fmla="*/ 2249 h 2999"/>
                  <a:gd name="T4" fmla="*/ 2625 w 3431"/>
                  <a:gd name="T5" fmla="*/ 2923 h 2999"/>
                  <a:gd name="T6" fmla="*/ 2494 w 3431"/>
                  <a:gd name="T7" fmla="*/ 2999 h 2999"/>
                  <a:gd name="T8" fmla="*/ 1716 w 3431"/>
                  <a:gd name="T9" fmla="*/ 2999 h 2999"/>
                  <a:gd name="T10" fmla="*/ 938 w 3431"/>
                  <a:gd name="T11" fmla="*/ 2999 h 2999"/>
                  <a:gd name="T12" fmla="*/ 806 w 3431"/>
                  <a:gd name="T13" fmla="*/ 2923 h 2999"/>
                  <a:gd name="T14" fmla="*/ 417 w 3431"/>
                  <a:gd name="T15" fmla="*/ 2249 h 2999"/>
                  <a:gd name="T16" fmla="*/ 28 w 3431"/>
                  <a:gd name="T17" fmla="*/ 1576 h 2999"/>
                  <a:gd name="T18" fmla="*/ 28 w 3431"/>
                  <a:gd name="T19" fmla="*/ 1424 h 2999"/>
                  <a:gd name="T20" fmla="*/ 417 w 3431"/>
                  <a:gd name="T21" fmla="*/ 750 h 2999"/>
                  <a:gd name="T22" fmla="*/ 806 w 3431"/>
                  <a:gd name="T23" fmla="*/ 76 h 2999"/>
                  <a:gd name="T24" fmla="*/ 938 w 3431"/>
                  <a:gd name="T25" fmla="*/ 0 h 2999"/>
                  <a:gd name="T26" fmla="*/ 1716 w 3431"/>
                  <a:gd name="T27" fmla="*/ 0 h 2999"/>
                  <a:gd name="T28" fmla="*/ 2494 w 3431"/>
                  <a:gd name="T29" fmla="*/ 0 h 2999"/>
                  <a:gd name="T30" fmla="*/ 2625 w 3431"/>
                  <a:gd name="T31" fmla="*/ 76 h 2999"/>
                  <a:gd name="T32" fmla="*/ 3015 w 3431"/>
                  <a:gd name="T33" fmla="*/ 750 h 2999"/>
                  <a:gd name="T34" fmla="*/ 3404 w 3431"/>
                  <a:gd name="T35" fmla="*/ 1424 h 2999"/>
                  <a:gd name="T36" fmla="*/ 3404 w 3431"/>
                  <a:gd name="T37" fmla="*/ 1576 h 29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431" h="2999">
                    <a:moveTo>
                      <a:pt x="3404" y="1576"/>
                    </a:moveTo>
                    <a:lnTo>
                      <a:pt x="3015" y="2249"/>
                    </a:lnTo>
                    <a:lnTo>
                      <a:pt x="2625" y="2923"/>
                    </a:lnTo>
                    <a:cubicBezTo>
                      <a:pt x="2598" y="2972"/>
                      <a:pt x="2550" y="2999"/>
                      <a:pt x="2494" y="2999"/>
                    </a:cubicBezTo>
                    <a:lnTo>
                      <a:pt x="1716" y="2999"/>
                    </a:lnTo>
                    <a:lnTo>
                      <a:pt x="938" y="2999"/>
                    </a:lnTo>
                    <a:cubicBezTo>
                      <a:pt x="882" y="2999"/>
                      <a:pt x="834" y="2972"/>
                      <a:pt x="806" y="2923"/>
                    </a:cubicBezTo>
                    <a:lnTo>
                      <a:pt x="417" y="2249"/>
                    </a:lnTo>
                    <a:lnTo>
                      <a:pt x="28" y="1576"/>
                    </a:lnTo>
                    <a:cubicBezTo>
                      <a:pt x="0" y="1527"/>
                      <a:pt x="0" y="1472"/>
                      <a:pt x="28" y="1424"/>
                    </a:cubicBezTo>
                    <a:lnTo>
                      <a:pt x="417" y="750"/>
                    </a:lnTo>
                    <a:lnTo>
                      <a:pt x="806" y="76"/>
                    </a:lnTo>
                    <a:cubicBezTo>
                      <a:pt x="834" y="28"/>
                      <a:pt x="882" y="0"/>
                      <a:pt x="938" y="0"/>
                    </a:cubicBezTo>
                    <a:lnTo>
                      <a:pt x="1716" y="0"/>
                    </a:lnTo>
                    <a:lnTo>
                      <a:pt x="2494" y="0"/>
                    </a:lnTo>
                    <a:cubicBezTo>
                      <a:pt x="2550" y="0"/>
                      <a:pt x="2598" y="28"/>
                      <a:pt x="2625" y="76"/>
                    </a:cubicBezTo>
                    <a:lnTo>
                      <a:pt x="3015" y="750"/>
                    </a:lnTo>
                    <a:lnTo>
                      <a:pt x="3404" y="1424"/>
                    </a:lnTo>
                    <a:cubicBezTo>
                      <a:pt x="3431" y="1472"/>
                      <a:pt x="3431" y="1527"/>
                      <a:pt x="3404" y="1576"/>
                    </a:cubicBezTo>
                    <a:close/>
                  </a:path>
                </a:pathLst>
              </a:custGeom>
              <a:solidFill>
                <a:srgbClr val="26AADB"/>
              </a:solidFill>
              <a:ln w="7938" cap="flat">
                <a:noFill/>
                <a:prstDash val="solid"/>
                <a:miter lim="800000"/>
              </a:ln>
              <a:effectLst/>
            </p:spPr>
            <p:txBody>
              <a:bodyPr vert="horz" wrap="square" lIns="91440" tIns="45720" rIns="91440" bIns="45720" numCol="1" anchor="t" anchorCtr="0" compatLnSpc="1"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48" name="TextBox 85"/>
            <p:cNvSpPr txBox="1"/>
            <p:nvPr/>
          </p:nvSpPr>
          <p:spPr>
            <a:xfrm>
              <a:off x="6259489" y="3110169"/>
              <a:ext cx="1273333" cy="9954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03</a:t>
              </a:r>
              <a:endParaRPr kumimoji="0" lang="zh-CN" alt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1770135" y="1005973"/>
            <a:ext cx="1602228" cy="1359398"/>
            <a:chOff x="1881842" y="2656049"/>
            <a:chExt cx="2397222" cy="2093640"/>
          </a:xfrm>
        </p:grpSpPr>
        <p:grpSp>
          <p:nvGrpSpPr>
            <p:cNvPr id="50" name="组合 49"/>
            <p:cNvGrpSpPr/>
            <p:nvPr/>
          </p:nvGrpSpPr>
          <p:grpSpPr>
            <a:xfrm>
              <a:off x="1881842" y="2656049"/>
              <a:ext cx="2397222" cy="2093640"/>
              <a:chOff x="1511944" y="2420246"/>
              <a:chExt cx="2627152" cy="2294453"/>
            </a:xfrm>
            <a:effectLst>
              <a:outerShdw blurRad="203200" dist="38100" dir="3780000" sx="103000" sy="103000" algn="t" rotWithShape="0">
                <a:prstClr val="black">
                  <a:alpha val="25000"/>
                </a:prstClr>
              </a:outerShdw>
            </a:effectLst>
          </p:grpSpPr>
          <p:sp>
            <p:nvSpPr>
              <p:cNvPr id="51" name="Freeform 6"/>
              <p:cNvSpPr/>
              <p:nvPr/>
            </p:nvSpPr>
            <p:spPr bwMode="auto">
              <a:xfrm>
                <a:off x="1511944" y="2420246"/>
                <a:ext cx="2627152" cy="2294453"/>
              </a:xfrm>
              <a:custGeom>
                <a:avLst/>
                <a:gdLst>
                  <a:gd name="T0" fmla="*/ 4479 w 4516"/>
                  <a:gd name="T1" fmla="*/ 2074 h 3947"/>
                  <a:gd name="T2" fmla="*/ 3967 w 4516"/>
                  <a:gd name="T3" fmla="*/ 2960 h 3947"/>
                  <a:gd name="T4" fmla="*/ 3455 w 4516"/>
                  <a:gd name="T5" fmla="*/ 3847 h 3947"/>
                  <a:gd name="T6" fmla="*/ 3282 w 4516"/>
                  <a:gd name="T7" fmla="*/ 3947 h 3947"/>
                  <a:gd name="T8" fmla="*/ 2258 w 4516"/>
                  <a:gd name="T9" fmla="*/ 3947 h 3947"/>
                  <a:gd name="T10" fmla="*/ 1234 w 4516"/>
                  <a:gd name="T11" fmla="*/ 3947 h 3947"/>
                  <a:gd name="T12" fmla="*/ 1061 w 4516"/>
                  <a:gd name="T13" fmla="*/ 3847 h 3947"/>
                  <a:gd name="T14" fmla="*/ 549 w 4516"/>
                  <a:gd name="T15" fmla="*/ 2960 h 3947"/>
                  <a:gd name="T16" fmla="*/ 37 w 4516"/>
                  <a:gd name="T17" fmla="*/ 2074 h 3947"/>
                  <a:gd name="T18" fmla="*/ 37 w 4516"/>
                  <a:gd name="T19" fmla="*/ 1874 h 3947"/>
                  <a:gd name="T20" fmla="*/ 549 w 4516"/>
                  <a:gd name="T21" fmla="*/ 987 h 3947"/>
                  <a:gd name="T22" fmla="*/ 1061 w 4516"/>
                  <a:gd name="T23" fmla="*/ 100 h 3947"/>
                  <a:gd name="T24" fmla="*/ 1234 w 4516"/>
                  <a:gd name="T25" fmla="*/ 0 h 3947"/>
                  <a:gd name="T26" fmla="*/ 2258 w 4516"/>
                  <a:gd name="T27" fmla="*/ 0 h 3947"/>
                  <a:gd name="T28" fmla="*/ 3282 w 4516"/>
                  <a:gd name="T29" fmla="*/ 0 h 3947"/>
                  <a:gd name="T30" fmla="*/ 3455 w 4516"/>
                  <a:gd name="T31" fmla="*/ 100 h 3947"/>
                  <a:gd name="T32" fmla="*/ 3967 w 4516"/>
                  <a:gd name="T33" fmla="*/ 987 h 3947"/>
                  <a:gd name="T34" fmla="*/ 4479 w 4516"/>
                  <a:gd name="T35" fmla="*/ 1874 h 3947"/>
                  <a:gd name="T36" fmla="*/ 4479 w 4516"/>
                  <a:gd name="T37" fmla="*/ 2074 h 39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516" h="3947">
                    <a:moveTo>
                      <a:pt x="4479" y="2074"/>
                    </a:moveTo>
                    <a:lnTo>
                      <a:pt x="3967" y="2960"/>
                    </a:lnTo>
                    <a:lnTo>
                      <a:pt x="3455" y="3847"/>
                    </a:lnTo>
                    <a:cubicBezTo>
                      <a:pt x="3418" y="3911"/>
                      <a:pt x="3355" y="3947"/>
                      <a:pt x="3282" y="3947"/>
                    </a:cubicBezTo>
                    <a:lnTo>
                      <a:pt x="2258" y="3947"/>
                    </a:lnTo>
                    <a:lnTo>
                      <a:pt x="1234" y="3947"/>
                    </a:lnTo>
                    <a:cubicBezTo>
                      <a:pt x="1160" y="3947"/>
                      <a:pt x="1097" y="3911"/>
                      <a:pt x="1061" y="3847"/>
                    </a:cubicBezTo>
                    <a:lnTo>
                      <a:pt x="549" y="2960"/>
                    </a:lnTo>
                    <a:lnTo>
                      <a:pt x="37" y="2074"/>
                    </a:lnTo>
                    <a:cubicBezTo>
                      <a:pt x="0" y="2010"/>
                      <a:pt x="0" y="1937"/>
                      <a:pt x="37" y="1874"/>
                    </a:cubicBezTo>
                    <a:lnTo>
                      <a:pt x="549" y="987"/>
                    </a:lnTo>
                    <a:lnTo>
                      <a:pt x="1061" y="100"/>
                    </a:lnTo>
                    <a:cubicBezTo>
                      <a:pt x="1097" y="36"/>
                      <a:pt x="1160" y="0"/>
                      <a:pt x="1234" y="0"/>
                    </a:cubicBezTo>
                    <a:lnTo>
                      <a:pt x="2258" y="0"/>
                    </a:lnTo>
                    <a:lnTo>
                      <a:pt x="3282" y="0"/>
                    </a:lnTo>
                    <a:cubicBezTo>
                      <a:pt x="3355" y="0"/>
                      <a:pt x="3418" y="36"/>
                      <a:pt x="3455" y="100"/>
                    </a:cubicBezTo>
                    <a:lnTo>
                      <a:pt x="3967" y="987"/>
                    </a:lnTo>
                    <a:lnTo>
                      <a:pt x="4479" y="1874"/>
                    </a:lnTo>
                    <a:cubicBezTo>
                      <a:pt x="4516" y="1937"/>
                      <a:pt x="4516" y="2010"/>
                      <a:pt x="4479" y="2074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  <a:ln w="7938" cap="flat">
                <a:noFill/>
                <a:prstDash val="solid"/>
                <a:miter lim="800000"/>
              </a:ln>
              <a:effectLst/>
            </p:spPr>
            <p:txBody>
              <a:bodyPr vert="horz" wrap="square" lIns="91440" tIns="45720" rIns="91440" bIns="45720" numCol="1" anchor="t" anchorCtr="0" compatLnSpc="1"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52" name="Freeform 6"/>
              <p:cNvSpPr/>
              <p:nvPr/>
            </p:nvSpPr>
            <p:spPr bwMode="auto">
              <a:xfrm>
                <a:off x="1524106" y="2431739"/>
                <a:ext cx="2602832" cy="2271469"/>
              </a:xfrm>
              <a:custGeom>
                <a:avLst/>
                <a:gdLst>
                  <a:gd name="T0" fmla="*/ 4479 w 4516"/>
                  <a:gd name="T1" fmla="*/ 2074 h 3947"/>
                  <a:gd name="T2" fmla="*/ 3967 w 4516"/>
                  <a:gd name="T3" fmla="*/ 2960 h 3947"/>
                  <a:gd name="T4" fmla="*/ 3455 w 4516"/>
                  <a:gd name="T5" fmla="*/ 3847 h 3947"/>
                  <a:gd name="T6" fmla="*/ 3282 w 4516"/>
                  <a:gd name="T7" fmla="*/ 3947 h 3947"/>
                  <a:gd name="T8" fmla="*/ 2258 w 4516"/>
                  <a:gd name="T9" fmla="*/ 3947 h 3947"/>
                  <a:gd name="T10" fmla="*/ 1234 w 4516"/>
                  <a:gd name="T11" fmla="*/ 3947 h 3947"/>
                  <a:gd name="T12" fmla="*/ 1061 w 4516"/>
                  <a:gd name="T13" fmla="*/ 3847 h 3947"/>
                  <a:gd name="T14" fmla="*/ 549 w 4516"/>
                  <a:gd name="T15" fmla="*/ 2960 h 3947"/>
                  <a:gd name="T16" fmla="*/ 37 w 4516"/>
                  <a:gd name="T17" fmla="*/ 2074 h 3947"/>
                  <a:gd name="T18" fmla="*/ 37 w 4516"/>
                  <a:gd name="T19" fmla="*/ 1874 h 3947"/>
                  <a:gd name="T20" fmla="*/ 549 w 4516"/>
                  <a:gd name="T21" fmla="*/ 987 h 3947"/>
                  <a:gd name="T22" fmla="*/ 1061 w 4516"/>
                  <a:gd name="T23" fmla="*/ 100 h 3947"/>
                  <a:gd name="T24" fmla="*/ 1234 w 4516"/>
                  <a:gd name="T25" fmla="*/ 0 h 3947"/>
                  <a:gd name="T26" fmla="*/ 2258 w 4516"/>
                  <a:gd name="T27" fmla="*/ 0 h 3947"/>
                  <a:gd name="T28" fmla="*/ 3282 w 4516"/>
                  <a:gd name="T29" fmla="*/ 0 h 3947"/>
                  <a:gd name="T30" fmla="*/ 3455 w 4516"/>
                  <a:gd name="T31" fmla="*/ 100 h 3947"/>
                  <a:gd name="T32" fmla="*/ 3967 w 4516"/>
                  <a:gd name="T33" fmla="*/ 987 h 3947"/>
                  <a:gd name="T34" fmla="*/ 4479 w 4516"/>
                  <a:gd name="T35" fmla="*/ 1874 h 3947"/>
                  <a:gd name="T36" fmla="*/ 4479 w 4516"/>
                  <a:gd name="T37" fmla="*/ 2074 h 39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516" h="3947">
                    <a:moveTo>
                      <a:pt x="4479" y="2074"/>
                    </a:moveTo>
                    <a:lnTo>
                      <a:pt x="3967" y="2960"/>
                    </a:lnTo>
                    <a:lnTo>
                      <a:pt x="3455" y="3847"/>
                    </a:lnTo>
                    <a:cubicBezTo>
                      <a:pt x="3418" y="3911"/>
                      <a:pt x="3355" y="3947"/>
                      <a:pt x="3282" y="3947"/>
                    </a:cubicBezTo>
                    <a:lnTo>
                      <a:pt x="2258" y="3947"/>
                    </a:lnTo>
                    <a:lnTo>
                      <a:pt x="1234" y="3947"/>
                    </a:lnTo>
                    <a:cubicBezTo>
                      <a:pt x="1160" y="3947"/>
                      <a:pt x="1097" y="3911"/>
                      <a:pt x="1061" y="3847"/>
                    </a:cubicBezTo>
                    <a:lnTo>
                      <a:pt x="549" y="2960"/>
                    </a:lnTo>
                    <a:lnTo>
                      <a:pt x="37" y="2074"/>
                    </a:lnTo>
                    <a:cubicBezTo>
                      <a:pt x="0" y="2010"/>
                      <a:pt x="0" y="1937"/>
                      <a:pt x="37" y="1874"/>
                    </a:cubicBezTo>
                    <a:lnTo>
                      <a:pt x="549" y="987"/>
                    </a:lnTo>
                    <a:lnTo>
                      <a:pt x="1061" y="100"/>
                    </a:lnTo>
                    <a:cubicBezTo>
                      <a:pt x="1097" y="36"/>
                      <a:pt x="1160" y="0"/>
                      <a:pt x="1234" y="0"/>
                    </a:cubicBezTo>
                    <a:lnTo>
                      <a:pt x="2258" y="0"/>
                    </a:lnTo>
                    <a:lnTo>
                      <a:pt x="3282" y="0"/>
                    </a:lnTo>
                    <a:cubicBezTo>
                      <a:pt x="3355" y="0"/>
                      <a:pt x="3418" y="36"/>
                      <a:pt x="3455" y="100"/>
                    </a:cubicBezTo>
                    <a:lnTo>
                      <a:pt x="3967" y="987"/>
                    </a:lnTo>
                    <a:lnTo>
                      <a:pt x="4479" y="1874"/>
                    </a:lnTo>
                    <a:cubicBezTo>
                      <a:pt x="4516" y="1937"/>
                      <a:pt x="4516" y="2010"/>
                      <a:pt x="4479" y="2074"/>
                    </a:cubicBezTo>
                    <a:close/>
                  </a:path>
                </a:pathLst>
              </a:custGeom>
              <a:gradFill>
                <a:gsLst>
                  <a:gs pos="0">
                    <a:sysClr val="window" lastClr="FFFFFF">
                      <a:lumMod val="82000"/>
                      <a:lumOff val="18000"/>
                    </a:sysClr>
                  </a:gs>
                  <a:gs pos="47000">
                    <a:srgbClr val="F5F5F5"/>
                  </a:gs>
                  <a:gs pos="100000">
                    <a:sysClr val="window" lastClr="FFFFFF">
                      <a:lumMod val="95000"/>
                      <a:lumOff val="5000"/>
                    </a:sysClr>
                  </a:gs>
                </a:gsLst>
                <a:lin ang="18900000" scaled="0"/>
              </a:gradFill>
              <a:ln w="7938" cap="flat">
                <a:noFill/>
                <a:prstDash val="solid"/>
                <a:miter lim="800000"/>
              </a:ln>
              <a:effectLst/>
            </p:spPr>
            <p:txBody>
              <a:bodyPr vert="horz" wrap="square" lIns="91440" tIns="45720" rIns="91440" bIns="45720" numCol="1" anchor="t" anchorCtr="0" compatLnSpc="1"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53" name="Freeform 7"/>
            <p:cNvSpPr/>
            <p:nvPr/>
          </p:nvSpPr>
          <p:spPr bwMode="auto">
            <a:xfrm>
              <a:off x="2193523" y="2932555"/>
              <a:ext cx="1773860" cy="1540629"/>
            </a:xfrm>
            <a:custGeom>
              <a:avLst/>
              <a:gdLst>
                <a:gd name="T0" fmla="*/ 3404 w 3431"/>
                <a:gd name="T1" fmla="*/ 1576 h 2999"/>
                <a:gd name="T2" fmla="*/ 3015 w 3431"/>
                <a:gd name="T3" fmla="*/ 2249 h 2999"/>
                <a:gd name="T4" fmla="*/ 2625 w 3431"/>
                <a:gd name="T5" fmla="*/ 2923 h 2999"/>
                <a:gd name="T6" fmla="*/ 2494 w 3431"/>
                <a:gd name="T7" fmla="*/ 2999 h 2999"/>
                <a:gd name="T8" fmla="*/ 1716 w 3431"/>
                <a:gd name="T9" fmla="*/ 2999 h 2999"/>
                <a:gd name="T10" fmla="*/ 938 w 3431"/>
                <a:gd name="T11" fmla="*/ 2999 h 2999"/>
                <a:gd name="T12" fmla="*/ 806 w 3431"/>
                <a:gd name="T13" fmla="*/ 2923 h 2999"/>
                <a:gd name="T14" fmla="*/ 417 w 3431"/>
                <a:gd name="T15" fmla="*/ 2249 h 2999"/>
                <a:gd name="T16" fmla="*/ 28 w 3431"/>
                <a:gd name="T17" fmla="*/ 1576 h 2999"/>
                <a:gd name="T18" fmla="*/ 28 w 3431"/>
                <a:gd name="T19" fmla="*/ 1424 h 2999"/>
                <a:gd name="T20" fmla="*/ 417 w 3431"/>
                <a:gd name="T21" fmla="*/ 750 h 2999"/>
                <a:gd name="T22" fmla="*/ 806 w 3431"/>
                <a:gd name="T23" fmla="*/ 76 h 2999"/>
                <a:gd name="T24" fmla="*/ 938 w 3431"/>
                <a:gd name="T25" fmla="*/ 0 h 2999"/>
                <a:gd name="T26" fmla="*/ 1716 w 3431"/>
                <a:gd name="T27" fmla="*/ 0 h 2999"/>
                <a:gd name="T28" fmla="*/ 2494 w 3431"/>
                <a:gd name="T29" fmla="*/ 0 h 2999"/>
                <a:gd name="T30" fmla="*/ 2625 w 3431"/>
                <a:gd name="T31" fmla="*/ 76 h 2999"/>
                <a:gd name="T32" fmla="*/ 3015 w 3431"/>
                <a:gd name="T33" fmla="*/ 750 h 2999"/>
                <a:gd name="T34" fmla="*/ 3404 w 3431"/>
                <a:gd name="T35" fmla="*/ 1424 h 2999"/>
                <a:gd name="T36" fmla="*/ 3404 w 3431"/>
                <a:gd name="T37" fmla="*/ 1576 h 29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431" h="2999">
                  <a:moveTo>
                    <a:pt x="3404" y="1576"/>
                  </a:moveTo>
                  <a:lnTo>
                    <a:pt x="3015" y="2249"/>
                  </a:lnTo>
                  <a:lnTo>
                    <a:pt x="2625" y="2923"/>
                  </a:lnTo>
                  <a:cubicBezTo>
                    <a:pt x="2598" y="2972"/>
                    <a:pt x="2550" y="2999"/>
                    <a:pt x="2494" y="2999"/>
                  </a:cubicBezTo>
                  <a:lnTo>
                    <a:pt x="1716" y="2999"/>
                  </a:lnTo>
                  <a:lnTo>
                    <a:pt x="938" y="2999"/>
                  </a:lnTo>
                  <a:cubicBezTo>
                    <a:pt x="882" y="2999"/>
                    <a:pt x="834" y="2972"/>
                    <a:pt x="806" y="2923"/>
                  </a:cubicBezTo>
                  <a:lnTo>
                    <a:pt x="417" y="2249"/>
                  </a:lnTo>
                  <a:lnTo>
                    <a:pt x="28" y="1576"/>
                  </a:lnTo>
                  <a:cubicBezTo>
                    <a:pt x="0" y="1527"/>
                    <a:pt x="0" y="1472"/>
                    <a:pt x="28" y="1424"/>
                  </a:cubicBezTo>
                  <a:lnTo>
                    <a:pt x="417" y="750"/>
                  </a:lnTo>
                  <a:lnTo>
                    <a:pt x="806" y="76"/>
                  </a:lnTo>
                  <a:cubicBezTo>
                    <a:pt x="834" y="28"/>
                    <a:pt x="882" y="0"/>
                    <a:pt x="938" y="0"/>
                  </a:cubicBezTo>
                  <a:lnTo>
                    <a:pt x="1716" y="0"/>
                  </a:lnTo>
                  <a:lnTo>
                    <a:pt x="2494" y="0"/>
                  </a:lnTo>
                  <a:cubicBezTo>
                    <a:pt x="2550" y="0"/>
                    <a:pt x="2598" y="28"/>
                    <a:pt x="2625" y="76"/>
                  </a:cubicBezTo>
                  <a:lnTo>
                    <a:pt x="3015" y="750"/>
                  </a:lnTo>
                  <a:lnTo>
                    <a:pt x="3404" y="1424"/>
                  </a:lnTo>
                  <a:cubicBezTo>
                    <a:pt x="3431" y="1472"/>
                    <a:pt x="3431" y="1527"/>
                    <a:pt x="3404" y="1576"/>
                  </a:cubicBezTo>
                  <a:close/>
                </a:path>
              </a:pathLst>
            </a:custGeom>
            <a:solidFill>
              <a:srgbClr val="26AADB"/>
            </a:solidFill>
            <a:ln w="7938" cap="flat">
              <a:noFill/>
              <a:prstDash val="solid"/>
              <a:miter lim="800000"/>
            </a:ln>
            <a:effectLst/>
          </p:spPr>
          <p:txBody>
            <a:bodyPr vert="horz" wrap="square" lIns="91440" tIns="45720" rIns="91440" bIns="45720" numCol="1" anchor="t" anchorCtr="0" compatLnSpc="1"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54" name="TextBox 93"/>
            <p:cNvSpPr txBox="1"/>
            <p:nvPr/>
          </p:nvSpPr>
          <p:spPr>
            <a:xfrm>
              <a:off x="2575311" y="3250047"/>
              <a:ext cx="1157729" cy="9954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01</a:t>
              </a:r>
              <a:endParaRPr kumimoji="0" lang="zh-CN" alt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99" name="组合 98"/>
          <p:cNvGrpSpPr/>
          <p:nvPr/>
        </p:nvGrpSpPr>
        <p:grpSpPr>
          <a:xfrm>
            <a:off x="3008256" y="1699641"/>
            <a:ext cx="1602228" cy="1359398"/>
            <a:chOff x="3721944" y="3702869"/>
            <a:chExt cx="2397222" cy="2093640"/>
          </a:xfrm>
        </p:grpSpPr>
        <p:grpSp>
          <p:nvGrpSpPr>
            <p:cNvPr id="100" name="组合 99"/>
            <p:cNvGrpSpPr/>
            <p:nvPr/>
          </p:nvGrpSpPr>
          <p:grpSpPr>
            <a:xfrm>
              <a:off x="3721944" y="3702869"/>
              <a:ext cx="2397222" cy="2093640"/>
              <a:chOff x="3721944" y="3702869"/>
              <a:chExt cx="2397222" cy="2093640"/>
            </a:xfrm>
          </p:grpSpPr>
          <p:grpSp>
            <p:nvGrpSpPr>
              <p:cNvPr id="101" name="组合 100"/>
              <p:cNvGrpSpPr/>
              <p:nvPr/>
            </p:nvGrpSpPr>
            <p:grpSpPr>
              <a:xfrm>
                <a:off x="3721944" y="3702869"/>
                <a:ext cx="2397222" cy="2093640"/>
                <a:chOff x="1511944" y="2420246"/>
                <a:chExt cx="2627152" cy="2294453"/>
              </a:xfrm>
              <a:effectLst>
                <a:outerShdw blurRad="203200" dist="38100" dir="3780000" sx="103000" sy="103000" algn="t" rotWithShape="0">
                  <a:prstClr val="black">
                    <a:alpha val="25000"/>
                  </a:prstClr>
                </a:outerShdw>
              </a:effectLst>
            </p:grpSpPr>
            <p:sp>
              <p:nvSpPr>
                <p:cNvPr id="102" name="Freeform 6"/>
                <p:cNvSpPr/>
                <p:nvPr/>
              </p:nvSpPr>
              <p:spPr bwMode="auto">
                <a:xfrm>
                  <a:off x="1511944" y="2420246"/>
                  <a:ext cx="2627152" cy="2294453"/>
                </a:xfrm>
                <a:custGeom>
                  <a:avLst/>
                  <a:gdLst>
                    <a:gd name="T0" fmla="*/ 4479 w 4516"/>
                    <a:gd name="T1" fmla="*/ 2074 h 3947"/>
                    <a:gd name="T2" fmla="*/ 3967 w 4516"/>
                    <a:gd name="T3" fmla="*/ 2960 h 3947"/>
                    <a:gd name="T4" fmla="*/ 3455 w 4516"/>
                    <a:gd name="T5" fmla="*/ 3847 h 3947"/>
                    <a:gd name="T6" fmla="*/ 3282 w 4516"/>
                    <a:gd name="T7" fmla="*/ 3947 h 3947"/>
                    <a:gd name="T8" fmla="*/ 2258 w 4516"/>
                    <a:gd name="T9" fmla="*/ 3947 h 3947"/>
                    <a:gd name="T10" fmla="*/ 1234 w 4516"/>
                    <a:gd name="T11" fmla="*/ 3947 h 3947"/>
                    <a:gd name="T12" fmla="*/ 1061 w 4516"/>
                    <a:gd name="T13" fmla="*/ 3847 h 3947"/>
                    <a:gd name="T14" fmla="*/ 549 w 4516"/>
                    <a:gd name="T15" fmla="*/ 2960 h 3947"/>
                    <a:gd name="T16" fmla="*/ 37 w 4516"/>
                    <a:gd name="T17" fmla="*/ 2074 h 3947"/>
                    <a:gd name="T18" fmla="*/ 37 w 4516"/>
                    <a:gd name="T19" fmla="*/ 1874 h 3947"/>
                    <a:gd name="T20" fmla="*/ 549 w 4516"/>
                    <a:gd name="T21" fmla="*/ 987 h 3947"/>
                    <a:gd name="T22" fmla="*/ 1061 w 4516"/>
                    <a:gd name="T23" fmla="*/ 100 h 3947"/>
                    <a:gd name="T24" fmla="*/ 1234 w 4516"/>
                    <a:gd name="T25" fmla="*/ 0 h 3947"/>
                    <a:gd name="T26" fmla="*/ 2258 w 4516"/>
                    <a:gd name="T27" fmla="*/ 0 h 3947"/>
                    <a:gd name="T28" fmla="*/ 3282 w 4516"/>
                    <a:gd name="T29" fmla="*/ 0 h 3947"/>
                    <a:gd name="T30" fmla="*/ 3455 w 4516"/>
                    <a:gd name="T31" fmla="*/ 100 h 3947"/>
                    <a:gd name="T32" fmla="*/ 3967 w 4516"/>
                    <a:gd name="T33" fmla="*/ 987 h 3947"/>
                    <a:gd name="T34" fmla="*/ 4479 w 4516"/>
                    <a:gd name="T35" fmla="*/ 1874 h 3947"/>
                    <a:gd name="T36" fmla="*/ 4479 w 4516"/>
                    <a:gd name="T37" fmla="*/ 2074 h 39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4516" h="3947">
                      <a:moveTo>
                        <a:pt x="4479" y="2074"/>
                      </a:moveTo>
                      <a:lnTo>
                        <a:pt x="3967" y="2960"/>
                      </a:lnTo>
                      <a:lnTo>
                        <a:pt x="3455" y="3847"/>
                      </a:lnTo>
                      <a:cubicBezTo>
                        <a:pt x="3418" y="3911"/>
                        <a:pt x="3355" y="3947"/>
                        <a:pt x="3282" y="3947"/>
                      </a:cubicBezTo>
                      <a:lnTo>
                        <a:pt x="2258" y="3947"/>
                      </a:lnTo>
                      <a:lnTo>
                        <a:pt x="1234" y="3947"/>
                      </a:lnTo>
                      <a:cubicBezTo>
                        <a:pt x="1160" y="3947"/>
                        <a:pt x="1097" y="3911"/>
                        <a:pt x="1061" y="3847"/>
                      </a:cubicBezTo>
                      <a:lnTo>
                        <a:pt x="549" y="2960"/>
                      </a:lnTo>
                      <a:lnTo>
                        <a:pt x="37" y="2074"/>
                      </a:lnTo>
                      <a:cubicBezTo>
                        <a:pt x="0" y="2010"/>
                        <a:pt x="0" y="1937"/>
                        <a:pt x="37" y="1874"/>
                      </a:cubicBezTo>
                      <a:lnTo>
                        <a:pt x="549" y="987"/>
                      </a:lnTo>
                      <a:lnTo>
                        <a:pt x="1061" y="100"/>
                      </a:lnTo>
                      <a:cubicBezTo>
                        <a:pt x="1097" y="36"/>
                        <a:pt x="1160" y="0"/>
                        <a:pt x="1234" y="0"/>
                      </a:cubicBezTo>
                      <a:lnTo>
                        <a:pt x="2258" y="0"/>
                      </a:lnTo>
                      <a:lnTo>
                        <a:pt x="3282" y="0"/>
                      </a:lnTo>
                      <a:cubicBezTo>
                        <a:pt x="3355" y="0"/>
                        <a:pt x="3418" y="36"/>
                        <a:pt x="3455" y="100"/>
                      </a:cubicBezTo>
                      <a:lnTo>
                        <a:pt x="3967" y="987"/>
                      </a:lnTo>
                      <a:lnTo>
                        <a:pt x="4479" y="1874"/>
                      </a:lnTo>
                      <a:cubicBezTo>
                        <a:pt x="4516" y="1937"/>
                        <a:pt x="4516" y="2010"/>
                        <a:pt x="4479" y="2074"/>
                      </a:cubicBezTo>
                      <a:close/>
                    </a:path>
                  </a:pathLst>
                </a:custGeom>
                <a:solidFill>
                  <a:sysClr val="window" lastClr="FFFFFF"/>
                </a:solidFill>
                <a:ln w="7938" cap="flat">
                  <a:noFill/>
                  <a:prstDash val="solid"/>
                  <a:miter lim="800000"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endParaRPr>
                </a:p>
              </p:txBody>
            </p:sp>
            <p:sp>
              <p:nvSpPr>
                <p:cNvPr id="103" name="Freeform 6"/>
                <p:cNvSpPr/>
                <p:nvPr/>
              </p:nvSpPr>
              <p:spPr bwMode="auto">
                <a:xfrm>
                  <a:off x="1524106" y="2431739"/>
                  <a:ext cx="2602832" cy="2271469"/>
                </a:xfrm>
                <a:custGeom>
                  <a:avLst/>
                  <a:gdLst>
                    <a:gd name="T0" fmla="*/ 4479 w 4516"/>
                    <a:gd name="T1" fmla="*/ 2074 h 3947"/>
                    <a:gd name="T2" fmla="*/ 3967 w 4516"/>
                    <a:gd name="T3" fmla="*/ 2960 h 3947"/>
                    <a:gd name="T4" fmla="*/ 3455 w 4516"/>
                    <a:gd name="T5" fmla="*/ 3847 h 3947"/>
                    <a:gd name="T6" fmla="*/ 3282 w 4516"/>
                    <a:gd name="T7" fmla="*/ 3947 h 3947"/>
                    <a:gd name="T8" fmla="*/ 2258 w 4516"/>
                    <a:gd name="T9" fmla="*/ 3947 h 3947"/>
                    <a:gd name="T10" fmla="*/ 1234 w 4516"/>
                    <a:gd name="T11" fmla="*/ 3947 h 3947"/>
                    <a:gd name="T12" fmla="*/ 1061 w 4516"/>
                    <a:gd name="T13" fmla="*/ 3847 h 3947"/>
                    <a:gd name="T14" fmla="*/ 549 w 4516"/>
                    <a:gd name="T15" fmla="*/ 2960 h 3947"/>
                    <a:gd name="T16" fmla="*/ 37 w 4516"/>
                    <a:gd name="T17" fmla="*/ 2074 h 3947"/>
                    <a:gd name="T18" fmla="*/ 37 w 4516"/>
                    <a:gd name="T19" fmla="*/ 1874 h 3947"/>
                    <a:gd name="T20" fmla="*/ 549 w 4516"/>
                    <a:gd name="T21" fmla="*/ 987 h 3947"/>
                    <a:gd name="T22" fmla="*/ 1061 w 4516"/>
                    <a:gd name="T23" fmla="*/ 100 h 3947"/>
                    <a:gd name="T24" fmla="*/ 1234 w 4516"/>
                    <a:gd name="T25" fmla="*/ 0 h 3947"/>
                    <a:gd name="T26" fmla="*/ 2258 w 4516"/>
                    <a:gd name="T27" fmla="*/ 0 h 3947"/>
                    <a:gd name="T28" fmla="*/ 3282 w 4516"/>
                    <a:gd name="T29" fmla="*/ 0 h 3947"/>
                    <a:gd name="T30" fmla="*/ 3455 w 4516"/>
                    <a:gd name="T31" fmla="*/ 100 h 3947"/>
                    <a:gd name="T32" fmla="*/ 3967 w 4516"/>
                    <a:gd name="T33" fmla="*/ 987 h 3947"/>
                    <a:gd name="T34" fmla="*/ 4479 w 4516"/>
                    <a:gd name="T35" fmla="*/ 1874 h 3947"/>
                    <a:gd name="T36" fmla="*/ 4479 w 4516"/>
                    <a:gd name="T37" fmla="*/ 2074 h 39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4516" h="3947">
                      <a:moveTo>
                        <a:pt x="4479" y="2074"/>
                      </a:moveTo>
                      <a:lnTo>
                        <a:pt x="3967" y="2960"/>
                      </a:lnTo>
                      <a:lnTo>
                        <a:pt x="3455" y="3847"/>
                      </a:lnTo>
                      <a:cubicBezTo>
                        <a:pt x="3418" y="3911"/>
                        <a:pt x="3355" y="3947"/>
                        <a:pt x="3282" y="3947"/>
                      </a:cubicBezTo>
                      <a:lnTo>
                        <a:pt x="2258" y="3947"/>
                      </a:lnTo>
                      <a:lnTo>
                        <a:pt x="1234" y="3947"/>
                      </a:lnTo>
                      <a:cubicBezTo>
                        <a:pt x="1160" y="3947"/>
                        <a:pt x="1097" y="3911"/>
                        <a:pt x="1061" y="3847"/>
                      </a:cubicBezTo>
                      <a:lnTo>
                        <a:pt x="549" y="2960"/>
                      </a:lnTo>
                      <a:lnTo>
                        <a:pt x="37" y="2074"/>
                      </a:lnTo>
                      <a:cubicBezTo>
                        <a:pt x="0" y="2010"/>
                        <a:pt x="0" y="1937"/>
                        <a:pt x="37" y="1874"/>
                      </a:cubicBezTo>
                      <a:lnTo>
                        <a:pt x="549" y="987"/>
                      </a:lnTo>
                      <a:lnTo>
                        <a:pt x="1061" y="100"/>
                      </a:lnTo>
                      <a:cubicBezTo>
                        <a:pt x="1097" y="36"/>
                        <a:pt x="1160" y="0"/>
                        <a:pt x="1234" y="0"/>
                      </a:cubicBezTo>
                      <a:lnTo>
                        <a:pt x="2258" y="0"/>
                      </a:lnTo>
                      <a:lnTo>
                        <a:pt x="3282" y="0"/>
                      </a:lnTo>
                      <a:cubicBezTo>
                        <a:pt x="3355" y="0"/>
                        <a:pt x="3418" y="36"/>
                        <a:pt x="3455" y="100"/>
                      </a:cubicBezTo>
                      <a:lnTo>
                        <a:pt x="3967" y="987"/>
                      </a:lnTo>
                      <a:lnTo>
                        <a:pt x="4479" y="1874"/>
                      </a:lnTo>
                      <a:cubicBezTo>
                        <a:pt x="4516" y="1937"/>
                        <a:pt x="4516" y="2010"/>
                        <a:pt x="4479" y="2074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ysClr val="window" lastClr="FFFFFF">
                        <a:lumMod val="82000"/>
                        <a:lumOff val="18000"/>
                      </a:sysClr>
                    </a:gs>
                    <a:gs pos="47000">
                      <a:srgbClr val="F5F5F5"/>
                    </a:gs>
                    <a:gs pos="100000">
                      <a:sysClr val="window" lastClr="FFFFFF">
                        <a:lumMod val="95000"/>
                        <a:lumOff val="5000"/>
                      </a:sysClr>
                    </a:gs>
                  </a:gsLst>
                  <a:lin ang="18900000" scaled="0"/>
                </a:gradFill>
                <a:ln w="7938" cap="flat">
                  <a:noFill/>
                  <a:prstDash val="solid"/>
                  <a:miter lim="800000"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endParaRPr>
                </a:p>
              </p:txBody>
            </p:sp>
          </p:grpSp>
          <p:sp>
            <p:nvSpPr>
              <p:cNvPr id="104" name="Freeform 7"/>
              <p:cNvSpPr/>
              <p:nvPr/>
            </p:nvSpPr>
            <p:spPr bwMode="auto">
              <a:xfrm>
                <a:off x="4033627" y="3946819"/>
                <a:ext cx="1773860" cy="1540629"/>
              </a:xfrm>
              <a:custGeom>
                <a:avLst/>
                <a:gdLst>
                  <a:gd name="T0" fmla="*/ 3404 w 3431"/>
                  <a:gd name="T1" fmla="*/ 1576 h 2999"/>
                  <a:gd name="T2" fmla="*/ 3015 w 3431"/>
                  <a:gd name="T3" fmla="*/ 2249 h 2999"/>
                  <a:gd name="T4" fmla="*/ 2625 w 3431"/>
                  <a:gd name="T5" fmla="*/ 2923 h 2999"/>
                  <a:gd name="T6" fmla="*/ 2494 w 3431"/>
                  <a:gd name="T7" fmla="*/ 2999 h 2999"/>
                  <a:gd name="T8" fmla="*/ 1716 w 3431"/>
                  <a:gd name="T9" fmla="*/ 2999 h 2999"/>
                  <a:gd name="T10" fmla="*/ 938 w 3431"/>
                  <a:gd name="T11" fmla="*/ 2999 h 2999"/>
                  <a:gd name="T12" fmla="*/ 806 w 3431"/>
                  <a:gd name="T13" fmla="*/ 2923 h 2999"/>
                  <a:gd name="T14" fmla="*/ 417 w 3431"/>
                  <a:gd name="T15" fmla="*/ 2249 h 2999"/>
                  <a:gd name="T16" fmla="*/ 28 w 3431"/>
                  <a:gd name="T17" fmla="*/ 1576 h 2999"/>
                  <a:gd name="T18" fmla="*/ 28 w 3431"/>
                  <a:gd name="T19" fmla="*/ 1424 h 2999"/>
                  <a:gd name="T20" fmla="*/ 417 w 3431"/>
                  <a:gd name="T21" fmla="*/ 750 h 2999"/>
                  <a:gd name="T22" fmla="*/ 806 w 3431"/>
                  <a:gd name="T23" fmla="*/ 76 h 2999"/>
                  <a:gd name="T24" fmla="*/ 938 w 3431"/>
                  <a:gd name="T25" fmla="*/ 0 h 2999"/>
                  <a:gd name="T26" fmla="*/ 1716 w 3431"/>
                  <a:gd name="T27" fmla="*/ 0 h 2999"/>
                  <a:gd name="T28" fmla="*/ 2494 w 3431"/>
                  <a:gd name="T29" fmla="*/ 0 h 2999"/>
                  <a:gd name="T30" fmla="*/ 2625 w 3431"/>
                  <a:gd name="T31" fmla="*/ 76 h 2999"/>
                  <a:gd name="T32" fmla="*/ 3015 w 3431"/>
                  <a:gd name="T33" fmla="*/ 750 h 2999"/>
                  <a:gd name="T34" fmla="*/ 3404 w 3431"/>
                  <a:gd name="T35" fmla="*/ 1424 h 2999"/>
                  <a:gd name="T36" fmla="*/ 3404 w 3431"/>
                  <a:gd name="T37" fmla="*/ 1576 h 29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431" h="2999">
                    <a:moveTo>
                      <a:pt x="3404" y="1576"/>
                    </a:moveTo>
                    <a:lnTo>
                      <a:pt x="3015" y="2249"/>
                    </a:lnTo>
                    <a:lnTo>
                      <a:pt x="2625" y="2923"/>
                    </a:lnTo>
                    <a:cubicBezTo>
                      <a:pt x="2598" y="2972"/>
                      <a:pt x="2550" y="2999"/>
                      <a:pt x="2494" y="2999"/>
                    </a:cubicBezTo>
                    <a:lnTo>
                      <a:pt x="1716" y="2999"/>
                    </a:lnTo>
                    <a:lnTo>
                      <a:pt x="938" y="2999"/>
                    </a:lnTo>
                    <a:cubicBezTo>
                      <a:pt x="882" y="2999"/>
                      <a:pt x="834" y="2972"/>
                      <a:pt x="806" y="2923"/>
                    </a:cubicBezTo>
                    <a:lnTo>
                      <a:pt x="417" y="2249"/>
                    </a:lnTo>
                    <a:lnTo>
                      <a:pt x="28" y="1576"/>
                    </a:lnTo>
                    <a:cubicBezTo>
                      <a:pt x="0" y="1527"/>
                      <a:pt x="0" y="1472"/>
                      <a:pt x="28" y="1424"/>
                    </a:cubicBezTo>
                    <a:lnTo>
                      <a:pt x="417" y="750"/>
                    </a:lnTo>
                    <a:lnTo>
                      <a:pt x="806" y="76"/>
                    </a:lnTo>
                    <a:cubicBezTo>
                      <a:pt x="834" y="28"/>
                      <a:pt x="882" y="0"/>
                      <a:pt x="938" y="0"/>
                    </a:cubicBezTo>
                    <a:lnTo>
                      <a:pt x="1716" y="0"/>
                    </a:lnTo>
                    <a:lnTo>
                      <a:pt x="2494" y="0"/>
                    </a:lnTo>
                    <a:cubicBezTo>
                      <a:pt x="2550" y="0"/>
                      <a:pt x="2598" y="28"/>
                      <a:pt x="2625" y="76"/>
                    </a:cubicBezTo>
                    <a:lnTo>
                      <a:pt x="3015" y="750"/>
                    </a:lnTo>
                    <a:lnTo>
                      <a:pt x="3404" y="1424"/>
                    </a:lnTo>
                    <a:cubicBezTo>
                      <a:pt x="3431" y="1472"/>
                      <a:pt x="3431" y="1527"/>
                      <a:pt x="3404" y="1576"/>
                    </a:cubicBezTo>
                    <a:close/>
                  </a:path>
                </a:pathLst>
              </a:custGeom>
              <a:solidFill>
                <a:srgbClr val="26AADB"/>
              </a:solidFill>
              <a:ln w="7938" cap="flat">
                <a:noFill/>
                <a:prstDash val="solid"/>
                <a:miter lim="800000"/>
              </a:ln>
              <a:effectLst/>
            </p:spPr>
            <p:txBody>
              <a:bodyPr vert="horz" wrap="square" lIns="91440" tIns="45720" rIns="91440" bIns="45720" numCol="1" anchor="t" anchorCtr="0" compatLnSpc="1"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105" name="TextBox 98"/>
            <p:cNvSpPr txBox="1"/>
            <p:nvPr/>
          </p:nvSpPr>
          <p:spPr>
            <a:xfrm>
              <a:off x="4382515" y="4183862"/>
              <a:ext cx="1220570" cy="9954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02</a:t>
              </a:r>
              <a:endParaRPr kumimoji="0" lang="zh-CN" alt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134" name="组合 133"/>
          <p:cNvGrpSpPr/>
          <p:nvPr/>
        </p:nvGrpSpPr>
        <p:grpSpPr>
          <a:xfrm>
            <a:off x="1736090" y="962660"/>
            <a:ext cx="5298440" cy="2052320"/>
            <a:chOff x="2734" y="1516"/>
            <a:chExt cx="8344" cy="3232"/>
          </a:xfrm>
        </p:grpSpPr>
        <p:grpSp>
          <p:nvGrpSpPr>
            <p:cNvPr id="106" name="组合 105"/>
            <p:cNvGrpSpPr/>
            <p:nvPr/>
          </p:nvGrpSpPr>
          <p:grpSpPr>
            <a:xfrm>
              <a:off x="8556" y="2605"/>
              <a:ext cx="2523" cy="2141"/>
              <a:chOff x="7388330" y="3692384"/>
              <a:chExt cx="2397222" cy="2093640"/>
            </a:xfrm>
          </p:grpSpPr>
          <p:grpSp>
            <p:nvGrpSpPr>
              <p:cNvPr id="107" name="组合 106"/>
              <p:cNvGrpSpPr/>
              <p:nvPr/>
            </p:nvGrpSpPr>
            <p:grpSpPr>
              <a:xfrm>
                <a:off x="7388330" y="3692384"/>
                <a:ext cx="2397222" cy="2093640"/>
                <a:chOff x="7388330" y="3692384"/>
                <a:chExt cx="2397222" cy="2093640"/>
              </a:xfrm>
            </p:grpSpPr>
            <p:grpSp>
              <p:nvGrpSpPr>
                <p:cNvPr id="108" name="组合 107"/>
                <p:cNvGrpSpPr/>
                <p:nvPr/>
              </p:nvGrpSpPr>
              <p:grpSpPr>
                <a:xfrm>
                  <a:off x="7388330" y="3692384"/>
                  <a:ext cx="2397222" cy="2093640"/>
                  <a:chOff x="1511944" y="2420246"/>
                  <a:chExt cx="2627152" cy="2294453"/>
                </a:xfrm>
                <a:effectLst>
                  <a:outerShdw blurRad="203200" dist="38100" dir="3780000" sx="103000" sy="103000" algn="t" rotWithShape="0">
                    <a:prstClr val="black">
                      <a:alpha val="25000"/>
                    </a:prstClr>
                  </a:outerShdw>
                </a:effectLst>
              </p:grpSpPr>
              <p:sp>
                <p:nvSpPr>
                  <p:cNvPr id="109" name="Freeform 6"/>
                  <p:cNvSpPr/>
                  <p:nvPr/>
                </p:nvSpPr>
                <p:spPr bwMode="auto">
                  <a:xfrm>
                    <a:off x="1511944" y="2420246"/>
                    <a:ext cx="2627152" cy="2294453"/>
                  </a:xfrm>
                  <a:custGeom>
                    <a:avLst/>
                    <a:gdLst>
                      <a:gd name="T0" fmla="*/ 4479 w 4516"/>
                      <a:gd name="T1" fmla="*/ 2074 h 3947"/>
                      <a:gd name="T2" fmla="*/ 3967 w 4516"/>
                      <a:gd name="T3" fmla="*/ 2960 h 3947"/>
                      <a:gd name="T4" fmla="*/ 3455 w 4516"/>
                      <a:gd name="T5" fmla="*/ 3847 h 3947"/>
                      <a:gd name="T6" fmla="*/ 3282 w 4516"/>
                      <a:gd name="T7" fmla="*/ 3947 h 3947"/>
                      <a:gd name="T8" fmla="*/ 2258 w 4516"/>
                      <a:gd name="T9" fmla="*/ 3947 h 3947"/>
                      <a:gd name="T10" fmla="*/ 1234 w 4516"/>
                      <a:gd name="T11" fmla="*/ 3947 h 3947"/>
                      <a:gd name="T12" fmla="*/ 1061 w 4516"/>
                      <a:gd name="T13" fmla="*/ 3847 h 3947"/>
                      <a:gd name="T14" fmla="*/ 549 w 4516"/>
                      <a:gd name="T15" fmla="*/ 2960 h 3947"/>
                      <a:gd name="T16" fmla="*/ 37 w 4516"/>
                      <a:gd name="T17" fmla="*/ 2074 h 3947"/>
                      <a:gd name="T18" fmla="*/ 37 w 4516"/>
                      <a:gd name="T19" fmla="*/ 1874 h 3947"/>
                      <a:gd name="T20" fmla="*/ 549 w 4516"/>
                      <a:gd name="T21" fmla="*/ 987 h 3947"/>
                      <a:gd name="T22" fmla="*/ 1061 w 4516"/>
                      <a:gd name="T23" fmla="*/ 100 h 3947"/>
                      <a:gd name="T24" fmla="*/ 1234 w 4516"/>
                      <a:gd name="T25" fmla="*/ 0 h 3947"/>
                      <a:gd name="T26" fmla="*/ 2258 w 4516"/>
                      <a:gd name="T27" fmla="*/ 0 h 3947"/>
                      <a:gd name="T28" fmla="*/ 3282 w 4516"/>
                      <a:gd name="T29" fmla="*/ 0 h 3947"/>
                      <a:gd name="T30" fmla="*/ 3455 w 4516"/>
                      <a:gd name="T31" fmla="*/ 100 h 3947"/>
                      <a:gd name="T32" fmla="*/ 3967 w 4516"/>
                      <a:gd name="T33" fmla="*/ 987 h 3947"/>
                      <a:gd name="T34" fmla="*/ 4479 w 4516"/>
                      <a:gd name="T35" fmla="*/ 1874 h 3947"/>
                      <a:gd name="T36" fmla="*/ 4479 w 4516"/>
                      <a:gd name="T37" fmla="*/ 2074 h 394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</a:cxnLst>
                    <a:rect l="0" t="0" r="r" b="b"/>
                    <a:pathLst>
                      <a:path w="4516" h="3947">
                        <a:moveTo>
                          <a:pt x="4479" y="2074"/>
                        </a:moveTo>
                        <a:lnTo>
                          <a:pt x="3967" y="2960"/>
                        </a:lnTo>
                        <a:lnTo>
                          <a:pt x="3455" y="3847"/>
                        </a:lnTo>
                        <a:cubicBezTo>
                          <a:pt x="3418" y="3911"/>
                          <a:pt x="3355" y="3947"/>
                          <a:pt x="3282" y="3947"/>
                        </a:cubicBezTo>
                        <a:lnTo>
                          <a:pt x="2258" y="3947"/>
                        </a:lnTo>
                        <a:lnTo>
                          <a:pt x="1234" y="3947"/>
                        </a:lnTo>
                        <a:cubicBezTo>
                          <a:pt x="1160" y="3947"/>
                          <a:pt x="1097" y="3911"/>
                          <a:pt x="1061" y="3847"/>
                        </a:cubicBezTo>
                        <a:lnTo>
                          <a:pt x="549" y="2960"/>
                        </a:lnTo>
                        <a:lnTo>
                          <a:pt x="37" y="2074"/>
                        </a:lnTo>
                        <a:cubicBezTo>
                          <a:pt x="0" y="2010"/>
                          <a:pt x="0" y="1937"/>
                          <a:pt x="37" y="1874"/>
                        </a:cubicBezTo>
                        <a:lnTo>
                          <a:pt x="549" y="987"/>
                        </a:lnTo>
                        <a:lnTo>
                          <a:pt x="1061" y="100"/>
                        </a:lnTo>
                        <a:cubicBezTo>
                          <a:pt x="1097" y="36"/>
                          <a:pt x="1160" y="0"/>
                          <a:pt x="1234" y="0"/>
                        </a:cubicBezTo>
                        <a:lnTo>
                          <a:pt x="2258" y="0"/>
                        </a:lnTo>
                        <a:lnTo>
                          <a:pt x="3282" y="0"/>
                        </a:lnTo>
                        <a:cubicBezTo>
                          <a:pt x="3355" y="0"/>
                          <a:pt x="3418" y="36"/>
                          <a:pt x="3455" y="100"/>
                        </a:cubicBezTo>
                        <a:lnTo>
                          <a:pt x="3967" y="987"/>
                        </a:lnTo>
                        <a:lnTo>
                          <a:pt x="4479" y="1874"/>
                        </a:lnTo>
                        <a:cubicBezTo>
                          <a:pt x="4516" y="1937"/>
                          <a:pt x="4516" y="2010"/>
                          <a:pt x="4479" y="2074"/>
                        </a:cubicBezTo>
                        <a:close/>
                      </a:path>
                    </a:pathLst>
                  </a:custGeom>
                  <a:solidFill>
                    <a:sysClr val="window" lastClr="FFFFFF"/>
                  </a:solidFill>
                  <a:ln w="7938" cap="flat">
                    <a:noFill/>
                    <a:prstDash val="solid"/>
                    <a:miter lim="800000"/>
                  </a:ln>
                  <a:effectLst/>
                </p:spPr>
                <p:txBody>
                  <a:bodyPr vert="horz" wrap="square" lIns="91440" tIns="45720" rIns="91440" bIns="45720" numCol="1" anchor="t" anchorCtr="0" compatLnSpc="1"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  <a:cs typeface="+mn-cs"/>
                    </a:endParaRPr>
                  </a:p>
                </p:txBody>
              </p:sp>
              <p:sp>
                <p:nvSpPr>
                  <p:cNvPr id="110" name="Freeform 6"/>
                  <p:cNvSpPr/>
                  <p:nvPr/>
                </p:nvSpPr>
                <p:spPr bwMode="auto">
                  <a:xfrm>
                    <a:off x="1524106" y="2431739"/>
                    <a:ext cx="2602832" cy="2271469"/>
                  </a:xfrm>
                  <a:custGeom>
                    <a:avLst/>
                    <a:gdLst>
                      <a:gd name="T0" fmla="*/ 4479 w 4516"/>
                      <a:gd name="T1" fmla="*/ 2074 h 3947"/>
                      <a:gd name="T2" fmla="*/ 3967 w 4516"/>
                      <a:gd name="T3" fmla="*/ 2960 h 3947"/>
                      <a:gd name="T4" fmla="*/ 3455 w 4516"/>
                      <a:gd name="T5" fmla="*/ 3847 h 3947"/>
                      <a:gd name="T6" fmla="*/ 3282 w 4516"/>
                      <a:gd name="T7" fmla="*/ 3947 h 3947"/>
                      <a:gd name="T8" fmla="*/ 2258 w 4516"/>
                      <a:gd name="T9" fmla="*/ 3947 h 3947"/>
                      <a:gd name="T10" fmla="*/ 1234 w 4516"/>
                      <a:gd name="T11" fmla="*/ 3947 h 3947"/>
                      <a:gd name="T12" fmla="*/ 1061 w 4516"/>
                      <a:gd name="T13" fmla="*/ 3847 h 3947"/>
                      <a:gd name="T14" fmla="*/ 549 w 4516"/>
                      <a:gd name="T15" fmla="*/ 2960 h 3947"/>
                      <a:gd name="T16" fmla="*/ 37 w 4516"/>
                      <a:gd name="T17" fmla="*/ 2074 h 3947"/>
                      <a:gd name="T18" fmla="*/ 37 w 4516"/>
                      <a:gd name="T19" fmla="*/ 1874 h 3947"/>
                      <a:gd name="T20" fmla="*/ 549 w 4516"/>
                      <a:gd name="T21" fmla="*/ 987 h 3947"/>
                      <a:gd name="T22" fmla="*/ 1061 w 4516"/>
                      <a:gd name="T23" fmla="*/ 100 h 3947"/>
                      <a:gd name="T24" fmla="*/ 1234 w 4516"/>
                      <a:gd name="T25" fmla="*/ 0 h 3947"/>
                      <a:gd name="T26" fmla="*/ 2258 w 4516"/>
                      <a:gd name="T27" fmla="*/ 0 h 3947"/>
                      <a:gd name="T28" fmla="*/ 3282 w 4516"/>
                      <a:gd name="T29" fmla="*/ 0 h 3947"/>
                      <a:gd name="T30" fmla="*/ 3455 w 4516"/>
                      <a:gd name="T31" fmla="*/ 100 h 3947"/>
                      <a:gd name="T32" fmla="*/ 3967 w 4516"/>
                      <a:gd name="T33" fmla="*/ 987 h 3947"/>
                      <a:gd name="T34" fmla="*/ 4479 w 4516"/>
                      <a:gd name="T35" fmla="*/ 1874 h 3947"/>
                      <a:gd name="T36" fmla="*/ 4479 w 4516"/>
                      <a:gd name="T37" fmla="*/ 2074 h 394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</a:cxnLst>
                    <a:rect l="0" t="0" r="r" b="b"/>
                    <a:pathLst>
                      <a:path w="4516" h="3947">
                        <a:moveTo>
                          <a:pt x="4479" y="2074"/>
                        </a:moveTo>
                        <a:lnTo>
                          <a:pt x="3967" y="2960"/>
                        </a:lnTo>
                        <a:lnTo>
                          <a:pt x="3455" y="3847"/>
                        </a:lnTo>
                        <a:cubicBezTo>
                          <a:pt x="3418" y="3911"/>
                          <a:pt x="3355" y="3947"/>
                          <a:pt x="3282" y="3947"/>
                        </a:cubicBezTo>
                        <a:lnTo>
                          <a:pt x="2258" y="3947"/>
                        </a:lnTo>
                        <a:lnTo>
                          <a:pt x="1234" y="3947"/>
                        </a:lnTo>
                        <a:cubicBezTo>
                          <a:pt x="1160" y="3947"/>
                          <a:pt x="1097" y="3911"/>
                          <a:pt x="1061" y="3847"/>
                        </a:cubicBezTo>
                        <a:lnTo>
                          <a:pt x="549" y="2960"/>
                        </a:lnTo>
                        <a:lnTo>
                          <a:pt x="37" y="2074"/>
                        </a:lnTo>
                        <a:cubicBezTo>
                          <a:pt x="0" y="2010"/>
                          <a:pt x="0" y="1937"/>
                          <a:pt x="37" y="1874"/>
                        </a:cubicBezTo>
                        <a:lnTo>
                          <a:pt x="549" y="987"/>
                        </a:lnTo>
                        <a:lnTo>
                          <a:pt x="1061" y="100"/>
                        </a:lnTo>
                        <a:cubicBezTo>
                          <a:pt x="1097" y="36"/>
                          <a:pt x="1160" y="0"/>
                          <a:pt x="1234" y="0"/>
                        </a:cubicBezTo>
                        <a:lnTo>
                          <a:pt x="2258" y="0"/>
                        </a:lnTo>
                        <a:lnTo>
                          <a:pt x="3282" y="0"/>
                        </a:lnTo>
                        <a:cubicBezTo>
                          <a:pt x="3355" y="0"/>
                          <a:pt x="3418" y="36"/>
                          <a:pt x="3455" y="100"/>
                        </a:cubicBezTo>
                        <a:lnTo>
                          <a:pt x="3967" y="987"/>
                        </a:lnTo>
                        <a:lnTo>
                          <a:pt x="4479" y="1874"/>
                        </a:lnTo>
                        <a:cubicBezTo>
                          <a:pt x="4516" y="1937"/>
                          <a:pt x="4516" y="2010"/>
                          <a:pt x="4479" y="2074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ysClr val="window" lastClr="FFFFFF">
                          <a:lumMod val="82000"/>
                          <a:lumOff val="18000"/>
                        </a:sysClr>
                      </a:gs>
                      <a:gs pos="47000">
                        <a:srgbClr val="F5F5F5"/>
                      </a:gs>
                      <a:gs pos="100000">
                        <a:sysClr val="window" lastClr="FFFFFF">
                          <a:lumMod val="95000"/>
                          <a:lumOff val="5000"/>
                        </a:sysClr>
                      </a:gs>
                    </a:gsLst>
                    <a:lin ang="18900000" scaled="0"/>
                  </a:gradFill>
                  <a:ln w="7938" cap="flat">
                    <a:noFill/>
                    <a:prstDash val="solid"/>
                    <a:miter lim="800000"/>
                  </a:ln>
                  <a:effectLst/>
                </p:spPr>
                <p:txBody>
                  <a:bodyPr vert="horz" wrap="square" lIns="91440" tIns="45720" rIns="91440" bIns="45720" numCol="1" anchor="t" anchorCtr="0" compatLnSpc="1"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  <a:cs typeface="+mn-cs"/>
                    </a:endParaRPr>
                  </a:p>
                </p:txBody>
              </p:sp>
            </p:grpSp>
            <p:sp>
              <p:nvSpPr>
                <p:cNvPr id="111" name="Freeform 7"/>
                <p:cNvSpPr/>
                <p:nvPr/>
              </p:nvSpPr>
              <p:spPr bwMode="auto">
                <a:xfrm>
                  <a:off x="7700013" y="3936334"/>
                  <a:ext cx="1773860" cy="1540629"/>
                </a:xfrm>
                <a:custGeom>
                  <a:avLst/>
                  <a:gdLst>
                    <a:gd name="T0" fmla="*/ 3404 w 3431"/>
                    <a:gd name="T1" fmla="*/ 1576 h 2999"/>
                    <a:gd name="T2" fmla="*/ 3015 w 3431"/>
                    <a:gd name="T3" fmla="*/ 2249 h 2999"/>
                    <a:gd name="T4" fmla="*/ 2625 w 3431"/>
                    <a:gd name="T5" fmla="*/ 2923 h 2999"/>
                    <a:gd name="T6" fmla="*/ 2494 w 3431"/>
                    <a:gd name="T7" fmla="*/ 2999 h 2999"/>
                    <a:gd name="T8" fmla="*/ 1716 w 3431"/>
                    <a:gd name="T9" fmla="*/ 2999 h 2999"/>
                    <a:gd name="T10" fmla="*/ 938 w 3431"/>
                    <a:gd name="T11" fmla="*/ 2999 h 2999"/>
                    <a:gd name="T12" fmla="*/ 806 w 3431"/>
                    <a:gd name="T13" fmla="*/ 2923 h 2999"/>
                    <a:gd name="T14" fmla="*/ 417 w 3431"/>
                    <a:gd name="T15" fmla="*/ 2249 h 2999"/>
                    <a:gd name="T16" fmla="*/ 28 w 3431"/>
                    <a:gd name="T17" fmla="*/ 1576 h 2999"/>
                    <a:gd name="T18" fmla="*/ 28 w 3431"/>
                    <a:gd name="T19" fmla="*/ 1424 h 2999"/>
                    <a:gd name="T20" fmla="*/ 417 w 3431"/>
                    <a:gd name="T21" fmla="*/ 750 h 2999"/>
                    <a:gd name="T22" fmla="*/ 806 w 3431"/>
                    <a:gd name="T23" fmla="*/ 76 h 2999"/>
                    <a:gd name="T24" fmla="*/ 938 w 3431"/>
                    <a:gd name="T25" fmla="*/ 0 h 2999"/>
                    <a:gd name="T26" fmla="*/ 1716 w 3431"/>
                    <a:gd name="T27" fmla="*/ 0 h 2999"/>
                    <a:gd name="T28" fmla="*/ 2494 w 3431"/>
                    <a:gd name="T29" fmla="*/ 0 h 2999"/>
                    <a:gd name="T30" fmla="*/ 2625 w 3431"/>
                    <a:gd name="T31" fmla="*/ 76 h 2999"/>
                    <a:gd name="T32" fmla="*/ 3015 w 3431"/>
                    <a:gd name="T33" fmla="*/ 750 h 2999"/>
                    <a:gd name="T34" fmla="*/ 3404 w 3431"/>
                    <a:gd name="T35" fmla="*/ 1424 h 2999"/>
                    <a:gd name="T36" fmla="*/ 3404 w 3431"/>
                    <a:gd name="T37" fmla="*/ 1576 h 29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3431" h="2999">
                      <a:moveTo>
                        <a:pt x="3404" y="1576"/>
                      </a:moveTo>
                      <a:lnTo>
                        <a:pt x="3015" y="2249"/>
                      </a:lnTo>
                      <a:lnTo>
                        <a:pt x="2625" y="2923"/>
                      </a:lnTo>
                      <a:cubicBezTo>
                        <a:pt x="2598" y="2972"/>
                        <a:pt x="2550" y="2999"/>
                        <a:pt x="2494" y="2999"/>
                      </a:cubicBezTo>
                      <a:lnTo>
                        <a:pt x="1716" y="2999"/>
                      </a:lnTo>
                      <a:lnTo>
                        <a:pt x="938" y="2999"/>
                      </a:lnTo>
                      <a:cubicBezTo>
                        <a:pt x="882" y="2999"/>
                        <a:pt x="834" y="2972"/>
                        <a:pt x="806" y="2923"/>
                      </a:cubicBezTo>
                      <a:lnTo>
                        <a:pt x="417" y="2249"/>
                      </a:lnTo>
                      <a:lnTo>
                        <a:pt x="28" y="1576"/>
                      </a:lnTo>
                      <a:cubicBezTo>
                        <a:pt x="0" y="1527"/>
                        <a:pt x="0" y="1472"/>
                        <a:pt x="28" y="1424"/>
                      </a:cubicBezTo>
                      <a:lnTo>
                        <a:pt x="417" y="750"/>
                      </a:lnTo>
                      <a:lnTo>
                        <a:pt x="806" y="76"/>
                      </a:lnTo>
                      <a:cubicBezTo>
                        <a:pt x="834" y="28"/>
                        <a:pt x="882" y="0"/>
                        <a:pt x="938" y="0"/>
                      </a:cubicBezTo>
                      <a:lnTo>
                        <a:pt x="1716" y="0"/>
                      </a:lnTo>
                      <a:lnTo>
                        <a:pt x="2494" y="0"/>
                      </a:lnTo>
                      <a:cubicBezTo>
                        <a:pt x="2550" y="0"/>
                        <a:pt x="2598" y="28"/>
                        <a:pt x="2625" y="76"/>
                      </a:cubicBezTo>
                      <a:lnTo>
                        <a:pt x="3015" y="750"/>
                      </a:lnTo>
                      <a:lnTo>
                        <a:pt x="3404" y="1424"/>
                      </a:lnTo>
                      <a:cubicBezTo>
                        <a:pt x="3431" y="1472"/>
                        <a:pt x="3431" y="1527"/>
                        <a:pt x="3404" y="1576"/>
                      </a:cubicBezTo>
                      <a:close/>
                    </a:path>
                  </a:pathLst>
                </a:custGeom>
                <a:solidFill>
                  <a:srgbClr val="26AADB"/>
                </a:solidFill>
                <a:ln w="7938" cap="flat">
                  <a:noFill/>
                  <a:prstDash val="solid"/>
                  <a:miter lim="800000"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endParaRPr>
                </a:p>
              </p:txBody>
            </p:sp>
          </p:grpSp>
          <p:sp>
            <p:nvSpPr>
              <p:cNvPr id="112" name="TextBox 105"/>
              <p:cNvSpPr txBox="1"/>
              <p:nvPr/>
            </p:nvSpPr>
            <p:spPr>
              <a:xfrm>
                <a:off x="8048903" y="4173377"/>
                <a:ext cx="1185202" cy="9954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3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04</a:t>
                </a:r>
                <a:endParaRPr kumimoji="0" lang="zh-CN" altLang="en-US" sz="3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grpSp>
          <p:nvGrpSpPr>
            <p:cNvPr id="133" name="组合 132"/>
            <p:cNvGrpSpPr/>
            <p:nvPr/>
          </p:nvGrpSpPr>
          <p:grpSpPr>
            <a:xfrm>
              <a:off x="2734" y="1516"/>
              <a:ext cx="6380" cy="3233"/>
              <a:chOff x="2734" y="1516"/>
              <a:chExt cx="6380" cy="3233"/>
            </a:xfrm>
          </p:grpSpPr>
          <p:grpSp>
            <p:nvGrpSpPr>
              <p:cNvPr id="113" name="组合 112"/>
              <p:cNvGrpSpPr/>
              <p:nvPr/>
            </p:nvGrpSpPr>
            <p:grpSpPr>
              <a:xfrm>
                <a:off x="6592" y="1530"/>
                <a:ext cx="2523" cy="2141"/>
                <a:chOff x="5553262" y="2638733"/>
                <a:chExt cx="2397222" cy="2093640"/>
              </a:xfrm>
            </p:grpSpPr>
            <p:grpSp>
              <p:nvGrpSpPr>
                <p:cNvPr id="114" name="组合 113"/>
                <p:cNvGrpSpPr/>
                <p:nvPr/>
              </p:nvGrpSpPr>
              <p:grpSpPr>
                <a:xfrm>
                  <a:off x="5553262" y="2638733"/>
                  <a:ext cx="2397222" cy="2093640"/>
                  <a:chOff x="5553262" y="2638733"/>
                  <a:chExt cx="2397222" cy="2093640"/>
                </a:xfrm>
              </p:grpSpPr>
              <p:grpSp>
                <p:nvGrpSpPr>
                  <p:cNvPr id="115" name="组合 114"/>
                  <p:cNvGrpSpPr/>
                  <p:nvPr/>
                </p:nvGrpSpPr>
                <p:grpSpPr>
                  <a:xfrm>
                    <a:off x="5553262" y="2638733"/>
                    <a:ext cx="2397222" cy="2093640"/>
                    <a:chOff x="1511944" y="2420246"/>
                    <a:chExt cx="2627152" cy="2294453"/>
                  </a:xfrm>
                  <a:effectLst>
                    <a:outerShdw blurRad="203200" dist="38100" dir="3780000" sx="103000" sy="103000" algn="t" rotWithShape="0">
                      <a:prstClr val="black">
                        <a:alpha val="25000"/>
                      </a:prstClr>
                    </a:outerShdw>
                  </a:effectLst>
                </p:grpSpPr>
                <p:sp>
                  <p:nvSpPr>
                    <p:cNvPr id="116" name="Freeform 6"/>
                    <p:cNvSpPr/>
                    <p:nvPr/>
                  </p:nvSpPr>
                  <p:spPr bwMode="auto">
                    <a:xfrm>
                      <a:off x="1511944" y="2420246"/>
                      <a:ext cx="2627152" cy="2294453"/>
                    </a:xfrm>
                    <a:custGeom>
                      <a:avLst/>
                      <a:gdLst>
                        <a:gd name="T0" fmla="*/ 4479 w 4516"/>
                        <a:gd name="T1" fmla="*/ 2074 h 3947"/>
                        <a:gd name="T2" fmla="*/ 3967 w 4516"/>
                        <a:gd name="T3" fmla="*/ 2960 h 3947"/>
                        <a:gd name="T4" fmla="*/ 3455 w 4516"/>
                        <a:gd name="T5" fmla="*/ 3847 h 3947"/>
                        <a:gd name="T6" fmla="*/ 3282 w 4516"/>
                        <a:gd name="T7" fmla="*/ 3947 h 3947"/>
                        <a:gd name="T8" fmla="*/ 2258 w 4516"/>
                        <a:gd name="T9" fmla="*/ 3947 h 3947"/>
                        <a:gd name="T10" fmla="*/ 1234 w 4516"/>
                        <a:gd name="T11" fmla="*/ 3947 h 3947"/>
                        <a:gd name="T12" fmla="*/ 1061 w 4516"/>
                        <a:gd name="T13" fmla="*/ 3847 h 3947"/>
                        <a:gd name="T14" fmla="*/ 549 w 4516"/>
                        <a:gd name="T15" fmla="*/ 2960 h 3947"/>
                        <a:gd name="T16" fmla="*/ 37 w 4516"/>
                        <a:gd name="T17" fmla="*/ 2074 h 3947"/>
                        <a:gd name="T18" fmla="*/ 37 w 4516"/>
                        <a:gd name="T19" fmla="*/ 1874 h 3947"/>
                        <a:gd name="T20" fmla="*/ 549 w 4516"/>
                        <a:gd name="T21" fmla="*/ 987 h 3947"/>
                        <a:gd name="T22" fmla="*/ 1061 w 4516"/>
                        <a:gd name="T23" fmla="*/ 100 h 3947"/>
                        <a:gd name="T24" fmla="*/ 1234 w 4516"/>
                        <a:gd name="T25" fmla="*/ 0 h 3947"/>
                        <a:gd name="T26" fmla="*/ 2258 w 4516"/>
                        <a:gd name="T27" fmla="*/ 0 h 3947"/>
                        <a:gd name="T28" fmla="*/ 3282 w 4516"/>
                        <a:gd name="T29" fmla="*/ 0 h 3947"/>
                        <a:gd name="T30" fmla="*/ 3455 w 4516"/>
                        <a:gd name="T31" fmla="*/ 100 h 3947"/>
                        <a:gd name="T32" fmla="*/ 3967 w 4516"/>
                        <a:gd name="T33" fmla="*/ 987 h 3947"/>
                        <a:gd name="T34" fmla="*/ 4479 w 4516"/>
                        <a:gd name="T35" fmla="*/ 1874 h 3947"/>
                        <a:gd name="T36" fmla="*/ 4479 w 4516"/>
                        <a:gd name="T37" fmla="*/ 2074 h 394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</a:cxnLst>
                      <a:rect l="0" t="0" r="r" b="b"/>
                      <a:pathLst>
                        <a:path w="4516" h="3947">
                          <a:moveTo>
                            <a:pt x="4479" y="2074"/>
                          </a:moveTo>
                          <a:lnTo>
                            <a:pt x="3967" y="2960"/>
                          </a:lnTo>
                          <a:lnTo>
                            <a:pt x="3455" y="3847"/>
                          </a:lnTo>
                          <a:cubicBezTo>
                            <a:pt x="3418" y="3911"/>
                            <a:pt x="3355" y="3947"/>
                            <a:pt x="3282" y="3947"/>
                          </a:cubicBezTo>
                          <a:lnTo>
                            <a:pt x="2258" y="3947"/>
                          </a:lnTo>
                          <a:lnTo>
                            <a:pt x="1234" y="3947"/>
                          </a:lnTo>
                          <a:cubicBezTo>
                            <a:pt x="1160" y="3947"/>
                            <a:pt x="1097" y="3911"/>
                            <a:pt x="1061" y="3847"/>
                          </a:cubicBezTo>
                          <a:lnTo>
                            <a:pt x="549" y="2960"/>
                          </a:lnTo>
                          <a:lnTo>
                            <a:pt x="37" y="2074"/>
                          </a:lnTo>
                          <a:cubicBezTo>
                            <a:pt x="0" y="2010"/>
                            <a:pt x="0" y="1937"/>
                            <a:pt x="37" y="1874"/>
                          </a:cubicBezTo>
                          <a:lnTo>
                            <a:pt x="549" y="987"/>
                          </a:lnTo>
                          <a:lnTo>
                            <a:pt x="1061" y="100"/>
                          </a:lnTo>
                          <a:cubicBezTo>
                            <a:pt x="1097" y="36"/>
                            <a:pt x="1160" y="0"/>
                            <a:pt x="1234" y="0"/>
                          </a:cubicBezTo>
                          <a:lnTo>
                            <a:pt x="2258" y="0"/>
                          </a:lnTo>
                          <a:lnTo>
                            <a:pt x="3282" y="0"/>
                          </a:lnTo>
                          <a:cubicBezTo>
                            <a:pt x="3355" y="0"/>
                            <a:pt x="3418" y="36"/>
                            <a:pt x="3455" y="100"/>
                          </a:cubicBezTo>
                          <a:lnTo>
                            <a:pt x="3967" y="987"/>
                          </a:lnTo>
                          <a:lnTo>
                            <a:pt x="4479" y="1874"/>
                          </a:lnTo>
                          <a:cubicBezTo>
                            <a:pt x="4516" y="1937"/>
                            <a:pt x="4516" y="2010"/>
                            <a:pt x="4479" y="2074"/>
                          </a:cubicBezTo>
                          <a:close/>
                        </a:path>
                      </a:pathLst>
                    </a:custGeom>
                    <a:solidFill>
                      <a:sysClr val="window" lastClr="FFFFFF"/>
                    </a:solidFill>
                    <a:ln w="7938" cap="flat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zh-CN" alt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p:txBody>
                </p:sp>
                <p:sp>
                  <p:nvSpPr>
                    <p:cNvPr id="117" name="Freeform 6"/>
                    <p:cNvSpPr/>
                    <p:nvPr/>
                  </p:nvSpPr>
                  <p:spPr bwMode="auto">
                    <a:xfrm>
                      <a:off x="1524106" y="2431739"/>
                      <a:ext cx="2602832" cy="2271469"/>
                    </a:xfrm>
                    <a:custGeom>
                      <a:avLst/>
                      <a:gdLst>
                        <a:gd name="T0" fmla="*/ 4479 w 4516"/>
                        <a:gd name="T1" fmla="*/ 2074 h 3947"/>
                        <a:gd name="T2" fmla="*/ 3967 w 4516"/>
                        <a:gd name="T3" fmla="*/ 2960 h 3947"/>
                        <a:gd name="T4" fmla="*/ 3455 w 4516"/>
                        <a:gd name="T5" fmla="*/ 3847 h 3947"/>
                        <a:gd name="T6" fmla="*/ 3282 w 4516"/>
                        <a:gd name="T7" fmla="*/ 3947 h 3947"/>
                        <a:gd name="T8" fmla="*/ 2258 w 4516"/>
                        <a:gd name="T9" fmla="*/ 3947 h 3947"/>
                        <a:gd name="T10" fmla="*/ 1234 w 4516"/>
                        <a:gd name="T11" fmla="*/ 3947 h 3947"/>
                        <a:gd name="T12" fmla="*/ 1061 w 4516"/>
                        <a:gd name="T13" fmla="*/ 3847 h 3947"/>
                        <a:gd name="T14" fmla="*/ 549 w 4516"/>
                        <a:gd name="T15" fmla="*/ 2960 h 3947"/>
                        <a:gd name="T16" fmla="*/ 37 w 4516"/>
                        <a:gd name="T17" fmla="*/ 2074 h 3947"/>
                        <a:gd name="T18" fmla="*/ 37 w 4516"/>
                        <a:gd name="T19" fmla="*/ 1874 h 3947"/>
                        <a:gd name="T20" fmla="*/ 549 w 4516"/>
                        <a:gd name="T21" fmla="*/ 987 h 3947"/>
                        <a:gd name="T22" fmla="*/ 1061 w 4516"/>
                        <a:gd name="T23" fmla="*/ 100 h 3947"/>
                        <a:gd name="T24" fmla="*/ 1234 w 4516"/>
                        <a:gd name="T25" fmla="*/ 0 h 3947"/>
                        <a:gd name="T26" fmla="*/ 2258 w 4516"/>
                        <a:gd name="T27" fmla="*/ 0 h 3947"/>
                        <a:gd name="T28" fmla="*/ 3282 w 4516"/>
                        <a:gd name="T29" fmla="*/ 0 h 3947"/>
                        <a:gd name="T30" fmla="*/ 3455 w 4516"/>
                        <a:gd name="T31" fmla="*/ 100 h 3947"/>
                        <a:gd name="T32" fmla="*/ 3967 w 4516"/>
                        <a:gd name="T33" fmla="*/ 987 h 3947"/>
                        <a:gd name="T34" fmla="*/ 4479 w 4516"/>
                        <a:gd name="T35" fmla="*/ 1874 h 3947"/>
                        <a:gd name="T36" fmla="*/ 4479 w 4516"/>
                        <a:gd name="T37" fmla="*/ 2074 h 394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</a:cxnLst>
                      <a:rect l="0" t="0" r="r" b="b"/>
                      <a:pathLst>
                        <a:path w="4516" h="3947">
                          <a:moveTo>
                            <a:pt x="4479" y="2074"/>
                          </a:moveTo>
                          <a:lnTo>
                            <a:pt x="3967" y="2960"/>
                          </a:lnTo>
                          <a:lnTo>
                            <a:pt x="3455" y="3847"/>
                          </a:lnTo>
                          <a:cubicBezTo>
                            <a:pt x="3418" y="3911"/>
                            <a:pt x="3355" y="3947"/>
                            <a:pt x="3282" y="3947"/>
                          </a:cubicBezTo>
                          <a:lnTo>
                            <a:pt x="2258" y="3947"/>
                          </a:lnTo>
                          <a:lnTo>
                            <a:pt x="1234" y="3947"/>
                          </a:lnTo>
                          <a:cubicBezTo>
                            <a:pt x="1160" y="3947"/>
                            <a:pt x="1097" y="3911"/>
                            <a:pt x="1061" y="3847"/>
                          </a:cubicBezTo>
                          <a:lnTo>
                            <a:pt x="549" y="2960"/>
                          </a:lnTo>
                          <a:lnTo>
                            <a:pt x="37" y="2074"/>
                          </a:lnTo>
                          <a:cubicBezTo>
                            <a:pt x="0" y="2010"/>
                            <a:pt x="0" y="1937"/>
                            <a:pt x="37" y="1874"/>
                          </a:cubicBezTo>
                          <a:lnTo>
                            <a:pt x="549" y="987"/>
                          </a:lnTo>
                          <a:lnTo>
                            <a:pt x="1061" y="100"/>
                          </a:lnTo>
                          <a:cubicBezTo>
                            <a:pt x="1097" y="36"/>
                            <a:pt x="1160" y="0"/>
                            <a:pt x="1234" y="0"/>
                          </a:cubicBezTo>
                          <a:lnTo>
                            <a:pt x="2258" y="0"/>
                          </a:lnTo>
                          <a:lnTo>
                            <a:pt x="3282" y="0"/>
                          </a:lnTo>
                          <a:cubicBezTo>
                            <a:pt x="3355" y="0"/>
                            <a:pt x="3418" y="36"/>
                            <a:pt x="3455" y="100"/>
                          </a:cubicBezTo>
                          <a:lnTo>
                            <a:pt x="3967" y="987"/>
                          </a:lnTo>
                          <a:lnTo>
                            <a:pt x="4479" y="1874"/>
                          </a:lnTo>
                          <a:cubicBezTo>
                            <a:pt x="4516" y="1937"/>
                            <a:pt x="4516" y="2010"/>
                            <a:pt x="4479" y="2074"/>
                          </a:cubicBezTo>
                          <a:close/>
                        </a:path>
                      </a:pathLst>
                    </a:custGeom>
                    <a:gradFill>
                      <a:gsLst>
                        <a:gs pos="0">
                          <a:sysClr val="window" lastClr="FFFFFF">
                            <a:lumMod val="82000"/>
                            <a:lumOff val="18000"/>
                          </a:sysClr>
                        </a:gs>
                        <a:gs pos="47000">
                          <a:srgbClr val="F5F5F5"/>
                        </a:gs>
                        <a:gs pos="100000">
                          <a:sysClr val="window" lastClr="FFFFFF">
                            <a:lumMod val="95000"/>
                            <a:lumOff val="5000"/>
                          </a:sysClr>
                        </a:gs>
                      </a:gsLst>
                      <a:lin ang="18900000" scaled="0"/>
                    </a:gradFill>
                    <a:ln w="7938" cap="flat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zh-CN" alt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p:txBody>
                </p:sp>
              </p:grpSp>
              <p:sp>
                <p:nvSpPr>
                  <p:cNvPr id="118" name="Freeform 7"/>
                  <p:cNvSpPr/>
                  <p:nvPr/>
                </p:nvSpPr>
                <p:spPr bwMode="auto">
                  <a:xfrm>
                    <a:off x="5864945" y="2882683"/>
                    <a:ext cx="1773860" cy="1540629"/>
                  </a:xfrm>
                  <a:custGeom>
                    <a:avLst/>
                    <a:gdLst>
                      <a:gd name="T0" fmla="*/ 3404 w 3431"/>
                      <a:gd name="T1" fmla="*/ 1576 h 2999"/>
                      <a:gd name="T2" fmla="*/ 3015 w 3431"/>
                      <a:gd name="T3" fmla="*/ 2249 h 2999"/>
                      <a:gd name="T4" fmla="*/ 2625 w 3431"/>
                      <a:gd name="T5" fmla="*/ 2923 h 2999"/>
                      <a:gd name="T6" fmla="*/ 2494 w 3431"/>
                      <a:gd name="T7" fmla="*/ 2999 h 2999"/>
                      <a:gd name="T8" fmla="*/ 1716 w 3431"/>
                      <a:gd name="T9" fmla="*/ 2999 h 2999"/>
                      <a:gd name="T10" fmla="*/ 938 w 3431"/>
                      <a:gd name="T11" fmla="*/ 2999 h 2999"/>
                      <a:gd name="T12" fmla="*/ 806 w 3431"/>
                      <a:gd name="T13" fmla="*/ 2923 h 2999"/>
                      <a:gd name="T14" fmla="*/ 417 w 3431"/>
                      <a:gd name="T15" fmla="*/ 2249 h 2999"/>
                      <a:gd name="T16" fmla="*/ 28 w 3431"/>
                      <a:gd name="T17" fmla="*/ 1576 h 2999"/>
                      <a:gd name="T18" fmla="*/ 28 w 3431"/>
                      <a:gd name="T19" fmla="*/ 1424 h 2999"/>
                      <a:gd name="T20" fmla="*/ 417 w 3431"/>
                      <a:gd name="T21" fmla="*/ 750 h 2999"/>
                      <a:gd name="T22" fmla="*/ 806 w 3431"/>
                      <a:gd name="T23" fmla="*/ 76 h 2999"/>
                      <a:gd name="T24" fmla="*/ 938 w 3431"/>
                      <a:gd name="T25" fmla="*/ 0 h 2999"/>
                      <a:gd name="T26" fmla="*/ 1716 w 3431"/>
                      <a:gd name="T27" fmla="*/ 0 h 2999"/>
                      <a:gd name="T28" fmla="*/ 2494 w 3431"/>
                      <a:gd name="T29" fmla="*/ 0 h 2999"/>
                      <a:gd name="T30" fmla="*/ 2625 w 3431"/>
                      <a:gd name="T31" fmla="*/ 76 h 2999"/>
                      <a:gd name="T32" fmla="*/ 3015 w 3431"/>
                      <a:gd name="T33" fmla="*/ 750 h 2999"/>
                      <a:gd name="T34" fmla="*/ 3404 w 3431"/>
                      <a:gd name="T35" fmla="*/ 1424 h 2999"/>
                      <a:gd name="T36" fmla="*/ 3404 w 3431"/>
                      <a:gd name="T37" fmla="*/ 1576 h 29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</a:cxnLst>
                    <a:rect l="0" t="0" r="r" b="b"/>
                    <a:pathLst>
                      <a:path w="3431" h="2999">
                        <a:moveTo>
                          <a:pt x="3404" y="1576"/>
                        </a:moveTo>
                        <a:lnTo>
                          <a:pt x="3015" y="2249"/>
                        </a:lnTo>
                        <a:lnTo>
                          <a:pt x="2625" y="2923"/>
                        </a:lnTo>
                        <a:cubicBezTo>
                          <a:pt x="2598" y="2972"/>
                          <a:pt x="2550" y="2999"/>
                          <a:pt x="2494" y="2999"/>
                        </a:cubicBezTo>
                        <a:lnTo>
                          <a:pt x="1716" y="2999"/>
                        </a:lnTo>
                        <a:lnTo>
                          <a:pt x="938" y="2999"/>
                        </a:lnTo>
                        <a:cubicBezTo>
                          <a:pt x="882" y="2999"/>
                          <a:pt x="834" y="2972"/>
                          <a:pt x="806" y="2923"/>
                        </a:cubicBezTo>
                        <a:lnTo>
                          <a:pt x="417" y="2249"/>
                        </a:lnTo>
                        <a:lnTo>
                          <a:pt x="28" y="1576"/>
                        </a:lnTo>
                        <a:cubicBezTo>
                          <a:pt x="0" y="1527"/>
                          <a:pt x="0" y="1472"/>
                          <a:pt x="28" y="1424"/>
                        </a:cubicBezTo>
                        <a:lnTo>
                          <a:pt x="417" y="750"/>
                        </a:lnTo>
                        <a:lnTo>
                          <a:pt x="806" y="76"/>
                        </a:lnTo>
                        <a:cubicBezTo>
                          <a:pt x="834" y="28"/>
                          <a:pt x="882" y="0"/>
                          <a:pt x="938" y="0"/>
                        </a:cubicBezTo>
                        <a:lnTo>
                          <a:pt x="1716" y="0"/>
                        </a:lnTo>
                        <a:lnTo>
                          <a:pt x="2494" y="0"/>
                        </a:lnTo>
                        <a:cubicBezTo>
                          <a:pt x="2550" y="0"/>
                          <a:pt x="2598" y="28"/>
                          <a:pt x="2625" y="76"/>
                        </a:cubicBezTo>
                        <a:lnTo>
                          <a:pt x="3015" y="750"/>
                        </a:lnTo>
                        <a:lnTo>
                          <a:pt x="3404" y="1424"/>
                        </a:lnTo>
                        <a:cubicBezTo>
                          <a:pt x="3431" y="1472"/>
                          <a:pt x="3431" y="1527"/>
                          <a:pt x="3404" y="1576"/>
                        </a:cubicBezTo>
                        <a:close/>
                      </a:path>
                    </a:pathLst>
                  </a:custGeom>
                  <a:solidFill>
                    <a:srgbClr val="26AADB"/>
                  </a:solidFill>
                  <a:ln w="7938" cap="flat">
                    <a:noFill/>
                    <a:prstDash val="solid"/>
                    <a:miter lim="800000"/>
                  </a:ln>
                  <a:effectLst/>
                </p:spPr>
                <p:txBody>
                  <a:bodyPr vert="horz" wrap="square" lIns="91440" tIns="45720" rIns="91440" bIns="45720" numCol="1" anchor="t" anchorCtr="0" compatLnSpc="1"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  <a:cs typeface="+mn-cs"/>
                    </a:endParaRPr>
                  </a:p>
                </p:txBody>
              </p:sp>
            </p:grpSp>
            <p:sp>
              <p:nvSpPr>
                <p:cNvPr id="119" name="TextBox 85"/>
                <p:cNvSpPr txBox="1"/>
                <p:nvPr/>
              </p:nvSpPr>
              <p:spPr>
                <a:xfrm>
                  <a:off x="6259489" y="3110169"/>
                  <a:ext cx="1273333" cy="99542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3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  <a:cs typeface="+mn-cs"/>
                    </a:rPr>
                    <a:t>03</a:t>
                  </a:r>
                  <a:endParaRPr kumimoji="0" lang="zh-CN" altLang="en-US" sz="3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endParaRPr>
                </a:p>
              </p:txBody>
            </p:sp>
          </p:grpSp>
          <p:grpSp>
            <p:nvGrpSpPr>
              <p:cNvPr id="120" name="组合 119"/>
              <p:cNvGrpSpPr/>
              <p:nvPr/>
            </p:nvGrpSpPr>
            <p:grpSpPr>
              <a:xfrm>
                <a:off x="2734" y="1516"/>
                <a:ext cx="2523" cy="2141"/>
                <a:chOff x="1881842" y="2656049"/>
                <a:chExt cx="2397222" cy="2093640"/>
              </a:xfrm>
            </p:grpSpPr>
            <p:grpSp>
              <p:nvGrpSpPr>
                <p:cNvPr id="121" name="组合 120"/>
                <p:cNvGrpSpPr/>
                <p:nvPr/>
              </p:nvGrpSpPr>
              <p:grpSpPr>
                <a:xfrm>
                  <a:off x="1881842" y="2656049"/>
                  <a:ext cx="2397222" cy="2093640"/>
                  <a:chOff x="1511944" y="2420246"/>
                  <a:chExt cx="2627152" cy="2294453"/>
                </a:xfrm>
                <a:effectLst>
                  <a:outerShdw blurRad="203200" dist="38100" dir="3780000" sx="103000" sy="103000" algn="t" rotWithShape="0">
                    <a:prstClr val="black">
                      <a:alpha val="25000"/>
                    </a:prstClr>
                  </a:outerShdw>
                </a:effectLst>
              </p:grpSpPr>
              <p:sp>
                <p:nvSpPr>
                  <p:cNvPr id="122" name="Freeform 6"/>
                  <p:cNvSpPr/>
                  <p:nvPr/>
                </p:nvSpPr>
                <p:spPr bwMode="auto">
                  <a:xfrm>
                    <a:off x="1511944" y="2420246"/>
                    <a:ext cx="2627152" cy="2294453"/>
                  </a:xfrm>
                  <a:custGeom>
                    <a:avLst/>
                    <a:gdLst>
                      <a:gd name="T0" fmla="*/ 4479 w 4516"/>
                      <a:gd name="T1" fmla="*/ 2074 h 3947"/>
                      <a:gd name="T2" fmla="*/ 3967 w 4516"/>
                      <a:gd name="T3" fmla="*/ 2960 h 3947"/>
                      <a:gd name="T4" fmla="*/ 3455 w 4516"/>
                      <a:gd name="T5" fmla="*/ 3847 h 3947"/>
                      <a:gd name="T6" fmla="*/ 3282 w 4516"/>
                      <a:gd name="T7" fmla="*/ 3947 h 3947"/>
                      <a:gd name="T8" fmla="*/ 2258 w 4516"/>
                      <a:gd name="T9" fmla="*/ 3947 h 3947"/>
                      <a:gd name="T10" fmla="*/ 1234 w 4516"/>
                      <a:gd name="T11" fmla="*/ 3947 h 3947"/>
                      <a:gd name="T12" fmla="*/ 1061 w 4516"/>
                      <a:gd name="T13" fmla="*/ 3847 h 3947"/>
                      <a:gd name="T14" fmla="*/ 549 w 4516"/>
                      <a:gd name="T15" fmla="*/ 2960 h 3947"/>
                      <a:gd name="T16" fmla="*/ 37 w 4516"/>
                      <a:gd name="T17" fmla="*/ 2074 h 3947"/>
                      <a:gd name="T18" fmla="*/ 37 w 4516"/>
                      <a:gd name="T19" fmla="*/ 1874 h 3947"/>
                      <a:gd name="T20" fmla="*/ 549 w 4516"/>
                      <a:gd name="T21" fmla="*/ 987 h 3947"/>
                      <a:gd name="T22" fmla="*/ 1061 w 4516"/>
                      <a:gd name="T23" fmla="*/ 100 h 3947"/>
                      <a:gd name="T24" fmla="*/ 1234 w 4516"/>
                      <a:gd name="T25" fmla="*/ 0 h 3947"/>
                      <a:gd name="T26" fmla="*/ 2258 w 4516"/>
                      <a:gd name="T27" fmla="*/ 0 h 3947"/>
                      <a:gd name="T28" fmla="*/ 3282 w 4516"/>
                      <a:gd name="T29" fmla="*/ 0 h 3947"/>
                      <a:gd name="T30" fmla="*/ 3455 w 4516"/>
                      <a:gd name="T31" fmla="*/ 100 h 3947"/>
                      <a:gd name="T32" fmla="*/ 3967 w 4516"/>
                      <a:gd name="T33" fmla="*/ 987 h 3947"/>
                      <a:gd name="T34" fmla="*/ 4479 w 4516"/>
                      <a:gd name="T35" fmla="*/ 1874 h 3947"/>
                      <a:gd name="T36" fmla="*/ 4479 w 4516"/>
                      <a:gd name="T37" fmla="*/ 2074 h 394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</a:cxnLst>
                    <a:rect l="0" t="0" r="r" b="b"/>
                    <a:pathLst>
                      <a:path w="4516" h="3947">
                        <a:moveTo>
                          <a:pt x="4479" y="2074"/>
                        </a:moveTo>
                        <a:lnTo>
                          <a:pt x="3967" y="2960"/>
                        </a:lnTo>
                        <a:lnTo>
                          <a:pt x="3455" y="3847"/>
                        </a:lnTo>
                        <a:cubicBezTo>
                          <a:pt x="3418" y="3911"/>
                          <a:pt x="3355" y="3947"/>
                          <a:pt x="3282" y="3947"/>
                        </a:cubicBezTo>
                        <a:lnTo>
                          <a:pt x="2258" y="3947"/>
                        </a:lnTo>
                        <a:lnTo>
                          <a:pt x="1234" y="3947"/>
                        </a:lnTo>
                        <a:cubicBezTo>
                          <a:pt x="1160" y="3947"/>
                          <a:pt x="1097" y="3911"/>
                          <a:pt x="1061" y="3847"/>
                        </a:cubicBezTo>
                        <a:lnTo>
                          <a:pt x="549" y="2960"/>
                        </a:lnTo>
                        <a:lnTo>
                          <a:pt x="37" y="2074"/>
                        </a:lnTo>
                        <a:cubicBezTo>
                          <a:pt x="0" y="2010"/>
                          <a:pt x="0" y="1937"/>
                          <a:pt x="37" y="1874"/>
                        </a:cubicBezTo>
                        <a:lnTo>
                          <a:pt x="549" y="987"/>
                        </a:lnTo>
                        <a:lnTo>
                          <a:pt x="1061" y="100"/>
                        </a:lnTo>
                        <a:cubicBezTo>
                          <a:pt x="1097" y="36"/>
                          <a:pt x="1160" y="0"/>
                          <a:pt x="1234" y="0"/>
                        </a:cubicBezTo>
                        <a:lnTo>
                          <a:pt x="2258" y="0"/>
                        </a:lnTo>
                        <a:lnTo>
                          <a:pt x="3282" y="0"/>
                        </a:lnTo>
                        <a:cubicBezTo>
                          <a:pt x="3355" y="0"/>
                          <a:pt x="3418" y="36"/>
                          <a:pt x="3455" y="100"/>
                        </a:cubicBezTo>
                        <a:lnTo>
                          <a:pt x="3967" y="987"/>
                        </a:lnTo>
                        <a:lnTo>
                          <a:pt x="4479" y="1874"/>
                        </a:lnTo>
                        <a:cubicBezTo>
                          <a:pt x="4516" y="1937"/>
                          <a:pt x="4516" y="2010"/>
                          <a:pt x="4479" y="2074"/>
                        </a:cubicBezTo>
                        <a:close/>
                      </a:path>
                    </a:pathLst>
                  </a:custGeom>
                  <a:solidFill>
                    <a:sysClr val="window" lastClr="FFFFFF"/>
                  </a:solidFill>
                  <a:ln w="7938" cap="flat">
                    <a:noFill/>
                    <a:prstDash val="solid"/>
                    <a:miter lim="800000"/>
                  </a:ln>
                  <a:effectLst/>
                </p:spPr>
                <p:txBody>
                  <a:bodyPr vert="horz" wrap="square" lIns="91440" tIns="45720" rIns="91440" bIns="45720" numCol="1" anchor="t" anchorCtr="0" compatLnSpc="1"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  <a:cs typeface="+mn-cs"/>
                    </a:endParaRPr>
                  </a:p>
                </p:txBody>
              </p:sp>
              <p:sp>
                <p:nvSpPr>
                  <p:cNvPr id="123" name="Freeform 6"/>
                  <p:cNvSpPr/>
                  <p:nvPr/>
                </p:nvSpPr>
                <p:spPr bwMode="auto">
                  <a:xfrm>
                    <a:off x="1524106" y="2431739"/>
                    <a:ext cx="2602832" cy="2271469"/>
                  </a:xfrm>
                  <a:custGeom>
                    <a:avLst/>
                    <a:gdLst>
                      <a:gd name="T0" fmla="*/ 4479 w 4516"/>
                      <a:gd name="T1" fmla="*/ 2074 h 3947"/>
                      <a:gd name="T2" fmla="*/ 3967 w 4516"/>
                      <a:gd name="T3" fmla="*/ 2960 h 3947"/>
                      <a:gd name="T4" fmla="*/ 3455 w 4516"/>
                      <a:gd name="T5" fmla="*/ 3847 h 3947"/>
                      <a:gd name="T6" fmla="*/ 3282 w 4516"/>
                      <a:gd name="T7" fmla="*/ 3947 h 3947"/>
                      <a:gd name="T8" fmla="*/ 2258 w 4516"/>
                      <a:gd name="T9" fmla="*/ 3947 h 3947"/>
                      <a:gd name="T10" fmla="*/ 1234 w 4516"/>
                      <a:gd name="T11" fmla="*/ 3947 h 3947"/>
                      <a:gd name="T12" fmla="*/ 1061 w 4516"/>
                      <a:gd name="T13" fmla="*/ 3847 h 3947"/>
                      <a:gd name="T14" fmla="*/ 549 w 4516"/>
                      <a:gd name="T15" fmla="*/ 2960 h 3947"/>
                      <a:gd name="T16" fmla="*/ 37 w 4516"/>
                      <a:gd name="T17" fmla="*/ 2074 h 3947"/>
                      <a:gd name="T18" fmla="*/ 37 w 4516"/>
                      <a:gd name="T19" fmla="*/ 1874 h 3947"/>
                      <a:gd name="T20" fmla="*/ 549 w 4516"/>
                      <a:gd name="T21" fmla="*/ 987 h 3947"/>
                      <a:gd name="T22" fmla="*/ 1061 w 4516"/>
                      <a:gd name="T23" fmla="*/ 100 h 3947"/>
                      <a:gd name="T24" fmla="*/ 1234 w 4516"/>
                      <a:gd name="T25" fmla="*/ 0 h 3947"/>
                      <a:gd name="T26" fmla="*/ 2258 w 4516"/>
                      <a:gd name="T27" fmla="*/ 0 h 3947"/>
                      <a:gd name="T28" fmla="*/ 3282 w 4516"/>
                      <a:gd name="T29" fmla="*/ 0 h 3947"/>
                      <a:gd name="T30" fmla="*/ 3455 w 4516"/>
                      <a:gd name="T31" fmla="*/ 100 h 3947"/>
                      <a:gd name="T32" fmla="*/ 3967 w 4516"/>
                      <a:gd name="T33" fmla="*/ 987 h 3947"/>
                      <a:gd name="T34" fmla="*/ 4479 w 4516"/>
                      <a:gd name="T35" fmla="*/ 1874 h 3947"/>
                      <a:gd name="T36" fmla="*/ 4479 w 4516"/>
                      <a:gd name="T37" fmla="*/ 2074 h 394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</a:cxnLst>
                    <a:rect l="0" t="0" r="r" b="b"/>
                    <a:pathLst>
                      <a:path w="4516" h="3947">
                        <a:moveTo>
                          <a:pt x="4479" y="2074"/>
                        </a:moveTo>
                        <a:lnTo>
                          <a:pt x="3967" y="2960"/>
                        </a:lnTo>
                        <a:lnTo>
                          <a:pt x="3455" y="3847"/>
                        </a:lnTo>
                        <a:cubicBezTo>
                          <a:pt x="3418" y="3911"/>
                          <a:pt x="3355" y="3947"/>
                          <a:pt x="3282" y="3947"/>
                        </a:cubicBezTo>
                        <a:lnTo>
                          <a:pt x="2258" y="3947"/>
                        </a:lnTo>
                        <a:lnTo>
                          <a:pt x="1234" y="3947"/>
                        </a:lnTo>
                        <a:cubicBezTo>
                          <a:pt x="1160" y="3947"/>
                          <a:pt x="1097" y="3911"/>
                          <a:pt x="1061" y="3847"/>
                        </a:cubicBezTo>
                        <a:lnTo>
                          <a:pt x="549" y="2960"/>
                        </a:lnTo>
                        <a:lnTo>
                          <a:pt x="37" y="2074"/>
                        </a:lnTo>
                        <a:cubicBezTo>
                          <a:pt x="0" y="2010"/>
                          <a:pt x="0" y="1937"/>
                          <a:pt x="37" y="1874"/>
                        </a:cubicBezTo>
                        <a:lnTo>
                          <a:pt x="549" y="987"/>
                        </a:lnTo>
                        <a:lnTo>
                          <a:pt x="1061" y="100"/>
                        </a:lnTo>
                        <a:cubicBezTo>
                          <a:pt x="1097" y="36"/>
                          <a:pt x="1160" y="0"/>
                          <a:pt x="1234" y="0"/>
                        </a:cubicBezTo>
                        <a:lnTo>
                          <a:pt x="2258" y="0"/>
                        </a:lnTo>
                        <a:lnTo>
                          <a:pt x="3282" y="0"/>
                        </a:lnTo>
                        <a:cubicBezTo>
                          <a:pt x="3355" y="0"/>
                          <a:pt x="3418" y="36"/>
                          <a:pt x="3455" y="100"/>
                        </a:cubicBezTo>
                        <a:lnTo>
                          <a:pt x="3967" y="987"/>
                        </a:lnTo>
                        <a:lnTo>
                          <a:pt x="4479" y="1874"/>
                        </a:lnTo>
                        <a:cubicBezTo>
                          <a:pt x="4516" y="1937"/>
                          <a:pt x="4516" y="2010"/>
                          <a:pt x="4479" y="2074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ysClr val="window" lastClr="FFFFFF">
                          <a:lumMod val="82000"/>
                          <a:lumOff val="18000"/>
                        </a:sysClr>
                      </a:gs>
                      <a:gs pos="47000">
                        <a:srgbClr val="F5F5F5"/>
                      </a:gs>
                      <a:gs pos="100000">
                        <a:sysClr val="window" lastClr="FFFFFF">
                          <a:lumMod val="95000"/>
                          <a:lumOff val="5000"/>
                        </a:sysClr>
                      </a:gs>
                    </a:gsLst>
                    <a:lin ang="18900000" scaled="0"/>
                  </a:gradFill>
                  <a:ln w="7938" cap="flat">
                    <a:noFill/>
                    <a:prstDash val="solid"/>
                    <a:miter lim="800000"/>
                  </a:ln>
                  <a:effectLst/>
                </p:spPr>
                <p:txBody>
                  <a:bodyPr vert="horz" wrap="square" lIns="91440" tIns="45720" rIns="91440" bIns="45720" numCol="1" anchor="t" anchorCtr="0" compatLnSpc="1"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  <a:cs typeface="+mn-cs"/>
                    </a:endParaRPr>
                  </a:p>
                </p:txBody>
              </p:sp>
            </p:grpSp>
            <p:sp>
              <p:nvSpPr>
                <p:cNvPr id="124" name="Freeform 7"/>
                <p:cNvSpPr/>
                <p:nvPr/>
              </p:nvSpPr>
              <p:spPr bwMode="auto">
                <a:xfrm>
                  <a:off x="2193523" y="2932555"/>
                  <a:ext cx="1773860" cy="1540629"/>
                </a:xfrm>
                <a:custGeom>
                  <a:avLst/>
                  <a:gdLst>
                    <a:gd name="T0" fmla="*/ 3404 w 3431"/>
                    <a:gd name="T1" fmla="*/ 1576 h 2999"/>
                    <a:gd name="T2" fmla="*/ 3015 w 3431"/>
                    <a:gd name="T3" fmla="*/ 2249 h 2999"/>
                    <a:gd name="T4" fmla="*/ 2625 w 3431"/>
                    <a:gd name="T5" fmla="*/ 2923 h 2999"/>
                    <a:gd name="T6" fmla="*/ 2494 w 3431"/>
                    <a:gd name="T7" fmla="*/ 2999 h 2999"/>
                    <a:gd name="T8" fmla="*/ 1716 w 3431"/>
                    <a:gd name="T9" fmla="*/ 2999 h 2999"/>
                    <a:gd name="T10" fmla="*/ 938 w 3431"/>
                    <a:gd name="T11" fmla="*/ 2999 h 2999"/>
                    <a:gd name="T12" fmla="*/ 806 w 3431"/>
                    <a:gd name="T13" fmla="*/ 2923 h 2999"/>
                    <a:gd name="T14" fmla="*/ 417 w 3431"/>
                    <a:gd name="T15" fmla="*/ 2249 h 2999"/>
                    <a:gd name="T16" fmla="*/ 28 w 3431"/>
                    <a:gd name="T17" fmla="*/ 1576 h 2999"/>
                    <a:gd name="T18" fmla="*/ 28 w 3431"/>
                    <a:gd name="T19" fmla="*/ 1424 h 2999"/>
                    <a:gd name="T20" fmla="*/ 417 w 3431"/>
                    <a:gd name="T21" fmla="*/ 750 h 2999"/>
                    <a:gd name="T22" fmla="*/ 806 w 3431"/>
                    <a:gd name="T23" fmla="*/ 76 h 2999"/>
                    <a:gd name="T24" fmla="*/ 938 w 3431"/>
                    <a:gd name="T25" fmla="*/ 0 h 2999"/>
                    <a:gd name="T26" fmla="*/ 1716 w 3431"/>
                    <a:gd name="T27" fmla="*/ 0 h 2999"/>
                    <a:gd name="T28" fmla="*/ 2494 w 3431"/>
                    <a:gd name="T29" fmla="*/ 0 h 2999"/>
                    <a:gd name="T30" fmla="*/ 2625 w 3431"/>
                    <a:gd name="T31" fmla="*/ 76 h 2999"/>
                    <a:gd name="T32" fmla="*/ 3015 w 3431"/>
                    <a:gd name="T33" fmla="*/ 750 h 2999"/>
                    <a:gd name="T34" fmla="*/ 3404 w 3431"/>
                    <a:gd name="T35" fmla="*/ 1424 h 2999"/>
                    <a:gd name="T36" fmla="*/ 3404 w 3431"/>
                    <a:gd name="T37" fmla="*/ 1576 h 29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3431" h="2999">
                      <a:moveTo>
                        <a:pt x="3404" y="1576"/>
                      </a:moveTo>
                      <a:lnTo>
                        <a:pt x="3015" y="2249"/>
                      </a:lnTo>
                      <a:lnTo>
                        <a:pt x="2625" y="2923"/>
                      </a:lnTo>
                      <a:cubicBezTo>
                        <a:pt x="2598" y="2972"/>
                        <a:pt x="2550" y="2999"/>
                        <a:pt x="2494" y="2999"/>
                      </a:cubicBezTo>
                      <a:lnTo>
                        <a:pt x="1716" y="2999"/>
                      </a:lnTo>
                      <a:lnTo>
                        <a:pt x="938" y="2999"/>
                      </a:lnTo>
                      <a:cubicBezTo>
                        <a:pt x="882" y="2999"/>
                        <a:pt x="834" y="2972"/>
                        <a:pt x="806" y="2923"/>
                      </a:cubicBezTo>
                      <a:lnTo>
                        <a:pt x="417" y="2249"/>
                      </a:lnTo>
                      <a:lnTo>
                        <a:pt x="28" y="1576"/>
                      </a:lnTo>
                      <a:cubicBezTo>
                        <a:pt x="0" y="1527"/>
                        <a:pt x="0" y="1472"/>
                        <a:pt x="28" y="1424"/>
                      </a:cubicBezTo>
                      <a:lnTo>
                        <a:pt x="417" y="750"/>
                      </a:lnTo>
                      <a:lnTo>
                        <a:pt x="806" y="76"/>
                      </a:lnTo>
                      <a:cubicBezTo>
                        <a:pt x="834" y="28"/>
                        <a:pt x="882" y="0"/>
                        <a:pt x="938" y="0"/>
                      </a:cubicBezTo>
                      <a:lnTo>
                        <a:pt x="1716" y="0"/>
                      </a:lnTo>
                      <a:lnTo>
                        <a:pt x="2494" y="0"/>
                      </a:lnTo>
                      <a:cubicBezTo>
                        <a:pt x="2550" y="0"/>
                        <a:pt x="2598" y="28"/>
                        <a:pt x="2625" y="76"/>
                      </a:cubicBezTo>
                      <a:lnTo>
                        <a:pt x="3015" y="750"/>
                      </a:lnTo>
                      <a:lnTo>
                        <a:pt x="3404" y="1424"/>
                      </a:lnTo>
                      <a:cubicBezTo>
                        <a:pt x="3431" y="1472"/>
                        <a:pt x="3431" y="1527"/>
                        <a:pt x="3404" y="1576"/>
                      </a:cubicBezTo>
                      <a:close/>
                    </a:path>
                  </a:pathLst>
                </a:custGeom>
                <a:solidFill>
                  <a:srgbClr val="26AADB"/>
                </a:solidFill>
                <a:ln w="7938" cap="flat">
                  <a:noFill/>
                  <a:prstDash val="solid"/>
                  <a:miter lim="800000"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endParaRPr>
                </a:p>
              </p:txBody>
            </p:sp>
            <p:sp>
              <p:nvSpPr>
                <p:cNvPr id="125" name="TextBox 93"/>
                <p:cNvSpPr txBox="1"/>
                <p:nvPr/>
              </p:nvSpPr>
              <p:spPr>
                <a:xfrm>
                  <a:off x="2575311" y="3250047"/>
                  <a:ext cx="1157729" cy="99542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3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  <a:cs typeface="+mn-cs"/>
                    </a:rPr>
                    <a:t>01</a:t>
                  </a:r>
                  <a:endParaRPr kumimoji="0" lang="zh-CN" altLang="en-US" sz="3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endParaRPr>
                </a:p>
              </p:txBody>
            </p:sp>
          </p:grpSp>
          <p:grpSp>
            <p:nvGrpSpPr>
              <p:cNvPr id="126" name="组合 125"/>
              <p:cNvGrpSpPr/>
              <p:nvPr/>
            </p:nvGrpSpPr>
            <p:grpSpPr>
              <a:xfrm>
                <a:off x="4683" y="2609"/>
                <a:ext cx="2523" cy="2141"/>
                <a:chOff x="3721944" y="3702869"/>
                <a:chExt cx="2397222" cy="2093640"/>
              </a:xfrm>
            </p:grpSpPr>
            <p:grpSp>
              <p:nvGrpSpPr>
                <p:cNvPr id="127" name="组合 126"/>
                <p:cNvGrpSpPr/>
                <p:nvPr/>
              </p:nvGrpSpPr>
              <p:grpSpPr>
                <a:xfrm>
                  <a:off x="3721944" y="3702869"/>
                  <a:ext cx="2397222" cy="2093640"/>
                  <a:chOff x="3721944" y="3702869"/>
                  <a:chExt cx="2397222" cy="2093640"/>
                </a:xfrm>
              </p:grpSpPr>
              <p:grpSp>
                <p:nvGrpSpPr>
                  <p:cNvPr id="128" name="组合 127"/>
                  <p:cNvGrpSpPr/>
                  <p:nvPr/>
                </p:nvGrpSpPr>
                <p:grpSpPr>
                  <a:xfrm>
                    <a:off x="3721944" y="3702869"/>
                    <a:ext cx="2397222" cy="2093640"/>
                    <a:chOff x="1511944" y="2420246"/>
                    <a:chExt cx="2627152" cy="2294453"/>
                  </a:xfrm>
                  <a:effectLst>
                    <a:outerShdw blurRad="203200" dist="38100" dir="3780000" sx="103000" sy="103000" algn="t" rotWithShape="0">
                      <a:prstClr val="black">
                        <a:alpha val="25000"/>
                      </a:prstClr>
                    </a:outerShdw>
                  </a:effectLst>
                </p:grpSpPr>
                <p:sp>
                  <p:nvSpPr>
                    <p:cNvPr id="129" name="Freeform 6"/>
                    <p:cNvSpPr/>
                    <p:nvPr/>
                  </p:nvSpPr>
                  <p:spPr bwMode="auto">
                    <a:xfrm>
                      <a:off x="1511944" y="2420246"/>
                      <a:ext cx="2627152" cy="2294453"/>
                    </a:xfrm>
                    <a:custGeom>
                      <a:avLst/>
                      <a:gdLst>
                        <a:gd name="T0" fmla="*/ 4479 w 4516"/>
                        <a:gd name="T1" fmla="*/ 2074 h 3947"/>
                        <a:gd name="T2" fmla="*/ 3967 w 4516"/>
                        <a:gd name="T3" fmla="*/ 2960 h 3947"/>
                        <a:gd name="T4" fmla="*/ 3455 w 4516"/>
                        <a:gd name="T5" fmla="*/ 3847 h 3947"/>
                        <a:gd name="T6" fmla="*/ 3282 w 4516"/>
                        <a:gd name="T7" fmla="*/ 3947 h 3947"/>
                        <a:gd name="T8" fmla="*/ 2258 w 4516"/>
                        <a:gd name="T9" fmla="*/ 3947 h 3947"/>
                        <a:gd name="T10" fmla="*/ 1234 w 4516"/>
                        <a:gd name="T11" fmla="*/ 3947 h 3947"/>
                        <a:gd name="T12" fmla="*/ 1061 w 4516"/>
                        <a:gd name="T13" fmla="*/ 3847 h 3947"/>
                        <a:gd name="T14" fmla="*/ 549 w 4516"/>
                        <a:gd name="T15" fmla="*/ 2960 h 3947"/>
                        <a:gd name="T16" fmla="*/ 37 w 4516"/>
                        <a:gd name="T17" fmla="*/ 2074 h 3947"/>
                        <a:gd name="T18" fmla="*/ 37 w 4516"/>
                        <a:gd name="T19" fmla="*/ 1874 h 3947"/>
                        <a:gd name="T20" fmla="*/ 549 w 4516"/>
                        <a:gd name="T21" fmla="*/ 987 h 3947"/>
                        <a:gd name="T22" fmla="*/ 1061 w 4516"/>
                        <a:gd name="T23" fmla="*/ 100 h 3947"/>
                        <a:gd name="T24" fmla="*/ 1234 w 4516"/>
                        <a:gd name="T25" fmla="*/ 0 h 3947"/>
                        <a:gd name="T26" fmla="*/ 2258 w 4516"/>
                        <a:gd name="T27" fmla="*/ 0 h 3947"/>
                        <a:gd name="T28" fmla="*/ 3282 w 4516"/>
                        <a:gd name="T29" fmla="*/ 0 h 3947"/>
                        <a:gd name="T30" fmla="*/ 3455 w 4516"/>
                        <a:gd name="T31" fmla="*/ 100 h 3947"/>
                        <a:gd name="T32" fmla="*/ 3967 w 4516"/>
                        <a:gd name="T33" fmla="*/ 987 h 3947"/>
                        <a:gd name="T34" fmla="*/ 4479 w 4516"/>
                        <a:gd name="T35" fmla="*/ 1874 h 3947"/>
                        <a:gd name="T36" fmla="*/ 4479 w 4516"/>
                        <a:gd name="T37" fmla="*/ 2074 h 394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</a:cxnLst>
                      <a:rect l="0" t="0" r="r" b="b"/>
                      <a:pathLst>
                        <a:path w="4516" h="3947">
                          <a:moveTo>
                            <a:pt x="4479" y="2074"/>
                          </a:moveTo>
                          <a:lnTo>
                            <a:pt x="3967" y="2960"/>
                          </a:lnTo>
                          <a:lnTo>
                            <a:pt x="3455" y="3847"/>
                          </a:lnTo>
                          <a:cubicBezTo>
                            <a:pt x="3418" y="3911"/>
                            <a:pt x="3355" y="3947"/>
                            <a:pt x="3282" y="3947"/>
                          </a:cubicBezTo>
                          <a:lnTo>
                            <a:pt x="2258" y="3947"/>
                          </a:lnTo>
                          <a:lnTo>
                            <a:pt x="1234" y="3947"/>
                          </a:lnTo>
                          <a:cubicBezTo>
                            <a:pt x="1160" y="3947"/>
                            <a:pt x="1097" y="3911"/>
                            <a:pt x="1061" y="3847"/>
                          </a:cubicBezTo>
                          <a:lnTo>
                            <a:pt x="549" y="2960"/>
                          </a:lnTo>
                          <a:lnTo>
                            <a:pt x="37" y="2074"/>
                          </a:lnTo>
                          <a:cubicBezTo>
                            <a:pt x="0" y="2010"/>
                            <a:pt x="0" y="1937"/>
                            <a:pt x="37" y="1874"/>
                          </a:cubicBezTo>
                          <a:lnTo>
                            <a:pt x="549" y="987"/>
                          </a:lnTo>
                          <a:lnTo>
                            <a:pt x="1061" y="100"/>
                          </a:lnTo>
                          <a:cubicBezTo>
                            <a:pt x="1097" y="36"/>
                            <a:pt x="1160" y="0"/>
                            <a:pt x="1234" y="0"/>
                          </a:cubicBezTo>
                          <a:lnTo>
                            <a:pt x="2258" y="0"/>
                          </a:lnTo>
                          <a:lnTo>
                            <a:pt x="3282" y="0"/>
                          </a:lnTo>
                          <a:cubicBezTo>
                            <a:pt x="3355" y="0"/>
                            <a:pt x="3418" y="36"/>
                            <a:pt x="3455" y="100"/>
                          </a:cubicBezTo>
                          <a:lnTo>
                            <a:pt x="3967" y="987"/>
                          </a:lnTo>
                          <a:lnTo>
                            <a:pt x="4479" y="1874"/>
                          </a:lnTo>
                          <a:cubicBezTo>
                            <a:pt x="4516" y="1937"/>
                            <a:pt x="4516" y="2010"/>
                            <a:pt x="4479" y="2074"/>
                          </a:cubicBezTo>
                          <a:close/>
                        </a:path>
                      </a:pathLst>
                    </a:custGeom>
                    <a:solidFill>
                      <a:sysClr val="window" lastClr="FFFFFF"/>
                    </a:solidFill>
                    <a:ln w="7938" cap="flat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zh-CN" alt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p:txBody>
                </p:sp>
                <p:sp>
                  <p:nvSpPr>
                    <p:cNvPr id="130" name="Freeform 6"/>
                    <p:cNvSpPr/>
                    <p:nvPr/>
                  </p:nvSpPr>
                  <p:spPr bwMode="auto">
                    <a:xfrm>
                      <a:off x="1524106" y="2431739"/>
                      <a:ext cx="2602832" cy="2271469"/>
                    </a:xfrm>
                    <a:custGeom>
                      <a:avLst/>
                      <a:gdLst>
                        <a:gd name="T0" fmla="*/ 4479 w 4516"/>
                        <a:gd name="T1" fmla="*/ 2074 h 3947"/>
                        <a:gd name="T2" fmla="*/ 3967 w 4516"/>
                        <a:gd name="T3" fmla="*/ 2960 h 3947"/>
                        <a:gd name="T4" fmla="*/ 3455 w 4516"/>
                        <a:gd name="T5" fmla="*/ 3847 h 3947"/>
                        <a:gd name="T6" fmla="*/ 3282 w 4516"/>
                        <a:gd name="T7" fmla="*/ 3947 h 3947"/>
                        <a:gd name="T8" fmla="*/ 2258 w 4516"/>
                        <a:gd name="T9" fmla="*/ 3947 h 3947"/>
                        <a:gd name="T10" fmla="*/ 1234 w 4516"/>
                        <a:gd name="T11" fmla="*/ 3947 h 3947"/>
                        <a:gd name="T12" fmla="*/ 1061 w 4516"/>
                        <a:gd name="T13" fmla="*/ 3847 h 3947"/>
                        <a:gd name="T14" fmla="*/ 549 w 4516"/>
                        <a:gd name="T15" fmla="*/ 2960 h 3947"/>
                        <a:gd name="T16" fmla="*/ 37 w 4516"/>
                        <a:gd name="T17" fmla="*/ 2074 h 3947"/>
                        <a:gd name="T18" fmla="*/ 37 w 4516"/>
                        <a:gd name="T19" fmla="*/ 1874 h 3947"/>
                        <a:gd name="T20" fmla="*/ 549 w 4516"/>
                        <a:gd name="T21" fmla="*/ 987 h 3947"/>
                        <a:gd name="T22" fmla="*/ 1061 w 4516"/>
                        <a:gd name="T23" fmla="*/ 100 h 3947"/>
                        <a:gd name="T24" fmla="*/ 1234 w 4516"/>
                        <a:gd name="T25" fmla="*/ 0 h 3947"/>
                        <a:gd name="T26" fmla="*/ 2258 w 4516"/>
                        <a:gd name="T27" fmla="*/ 0 h 3947"/>
                        <a:gd name="T28" fmla="*/ 3282 w 4516"/>
                        <a:gd name="T29" fmla="*/ 0 h 3947"/>
                        <a:gd name="T30" fmla="*/ 3455 w 4516"/>
                        <a:gd name="T31" fmla="*/ 100 h 3947"/>
                        <a:gd name="T32" fmla="*/ 3967 w 4516"/>
                        <a:gd name="T33" fmla="*/ 987 h 3947"/>
                        <a:gd name="T34" fmla="*/ 4479 w 4516"/>
                        <a:gd name="T35" fmla="*/ 1874 h 3947"/>
                        <a:gd name="T36" fmla="*/ 4479 w 4516"/>
                        <a:gd name="T37" fmla="*/ 2074 h 394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</a:cxnLst>
                      <a:rect l="0" t="0" r="r" b="b"/>
                      <a:pathLst>
                        <a:path w="4516" h="3947">
                          <a:moveTo>
                            <a:pt x="4479" y="2074"/>
                          </a:moveTo>
                          <a:lnTo>
                            <a:pt x="3967" y="2960"/>
                          </a:lnTo>
                          <a:lnTo>
                            <a:pt x="3455" y="3847"/>
                          </a:lnTo>
                          <a:cubicBezTo>
                            <a:pt x="3418" y="3911"/>
                            <a:pt x="3355" y="3947"/>
                            <a:pt x="3282" y="3947"/>
                          </a:cubicBezTo>
                          <a:lnTo>
                            <a:pt x="2258" y="3947"/>
                          </a:lnTo>
                          <a:lnTo>
                            <a:pt x="1234" y="3947"/>
                          </a:lnTo>
                          <a:cubicBezTo>
                            <a:pt x="1160" y="3947"/>
                            <a:pt x="1097" y="3911"/>
                            <a:pt x="1061" y="3847"/>
                          </a:cubicBezTo>
                          <a:lnTo>
                            <a:pt x="549" y="2960"/>
                          </a:lnTo>
                          <a:lnTo>
                            <a:pt x="37" y="2074"/>
                          </a:lnTo>
                          <a:cubicBezTo>
                            <a:pt x="0" y="2010"/>
                            <a:pt x="0" y="1937"/>
                            <a:pt x="37" y="1874"/>
                          </a:cubicBezTo>
                          <a:lnTo>
                            <a:pt x="549" y="987"/>
                          </a:lnTo>
                          <a:lnTo>
                            <a:pt x="1061" y="100"/>
                          </a:lnTo>
                          <a:cubicBezTo>
                            <a:pt x="1097" y="36"/>
                            <a:pt x="1160" y="0"/>
                            <a:pt x="1234" y="0"/>
                          </a:cubicBezTo>
                          <a:lnTo>
                            <a:pt x="2258" y="0"/>
                          </a:lnTo>
                          <a:lnTo>
                            <a:pt x="3282" y="0"/>
                          </a:lnTo>
                          <a:cubicBezTo>
                            <a:pt x="3355" y="0"/>
                            <a:pt x="3418" y="36"/>
                            <a:pt x="3455" y="100"/>
                          </a:cubicBezTo>
                          <a:lnTo>
                            <a:pt x="3967" y="987"/>
                          </a:lnTo>
                          <a:lnTo>
                            <a:pt x="4479" y="1874"/>
                          </a:lnTo>
                          <a:cubicBezTo>
                            <a:pt x="4516" y="1937"/>
                            <a:pt x="4516" y="2010"/>
                            <a:pt x="4479" y="2074"/>
                          </a:cubicBezTo>
                          <a:close/>
                        </a:path>
                      </a:pathLst>
                    </a:custGeom>
                    <a:gradFill>
                      <a:gsLst>
                        <a:gs pos="0">
                          <a:sysClr val="window" lastClr="FFFFFF">
                            <a:lumMod val="82000"/>
                            <a:lumOff val="18000"/>
                          </a:sysClr>
                        </a:gs>
                        <a:gs pos="47000">
                          <a:srgbClr val="F5F5F5"/>
                        </a:gs>
                        <a:gs pos="100000">
                          <a:sysClr val="window" lastClr="FFFFFF">
                            <a:lumMod val="95000"/>
                            <a:lumOff val="5000"/>
                          </a:sysClr>
                        </a:gs>
                      </a:gsLst>
                      <a:lin ang="18900000" scaled="0"/>
                    </a:gradFill>
                    <a:ln w="7938" cap="flat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zh-CN" alt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p:txBody>
                </p:sp>
              </p:grpSp>
              <p:sp>
                <p:nvSpPr>
                  <p:cNvPr id="131" name="Freeform 7"/>
                  <p:cNvSpPr/>
                  <p:nvPr/>
                </p:nvSpPr>
                <p:spPr bwMode="auto">
                  <a:xfrm>
                    <a:off x="4033627" y="3946819"/>
                    <a:ext cx="1773860" cy="1540629"/>
                  </a:xfrm>
                  <a:custGeom>
                    <a:avLst/>
                    <a:gdLst>
                      <a:gd name="T0" fmla="*/ 3404 w 3431"/>
                      <a:gd name="T1" fmla="*/ 1576 h 2999"/>
                      <a:gd name="T2" fmla="*/ 3015 w 3431"/>
                      <a:gd name="T3" fmla="*/ 2249 h 2999"/>
                      <a:gd name="T4" fmla="*/ 2625 w 3431"/>
                      <a:gd name="T5" fmla="*/ 2923 h 2999"/>
                      <a:gd name="T6" fmla="*/ 2494 w 3431"/>
                      <a:gd name="T7" fmla="*/ 2999 h 2999"/>
                      <a:gd name="T8" fmla="*/ 1716 w 3431"/>
                      <a:gd name="T9" fmla="*/ 2999 h 2999"/>
                      <a:gd name="T10" fmla="*/ 938 w 3431"/>
                      <a:gd name="T11" fmla="*/ 2999 h 2999"/>
                      <a:gd name="T12" fmla="*/ 806 w 3431"/>
                      <a:gd name="T13" fmla="*/ 2923 h 2999"/>
                      <a:gd name="T14" fmla="*/ 417 w 3431"/>
                      <a:gd name="T15" fmla="*/ 2249 h 2999"/>
                      <a:gd name="T16" fmla="*/ 28 w 3431"/>
                      <a:gd name="T17" fmla="*/ 1576 h 2999"/>
                      <a:gd name="T18" fmla="*/ 28 w 3431"/>
                      <a:gd name="T19" fmla="*/ 1424 h 2999"/>
                      <a:gd name="T20" fmla="*/ 417 w 3431"/>
                      <a:gd name="T21" fmla="*/ 750 h 2999"/>
                      <a:gd name="T22" fmla="*/ 806 w 3431"/>
                      <a:gd name="T23" fmla="*/ 76 h 2999"/>
                      <a:gd name="T24" fmla="*/ 938 w 3431"/>
                      <a:gd name="T25" fmla="*/ 0 h 2999"/>
                      <a:gd name="T26" fmla="*/ 1716 w 3431"/>
                      <a:gd name="T27" fmla="*/ 0 h 2999"/>
                      <a:gd name="T28" fmla="*/ 2494 w 3431"/>
                      <a:gd name="T29" fmla="*/ 0 h 2999"/>
                      <a:gd name="T30" fmla="*/ 2625 w 3431"/>
                      <a:gd name="T31" fmla="*/ 76 h 2999"/>
                      <a:gd name="T32" fmla="*/ 3015 w 3431"/>
                      <a:gd name="T33" fmla="*/ 750 h 2999"/>
                      <a:gd name="T34" fmla="*/ 3404 w 3431"/>
                      <a:gd name="T35" fmla="*/ 1424 h 2999"/>
                      <a:gd name="T36" fmla="*/ 3404 w 3431"/>
                      <a:gd name="T37" fmla="*/ 1576 h 29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</a:cxnLst>
                    <a:rect l="0" t="0" r="r" b="b"/>
                    <a:pathLst>
                      <a:path w="3431" h="2999">
                        <a:moveTo>
                          <a:pt x="3404" y="1576"/>
                        </a:moveTo>
                        <a:lnTo>
                          <a:pt x="3015" y="2249"/>
                        </a:lnTo>
                        <a:lnTo>
                          <a:pt x="2625" y="2923"/>
                        </a:lnTo>
                        <a:cubicBezTo>
                          <a:pt x="2598" y="2972"/>
                          <a:pt x="2550" y="2999"/>
                          <a:pt x="2494" y="2999"/>
                        </a:cubicBezTo>
                        <a:lnTo>
                          <a:pt x="1716" y="2999"/>
                        </a:lnTo>
                        <a:lnTo>
                          <a:pt x="938" y="2999"/>
                        </a:lnTo>
                        <a:cubicBezTo>
                          <a:pt x="882" y="2999"/>
                          <a:pt x="834" y="2972"/>
                          <a:pt x="806" y="2923"/>
                        </a:cubicBezTo>
                        <a:lnTo>
                          <a:pt x="417" y="2249"/>
                        </a:lnTo>
                        <a:lnTo>
                          <a:pt x="28" y="1576"/>
                        </a:lnTo>
                        <a:cubicBezTo>
                          <a:pt x="0" y="1527"/>
                          <a:pt x="0" y="1472"/>
                          <a:pt x="28" y="1424"/>
                        </a:cubicBezTo>
                        <a:lnTo>
                          <a:pt x="417" y="750"/>
                        </a:lnTo>
                        <a:lnTo>
                          <a:pt x="806" y="76"/>
                        </a:lnTo>
                        <a:cubicBezTo>
                          <a:pt x="834" y="28"/>
                          <a:pt x="882" y="0"/>
                          <a:pt x="938" y="0"/>
                        </a:cubicBezTo>
                        <a:lnTo>
                          <a:pt x="1716" y="0"/>
                        </a:lnTo>
                        <a:lnTo>
                          <a:pt x="2494" y="0"/>
                        </a:lnTo>
                        <a:cubicBezTo>
                          <a:pt x="2550" y="0"/>
                          <a:pt x="2598" y="28"/>
                          <a:pt x="2625" y="76"/>
                        </a:cubicBezTo>
                        <a:lnTo>
                          <a:pt x="3015" y="750"/>
                        </a:lnTo>
                        <a:lnTo>
                          <a:pt x="3404" y="1424"/>
                        </a:lnTo>
                        <a:cubicBezTo>
                          <a:pt x="3431" y="1472"/>
                          <a:pt x="3431" y="1527"/>
                          <a:pt x="3404" y="1576"/>
                        </a:cubicBezTo>
                        <a:close/>
                      </a:path>
                    </a:pathLst>
                  </a:custGeom>
                  <a:solidFill>
                    <a:srgbClr val="26AADB"/>
                  </a:solidFill>
                  <a:ln w="7938" cap="flat">
                    <a:noFill/>
                    <a:prstDash val="solid"/>
                    <a:miter lim="800000"/>
                  </a:ln>
                  <a:effectLst/>
                </p:spPr>
                <p:txBody>
                  <a:bodyPr vert="horz" wrap="square" lIns="91440" tIns="45720" rIns="91440" bIns="45720" numCol="1" anchor="t" anchorCtr="0" compatLnSpc="1"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  <a:cs typeface="+mn-cs"/>
                    </a:endParaRPr>
                  </a:p>
                </p:txBody>
              </p:sp>
            </p:grpSp>
            <p:sp>
              <p:nvSpPr>
                <p:cNvPr id="132" name="TextBox 98"/>
                <p:cNvSpPr txBox="1"/>
                <p:nvPr/>
              </p:nvSpPr>
              <p:spPr>
                <a:xfrm>
                  <a:off x="4382515" y="4183862"/>
                  <a:ext cx="1220570" cy="99542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3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  <a:cs typeface="+mn-cs"/>
                    </a:rPr>
                    <a:t>02</a:t>
                  </a:r>
                  <a:endParaRPr kumimoji="0" lang="zh-CN" altLang="en-US" sz="3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endParaRPr>
                </a:p>
              </p:txBody>
            </p:sp>
          </p:grp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accel="35000" fill="hold" nodeType="withEffect" p14:presetBounceEnd="5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7" dur="20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8" dur="20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56" presetClass="entr" presetSubtype="0" fill="hold" grpId="0" nodeType="withEffect">
                                      <p:stCondLst>
                                        <p:cond delay="10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11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12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13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14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5" presetID="22" presetClass="entr" presetSubtype="8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7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" presetClass="entr" presetSubtype="3" accel="52000" fill="hold" nodeType="after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8000">
                                          <p:cBhvr additive="base">
                                            <p:cTn id="21" dur="20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8000">
                                          <p:cBhvr additive="base">
                                            <p:cTn id="22" dur="20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12" accel="52000" fill="hold" nodeType="with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8000">
                                          <p:cBhvr additive="base">
                                            <p:cTn id="25" dur="20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8000">
                                          <p:cBhvr additive="base">
                                            <p:cTn id="26" dur="20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3" accel="52000" fill="hold" nodeType="with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8000">
                                          <p:cBhvr additive="base">
                                            <p:cTn id="29" dur="20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8000">
                                          <p:cBhvr additive="base">
                                            <p:cTn id="30" dur="20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12" accel="52000" fill="hold" nodeType="with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8000">
                                          <p:cBhvr additive="base">
                                            <p:cTn id="33" dur="20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8000">
                                          <p:cBhvr additive="base">
                                            <p:cTn id="34" dur="20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8" grpId="0"/>
          <p:bldP spid="59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accel="35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20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20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56" presetClass="entr" presetSubtype="0" fill="hold" grpId="0" nodeType="withEffect">
                                      <p:stCondLst>
                                        <p:cond delay="10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11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12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13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14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5" presetID="22" presetClass="entr" presetSubtype="8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7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" presetClass="entr" presetSubtype="3" accel="52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20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20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12" accel="52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20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20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3" accel="52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20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20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12" accel="52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20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20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8" grpId="0"/>
          <p:bldP spid="59" grpId="0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52" y="-985"/>
            <a:ext cx="9138696" cy="5145470"/>
          </a:xfrm>
          <a:prstGeom prst="rect">
            <a:avLst/>
          </a:prstGeom>
        </p:spPr>
      </p:pic>
      <p:sp>
        <p:nvSpPr>
          <p:cNvPr id="106" name="TextBox 11"/>
          <p:cNvSpPr txBox="1"/>
          <p:nvPr/>
        </p:nvSpPr>
        <p:spPr>
          <a:xfrm>
            <a:off x="3028328" y="1142530"/>
            <a:ext cx="3383280" cy="1076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</a:t>
            </a:r>
            <a:r>
              <a:rPr lang="zh-CN" altLang="en-US" sz="2800" b="1" noProof="0" dirty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第一部分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080808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26AADB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立德树人的定位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26AADB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107" name="直接连接符 106"/>
          <p:cNvCxnSpPr/>
          <p:nvPr/>
        </p:nvCxnSpPr>
        <p:spPr>
          <a:xfrm flipV="1">
            <a:off x="2846592" y="856527"/>
            <a:ext cx="0" cy="1924424"/>
          </a:xfrm>
          <a:prstGeom prst="line">
            <a:avLst/>
          </a:prstGeom>
          <a:noFill/>
          <a:ln w="12700" cap="flat" cmpd="sng" algn="ctr">
            <a:solidFill>
              <a:srgbClr val="080808"/>
            </a:solidFill>
            <a:prstDash val="dash"/>
          </a:ln>
          <a:effectLst/>
        </p:spPr>
      </p:cxnSp>
      <p:sp>
        <p:nvSpPr>
          <p:cNvPr id="108" name="TextBox 13"/>
          <p:cNvSpPr txBox="1"/>
          <p:nvPr/>
        </p:nvSpPr>
        <p:spPr>
          <a:xfrm>
            <a:off x="1528592" y="2450611"/>
            <a:ext cx="902846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PART 01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080808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109" name="组合 108"/>
          <p:cNvGrpSpPr/>
          <p:nvPr/>
        </p:nvGrpSpPr>
        <p:grpSpPr>
          <a:xfrm>
            <a:off x="1334424" y="928537"/>
            <a:ext cx="1197175" cy="1197175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10" name="同心圆 10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11" name="椭圆 110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118" name="TextBox 13"/>
          <p:cNvSpPr txBox="1"/>
          <p:nvPr/>
        </p:nvSpPr>
        <p:spPr>
          <a:xfrm>
            <a:off x="1555034" y="1142403"/>
            <a:ext cx="902846" cy="7694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5000" b="1" i="0" u="none" strike="noStrike" kern="1200" cap="none" spc="0" normalizeH="0" baseline="0" noProof="0" dirty="0">
                <a:ln>
                  <a:noFill/>
                </a:ln>
                <a:solidFill>
                  <a:srgbClr val="26AADB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01</a:t>
            </a:r>
            <a:endParaRPr kumimoji="0" lang="zh-CN" altLang="en-US" sz="5000" b="1" i="0" u="none" strike="noStrike" kern="1200" cap="none" spc="0" normalizeH="0" baseline="0" noProof="0" dirty="0">
              <a:ln>
                <a:noFill/>
              </a:ln>
              <a:solidFill>
                <a:srgbClr val="26AADB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" grpId="0"/>
      <p:bldP spid="108" grpId="0"/>
      <p:bldP spid="1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/>
        </p:nvSpPr>
        <p:spPr>
          <a:xfrm>
            <a:off x="971600" y="2050687"/>
            <a:ext cx="1423450" cy="142345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2923540" y="1300480"/>
            <a:ext cx="1180465" cy="284607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6" name="同心圆 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7" name="椭圆 6"/>
            <p:cNvSpPr/>
            <p:nvPr/>
          </p:nvSpPr>
          <p:spPr>
            <a:xfrm>
              <a:off x="393031" y="760572"/>
              <a:ext cx="3505548" cy="3825556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政</a:t>
              </a: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治</a:t>
              </a: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高</a:t>
              </a: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度</a:t>
              </a: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3754115" y="1439780"/>
            <a:ext cx="623903" cy="623903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9" name="同心圆 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1" i="0" u="none" strike="noStrike" kern="1200" cap="none" spc="0" normalizeH="0" baseline="0" noProof="0">
                <a:ln>
                  <a:noFill/>
                </a:ln>
                <a:solidFill>
                  <a:srgbClr val="26AADB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0" name="椭圆 9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1" i="0" u="none" strike="noStrike" kern="1200" cap="none" spc="0" normalizeH="0" baseline="0" noProof="0" dirty="0">
                  <a:ln>
                    <a:noFill/>
                  </a:ln>
                  <a:solidFill>
                    <a:srgbClr val="26AADB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1</a:t>
              </a:r>
              <a:endParaRPr kumimoji="0" lang="zh-CN" alt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26AADB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3983850" y="2468875"/>
            <a:ext cx="624256" cy="623903"/>
            <a:chOff x="-9269923" y="758605"/>
            <a:chExt cx="4002763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2" name="同心圆 11"/>
            <p:cNvSpPr/>
            <p:nvPr/>
          </p:nvSpPr>
          <p:spPr>
            <a:xfrm>
              <a:off x="-9267660" y="758605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1" i="0" u="none" strike="noStrike" kern="1200" cap="none" spc="0" normalizeH="0" baseline="0" noProof="0">
                <a:ln>
                  <a:noFill/>
                </a:ln>
                <a:solidFill>
                  <a:srgbClr val="26AADB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3" name="椭圆 12"/>
            <p:cNvSpPr/>
            <p:nvPr/>
          </p:nvSpPr>
          <p:spPr>
            <a:xfrm>
              <a:off x="-926992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1" i="0" u="none" strike="noStrike" kern="1200" cap="none" spc="0" normalizeH="0" baseline="0" noProof="0" dirty="0">
                  <a:ln>
                    <a:noFill/>
                  </a:ln>
                  <a:solidFill>
                    <a:srgbClr val="26AADB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2</a:t>
              </a:r>
              <a:endParaRPr kumimoji="0" lang="zh-CN" alt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26AADB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3768085" y="3460628"/>
            <a:ext cx="623903" cy="623903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" name="同心圆 1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1" i="0" u="none" strike="noStrike" kern="1200" cap="none" spc="0" normalizeH="0" baseline="0" noProof="0">
                <a:ln>
                  <a:noFill/>
                </a:ln>
                <a:solidFill>
                  <a:srgbClr val="26AADB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6" name="椭圆 15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1" i="0" u="none" strike="noStrike" kern="1200" cap="none" spc="0" normalizeH="0" baseline="0" noProof="0" dirty="0">
                  <a:ln>
                    <a:noFill/>
                  </a:ln>
                  <a:solidFill>
                    <a:srgbClr val="26AADB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3</a:t>
              </a:r>
              <a:endParaRPr kumimoji="0" lang="zh-CN" alt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26AADB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17" name="TextBox 15"/>
          <p:cNvSpPr txBox="1"/>
          <p:nvPr/>
        </p:nvSpPr>
        <p:spPr>
          <a:xfrm>
            <a:off x="1175323" y="2608843"/>
            <a:ext cx="1016000" cy="30734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立德树人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TextBox 16"/>
          <p:cNvSpPr txBox="1"/>
          <p:nvPr/>
        </p:nvSpPr>
        <p:spPr>
          <a:xfrm>
            <a:off x="4581525" y="1438910"/>
            <a:ext cx="3446780" cy="5765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ts val="1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在党的十八大的会议上，党的教育方针中首次写入了“立德树人”。从此，“立德树人”成为了我国教育的根本任务。</a:t>
            </a:r>
            <a:endParaRPr kumimoji="0" lang="zh-CN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9" name="TextBox 17"/>
          <p:cNvSpPr txBox="1"/>
          <p:nvPr/>
        </p:nvSpPr>
        <p:spPr>
          <a:xfrm>
            <a:off x="4685665" y="2479040"/>
            <a:ext cx="3774440" cy="5765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ts val="1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《国家中长期教育改革和发展规划纲要（2010－2020年）》中也明确指出:“立德树人，要把社会主义核心价值体系融入国民教育全过程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。</a:t>
            </a:r>
            <a:endParaRPr kumimoji="0" lang="en-US" altLang="zh-CN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TextBox 18"/>
          <p:cNvSpPr txBox="1"/>
          <p:nvPr/>
        </p:nvSpPr>
        <p:spPr>
          <a:xfrm>
            <a:off x="4468495" y="3593465"/>
            <a:ext cx="3506470" cy="3841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ts val="1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2018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年全国教育大会，习总书记提出九个坚持其中又包含坚持立德树人的根本任务。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2" name="Half Frame 12"/>
          <p:cNvSpPr/>
          <p:nvPr/>
        </p:nvSpPr>
        <p:spPr>
          <a:xfrm rot="8097294">
            <a:off x="2428709" y="2569527"/>
            <a:ext cx="360168" cy="395798"/>
          </a:xfrm>
          <a:prstGeom prst="halfFrame">
            <a:avLst/>
          </a:prstGeom>
          <a:solidFill>
            <a:schemeClr val="accent1"/>
          </a:solidFill>
          <a:effectLst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3" name="文本框 22"/>
          <p:cNvSpPr txBox="1"/>
          <p:nvPr/>
        </p:nvSpPr>
        <p:spPr>
          <a:xfrm>
            <a:off x="-635" y="0"/>
            <a:ext cx="9144635" cy="245745"/>
          </a:xfrm>
          <a:prstGeom prst="rect">
            <a:avLst/>
          </a:prstGeom>
          <a:solidFill>
            <a:schemeClr val="accent1"/>
          </a:solidFill>
        </p:spPr>
        <p:txBody>
          <a:bodyPr wrap="square" lIns="0" tIns="0" rIns="0" bIns="0" rtlCol="0">
            <a:spAutoFit/>
          </a:bodyPr>
          <a:p>
            <a:endParaRPr lang="zh-CN" altLang="en-US" sz="1600" b="1" dirty="0" smtClean="0">
              <a:solidFill>
                <a:schemeClr val="accent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0" y="4897755"/>
            <a:ext cx="9144635" cy="245745"/>
          </a:xfrm>
          <a:prstGeom prst="rect">
            <a:avLst/>
          </a:prstGeom>
          <a:solidFill>
            <a:schemeClr val="accent1"/>
          </a:solidFill>
        </p:spPr>
        <p:txBody>
          <a:bodyPr wrap="square" lIns="0" tIns="0" rIns="0" bIns="0" rtlCol="0">
            <a:spAutoFit/>
          </a:bodyPr>
          <a:p>
            <a:endParaRPr lang="zh-CN" altLang="en-US" sz="1600" b="1" dirty="0" smtClean="0">
              <a:solidFill>
                <a:schemeClr val="accent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1"/>
          <a:srcRect b="79016"/>
          <a:stretch>
            <a:fillRect/>
          </a:stretch>
        </p:blipFill>
        <p:spPr>
          <a:xfrm>
            <a:off x="3810" y="0"/>
            <a:ext cx="9140825" cy="6210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42000" fill="hold" grpId="0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0" presetID="2" presetClass="entr" presetSubtype="4" accel="42000" fill="hold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22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23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5" presetID="2" presetClass="entr" presetSubtype="3" accel="52000" fill="hold" nodeType="afterEffect" p14:presetBounceEnd="5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27" dur="16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28" dur="16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2" accel="52000" fill="hold" nodeType="withEffect" p14:presetBounceEnd="5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31" dur="16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32" dur="16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6" accel="52000" fill="hold" nodeType="withEffect" p14:presetBounceEnd="5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35" dur="16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36" dur="16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38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0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2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3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22" presetClass="entr" presetSubtype="8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6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17" grpId="0"/>
          <p:bldP spid="18" grpId="0"/>
          <p:bldP spid="19" grpId="0"/>
          <p:bldP spid="20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42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0" presetID="2" presetClass="entr" presetSubtype="4" accel="42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5" presetID="2" presetClass="entr" presetSubtype="3" accel="52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6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6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2" accel="52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6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6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6" accel="52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16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16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38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0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2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3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22" presetClass="entr" presetSubtype="8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6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17" grpId="0"/>
          <p:bldP spid="18" grpId="0"/>
          <p:bldP spid="19" grpId="0"/>
          <p:bldP spid="20" grpId="0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2" y="-1620"/>
            <a:ext cx="9138696" cy="5145470"/>
          </a:xfrm>
          <a:prstGeom prst="rect">
            <a:avLst/>
          </a:prstGeom>
        </p:spPr>
      </p:pic>
      <p:sp>
        <p:nvSpPr>
          <p:cNvPr id="106" name="TextBox 11"/>
          <p:cNvSpPr txBox="1"/>
          <p:nvPr/>
        </p:nvSpPr>
        <p:spPr>
          <a:xfrm>
            <a:off x="2883677" y="1280960"/>
            <a:ext cx="4754880" cy="1076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第二部分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080808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1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26AADB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小学体育立德树人现状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26AADB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107" name="直接连接符 106"/>
          <p:cNvCxnSpPr/>
          <p:nvPr/>
        </p:nvCxnSpPr>
        <p:spPr>
          <a:xfrm flipV="1">
            <a:off x="2702576" y="856527"/>
            <a:ext cx="0" cy="1924424"/>
          </a:xfrm>
          <a:prstGeom prst="line">
            <a:avLst/>
          </a:prstGeom>
          <a:noFill/>
          <a:ln w="12700" cap="flat" cmpd="sng" algn="ctr">
            <a:solidFill>
              <a:srgbClr val="080808"/>
            </a:solidFill>
            <a:prstDash val="dash"/>
          </a:ln>
          <a:effectLst/>
        </p:spPr>
      </p:cxnSp>
      <p:sp>
        <p:nvSpPr>
          <p:cNvPr id="108" name="TextBox 13"/>
          <p:cNvSpPr txBox="1"/>
          <p:nvPr/>
        </p:nvSpPr>
        <p:spPr>
          <a:xfrm>
            <a:off x="1384576" y="2450611"/>
            <a:ext cx="902846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PART 02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080808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109" name="组合 108"/>
          <p:cNvGrpSpPr/>
          <p:nvPr/>
        </p:nvGrpSpPr>
        <p:grpSpPr>
          <a:xfrm>
            <a:off x="1190408" y="928537"/>
            <a:ext cx="1197175" cy="1197175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10" name="同心圆 10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11" name="椭圆 110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118" name="TextBox 13"/>
          <p:cNvSpPr txBox="1"/>
          <p:nvPr/>
        </p:nvSpPr>
        <p:spPr>
          <a:xfrm>
            <a:off x="1411018" y="1142403"/>
            <a:ext cx="902846" cy="7694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5000" b="1" i="0" u="none" strike="noStrike" kern="1200" cap="none" spc="0" normalizeH="0" baseline="0" noProof="0" dirty="0">
                <a:ln>
                  <a:noFill/>
                </a:ln>
                <a:solidFill>
                  <a:srgbClr val="26AADB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02</a:t>
            </a:r>
            <a:endParaRPr kumimoji="0" lang="zh-CN" altLang="en-US" sz="5000" b="1" i="0" u="none" strike="noStrike" kern="1200" cap="none" spc="0" normalizeH="0" baseline="0" noProof="0" dirty="0">
              <a:ln>
                <a:noFill/>
              </a:ln>
              <a:solidFill>
                <a:srgbClr val="26AADB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" grpId="0"/>
      <p:bldP spid="108" grpId="0"/>
      <p:bldP spid="1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任意多边形 183"/>
          <p:cNvSpPr/>
          <p:nvPr/>
        </p:nvSpPr>
        <p:spPr>
          <a:xfrm>
            <a:off x="411480" y="1941195"/>
            <a:ext cx="8023225" cy="1363345"/>
          </a:xfrm>
          <a:custGeom>
            <a:avLst/>
            <a:gdLst>
              <a:gd name="connisteX0" fmla="*/ 0 w 7161530"/>
              <a:gd name="connsiteY0" fmla="*/ 1395117 h 1395123"/>
              <a:gd name="connisteX1" fmla="*/ 1379220 w 7161530"/>
              <a:gd name="connsiteY1" fmla="*/ 31772 h 1395123"/>
              <a:gd name="connisteX2" fmla="*/ 2836545 w 7161530"/>
              <a:gd name="connsiteY2" fmla="*/ 1363367 h 1395123"/>
              <a:gd name="connisteX3" fmla="*/ 4309745 w 7161530"/>
              <a:gd name="connsiteY3" fmla="*/ 22 h 1395123"/>
              <a:gd name="connisteX4" fmla="*/ 5720080 w 7161530"/>
              <a:gd name="connsiteY4" fmla="*/ 1395117 h 1395123"/>
              <a:gd name="connisteX5" fmla="*/ 7161530 w 7161530"/>
              <a:gd name="connsiteY5" fmla="*/ 15897 h 1395123"/>
              <a:gd name="connisteX6" fmla="*/ 7114540 w 7161530"/>
              <a:gd name="connsiteY6" fmla="*/ 22 h 1395123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rect l="l" t="t" r="r" b="b"/>
            <a:pathLst>
              <a:path w="7161530" h="1395124">
                <a:moveTo>
                  <a:pt x="0" y="1395117"/>
                </a:moveTo>
                <a:cubicBezTo>
                  <a:pt x="246380" y="1096032"/>
                  <a:pt x="812165" y="38122"/>
                  <a:pt x="1379220" y="31772"/>
                </a:cubicBezTo>
                <a:cubicBezTo>
                  <a:pt x="1946275" y="25422"/>
                  <a:pt x="2250440" y="1369717"/>
                  <a:pt x="2836545" y="1363367"/>
                </a:cubicBezTo>
                <a:cubicBezTo>
                  <a:pt x="3422650" y="1357017"/>
                  <a:pt x="3733165" y="-6328"/>
                  <a:pt x="4309745" y="22"/>
                </a:cubicBezTo>
                <a:cubicBezTo>
                  <a:pt x="4886325" y="6372"/>
                  <a:pt x="5149850" y="1391942"/>
                  <a:pt x="5720080" y="1395117"/>
                </a:cubicBezTo>
                <a:cubicBezTo>
                  <a:pt x="6290310" y="1398292"/>
                  <a:pt x="6882765" y="294662"/>
                  <a:pt x="7161530" y="15897"/>
                </a:cubicBezTo>
              </a:path>
            </a:pathLst>
          </a:custGeom>
          <a:noFill/>
          <a:ln w="666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5" name="组合 4"/>
          <p:cNvGrpSpPr/>
          <p:nvPr/>
        </p:nvGrpSpPr>
        <p:grpSpPr>
          <a:xfrm>
            <a:off x="6198936" y="2726022"/>
            <a:ext cx="1050303" cy="1050303"/>
            <a:chOff x="1979712" y="3723878"/>
            <a:chExt cx="1050303" cy="1050303"/>
          </a:xfrm>
        </p:grpSpPr>
        <p:grpSp>
          <p:nvGrpSpPr>
            <p:cNvPr id="6" name="组合 5"/>
            <p:cNvGrpSpPr/>
            <p:nvPr/>
          </p:nvGrpSpPr>
          <p:grpSpPr>
            <a:xfrm>
              <a:off x="1979712" y="3723878"/>
              <a:ext cx="1050303" cy="1050303"/>
              <a:chOff x="1695226" y="3321784"/>
              <a:chExt cx="1250759" cy="1250759"/>
            </a:xfrm>
          </p:grpSpPr>
          <p:sp>
            <p:nvSpPr>
              <p:cNvPr id="8" name="椭圆 7"/>
              <p:cNvSpPr/>
              <p:nvPr/>
            </p:nvSpPr>
            <p:spPr>
              <a:xfrm>
                <a:off x="1695226" y="3321784"/>
                <a:ext cx="1250759" cy="1250759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chemeClr val="bg1">
                      <a:lumMod val="85000"/>
                    </a:schemeClr>
                  </a:gs>
                </a:gsLst>
                <a:lin ang="7200000" scaled="0"/>
                <a:tileRect/>
              </a:gradFill>
              <a:ln w="28575" cmpd="sng">
                <a:solidFill>
                  <a:schemeClr val="accent1"/>
                </a:solidFill>
                <a:prstDash val="solid"/>
              </a:ln>
              <a:effectLst>
                <a:outerShdw blurRad="127000" dist="381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4BC1DC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9" name="椭圆 8"/>
              <p:cNvSpPr/>
              <p:nvPr/>
            </p:nvSpPr>
            <p:spPr>
              <a:xfrm>
                <a:off x="1826937" y="3453495"/>
                <a:ext cx="987336" cy="987336"/>
              </a:xfrm>
              <a:prstGeom prst="ellipse">
                <a:avLst/>
              </a:prstGeom>
              <a:solidFill>
                <a:schemeClr val="accent2"/>
              </a:solidFill>
              <a:ln w="28575" cmpd="sng">
                <a:solidFill>
                  <a:schemeClr val="accent1"/>
                </a:solidFill>
                <a:prstDash val="solid"/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7" name="TextBox 77"/>
            <p:cNvSpPr txBox="1"/>
            <p:nvPr/>
          </p:nvSpPr>
          <p:spPr>
            <a:xfrm>
              <a:off x="2249076" y="3910326"/>
              <a:ext cx="500458" cy="707886"/>
            </a:xfrm>
            <a:prstGeom prst="rect">
              <a:avLst/>
            </a:prstGeom>
            <a:noFill/>
            <a:ln w="28575" cmpd="sng">
              <a:noFill/>
              <a:prstDash val="solid"/>
            </a:ln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5</a:t>
              </a:r>
              <a:endPara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4541676" y="1443964"/>
            <a:ext cx="1050303" cy="1050303"/>
            <a:chOff x="1979712" y="3723878"/>
            <a:chExt cx="1050303" cy="1050303"/>
          </a:xfrm>
        </p:grpSpPr>
        <p:grpSp>
          <p:nvGrpSpPr>
            <p:cNvPr id="11" name="组合 10"/>
            <p:cNvGrpSpPr/>
            <p:nvPr/>
          </p:nvGrpSpPr>
          <p:grpSpPr>
            <a:xfrm>
              <a:off x="1979712" y="3723878"/>
              <a:ext cx="1050303" cy="1050303"/>
              <a:chOff x="1695226" y="3321784"/>
              <a:chExt cx="1250759" cy="1250759"/>
            </a:xfrm>
          </p:grpSpPr>
          <p:sp>
            <p:nvSpPr>
              <p:cNvPr id="13" name="椭圆 12"/>
              <p:cNvSpPr/>
              <p:nvPr/>
            </p:nvSpPr>
            <p:spPr>
              <a:xfrm>
                <a:off x="1695226" y="3321784"/>
                <a:ext cx="1250759" cy="1250759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chemeClr val="bg1">
                      <a:lumMod val="85000"/>
                    </a:schemeClr>
                  </a:gs>
                </a:gsLst>
                <a:lin ang="7200000" scaled="0"/>
                <a:tileRect/>
              </a:gradFill>
              <a:ln w="12700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127000" dist="381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4BC1DC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>
                <a:off x="1826937" y="3453495"/>
                <a:ext cx="987336" cy="987336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12" name="TextBox 72"/>
            <p:cNvSpPr txBox="1"/>
            <p:nvPr/>
          </p:nvSpPr>
          <p:spPr>
            <a:xfrm>
              <a:off x="2249076" y="3910326"/>
              <a:ext cx="50045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4</a:t>
              </a:r>
              <a:endPara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2994058" y="2771421"/>
            <a:ext cx="1050303" cy="1050303"/>
            <a:chOff x="1979712" y="3723878"/>
            <a:chExt cx="1050303" cy="1050303"/>
          </a:xfrm>
        </p:grpSpPr>
        <p:grpSp>
          <p:nvGrpSpPr>
            <p:cNvPr id="16" name="组合 15"/>
            <p:cNvGrpSpPr/>
            <p:nvPr/>
          </p:nvGrpSpPr>
          <p:grpSpPr>
            <a:xfrm>
              <a:off x="1979712" y="3723878"/>
              <a:ext cx="1050303" cy="1050303"/>
              <a:chOff x="1695226" y="3321784"/>
              <a:chExt cx="1250759" cy="1250759"/>
            </a:xfrm>
          </p:grpSpPr>
          <p:sp>
            <p:nvSpPr>
              <p:cNvPr id="18" name="椭圆 17"/>
              <p:cNvSpPr/>
              <p:nvPr/>
            </p:nvSpPr>
            <p:spPr>
              <a:xfrm>
                <a:off x="1695226" y="3321784"/>
                <a:ext cx="1250759" cy="1250759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chemeClr val="bg1">
                      <a:lumMod val="85000"/>
                    </a:schemeClr>
                  </a:gs>
                </a:gsLst>
                <a:lin ang="7200000" scaled="0"/>
                <a:tileRect/>
              </a:gradFill>
              <a:ln w="12700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127000" dist="381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4BC1DC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9" name="椭圆 18"/>
              <p:cNvSpPr/>
              <p:nvPr/>
            </p:nvSpPr>
            <p:spPr>
              <a:xfrm>
                <a:off x="1826937" y="3453495"/>
                <a:ext cx="987336" cy="987336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17" name="TextBox 67"/>
            <p:cNvSpPr txBox="1"/>
            <p:nvPr/>
          </p:nvSpPr>
          <p:spPr>
            <a:xfrm>
              <a:off x="2249076" y="3910326"/>
              <a:ext cx="50045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3</a:t>
              </a:r>
              <a:endPara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1539961" y="1599923"/>
            <a:ext cx="1050303" cy="1050303"/>
            <a:chOff x="1979712" y="3723878"/>
            <a:chExt cx="1050303" cy="1050303"/>
          </a:xfrm>
        </p:grpSpPr>
        <p:grpSp>
          <p:nvGrpSpPr>
            <p:cNvPr id="21" name="组合 20"/>
            <p:cNvGrpSpPr/>
            <p:nvPr/>
          </p:nvGrpSpPr>
          <p:grpSpPr>
            <a:xfrm>
              <a:off x="1979712" y="3723878"/>
              <a:ext cx="1050303" cy="1050303"/>
              <a:chOff x="1695226" y="3321784"/>
              <a:chExt cx="1250759" cy="1250759"/>
            </a:xfrm>
          </p:grpSpPr>
          <p:sp>
            <p:nvSpPr>
              <p:cNvPr id="23" name="椭圆 22"/>
              <p:cNvSpPr/>
              <p:nvPr/>
            </p:nvSpPr>
            <p:spPr>
              <a:xfrm>
                <a:off x="1695226" y="3321784"/>
                <a:ext cx="1250759" cy="1250759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chemeClr val="bg1">
                      <a:lumMod val="85000"/>
                    </a:schemeClr>
                  </a:gs>
                </a:gsLst>
                <a:lin ang="7200000" scaled="0"/>
                <a:tileRect/>
              </a:gradFill>
              <a:ln w="12700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127000" dist="381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4BC1DC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24" name="椭圆 23"/>
              <p:cNvSpPr/>
              <p:nvPr/>
            </p:nvSpPr>
            <p:spPr>
              <a:xfrm>
                <a:off x="1826937" y="3453495"/>
                <a:ext cx="987336" cy="987336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22" name="TextBox 62"/>
            <p:cNvSpPr txBox="1"/>
            <p:nvPr/>
          </p:nvSpPr>
          <p:spPr>
            <a:xfrm>
              <a:off x="2249076" y="3910326"/>
              <a:ext cx="50045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2</a:t>
              </a:r>
              <a:endPara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119557" y="2725791"/>
            <a:ext cx="1050303" cy="1050303"/>
            <a:chOff x="1979712" y="3723878"/>
            <a:chExt cx="1050303" cy="1050303"/>
          </a:xfrm>
        </p:grpSpPr>
        <p:grpSp>
          <p:nvGrpSpPr>
            <p:cNvPr id="26" name="组合 25"/>
            <p:cNvGrpSpPr/>
            <p:nvPr/>
          </p:nvGrpSpPr>
          <p:grpSpPr>
            <a:xfrm>
              <a:off x="1979712" y="3723878"/>
              <a:ext cx="1050303" cy="1050303"/>
              <a:chOff x="1695226" y="3321784"/>
              <a:chExt cx="1250759" cy="1250759"/>
            </a:xfrm>
          </p:grpSpPr>
          <p:sp>
            <p:nvSpPr>
              <p:cNvPr id="28" name="椭圆 27"/>
              <p:cNvSpPr/>
              <p:nvPr/>
            </p:nvSpPr>
            <p:spPr>
              <a:xfrm>
                <a:off x="1695226" y="3321784"/>
                <a:ext cx="1250759" cy="1250759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chemeClr val="bg1">
                      <a:lumMod val="85000"/>
                    </a:schemeClr>
                  </a:gs>
                </a:gsLst>
                <a:lin ang="7200000" scaled="0"/>
                <a:tileRect/>
              </a:gradFill>
              <a:ln w="12700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127000" dist="381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4BC1DC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29" name="椭圆 28"/>
              <p:cNvSpPr/>
              <p:nvPr/>
            </p:nvSpPr>
            <p:spPr>
              <a:xfrm>
                <a:off x="1826937" y="3453495"/>
                <a:ext cx="987336" cy="987336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27" name="TextBox 59"/>
            <p:cNvSpPr txBox="1"/>
            <p:nvPr/>
          </p:nvSpPr>
          <p:spPr>
            <a:xfrm>
              <a:off x="2249076" y="3910326"/>
              <a:ext cx="50045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1</a:t>
              </a:r>
              <a:endPara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30" name="TextBox 6"/>
          <p:cNvSpPr txBox="1">
            <a:spLocks noChangeArrowheads="1"/>
          </p:cNvSpPr>
          <p:nvPr/>
        </p:nvSpPr>
        <p:spPr bwMode="auto">
          <a:xfrm>
            <a:off x="-251348" y="1890632"/>
            <a:ext cx="1791382" cy="39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marL="0" marR="0" lvl="1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导向功能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1" name="TextBox 6"/>
          <p:cNvSpPr txBox="1">
            <a:spLocks noChangeArrowheads="1"/>
          </p:cNvSpPr>
          <p:nvPr/>
        </p:nvSpPr>
        <p:spPr bwMode="auto">
          <a:xfrm>
            <a:off x="1264883" y="2836881"/>
            <a:ext cx="1791382" cy="39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marL="0" marR="0" lvl="1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凝聚功能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2" name="TextBox 6"/>
          <p:cNvSpPr txBox="1">
            <a:spLocks noChangeArrowheads="1"/>
          </p:cNvSpPr>
          <p:nvPr/>
        </p:nvSpPr>
        <p:spPr bwMode="auto">
          <a:xfrm>
            <a:off x="2590256" y="1941118"/>
            <a:ext cx="1791382" cy="39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marL="0" marR="0" lvl="1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激励功能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3" name="TextBox 6"/>
          <p:cNvSpPr txBox="1">
            <a:spLocks noChangeArrowheads="1"/>
          </p:cNvSpPr>
          <p:nvPr/>
        </p:nvSpPr>
        <p:spPr bwMode="auto">
          <a:xfrm>
            <a:off x="4280272" y="3097202"/>
            <a:ext cx="1791382" cy="39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marL="0" marR="0" lvl="1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育人功能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4" name="TextBox 40"/>
          <p:cNvSpPr txBox="1">
            <a:spLocks noChangeArrowheads="1"/>
          </p:cNvSpPr>
          <p:nvPr/>
        </p:nvSpPr>
        <p:spPr bwMode="auto">
          <a:xfrm>
            <a:off x="5751165" y="1941393"/>
            <a:ext cx="1791382" cy="39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marL="0" marR="0" lvl="1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约束功能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rcRect b="79016"/>
          <a:stretch>
            <a:fillRect/>
          </a:stretch>
        </p:blipFill>
        <p:spPr>
          <a:xfrm>
            <a:off x="-16510" y="0"/>
            <a:ext cx="9140825" cy="62103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6670" y="0"/>
            <a:ext cx="7222490" cy="6769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p>
            <a:pPr algn="l"/>
            <a:r>
              <a:rPr lang="zh-CN" altLang="en-US" sz="4400" b="1" dirty="0" smtClean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小学体育的德育功能</a:t>
            </a:r>
            <a:endParaRPr lang="zh-CN" altLang="en-US" sz="4400" b="1" dirty="0" smtClean="0">
              <a:solidFill>
                <a:schemeClr val="accent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03" name="组合 102"/>
          <p:cNvGrpSpPr/>
          <p:nvPr/>
        </p:nvGrpSpPr>
        <p:grpSpPr>
          <a:xfrm>
            <a:off x="7667167" y="1615176"/>
            <a:ext cx="1050303" cy="1050303"/>
            <a:chOff x="1979712" y="3723878"/>
            <a:chExt cx="1050303" cy="1050303"/>
          </a:xfrm>
        </p:grpSpPr>
        <p:grpSp>
          <p:nvGrpSpPr>
            <p:cNvPr id="104" name="组合 103"/>
            <p:cNvGrpSpPr/>
            <p:nvPr/>
          </p:nvGrpSpPr>
          <p:grpSpPr>
            <a:xfrm>
              <a:off x="1979712" y="3723878"/>
              <a:ext cx="1050303" cy="1050303"/>
              <a:chOff x="1695226" y="3321784"/>
              <a:chExt cx="1250759" cy="1250759"/>
            </a:xfrm>
          </p:grpSpPr>
          <p:sp>
            <p:nvSpPr>
              <p:cNvPr id="105" name="椭圆 104"/>
              <p:cNvSpPr/>
              <p:nvPr/>
            </p:nvSpPr>
            <p:spPr>
              <a:xfrm>
                <a:off x="1695226" y="3321784"/>
                <a:ext cx="1250759" cy="1250759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chemeClr val="bg1">
                      <a:lumMod val="85000"/>
                    </a:schemeClr>
                  </a:gs>
                </a:gsLst>
                <a:lin ang="7200000" scaled="0"/>
                <a:tileRect/>
              </a:gradFill>
              <a:ln w="12700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127000" dist="381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4BC1DC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06" name="椭圆 105"/>
              <p:cNvSpPr/>
              <p:nvPr/>
            </p:nvSpPr>
            <p:spPr>
              <a:xfrm>
                <a:off x="1826937" y="3453495"/>
                <a:ext cx="987336" cy="987336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107" name="TextBox 59"/>
            <p:cNvSpPr txBox="1"/>
            <p:nvPr/>
          </p:nvSpPr>
          <p:spPr>
            <a:xfrm>
              <a:off x="2251338" y="3910326"/>
              <a:ext cx="495935" cy="7067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6</a:t>
              </a:r>
              <a:endPara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185" name="TextBox 40"/>
          <p:cNvSpPr txBox="1">
            <a:spLocks noChangeArrowheads="1"/>
          </p:cNvSpPr>
          <p:nvPr/>
        </p:nvSpPr>
        <p:spPr bwMode="auto">
          <a:xfrm>
            <a:off x="7352635" y="3067883"/>
            <a:ext cx="1791382" cy="39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marL="0" marR="0" lvl="1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愉悦身心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47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  <p:bldP spid="33" grpId="0"/>
      <p:bldP spid="34" grpId="0"/>
      <p:bldP spid="18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/>
        </p:nvSpPr>
        <p:spPr>
          <a:xfrm>
            <a:off x="2596977" y="987192"/>
            <a:ext cx="3949472" cy="3949472"/>
          </a:xfrm>
          <a:prstGeom prst="ellipse">
            <a:avLst/>
          </a:prstGeom>
          <a:noFill/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椭圆 34"/>
          <p:cNvSpPr/>
          <p:nvPr/>
        </p:nvSpPr>
        <p:spPr>
          <a:xfrm rot="18900000">
            <a:off x="4760671" y="2596062"/>
            <a:ext cx="1471761" cy="1892771"/>
          </a:xfrm>
          <a:custGeom>
            <a:avLst/>
            <a:gdLst/>
            <a:ahLst/>
            <a:cxnLst/>
            <a:rect l="l" t="t" r="r" b="b"/>
            <a:pathLst>
              <a:path w="1118836" h="1438889">
                <a:moveTo>
                  <a:pt x="548270" y="0"/>
                </a:moveTo>
                <a:lnTo>
                  <a:pt x="721662" y="346785"/>
                </a:lnTo>
                <a:cubicBezTo>
                  <a:pt x="951885" y="413972"/>
                  <a:pt x="1118836" y="627225"/>
                  <a:pt x="1118836" y="879471"/>
                </a:cubicBezTo>
                <a:cubicBezTo>
                  <a:pt x="1118836" y="1188429"/>
                  <a:pt x="868376" y="1438889"/>
                  <a:pt x="559418" y="1438889"/>
                </a:cubicBezTo>
                <a:cubicBezTo>
                  <a:pt x="250460" y="1438889"/>
                  <a:pt x="0" y="1188429"/>
                  <a:pt x="0" y="879471"/>
                </a:cubicBezTo>
                <a:cubicBezTo>
                  <a:pt x="0" y="636984"/>
                  <a:pt x="154283" y="430531"/>
                  <a:pt x="370781" y="35497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6" name="组合 5"/>
          <p:cNvGrpSpPr/>
          <p:nvPr/>
        </p:nvGrpSpPr>
        <p:grpSpPr>
          <a:xfrm rot="8100000">
            <a:off x="3049362" y="1282724"/>
            <a:ext cx="1807574" cy="2348461"/>
            <a:chOff x="4020870" y="2194485"/>
            <a:chExt cx="1102258" cy="143209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7" name="等腰三角形 43"/>
            <p:cNvSpPr/>
            <p:nvPr/>
          </p:nvSpPr>
          <p:spPr>
            <a:xfrm>
              <a:off x="4020870" y="2194485"/>
              <a:ext cx="1102258" cy="1432090"/>
            </a:xfrm>
            <a:custGeom>
              <a:avLst/>
              <a:gdLst/>
              <a:ahLst/>
              <a:cxnLst/>
              <a:rect l="l" t="t" r="r" b="b"/>
              <a:pathLst>
                <a:path w="1102258" h="1432090">
                  <a:moveTo>
                    <a:pt x="761620" y="431870"/>
                  </a:moveTo>
                  <a:lnTo>
                    <a:pt x="856659" y="621949"/>
                  </a:lnTo>
                  <a:lnTo>
                    <a:pt x="234710" y="621949"/>
                  </a:lnTo>
                  <a:lnTo>
                    <a:pt x="325695" y="439980"/>
                  </a:lnTo>
                  <a:cubicBezTo>
                    <a:pt x="163858" y="520416"/>
                    <a:pt x="53779" y="687834"/>
                    <a:pt x="53779" y="880961"/>
                  </a:cubicBezTo>
                  <a:cubicBezTo>
                    <a:pt x="53779" y="1155639"/>
                    <a:pt x="276450" y="1378310"/>
                    <a:pt x="551128" y="1378310"/>
                  </a:cubicBezTo>
                  <a:cubicBezTo>
                    <a:pt x="825806" y="1378310"/>
                    <a:pt x="1048477" y="1155639"/>
                    <a:pt x="1048477" y="880961"/>
                  </a:cubicBezTo>
                  <a:cubicBezTo>
                    <a:pt x="1048477" y="681767"/>
                    <a:pt x="931374" y="509923"/>
                    <a:pt x="761620" y="431870"/>
                  </a:cubicBezTo>
                  <a:close/>
                  <a:moveTo>
                    <a:pt x="545685" y="0"/>
                  </a:moveTo>
                  <a:lnTo>
                    <a:pt x="726120" y="360871"/>
                  </a:lnTo>
                  <a:cubicBezTo>
                    <a:pt x="945108" y="431845"/>
                    <a:pt x="1102258" y="638051"/>
                    <a:pt x="1102258" y="880961"/>
                  </a:cubicBezTo>
                  <a:cubicBezTo>
                    <a:pt x="1102258" y="1185341"/>
                    <a:pt x="855509" y="1432090"/>
                    <a:pt x="551129" y="1432090"/>
                  </a:cubicBezTo>
                  <a:cubicBezTo>
                    <a:pt x="246749" y="1432090"/>
                    <a:pt x="0" y="1185341"/>
                    <a:pt x="0" y="880961"/>
                  </a:cubicBezTo>
                  <a:cubicBezTo>
                    <a:pt x="0" y="642821"/>
                    <a:pt x="151038" y="439958"/>
                    <a:pt x="363249" y="364872"/>
                  </a:cubicBez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8" name="等腰三角形 42"/>
            <p:cNvSpPr/>
            <p:nvPr/>
          </p:nvSpPr>
          <p:spPr>
            <a:xfrm>
              <a:off x="4044928" y="2251925"/>
              <a:ext cx="1054142" cy="1350592"/>
            </a:xfrm>
            <a:custGeom>
              <a:avLst/>
              <a:gdLst/>
              <a:ahLst/>
              <a:cxnLst/>
              <a:rect l="l" t="t" r="r" b="b"/>
              <a:pathLst>
                <a:path w="1054142" h="1350592">
                  <a:moveTo>
                    <a:pt x="521627" y="0"/>
                  </a:moveTo>
                  <a:lnTo>
                    <a:pt x="682907" y="322559"/>
                  </a:lnTo>
                  <a:cubicBezTo>
                    <a:pt x="898294" y="386795"/>
                    <a:pt x="1054142" y="586958"/>
                    <a:pt x="1054142" y="823521"/>
                  </a:cubicBezTo>
                  <a:cubicBezTo>
                    <a:pt x="1054142" y="1114614"/>
                    <a:pt x="818164" y="1350592"/>
                    <a:pt x="527071" y="1350592"/>
                  </a:cubicBezTo>
                  <a:cubicBezTo>
                    <a:pt x="235978" y="1350592"/>
                    <a:pt x="0" y="1114614"/>
                    <a:pt x="0" y="823521"/>
                  </a:cubicBezTo>
                  <a:cubicBezTo>
                    <a:pt x="0" y="591722"/>
                    <a:pt x="149634" y="394871"/>
                    <a:pt x="358347" y="326560"/>
                  </a:cubicBez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43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4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2779187" y="1131590"/>
            <a:ext cx="928717" cy="928717"/>
            <a:chOff x="2779187" y="1131590"/>
            <a:chExt cx="928717" cy="928717"/>
          </a:xfrm>
        </p:grpSpPr>
        <p:sp>
          <p:nvSpPr>
            <p:cNvPr id="10" name="椭圆 9"/>
            <p:cNvSpPr/>
            <p:nvPr/>
          </p:nvSpPr>
          <p:spPr>
            <a:xfrm>
              <a:off x="2779187" y="1131590"/>
              <a:ext cx="928717" cy="92871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1" name="TextBox 6"/>
            <p:cNvSpPr txBox="1"/>
            <p:nvPr/>
          </p:nvSpPr>
          <p:spPr>
            <a:xfrm>
              <a:off x="2804540" y="1319039"/>
              <a:ext cx="878001" cy="55372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1</a:t>
              </a:r>
              <a:endPara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5724120" y="3698016"/>
            <a:ext cx="899617" cy="889958"/>
            <a:chOff x="5736633" y="2828278"/>
            <a:chExt cx="938798" cy="928717"/>
          </a:xfrm>
        </p:grpSpPr>
        <p:sp>
          <p:nvSpPr>
            <p:cNvPr id="13" name="椭圆 12"/>
            <p:cNvSpPr/>
            <p:nvPr/>
          </p:nvSpPr>
          <p:spPr>
            <a:xfrm>
              <a:off x="5736633" y="2828278"/>
              <a:ext cx="928717" cy="92871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4" name="TextBox 8"/>
            <p:cNvSpPr txBox="1"/>
            <p:nvPr/>
          </p:nvSpPr>
          <p:spPr>
            <a:xfrm>
              <a:off x="5797430" y="3036559"/>
              <a:ext cx="878001" cy="57783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2</a:t>
              </a:r>
              <a:endPara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17" name="TextBox 11"/>
          <p:cNvSpPr txBox="1"/>
          <p:nvPr/>
        </p:nvSpPr>
        <p:spPr>
          <a:xfrm>
            <a:off x="3320168" y="2139702"/>
            <a:ext cx="995680" cy="5835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26AADB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途径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26AADB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TextBox 13"/>
          <p:cNvSpPr txBox="1"/>
          <p:nvPr/>
        </p:nvSpPr>
        <p:spPr>
          <a:xfrm>
            <a:off x="5327453" y="3371329"/>
            <a:ext cx="792480" cy="4603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CFCFC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方法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CFCFC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rcRect b="79016"/>
          <a:stretch>
            <a:fillRect/>
          </a:stretch>
        </p:blipFill>
        <p:spPr>
          <a:xfrm>
            <a:off x="3175" y="-1905"/>
            <a:ext cx="9140825" cy="62103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98425" y="127000"/>
            <a:ext cx="7222490" cy="4921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p>
            <a:pPr algn="l"/>
            <a:r>
              <a:rPr lang="zh-CN" altLang="en-US" sz="3200" b="1" dirty="0" smtClean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体育教学中实施德育教育的途径和方法</a:t>
            </a:r>
            <a:endParaRPr lang="zh-CN" altLang="en-US" sz="3200" b="1" dirty="0" smtClean="0">
              <a:solidFill>
                <a:schemeClr val="accent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55880" y="1737995"/>
            <a:ext cx="462915" cy="401955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srgbClr val="FCFCFC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</a:t>
            </a:r>
            <a:endParaRPr kumimoji="0" lang="en-US" altLang="zh-CN" b="0" i="0" u="none" strike="noStrike" kern="1200" cap="none" spc="0" normalizeH="0" baseline="0" noProof="0" dirty="0">
              <a:ln>
                <a:noFill/>
              </a:ln>
              <a:solidFill>
                <a:srgbClr val="FCFCFC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572135" y="1800860"/>
            <a:ext cx="2057400" cy="27686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p>
            <a:r>
              <a:rPr lang="zh-CN" altLang="en-US" b="1" dirty="0" smtClean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体育教师的言传身教</a:t>
            </a:r>
            <a:endParaRPr lang="zh-CN" altLang="en-US" b="1" dirty="0" smtClean="0">
              <a:solidFill>
                <a:schemeClr val="accent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98425" y="2576195"/>
            <a:ext cx="473710" cy="445135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2" name="同心圆 2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3" name="椭圆 22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80808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2</a:t>
              </a:r>
              <a:endPara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654685" y="2576195"/>
            <a:ext cx="1828800" cy="73850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p>
            <a:r>
              <a:rPr lang="zh-CN" altLang="en-US" sz="1600" b="1" dirty="0" smtClean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合理发挥非正式群体</a:t>
            </a:r>
            <a:endParaRPr lang="zh-CN" altLang="en-US" sz="1600" b="1" dirty="0" smtClean="0">
              <a:solidFill>
                <a:schemeClr val="accent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b="1" dirty="0" smtClean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的作用，利用特殊教</a:t>
            </a:r>
            <a:endParaRPr lang="zh-CN" altLang="en-US" sz="1600" b="1" dirty="0" smtClean="0">
              <a:solidFill>
                <a:schemeClr val="accent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b="1" dirty="0" smtClean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材</a:t>
            </a:r>
            <a:endParaRPr lang="zh-CN" altLang="en-US" sz="1600" b="1" dirty="0" smtClean="0">
              <a:solidFill>
                <a:schemeClr val="accent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椭圆 24"/>
          <p:cNvSpPr/>
          <p:nvPr/>
        </p:nvSpPr>
        <p:spPr>
          <a:xfrm>
            <a:off x="55880" y="3594100"/>
            <a:ext cx="462915" cy="446405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FCFCFC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3</a:t>
            </a: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srgbClr val="FCFCFC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686435" y="3594100"/>
            <a:ext cx="1828800" cy="49212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p>
            <a:r>
              <a:rPr lang="zh-CN" altLang="en-US" sz="1600" b="1" dirty="0" smtClean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优化组织教法和课堂</a:t>
            </a:r>
            <a:endParaRPr lang="zh-CN" altLang="en-US" sz="1600" b="1" dirty="0" smtClean="0">
              <a:solidFill>
                <a:schemeClr val="accent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b="1" dirty="0" smtClean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常规教育</a:t>
            </a:r>
            <a:endParaRPr lang="zh-CN" altLang="en-US" sz="1600" b="1" dirty="0" smtClean="0">
              <a:solidFill>
                <a:schemeClr val="accent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椭圆 26"/>
          <p:cNvSpPr/>
          <p:nvPr/>
        </p:nvSpPr>
        <p:spPr>
          <a:xfrm>
            <a:off x="6675120" y="821690"/>
            <a:ext cx="462915" cy="401955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srgbClr val="FCFCFC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</a:t>
            </a:r>
            <a:endParaRPr kumimoji="0" lang="en-US" altLang="zh-CN" b="0" i="0" u="none" strike="noStrike" kern="1200" cap="none" spc="0" normalizeH="0" baseline="0" noProof="0" dirty="0">
              <a:ln>
                <a:noFill/>
              </a:ln>
              <a:solidFill>
                <a:srgbClr val="FCFCFC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6696710" y="1522730"/>
            <a:ext cx="473710" cy="445135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9" name="同心圆 2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0" name="椭圆 29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80808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2</a:t>
              </a:r>
              <a:endPara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31" name="椭圆 30"/>
          <p:cNvSpPr/>
          <p:nvPr/>
        </p:nvSpPr>
        <p:spPr>
          <a:xfrm>
            <a:off x="6675120" y="2277110"/>
            <a:ext cx="462915" cy="446405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FCFCFC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3</a:t>
            </a: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srgbClr val="FCFCFC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6675120" y="3021330"/>
            <a:ext cx="473710" cy="445135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3" name="同心圆 3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4" name="椭圆 33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80808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4</a:t>
              </a:r>
              <a:endPara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6675120" y="4451350"/>
            <a:ext cx="473710" cy="445135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6" name="同心圆 3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7" name="椭圆 36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80808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6</a:t>
              </a:r>
              <a:endPara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38" name="椭圆 37"/>
          <p:cNvSpPr/>
          <p:nvPr/>
        </p:nvSpPr>
        <p:spPr>
          <a:xfrm>
            <a:off x="6686550" y="3831590"/>
            <a:ext cx="462915" cy="401955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srgbClr val="FCFCFC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5</a:t>
            </a:r>
            <a:endParaRPr kumimoji="0" lang="en-US" altLang="zh-CN" b="0" i="0" u="none" strike="noStrike" kern="1200" cap="none" spc="0" normalizeH="0" baseline="0" noProof="0" dirty="0">
              <a:ln>
                <a:noFill/>
              </a:ln>
              <a:solidFill>
                <a:srgbClr val="FCFCFC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7249795" y="926465"/>
            <a:ext cx="609600" cy="393954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p>
            <a:r>
              <a:rPr lang="zh-CN" altLang="en-US" sz="1600" b="1" dirty="0" smtClean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情感法</a:t>
            </a:r>
            <a:endParaRPr lang="zh-CN" altLang="en-US" sz="1600" b="1" dirty="0" smtClean="0">
              <a:solidFill>
                <a:schemeClr val="accent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1600" b="1" dirty="0" smtClean="0">
              <a:solidFill>
                <a:schemeClr val="accent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1600" b="1" dirty="0" smtClean="0">
              <a:solidFill>
                <a:schemeClr val="accent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b="1" dirty="0" smtClean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语言法</a:t>
            </a:r>
            <a:endParaRPr lang="zh-CN" altLang="en-US" sz="1600" b="1" dirty="0" smtClean="0">
              <a:solidFill>
                <a:schemeClr val="accent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1600" b="1" dirty="0" smtClean="0">
              <a:solidFill>
                <a:schemeClr val="accent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1600" b="1" dirty="0" smtClean="0">
              <a:solidFill>
                <a:schemeClr val="accent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b="1" dirty="0" smtClean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批评法</a:t>
            </a:r>
            <a:endParaRPr lang="zh-CN" altLang="en-US" sz="1600" b="1" dirty="0" smtClean="0">
              <a:solidFill>
                <a:schemeClr val="accent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1600" b="1" dirty="0" smtClean="0">
              <a:solidFill>
                <a:schemeClr val="accent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1600" b="1" dirty="0" smtClean="0">
              <a:solidFill>
                <a:schemeClr val="accent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b="1" dirty="0" smtClean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勉励法</a:t>
            </a:r>
            <a:endParaRPr lang="zh-CN" altLang="en-US" sz="1600" b="1" dirty="0" smtClean="0">
              <a:solidFill>
                <a:schemeClr val="accent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1600" b="1" dirty="0" smtClean="0">
              <a:solidFill>
                <a:schemeClr val="accent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1600" b="1" dirty="0" smtClean="0">
              <a:solidFill>
                <a:schemeClr val="accent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b="1" dirty="0" smtClean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竞赛法</a:t>
            </a:r>
            <a:endParaRPr lang="zh-CN" altLang="en-US" sz="1600" b="1" dirty="0" smtClean="0">
              <a:solidFill>
                <a:schemeClr val="accent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1600" b="1" dirty="0" smtClean="0">
              <a:solidFill>
                <a:schemeClr val="accent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1600" b="1" dirty="0" smtClean="0">
              <a:solidFill>
                <a:schemeClr val="accent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b="1" dirty="0" smtClean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榜样法</a:t>
            </a:r>
            <a:endParaRPr lang="zh-CN" altLang="en-US" sz="1600" b="1" dirty="0" smtClean="0">
              <a:solidFill>
                <a:schemeClr val="accent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7" presetID="2" presetClass="entr" presetSubtype="8" fill="hold" grpId="0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19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20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2" presetID="2" presetClass="entr" presetSubtype="2" fill="hold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2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25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7" presetID="21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29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1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3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linds(horizontal)">
                                          <p:cBhvr>
                                            <p:cTn id="45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3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linds(horizontal)">
                                          <p:cBhvr>
                                            <p:cTn id="48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3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linds(horizontal)">
                                          <p:cBhvr>
                                            <p:cTn id="51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3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linds(horizontal)">
                                          <p:cBhvr>
                                            <p:cTn id="54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5" presetID="3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linds(horizontal)">
                                          <p:cBhvr>
                                            <p:cTn id="57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3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linds(horizontal)">
                                          <p:cBhvr>
                                            <p:cTn id="60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>
                          <p:stCondLst>
                            <p:cond delay="indefinite"/>
                          </p:stCondLst>
                          <p:childTnLst>
                            <p:par>
                              <p:cTn id="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5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7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9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1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3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5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bldLvl="0" animBg="1"/>
          <p:bldP spid="5" grpId="0" bldLvl="0" animBg="1"/>
          <p:bldP spid="17" grpId="0"/>
          <p:bldP spid="18" grpId="0"/>
          <p:bldP spid="19" grpId="0" animBg="1"/>
          <p:bldP spid="20" grpId="0"/>
          <p:bldP spid="24" grpId="0"/>
          <p:bldP spid="25" grpId="0" animBg="1"/>
          <p:bldP spid="26" grpId="0"/>
          <p:bldP spid="27" grpId="0" animBg="1"/>
          <p:bldP spid="39" grpId="0"/>
          <p:bldP spid="31" grpId="0" animBg="1"/>
          <p:bldP spid="38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7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2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7" presetID="21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29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1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3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linds(horizontal)">
                                          <p:cBhvr>
                                            <p:cTn id="45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3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linds(horizontal)">
                                          <p:cBhvr>
                                            <p:cTn id="48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3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linds(horizontal)">
                                          <p:cBhvr>
                                            <p:cTn id="51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3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linds(horizontal)">
                                          <p:cBhvr>
                                            <p:cTn id="54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5" presetID="3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linds(horizontal)">
                                          <p:cBhvr>
                                            <p:cTn id="57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3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linds(horizontal)">
                                          <p:cBhvr>
                                            <p:cTn id="60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>
                          <p:stCondLst>
                            <p:cond delay="indefinite"/>
                          </p:stCondLst>
                          <p:childTnLst>
                            <p:par>
                              <p:cTn id="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5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7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9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1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3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5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bldLvl="0" animBg="1"/>
          <p:bldP spid="5" grpId="0" bldLvl="0" animBg="1"/>
          <p:bldP spid="17" grpId="0"/>
          <p:bldP spid="18" grpId="0"/>
          <p:bldP spid="19" grpId="0" animBg="1"/>
          <p:bldP spid="20" grpId="0"/>
          <p:bldP spid="24" grpId="0"/>
          <p:bldP spid="25" grpId="0" animBg="1"/>
          <p:bldP spid="26" grpId="0"/>
          <p:bldP spid="27" grpId="0" animBg="1"/>
          <p:bldP spid="39" grpId="0"/>
          <p:bldP spid="31" grpId="0" animBg="1"/>
          <p:bldP spid="38" grpId="0" animBg="1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52" y="1555"/>
            <a:ext cx="9138696" cy="5145470"/>
          </a:xfrm>
          <a:prstGeom prst="rect">
            <a:avLst/>
          </a:prstGeom>
        </p:spPr>
      </p:pic>
      <p:sp>
        <p:nvSpPr>
          <p:cNvPr id="106" name="TextBox 11"/>
          <p:cNvSpPr txBox="1"/>
          <p:nvPr/>
        </p:nvSpPr>
        <p:spPr>
          <a:xfrm>
            <a:off x="2702702" y="1280960"/>
            <a:ext cx="5212080" cy="1076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第三部分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080808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1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26AADB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小学体育立德树人的意义</a:t>
            </a:r>
            <a:endParaRPr kumimoji="0" lang="zh-CN" sz="3600" b="1" i="0" u="none" strike="noStrike" kern="1200" cap="none" spc="0" normalizeH="0" baseline="0" noProof="0" dirty="0">
              <a:ln>
                <a:noFill/>
              </a:ln>
              <a:solidFill>
                <a:srgbClr val="26AADB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107" name="直接连接符 106"/>
          <p:cNvCxnSpPr/>
          <p:nvPr/>
        </p:nvCxnSpPr>
        <p:spPr>
          <a:xfrm flipV="1">
            <a:off x="2702576" y="856527"/>
            <a:ext cx="0" cy="1924424"/>
          </a:xfrm>
          <a:prstGeom prst="line">
            <a:avLst/>
          </a:prstGeom>
          <a:noFill/>
          <a:ln w="12700" cap="flat" cmpd="sng" algn="ctr">
            <a:solidFill>
              <a:srgbClr val="080808"/>
            </a:solidFill>
            <a:prstDash val="dash"/>
          </a:ln>
          <a:effectLst/>
        </p:spPr>
      </p:cxnSp>
      <p:sp>
        <p:nvSpPr>
          <p:cNvPr id="108" name="TextBox 13"/>
          <p:cNvSpPr txBox="1"/>
          <p:nvPr/>
        </p:nvSpPr>
        <p:spPr>
          <a:xfrm>
            <a:off x="1384576" y="2450611"/>
            <a:ext cx="902846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PART 03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080808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109" name="组合 108"/>
          <p:cNvGrpSpPr/>
          <p:nvPr/>
        </p:nvGrpSpPr>
        <p:grpSpPr>
          <a:xfrm>
            <a:off x="1190408" y="928537"/>
            <a:ext cx="1197175" cy="1197175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10" name="同心圆 10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11" name="椭圆 110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118" name="TextBox 13"/>
          <p:cNvSpPr txBox="1"/>
          <p:nvPr/>
        </p:nvSpPr>
        <p:spPr>
          <a:xfrm>
            <a:off x="1411018" y="1142403"/>
            <a:ext cx="902846" cy="7694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5000" b="1" i="0" u="none" strike="noStrike" kern="1200" cap="none" spc="0" normalizeH="0" baseline="0" noProof="0" dirty="0">
                <a:ln>
                  <a:noFill/>
                </a:ln>
                <a:solidFill>
                  <a:srgbClr val="26AADB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03</a:t>
            </a:r>
            <a:endParaRPr kumimoji="0" lang="zh-CN" altLang="en-US" sz="5000" b="1" i="0" u="none" strike="noStrike" kern="1200" cap="none" spc="0" normalizeH="0" baseline="0" noProof="0" dirty="0">
              <a:ln>
                <a:noFill/>
              </a:ln>
              <a:solidFill>
                <a:srgbClr val="26AADB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" grpId="0"/>
      <p:bldP spid="108" grpId="0"/>
      <p:bldP spid="1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 rot="0">
            <a:off x="265430" y="2059305"/>
            <a:ext cx="1077595" cy="1077595"/>
            <a:chOff x="1695226" y="3321784"/>
            <a:chExt cx="1250759" cy="1250759"/>
          </a:xfrm>
        </p:grpSpPr>
        <p:sp>
          <p:nvSpPr>
            <p:cNvPr id="5" name="椭圆 4"/>
            <p:cNvSpPr/>
            <p:nvPr/>
          </p:nvSpPr>
          <p:spPr>
            <a:xfrm>
              <a:off x="1695226" y="3321784"/>
              <a:ext cx="1250759" cy="1250759"/>
            </a:xfrm>
            <a:prstGeom prst="ellipse">
              <a:avLst/>
            </a:prstGeom>
            <a:gradFill flip="none" rotWithShape="1">
              <a:gsLst>
                <a:gs pos="100000">
                  <a:srgbClr val="FCFCFC"/>
                </a:gs>
                <a:gs pos="0">
                  <a:schemeClr val="bg1">
                    <a:lumMod val="85000"/>
                  </a:schemeClr>
                </a:gs>
              </a:gsLst>
              <a:lin ang="7200000" scaled="0"/>
              <a:tileRect/>
            </a:gradFill>
            <a:ln w="12700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blurRad="127000" dist="38100" dir="816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4BC1DC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6" name="椭圆 5"/>
            <p:cNvSpPr/>
            <p:nvPr/>
          </p:nvSpPr>
          <p:spPr>
            <a:xfrm>
              <a:off x="1826937" y="3453495"/>
              <a:ext cx="987336" cy="98733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 rot="0">
            <a:off x="1871980" y="795655"/>
            <a:ext cx="731520" cy="731520"/>
            <a:chOff x="1695226" y="3321784"/>
            <a:chExt cx="1250759" cy="1250759"/>
          </a:xfrm>
        </p:grpSpPr>
        <p:sp>
          <p:nvSpPr>
            <p:cNvPr id="8" name="椭圆 7"/>
            <p:cNvSpPr/>
            <p:nvPr/>
          </p:nvSpPr>
          <p:spPr>
            <a:xfrm>
              <a:off x="1695226" y="3321784"/>
              <a:ext cx="1250759" cy="1250759"/>
            </a:xfrm>
            <a:prstGeom prst="ellipse">
              <a:avLst/>
            </a:prstGeom>
            <a:gradFill flip="none" rotWithShape="1">
              <a:gsLst>
                <a:gs pos="100000">
                  <a:srgbClr val="FCFCFC"/>
                </a:gs>
                <a:gs pos="0">
                  <a:schemeClr val="bg1">
                    <a:lumMod val="85000"/>
                  </a:schemeClr>
                </a:gs>
              </a:gsLst>
              <a:lin ang="7200000" scaled="0"/>
              <a:tileRect/>
            </a:gradFill>
            <a:ln w="12700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blurRad="127000" dist="38100" dir="816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4BC1DC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9" name="椭圆 8"/>
            <p:cNvSpPr/>
            <p:nvPr/>
          </p:nvSpPr>
          <p:spPr>
            <a:xfrm>
              <a:off x="1826937" y="3453495"/>
              <a:ext cx="987336" cy="98733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 rot="0">
            <a:off x="1872615" y="2205990"/>
            <a:ext cx="731520" cy="731520"/>
            <a:chOff x="1695226" y="3321784"/>
            <a:chExt cx="1250759" cy="1250759"/>
          </a:xfrm>
        </p:grpSpPr>
        <p:sp>
          <p:nvSpPr>
            <p:cNvPr id="11" name="椭圆 10"/>
            <p:cNvSpPr/>
            <p:nvPr/>
          </p:nvSpPr>
          <p:spPr>
            <a:xfrm>
              <a:off x="1695226" y="3321784"/>
              <a:ext cx="1250759" cy="1250759"/>
            </a:xfrm>
            <a:prstGeom prst="ellipse">
              <a:avLst/>
            </a:prstGeom>
            <a:gradFill flip="none" rotWithShape="1">
              <a:gsLst>
                <a:gs pos="100000">
                  <a:srgbClr val="FCFCFC"/>
                </a:gs>
                <a:gs pos="0">
                  <a:schemeClr val="bg1">
                    <a:lumMod val="85000"/>
                  </a:schemeClr>
                </a:gs>
              </a:gsLst>
              <a:lin ang="7200000" scaled="0"/>
              <a:tileRect/>
            </a:gradFill>
            <a:ln w="12700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blurRad="127000" dist="38100" dir="816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4BC1DC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2" name="椭圆 11"/>
            <p:cNvSpPr/>
            <p:nvPr/>
          </p:nvSpPr>
          <p:spPr>
            <a:xfrm>
              <a:off x="1826937" y="3453495"/>
              <a:ext cx="987336" cy="987336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 rot="0">
            <a:off x="1926590" y="3581400"/>
            <a:ext cx="599440" cy="599440"/>
            <a:chOff x="1695226" y="3321784"/>
            <a:chExt cx="1250759" cy="1250759"/>
          </a:xfrm>
        </p:grpSpPr>
        <p:sp>
          <p:nvSpPr>
            <p:cNvPr id="14" name="椭圆 13"/>
            <p:cNvSpPr/>
            <p:nvPr/>
          </p:nvSpPr>
          <p:spPr>
            <a:xfrm>
              <a:off x="1695226" y="3321784"/>
              <a:ext cx="1250759" cy="1250759"/>
            </a:xfrm>
            <a:prstGeom prst="ellipse">
              <a:avLst/>
            </a:prstGeom>
            <a:gradFill flip="none" rotWithShape="1">
              <a:gsLst>
                <a:gs pos="100000">
                  <a:srgbClr val="FCFCFC"/>
                </a:gs>
                <a:gs pos="0">
                  <a:schemeClr val="bg1">
                    <a:lumMod val="85000"/>
                  </a:schemeClr>
                </a:gs>
              </a:gsLst>
              <a:lin ang="7200000" scaled="0"/>
              <a:tileRect/>
            </a:gradFill>
            <a:ln w="12700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blurRad="127000" dist="38100" dir="816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4BC1DC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5" name="椭圆 14"/>
            <p:cNvSpPr/>
            <p:nvPr/>
          </p:nvSpPr>
          <p:spPr>
            <a:xfrm>
              <a:off x="1826937" y="3453495"/>
              <a:ext cx="987336" cy="98733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23" name="椭圆 22"/>
          <p:cNvSpPr/>
          <p:nvPr/>
        </p:nvSpPr>
        <p:spPr>
          <a:xfrm>
            <a:off x="7883525" y="795655"/>
            <a:ext cx="274955" cy="274955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24" name="组合 23"/>
          <p:cNvGrpSpPr/>
          <p:nvPr/>
        </p:nvGrpSpPr>
        <p:grpSpPr>
          <a:xfrm rot="0">
            <a:off x="694690" y="3970655"/>
            <a:ext cx="219710" cy="219710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25" name="同心圆 2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6" name="椭圆 25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 rot="0">
            <a:off x="7313295" y="1010920"/>
            <a:ext cx="287655" cy="287655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28" name="同心圆 2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9" name="椭圆 28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30" name="椭圆 29"/>
          <p:cNvSpPr/>
          <p:nvPr/>
        </p:nvSpPr>
        <p:spPr>
          <a:xfrm>
            <a:off x="8869045" y="1690370"/>
            <a:ext cx="274955" cy="274955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1" name="椭圆 30"/>
          <p:cNvSpPr/>
          <p:nvPr/>
        </p:nvSpPr>
        <p:spPr>
          <a:xfrm>
            <a:off x="379095" y="4117340"/>
            <a:ext cx="137160" cy="13716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2" name="椭圆 31"/>
          <p:cNvSpPr/>
          <p:nvPr/>
        </p:nvSpPr>
        <p:spPr>
          <a:xfrm>
            <a:off x="8477885" y="4180840"/>
            <a:ext cx="274955" cy="274955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3" name="椭圆 32"/>
          <p:cNvSpPr/>
          <p:nvPr/>
        </p:nvSpPr>
        <p:spPr>
          <a:xfrm>
            <a:off x="1343025" y="1070610"/>
            <a:ext cx="137160" cy="137160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rcRect b="79016"/>
          <a:stretch>
            <a:fillRect/>
          </a:stretch>
        </p:blipFill>
        <p:spPr>
          <a:xfrm>
            <a:off x="3175" y="0"/>
            <a:ext cx="9140825" cy="621030"/>
          </a:xfrm>
          <a:prstGeom prst="rect">
            <a:avLst/>
          </a:prstGeom>
        </p:spPr>
      </p:pic>
      <p:sp>
        <p:nvSpPr>
          <p:cNvPr id="70" name="文本框 69"/>
          <p:cNvSpPr txBox="1"/>
          <p:nvPr/>
        </p:nvSpPr>
        <p:spPr>
          <a:xfrm>
            <a:off x="499110" y="2413635"/>
            <a:ext cx="609600" cy="36893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p>
            <a:r>
              <a:rPr lang="zh-CN" altLang="en-US" sz="2400" b="1" dirty="0" smtClean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意义</a:t>
            </a:r>
            <a:endParaRPr lang="zh-CN" altLang="en-US" sz="2400" b="1" dirty="0" smtClean="0">
              <a:solidFill>
                <a:schemeClr val="bg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" name="文本框 70"/>
          <p:cNvSpPr txBox="1"/>
          <p:nvPr/>
        </p:nvSpPr>
        <p:spPr>
          <a:xfrm>
            <a:off x="2824480" y="872490"/>
            <a:ext cx="5334000" cy="43053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p>
            <a:r>
              <a:rPr lang="zh-CN" altLang="en-US" sz="2800" b="1" dirty="0" smtClean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有利于推进小学体育教学德育改革</a:t>
            </a:r>
            <a:endParaRPr lang="zh-CN" altLang="en-US" sz="2800" b="1" dirty="0" smtClean="0">
              <a:solidFill>
                <a:schemeClr val="bg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2" name="文本框 71"/>
          <p:cNvSpPr txBox="1"/>
          <p:nvPr/>
        </p:nvSpPr>
        <p:spPr>
          <a:xfrm>
            <a:off x="2824480" y="2282825"/>
            <a:ext cx="5334000" cy="43053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p>
            <a:pPr lvl="0" algn="l">
              <a:buClrTx/>
              <a:buSzTx/>
              <a:buFontTx/>
            </a:pPr>
            <a:r>
              <a:rPr lang="zh-CN" altLang="en-US" sz="2800" b="1" dirty="0" smtClean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有利于丰富中小学德育教育的内容</a:t>
            </a:r>
            <a:endParaRPr lang="zh-CN" altLang="en-US" sz="2800" b="1" dirty="0" smtClean="0">
              <a:solidFill>
                <a:schemeClr val="bg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73" name="文本框 72"/>
          <p:cNvSpPr txBox="1"/>
          <p:nvPr/>
        </p:nvSpPr>
        <p:spPr>
          <a:xfrm>
            <a:off x="2916555" y="3665855"/>
            <a:ext cx="5334000" cy="43053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p>
            <a:r>
              <a:rPr lang="zh-CN" altLang="en-US" sz="2800" b="1" dirty="0" smtClean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有利于学生树立正确的体育价值观</a:t>
            </a:r>
            <a:endParaRPr lang="zh-CN" altLang="en-US" sz="2800" b="1" dirty="0" smtClean="0">
              <a:solidFill>
                <a:schemeClr val="accent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  <p:bldP spid="72" grpId="0"/>
      <p:bldP spid="73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4400" dirty="0" smtClean="0">
            <a:gradFill>
              <a:gsLst>
                <a:gs pos="0">
                  <a:srgbClr val="35005F"/>
                </a:gs>
                <a:gs pos="100000">
                  <a:srgbClr val="CD3FE1"/>
                </a:gs>
              </a:gsLst>
              <a:lin ang="5400000" scaled="0"/>
            </a:gradFill>
            <a:latin typeface="HandelGotDLig" pitchFamily="34" charset="0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主题​​">
  <a:themeElements>
    <a:clrScheme name="自定义 265">
      <a:dk1>
        <a:sysClr val="windowText" lastClr="000000"/>
      </a:dk1>
      <a:lt1>
        <a:sysClr val="window" lastClr="FFFFFF"/>
      </a:lt1>
      <a:dk2>
        <a:srgbClr val="7F7F7F"/>
      </a:dk2>
      <a:lt2>
        <a:srgbClr val="7F7F7F"/>
      </a:lt2>
      <a:accent1>
        <a:srgbClr val="26AADB"/>
      </a:accent1>
      <a:accent2>
        <a:srgbClr val="26AADB"/>
      </a:accent2>
      <a:accent3>
        <a:srgbClr val="26AADB"/>
      </a:accent3>
      <a:accent4>
        <a:srgbClr val="26AADB"/>
      </a:accent4>
      <a:accent5>
        <a:srgbClr val="808080"/>
      </a:accent5>
      <a:accent6>
        <a:srgbClr val="808080"/>
      </a:accent6>
      <a:hlink>
        <a:srgbClr val="FFFFFF"/>
      </a:hlink>
      <a:folHlink>
        <a:srgbClr val="FFFFFF"/>
      </a:folHlink>
    </a:clrScheme>
    <a:fontScheme name="自定义 1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lIns="0" tIns="0" rIns="0" bIns="0" rtlCol="0">
        <a:spAutoFit/>
      </a:bodyPr>
      <a:lstStyle>
        <a:defPPr>
          <a:defRPr sz="1600" b="1" dirty="0" smtClean="0">
            <a:solidFill>
              <a:schemeClr val="accent6"/>
            </a:solidFill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599</Words>
  <Application>WPS 演示</Application>
  <PresentationFormat>全屏显示(16:9)</PresentationFormat>
  <Paragraphs>193</Paragraphs>
  <Slides>12</Slides>
  <Notes>21</Notes>
  <HiddenSlides>0</HiddenSlides>
  <MMClips>1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12</vt:i4>
      </vt:variant>
    </vt:vector>
  </HeadingPairs>
  <TitlesOfParts>
    <vt:vector size="29" baseType="lpstr">
      <vt:lpstr>Arial</vt:lpstr>
      <vt:lpstr>宋体</vt:lpstr>
      <vt:lpstr>Wingdings</vt:lpstr>
      <vt:lpstr>HandelGotDLig</vt:lpstr>
      <vt:lpstr>Segoe Print</vt:lpstr>
      <vt:lpstr>微软雅黑</vt:lpstr>
      <vt:lpstr>Calibri</vt:lpstr>
      <vt:lpstr>等线</vt:lpstr>
      <vt:lpstr>Calibri</vt:lpstr>
      <vt:lpstr>仿宋_GB2312</vt:lpstr>
      <vt:lpstr>仿宋</vt:lpstr>
      <vt:lpstr>Arial Unicode MS</vt:lpstr>
      <vt:lpstr>Calibri Light</vt:lpstr>
      <vt:lpstr>等线 Light</vt:lpstr>
      <vt:lpstr>Office 主题</vt:lpstr>
      <vt:lpstr>1_Office 主题​​</vt:lpstr>
      <vt:lpstr>2_Office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mmnuy</cp:lastModifiedBy>
  <cp:revision>116</cp:revision>
  <dcterms:created xsi:type="dcterms:W3CDTF">2015-12-06T01:30:00Z</dcterms:created>
  <dcterms:modified xsi:type="dcterms:W3CDTF">2020-09-25T13:39:08Z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2052-11.1.0.9739</vt:lpwstr>
  </property>
</Properties>
</file>